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61" r:id="rId1"/>
  </p:sldMasterIdLst>
  <p:notesMasterIdLst>
    <p:notesMasterId r:id="rId16"/>
  </p:notesMasterIdLst>
  <p:sldIdLst>
    <p:sldId id="256" r:id="rId2"/>
    <p:sldId id="285" r:id="rId3"/>
    <p:sldId id="259" r:id="rId4"/>
    <p:sldId id="307" r:id="rId5"/>
    <p:sldId id="290" r:id="rId6"/>
    <p:sldId id="291" r:id="rId7"/>
    <p:sldId id="306" r:id="rId8"/>
    <p:sldId id="305" r:id="rId9"/>
    <p:sldId id="304" r:id="rId10"/>
    <p:sldId id="287" r:id="rId11"/>
    <p:sldId id="292" r:id="rId12"/>
    <p:sldId id="262" r:id="rId13"/>
    <p:sldId id="257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EF7"/>
    <a:srgbClr val="CCEEF7"/>
    <a:srgbClr val="C4E4ED"/>
    <a:srgbClr val="FFFF4F"/>
    <a:srgbClr val="FFFF00"/>
    <a:srgbClr val="FFFF66"/>
    <a:srgbClr val="485990"/>
    <a:srgbClr val="66CCFF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2B28-F718-4822-A340-C74473CA7A7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12B4-F784-41D7-AC5C-96B048B7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C2A-DE65-4CD9-BD84-DAE8F922E021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5D3B-FEB0-4F8D-922D-24DD45052945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6B3F-6DDE-4A1F-A98D-B9EEFD4773EB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3C4B-DACC-476F-99BB-E02197E4992F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FFD-B0CE-45E0-A291-D62459181B65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3EE1-81FB-4089-AB77-10DC1BEBF4A3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756B-D981-4FFC-B317-292089780CBD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694E-B968-4B99-8375-BB5923BED1E1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047E-9CA8-4EA8-8AE8-C3990BB2806C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ED21BF4-3AA7-41E4-BC75-939ACEFB7B08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87FB-599C-4D61-86DD-E477399DAF3A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0DD63F-004B-4653-808F-7A54A3DAC0E1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58C2-3B46-4C25-B58A-D661F53B377D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16/07/2020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9825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BÁO </a:t>
            </a:r>
            <a:r>
              <a:rPr lang="en-US" sz="2800" b="1" dirty="0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CÁO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KHÓA </a:t>
            </a:r>
            <a:r>
              <a:rPr lang="en-US" sz="2800" b="1" dirty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LUẬN TỐT NGHIỆP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9995" y="28271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TRƯỜNG ĐẠI HỌC THÔNG TIN LIÊN LẠC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13918"/>
              </p:ext>
            </p:extLst>
          </p:nvPr>
        </p:nvGraphicFramePr>
        <p:xfrm>
          <a:off x="831504" y="4440047"/>
          <a:ext cx="7381002" cy="1184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1535">
                  <a:extLst>
                    <a:ext uri="{9D8B030D-6E8A-4147-A177-3AD203B41FA5}">
                      <a16:colId xmlns:a16="http://schemas.microsoft.com/office/drawing/2014/main" val="328399846"/>
                    </a:ext>
                  </a:extLst>
                </a:gridCol>
                <a:gridCol w="4939467">
                  <a:extLst>
                    <a:ext uri="{9D8B030D-6E8A-4147-A177-3AD203B41FA5}">
                      <a16:colId xmlns:a16="http://schemas.microsoft.com/office/drawing/2014/main" val="3286696301"/>
                    </a:ext>
                  </a:extLst>
                </a:gridCol>
              </a:tblGrid>
              <a:tr h="3949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 THỰC HIỆN: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LÊ DUY HÙNG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45758"/>
                  </a:ext>
                </a:extLst>
              </a:tr>
              <a:tr h="3949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ĐHCN3A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CÔNG NGHỆ THÔNG TIN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593983"/>
                  </a:ext>
                </a:extLst>
              </a:tr>
              <a:tr h="394989">
                <a:tc>
                  <a:txBody>
                    <a:bodyPr/>
                    <a:lstStyle/>
                    <a:p>
                      <a:r>
                        <a:rPr 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</a:t>
                      </a:r>
                      <a:r>
                        <a:rPr lang="en-US" sz="14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HƯỚNG DẪN:</a:t>
                      </a:r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HOÀN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917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7843"/>
              </p:ext>
            </p:extLst>
          </p:nvPr>
        </p:nvGraphicFramePr>
        <p:xfrm>
          <a:off x="532263" y="2836901"/>
          <a:ext cx="807947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322">
                  <a:extLst>
                    <a:ext uri="{9D8B030D-6E8A-4147-A177-3AD203B41FA5}">
                      <a16:colId xmlns:a16="http://schemas.microsoft.com/office/drawing/2014/main" val="132352159"/>
                    </a:ext>
                  </a:extLst>
                </a:gridCol>
                <a:gridCol w="6387152">
                  <a:extLst>
                    <a:ext uri="{9D8B030D-6E8A-4147-A177-3AD203B41FA5}">
                      <a16:colId xmlns:a16="http://schemas.microsoft.com/office/drawing/2014/main" val="2513739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TÀI: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36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ỨNG DỤNG QUẢN LÝ VÀ TRA CỨU DANH MỤC CÁC CÔNG TRÌNH NGHIÊN CỨU KHOA HỌC</a:t>
                      </a:r>
                      <a:endParaRPr lang="en-US" sz="2400" b="1" dirty="0" smtClean="0"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nip Diagonal Corner Rectangle 62"/>
          <p:cNvSpPr/>
          <p:nvPr/>
        </p:nvSpPr>
        <p:spPr>
          <a:xfrm>
            <a:off x="3840614" y="2970486"/>
            <a:ext cx="1575146" cy="158947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D21A-DF52-4FCA-A347-5495327EEC31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22959" y="561213"/>
            <a:ext cx="7586403" cy="1088068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yêu cầu bài toán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28587" y="5012853"/>
            <a:ext cx="1587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trị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6417893" y="1947606"/>
            <a:ext cx="1991470" cy="731928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quyền, quản lý người dùng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>
            <a:stCxn id="63" idx="0"/>
            <a:endCxn id="53" idx="2"/>
          </p:cNvCxnSpPr>
          <p:nvPr/>
        </p:nvCxnSpPr>
        <p:spPr>
          <a:xfrm flipV="1">
            <a:off x="5415760" y="2313570"/>
            <a:ext cx="1002133" cy="1451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Diagonal Corner Rectangle 70"/>
          <p:cNvSpPr/>
          <p:nvPr/>
        </p:nvSpPr>
        <p:spPr>
          <a:xfrm>
            <a:off x="743484" y="1954981"/>
            <a:ext cx="1820254" cy="72455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stCxn id="63" idx="2"/>
            <a:endCxn id="71" idx="0"/>
          </p:cNvCxnSpPr>
          <p:nvPr/>
        </p:nvCxnSpPr>
        <p:spPr>
          <a:xfrm flipH="1" flipV="1">
            <a:off x="2563738" y="2317258"/>
            <a:ext cx="1276876" cy="144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Snip Diagonal Corner Rectangle 76"/>
          <p:cNvSpPr/>
          <p:nvPr/>
        </p:nvSpPr>
        <p:spPr>
          <a:xfrm>
            <a:off x="6435286" y="3405589"/>
            <a:ext cx="1980116" cy="719270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các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63" idx="0"/>
            <a:endCxn id="77" idx="2"/>
          </p:cNvCxnSpPr>
          <p:nvPr/>
        </p:nvCxnSpPr>
        <p:spPr>
          <a:xfrm flipV="1">
            <a:off x="5415760" y="3765224"/>
            <a:ext cx="101952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nip Diagonal Corner Rectangle 80"/>
          <p:cNvSpPr/>
          <p:nvPr/>
        </p:nvSpPr>
        <p:spPr>
          <a:xfrm>
            <a:off x="6429246" y="4890611"/>
            <a:ext cx="1980117" cy="76541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</p:txBody>
      </p:sp>
      <p:cxnSp>
        <p:nvCxnSpPr>
          <p:cNvPr id="82" name="Straight Connector 81"/>
          <p:cNvCxnSpPr>
            <a:stCxn id="63" idx="0"/>
            <a:endCxn id="81" idx="2"/>
          </p:cNvCxnSpPr>
          <p:nvPr/>
        </p:nvCxnSpPr>
        <p:spPr>
          <a:xfrm>
            <a:off x="5415760" y="3765226"/>
            <a:ext cx="1013486" cy="1508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Snip Diagonal Corner Rectangle 82"/>
          <p:cNvSpPr/>
          <p:nvPr/>
        </p:nvSpPr>
        <p:spPr>
          <a:xfrm>
            <a:off x="743484" y="2938188"/>
            <a:ext cx="1820254" cy="71941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danh sách đề tài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>
            <a:stCxn id="63" idx="2"/>
            <a:endCxn id="83" idx="0"/>
          </p:cNvCxnSpPr>
          <p:nvPr/>
        </p:nvCxnSpPr>
        <p:spPr>
          <a:xfrm flipH="1" flipV="1">
            <a:off x="2563738" y="3297894"/>
            <a:ext cx="1276876" cy="467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Snip Diagonal Corner Rectangle 84"/>
          <p:cNvSpPr/>
          <p:nvPr/>
        </p:nvSpPr>
        <p:spPr>
          <a:xfrm>
            <a:off x="743484" y="3916254"/>
            <a:ext cx="1820254" cy="72198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Duyệt, chỉnh sửa, xóa đề tài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/>
          <p:cNvCxnSpPr>
            <a:stCxn id="63" idx="2"/>
            <a:endCxn id="85" idx="0"/>
          </p:cNvCxnSpPr>
          <p:nvPr/>
        </p:nvCxnSpPr>
        <p:spPr>
          <a:xfrm flipH="1">
            <a:off x="2563738" y="3765226"/>
            <a:ext cx="1276876" cy="512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Snip Diagonal Corner Rectangle 86"/>
          <p:cNvSpPr/>
          <p:nvPr/>
        </p:nvSpPr>
        <p:spPr>
          <a:xfrm>
            <a:off x="743484" y="4893028"/>
            <a:ext cx="1820255" cy="762996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các tin tức – sự kiện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>
            <a:stCxn id="63" idx="2"/>
            <a:endCxn id="87" idx="0"/>
          </p:cNvCxnSpPr>
          <p:nvPr/>
        </p:nvCxnSpPr>
        <p:spPr>
          <a:xfrm flipH="1">
            <a:off x="2563739" y="3765226"/>
            <a:ext cx="1276875" cy="150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20" y="2993481"/>
            <a:ext cx="1543487" cy="15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2" grpId="0"/>
      <p:bldP spid="53" grpId="0" animBg="1"/>
      <p:bldP spid="71" grpId="0" animBg="1"/>
      <p:bldP spid="77" grpId="0" animBg="1"/>
      <p:bldP spid="81" grpId="0" animBg="1"/>
      <p:bldP spid="83" grpId="0" animBg="1"/>
      <p:bldP spid="85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C55-F07E-47E4-8E44-1E212F2C196D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E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1998"/>
          <a:stretch/>
        </p:blipFill>
        <p:spPr bwMode="auto">
          <a:xfrm rot="16200000">
            <a:off x="1405719" y="-1405719"/>
            <a:ext cx="6332562" cy="914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278" y="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E-R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36591"/>
            <a:ext cx="7543800" cy="600770"/>
          </a:xfrm>
        </p:spPr>
        <p:txBody>
          <a:bodyPr>
            <a:normAutofit/>
          </a:bodyPr>
          <a:lstStyle/>
          <a:p>
            <a:pPr algn="ctr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246-AA67-4618-89A5-9900E9BF1DD4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16/07/2020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t="20390" r="14660" b="19583"/>
          <a:stretch/>
        </p:blipFill>
        <p:spPr>
          <a:xfrm>
            <a:off x="5427643" y="1956470"/>
            <a:ext cx="2121110" cy="1882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445" r="12484" b="3639"/>
          <a:stretch/>
        </p:blipFill>
        <p:spPr>
          <a:xfrm>
            <a:off x="5059042" y="4040114"/>
            <a:ext cx="2858311" cy="203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12" y="2176785"/>
            <a:ext cx="2783365" cy="1475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6" t="4625" r="32563" b="42180"/>
          <a:stretch/>
        </p:blipFill>
        <p:spPr>
          <a:xfrm>
            <a:off x="1837346" y="3961067"/>
            <a:ext cx="1865804" cy="21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B57E-4A88-4BBE-9B7D-7456C1C7D0AE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16/07/2020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584" y="1077728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2" y="3072820"/>
            <a:ext cx="2211760" cy="221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60" y="3049247"/>
            <a:ext cx="2280394" cy="2280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62" y="3141405"/>
            <a:ext cx="2153919" cy="2153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9502" y="2304286"/>
            <a:ext cx="22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4717" y="2165788"/>
            <a:ext cx="22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9081" y="2165788"/>
            <a:ext cx="22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VÀ KẾT 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B57E-4A88-4BBE-9B7D-7456C1C7D0AE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16/07/2020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614" y="1094818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25" y="1994799"/>
            <a:ext cx="5819686" cy="42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3" t="-58" r="24332" b="-2"/>
          <a:stretch/>
        </p:blipFill>
        <p:spPr>
          <a:xfrm>
            <a:off x="0" y="-35169"/>
            <a:ext cx="9152792" cy="636936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r="7624"/>
          <a:stretch/>
        </p:blipFill>
        <p:spPr>
          <a:xfrm>
            <a:off x="0" y="-25490"/>
            <a:ext cx="9152792" cy="635968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1D0-15EC-4C40-8EB0-314EF4A1B643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9" y="278516"/>
            <a:ext cx="8663354" cy="5741991"/>
          </a:xfrm>
          <a:prstGeom prst="ellipse">
            <a:avLst/>
          </a:prstGeom>
          <a:ln w="190500" cap="rnd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112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2" y="1848110"/>
            <a:ext cx="2082609" cy="185474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64AE-CDD0-4CC8-96F2-13D3AAD357F4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079" y="929280"/>
            <a:ext cx="667426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khó khăn gặp phải: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4318" y="1948525"/>
            <a:ext cx="52050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quản lý, tra cứu các danh mục đề tài, công trình nghiên cứu khoa học của Khoa là hoàn toàn thủ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trữ dữ liệu cũng hoàn toàn là trên giấy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trao đổi, tra cứu thông tin giữa sinh viên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là rất khó khăn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chương trình hỗ trợ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2" y="3543375"/>
            <a:ext cx="2919327" cy="2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8" y="841978"/>
            <a:ext cx="6004507" cy="4503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94" y="1333489"/>
            <a:ext cx="3454619" cy="345461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C55-F07E-47E4-8E44-1E212F2C196D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52" y="296184"/>
            <a:ext cx="2460120" cy="2391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0" y="3473025"/>
            <a:ext cx="2374504" cy="2526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0" y="249767"/>
            <a:ext cx="2479384" cy="2398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84" y="4042446"/>
            <a:ext cx="3613656" cy="19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8663 0.2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10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1406 -0.277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-138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19757 0.22847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1141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9757 -0.29328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1467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B43-57B7-4207-A6EC-52B8F63AE95D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29179" y="1024160"/>
            <a:ext cx="8265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600" b="1" i="0" u="none" strike="noStrike" cap="none" normalizeH="0" baseline="0" dirty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kumimoji="0" lang="en-US" altLang="en-US" sz="3600" b="1" i="0" u="none" strike="noStrike" cap="none" normalizeH="0" baseline="0" smtClean="0" bmk="_Toc4467842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học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4748" y="2685292"/>
            <a:ext cx="1432437" cy="78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viên, Giảng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6577" y="2685292"/>
            <a:ext cx="1187866" cy="78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1814" y="5178751"/>
            <a:ext cx="1397392" cy="886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các yêu cầu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2367185" y="3080077"/>
            <a:ext cx="4589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3" idx="0"/>
          </p:cNvCxnSpPr>
          <p:nvPr/>
        </p:nvCxnSpPr>
        <p:spPr>
          <a:xfrm>
            <a:off x="7550510" y="3474861"/>
            <a:ext cx="0" cy="1703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0" idx="2"/>
          </p:cNvCxnSpPr>
          <p:nvPr/>
        </p:nvCxnSpPr>
        <p:spPr>
          <a:xfrm rot="10800000">
            <a:off x="1650968" y="3474861"/>
            <a:ext cx="5200847" cy="21470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112" y="2153839"/>
            <a:ext cx="42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thông tin về đề tài nghiên cứu khoa học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418337" y="470504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7009336" y="22014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hợp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7" name="Picture 10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76" y="2729743"/>
            <a:ext cx="712382" cy="712382"/>
          </a:xfrm>
          <a:prstGeom prst="rect">
            <a:avLst/>
          </a:prstGeom>
        </p:spPr>
      </p:pic>
      <p:pic>
        <p:nvPicPr>
          <p:cNvPr id="1062" name="Picture 10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87" y="2721479"/>
            <a:ext cx="720646" cy="720646"/>
          </a:xfrm>
          <a:prstGeom prst="rect">
            <a:avLst/>
          </a:prstGeom>
        </p:spPr>
      </p:pic>
      <p:pic>
        <p:nvPicPr>
          <p:cNvPr id="1071" name="Picture 10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98" y="5211487"/>
            <a:ext cx="782457" cy="782457"/>
          </a:xfrm>
          <a:prstGeom prst="rect">
            <a:avLst/>
          </a:prstGeom>
        </p:spPr>
      </p:pic>
      <p:pic>
        <p:nvPicPr>
          <p:cNvPr id="1072" name="Picture 10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73" y="5441980"/>
            <a:ext cx="471388" cy="471388"/>
          </a:xfrm>
          <a:prstGeom prst="rect">
            <a:avLst/>
          </a:prstGeom>
        </p:spPr>
      </p:pic>
      <p:pic>
        <p:nvPicPr>
          <p:cNvPr id="1073" name="Picture 10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97" y="5271772"/>
            <a:ext cx="722172" cy="7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88889E-6 0.00092 L -0.02986 0.00092 C -0.0427 0.00092 -0.06145 0.02986 -0.06145 0.05416 L -0.06145 0.10902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53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64513 0 " pathEditMode="relative" rAng="0" ptsTypes="AA">
                                      <p:cBhvr>
                                        <p:cTn id="33" dur="175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5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3.33333E-6 L -4.44444E-6 0.10115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4.44444E-6 L -4.44444E-6 0.37175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0.0684 0.10834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3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64479 -0.00024 " pathEditMode="relative" rAng="0" ptsTypes="AA">
                                      <p:cBhvr>
                                        <p:cTn id="115" dur="1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40" y="-2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4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64479 -0.00024 L -0.64479 -0.3713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6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 animBg="1"/>
      <p:bldP spid="31" grpId="0"/>
      <p:bldP spid="31" grpId="1"/>
      <p:bldP spid="31" grpId="2"/>
      <p:bldP spid="1024" grpId="0"/>
      <p:bldP spid="1024" grpId="1"/>
      <p:bldP spid="1024" grpId="2"/>
      <p:bldP spid="1046" grpId="0"/>
      <p:bldP spid="1046" grpId="1"/>
      <p:bldP spid="104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80142" y="2676130"/>
            <a:ext cx="1586618" cy="15866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9" y="2676130"/>
            <a:ext cx="1586618" cy="1586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" y="2676130"/>
            <a:ext cx="1543487" cy="1572019"/>
          </a:xfrm>
          <a:prstGeom prst="rect">
            <a:avLst/>
          </a:prstGeom>
        </p:spPr>
      </p:pic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01A8-2AF1-45DE-B4F1-0AC95B7FBCF1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51" y="4572967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trị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4712" y="457296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9352" y="4572967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22959" y="561213"/>
            <a:ext cx="8203379" cy="1088068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yêu cầu bài toán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0132" y="4434468"/>
            <a:ext cx="166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chưa đăng nhập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9523" y="54102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thành 4 nhóm người sử 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3" y="2685656"/>
            <a:ext cx="1577093" cy="15770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39" y="2757514"/>
            <a:ext cx="1252481" cy="12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/>
      <p:bldP spid="26" grpId="0"/>
      <p:bldP spid="32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848894" y="2978943"/>
            <a:ext cx="1561310" cy="15754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3" y="3069431"/>
            <a:ext cx="1284565" cy="1233519"/>
          </a:xfrm>
          <a:prstGeom prst="rect">
            <a:avLst/>
          </a:prstGeom>
          <a:ln>
            <a:noFill/>
          </a:ln>
        </p:spPr>
      </p:pic>
      <p:sp>
        <p:nvSpPr>
          <p:cNvPr id="63" name="Snip Diagonal Corner Rectangle 62"/>
          <p:cNvSpPr/>
          <p:nvPr/>
        </p:nvSpPr>
        <p:spPr>
          <a:xfrm>
            <a:off x="3840614" y="2970486"/>
            <a:ext cx="1575146" cy="158947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676C-F9D8-449C-A9A8-4B59EFC1CEEF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22959" y="561213"/>
            <a:ext cx="7586403" cy="1088068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yêu cầu bài toán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6692634" y="2615204"/>
            <a:ext cx="1716727" cy="866687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danh mục đề tài</a:t>
            </a:r>
          </a:p>
        </p:txBody>
      </p:sp>
      <p:cxnSp>
        <p:nvCxnSpPr>
          <p:cNvPr id="55" name="Straight Connector 54"/>
          <p:cNvCxnSpPr>
            <a:stCxn id="63" idx="0"/>
            <a:endCxn id="53" idx="2"/>
          </p:cNvCxnSpPr>
          <p:nvPr/>
        </p:nvCxnSpPr>
        <p:spPr>
          <a:xfrm flipV="1">
            <a:off x="5415760" y="3048548"/>
            <a:ext cx="1276874" cy="716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Diagonal Corner Rectangle 70"/>
          <p:cNvSpPr/>
          <p:nvPr/>
        </p:nvSpPr>
        <p:spPr>
          <a:xfrm>
            <a:off x="822959" y="2615204"/>
            <a:ext cx="1740780" cy="860587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 tài khoản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stCxn id="63" idx="2"/>
            <a:endCxn id="71" idx="0"/>
          </p:cNvCxnSpPr>
          <p:nvPr/>
        </p:nvCxnSpPr>
        <p:spPr>
          <a:xfrm flipH="1" flipV="1">
            <a:off x="2563739" y="3045498"/>
            <a:ext cx="1276875" cy="71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nip Diagonal Corner Rectangle 80"/>
          <p:cNvSpPr/>
          <p:nvPr/>
        </p:nvSpPr>
        <p:spPr>
          <a:xfrm>
            <a:off x="6692635" y="3918671"/>
            <a:ext cx="1716727" cy="101449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 các tin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 – sự kiện</a:t>
            </a:r>
          </a:p>
        </p:txBody>
      </p:sp>
      <p:cxnSp>
        <p:nvCxnSpPr>
          <p:cNvPr id="82" name="Straight Connector 81"/>
          <p:cNvCxnSpPr>
            <a:stCxn id="63" idx="0"/>
            <a:endCxn id="81" idx="2"/>
          </p:cNvCxnSpPr>
          <p:nvPr/>
        </p:nvCxnSpPr>
        <p:spPr>
          <a:xfrm>
            <a:off x="5415760" y="3765226"/>
            <a:ext cx="1276875" cy="66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Snip Diagonal Corner Rectangle 86"/>
          <p:cNvSpPr/>
          <p:nvPr/>
        </p:nvSpPr>
        <p:spPr>
          <a:xfrm>
            <a:off x="822959" y="3995752"/>
            <a:ext cx="1740780" cy="1014500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các tài liệu tham khảo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>
            <a:stCxn id="63" idx="2"/>
            <a:endCxn id="87" idx="0"/>
          </p:cNvCxnSpPr>
          <p:nvPr/>
        </p:nvCxnSpPr>
        <p:spPr>
          <a:xfrm flipH="1">
            <a:off x="2563739" y="3765226"/>
            <a:ext cx="1276875" cy="737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87636" y="4945396"/>
            <a:ext cx="165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chưa đăng nhập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3" grpId="0" animBg="1"/>
      <p:bldP spid="53" grpId="0" animBg="1"/>
      <p:bldP spid="71" grpId="0" animBg="1"/>
      <p:bldP spid="81" grpId="0" animBg="1"/>
      <p:bldP spid="87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nip Diagonal Corner Rectangle 62"/>
          <p:cNvSpPr/>
          <p:nvPr/>
        </p:nvSpPr>
        <p:spPr>
          <a:xfrm>
            <a:off x="3840614" y="2970486"/>
            <a:ext cx="1575146" cy="158947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8B6-AE1A-4311-B574-A82557ED9EDC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22959" y="561213"/>
            <a:ext cx="7586403" cy="1088068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yêu cầu bài toán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28587" y="5012853"/>
            <a:ext cx="1587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6417893" y="1947606"/>
            <a:ext cx="1991470" cy="731928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 đề tài</a:t>
            </a:r>
          </a:p>
        </p:txBody>
      </p:sp>
      <p:cxnSp>
        <p:nvCxnSpPr>
          <p:cNvPr id="55" name="Straight Connector 54"/>
          <p:cNvCxnSpPr>
            <a:stCxn id="63" idx="0"/>
            <a:endCxn id="53" idx="2"/>
          </p:cNvCxnSpPr>
          <p:nvPr/>
        </p:nvCxnSpPr>
        <p:spPr>
          <a:xfrm flipV="1">
            <a:off x="5415760" y="2313570"/>
            <a:ext cx="1002133" cy="1451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Diagonal Corner Rectangle 70"/>
          <p:cNvSpPr/>
          <p:nvPr/>
        </p:nvSpPr>
        <p:spPr>
          <a:xfrm>
            <a:off x="743484" y="1954981"/>
            <a:ext cx="1820254" cy="72455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stCxn id="63" idx="2"/>
            <a:endCxn id="71" idx="0"/>
          </p:cNvCxnSpPr>
          <p:nvPr/>
        </p:nvCxnSpPr>
        <p:spPr>
          <a:xfrm flipH="1" flipV="1">
            <a:off x="2563738" y="2317258"/>
            <a:ext cx="1276876" cy="144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Snip Diagonal Corner Rectangle 76"/>
          <p:cNvSpPr/>
          <p:nvPr/>
        </p:nvSpPr>
        <p:spPr>
          <a:xfrm>
            <a:off x="6435286" y="3405589"/>
            <a:ext cx="1980116" cy="719270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hỉnh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đề tài của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63" idx="0"/>
            <a:endCxn id="77" idx="2"/>
          </p:cNvCxnSpPr>
          <p:nvPr/>
        </p:nvCxnSpPr>
        <p:spPr>
          <a:xfrm flipV="1">
            <a:off x="5415760" y="3765224"/>
            <a:ext cx="101952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nip Diagonal Corner Rectangle 80"/>
          <p:cNvSpPr/>
          <p:nvPr/>
        </p:nvSpPr>
        <p:spPr>
          <a:xfrm>
            <a:off x="6435285" y="4934736"/>
            <a:ext cx="1980117" cy="76541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</p:txBody>
      </p:sp>
      <p:cxnSp>
        <p:nvCxnSpPr>
          <p:cNvPr id="82" name="Straight Connector 81"/>
          <p:cNvCxnSpPr>
            <a:stCxn id="63" idx="0"/>
            <a:endCxn id="81" idx="2"/>
          </p:cNvCxnSpPr>
          <p:nvPr/>
        </p:nvCxnSpPr>
        <p:spPr>
          <a:xfrm>
            <a:off x="5415760" y="3765226"/>
            <a:ext cx="1013486" cy="1508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Snip Diagonal Corner Rectangle 82"/>
          <p:cNvSpPr/>
          <p:nvPr/>
        </p:nvSpPr>
        <p:spPr>
          <a:xfrm>
            <a:off x="743484" y="2938188"/>
            <a:ext cx="1820254" cy="71941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thông tin cá nhân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>
            <a:stCxn id="63" idx="2"/>
            <a:endCxn id="83" idx="0"/>
          </p:cNvCxnSpPr>
          <p:nvPr/>
        </p:nvCxnSpPr>
        <p:spPr>
          <a:xfrm flipH="1" flipV="1">
            <a:off x="2563738" y="3297894"/>
            <a:ext cx="1276876" cy="467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Snip Diagonal Corner Rectangle 84"/>
          <p:cNvSpPr/>
          <p:nvPr/>
        </p:nvSpPr>
        <p:spPr>
          <a:xfrm>
            <a:off x="743484" y="3916254"/>
            <a:ext cx="1820254" cy="72198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danh mục đề tài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/>
          <p:cNvCxnSpPr>
            <a:stCxn id="63" idx="2"/>
            <a:endCxn id="85" idx="0"/>
          </p:cNvCxnSpPr>
          <p:nvPr/>
        </p:nvCxnSpPr>
        <p:spPr>
          <a:xfrm flipH="1">
            <a:off x="2563738" y="3765226"/>
            <a:ext cx="1276876" cy="512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Snip Diagonal Corner Rectangle 86"/>
          <p:cNvSpPr/>
          <p:nvPr/>
        </p:nvSpPr>
        <p:spPr>
          <a:xfrm>
            <a:off x="743484" y="4893028"/>
            <a:ext cx="1820255" cy="848830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các tài liệu tham khảo, tin tức – sự kiện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>
            <a:stCxn id="63" idx="2"/>
            <a:endCxn id="87" idx="0"/>
          </p:cNvCxnSpPr>
          <p:nvPr/>
        </p:nvCxnSpPr>
        <p:spPr>
          <a:xfrm flipH="1">
            <a:off x="2563739" y="3765226"/>
            <a:ext cx="1276875" cy="150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64" y="2973347"/>
            <a:ext cx="1586618" cy="15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2" grpId="0"/>
      <p:bldP spid="53" grpId="0" animBg="1"/>
      <p:bldP spid="71" grpId="0" animBg="1"/>
      <p:bldP spid="77" grpId="0" animBg="1"/>
      <p:bldP spid="81" grpId="0" animBg="1"/>
      <p:bldP spid="83" grpId="0" animBg="1"/>
      <p:bldP spid="85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nip Diagonal Corner Rectangle 62"/>
          <p:cNvSpPr/>
          <p:nvPr/>
        </p:nvSpPr>
        <p:spPr>
          <a:xfrm>
            <a:off x="3840614" y="2970486"/>
            <a:ext cx="1575146" cy="158947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C052-854F-4F56-B25E-7C02C3283B35}" type="datetime1">
              <a:rPr lang="vi-VN" smtClean="0"/>
              <a:t>16/07/2020</a:t>
            </a:fld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22959" y="561213"/>
            <a:ext cx="7586403" cy="1088068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yêu cầu bài toán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28587" y="5012853"/>
            <a:ext cx="1587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6417892" y="1947606"/>
            <a:ext cx="2110810" cy="731928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giảng viên, sinh viên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>
            <a:stCxn id="63" idx="0"/>
            <a:endCxn id="53" idx="2"/>
          </p:cNvCxnSpPr>
          <p:nvPr/>
        </p:nvCxnSpPr>
        <p:spPr>
          <a:xfrm flipV="1">
            <a:off x="5415760" y="2313570"/>
            <a:ext cx="1002133" cy="1451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Diagonal Corner Rectangle 70"/>
          <p:cNvSpPr/>
          <p:nvPr/>
        </p:nvSpPr>
        <p:spPr>
          <a:xfrm>
            <a:off x="743484" y="1954981"/>
            <a:ext cx="1820254" cy="72455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stCxn id="63" idx="2"/>
            <a:endCxn id="71" idx="0"/>
          </p:cNvCxnSpPr>
          <p:nvPr/>
        </p:nvCxnSpPr>
        <p:spPr>
          <a:xfrm flipH="1" flipV="1">
            <a:off x="2563738" y="2317258"/>
            <a:ext cx="1276876" cy="144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Snip Diagonal Corner Rectangle 76"/>
          <p:cNvSpPr/>
          <p:nvPr/>
        </p:nvSpPr>
        <p:spPr>
          <a:xfrm>
            <a:off x="6435285" y="2937088"/>
            <a:ext cx="2093417" cy="720511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các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63" idx="0"/>
            <a:endCxn id="77" idx="2"/>
          </p:cNvCxnSpPr>
          <p:nvPr/>
        </p:nvCxnSpPr>
        <p:spPr>
          <a:xfrm flipV="1">
            <a:off x="5415760" y="3297344"/>
            <a:ext cx="1019525" cy="46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nip Diagonal Corner Rectangle 80"/>
          <p:cNvSpPr/>
          <p:nvPr/>
        </p:nvSpPr>
        <p:spPr>
          <a:xfrm>
            <a:off x="6435285" y="4999478"/>
            <a:ext cx="2093417" cy="765413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</a:t>
            </a:r>
          </a:p>
        </p:txBody>
      </p:sp>
      <p:cxnSp>
        <p:nvCxnSpPr>
          <p:cNvPr id="82" name="Straight Connector 81"/>
          <p:cNvCxnSpPr>
            <a:stCxn id="63" idx="0"/>
            <a:endCxn id="81" idx="2"/>
          </p:cNvCxnSpPr>
          <p:nvPr/>
        </p:nvCxnSpPr>
        <p:spPr>
          <a:xfrm>
            <a:off x="5415760" y="3765226"/>
            <a:ext cx="1019525" cy="1616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Snip Diagonal Corner Rectangle 82"/>
          <p:cNvSpPr/>
          <p:nvPr/>
        </p:nvSpPr>
        <p:spPr>
          <a:xfrm>
            <a:off x="743484" y="2963109"/>
            <a:ext cx="1820254" cy="71941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danh sách đề tài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>
            <a:stCxn id="63" idx="2"/>
            <a:endCxn id="83" idx="0"/>
          </p:cNvCxnSpPr>
          <p:nvPr/>
        </p:nvCxnSpPr>
        <p:spPr>
          <a:xfrm flipH="1" flipV="1">
            <a:off x="2563738" y="3297894"/>
            <a:ext cx="1276876" cy="467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Snip Diagonal Corner Rectangle 84"/>
          <p:cNvSpPr/>
          <p:nvPr/>
        </p:nvSpPr>
        <p:spPr>
          <a:xfrm>
            <a:off x="743484" y="3993921"/>
            <a:ext cx="1820254" cy="721982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Duyệt, chỉnh sửa, xóa đề tài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/>
          <p:cNvCxnSpPr>
            <a:stCxn id="63" idx="2"/>
            <a:endCxn id="85" idx="0"/>
          </p:cNvCxnSpPr>
          <p:nvPr/>
        </p:nvCxnSpPr>
        <p:spPr>
          <a:xfrm flipH="1">
            <a:off x="2563738" y="3765226"/>
            <a:ext cx="1276876" cy="512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Snip Diagonal Corner Rectangle 86"/>
          <p:cNvSpPr/>
          <p:nvPr/>
        </p:nvSpPr>
        <p:spPr>
          <a:xfrm>
            <a:off x="743484" y="4999478"/>
            <a:ext cx="1820255" cy="762996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các tin tức – sự kiện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>
            <a:stCxn id="63" idx="2"/>
            <a:endCxn id="87" idx="0"/>
          </p:cNvCxnSpPr>
          <p:nvPr/>
        </p:nvCxnSpPr>
        <p:spPr>
          <a:xfrm flipH="1">
            <a:off x="2563739" y="3765226"/>
            <a:ext cx="1276875" cy="150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47" y="2976677"/>
            <a:ext cx="1577093" cy="1577093"/>
          </a:xfrm>
          <a:prstGeom prst="rect">
            <a:avLst/>
          </a:prstGeom>
        </p:spPr>
      </p:pic>
      <p:sp>
        <p:nvSpPr>
          <p:cNvPr id="25" name="Snip Diagonal Corner Rectangle 24"/>
          <p:cNvSpPr/>
          <p:nvPr/>
        </p:nvSpPr>
        <p:spPr>
          <a:xfrm>
            <a:off x="6417893" y="3913850"/>
            <a:ext cx="2110810" cy="835150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tiến độ đề tài của sinh viên mình hướng dẫn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63" idx="0"/>
            <a:endCxn id="25" idx="2"/>
          </p:cNvCxnSpPr>
          <p:nvPr/>
        </p:nvCxnSpPr>
        <p:spPr>
          <a:xfrm>
            <a:off x="5415760" y="3765226"/>
            <a:ext cx="1002133" cy="566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2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2" grpId="0"/>
      <p:bldP spid="53" grpId="0" animBg="1"/>
      <p:bldP spid="71" grpId="0" animBg="1"/>
      <p:bldP spid="77" grpId="0" animBg="1"/>
      <p:bldP spid="81" grpId="0" animBg="1"/>
      <p:bldP spid="83" grpId="0" animBg="1"/>
      <p:bldP spid="85" grpId="0" animBg="1"/>
      <p:bldP spid="87" grpId="0" animBg="1"/>
      <p:bldP spid="2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2519</TotalTime>
  <Words>458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Khảo sát và phân tích yêu cầu bài toán</vt:lpstr>
      <vt:lpstr>Khảo sát và phân tích yêu cầu bài toán</vt:lpstr>
      <vt:lpstr>Khảo sát và phân tích yêu cầu bài toán</vt:lpstr>
      <vt:lpstr>Khảo sát và phân tích yêu cầu bài toán</vt:lpstr>
      <vt:lpstr>Khảo sát và phân tích yêu cầu bài toán</vt:lpstr>
      <vt:lpstr>PowerPoint Presentation</vt:lpstr>
      <vt:lpstr>Công cụ sử dụng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Nikin</dc:creator>
  <cp:lastModifiedBy>Admin</cp:lastModifiedBy>
  <cp:revision>238</cp:revision>
  <dcterms:created xsi:type="dcterms:W3CDTF">2019-06-21T14:46:20Z</dcterms:created>
  <dcterms:modified xsi:type="dcterms:W3CDTF">2020-07-16T16:47:33Z</dcterms:modified>
</cp:coreProperties>
</file>