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1"/>
    <p:restoredTop sz="65773"/>
  </p:normalViewPr>
  <p:slideViewPr>
    <p:cSldViewPr snapToGrid="0" snapToObjects="1">
      <p:cViewPr varScale="1">
        <p:scale>
          <a:sx n="92" d="100"/>
          <a:sy n="92" d="100"/>
        </p:scale>
        <p:origin x="2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1DC1C-49F6-224E-845F-87218FEA9888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3F178-B2D3-214E-B2AB-22C5D90FD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79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kennt Flugmeilen. Jetzt kommen die Tram-Meilen! 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3F178-B2D3-214E-B2AB-22C5D90FDE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305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 der neuen App von Bernmobil kannst du unterwegs in der Stadt Punkte sammeln, mit Reise-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besondere Preise gewinnen, dein Level steigern und dich gegen deine Freunde messen! 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Deine gesammelten Punkte kannst du gegen verschiedene Vorteile, wie zum Beispiel Mitfahr-Tageskarten oder Rabatte mit Partnerunternehmen eintauschen.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3F178-B2D3-214E-B2AB-22C5D90FDE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19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3F178-B2D3-214E-B2AB-22C5D90FDEF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67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sind die Vorteile von so einer Plattform für BERNMOBIL?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Durch einen neuen interaktiven Marketingkanal mit hohem Engagement können BERNMOBIL ihre Kunden direkt ansprechen und anspornen, ihre Dienste zu verwenden.</a:t>
            </a:r>
          </a:p>
          <a:p>
            <a:pPr marL="228600" indent="-228600">
              <a:buAutoNum type="arabicPeriod"/>
            </a:pPr>
            <a:r>
              <a:rPr lang="de-DE" dirty="0"/>
              <a:t>Da Reiseberichte granular pro Benutzer mit Demographie-, Reisezeit- und weiteren Informationen aufgezeichnet werden, kann BERNMOBIL genauer nachvollziehen, wie ihre Kunden in Bern unterwegs sind.</a:t>
            </a:r>
          </a:p>
          <a:p>
            <a:pPr marL="228600" indent="-228600">
              <a:buAutoNum type="arabicPeriod"/>
            </a:pPr>
            <a:r>
              <a:rPr lang="de-DE" dirty="0"/>
              <a:t>Die </a:t>
            </a:r>
            <a:r>
              <a:rPr lang="de-DE" dirty="0" err="1"/>
              <a:t>Challenges</a:t>
            </a:r>
            <a:r>
              <a:rPr lang="de-DE" dirty="0"/>
              <a:t> und das Punktesystem bieten die Möglichkeit zur Einbindung von gesponserten Angeboten, was eine Gelegenheit für neue Partnerschaften bietet.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3F178-B2D3-214E-B2AB-22C5D90FDEF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893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sind die Vorteile für den Benutzer?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Durch das Sammeln von Punkten können Treueprämien und weitere Aktionen erzielt werden.</a:t>
            </a:r>
          </a:p>
          <a:p>
            <a:pPr marL="228600" indent="-228600">
              <a:buAutoNum type="arabicPeriod"/>
            </a:pPr>
            <a:r>
              <a:rPr lang="de-DE" dirty="0"/>
              <a:t>Die Gameification der Reise mit dem ÖV bietet einen neuen Unterhaltungswert im Verkehr, wo man oft warten muss.</a:t>
            </a:r>
          </a:p>
          <a:p>
            <a:pPr marL="228600" indent="-228600">
              <a:buAutoNum type="arabicPeriod"/>
            </a:pPr>
            <a:r>
              <a:rPr lang="de-DE" dirty="0"/>
              <a:t>Ein möglicher </a:t>
            </a:r>
            <a:r>
              <a:rPr lang="de-DE" dirty="0" err="1"/>
              <a:t>Social</a:t>
            </a:r>
            <a:r>
              <a:rPr lang="de-DE" dirty="0"/>
              <a:t>-Aspekt der App ermöglicht Konkurrenzwettbewerbe zwischen Freunden.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3F178-B2D3-214E-B2AB-22C5D90FDEF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54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BD2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02B03-21D3-E946-949E-519903C03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utiger 55 Roman" pitchFamily="2" charset="77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1E19EE-663E-D741-BA04-E200231C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6A5AF-31FC-A740-AB33-8753BEEC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A69D3C-5EDF-5641-9022-ADD629F5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AFE37B-61E3-1940-8BD4-9A2DC778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01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BB200-FF6D-E64B-B0EB-FA330ACA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68B9AB-F263-3B4E-8C25-6F9EFA311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4BBF21-3BEE-A44B-8133-7FBB74B0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BBBE53-2C6B-3F46-9D94-09DADCC1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43DFD1-8206-CA4D-A097-531CA91B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7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4DEE73-2F88-1C4E-8560-02D804C6A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D51552-7933-EB46-983A-FDA183ACC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AE0671-CF89-374E-AE10-8E65C887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9C5695-61F0-B44D-BC76-14E81624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1CB7AD-C8F1-8649-8CFE-F8A539C5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19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7C965-7799-E54A-875D-29F40793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1AC907-0EE5-014E-B834-1DE30C4B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641431-C1CE-B14E-9177-57DE3C46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BC2E35-C894-8F47-9084-B273FA7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86EA90-DCFF-7346-8F54-9B9D2128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829B9-2393-BE44-8F62-74D53B69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0EE10D-0812-7F47-83FB-394CD761A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7941A8-AA1E-8740-BAF8-B660DEB1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AD3935-73E8-C64D-B73A-9FDF60A4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A5B078-BA96-F641-9C29-9FE2FCB0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7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FAC1E-5BC0-4041-AF25-ECF30A74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BB769-FFB8-5249-96B6-3FB803A72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D67428-282B-FE41-89D0-E432B5DE3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EC7701-C51F-794E-84CC-8E1A9553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266A5B-617B-D242-80C7-CF767C2E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DF712A-D565-1445-8542-457E8DE7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51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F1675-0D70-8E40-8298-F1BEFA29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EF4E25-C403-0B4E-9600-59B6B0CC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9687D2-E899-FE47-ADCF-0EBFDE8D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02D6AF-955E-E64B-8218-31E5D9285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3206CF-3A0F-9B43-A87A-F3F0B8232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90CF29-5F60-3F46-B6A1-564DE906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5F6BEA-38AD-5F4E-ADFB-C18D89F6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95B8C8-C4B8-2C4A-9EE0-F8063769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80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BFFEA-9CC8-D148-80EF-8AAE4DB9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EDD870-4E9D-4F46-92F2-B369835A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6714EE-BAAC-9642-AA36-6C5A4773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F36BC6-6761-134D-8E38-933F16BC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90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BFB0AF-9D83-2044-BBEA-75D7F731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281E70-F0CE-7C42-8728-209BC3C0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81E4BB-0569-4546-8D4D-B09A8135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36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3CD03-E70E-774C-A9E4-93923FCE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444FCB-362E-D14C-942E-934F7E218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54528D-4779-7B45-80BC-7D0199682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831673-A371-2941-831B-D402C7E1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2BE4BF-5648-424D-8152-2D41ED86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C26E42-6BE1-4646-807F-0384EE01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2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82230-1542-FB4F-B3BE-651B1C22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614FDE-CB1E-0A40-85AF-D096CC4A9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9735AA-411D-8C4F-83CE-E5989DD12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BDE9F-FA10-7948-9694-EC82C033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2057E-9DD1-0445-89BF-E7952932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51E2AE-E4B3-2141-A03E-AF3E7023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8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AC0127-7261-364C-BA9A-BDA85B64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9BF7DF-AB20-F846-88BF-4D44A3B6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F1A3C4-F726-2141-B1FF-72D65EB41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54E594-107C-2C4B-8B63-324DA67F2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55DFB1-6031-304B-9E2A-6CF1669A1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38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1A7F8AB-C39A-F74C-8E1C-4741A31AC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409700"/>
            <a:ext cx="6781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7947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22D7063-F875-EB43-AD4A-0D54C8F9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983" y="2977873"/>
            <a:ext cx="7218035" cy="90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9735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CFF1265-530E-D148-A5BD-C570E6CFFD2C}"/>
              </a:ext>
            </a:extLst>
          </p:cNvPr>
          <p:cNvSpPr txBox="1"/>
          <p:nvPr/>
        </p:nvSpPr>
        <p:spPr>
          <a:xfrm>
            <a:off x="3615267" y="2151728"/>
            <a:ext cx="49614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b="1" dirty="0">
                <a:latin typeface="Montserrat" pitchFamily="2" charset="77"/>
              </a:rPr>
              <a:t>TRAM-</a:t>
            </a:r>
            <a:br>
              <a:rPr lang="de-DE" sz="8000" b="1" dirty="0">
                <a:latin typeface="Montserrat" pitchFamily="2" charset="77"/>
              </a:rPr>
            </a:br>
            <a:r>
              <a:rPr lang="de-DE" sz="8000" b="1" dirty="0">
                <a:latin typeface="Montserrat" pitchFamily="2" charset="77"/>
              </a:rPr>
              <a:t>MEILEN?</a:t>
            </a:r>
          </a:p>
        </p:txBody>
      </p:sp>
    </p:spTree>
    <p:extLst>
      <p:ext uri="{BB962C8B-B14F-4D97-AF65-F5344CB8AC3E}">
        <p14:creationId xmlns:p14="http://schemas.microsoft.com/office/powerpoint/2010/main" val="376008162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CFF1265-530E-D148-A5BD-C570E6CFFD2C}"/>
              </a:ext>
            </a:extLst>
          </p:cNvPr>
          <p:cNvSpPr txBox="1"/>
          <p:nvPr/>
        </p:nvSpPr>
        <p:spPr>
          <a:xfrm>
            <a:off x="3615267" y="2767281"/>
            <a:ext cx="4961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b="1" dirty="0">
                <a:latin typeface="Montserrat" pitchFamily="2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257254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CFF1265-530E-D148-A5BD-C570E6CFFD2C}"/>
              </a:ext>
            </a:extLst>
          </p:cNvPr>
          <p:cNvSpPr txBox="1"/>
          <p:nvPr/>
        </p:nvSpPr>
        <p:spPr>
          <a:xfrm>
            <a:off x="811968" y="2218120"/>
            <a:ext cx="10568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latin typeface="Montserrat" pitchFamily="2" charset="77"/>
              </a:rPr>
              <a:t>NEUE MARKETING-PLATTFORM</a:t>
            </a:r>
          </a:p>
          <a:p>
            <a:r>
              <a:rPr lang="de-DE" sz="4000" b="1" dirty="0">
                <a:latin typeface="Montserrat" pitchFamily="2" charset="77"/>
              </a:rPr>
              <a:t>KUNDENVERHALTEN VERSTEHEN</a:t>
            </a:r>
          </a:p>
          <a:p>
            <a:r>
              <a:rPr lang="de-DE" sz="4000" b="1" dirty="0">
                <a:latin typeface="Montserrat" pitchFamily="2" charset="77"/>
              </a:rPr>
              <a:t>EINBINDUNG VON DRITTANBIETERN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02BD81-3FA1-4540-95F5-FE48084D2540}"/>
              </a:ext>
            </a:extLst>
          </p:cNvPr>
          <p:cNvSpPr txBox="1"/>
          <p:nvPr/>
        </p:nvSpPr>
        <p:spPr>
          <a:xfrm>
            <a:off x="811967" y="3931994"/>
            <a:ext cx="1056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000" b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781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CFF1265-530E-D148-A5BD-C570E6CFFD2C}"/>
              </a:ext>
            </a:extLst>
          </p:cNvPr>
          <p:cNvSpPr txBox="1"/>
          <p:nvPr/>
        </p:nvSpPr>
        <p:spPr>
          <a:xfrm>
            <a:off x="811968" y="2218120"/>
            <a:ext cx="10568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latin typeface="Montserrat" pitchFamily="2" charset="77"/>
              </a:rPr>
              <a:t>VORTEILE DURCH PUNKTESYSTEM</a:t>
            </a:r>
          </a:p>
          <a:p>
            <a:r>
              <a:rPr lang="de-DE" sz="4000" b="1" dirty="0">
                <a:latin typeface="Montserrat" pitchFamily="2" charset="77"/>
              </a:rPr>
              <a:t>UNTERHALTUNGSWERT</a:t>
            </a:r>
          </a:p>
          <a:p>
            <a:r>
              <a:rPr lang="de-DE" sz="4000" b="1" dirty="0">
                <a:latin typeface="Montserrat" pitchFamily="2" charset="77"/>
              </a:rPr>
              <a:t>CHALLENGE MIT FREUNDEN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02BD81-3FA1-4540-95F5-FE48084D2540}"/>
              </a:ext>
            </a:extLst>
          </p:cNvPr>
          <p:cNvSpPr txBox="1"/>
          <p:nvPr/>
        </p:nvSpPr>
        <p:spPr>
          <a:xfrm>
            <a:off x="811967" y="3931994"/>
            <a:ext cx="1056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000" b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9768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CFF1265-530E-D148-A5BD-C570E6CFFD2C}"/>
              </a:ext>
            </a:extLst>
          </p:cNvPr>
          <p:cNvSpPr txBox="1"/>
          <p:nvPr/>
        </p:nvSpPr>
        <p:spPr>
          <a:xfrm>
            <a:off x="0" y="2767281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b="1" dirty="0">
                <a:latin typeface="Montserrat" pitchFamily="2" charset="77"/>
              </a:rPr>
              <a:t>GUETI FAHRT!</a:t>
            </a:r>
          </a:p>
        </p:txBody>
      </p:sp>
    </p:spTree>
    <p:extLst>
      <p:ext uri="{BB962C8B-B14F-4D97-AF65-F5344CB8AC3E}">
        <p14:creationId xmlns:p14="http://schemas.microsoft.com/office/powerpoint/2010/main" val="306065714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Breitbild</PresentationFormat>
  <Paragraphs>27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Frutiger 55 Roman</vt:lpstr>
      <vt:lpstr>Montserrat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Dario Breitenstein</dc:creator>
  <cp:lastModifiedBy>Dario Breitenstein</cp:lastModifiedBy>
  <cp:revision>9</cp:revision>
  <dcterms:created xsi:type="dcterms:W3CDTF">2018-08-25T11:29:46Z</dcterms:created>
  <dcterms:modified xsi:type="dcterms:W3CDTF">2018-08-25T19:59:14Z</dcterms:modified>
</cp:coreProperties>
</file>