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notesMasterIdLst>
    <p:notesMasterId r:id="rId17"/>
  </p:notesMasterIdLst>
  <p:sldIdLst>
    <p:sldId id="256" r:id="rId4"/>
    <p:sldId id="259" r:id="rId5"/>
    <p:sldId id="1165" r:id="rId6"/>
    <p:sldId id="1166" r:id="rId7"/>
    <p:sldId id="784" r:id="rId8"/>
    <p:sldId id="261" r:id="rId9"/>
    <p:sldId id="375" r:id="rId10"/>
    <p:sldId id="1168" r:id="rId11"/>
    <p:sldId id="1169" r:id="rId12"/>
    <p:sldId id="262" r:id="rId13"/>
    <p:sldId id="658" r:id="rId14"/>
    <p:sldId id="1162" r:id="rId15"/>
    <p:sldId id="116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943A"/>
    <a:srgbClr val="F4F3F2"/>
    <a:srgbClr val="F3F2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00" d="100"/>
          <a:sy n="100" d="100"/>
        </p:scale>
        <p:origin x="-240" y="-1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6T06:03:20.732"/>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11105,'356'-24,"-241"14,-1 0,127-13,-174 14,103-30,-114 22,-1-2,-1-3,68-39,116-83,-142 82,47-36,-87 57,74-41,35-26,69-84,16-13,143-56,-4 4,-150 93,-172 121,248-173,-214 140,-64 47,36-37,5-6,41-35,-78 67,1 2,3 1,62-38,-49 41,3 0,98-73,-126 79,9-6,86-56,-70 53,-2-3,54-50,-56 44,22-14,56-50,-120 97,-1-1,0 0,-2-1,1 0,11-27,10-16,132-173,-111 157,-3-2,-3-2,37-90,-62 128,35-50,6-12,-36 52,34-89,-45 105,1 0,1 2,2 0,44-57,10-17,5-24,101-148,41-17,-59 101,-56 71,-28 36,96-82,-67 69,24-50,-47 50,84-123,-87 109,-30 44,44-86,-13 28,-25 43,21-38,109-134,-134 194,178-208,-97 115,-75 71,-8 12,55-82,-68 93,-20 30,1 0,2 2,1 0,1 1,26-25,-18 23,-2-1,-2-1,26-42,-23 32,-3 5,-10 14,1 0,20-21,-5 8,-1-2,42-68,-44 67,-21 30,0 1,11-21,-6 5,0 1,1 1,2 0,23-27,-15 22,-12 14,0 0,14-11,-11 11,-1-1,0-1,13-18,-12 14,-1 3,2 1,22-18,11-12,84-87,-1 14,-114 102,34-26,-32 28,26-25,-3-3,36-37,-71 72,0 0,1 1,20-13,8-6,49-48,28-19,40-29,-98 78,-32 25,1 1,42-24,-51 33,0-1,-1-1,17-15,-18 13,1 1,0 1,18-10,99-56,-115 69,0 0,0 1,1 0,0 2,29-6,0 0,20-8,78-19,-116 32,1 1,-1 2,32 1,43 1,81 3,-171 1,0 0,0 1,0 0,-1 1,0 1,20 10,16 7,-27-14,-1 0,0 1,-1 1,32 23,-27-15,-4-3,-2 0,32 33,-11-7,-23-26,24 32,-31-35,1-1,13 12,-13-14,-1 1,0-1,10 16,12 28,-2 2,33 85,-54-121,16 25,-16-30,0 2,12 29,9 47,24 64,-49-140,8 34,-11-38,1 1,1-1,0 1,9 16,-10-22,0-1,1 1,0-1,1 0,0 0,0-1,0 1,1-1,-1 0,2-1,-1 1,11 6,-4-4,-1 1,0 0,0 1,-1 0,15 18,42 64,-17-21,-16-17,-25-37,21 28,86 90,-99-115,40 33,10 10,-64-59,0 0,1 0,-1 0,1-1,0 0,0 0,0 0,0-1,0 1,1-1,-1 0,1-1,0 0,-1 1,1-2,8 1,11 3,-16-2,0 1,0 0,0 1,0 0,14 8,-10-5,1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955D3-64AE-4AA0-B034-64EFDAF0FF15}" type="datetimeFigureOut">
              <a:rPr lang="zh-CN" altLang="en-US" smtClean="0"/>
              <a:t>2022/4/13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32ADF-EDDA-41BD-AAD9-67B84090B6DB}" type="slidenum">
              <a:rPr lang="zh-CN" altLang="en-US" smtClean="0"/>
              <a:t>‹#›</a:t>
            </a:fld>
            <a:endParaRPr lang="zh-CN" altLang="en-US"/>
          </a:p>
        </p:txBody>
      </p:sp>
    </p:spTree>
    <p:extLst>
      <p:ext uri="{BB962C8B-B14F-4D97-AF65-F5344CB8AC3E}">
        <p14:creationId xmlns:p14="http://schemas.microsoft.com/office/powerpoint/2010/main" val="418812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E5FBDD-4796-4424-B3E7-7A46137222F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03842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45790-5B6F-4904-B224-7CB9223085A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91401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81292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E5FBDD-4796-4424-B3E7-7A46137222F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76288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38F84-86D1-42B2-8C33-C0E71B7D239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80260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比如我们手机或电脑使用的电源适配器，通俗来讲，他的作用是将我们的交流电变成直流电来给我们的手机充电，我们的市电是</a:t>
            </a:r>
            <a:r>
              <a:rPr lang="en-US" altLang="zh-CN" dirty="0"/>
              <a:t>220V</a:t>
            </a:r>
            <a:r>
              <a:rPr lang="zh-CN" altLang="en-US" dirty="0"/>
              <a:t>的交流电，手机需要的是直流电，我们需要用适配器来进行整流、虑波、稳压，最后来形成我们的直流电，适配器就相当于一个桥梁，它使得两个不兼容的东西兼容到一起</a:t>
            </a:r>
          </a:p>
        </p:txBody>
      </p:sp>
      <p:sp>
        <p:nvSpPr>
          <p:cNvPr id="4" name="灯片编号占位符 3"/>
          <p:cNvSpPr>
            <a:spLocks noGrp="1"/>
          </p:cNvSpPr>
          <p:nvPr>
            <p:ph type="sldNum" sz="quarter" idx="5"/>
          </p:nvPr>
        </p:nvSpPr>
        <p:spPr/>
        <p:txBody>
          <a:bodyPr/>
          <a:lstStyle/>
          <a:p>
            <a:fld id="{5C332ADF-EDDA-41BD-AAD9-67B84090B6DB}" type="slidenum">
              <a:rPr lang="zh-CN" altLang="en-US" smtClean="0"/>
              <a:t>3</a:t>
            </a:fld>
            <a:endParaRPr lang="zh-CN" altLang="en-US"/>
          </a:p>
        </p:txBody>
      </p:sp>
    </p:spTree>
    <p:extLst>
      <p:ext uri="{BB962C8B-B14F-4D97-AF65-F5344CB8AC3E}">
        <p14:creationId xmlns:p14="http://schemas.microsoft.com/office/powerpoint/2010/main" val="1778366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比如我们在看新闻联播的时候，通常会有一个手语老师在旁边做手语，他可以帮助那些听力有障碍的观众能“听”懂新闻，那此时手语老师就相当于一个适配器，让有听力障碍的人通过他来获取新闻</a:t>
            </a:r>
          </a:p>
        </p:txBody>
      </p:sp>
      <p:sp>
        <p:nvSpPr>
          <p:cNvPr id="4" name="灯片编号占位符 3"/>
          <p:cNvSpPr>
            <a:spLocks noGrp="1"/>
          </p:cNvSpPr>
          <p:nvPr>
            <p:ph type="sldNum" sz="quarter" idx="5"/>
          </p:nvPr>
        </p:nvSpPr>
        <p:spPr/>
        <p:txBody>
          <a:bodyPr/>
          <a:lstStyle/>
          <a:p>
            <a:fld id="{5C332ADF-EDDA-41BD-AAD9-67B84090B6DB}" type="slidenum">
              <a:rPr lang="zh-CN" altLang="en-US" smtClean="0"/>
              <a:t>4</a:t>
            </a:fld>
            <a:endParaRPr lang="zh-CN" altLang="en-US"/>
          </a:p>
        </p:txBody>
      </p:sp>
    </p:spTree>
    <p:extLst>
      <p:ext uri="{BB962C8B-B14F-4D97-AF65-F5344CB8AC3E}">
        <p14:creationId xmlns:p14="http://schemas.microsoft.com/office/powerpoint/2010/main" val="3378468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93337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38F84-86D1-42B2-8C33-C0E71B7D239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33731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30188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C332ADF-EDDA-41BD-AAD9-67B84090B6DB}" type="slidenum">
              <a:rPr lang="zh-CN" altLang="en-US" smtClean="0"/>
              <a:t>9</a:t>
            </a:fld>
            <a:endParaRPr lang="zh-CN" altLang="en-US"/>
          </a:p>
        </p:txBody>
      </p:sp>
    </p:spTree>
    <p:extLst>
      <p:ext uri="{BB962C8B-B14F-4D97-AF65-F5344CB8AC3E}">
        <p14:creationId xmlns:p14="http://schemas.microsoft.com/office/powerpoint/2010/main" val="295984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38F84-86D1-42B2-8C33-C0E71B7D239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84005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355DC-7582-421D-90AA-8D15C27D634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3C132B2-792D-4085-AEA6-F6ACE9076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1E9DB1-17D9-46BD-AD31-B62BD5F86755}"/>
              </a:ext>
            </a:extLst>
          </p:cNvPr>
          <p:cNvSpPr>
            <a:spLocks noGrp="1"/>
          </p:cNvSpPr>
          <p:nvPr>
            <p:ph type="dt" sz="half" idx="10"/>
          </p:nvPr>
        </p:nvSpPr>
        <p:spPr/>
        <p:txBody>
          <a:bodyPr/>
          <a:lstStyle/>
          <a:p>
            <a:fld id="{726D4DE3-A0AC-40BF-BD5D-283F2820A044}"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5489E0F2-8538-4EA8-BFD9-4DAC4CC11F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B86594-268A-40E1-9BD9-5B7043B775C5}"/>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400440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6EEB8-3D0B-4C10-A486-54B81EE28D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01262E-D69E-46EF-B503-61A9653E7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D51927-4858-4B09-9A32-6CD00DA9F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1061E47-E342-42FF-9076-A696E82011B5}"/>
              </a:ext>
            </a:extLst>
          </p:cNvPr>
          <p:cNvSpPr>
            <a:spLocks noGrp="1"/>
          </p:cNvSpPr>
          <p:nvPr>
            <p:ph type="dt" sz="half" idx="10"/>
          </p:nvPr>
        </p:nvSpPr>
        <p:spPr/>
        <p:txBody>
          <a:bodyPr/>
          <a:lstStyle/>
          <a:p>
            <a:fld id="{726D4DE3-A0AC-40BF-BD5D-283F2820A044}" type="datetimeFigureOut">
              <a:rPr lang="zh-CN" altLang="en-US" smtClean="0"/>
              <a:t>2022/4/13</a:t>
            </a:fld>
            <a:endParaRPr lang="zh-CN" altLang="en-US"/>
          </a:p>
        </p:txBody>
      </p:sp>
      <p:sp>
        <p:nvSpPr>
          <p:cNvPr id="6" name="页脚占位符 5">
            <a:extLst>
              <a:ext uri="{FF2B5EF4-FFF2-40B4-BE49-F238E27FC236}">
                <a16:creationId xmlns:a16="http://schemas.microsoft.com/office/drawing/2014/main" id="{E8E241F1-BE67-4021-857D-45ECF696FD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29B1F6-CFA9-45DE-AE2F-AB93E1EE6C96}"/>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21555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E00E8-FDA9-4DF7-BEAE-D2A5AD52B7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306CE6B-2C54-4F16-88F9-55BEDF3A6F9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EF1D7E-F8CD-444A-A8D6-6448F2923E63}"/>
              </a:ext>
            </a:extLst>
          </p:cNvPr>
          <p:cNvSpPr>
            <a:spLocks noGrp="1"/>
          </p:cNvSpPr>
          <p:nvPr>
            <p:ph type="dt" sz="half" idx="10"/>
          </p:nvPr>
        </p:nvSpPr>
        <p:spPr/>
        <p:txBody>
          <a:bodyPr/>
          <a:lstStyle/>
          <a:p>
            <a:fld id="{726D4DE3-A0AC-40BF-BD5D-283F2820A044}"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7BBD1BC6-5DF9-451B-A988-6DEF061BF3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60CCDC-2F7D-43B5-BBD2-2C1D45B5D904}"/>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10886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0BCDA1-5A24-4632-8BA0-C1C2E2566A9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4AA8F3-F862-4622-9B35-604A20EA0FA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D8B575-8EA1-4E48-8B5D-74AA2E5D908A}"/>
              </a:ext>
            </a:extLst>
          </p:cNvPr>
          <p:cNvSpPr>
            <a:spLocks noGrp="1"/>
          </p:cNvSpPr>
          <p:nvPr>
            <p:ph type="dt" sz="half" idx="10"/>
          </p:nvPr>
        </p:nvSpPr>
        <p:spPr/>
        <p:txBody>
          <a:bodyPr/>
          <a:lstStyle/>
          <a:p>
            <a:fld id="{726D4DE3-A0AC-40BF-BD5D-283F2820A044}"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2687E029-6F96-45B7-949E-BFF4E758F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6A9A7F-3B0F-4827-9A0F-289BB15E0811}"/>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763754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稻壳儿：耗崽设计1">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4EB4FA8-8A44-4684-9F5F-005B59E0083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6200000">
            <a:off x="2667000" y="-2666999"/>
            <a:ext cx="6857999" cy="12191998"/>
          </a:xfrm>
          <a:prstGeom prst="rect">
            <a:avLst/>
          </a:prstGeom>
        </p:spPr>
      </p:pic>
    </p:spTree>
    <p:extLst>
      <p:ext uri="{BB962C8B-B14F-4D97-AF65-F5344CB8AC3E}">
        <p14:creationId xmlns:p14="http://schemas.microsoft.com/office/powerpoint/2010/main" val="3800362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稻壳儿：耗崽设计2">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34C2B2B-9008-468E-9635-BFE9FB3E6A7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6200000">
            <a:off x="2667000" y="-2666999"/>
            <a:ext cx="6857999" cy="12191998"/>
          </a:xfrm>
          <a:prstGeom prst="rect">
            <a:avLst/>
          </a:prstGeom>
        </p:spPr>
      </p:pic>
      <p:sp>
        <p:nvSpPr>
          <p:cNvPr id="2" name="图片占位符 1">
            <a:extLst>
              <a:ext uri="{FF2B5EF4-FFF2-40B4-BE49-F238E27FC236}">
                <a16:creationId xmlns:a16="http://schemas.microsoft.com/office/drawing/2014/main" id="{285E09F5-B45C-4360-93AE-A5E2095F0AF3}"/>
              </a:ext>
            </a:extLst>
          </p:cNvPr>
          <p:cNvSpPr>
            <a:spLocks noGrp="1"/>
          </p:cNvSpPr>
          <p:nvPr>
            <p:ph type="pic" sz="quarter" idx="10"/>
          </p:nvPr>
        </p:nvSpPr>
        <p:spPr>
          <a:xfrm>
            <a:off x="5615948" y="1835005"/>
            <a:ext cx="3744415" cy="2191440"/>
          </a:xfrm>
          <a:prstGeom prst="rect">
            <a:avLst/>
          </a:prstGeom>
          <a:noFill/>
          <a:effectLst>
            <a:innerShdw blurRad="63500" dist="25400" dir="13500000">
              <a:prstClr val="black">
                <a:alpha val="21000"/>
              </a:prstClr>
            </a:innerShdw>
          </a:effectLst>
        </p:spPr>
        <p:txBody>
          <a:bodyPr/>
          <a:lstStyle/>
          <a:p>
            <a:endParaRPr lang="zh-CN" altLang="en-US"/>
          </a:p>
        </p:txBody>
      </p:sp>
      <p:sp>
        <p:nvSpPr>
          <p:cNvPr id="3" name="图片占位符 2">
            <a:extLst>
              <a:ext uri="{FF2B5EF4-FFF2-40B4-BE49-F238E27FC236}">
                <a16:creationId xmlns:a16="http://schemas.microsoft.com/office/drawing/2014/main" id="{7EA61C58-BE4F-4C5D-BAA1-0CAB8AD10846}"/>
              </a:ext>
            </a:extLst>
          </p:cNvPr>
          <p:cNvSpPr>
            <a:spLocks noGrp="1"/>
          </p:cNvSpPr>
          <p:nvPr>
            <p:ph type="pic" sz="quarter" idx="11"/>
          </p:nvPr>
        </p:nvSpPr>
        <p:spPr>
          <a:xfrm>
            <a:off x="8652369" y="2565400"/>
            <a:ext cx="2080728" cy="2573065"/>
          </a:xfrm>
          <a:prstGeom prst="rect">
            <a:avLst/>
          </a:prstGeom>
          <a:effectLst>
            <a:innerShdw blurRad="63500" dist="25400" dir="13500000">
              <a:prstClr val="black">
                <a:alpha val="26000"/>
              </a:prstClr>
            </a:innerShdw>
          </a:effectLst>
        </p:spPr>
        <p:txBody>
          <a:bodyPr/>
          <a:lstStyle/>
          <a:p>
            <a:endParaRPr lang="zh-CN" altLang="en-US"/>
          </a:p>
        </p:txBody>
      </p:sp>
    </p:spTree>
    <p:extLst>
      <p:ext uri="{BB962C8B-B14F-4D97-AF65-F5344CB8AC3E}">
        <p14:creationId xmlns:p14="http://schemas.microsoft.com/office/powerpoint/2010/main" val="1329880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2022/4/13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540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2022/4/13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0050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54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87666-5FED-43B7-8D0C-67362885F0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778817-5236-44D2-A939-FAA8E374D76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8C1989-46FD-4AA6-B6D8-AEDF05415C52}"/>
              </a:ext>
            </a:extLst>
          </p:cNvPr>
          <p:cNvSpPr>
            <a:spLocks noGrp="1"/>
          </p:cNvSpPr>
          <p:nvPr>
            <p:ph type="dt" sz="half" idx="10"/>
          </p:nvPr>
        </p:nvSpPr>
        <p:spPr/>
        <p:txBody>
          <a:bodyPr/>
          <a:lstStyle/>
          <a:p>
            <a:fld id="{726D4DE3-A0AC-40BF-BD5D-283F2820A044}"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C78C1EB2-DB19-4EF9-9141-E652CFD3C0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AF7C6A-F884-4E7A-A1B3-34833E3E162E}"/>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1672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7AB14-7034-4C07-8EED-C7E792B134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271314-9D37-4DB2-A22A-E61DA1C8E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B68E8E6-EEC8-4265-85DA-B588D146039C}"/>
              </a:ext>
            </a:extLst>
          </p:cNvPr>
          <p:cNvSpPr>
            <a:spLocks noGrp="1"/>
          </p:cNvSpPr>
          <p:nvPr>
            <p:ph type="dt" sz="half" idx="10"/>
          </p:nvPr>
        </p:nvSpPr>
        <p:spPr/>
        <p:txBody>
          <a:bodyPr/>
          <a:lstStyle/>
          <a:p>
            <a:fld id="{726D4DE3-A0AC-40BF-BD5D-283F2820A044}"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DDD5C387-B692-4B99-8FBA-BB5C62E445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209388-8809-4AC6-BAC2-A3A0632034DD}"/>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73232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66F7C-52B8-4CF1-A227-1069FB4B20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41A762-8734-44D1-A701-BC3D68D866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7BFB868-7CDD-40C4-AC03-06640EBFB55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2434234-0A76-41BC-8877-6C68545EA9A7}"/>
              </a:ext>
            </a:extLst>
          </p:cNvPr>
          <p:cNvSpPr>
            <a:spLocks noGrp="1"/>
          </p:cNvSpPr>
          <p:nvPr>
            <p:ph type="dt" sz="half" idx="10"/>
          </p:nvPr>
        </p:nvSpPr>
        <p:spPr/>
        <p:txBody>
          <a:bodyPr/>
          <a:lstStyle/>
          <a:p>
            <a:fld id="{726D4DE3-A0AC-40BF-BD5D-283F2820A044}" type="datetimeFigureOut">
              <a:rPr lang="zh-CN" altLang="en-US" smtClean="0"/>
              <a:t>2022/4/13</a:t>
            </a:fld>
            <a:endParaRPr lang="zh-CN" altLang="en-US"/>
          </a:p>
        </p:txBody>
      </p:sp>
      <p:sp>
        <p:nvSpPr>
          <p:cNvPr id="6" name="页脚占位符 5">
            <a:extLst>
              <a:ext uri="{FF2B5EF4-FFF2-40B4-BE49-F238E27FC236}">
                <a16:creationId xmlns:a16="http://schemas.microsoft.com/office/drawing/2014/main" id="{3D8D9299-9C66-4BAE-8B03-0F723ECBC9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A10249-7C62-4370-BB63-7C5C1166A2A2}"/>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31044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90AC5-C0B5-4A63-A5A9-7B622C65B6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8CF582-90A4-4E92-9C2E-E05F68AE2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3610F1-3EC9-43F6-838B-D5A72290A7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C4AA44C-12A9-44AF-8CEA-5A332EAF9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881ED5E-36E0-4DBF-9ADF-67208C970DF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EEF438-62EC-4632-9948-5F806E2A514C}"/>
              </a:ext>
            </a:extLst>
          </p:cNvPr>
          <p:cNvSpPr>
            <a:spLocks noGrp="1"/>
          </p:cNvSpPr>
          <p:nvPr>
            <p:ph type="dt" sz="half" idx="10"/>
          </p:nvPr>
        </p:nvSpPr>
        <p:spPr/>
        <p:txBody>
          <a:bodyPr/>
          <a:lstStyle/>
          <a:p>
            <a:fld id="{726D4DE3-A0AC-40BF-BD5D-283F2820A044}" type="datetimeFigureOut">
              <a:rPr lang="zh-CN" altLang="en-US" smtClean="0"/>
              <a:t>2022/4/13</a:t>
            </a:fld>
            <a:endParaRPr lang="zh-CN" altLang="en-US"/>
          </a:p>
        </p:txBody>
      </p:sp>
      <p:sp>
        <p:nvSpPr>
          <p:cNvPr id="8" name="页脚占位符 7">
            <a:extLst>
              <a:ext uri="{FF2B5EF4-FFF2-40B4-BE49-F238E27FC236}">
                <a16:creationId xmlns:a16="http://schemas.microsoft.com/office/drawing/2014/main" id="{BCE900B6-DCF8-487C-8EA7-0B3AEDE44C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ECB1BB-2D47-459C-8337-0098443D995F}"/>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01622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90AC5-C0B5-4A63-A5A9-7B622C65B6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8CF582-90A4-4E92-9C2E-E05F68AE2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3610F1-3EC9-43F6-838B-D5A72290A7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C4AA44C-12A9-44AF-8CEA-5A332EAF9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881ED5E-36E0-4DBF-9ADF-67208C970DF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EEF438-62EC-4632-9948-5F806E2A514C}"/>
              </a:ext>
            </a:extLst>
          </p:cNvPr>
          <p:cNvSpPr>
            <a:spLocks noGrp="1"/>
          </p:cNvSpPr>
          <p:nvPr>
            <p:ph type="dt" sz="half" idx="10"/>
          </p:nvPr>
        </p:nvSpPr>
        <p:spPr/>
        <p:txBody>
          <a:bodyPr/>
          <a:lstStyle/>
          <a:p>
            <a:fld id="{726D4DE3-A0AC-40BF-BD5D-283F2820A044}" type="datetimeFigureOut">
              <a:rPr lang="zh-CN" altLang="en-US" smtClean="0"/>
              <a:t>2022/4/13</a:t>
            </a:fld>
            <a:endParaRPr lang="zh-CN" altLang="en-US"/>
          </a:p>
        </p:txBody>
      </p:sp>
      <p:sp>
        <p:nvSpPr>
          <p:cNvPr id="8" name="页脚占位符 7">
            <a:extLst>
              <a:ext uri="{FF2B5EF4-FFF2-40B4-BE49-F238E27FC236}">
                <a16:creationId xmlns:a16="http://schemas.microsoft.com/office/drawing/2014/main" id="{BCE900B6-DCF8-487C-8EA7-0B3AEDE44C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ECB1BB-2D47-459C-8337-0098443D995F}"/>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
        <p:nvSpPr>
          <p:cNvPr id="11" name="TextBox 10"/>
          <p:cNvSpPr txBox="1"/>
          <p:nvPr userDrawn="1"/>
        </p:nvSpPr>
        <p:spPr>
          <a:xfrm>
            <a:off x="2880162"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32335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12173-31C2-4011-BBFE-C2A957D290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EBD3AA-5B3E-4DB7-B5AE-D62B078EB91B}"/>
              </a:ext>
            </a:extLst>
          </p:cNvPr>
          <p:cNvSpPr>
            <a:spLocks noGrp="1"/>
          </p:cNvSpPr>
          <p:nvPr>
            <p:ph type="dt" sz="half" idx="10"/>
          </p:nvPr>
        </p:nvSpPr>
        <p:spPr/>
        <p:txBody>
          <a:bodyPr/>
          <a:lstStyle/>
          <a:p>
            <a:fld id="{726D4DE3-A0AC-40BF-BD5D-283F2820A044}" type="datetimeFigureOut">
              <a:rPr lang="zh-CN" altLang="en-US" smtClean="0"/>
              <a:t>2022/4/13</a:t>
            </a:fld>
            <a:endParaRPr lang="zh-CN" altLang="en-US"/>
          </a:p>
        </p:txBody>
      </p:sp>
      <p:sp>
        <p:nvSpPr>
          <p:cNvPr id="4" name="页脚占位符 3">
            <a:extLst>
              <a:ext uri="{FF2B5EF4-FFF2-40B4-BE49-F238E27FC236}">
                <a16:creationId xmlns:a16="http://schemas.microsoft.com/office/drawing/2014/main" id="{CE04A7EF-6F3F-473C-9521-7DB225873A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B6BC2B9-D18A-4DA9-8496-56C79866F652}"/>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404696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D6090A-EAB4-451C-AFE0-007817C2457A}"/>
              </a:ext>
            </a:extLst>
          </p:cNvPr>
          <p:cNvSpPr>
            <a:spLocks noGrp="1"/>
          </p:cNvSpPr>
          <p:nvPr>
            <p:ph type="dt" sz="half" idx="10"/>
          </p:nvPr>
        </p:nvSpPr>
        <p:spPr/>
        <p:txBody>
          <a:bodyPr/>
          <a:lstStyle/>
          <a:p>
            <a:fld id="{726D4DE3-A0AC-40BF-BD5D-283F2820A044}" type="datetimeFigureOut">
              <a:rPr lang="zh-CN" altLang="en-US" smtClean="0"/>
              <a:t>2022/4/13</a:t>
            </a:fld>
            <a:endParaRPr lang="zh-CN" altLang="en-US"/>
          </a:p>
        </p:txBody>
      </p:sp>
      <p:sp>
        <p:nvSpPr>
          <p:cNvPr id="3" name="页脚占位符 2">
            <a:extLst>
              <a:ext uri="{FF2B5EF4-FFF2-40B4-BE49-F238E27FC236}">
                <a16:creationId xmlns:a16="http://schemas.microsoft.com/office/drawing/2014/main" id="{FC59D9DF-3C3A-428C-B3E8-2806E5E08D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EDF435-0366-4508-B319-947F1E9EDBB0}"/>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14152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CDA69-367D-4BCC-A7F2-FBAA27D5CD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59426E2-8B2E-4AE4-8DEB-5AF1619A8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5789466-B599-4AD8-89F5-2D4D5FC83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D089BD-9B50-4F50-8A74-F6D79A52CE49}"/>
              </a:ext>
            </a:extLst>
          </p:cNvPr>
          <p:cNvSpPr>
            <a:spLocks noGrp="1"/>
          </p:cNvSpPr>
          <p:nvPr>
            <p:ph type="dt" sz="half" idx="10"/>
          </p:nvPr>
        </p:nvSpPr>
        <p:spPr/>
        <p:txBody>
          <a:bodyPr/>
          <a:lstStyle/>
          <a:p>
            <a:fld id="{726D4DE3-A0AC-40BF-BD5D-283F2820A044}" type="datetimeFigureOut">
              <a:rPr lang="zh-CN" altLang="en-US" smtClean="0"/>
              <a:t>2022/4/13</a:t>
            </a:fld>
            <a:endParaRPr lang="zh-CN" altLang="en-US"/>
          </a:p>
        </p:txBody>
      </p:sp>
      <p:sp>
        <p:nvSpPr>
          <p:cNvPr id="6" name="页脚占位符 5">
            <a:extLst>
              <a:ext uri="{FF2B5EF4-FFF2-40B4-BE49-F238E27FC236}">
                <a16:creationId xmlns:a16="http://schemas.microsoft.com/office/drawing/2014/main" id="{9C599341-AF3D-4CEB-911F-21E28F82FC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451083-AA31-4465-A662-214DC03E5D8F}"/>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40364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70BAB7D-B31C-44A7-907E-0EDD9B53F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775A572-6E59-4788-BE4A-68EF45B99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AF5117-BE2A-45D6-B218-9ED0B96B7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D4DE3-A0AC-40BF-BD5D-283F2820A044}"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A50780D0-2B77-4C05-AD07-6402480178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5F23CE-D974-4A49-9620-F7EDA35647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60473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21386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p15:clr>
            <a:srgbClr val="F26B43"/>
          </p15:clr>
        </p15:guide>
        <p15:guide id="2" pos="3840">
          <p15:clr>
            <a:srgbClr val="F26B43"/>
          </p15:clr>
        </p15:guide>
        <p15:guide id="3" pos="416">
          <p15:clr>
            <a:srgbClr val="F26B43"/>
          </p15:clr>
        </p15:guide>
        <p15:guide id="4" pos="7256">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68312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574CBF3-E7FA-490B-B711-9CAE15A4F521}"/>
              </a:ext>
            </a:extLst>
          </p:cNvPr>
          <p:cNvSpPr/>
          <p:nvPr/>
        </p:nvSpPr>
        <p:spPr>
          <a:xfrm>
            <a:off x="0" y="0"/>
            <a:ext cx="12192000" cy="918358"/>
          </a:xfrm>
          <a:prstGeom prst="rect">
            <a:avLst/>
          </a:prstGeom>
          <a:solidFill>
            <a:srgbClr val="272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1" name="组合 10">
            <a:extLst>
              <a:ext uri="{FF2B5EF4-FFF2-40B4-BE49-F238E27FC236}">
                <a16:creationId xmlns:a16="http://schemas.microsoft.com/office/drawing/2014/main" id="{D126935A-394D-4D09-BD80-6AF04226A9E5}"/>
              </a:ext>
            </a:extLst>
          </p:cNvPr>
          <p:cNvGrpSpPr/>
          <p:nvPr/>
        </p:nvGrpSpPr>
        <p:grpSpPr>
          <a:xfrm>
            <a:off x="654050" y="2945623"/>
            <a:ext cx="10883900" cy="1378418"/>
            <a:chOff x="628649" y="2496018"/>
            <a:chExt cx="10883900" cy="1378418"/>
          </a:xfrm>
        </p:grpSpPr>
        <p:sp>
          <p:nvSpPr>
            <p:cNvPr id="12" name="文本框 11">
              <a:extLst>
                <a:ext uri="{FF2B5EF4-FFF2-40B4-BE49-F238E27FC236}">
                  <a16:creationId xmlns:a16="http://schemas.microsoft.com/office/drawing/2014/main" id="{56A500B1-2AB5-4295-9C85-B7DB57993EEB}"/>
                </a:ext>
              </a:extLst>
            </p:cNvPr>
            <p:cNvSpPr txBox="1"/>
            <p:nvPr/>
          </p:nvSpPr>
          <p:spPr>
            <a:xfrm>
              <a:off x="628649" y="2496018"/>
              <a:ext cx="1088390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600" normalizeH="0" baseline="0" noProof="0" dirty="0">
                  <a:ln>
                    <a:noFill/>
                  </a:ln>
                  <a:solidFill>
                    <a:prstClr val="black"/>
                  </a:solidFill>
                  <a:effectLst>
                    <a:innerShdw>
                      <a:prstClr val="white">
                        <a:lumMod val="65000"/>
                      </a:prstClr>
                    </a:innerShdw>
                  </a:effectLst>
                  <a:uLnTx/>
                  <a:uFillTx/>
                  <a:cs typeface="+mn-ea"/>
                  <a:sym typeface="+mn-lt"/>
                </a:rPr>
                <a:t>设计模式</a:t>
              </a:r>
              <a:r>
                <a:rPr kumimoji="0" lang="en-US" altLang="zh-CN" sz="5400" b="1" i="0" u="none" strike="noStrike" kern="1200" cap="none" spc="600" normalizeH="0" baseline="0" noProof="0" dirty="0">
                  <a:ln>
                    <a:noFill/>
                  </a:ln>
                  <a:solidFill>
                    <a:prstClr val="black"/>
                  </a:solidFill>
                  <a:effectLst>
                    <a:innerShdw>
                      <a:prstClr val="white">
                        <a:lumMod val="65000"/>
                      </a:prstClr>
                    </a:innerShdw>
                  </a:effectLst>
                  <a:uLnTx/>
                  <a:uFillTx/>
                  <a:cs typeface="+mn-ea"/>
                  <a:sym typeface="+mn-lt"/>
                </a:rPr>
                <a:t>-</a:t>
              </a:r>
              <a:r>
                <a:rPr kumimoji="0" lang="zh-CN" altLang="en-US" sz="5400" b="1" i="0" u="none" strike="noStrike" kern="1200" cap="none" spc="600" normalizeH="0" baseline="0" noProof="0" dirty="0">
                  <a:ln>
                    <a:noFill/>
                  </a:ln>
                  <a:solidFill>
                    <a:prstClr val="black"/>
                  </a:solidFill>
                  <a:effectLst>
                    <a:innerShdw>
                      <a:prstClr val="white">
                        <a:lumMod val="65000"/>
                      </a:prstClr>
                    </a:innerShdw>
                  </a:effectLst>
                  <a:uLnTx/>
                  <a:uFillTx/>
                  <a:cs typeface="+mn-ea"/>
                  <a:sym typeface="+mn-lt"/>
                </a:rPr>
                <a:t>适配器模式</a:t>
              </a:r>
            </a:p>
          </p:txBody>
        </p:sp>
        <p:sp>
          <p:nvSpPr>
            <p:cNvPr id="13" name="文本框 12">
              <a:extLst>
                <a:ext uri="{FF2B5EF4-FFF2-40B4-BE49-F238E27FC236}">
                  <a16:creationId xmlns:a16="http://schemas.microsoft.com/office/drawing/2014/main" id="{BBA2C9F2-3189-41C1-89C2-D13BCCF4DD56}"/>
                </a:ext>
              </a:extLst>
            </p:cNvPr>
            <p:cNvSpPr txBox="1"/>
            <p:nvPr/>
          </p:nvSpPr>
          <p:spPr>
            <a:xfrm>
              <a:off x="4151896" y="3505104"/>
              <a:ext cx="3850105" cy="369332"/>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95000"/>
                      <a:lumOff val="5000"/>
                    </a:prstClr>
                  </a:solidFill>
                  <a:effectLst/>
                  <a:uLnTx/>
                  <a:uFillTx/>
                  <a:cs typeface="+mn-ea"/>
                  <a:sym typeface="+mn-lt"/>
                </a:rPr>
                <a:t>TEACHER LECTURE TEMPLATE</a:t>
              </a:r>
              <a:endParaRPr kumimoji="0" lang="zh-CN" altLang="en-US" sz="1800" b="1" i="0" u="none" strike="noStrike" kern="1200" cap="none" spc="0" normalizeH="0" baseline="0" noProof="0" dirty="0">
                <a:ln>
                  <a:noFill/>
                </a:ln>
                <a:solidFill>
                  <a:prstClr val="black">
                    <a:lumMod val="95000"/>
                    <a:lumOff val="5000"/>
                  </a:prstClr>
                </a:solidFill>
                <a:effectLst/>
                <a:uLnTx/>
                <a:uFillTx/>
                <a:cs typeface="+mn-ea"/>
                <a:sym typeface="+mn-lt"/>
              </a:endParaRPr>
            </a:p>
          </p:txBody>
        </p:sp>
      </p:grpSp>
      <p:sp>
        <p:nvSpPr>
          <p:cNvPr id="9" name="箭头: 五边形 8">
            <a:extLst>
              <a:ext uri="{FF2B5EF4-FFF2-40B4-BE49-F238E27FC236}">
                <a16:creationId xmlns:a16="http://schemas.microsoft.com/office/drawing/2014/main" id="{5F3CC462-F9DE-4627-995E-86B4AE800DAC}"/>
              </a:ext>
            </a:extLst>
          </p:cNvPr>
          <p:cNvSpPr/>
          <p:nvPr/>
        </p:nvSpPr>
        <p:spPr>
          <a:xfrm>
            <a:off x="0" y="614135"/>
            <a:ext cx="3207657" cy="60844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箭头: 五边形 13">
            <a:extLst>
              <a:ext uri="{FF2B5EF4-FFF2-40B4-BE49-F238E27FC236}">
                <a16:creationId xmlns:a16="http://schemas.microsoft.com/office/drawing/2014/main" id="{F879D8A9-6149-4F92-A85B-E3273A9F529F}"/>
              </a:ext>
            </a:extLst>
          </p:cNvPr>
          <p:cNvSpPr/>
          <p:nvPr/>
        </p:nvSpPr>
        <p:spPr>
          <a:xfrm flipH="1">
            <a:off x="8984343" y="614135"/>
            <a:ext cx="3207657" cy="60844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Tree>
    <p:extLst>
      <p:ext uri="{BB962C8B-B14F-4D97-AF65-F5344CB8AC3E}">
        <p14:creationId xmlns:p14="http://schemas.microsoft.com/office/powerpoint/2010/main" val="9439362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0F4EABD8-C622-494D-8DAF-2BFE4BB38492}"/>
              </a:ext>
            </a:extLst>
          </p:cNvPr>
          <p:cNvGrpSpPr/>
          <p:nvPr/>
        </p:nvGrpSpPr>
        <p:grpSpPr>
          <a:xfrm>
            <a:off x="3502250" y="2671802"/>
            <a:ext cx="5187500" cy="1312161"/>
            <a:chOff x="3208357" y="530190"/>
            <a:chExt cx="4078571" cy="1312161"/>
          </a:xfrm>
        </p:grpSpPr>
        <p:sp>
          <p:nvSpPr>
            <p:cNvPr id="29" name="文本框 28">
              <a:extLst>
                <a:ext uri="{FF2B5EF4-FFF2-40B4-BE49-F238E27FC236}">
                  <a16:creationId xmlns:a16="http://schemas.microsoft.com/office/drawing/2014/main" id="{A58796D0-9C1D-4244-988B-3974B76851A6}"/>
                </a:ext>
              </a:extLst>
            </p:cNvPr>
            <p:cNvSpPr txBox="1"/>
            <p:nvPr/>
          </p:nvSpPr>
          <p:spPr>
            <a:xfrm>
              <a:off x="3208357" y="530190"/>
              <a:ext cx="4078571" cy="1107996"/>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600" normalizeH="0" baseline="0" noProof="0" dirty="0">
                  <a:ln>
                    <a:noFill/>
                  </a:ln>
                  <a:solidFill>
                    <a:prstClr val="black"/>
                  </a:solidFill>
                  <a:effectLst/>
                  <a:uLnTx/>
                  <a:uFillTx/>
                  <a:cs typeface="+mn-ea"/>
                  <a:sym typeface="+mn-lt"/>
                </a:rPr>
                <a:t>优点与缺点</a:t>
              </a:r>
            </a:p>
          </p:txBody>
        </p:sp>
        <p:sp>
          <p:nvSpPr>
            <p:cNvPr id="30" name="文本框 29">
              <a:extLst>
                <a:ext uri="{FF2B5EF4-FFF2-40B4-BE49-F238E27FC236}">
                  <a16:creationId xmlns:a16="http://schemas.microsoft.com/office/drawing/2014/main" id="{D945EA14-8AC2-40C6-9658-C01767A4EAB0}"/>
                </a:ext>
              </a:extLst>
            </p:cNvPr>
            <p:cNvSpPr txBox="1"/>
            <p:nvPr/>
          </p:nvSpPr>
          <p:spPr>
            <a:xfrm>
              <a:off x="3867960" y="1490588"/>
              <a:ext cx="2759366" cy="351763"/>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14000"/>
                </a:lnSpc>
                <a:spcBef>
                  <a:spcPts val="0"/>
                </a:spcBef>
                <a:spcAft>
                  <a:spcPts val="0"/>
                </a:spcAft>
                <a:buClrTx/>
                <a:buSzTx/>
                <a:buFontTx/>
                <a:buNone/>
                <a:tabLst/>
                <a:defRPr/>
              </a:pPr>
              <a:r>
                <a:rPr lang="en-US" altLang="zh-CN" sz="1600" b="1" dirty="0">
                  <a:solidFill>
                    <a:prstClr val="black">
                      <a:lumMod val="95000"/>
                      <a:lumOff val="5000"/>
                    </a:prstClr>
                  </a:solidFill>
                  <a:cs typeface="+mn-ea"/>
                  <a:sym typeface="+mn-lt"/>
                </a:rPr>
                <a:t>PROS  AND  CONS</a:t>
              </a:r>
              <a:endParaRPr kumimoji="0" lang="en-US" altLang="zh-CN" sz="1600" b="1" i="0" u="none" strike="noStrike" kern="1200" cap="none" spc="0" normalizeH="0" baseline="0" noProof="0" dirty="0">
                <a:ln>
                  <a:noFill/>
                </a:ln>
                <a:solidFill>
                  <a:prstClr val="black">
                    <a:lumMod val="95000"/>
                    <a:lumOff val="5000"/>
                  </a:prstClr>
                </a:solidFill>
                <a:effectLst/>
                <a:uLnTx/>
                <a:uFillTx/>
                <a:cs typeface="+mn-ea"/>
                <a:sym typeface="+mn-lt"/>
              </a:endParaRPr>
            </a:p>
          </p:txBody>
        </p:sp>
      </p:grpSp>
      <p:grpSp>
        <p:nvGrpSpPr>
          <p:cNvPr id="10" name="组合 9">
            <a:extLst>
              <a:ext uri="{FF2B5EF4-FFF2-40B4-BE49-F238E27FC236}">
                <a16:creationId xmlns:a16="http://schemas.microsoft.com/office/drawing/2014/main" id="{9220648F-9E83-4FA2-B915-C7FF0522E439}"/>
              </a:ext>
            </a:extLst>
          </p:cNvPr>
          <p:cNvGrpSpPr/>
          <p:nvPr/>
        </p:nvGrpSpPr>
        <p:grpSpPr>
          <a:xfrm rot="16200000">
            <a:off x="1900206" y="-769901"/>
            <a:ext cx="951018" cy="4751426"/>
            <a:chOff x="5725934" y="175075"/>
            <a:chExt cx="734187" cy="1944870"/>
          </a:xfrm>
        </p:grpSpPr>
        <p:sp>
          <p:nvSpPr>
            <p:cNvPr id="11" name="箭头: 五边形 10">
              <a:extLst>
                <a:ext uri="{FF2B5EF4-FFF2-40B4-BE49-F238E27FC236}">
                  <a16:creationId xmlns:a16="http://schemas.microsoft.com/office/drawing/2014/main" id="{B821E7CA-E6E0-4913-844C-F5539189BE8B}"/>
                </a:ext>
              </a:extLst>
            </p:cNvPr>
            <p:cNvSpPr/>
            <p:nvPr/>
          </p:nvSpPr>
          <p:spPr>
            <a:xfrm rot="5400000" flipV="1">
              <a:off x="5120593" y="780416"/>
              <a:ext cx="1944870" cy="734187"/>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DAF42B67-3CCA-4263-96CD-D4678C0957EF}"/>
                </a:ext>
              </a:extLst>
            </p:cNvPr>
            <p:cNvSpPr txBox="1"/>
            <p:nvPr/>
          </p:nvSpPr>
          <p:spPr>
            <a:xfrm rot="5400000">
              <a:off x="5962080" y="1449818"/>
              <a:ext cx="261895" cy="7341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cs typeface="+mn-ea"/>
                  <a:sym typeface="+mn-lt"/>
                </a:rPr>
                <a:t>3</a:t>
              </a:r>
              <a:endParaRPr kumimoji="0" lang="zh-CN" altLang="en-US" sz="5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25563951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箭头: 五边形 30">
            <a:extLst>
              <a:ext uri="{FF2B5EF4-FFF2-40B4-BE49-F238E27FC236}">
                <a16:creationId xmlns:a16="http://schemas.microsoft.com/office/drawing/2014/main" id="{B606AC07-4FB0-45B3-A5C3-27DB102B50C1}"/>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35" name="文本框 34">
            <a:extLst>
              <a:ext uri="{FF2B5EF4-FFF2-40B4-BE49-F238E27FC236}">
                <a16:creationId xmlns:a16="http://schemas.microsoft.com/office/drawing/2014/main" id="{28EE515D-2C10-470C-A09A-7AA83DE6F376}"/>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3</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41" name="文本框 40">
            <a:extLst>
              <a:ext uri="{FF2B5EF4-FFF2-40B4-BE49-F238E27FC236}">
                <a16:creationId xmlns:a16="http://schemas.microsoft.com/office/drawing/2014/main" id="{F2FBD0D0-C941-4AAD-8955-D9F47E4C2656}"/>
              </a:ext>
            </a:extLst>
          </p:cNvPr>
          <p:cNvSpPr txBox="1"/>
          <p:nvPr/>
        </p:nvSpPr>
        <p:spPr>
          <a:xfrm>
            <a:off x="1468459" y="408602"/>
            <a:ext cx="2313832"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spc="600" dirty="0">
                <a:solidFill>
                  <a:prstClr val="black"/>
                </a:solidFill>
                <a:cs typeface="+mn-ea"/>
                <a:sym typeface="+mn-lt"/>
              </a:rPr>
              <a:t>优点</a:t>
            </a:r>
            <a:endParaRPr kumimoji="0" lang="zh-CN" altLang="en-US" sz="2800" b="1" i="0" u="none" strike="noStrike" kern="1200" cap="none" spc="600" normalizeH="0" baseline="0" noProof="0" dirty="0">
              <a:ln>
                <a:noFill/>
              </a:ln>
              <a:solidFill>
                <a:prstClr val="black"/>
              </a:solidFill>
              <a:effectLst/>
              <a:uLnTx/>
              <a:uFillTx/>
              <a:cs typeface="+mn-ea"/>
              <a:sym typeface="+mn-lt"/>
            </a:endParaRPr>
          </a:p>
        </p:txBody>
      </p:sp>
      <p:sp>
        <p:nvSpPr>
          <p:cNvPr id="61" name="文本框 60">
            <a:extLst>
              <a:ext uri="{FF2B5EF4-FFF2-40B4-BE49-F238E27FC236}">
                <a16:creationId xmlns:a16="http://schemas.microsoft.com/office/drawing/2014/main" id="{81C702BE-6BC7-4B2B-94E2-BA64EC60FB88}"/>
              </a:ext>
            </a:extLst>
          </p:cNvPr>
          <p:cNvSpPr txBox="1"/>
          <p:nvPr/>
        </p:nvSpPr>
        <p:spPr>
          <a:xfrm>
            <a:off x="1576471" y="870267"/>
            <a:ext cx="441164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1" i="0" u="none" strike="noStrike" kern="1200" cap="none" spc="300" normalizeH="0" baseline="0" noProof="0" dirty="0">
                <a:ln>
                  <a:noFill/>
                </a:ln>
                <a:solidFill>
                  <a:prstClr val="black"/>
                </a:solidFill>
                <a:effectLst/>
                <a:uLnTx/>
                <a:uFillTx/>
                <a:cs typeface="+mn-ea"/>
                <a:sym typeface="+mn-lt"/>
              </a:rPr>
              <a:t>PROS</a:t>
            </a:r>
          </a:p>
        </p:txBody>
      </p:sp>
      <p:sp>
        <p:nvSpPr>
          <p:cNvPr id="62" name="文本框 61">
            <a:extLst>
              <a:ext uri="{FF2B5EF4-FFF2-40B4-BE49-F238E27FC236}">
                <a16:creationId xmlns:a16="http://schemas.microsoft.com/office/drawing/2014/main" id="{723D26F5-F2FB-44FE-ACE1-A5A1AAD59CA8}"/>
              </a:ext>
            </a:extLst>
          </p:cNvPr>
          <p:cNvSpPr txBox="1"/>
          <p:nvPr/>
        </p:nvSpPr>
        <p:spPr>
          <a:xfrm>
            <a:off x="1418998" y="1769795"/>
            <a:ext cx="9138226" cy="3318409"/>
          </a:xfrm>
          <a:prstGeom prst="rect">
            <a:avLst/>
          </a:prstGeom>
          <a:noFill/>
        </p:spPr>
        <p:txBody>
          <a:bodyPr wrap="square">
            <a:spAutoFit/>
          </a:bodyPr>
          <a:lstStyle/>
          <a:p>
            <a:pPr>
              <a:lnSpc>
                <a:spcPct val="150000"/>
              </a:lnSpc>
            </a:pPr>
            <a:r>
              <a:rPr lang="zh-CN" altLang="en-US" sz="3600" dirty="0"/>
              <a:t>1、可以让任何两个没有关联的类一起运行。</a:t>
            </a:r>
            <a:endParaRPr lang="en-US" altLang="zh-CN" sz="3600" dirty="0"/>
          </a:p>
          <a:p>
            <a:pPr>
              <a:lnSpc>
                <a:spcPct val="150000"/>
              </a:lnSpc>
            </a:pPr>
            <a:r>
              <a:rPr lang="zh-CN" altLang="en-US" sz="3600" dirty="0"/>
              <a:t>2、提高了类的复用。</a:t>
            </a:r>
            <a:endParaRPr lang="en-US" altLang="zh-CN" sz="3600" dirty="0"/>
          </a:p>
          <a:p>
            <a:pPr>
              <a:lnSpc>
                <a:spcPct val="150000"/>
              </a:lnSpc>
            </a:pPr>
            <a:r>
              <a:rPr lang="zh-CN" altLang="en-US" sz="3600" dirty="0"/>
              <a:t>3、增加了类的透明度。</a:t>
            </a:r>
            <a:endParaRPr lang="en-US" altLang="zh-CN" sz="3600" dirty="0"/>
          </a:p>
          <a:p>
            <a:pPr>
              <a:lnSpc>
                <a:spcPct val="150000"/>
              </a:lnSpc>
            </a:pPr>
            <a:r>
              <a:rPr lang="zh-CN" altLang="en-US" sz="3600" dirty="0"/>
              <a:t>4、灵活性好。</a:t>
            </a:r>
          </a:p>
        </p:txBody>
      </p:sp>
    </p:spTree>
    <p:extLst>
      <p:ext uri="{BB962C8B-B14F-4D97-AF65-F5344CB8AC3E}">
        <p14:creationId xmlns:p14="http://schemas.microsoft.com/office/powerpoint/2010/main" val="18492146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箭头: 五边形 26">
            <a:extLst>
              <a:ext uri="{FF2B5EF4-FFF2-40B4-BE49-F238E27FC236}">
                <a16:creationId xmlns:a16="http://schemas.microsoft.com/office/drawing/2014/main" id="{3B31E08A-B213-4A6F-8F87-F53A1BA3EF4B}"/>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41" name="文本框 40">
            <a:extLst>
              <a:ext uri="{FF2B5EF4-FFF2-40B4-BE49-F238E27FC236}">
                <a16:creationId xmlns:a16="http://schemas.microsoft.com/office/drawing/2014/main" id="{5ABAF94F-7FBB-48C5-B801-98990827C589}"/>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3</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42" name="文本框 41">
            <a:extLst>
              <a:ext uri="{FF2B5EF4-FFF2-40B4-BE49-F238E27FC236}">
                <a16:creationId xmlns:a16="http://schemas.microsoft.com/office/drawing/2014/main" id="{F7F83B0C-C9B3-43AD-9437-6FBB02954AAB}"/>
              </a:ext>
            </a:extLst>
          </p:cNvPr>
          <p:cNvSpPr txBox="1"/>
          <p:nvPr/>
        </p:nvSpPr>
        <p:spPr>
          <a:xfrm>
            <a:off x="1468459" y="408602"/>
            <a:ext cx="2313832"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600" normalizeH="0" baseline="0" noProof="0" dirty="0">
                <a:ln>
                  <a:noFill/>
                </a:ln>
                <a:solidFill>
                  <a:prstClr val="black"/>
                </a:solidFill>
                <a:effectLst/>
                <a:uLnTx/>
                <a:uFillTx/>
                <a:cs typeface="+mn-ea"/>
                <a:sym typeface="+mn-lt"/>
              </a:rPr>
              <a:t>缺点</a:t>
            </a:r>
          </a:p>
        </p:txBody>
      </p:sp>
      <p:sp>
        <p:nvSpPr>
          <p:cNvPr id="43" name="文本框 42">
            <a:extLst>
              <a:ext uri="{FF2B5EF4-FFF2-40B4-BE49-F238E27FC236}">
                <a16:creationId xmlns:a16="http://schemas.microsoft.com/office/drawing/2014/main" id="{779E6F3E-87B9-41D9-A775-09A78926FF48}"/>
              </a:ext>
            </a:extLst>
          </p:cNvPr>
          <p:cNvSpPr txBox="1"/>
          <p:nvPr/>
        </p:nvSpPr>
        <p:spPr>
          <a:xfrm>
            <a:off x="1576471" y="870267"/>
            <a:ext cx="441164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1" i="0" u="none" strike="noStrike" kern="1200" cap="none" spc="300" normalizeH="0" baseline="0" noProof="0" dirty="0">
                <a:ln>
                  <a:noFill/>
                </a:ln>
                <a:solidFill>
                  <a:prstClr val="black"/>
                </a:solidFill>
                <a:effectLst/>
                <a:uLnTx/>
                <a:uFillTx/>
                <a:cs typeface="+mn-ea"/>
                <a:sym typeface="+mn-lt"/>
              </a:rPr>
              <a:t>cons</a:t>
            </a:r>
          </a:p>
        </p:txBody>
      </p:sp>
      <p:sp>
        <p:nvSpPr>
          <p:cNvPr id="45" name="文本框 44">
            <a:extLst>
              <a:ext uri="{FF2B5EF4-FFF2-40B4-BE49-F238E27FC236}">
                <a16:creationId xmlns:a16="http://schemas.microsoft.com/office/drawing/2014/main" id="{0A0AC182-B440-4932-977E-9E0E7831FD73}"/>
              </a:ext>
            </a:extLst>
          </p:cNvPr>
          <p:cNvSpPr txBox="1"/>
          <p:nvPr/>
        </p:nvSpPr>
        <p:spPr>
          <a:xfrm>
            <a:off x="1163782" y="1546497"/>
            <a:ext cx="10002982" cy="3318409"/>
          </a:xfrm>
          <a:prstGeom prst="rect">
            <a:avLst/>
          </a:prstGeom>
          <a:noFill/>
        </p:spPr>
        <p:txBody>
          <a:bodyPr wrap="square">
            <a:spAutoFit/>
          </a:bodyPr>
          <a:lstStyle/>
          <a:p>
            <a:pPr>
              <a:lnSpc>
                <a:spcPct val="150000"/>
              </a:lnSpc>
            </a:pPr>
            <a:r>
              <a:rPr lang="zh-CN" altLang="en-US" sz="3600" dirty="0"/>
              <a:t>1、过多地使用适配器，会让系统非常零乱，不易整体进行把握。</a:t>
            </a:r>
            <a:endParaRPr lang="en-US" altLang="zh-CN" sz="3600" dirty="0"/>
          </a:p>
          <a:p>
            <a:pPr>
              <a:lnSpc>
                <a:spcPct val="150000"/>
              </a:lnSpc>
            </a:pPr>
            <a:r>
              <a:rPr lang="fr-FR" altLang="zh-CN" sz="3600" dirty="0"/>
              <a:t>2</a:t>
            </a:r>
            <a:r>
              <a:rPr lang="zh-CN" altLang="en-US" sz="3600" dirty="0"/>
              <a:t>、</a:t>
            </a:r>
            <a:r>
              <a:rPr lang="zh-CN" altLang="fr-FR" sz="3600" dirty="0"/>
              <a:t>由于 </a:t>
            </a:r>
            <a:r>
              <a:rPr lang="fr-FR" altLang="zh-CN" sz="3600" dirty="0"/>
              <a:t>JAVA </a:t>
            </a:r>
            <a:r>
              <a:rPr lang="zh-CN" altLang="fr-FR" sz="3600" dirty="0"/>
              <a:t>至多继承一个类，所以至多只能适配一个适配者类，而且目标类必须是抽象类。</a:t>
            </a:r>
            <a:endParaRPr lang="zh-CN" altLang="en-US" sz="3600" dirty="0"/>
          </a:p>
        </p:txBody>
      </p:sp>
    </p:spTree>
    <p:extLst>
      <p:ext uri="{BB962C8B-B14F-4D97-AF65-F5344CB8AC3E}">
        <p14:creationId xmlns:p14="http://schemas.microsoft.com/office/powerpoint/2010/main" val="328224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574CBF3-E7FA-490B-B711-9CAE15A4F521}"/>
              </a:ext>
            </a:extLst>
          </p:cNvPr>
          <p:cNvSpPr/>
          <p:nvPr/>
        </p:nvSpPr>
        <p:spPr>
          <a:xfrm>
            <a:off x="0" y="0"/>
            <a:ext cx="12192000" cy="918358"/>
          </a:xfrm>
          <a:prstGeom prst="rect">
            <a:avLst/>
          </a:prstGeom>
          <a:solidFill>
            <a:srgbClr val="272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56A500B1-2AB5-4295-9C85-B7DB57993EEB}"/>
              </a:ext>
            </a:extLst>
          </p:cNvPr>
          <p:cNvSpPr txBox="1"/>
          <p:nvPr/>
        </p:nvSpPr>
        <p:spPr>
          <a:xfrm>
            <a:off x="660400" y="3146514"/>
            <a:ext cx="1088390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600" normalizeH="0" baseline="0" noProof="0" dirty="0">
                <a:ln>
                  <a:noFill/>
                </a:ln>
                <a:solidFill>
                  <a:prstClr val="black"/>
                </a:solidFill>
                <a:effectLst>
                  <a:innerShdw>
                    <a:prstClr val="white">
                      <a:lumMod val="65000"/>
                    </a:prstClr>
                  </a:innerShdw>
                </a:effectLst>
                <a:uLnTx/>
                <a:uFillTx/>
                <a:cs typeface="+mn-ea"/>
                <a:sym typeface="+mn-lt"/>
              </a:rPr>
              <a:t>感 谢 聆 听</a:t>
            </a:r>
          </a:p>
        </p:txBody>
      </p:sp>
      <p:sp>
        <p:nvSpPr>
          <p:cNvPr id="9" name="箭头: 五边形 8">
            <a:extLst>
              <a:ext uri="{FF2B5EF4-FFF2-40B4-BE49-F238E27FC236}">
                <a16:creationId xmlns:a16="http://schemas.microsoft.com/office/drawing/2014/main" id="{5F3CC462-F9DE-4627-995E-86B4AE800DAC}"/>
              </a:ext>
            </a:extLst>
          </p:cNvPr>
          <p:cNvSpPr/>
          <p:nvPr/>
        </p:nvSpPr>
        <p:spPr>
          <a:xfrm>
            <a:off x="0" y="614135"/>
            <a:ext cx="3207657" cy="60844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箭头: 五边形 13">
            <a:extLst>
              <a:ext uri="{FF2B5EF4-FFF2-40B4-BE49-F238E27FC236}">
                <a16:creationId xmlns:a16="http://schemas.microsoft.com/office/drawing/2014/main" id="{F879D8A9-6149-4F92-A85B-E3273A9F529F}"/>
              </a:ext>
            </a:extLst>
          </p:cNvPr>
          <p:cNvSpPr/>
          <p:nvPr/>
        </p:nvSpPr>
        <p:spPr>
          <a:xfrm flipH="1">
            <a:off x="8984343" y="614135"/>
            <a:ext cx="3207657" cy="60844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Tree>
    <p:extLst>
      <p:ext uri="{BB962C8B-B14F-4D97-AF65-F5344CB8AC3E}">
        <p14:creationId xmlns:p14="http://schemas.microsoft.com/office/powerpoint/2010/main" val="15155035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0F4EABD8-C622-494D-8DAF-2BFE4BB38492}"/>
              </a:ext>
            </a:extLst>
          </p:cNvPr>
          <p:cNvGrpSpPr/>
          <p:nvPr/>
        </p:nvGrpSpPr>
        <p:grpSpPr>
          <a:xfrm>
            <a:off x="3877055" y="2697099"/>
            <a:ext cx="4437890" cy="1459759"/>
            <a:chOff x="3503041" y="214279"/>
            <a:chExt cx="3489205" cy="1459759"/>
          </a:xfrm>
        </p:grpSpPr>
        <p:sp>
          <p:nvSpPr>
            <p:cNvPr id="29" name="文本框 28">
              <a:extLst>
                <a:ext uri="{FF2B5EF4-FFF2-40B4-BE49-F238E27FC236}">
                  <a16:creationId xmlns:a16="http://schemas.microsoft.com/office/drawing/2014/main" id="{A58796D0-9C1D-4244-988B-3974B76851A6}"/>
                </a:ext>
              </a:extLst>
            </p:cNvPr>
            <p:cNvSpPr txBox="1"/>
            <p:nvPr/>
          </p:nvSpPr>
          <p:spPr>
            <a:xfrm>
              <a:off x="3503041" y="214279"/>
              <a:ext cx="3489205" cy="1107996"/>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600" normalizeH="0" baseline="0" noProof="0" dirty="0">
                  <a:ln>
                    <a:noFill/>
                  </a:ln>
                  <a:solidFill>
                    <a:prstClr val="black"/>
                  </a:solidFill>
                  <a:effectLst/>
                  <a:uLnTx/>
                  <a:uFillTx/>
                  <a:cs typeface="+mn-ea"/>
                  <a:sym typeface="+mn-lt"/>
                </a:rPr>
                <a:t>基本介绍</a:t>
              </a:r>
            </a:p>
          </p:txBody>
        </p:sp>
        <p:sp>
          <p:nvSpPr>
            <p:cNvPr id="30" name="文本框 29">
              <a:extLst>
                <a:ext uri="{FF2B5EF4-FFF2-40B4-BE49-F238E27FC236}">
                  <a16:creationId xmlns:a16="http://schemas.microsoft.com/office/drawing/2014/main" id="{D945EA14-8AC2-40C6-9658-C01767A4EAB0}"/>
                </a:ext>
              </a:extLst>
            </p:cNvPr>
            <p:cNvSpPr txBox="1"/>
            <p:nvPr/>
          </p:nvSpPr>
          <p:spPr>
            <a:xfrm>
              <a:off x="3748481" y="1322275"/>
              <a:ext cx="2976034" cy="351763"/>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14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lumMod val="95000"/>
                      <a:lumOff val="5000"/>
                    </a:prstClr>
                  </a:solidFill>
                  <a:effectLst/>
                  <a:uLnTx/>
                  <a:uFillTx/>
                  <a:cs typeface="+mn-ea"/>
                  <a:sym typeface="+mn-lt"/>
                </a:rPr>
                <a:t>Basic introduction</a:t>
              </a:r>
            </a:p>
          </p:txBody>
        </p:sp>
      </p:grpSp>
      <p:grpSp>
        <p:nvGrpSpPr>
          <p:cNvPr id="10" name="组合 9">
            <a:extLst>
              <a:ext uri="{FF2B5EF4-FFF2-40B4-BE49-F238E27FC236}">
                <a16:creationId xmlns:a16="http://schemas.microsoft.com/office/drawing/2014/main" id="{0DE418F4-24E5-4047-9C6D-0350E8C67F16}"/>
              </a:ext>
            </a:extLst>
          </p:cNvPr>
          <p:cNvGrpSpPr/>
          <p:nvPr/>
        </p:nvGrpSpPr>
        <p:grpSpPr>
          <a:xfrm rot="16200000">
            <a:off x="1900206" y="-769901"/>
            <a:ext cx="951018" cy="4751426"/>
            <a:chOff x="5725934" y="175075"/>
            <a:chExt cx="734187" cy="1944870"/>
          </a:xfrm>
        </p:grpSpPr>
        <p:sp>
          <p:nvSpPr>
            <p:cNvPr id="11" name="箭头: 五边形 10">
              <a:extLst>
                <a:ext uri="{FF2B5EF4-FFF2-40B4-BE49-F238E27FC236}">
                  <a16:creationId xmlns:a16="http://schemas.microsoft.com/office/drawing/2014/main" id="{8981B761-7031-4A82-9A88-BDA2AC341438}"/>
                </a:ext>
              </a:extLst>
            </p:cNvPr>
            <p:cNvSpPr/>
            <p:nvPr/>
          </p:nvSpPr>
          <p:spPr>
            <a:xfrm rot="5400000" flipV="1">
              <a:off x="5120593" y="780416"/>
              <a:ext cx="1944870" cy="734187"/>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BFCE5473-3C06-4ADD-AE8A-532FAA79929E}"/>
                </a:ext>
              </a:extLst>
            </p:cNvPr>
            <p:cNvSpPr txBox="1"/>
            <p:nvPr/>
          </p:nvSpPr>
          <p:spPr>
            <a:xfrm rot="5400000">
              <a:off x="5962080" y="1449818"/>
              <a:ext cx="261895" cy="7341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cs typeface="+mn-ea"/>
                  <a:sym typeface="+mn-lt"/>
                </a:rPr>
                <a:t>1</a:t>
              </a:r>
              <a:endParaRPr kumimoji="0" lang="zh-CN" altLang="en-US" sz="5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42639653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箭头: 五边形 12">
            <a:extLst>
              <a:ext uri="{FF2B5EF4-FFF2-40B4-BE49-F238E27FC236}">
                <a16:creationId xmlns:a16="http://schemas.microsoft.com/office/drawing/2014/main" id="{10904889-0A32-4898-9A23-3E9CFFD6E360}"/>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14" name="文本框 13">
            <a:extLst>
              <a:ext uri="{FF2B5EF4-FFF2-40B4-BE49-F238E27FC236}">
                <a16:creationId xmlns:a16="http://schemas.microsoft.com/office/drawing/2014/main" id="{2B2A0F34-490F-49D8-AE21-AFAAB462D63D}"/>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1</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15" name="文本框 14">
            <a:extLst>
              <a:ext uri="{FF2B5EF4-FFF2-40B4-BE49-F238E27FC236}">
                <a16:creationId xmlns:a16="http://schemas.microsoft.com/office/drawing/2014/main" id="{6F5BF747-A7D0-4E9C-B86F-745DBC16C4FA}"/>
              </a:ext>
            </a:extLst>
          </p:cNvPr>
          <p:cNvSpPr txBox="1"/>
          <p:nvPr/>
        </p:nvSpPr>
        <p:spPr>
          <a:xfrm>
            <a:off x="1468459" y="408602"/>
            <a:ext cx="2417741"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600" dirty="0">
                <a:solidFill>
                  <a:prstClr val="black"/>
                </a:solidFill>
                <a:cs typeface="+mn-ea"/>
                <a:sym typeface="+mn-lt"/>
              </a:rPr>
              <a:t>基本介绍</a:t>
            </a:r>
            <a:endParaRPr kumimoji="0" lang="zh-CN" altLang="en-US" sz="2400" b="1" i="0" u="none" strike="noStrike" kern="1200" cap="none" spc="600" normalizeH="0" baseline="0" noProof="0" dirty="0">
              <a:ln>
                <a:noFill/>
              </a:ln>
              <a:solidFill>
                <a:prstClr val="black"/>
              </a:solidFill>
              <a:effectLst/>
              <a:uLnTx/>
              <a:uFillTx/>
              <a:cs typeface="+mn-ea"/>
              <a:sym typeface="+mn-lt"/>
            </a:endParaRPr>
          </a:p>
        </p:txBody>
      </p:sp>
      <p:sp>
        <p:nvSpPr>
          <p:cNvPr id="16" name="文本框 15">
            <a:extLst>
              <a:ext uri="{FF2B5EF4-FFF2-40B4-BE49-F238E27FC236}">
                <a16:creationId xmlns:a16="http://schemas.microsoft.com/office/drawing/2014/main" id="{F76E058A-0F73-45CA-85E3-CAFF2969D948}"/>
              </a:ext>
            </a:extLst>
          </p:cNvPr>
          <p:cNvSpPr txBox="1"/>
          <p:nvPr/>
        </p:nvSpPr>
        <p:spPr>
          <a:xfrm>
            <a:off x="1464227" y="870267"/>
            <a:ext cx="2087047" cy="254429"/>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14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lumMod val="95000"/>
                    <a:lumOff val="5000"/>
                  </a:prstClr>
                </a:solidFill>
                <a:effectLst/>
                <a:uLnTx/>
                <a:uFillTx/>
                <a:cs typeface="+mn-ea"/>
                <a:sym typeface="+mn-lt"/>
              </a:rPr>
              <a:t>Basic introduction</a:t>
            </a:r>
          </a:p>
        </p:txBody>
      </p:sp>
      <p:pic>
        <p:nvPicPr>
          <p:cNvPr id="20" name="图片 19">
            <a:extLst>
              <a:ext uri="{FF2B5EF4-FFF2-40B4-BE49-F238E27FC236}">
                <a16:creationId xmlns:a16="http://schemas.microsoft.com/office/drawing/2014/main" id="{CDB3243D-4D67-4F15-BC4C-F3B751918CF0}"/>
              </a:ext>
            </a:extLst>
          </p:cNvPr>
          <p:cNvPicPr>
            <a:picLocks noChangeAspect="1"/>
          </p:cNvPicPr>
          <p:nvPr/>
        </p:nvPicPr>
        <p:blipFill>
          <a:blip r:embed="rId3"/>
          <a:stretch>
            <a:fillRect/>
          </a:stretch>
        </p:blipFill>
        <p:spPr>
          <a:xfrm>
            <a:off x="8125499" y="2497475"/>
            <a:ext cx="2716789" cy="2723702"/>
          </a:xfrm>
          <a:prstGeom prst="rect">
            <a:avLst/>
          </a:prstGeom>
        </p:spPr>
      </p:pic>
      <p:pic>
        <p:nvPicPr>
          <p:cNvPr id="1028" name="Picture 4" descr="查看源图像">
            <a:extLst>
              <a:ext uri="{FF2B5EF4-FFF2-40B4-BE49-F238E27FC236}">
                <a16:creationId xmlns:a16="http://schemas.microsoft.com/office/drawing/2014/main" id="{9C951D4D-FB1A-4748-8941-24661166E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30" y="2482785"/>
            <a:ext cx="3762375" cy="2723702"/>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组合 45">
            <a:extLst>
              <a:ext uri="{FF2B5EF4-FFF2-40B4-BE49-F238E27FC236}">
                <a16:creationId xmlns:a16="http://schemas.microsoft.com/office/drawing/2014/main" id="{566ABC99-6C5F-479C-9AD7-FC3FE5EE5EA7}"/>
              </a:ext>
            </a:extLst>
          </p:cNvPr>
          <p:cNvGrpSpPr/>
          <p:nvPr/>
        </p:nvGrpSpPr>
        <p:grpSpPr>
          <a:xfrm>
            <a:off x="4183763" y="554182"/>
            <a:ext cx="5529135" cy="4164003"/>
            <a:chOff x="4156244" y="117764"/>
            <a:chExt cx="5529135" cy="4164003"/>
          </a:xfrm>
        </p:grpSpPr>
        <p:sp>
          <p:nvSpPr>
            <p:cNvPr id="23" name="矩形 22">
              <a:extLst>
                <a:ext uri="{FF2B5EF4-FFF2-40B4-BE49-F238E27FC236}">
                  <a16:creationId xmlns:a16="http://schemas.microsoft.com/office/drawing/2014/main" id="{51E5D71D-49EC-4017-8770-469E7E8D6118}"/>
                </a:ext>
              </a:extLst>
            </p:cNvPr>
            <p:cNvSpPr/>
            <p:nvPr/>
          </p:nvSpPr>
          <p:spPr>
            <a:xfrm>
              <a:off x="8694779" y="1084832"/>
              <a:ext cx="990600" cy="1163782"/>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BFF0B460-172A-410A-A835-5A852DEAAE4A}"/>
                </a:ext>
              </a:extLst>
            </p:cNvPr>
            <p:cNvSpPr/>
            <p:nvPr/>
          </p:nvSpPr>
          <p:spPr>
            <a:xfrm>
              <a:off x="8878352" y="786959"/>
              <a:ext cx="623455" cy="297873"/>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11F206B-6605-4871-887B-B69B233221EB}"/>
                </a:ext>
              </a:extLst>
            </p:cNvPr>
            <p:cNvSpPr/>
            <p:nvPr/>
          </p:nvSpPr>
          <p:spPr>
            <a:xfrm>
              <a:off x="8873836" y="2248614"/>
              <a:ext cx="180109" cy="595745"/>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BC869DA3-F8C9-442E-8208-BC8EF1FC81E1}"/>
                </a:ext>
              </a:extLst>
            </p:cNvPr>
            <p:cNvSpPr/>
            <p:nvPr/>
          </p:nvSpPr>
          <p:spPr>
            <a:xfrm>
              <a:off x="9366321" y="2248613"/>
              <a:ext cx="180109" cy="595745"/>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DB02C70B-8403-4A05-82C0-7CADD63B79CB}"/>
                </a:ext>
              </a:extLst>
            </p:cNvPr>
            <p:cNvSpPr/>
            <p:nvPr/>
          </p:nvSpPr>
          <p:spPr>
            <a:xfrm>
              <a:off x="4170218" y="117764"/>
              <a:ext cx="5015346" cy="4066309"/>
            </a:xfrm>
            <a:custGeom>
              <a:avLst/>
              <a:gdLst>
                <a:gd name="connsiteX0" fmla="*/ 5015346 w 5015346"/>
                <a:gd name="connsiteY0" fmla="*/ 779726 h 4201799"/>
                <a:gd name="connsiteX1" fmla="*/ 4087091 w 5015346"/>
                <a:gd name="connsiteY1" fmla="*/ 142417 h 4201799"/>
                <a:gd name="connsiteX2" fmla="*/ 1676400 w 5015346"/>
                <a:gd name="connsiteY2" fmla="*/ 3183490 h 4201799"/>
                <a:gd name="connsiteX3" fmla="*/ 0 w 5015346"/>
                <a:gd name="connsiteY3" fmla="*/ 4201799 h 4201799"/>
              </a:gdLst>
              <a:ahLst/>
              <a:cxnLst>
                <a:cxn ang="0">
                  <a:pos x="connsiteX0" y="connsiteY0"/>
                </a:cxn>
                <a:cxn ang="0">
                  <a:pos x="connsiteX1" y="connsiteY1"/>
                </a:cxn>
                <a:cxn ang="0">
                  <a:pos x="connsiteX2" y="connsiteY2"/>
                </a:cxn>
                <a:cxn ang="0">
                  <a:pos x="connsiteX3" y="connsiteY3"/>
                </a:cxn>
              </a:cxnLst>
              <a:rect l="l" t="t" r="r" b="b"/>
              <a:pathLst>
                <a:path w="5015346" h="4201799">
                  <a:moveTo>
                    <a:pt x="5015346" y="779726"/>
                  </a:moveTo>
                  <a:cubicBezTo>
                    <a:pt x="4829464" y="260758"/>
                    <a:pt x="4643582" y="-258210"/>
                    <a:pt x="4087091" y="142417"/>
                  </a:cubicBezTo>
                  <a:cubicBezTo>
                    <a:pt x="3530600" y="543044"/>
                    <a:pt x="2357582" y="2506926"/>
                    <a:pt x="1676400" y="3183490"/>
                  </a:cubicBezTo>
                  <a:cubicBezTo>
                    <a:pt x="995218" y="3860054"/>
                    <a:pt x="258618" y="4065563"/>
                    <a:pt x="0" y="420179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a:solidFill>
                    <a:schemeClr val="tx1"/>
                  </a:solidFill>
                </a:ln>
              </a:endParaRPr>
            </a:p>
          </p:txBody>
        </p:sp>
        <p:sp>
          <p:nvSpPr>
            <p:cNvPr id="32" name="任意多边形: 形状 31">
              <a:extLst>
                <a:ext uri="{FF2B5EF4-FFF2-40B4-BE49-F238E27FC236}">
                  <a16:creationId xmlns:a16="http://schemas.microsoft.com/office/drawing/2014/main" id="{D467D0EC-0FED-4BCE-B8CA-9085857F4F55}"/>
                </a:ext>
              </a:extLst>
            </p:cNvPr>
            <p:cNvSpPr/>
            <p:nvPr/>
          </p:nvSpPr>
          <p:spPr>
            <a:xfrm>
              <a:off x="4163542" y="215458"/>
              <a:ext cx="5015346" cy="4066309"/>
            </a:xfrm>
            <a:custGeom>
              <a:avLst/>
              <a:gdLst>
                <a:gd name="connsiteX0" fmla="*/ 5015346 w 5015346"/>
                <a:gd name="connsiteY0" fmla="*/ 779726 h 4201799"/>
                <a:gd name="connsiteX1" fmla="*/ 4087091 w 5015346"/>
                <a:gd name="connsiteY1" fmla="*/ 142417 h 4201799"/>
                <a:gd name="connsiteX2" fmla="*/ 1676400 w 5015346"/>
                <a:gd name="connsiteY2" fmla="*/ 3183490 h 4201799"/>
                <a:gd name="connsiteX3" fmla="*/ 0 w 5015346"/>
                <a:gd name="connsiteY3" fmla="*/ 4201799 h 4201799"/>
              </a:gdLst>
              <a:ahLst/>
              <a:cxnLst>
                <a:cxn ang="0">
                  <a:pos x="connsiteX0" y="connsiteY0"/>
                </a:cxn>
                <a:cxn ang="0">
                  <a:pos x="connsiteX1" y="connsiteY1"/>
                </a:cxn>
                <a:cxn ang="0">
                  <a:pos x="connsiteX2" y="connsiteY2"/>
                </a:cxn>
                <a:cxn ang="0">
                  <a:pos x="connsiteX3" y="connsiteY3"/>
                </a:cxn>
              </a:cxnLst>
              <a:rect l="l" t="t" r="r" b="b"/>
              <a:pathLst>
                <a:path w="5015346" h="4201799">
                  <a:moveTo>
                    <a:pt x="5015346" y="779726"/>
                  </a:moveTo>
                  <a:cubicBezTo>
                    <a:pt x="4829464" y="260758"/>
                    <a:pt x="4643582" y="-258210"/>
                    <a:pt x="4087091" y="142417"/>
                  </a:cubicBezTo>
                  <a:cubicBezTo>
                    <a:pt x="3530600" y="543044"/>
                    <a:pt x="2357582" y="2506926"/>
                    <a:pt x="1676400" y="3183490"/>
                  </a:cubicBezTo>
                  <a:cubicBezTo>
                    <a:pt x="995218" y="3860054"/>
                    <a:pt x="258618" y="4065563"/>
                    <a:pt x="0" y="420179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a:solidFill>
                    <a:schemeClr val="tx1"/>
                  </a:solidFill>
                </a:ln>
              </a:endParaRPr>
            </a:p>
          </p:txBody>
        </p:sp>
        <mc:AlternateContent xmlns:mc="http://schemas.openxmlformats.org/markup-compatibility/2006" xmlns:p14="http://schemas.microsoft.com/office/powerpoint/2010/main">
          <mc:Choice Requires="p14">
            <p:contentPart p14:bwMode="auto" r:id="rId5">
              <p14:nvContentPartPr>
                <p14:cNvPr id="44" name="墨迹 43">
                  <a:extLst>
                    <a:ext uri="{FF2B5EF4-FFF2-40B4-BE49-F238E27FC236}">
                      <a16:creationId xmlns:a16="http://schemas.microsoft.com/office/drawing/2014/main" id="{2C812672-741B-42C3-A628-960780715A46}"/>
                    </a:ext>
                  </a:extLst>
                </p14:cNvPr>
                <p14:cNvContentPartPr/>
                <p14:nvPr/>
              </p14:nvContentPartPr>
              <p14:xfrm>
                <a:off x="4156244" y="165393"/>
                <a:ext cx="5175000" cy="3997800"/>
              </p14:xfrm>
            </p:contentPart>
          </mc:Choice>
          <mc:Fallback xmlns="">
            <p:pic>
              <p:nvPicPr>
                <p:cNvPr id="44" name="墨迹 43">
                  <a:extLst>
                    <a:ext uri="{FF2B5EF4-FFF2-40B4-BE49-F238E27FC236}">
                      <a16:creationId xmlns:a16="http://schemas.microsoft.com/office/drawing/2014/main" id="{2C812672-741B-42C3-A628-960780715A46}"/>
                    </a:ext>
                  </a:extLst>
                </p:cNvPr>
                <p:cNvPicPr/>
                <p:nvPr/>
              </p:nvPicPr>
              <p:blipFill>
                <a:blip r:embed="rId6"/>
                <a:stretch>
                  <a:fillRect/>
                </a:stretch>
              </p:blipFill>
              <p:spPr>
                <a:xfrm>
                  <a:off x="4102244" y="57753"/>
                  <a:ext cx="5282640" cy="4213440"/>
                </a:xfrm>
                <a:prstGeom prst="rect">
                  <a:avLst/>
                </a:prstGeom>
              </p:spPr>
            </p:pic>
          </mc:Fallback>
        </mc:AlternateContent>
      </p:grpSp>
    </p:spTree>
    <p:extLst>
      <p:ext uri="{BB962C8B-B14F-4D97-AF65-F5344CB8AC3E}">
        <p14:creationId xmlns:p14="http://schemas.microsoft.com/office/powerpoint/2010/main" val="351116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五边形 3">
            <a:extLst>
              <a:ext uri="{FF2B5EF4-FFF2-40B4-BE49-F238E27FC236}">
                <a16:creationId xmlns:a16="http://schemas.microsoft.com/office/drawing/2014/main" id="{347E7F63-A7E0-4F44-83FB-0AB428B3D4E1}"/>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5" name="文本框 4">
            <a:extLst>
              <a:ext uri="{FF2B5EF4-FFF2-40B4-BE49-F238E27FC236}">
                <a16:creationId xmlns:a16="http://schemas.microsoft.com/office/drawing/2014/main" id="{A96C3D6C-7EE1-474E-87CF-4BE8D9DCB4B4}"/>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1</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B7946BAD-72D2-4571-B3A8-77D784BAE2BE}"/>
              </a:ext>
            </a:extLst>
          </p:cNvPr>
          <p:cNvSpPr txBox="1"/>
          <p:nvPr/>
        </p:nvSpPr>
        <p:spPr>
          <a:xfrm>
            <a:off x="1468459" y="408602"/>
            <a:ext cx="2417741"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600" dirty="0">
                <a:solidFill>
                  <a:prstClr val="black"/>
                </a:solidFill>
                <a:cs typeface="+mn-ea"/>
                <a:sym typeface="+mn-lt"/>
              </a:rPr>
              <a:t>基本介绍</a:t>
            </a:r>
            <a:endParaRPr kumimoji="0" lang="zh-CN" altLang="en-US" sz="2400" b="1" i="0" u="none" strike="noStrike" kern="1200" cap="none" spc="600" normalizeH="0" baseline="0" noProof="0" dirty="0">
              <a:ln>
                <a:noFill/>
              </a:ln>
              <a:solidFill>
                <a:prstClr val="black"/>
              </a:solidFill>
              <a:effectLst/>
              <a:uLnTx/>
              <a:uFillTx/>
              <a:cs typeface="+mn-ea"/>
              <a:sym typeface="+mn-lt"/>
            </a:endParaRPr>
          </a:p>
        </p:txBody>
      </p:sp>
      <p:sp>
        <p:nvSpPr>
          <p:cNvPr id="7" name="文本框 6">
            <a:extLst>
              <a:ext uri="{FF2B5EF4-FFF2-40B4-BE49-F238E27FC236}">
                <a16:creationId xmlns:a16="http://schemas.microsoft.com/office/drawing/2014/main" id="{398291D7-27FC-4C16-86FD-CEEF5459CA1E}"/>
              </a:ext>
            </a:extLst>
          </p:cNvPr>
          <p:cNvSpPr txBox="1"/>
          <p:nvPr/>
        </p:nvSpPr>
        <p:spPr>
          <a:xfrm>
            <a:off x="1464227" y="870267"/>
            <a:ext cx="2087047" cy="254429"/>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14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lumMod val="95000"/>
                    <a:lumOff val="5000"/>
                  </a:prstClr>
                </a:solidFill>
                <a:effectLst/>
                <a:uLnTx/>
                <a:uFillTx/>
                <a:cs typeface="+mn-ea"/>
                <a:sym typeface="+mn-lt"/>
              </a:rPr>
              <a:t>Basic introduction</a:t>
            </a:r>
          </a:p>
        </p:txBody>
      </p:sp>
      <p:pic>
        <p:nvPicPr>
          <p:cNvPr id="2050" name="Picture 2" descr="查看源图像">
            <a:extLst>
              <a:ext uri="{FF2B5EF4-FFF2-40B4-BE49-F238E27FC236}">
                <a16:creationId xmlns:a16="http://schemas.microsoft.com/office/drawing/2014/main" id="{0D5EB784-401E-49AC-A76F-11989ED9A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262" y="1331932"/>
            <a:ext cx="8378773" cy="5213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71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箭头: 五边形 21">
            <a:extLst>
              <a:ext uri="{FF2B5EF4-FFF2-40B4-BE49-F238E27FC236}">
                <a16:creationId xmlns:a16="http://schemas.microsoft.com/office/drawing/2014/main" id="{2DA33F59-0A13-4B78-8C9D-AB359CF6B878}"/>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0" name="TextBox 46"/>
          <p:cNvSpPr txBox="1"/>
          <p:nvPr/>
        </p:nvSpPr>
        <p:spPr>
          <a:xfrm>
            <a:off x="4653952" y="1498671"/>
            <a:ext cx="2884096" cy="886767"/>
          </a:xfrm>
          <a:prstGeom prst="rect">
            <a:avLst/>
          </a:prstGeom>
          <a:noFill/>
        </p:spPr>
        <p:txBody>
          <a:bodyPr wrap="square" lIns="91428" tIns="45713" rIns="91428" bIns="45713"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zh-CN" altLang="en-US" sz="4400" b="1" kern="0" dirty="0">
                <a:solidFill>
                  <a:prstClr val="black"/>
                </a:solidFill>
                <a:cs typeface="+mn-ea"/>
                <a:sym typeface="+mn-lt"/>
              </a:rPr>
              <a:t>概述</a:t>
            </a:r>
            <a:endParaRPr kumimoji="0" lang="zh-CN" altLang="en-US" sz="4400" b="1" i="0" u="none" strike="noStrike" kern="0" cap="none" spc="0" normalizeH="0" baseline="0" noProof="0" dirty="0">
              <a:ln>
                <a:noFill/>
              </a:ln>
              <a:solidFill>
                <a:prstClr val="black"/>
              </a:solidFill>
              <a:effectLst/>
              <a:uLnTx/>
              <a:uFillTx/>
              <a:cs typeface="+mn-ea"/>
              <a:sym typeface="+mn-lt"/>
            </a:endParaRPr>
          </a:p>
        </p:txBody>
      </p:sp>
      <p:sp>
        <p:nvSpPr>
          <p:cNvPr id="12" name="TextBox 49"/>
          <p:cNvSpPr txBox="1"/>
          <p:nvPr/>
        </p:nvSpPr>
        <p:spPr>
          <a:xfrm>
            <a:off x="814157" y="2614333"/>
            <a:ext cx="10811934" cy="2182699"/>
          </a:xfrm>
          <a:prstGeom prst="rect">
            <a:avLst/>
          </a:prstGeom>
          <a:noFill/>
        </p:spPr>
        <p:txBody>
          <a:bodyPr wrap="square" lIns="91428" tIns="45713" rIns="91428" bIns="45713"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3600" b="0" i="0" dirty="0">
                <a:solidFill>
                  <a:srgbClr val="333333"/>
                </a:solidFill>
                <a:effectLst/>
                <a:latin typeface="Helvetica Neue"/>
              </a:rPr>
              <a:t>将一个类的接口转换成客户希望的另一种接口，从而使得原本因为接口不匹配而不能一起工作的那些类可以一起工作。</a:t>
            </a:r>
            <a:endParaRPr kumimoji="0" lang="zh-CN" altLang="en-US" sz="3600" b="0" i="0" u="none" strike="noStrike" kern="0" cap="none" spc="0" normalizeH="0" baseline="0" noProof="0" dirty="0">
              <a:ln>
                <a:noFill/>
              </a:ln>
              <a:solidFill>
                <a:prstClr val="black"/>
              </a:solidFill>
              <a:effectLst/>
              <a:uLnTx/>
              <a:uFillTx/>
              <a:cs typeface="+mn-ea"/>
              <a:sym typeface="+mn-lt"/>
            </a:endParaRPr>
          </a:p>
        </p:txBody>
      </p:sp>
      <p:sp>
        <p:nvSpPr>
          <p:cNvPr id="18" name="文本框 17">
            <a:extLst>
              <a:ext uri="{FF2B5EF4-FFF2-40B4-BE49-F238E27FC236}">
                <a16:creationId xmlns:a16="http://schemas.microsoft.com/office/drawing/2014/main" id="{5CFE2B06-702A-4D14-85DC-5389748D6D53}"/>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1</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20" name="文本框 19">
            <a:extLst>
              <a:ext uri="{FF2B5EF4-FFF2-40B4-BE49-F238E27FC236}">
                <a16:creationId xmlns:a16="http://schemas.microsoft.com/office/drawing/2014/main" id="{F8E0959E-29B6-4882-918E-9B604D632907}"/>
              </a:ext>
            </a:extLst>
          </p:cNvPr>
          <p:cNvSpPr txBox="1"/>
          <p:nvPr/>
        </p:nvSpPr>
        <p:spPr>
          <a:xfrm>
            <a:off x="1468459" y="408602"/>
            <a:ext cx="4279198"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600" dirty="0">
                <a:solidFill>
                  <a:prstClr val="black"/>
                </a:solidFill>
                <a:cs typeface="+mn-ea"/>
                <a:sym typeface="+mn-lt"/>
              </a:rPr>
              <a:t>基本介绍</a:t>
            </a:r>
            <a:endParaRPr kumimoji="0" lang="zh-CN" altLang="en-US" sz="2400" b="1" i="0" u="none" strike="noStrike" kern="1200" cap="none" spc="600" normalizeH="0" baseline="0" noProof="0" dirty="0">
              <a:ln>
                <a:noFill/>
              </a:ln>
              <a:solidFill>
                <a:prstClr val="black"/>
              </a:solidFill>
              <a:effectLst/>
              <a:uLnTx/>
              <a:uFillTx/>
              <a:cs typeface="+mn-ea"/>
              <a:sym typeface="+mn-lt"/>
            </a:endParaRPr>
          </a:p>
        </p:txBody>
      </p:sp>
      <p:sp>
        <p:nvSpPr>
          <p:cNvPr id="21" name="文本框 20">
            <a:extLst>
              <a:ext uri="{FF2B5EF4-FFF2-40B4-BE49-F238E27FC236}">
                <a16:creationId xmlns:a16="http://schemas.microsoft.com/office/drawing/2014/main" id="{CD26F983-B340-43B6-B8C2-12A044CE5431}"/>
              </a:ext>
            </a:extLst>
          </p:cNvPr>
          <p:cNvSpPr txBox="1"/>
          <p:nvPr/>
        </p:nvSpPr>
        <p:spPr>
          <a:xfrm>
            <a:off x="1464227" y="870267"/>
            <a:ext cx="2087047" cy="254429"/>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14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lumMod val="95000"/>
                    <a:lumOff val="5000"/>
                  </a:prstClr>
                </a:solidFill>
                <a:effectLst/>
                <a:uLnTx/>
                <a:uFillTx/>
                <a:cs typeface="+mn-ea"/>
                <a:sym typeface="+mn-lt"/>
              </a:rPr>
              <a:t>Basic introduction</a:t>
            </a:r>
          </a:p>
        </p:txBody>
      </p:sp>
    </p:spTree>
    <p:extLst>
      <p:ext uri="{BB962C8B-B14F-4D97-AF65-F5344CB8AC3E}">
        <p14:creationId xmlns:p14="http://schemas.microsoft.com/office/powerpoint/2010/main" val="21639704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0F4EABD8-C622-494D-8DAF-2BFE4BB38492}"/>
              </a:ext>
            </a:extLst>
          </p:cNvPr>
          <p:cNvGrpSpPr/>
          <p:nvPr/>
        </p:nvGrpSpPr>
        <p:grpSpPr>
          <a:xfrm>
            <a:off x="4011099" y="2631162"/>
            <a:ext cx="4213404" cy="1342190"/>
            <a:chOff x="3591289" y="191693"/>
            <a:chExt cx="3312707" cy="1342190"/>
          </a:xfrm>
        </p:grpSpPr>
        <p:sp>
          <p:nvSpPr>
            <p:cNvPr id="29" name="文本框 28">
              <a:extLst>
                <a:ext uri="{FF2B5EF4-FFF2-40B4-BE49-F238E27FC236}">
                  <a16:creationId xmlns:a16="http://schemas.microsoft.com/office/drawing/2014/main" id="{A58796D0-9C1D-4244-988B-3974B76851A6}"/>
                </a:ext>
              </a:extLst>
            </p:cNvPr>
            <p:cNvSpPr txBox="1"/>
            <p:nvPr/>
          </p:nvSpPr>
          <p:spPr>
            <a:xfrm>
              <a:off x="3591289" y="191693"/>
              <a:ext cx="3312707" cy="1107996"/>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600" normalizeH="0" baseline="0" noProof="0" dirty="0">
                  <a:ln>
                    <a:noFill/>
                  </a:ln>
                  <a:solidFill>
                    <a:prstClr val="black"/>
                  </a:solidFill>
                  <a:effectLst/>
                  <a:uLnTx/>
                  <a:uFillTx/>
                  <a:cs typeface="+mn-ea"/>
                  <a:sym typeface="+mn-lt"/>
                </a:rPr>
                <a:t>案例代码</a:t>
              </a:r>
            </a:p>
          </p:txBody>
        </p:sp>
        <p:sp>
          <p:nvSpPr>
            <p:cNvPr id="30" name="文本框 29">
              <a:extLst>
                <a:ext uri="{FF2B5EF4-FFF2-40B4-BE49-F238E27FC236}">
                  <a16:creationId xmlns:a16="http://schemas.microsoft.com/office/drawing/2014/main" id="{D945EA14-8AC2-40C6-9658-C01767A4EAB0}"/>
                </a:ext>
              </a:extLst>
            </p:cNvPr>
            <p:cNvSpPr txBox="1"/>
            <p:nvPr/>
          </p:nvSpPr>
          <p:spPr>
            <a:xfrm>
              <a:off x="4238715" y="1182120"/>
              <a:ext cx="1868664" cy="351763"/>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14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lumMod val="95000"/>
                      <a:lumOff val="5000"/>
                    </a:prstClr>
                  </a:solidFill>
                  <a:effectLst/>
                  <a:uLnTx/>
                  <a:uFillTx/>
                  <a:cs typeface="+mn-ea"/>
                  <a:sym typeface="+mn-lt"/>
                </a:rPr>
                <a:t>Case code</a:t>
              </a:r>
            </a:p>
          </p:txBody>
        </p:sp>
      </p:grpSp>
      <p:grpSp>
        <p:nvGrpSpPr>
          <p:cNvPr id="10" name="组合 9">
            <a:extLst>
              <a:ext uri="{FF2B5EF4-FFF2-40B4-BE49-F238E27FC236}">
                <a16:creationId xmlns:a16="http://schemas.microsoft.com/office/drawing/2014/main" id="{9BE7C9BB-57B4-4A5D-9E60-7D00D7D9814C}"/>
              </a:ext>
            </a:extLst>
          </p:cNvPr>
          <p:cNvGrpSpPr/>
          <p:nvPr/>
        </p:nvGrpSpPr>
        <p:grpSpPr>
          <a:xfrm rot="16200000">
            <a:off x="1900206" y="-769901"/>
            <a:ext cx="951018" cy="4751426"/>
            <a:chOff x="5725934" y="175075"/>
            <a:chExt cx="734187" cy="1944870"/>
          </a:xfrm>
        </p:grpSpPr>
        <p:sp>
          <p:nvSpPr>
            <p:cNvPr id="11" name="箭头: 五边形 10">
              <a:extLst>
                <a:ext uri="{FF2B5EF4-FFF2-40B4-BE49-F238E27FC236}">
                  <a16:creationId xmlns:a16="http://schemas.microsoft.com/office/drawing/2014/main" id="{56A88F2B-4F9B-4CC8-9AA7-3DAA48B0A579}"/>
                </a:ext>
              </a:extLst>
            </p:cNvPr>
            <p:cNvSpPr/>
            <p:nvPr/>
          </p:nvSpPr>
          <p:spPr>
            <a:xfrm rot="5400000" flipV="1">
              <a:off x="5120593" y="780416"/>
              <a:ext cx="1944870" cy="734187"/>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170AABFD-6403-4516-B3BB-C6F19861178E}"/>
                </a:ext>
              </a:extLst>
            </p:cNvPr>
            <p:cNvSpPr txBox="1"/>
            <p:nvPr/>
          </p:nvSpPr>
          <p:spPr>
            <a:xfrm rot="5400000">
              <a:off x="5962080" y="1449818"/>
              <a:ext cx="261895" cy="7341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cs typeface="+mn-ea"/>
                  <a:sym typeface="+mn-lt"/>
                </a:rPr>
                <a:t>2</a:t>
              </a:r>
              <a:endParaRPr kumimoji="0" lang="zh-CN" altLang="en-US" sz="5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9947197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53598" y="6576039"/>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 </a:t>
            </a:r>
            <a:r>
              <a:rPr kumimoji="0" lang="en-US" altLang="zh-CN" sz="100" b="0" i="0" u="none" strike="noStrike" kern="0" cap="none" spc="0" normalizeH="0" baseline="0" noProof="0" dirty="0">
                <a:ln>
                  <a:noFill/>
                </a:ln>
                <a:solidFill>
                  <a:schemeClr val="bg1">
                    <a:lumMod val="95000"/>
                  </a:schemeClr>
                </a:solidFill>
                <a:effectLst/>
                <a:uLnTx/>
                <a:uFillTx/>
              </a:rPr>
              <a:t>http://www.1ppt.com/xiazai/</a:t>
            </a:r>
          </a:p>
        </p:txBody>
      </p:sp>
      <p:pic>
        <p:nvPicPr>
          <p:cNvPr id="57" name="图片 56">
            <a:extLst>
              <a:ext uri="{FF2B5EF4-FFF2-40B4-BE49-F238E27FC236}">
                <a16:creationId xmlns:a16="http://schemas.microsoft.com/office/drawing/2014/main" id="{7F4EB337-A2E8-4FF2-A336-F46386A33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86" y="-439750"/>
            <a:ext cx="12192000" cy="4195072"/>
          </a:xfrm>
          <a:prstGeom prst="rect">
            <a:avLst/>
          </a:prstGeom>
        </p:spPr>
      </p:pic>
      <p:pic>
        <p:nvPicPr>
          <p:cNvPr id="59" name="图片 58">
            <a:extLst>
              <a:ext uri="{FF2B5EF4-FFF2-40B4-BE49-F238E27FC236}">
                <a16:creationId xmlns:a16="http://schemas.microsoft.com/office/drawing/2014/main" id="{7CD00517-105C-4D35-9B71-FF76AD8D8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86" y="2587662"/>
            <a:ext cx="12192000" cy="4618077"/>
          </a:xfrm>
          <a:prstGeom prst="rect">
            <a:avLst/>
          </a:prstGeom>
        </p:spPr>
      </p:pic>
      <p:cxnSp>
        <p:nvCxnSpPr>
          <p:cNvPr id="61" name="直接连接符 60">
            <a:extLst>
              <a:ext uri="{FF2B5EF4-FFF2-40B4-BE49-F238E27FC236}">
                <a16:creationId xmlns:a16="http://schemas.microsoft.com/office/drawing/2014/main" id="{DEB14C95-1604-4659-8245-ACE75302F723}"/>
              </a:ext>
            </a:extLst>
          </p:cNvPr>
          <p:cNvCxnSpPr>
            <a:cxnSpLocks/>
          </p:cNvCxnSpPr>
          <p:nvPr/>
        </p:nvCxnSpPr>
        <p:spPr>
          <a:xfrm>
            <a:off x="270586" y="3027218"/>
            <a:ext cx="113464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7722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5135E782-9AD5-4D1B-909A-1894A6DA4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76" y="-82292"/>
            <a:ext cx="12192000" cy="4342564"/>
          </a:xfrm>
          <a:prstGeom prst="rect">
            <a:avLst/>
          </a:prstGeom>
        </p:spPr>
      </p:pic>
      <p:pic>
        <p:nvPicPr>
          <p:cNvPr id="25" name="图片 24">
            <a:extLst>
              <a:ext uri="{FF2B5EF4-FFF2-40B4-BE49-F238E27FC236}">
                <a16:creationId xmlns:a16="http://schemas.microsoft.com/office/drawing/2014/main" id="{C3EB25FA-5920-48B5-8433-FFED88546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30" y="2350380"/>
            <a:ext cx="11464479" cy="3239930"/>
          </a:xfrm>
          <a:prstGeom prst="rect">
            <a:avLst/>
          </a:prstGeom>
        </p:spPr>
      </p:pic>
      <p:cxnSp>
        <p:nvCxnSpPr>
          <p:cNvPr id="27" name="直接连接符 26">
            <a:extLst>
              <a:ext uri="{FF2B5EF4-FFF2-40B4-BE49-F238E27FC236}">
                <a16:creationId xmlns:a16="http://schemas.microsoft.com/office/drawing/2014/main" id="{2583B220-117B-46C4-9E6E-05CAA2B28690}"/>
              </a:ext>
            </a:extLst>
          </p:cNvPr>
          <p:cNvCxnSpPr>
            <a:cxnSpLocks/>
          </p:cNvCxnSpPr>
          <p:nvPr/>
        </p:nvCxnSpPr>
        <p:spPr>
          <a:xfrm>
            <a:off x="277091" y="2189018"/>
            <a:ext cx="1133994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68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F3C1DB3F-870D-4DE1-ABA6-64FB3963E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7" y="0"/>
            <a:ext cx="12192000" cy="4426527"/>
          </a:xfrm>
          <a:prstGeom prst="rect">
            <a:avLst/>
          </a:prstGeom>
        </p:spPr>
      </p:pic>
      <p:pic>
        <p:nvPicPr>
          <p:cNvPr id="12" name="图片 11">
            <a:extLst>
              <a:ext uri="{FF2B5EF4-FFF2-40B4-BE49-F238E27FC236}">
                <a16:creationId xmlns:a16="http://schemas.microsoft.com/office/drawing/2014/main" id="{446CA035-D9A6-452E-AE03-9184170222F3}"/>
              </a:ext>
            </a:extLst>
          </p:cNvPr>
          <p:cNvPicPr>
            <a:picLocks noChangeAspect="1"/>
          </p:cNvPicPr>
          <p:nvPr/>
        </p:nvPicPr>
        <p:blipFill rotWithShape="1">
          <a:blip r:embed="rId4">
            <a:extLst>
              <a:ext uri="{28A0092B-C50C-407E-A947-70E740481C1C}">
                <a14:useLocalDpi xmlns:a14="http://schemas.microsoft.com/office/drawing/2010/main" val="0"/>
              </a:ext>
            </a:extLst>
          </a:blip>
          <a:srcRect b="26912"/>
          <a:stretch/>
        </p:blipFill>
        <p:spPr>
          <a:xfrm>
            <a:off x="-110837" y="3297382"/>
            <a:ext cx="12192000" cy="3179618"/>
          </a:xfrm>
          <a:prstGeom prst="rect">
            <a:avLst/>
          </a:prstGeom>
        </p:spPr>
      </p:pic>
      <p:cxnSp>
        <p:nvCxnSpPr>
          <p:cNvPr id="14" name="直接连接符 13">
            <a:extLst>
              <a:ext uri="{FF2B5EF4-FFF2-40B4-BE49-F238E27FC236}">
                <a16:creationId xmlns:a16="http://schemas.microsoft.com/office/drawing/2014/main" id="{EF3C60FE-4A88-442D-AF4E-1C590E2E6BA4}"/>
              </a:ext>
            </a:extLst>
          </p:cNvPr>
          <p:cNvCxnSpPr/>
          <p:nvPr/>
        </p:nvCxnSpPr>
        <p:spPr>
          <a:xfrm>
            <a:off x="464127" y="3664527"/>
            <a:ext cx="1134687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086486"/>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dzwczz">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稻壳儿：耗崽设计">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dzwczz">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3457</TotalTime>
  <Words>330</Words>
  <Application>Microsoft Office PowerPoint</Application>
  <PresentationFormat>宽屏</PresentationFormat>
  <Paragraphs>50</Paragraphs>
  <Slides>13</Slides>
  <Notes>12</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13</vt:i4>
      </vt:variant>
    </vt:vector>
  </HeadingPairs>
  <TitlesOfParts>
    <vt:vector size="21" baseType="lpstr">
      <vt:lpstr>Helvetica Neue</vt:lpstr>
      <vt:lpstr>等线</vt:lpstr>
      <vt:lpstr>微软雅黑</vt:lpstr>
      <vt:lpstr>Arial</vt:lpstr>
      <vt:lpstr>Calibri</vt:lpstr>
      <vt:lpstr>第一PPT，www.1ppt.com</vt:lpstr>
      <vt:lpstr>稻壳儿：耗崽设计</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教师授课</dc:title>
  <dc:creator>第一PPT</dc:creator>
  <cp:keywords>www.1ppt.com</cp:keywords>
  <dc:description>www.1ppt.com</dc:description>
  <cp:lastModifiedBy>张 志琳</cp:lastModifiedBy>
  <cp:revision>12</cp:revision>
  <dcterms:created xsi:type="dcterms:W3CDTF">2021-11-03T09:27:16Z</dcterms:created>
  <dcterms:modified xsi:type="dcterms:W3CDTF">2022-04-13T05:32:20Z</dcterms:modified>
</cp:coreProperties>
</file>