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22" r:id="rId3"/>
    <p:sldId id="327" r:id="rId4"/>
    <p:sldId id="258" r:id="rId5"/>
    <p:sldId id="268" r:id="rId6"/>
    <p:sldId id="259" r:id="rId7"/>
    <p:sldId id="316" r:id="rId8"/>
    <p:sldId id="318" r:id="rId9"/>
    <p:sldId id="328" r:id="rId10"/>
    <p:sldId id="329" r:id="rId11"/>
    <p:sldId id="330" r:id="rId12"/>
    <p:sldId id="331" r:id="rId13"/>
    <p:sldId id="337" r:id="rId14"/>
    <p:sldId id="332" r:id="rId15"/>
    <p:sldId id="333" r:id="rId16"/>
    <p:sldId id="320" r:id="rId17"/>
    <p:sldId id="324" r:id="rId18"/>
    <p:sldId id="325" r:id="rId19"/>
    <p:sldId id="338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ED4"/>
    <a:srgbClr val="9EB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69823" autoAdjust="0"/>
  </p:normalViewPr>
  <p:slideViewPr>
    <p:cSldViewPr snapToGrid="0">
      <p:cViewPr varScale="1">
        <p:scale>
          <a:sx n="50" d="100"/>
          <a:sy n="50" d="100"/>
        </p:scale>
        <p:origin x="36" y="612"/>
      </p:cViewPr>
      <p:guideLst>
        <p:guide orient="horz" pos="2178"/>
        <p:guide pos="3908"/>
        <p:guide orient="horz" pos="83"/>
        <p:guide orient="horz" pos="4256"/>
        <p:guide pos="72"/>
        <p:guide pos="7630"/>
        <p:guide orient="horz" pos="140"/>
        <p:guide orient="horz" pos="216"/>
        <p:guide orient="horz" pos="41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EFFE3-BE40-4522-B29A-BE7D42A86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997A8-A979-44CB-9607-FA2E04020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B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5" y="342265"/>
            <a:ext cx="11539855" cy="6230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70" y="1408430"/>
            <a:ext cx="9397365" cy="5102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2005" y="640080"/>
            <a:ext cx="6101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按钮分类：</a:t>
            </a:r>
            <a:endParaRPr lang="zh-CN" altLang="en-US" sz="4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" y="1428750"/>
            <a:ext cx="9105900" cy="5143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2005" y="640080"/>
            <a:ext cx="6101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按钮</a:t>
            </a:r>
            <a:r>
              <a:rPr lang="zh-CN" altLang="en-US" sz="4400" b="1"/>
              <a:t>尺寸：</a:t>
            </a:r>
            <a:endParaRPr lang="zh-CN" altLang="en-US" sz="4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30" y="1449705"/>
            <a:ext cx="8973185" cy="51225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2005" y="640080"/>
            <a:ext cx="6101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块级按钮</a:t>
            </a:r>
            <a:r>
              <a:rPr lang="zh-CN" altLang="en-US" sz="4400" b="1"/>
              <a:t>：</a:t>
            </a:r>
            <a:endParaRPr lang="zh-CN" altLang="en-US" sz="4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0" y="588645"/>
            <a:ext cx="6101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按钮</a:t>
            </a:r>
            <a:r>
              <a:rPr lang="zh-CN" altLang="en-US" sz="4400" b="1"/>
              <a:t>激活状态：</a:t>
            </a:r>
            <a:endParaRPr lang="zh-CN" altLang="en-US" sz="4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15" y="1266190"/>
            <a:ext cx="9464040" cy="5306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10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60" y="1295400"/>
            <a:ext cx="9875520" cy="5276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1955" y="527050"/>
            <a:ext cx="6101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/>
              <a:t>按钮</a:t>
            </a:r>
            <a:r>
              <a:rPr lang="zh-CN" altLang="en-US" sz="4400" b="1"/>
              <a:t>禁用状态：</a:t>
            </a:r>
            <a:endParaRPr lang="zh-CN" altLang="en-US" sz="4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89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" y="342900"/>
            <a:ext cx="10621645" cy="6229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342900"/>
            <a:ext cx="10428605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5335" y="476250"/>
            <a:ext cx="10958195" cy="600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2745" y="1345565"/>
            <a:ext cx="89065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	</a:t>
            </a:r>
            <a:r>
              <a:rPr lang="zh-CN" altLang="en-US" sz="3200"/>
              <a:t>由以上例子可知，Bootstrap简洁、直观、强悍的前端开发框架，使得 Web 开发更加快捷。Bootstrap提供了优雅的HTML和CSS规范，</a:t>
            </a:r>
            <a:r>
              <a:rPr lang="zh-CN" altLang="en-US" sz="3200">
                <a:sym typeface="+mn-ea"/>
              </a:rPr>
              <a:t>并且具有稳健性和效率高的特点。Bootstrap一经推出颇受欢迎，一直是GitHub上的热门开源项目，也一度成为国内一些移动开发者较为熟悉的框架。</a:t>
            </a:r>
            <a:r>
              <a:rPr lang="zh-CN" altLang="en-US" sz="3200"/>
              <a:t>1980年代以来，随着计算机技术在实践中的引用，</a:t>
            </a:r>
            <a:r>
              <a:rPr lang="en-US" altLang="zh-CN" sz="3200">
                <a:sym typeface="+mn-ea"/>
              </a:rPr>
              <a:t>BootStrap</a:t>
            </a:r>
            <a:r>
              <a:rPr lang="zh-CN" altLang="en-US" sz="3200"/>
              <a:t>方法越来越受欢迎，在</a:t>
            </a:r>
            <a:r>
              <a:rPr lang="zh-CN" altLang="en-US" sz="3200"/>
              <a:t>开发领域应用也越来越广泛。</a:t>
            </a:r>
            <a:endParaRPr lang="zh-CN" altLang="en-US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3602613" y="3158579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sym typeface="汉仪细等线简" panose="00020600040101010101" pitchFamily="18" charset="-122"/>
              </a:rPr>
              <a:t>感谢大家的耐心聆听！</a:t>
            </a:r>
            <a:endParaRPr kumimoji="1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sym typeface="汉仪细等线简" panose="00020600040101010101" pitchFamily="18" charset="-122"/>
            </a:endParaRPr>
          </a:p>
        </p:txBody>
      </p:sp>
      <p:sp>
        <p:nvSpPr>
          <p:cNvPr id="2" name="文本框 16"/>
          <p:cNvSpPr txBox="1"/>
          <p:nvPr/>
        </p:nvSpPr>
        <p:spPr>
          <a:xfrm>
            <a:off x="2893953" y="1640929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sym typeface="汉仪细等线简" panose="00020600040101010101" pitchFamily="18" charset="-122"/>
              </a:rPr>
              <a:t>今天的演讲到此结束！</a:t>
            </a:r>
            <a:endParaRPr kumimoji="1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sym typeface="汉仪细等线简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15" y="5044440"/>
            <a:ext cx="1766570" cy="1139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80" y="5044440"/>
            <a:ext cx="1766570" cy="1139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0" y="4507865"/>
            <a:ext cx="1766570" cy="1139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40" y="5044440"/>
            <a:ext cx="1766570" cy="1139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30" y="5044440"/>
            <a:ext cx="1766570" cy="11391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25" y="4507865"/>
            <a:ext cx="1766570" cy="11391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15" y="4507865"/>
            <a:ext cx="1766570" cy="1139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55" y="4507865"/>
            <a:ext cx="1766570" cy="11391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5044440"/>
            <a:ext cx="1766570" cy="11391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15" y="5044440"/>
            <a:ext cx="1766570" cy="1139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515" y="5044440"/>
            <a:ext cx="1766570" cy="11391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910" y="4507865"/>
            <a:ext cx="1766570" cy="11391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085" y="4507865"/>
            <a:ext cx="1766570" cy="11391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185" y="4507865"/>
            <a:ext cx="1766570" cy="1139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6895" y="1064895"/>
            <a:ext cx="8114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latin typeface="华文行楷" panose="02010800040101010101" charset="-122"/>
                <a:ea typeface="华文行楷" panose="02010800040101010101" charset="-122"/>
              </a:rPr>
              <a:t>扩展框架</a:t>
            </a:r>
            <a:r>
              <a:rPr lang="zh-CN" altLang="en-US" sz="7200" b="1"/>
              <a:t>：</a:t>
            </a:r>
            <a:endParaRPr lang="zh-CN" altLang="en-US" sz="7200" b="1"/>
          </a:p>
        </p:txBody>
      </p:sp>
      <p:sp>
        <p:nvSpPr>
          <p:cNvPr id="3" name="文本框 2"/>
          <p:cNvSpPr txBox="1"/>
          <p:nvPr/>
        </p:nvSpPr>
        <p:spPr>
          <a:xfrm>
            <a:off x="3950970" y="2783840"/>
            <a:ext cx="81146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 b="1">
                <a:latin typeface="方正粗黑宋简体" panose="02000000000000000000" charset="-122"/>
                <a:ea typeface="方正粗黑宋简体" panose="02000000000000000000" charset="-122"/>
              </a:rPr>
              <a:t>Bootstrap</a:t>
            </a:r>
            <a:endParaRPr lang="en-US" altLang="zh-CN" sz="88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7600" y="5575300"/>
            <a:ext cx="8164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华文行楷" panose="02010800040101010101" charset="-122"/>
                <a:ea typeface="华文行楷" panose="02010800040101010101" charset="-122"/>
              </a:rPr>
              <a:t>演讲者：王婷婷</a:t>
            </a:r>
            <a:endParaRPr lang="zh-CN" altLang="en-US" sz="32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12504" y="4142443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03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6497" y="1055057"/>
            <a:ext cx="750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B9ED4"/>
                </a:solidFill>
                <a:effectLst/>
                <a:uLnTx/>
                <a:uFillTx/>
                <a:latin typeface="汉仪锐智W" panose="00020600040101010101" pitchFamily="18" charset="-122"/>
                <a:ea typeface="汉仪锐智W" panose="00020600040101010101" pitchFamily="18" charset="-122"/>
                <a:cs typeface="+mn-cs"/>
              </a:rPr>
              <a:t>目录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7B9ED4"/>
              </a:solidFill>
              <a:effectLst/>
              <a:uLnTx/>
              <a:uFillTx/>
              <a:latin typeface="汉仪锐智W" panose="00020600040101010101" pitchFamily="18" charset="-122"/>
              <a:ea typeface="汉仪锐智W" panose="00020600040101010101" pitchFamily="18" charset="-122"/>
              <a:cs typeface="+mn-cs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2112010" y="2767330"/>
            <a:ext cx="421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Bootstrap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简介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6402070" y="4820920"/>
            <a:ext cx="3765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Bootstrap</a:t>
            </a:r>
            <a:r>
              <a:rPr kumimoji="1" lang="zh-CN" altLang="en-US" sz="2800" u="none" strike="noStrike" kern="0" cap="none" spc="0" normalizeH="0" baseline="0" noProof="0" dirty="0">
                <a:ln>
                  <a:noFill/>
                </a:ln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汉仪细等线简" panose="00020600040101010101" pitchFamily="18" charset="-122"/>
              </a:rPr>
              <a:t>组件的</a:t>
            </a:r>
            <a:r>
              <a:rPr kumimoji="1" lang="zh-CN" altLang="en-US" sz="2800" u="none" strike="noStrike" kern="0" cap="none" spc="0" normalizeH="0" baseline="0" noProof="0" dirty="0">
                <a:ln>
                  <a:noFill/>
                </a:ln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汉仪细等线简" panose="00020600040101010101" pitchFamily="18" charset="-122"/>
              </a:rPr>
              <a:t>使用</a:t>
            </a:r>
            <a:endParaRPr kumimoji="1" lang="zh-CN" altLang="en-US" sz="2800" u="none" strike="noStrike" kern="0" cap="none" spc="0" normalizeH="0" baseline="0" noProof="0" dirty="0">
              <a:ln>
                <a:noFill/>
              </a:ln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汉仪细等线简" panose="00020600040101010101" pitchFamily="18" charset="-122"/>
            </a:endParaRPr>
          </a:p>
        </p:txBody>
      </p:sp>
      <p:sp>
        <p:nvSpPr>
          <p:cNvPr id="8" name="文本框 23"/>
          <p:cNvSpPr txBox="1"/>
          <p:nvPr/>
        </p:nvSpPr>
        <p:spPr>
          <a:xfrm>
            <a:off x="6667778" y="2767350"/>
            <a:ext cx="29629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Bootstrap</a:t>
            </a:r>
            <a:r>
              <a:rPr lang="zh-CN" altLang="en-US" sz="28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的结构</a:t>
            </a:r>
            <a:endParaRPr lang="en-US" altLang="zh-CN" sz="28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u="none" strike="noStrike" kern="0" cap="none" spc="0" normalizeH="0" baseline="0" noProof="0" dirty="0">
              <a:ln>
                <a:noFill/>
              </a:ln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5404" y="217025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01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26988" y="217025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02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3" name="文本框 18"/>
          <p:cNvSpPr txBox="1"/>
          <p:nvPr/>
        </p:nvSpPr>
        <p:spPr>
          <a:xfrm>
            <a:off x="1612900" y="4820920"/>
            <a:ext cx="3765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Bootstrap</a:t>
            </a:r>
            <a:r>
              <a:rPr kumimoji="1" lang="zh-CN" altLang="en-US" sz="2800" u="none" strike="noStrike" kern="0" cap="none" spc="0" normalizeH="0" baseline="0" noProof="0" dirty="0">
                <a:ln>
                  <a:noFill/>
                </a:ln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汉仪细等线简" panose="00020600040101010101" pitchFamily="18" charset="-122"/>
              </a:rPr>
              <a:t>的</a:t>
            </a:r>
            <a:r>
              <a:rPr kumimoji="1" lang="zh-CN" altLang="en-US" sz="2800" u="none" strike="noStrike" kern="0" cap="none" spc="0" normalizeH="0" baseline="0" noProof="0" dirty="0">
                <a:ln>
                  <a:noFill/>
                </a:ln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汉仪细等线简" panose="00020600040101010101" pitchFamily="18" charset="-122"/>
              </a:rPr>
              <a:t>优点</a:t>
            </a:r>
            <a:endParaRPr kumimoji="1" lang="zh-CN" altLang="en-US" sz="2800" u="none" strike="noStrike" kern="0" cap="none" spc="0" normalizeH="0" baseline="0" noProof="0" dirty="0">
              <a:ln>
                <a:noFill/>
              </a:ln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汉仪细等线简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3899" y="4142443"/>
            <a:ext cx="184354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04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890" y="212090"/>
            <a:ext cx="12192000" cy="6654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99005" y="1059180"/>
            <a:ext cx="4685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什么是</a:t>
            </a:r>
            <a:r>
              <a:rPr lang="en-US" altLang="zh-CN" sz="4000" b="1"/>
              <a:t>Bootstrap?</a:t>
            </a:r>
            <a:endParaRPr lang="en-US" altLang="zh-CN" sz="4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1845945"/>
            <a:ext cx="7057390" cy="4291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92455" y="475615"/>
            <a:ext cx="11293475" cy="6068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22350" y="1355090"/>
            <a:ext cx="10620375" cy="5069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1210" y="476250"/>
            <a:ext cx="4685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Bootstrap</a:t>
            </a:r>
            <a:r>
              <a:rPr lang="zh-CN" altLang="en-US" sz="4000" b="1"/>
              <a:t>结构：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35" y="1443990"/>
            <a:ext cx="10737215" cy="49193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1210" y="476250"/>
            <a:ext cx="4685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Bootstrap</a:t>
            </a:r>
            <a:r>
              <a:rPr lang="zh-CN" altLang="en-US" sz="4000" b="1"/>
              <a:t>优点：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281430"/>
            <a:ext cx="9430385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09980" y="857885"/>
            <a:ext cx="10440035" cy="5448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88945" y="2338070"/>
            <a:ext cx="61010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ym typeface="+mn-ea"/>
              </a:rPr>
              <a:t>Bootstrap</a:t>
            </a:r>
            <a:r>
              <a:rPr lang="zh-CN" altLang="en-US" sz="4800" b="1">
                <a:sym typeface="+mn-ea"/>
              </a:rPr>
              <a:t>的使用</a:t>
            </a:r>
            <a:endParaRPr lang="zh-CN" altLang="en-US" sz="4800" b="1">
              <a:sym typeface="+mn-ea"/>
            </a:endParaRPr>
          </a:p>
          <a:p>
            <a:r>
              <a:rPr lang="en-US" altLang="zh-CN" sz="4800" b="1">
                <a:sym typeface="+mn-ea"/>
              </a:rPr>
              <a:t>				----</a:t>
            </a:r>
            <a:r>
              <a:rPr lang="zh-CN" altLang="en-US" sz="4800" b="1"/>
              <a:t>按钮：</a:t>
            </a:r>
            <a:endParaRPr lang="zh-CN" altLang="en-US" sz="4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820420"/>
            <a:ext cx="10429875" cy="5451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495,&quot;width&quot;:20775}"/>
</p:tagLst>
</file>

<file path=ppt/tags/tag2.xml><?xml version="1.0" encoding="utf-8"?>
<p:tagLst xmlns:p="http://schemas.openxmlformats.org/presentationml/2006/main">
  <p:tag name="ISLIDE.GUIDESSETTING" val="{&quot;Id&quot;:null,&quot;Name&quot;:&quot;无&quot;,&quot;HeaderHeight&quot;:1.0204081632653061,&quot;FooterHeight&quot;:1.3,&quot;SideMargin&quot;:1.0,&quot;TopMargin&quot;:1.3,&quot;BottomMargin&quot;:1.3,&quot;IntervalMargin&quot;:1.9000000000000001,&quot;SettingType&quot;:&quot;System&quot;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宽屏</PresentationFormat>
  <Paragraphs>50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华文行楷</vt:lpstr>
      <vt:lpstr>方正粗黑宋简体</vt:lpstr>
      <vt:lpstr>Arial Black</vt:lpstr>
      <vt:lpstr>汉仪锐智W</vt:lpstr>
      <vt:lpstr>思源黑体 CN Bold</vt:lpstr>
      <vt:lpstr>汉仪细等线简</vt:lpstr>
      <vt:lpstr>黑体</vt:lpstr>
      <vt:lpstr>Calibri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懿懿UU</dc:creator>
  <cp:lastModifiedBy>习惯做Only.1</cp:lastModifiedBy>
  <cp:revision>8</cp:revision>
  <dcterms:created xsi:type="dcterms:W3CDTF">2021-08-01T10:32:00Z</dcterms:created>
  <dcterms:modified xsi:type="dcterms:W3CDTF">2022-04-05T11:42:34Z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v1.0_mb_aWcyb1oICaP9Y6ju0mIuaQ==</vt:lpwstr>
  </property>
  <property fmtid="{D5CDD505-2E9C-101B-9397-08002B2CF9AE}" pid="4" name="ICV">
    <vt:lpwstr>F0F145F88544414FA927DF352A15953B</vt:lpwstr>
  </property>
</Properties>
</file>