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446" r:id="rId3"/>
    <p:sldId id="449" r:id="rId4"/>
    <p:sldId id="450" r:id="rId5"/>
    <p:sldId id="447" r:id="rId6"/>
    <p:sldId id="471" r:id="rId7"/>
    <p:sldId id="454" r:id="rId8"/>
    <p:sldId id="456" r:id="rId9"/>
    <p:sldId id="472" r:id="rId10"/>
    <p:sldId id="475" r:id="rId11"/>
    <p:sldId id="474" r:id="rId12"/>
    <p:sldId id="476" r:id="rId13"/>
    <p:sldId id="478" r:id="rId14"/>
    <p:sldId id="477" r:id="rId15"/>
    <p:sldId id="451" r:id="rId16"/>
    <p:sldId id="457" r:id="rId17"/>
    <p:sldId id="459" r:id="rId18"/>
    <p:sldId id="479" r:id="rId19"/>
    <p:sldId id="480" r:id="rId20"/>
    <p:sldId id="481" r:id="rId21"/>
    <p:sldId id="482" r:id="rId22"/>
    <p:sldId id="452" r:id="rId23"/>
    <p:sldId id="462" r:id="rId24"/>
    <p:sldId id="483" r:id="rId25"/>
    <p:sldId id="453" r:id="rId26"/>
    <p:sldId id="486" r:id="rId27"/>
    <p:sldId id="484" r:id="rId28"/>
    <p:sldId id="485" r:id="rId29"/>
    <p:sldId id="44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1EB"/>
    <a:srgbClr val="050004"/>
    <a:srgbClr val="FAE022"/>
    <a:srgbClr val="91A0C9"/>
    <a:srgbClr val="FCEE7C"/>
    <a:srgbClr val="EAD13B"/>
    <a:srgbClr val="F18933"/>
    <a:srgbClr val="658862"/>
    <a:srgbClr val="4C6D5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9692" autoAdjust="0"/>
  </p:normalViewPr>
  <p:slideViewPr>
    <p:cSldViewPr snapToGrid="0">
      <p:cViewPr varScale="1">
        <p:scale>
          <a:sx n="77" d="100"/>
          <a:sy n="77" d="100"/>
        </p:scale>
        <p:origin x="1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6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3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1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2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2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30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6004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9134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52608C-1F53-43ED-A782-E51250605CA8}"/>
              </a:ext>
            </a:extLst>
          </p:cNvPr>
          <p:cNvSpPr/>
          <p:nvPr/>
        </p:nvSpPr>
        <p:spPr>
          <a:xfrm>
            <a:off x="1549400" y="2277345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i="1" spc="3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6600" b="1" i="1" spc="300" dirty="0">
                <a:solidFill>
                  <a:schemeClr val="bg1"/>
                </a:solidFill>
                <a:cs typeface="+mn-ea"/>
                <a:sym typeface="+mn-lt"/>
              </a:rPr>
              <a:t>单元测试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8DACF7-8259-4490-B07D-82BFB4AF18B6}"/>
              </a:ext>
            </a:extLst>
          </p:cNvPr>
          <p:cNvSpPr txBox="1"/>
          <p:nvPr/>
        </p:nvSpPr>
        <p:spPr>
          <a:xfrm>
            <a:off x="3287860" y="3437631"/>
            <a:ext cx="602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Today I'm going to talk about Java unit testing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2101" y="4136876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汇报人：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刘欣          时间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2022.04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16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">
        <p:dissolve/>
      </p:transition>
    </mc:Choice>
    <mc:Fallback xmlns="">
      <p:transition spd="slow" advTm="1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B06DC3-4048-483F-BEB0-39AEBEDC5A26}"/>
              </a:ext>
            </a:extLst>
          </p:cNvPr>
          <p:cNvGrpSpPr/>
          <p:nvPr/>
        </p:nvGrpSpPr>
        <p:grpSpPr>
          <a:xfrm>
            <a:off x="4253010" y="2467601"/>
            <a:ext cx="3641274" cy="3192300"/>
            <a:chOff x="553646" y="1482273"/>
            <a:chExt cx="5004497" cy="4387437"/>
          </a:xfrm>
        </p:grpSpPr>
        <p:pic>
          <p:nvPicPr>
            <p:cNvPr id="5" name="Picture 26" descr="iMac.png">
              <a:extLst>
                <a:ext uri="{FF2B5EF4-FFF2-40B4-BE49-F238E27FC236}">
                  <a16:creationId xmlns:a16="http://schemas.microsoft.com/office/drawing/2014/main" id="{6538D613-20AC-4AFC-A83C-E8C4A059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46" y="1482273"/>
              <a:ext cx="5004497" cy="438743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2CE951-7CC7-4043-AD0C-FEEC79BE4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2078113" y="1307833"/>
              <a:ext cx="2024573" cy="3657621"/>
            </a:xfrm>
            <a:prstGeom prst="rect">
              <a:avLst/>
            </a:prstGeom>
          </p:spPr>
        </p:pic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61E68809-CADD-49A7-9B31-89A1BEFC9A90}"/>
              </a:ext>
            </a:extLst>
          </p:cNvPr>
          <p:cNvSpPr/>
          <p:nvPr/>
        </p:nvSpPr>
        <p:spPr>
          <a:xfrm flipH="1">
            <a:off x="7736705" y="1816311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7246A56-1A1E-46D7-9905-73B9183F9150}"/>
              </a:ext>
            </a:extLst>
          </p:cNvPr>
          <p:cNvSpPr/>
          <p:nvPr/>
        </p:nvSpPr>
        <p:spPr>
          <a:xfrm>
            <a:off x="7828772" y="2140796"/>
            <a:ext cx="3154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常用</a:t>
            </a:r>
            <a:r>
              <a:rPr lang="en-US" altLang="zh-CN" sz="1400" kern="1200" noProof="1">
                <a:solidFill>
                  <a:schemeClr val="bg1"/>
                </a:solidFill>
                <a:cs typeface="+mn-ea"/>
                <a:sym typeface="+mn-lt"/>
              </a:rPr>
              <a:t>IDE(</a:t>
            </a: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例如</a:t>
            </a:r>
            <a:r>
              <a:rPr lang="en-US" altLang="zh-CN" sz="1400" kern="1200" noProof="1">
                <a:solidFill>
                  <a:schemeClr val="bg1"/>
                </a:solidFill>
                <a:cs typeface="+mn-ea"/>
                <a:sym typeface="+mn-lt"/>
              </a:rPr>
              <a:t>Eclipses)</a:t>
            </a:r>
            <a:r>
              <a:rPr lang="zh-CN" altLang="en-US" sz="1400" noProof="1">
                <a:solidFill>
                  <a:schemeClr val="bg1"/>
                </a:solidFill>
                <a:cs typeface="+mn-ea"/>
                <a:sym typeface="+mn-lt"/>
              </a:rPr>
              <a:t>都集成了</a:t>
            </a:r>
            <a:r>
              <a:rPr lang="en-US" altLang="zh-CN" sz="1400" noProof="1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88BAB28-23FE-49D8-BA9B-AD818E21AADF}"/>
              </a:ext>
            </a:extLst>
          </p:cNvPr>
          <p:cNvSpPr/>
          <p:nvPr/>
        </p:nvSpPr>
        <p:spPr>
          <a:xfrm flipH="1">
            <a:off x="8243772" y="4083376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143BF8B9-90A7-434E-91B2-A593E75F0068}"/>
              </a:ext>
            </a:extLst>
          </p:cNvPr>
          <p:cNvSpPr/>
          <p:nvPr/>
        </p:nvSpPr>
        <p:spPr>
          <a:xfrm>
            <a:off x="8335839" y="4407861"/>
            <a:ext cx="3154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可以方便的集成到</a:t>
            </a:r>
            <a:r>
              <a:rPr lang="en-US" altLang="zh-CN" sz="1400" kern="1200" noProof="1">
                <a:solidFill>
                  <a:schemeClr val="bg1"/>
                </a:solidFill>
                <a:cs typeface="+mn-ea"/>
                <a:sym typeface="+mn-lt"/>
              </a:rPr>
              <a:t>Maven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1CB90D2-C795-4AFD-BBAF-0AE38035FFFC}"/>
              </a:ext>
            </a:extLst>
          </p:cNvPr>
          <p:cNvSpPr/>
          <p:nvPr/>
        </p:nvSpPr>
        <p:spPr>
          <a:xfrm>
            <a:off x="2408268" y="1990107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89404D0-68DD-4005-B742-A192434B9FC3}"/>
              </a:ext>
            </a:extLst>
          </p:cNvPr>
          <p:cNvSpPr/>
          <p:nvPr/>
        </p:nvSpPr>
        <p:spPr>
          <a:xfrm>
            <a:off x="918085" y="2338633"/>
            <a:ext cx="3352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使用断言（</a:t>
            </a:r>
            <a:r>
              <a:rPr lang="en-US" altLang="zh-CN" sz="1400" noProof="1">
                <a:solidFill>
                  <a:schemeClr val="bg1"/>
                </a:solidFill>
                <a:cs typeface="+mn-ea"/>
                <a:sym typeface="+mn-lt"/>
              </a:rPr>
              <a:t>As</a:t>
            </a:r>
            <a:r>
              <a:rPr lang="en-US" altLang="zh-CN" sz="1400" kern="1200" noProof="1">
                <a:solidFill>
                  <a:schemeClr val="bg1"/>
                </a:solidFill>
                <a:cs typeface="+mn-ea"/>
                <a:sym typeface="+mn-lt"/>
              </a:rPr>
              <a:t>sertion</a:t>
            </a: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）</a:t>
            </a:r>
            <a:r>
              <a:rPr lang="zh-CN" altLang="en-US" sz="1400" noProof="1">
                <a:solidFill>
                  <a:schemeClr val="bg1"/>
                </a:solidFill>
                <a:cs typeface="+mn-ea"/>
                <a:sym typeface="+mn-lt"/>
              </a:rPr>
              <a:t>测试期望结果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23BCC8C5-2A3A-4A32-8C92-D0A0C91A6DF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7CBDFBDA-F0BB-4C75-B18F-70B1D4180241}"/>
              </a:ext>
            </a:extLst>
          </p:cNvPr>
          <p:cNvSpPr/>
          <p:nvPr/>
        </p:nvSpPr>
        <p:spPr>
          <a:xfrm>
            <a:off x="388782" y="3715296"/>
            <a:ext cx="3352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zh-CN" altLang="en-US" sz="1400" kern="1200" noProof="1">
                <a:solidFill>
                  <a:schemeClr val="bg1"/>
                </a:solidFill>
                <a:cs typeface="+mn-ea"/>
                <a:sym typeface="+mn-lt"/>
              </a:rPr>
              <a:t>可以方便地组织和运行测试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59D7A50-7F7F-4FDF-B55D-CC681068DC3B}"/>
              </a:ext>
            </a:extLst>
          </p:cNvPr>
          <p:cNvSpPr/>
          <p:nvPr/>
        </p:nvSpPr>
        <p:spPr>
          <a:xfrm>
            <a:off x="2373112" y="491712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特点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932D07C0-B1E8-494D-B359-67DF1ADA6851}"/>
              </a:ext>
            </a:extLst>
          </p:cNvPr>
          <p:cNvSpPr/>
          <p:nvPr/>
        </p:nvSpPr>
        <p:spPr>
          <a:xfrm>
            <a:off x="882929" y="5265648"/>
            <a:ext cx="3352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bg1"/>
                </a:solidFill>
                <a:cs typeface="+mn-ea"/>
                <a:sym typeface="+mn-lt"/>
              </a:rPr>
              <a:t>可以方便的查看测试结果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2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7781012-D778-495A-B983-899FC45F6BC3}"/>
              </a:ext>
            </a:extLst>
          </p:cNvPr>
          <p:cNvSpPr/>
          <p:nvPr/>
        </p:nvSpPr>
        <p:spPr>
          <a:xfrm>
            <a:off x="2145021" y="1303146"/>
            <a:ext cx="638399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的设计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EDEFEED8-2789-4A17-B5EE-2F08BFB48B3C}"/>
              </a:ext>
            </a:extLst>
          </p:cNvPr>
          <p:cNvSpPr/>
          <p:nvPr/>
        </p:nvSpPr>
        <p:spPr>
          <a:xfrm>
            <a:off x="2620857" y="1981332"/>
            <a:ext cx="6851134" cy="438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：一个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表示一个测试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TestSuite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：一个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TestSuite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包含一组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，表示一组测试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TestFixture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：一个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TestFixture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表示一个测试环境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en-US" kern="1200" dirty="0" err="1">
                <a:solidFill>
                  <a:schemeClr val="bg1"/>
                </a:solidFill>
                <a:cs typeface="+mn-ea"/>
                <a:sym typeface="+mn-lt"/>
              </a:rPr>
              <a:t>TestResult</a:t>
            </a:r>
            <a:r>
              <a:rPr lang="zh-CN" altLang="en-US" kern="1200" dirty="0">
                <a:solidFill>
                  <a:schemeClr val="bg1"/>
                </a:solidFill>
                <a:cs typeface="+mn-ea"/>
                <a:sym typeface="+mn-lt"/>
              </a:rPr>
              <a:t>：用于收集测试结果</a:t>
            </a:r>
            <a:endParaRPr lang="en-US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TestRunner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：用于运行测试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en-US" kern="1200" dirty="0" err="1">
                <a:solidFill>
                  <a:schemeClr val="bg1"/>
                </a:solidFill>
                <a:cs typeface="+mn-ea"/>
                <a:sym typeface="+mn-lt"/>
              </a:rPr>
              <a:t>TestListener</a:t>
            </a:r>
            <a:r>
              <a:rPr lang="zh-CN" altLang="en-US" kern="1200" dirty="0">
                <a:solidFill>
                  <a:schemeClr val="bg1"/>
                </a:solidFill>
                <a:cs typeface="+mn-ea"/>
                <a:sym typeface="+mn-lt"/>
              </a:rPr>
              <a:t>：用于监听测试过程，收集测试数据</a:t>
            </a:r>
            <a:endParaRPr lang="en-US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Assert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：用于断言测试结果是否正确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0B319D65-EC08-454D-9834-05ACB51657B3}"/>
              </a:ext>
            </a:extLst>
          </p:cNvPr>
          <p:cNvSpPr/>
          <p:nvPr/>
        </p:nvSpPr>
        <p:spPr>
          <a:xfrm>
            <a:off x="1954402" y="1210176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8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677CD947-0C14-40C2-88C3-4034D52FCE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504105" y="-829895"/>
            <a:ext cx="3183790" cy="1219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2440704" y="538142"/>
            <a:ext cx="607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Import static org.junit.Assert.*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Google Shape;86;p19">
            <a:extLst>
              <a:ext uri="{FF2B5EF4-FFF2-40B4-BE49-F238E27FC236}">
                <a16:creationId xmlns:a16="http://schemas.microsoft.com/office/drawing/2014/main" id="{49D60764-CB62-42EC-B4BA-C3C32E608C08}"/>
              </a:ext>
            </a:extLst>
          </p:cNvPr>
          <p:cNvSpPr txBox="1"/>
          <p:nvPr/>
        </p:nvSpPr>
        <p:spPr>
          <a:xfrm>
            <a:off x="2422011" y="1747159"/>
            <a:ext cx="4447735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Assert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断言</a:t>
            </a:r>
            <a:endParaRPr sz="3200" b="1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F53C58-417F-472F-AC7E-210065C1D494}"/>
              </a:ext>
            </a:extLst>
          </p:cNvPr>
          <p:cNvSpPr txBox="1"/>
          <p:nvPr/>
        </p:nvSpPr>
        <p:spPr>
          <a:xfrm>
            <a:off x="2422011" y="2748240"/>
            <a:ext cx="5089694" cy="22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断言相等：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assertEquals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(100,x)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断言数组相等：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assertArrayEquals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({1,2,3},x)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浮点数断言相等：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assertEquals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(3.1416,x,0.0001)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断言为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null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assertNull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(x)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断言为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true/false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assertTure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(x&gt;0)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assertFalse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(x&lt;0)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其他：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assertNotEquals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assertNotNull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1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1630017" y="538142"/>
            <a:ext cx="907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ED83B-E067-417C-AA48-BC1C63F15C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81498" y="-978646"/>
            <a:ext cx="3429001" cy="1219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5B15A-F0A1-4F7A-B61F-C80AA961F5D7}"/>
              </a:ext>
            </a:extLst>
          </p:cNvPr>
          <p:cNvSpPr txBox="1"/>
          <p:nvPr/>
        </p:nvSpPr>
        <p:spPr>
          <a:xfrm>
            <a:off x="1259678" y="2215871"/>
            <a:ext cx="6033948" cy="22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一个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TsetCase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包含一组相关的测试方法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Asert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断言测试结果（注意浮点数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assertEquals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要指定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delta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每个测试方法必须完全独立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测试代码必须非常简单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不能为测试代码再编写测试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测试要覆盖各种输入条件，特别是边界条件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Shape 2644">
            <a:extLst>
              <a:ext uri="{FF2B5EF4-FFF2-40B4-BE49-F238E27FC236}">
                <a16:creationId xmlns:a16="http://schemas.microsoft.com/office/drawing/2014/main" id="{91285670-8CF3-4A1C-970F-62DDD22E5DD8}"/>
              </a:ext>
            </a:extLst>
          </p:cNvPr>
          <p:cNvGrpSpPr/>
          <p:nvPr/>
        </p:nvGrpSpPr>
        <p:grpSpPr>
          <a:xfrm>
            <a:off x="6674330" y="3227384"/>
            <a:ext cx="1236264" cy="1253338"/>
            <a:chOff x="6775082" y="5183208"/>
            <a:chExt cx="1954212" cy="1981199"/>
          </a:xfrm>
          <a:solidFill>
            <a:schemeClr val="bg1">
              <a:alpha val="35000"/>
            </a:schemeClr>
          </a:solidFill>
        </p:grpSpPr>
        <p:sp>
          <p:nvSpPr>
            <p:cNvPr id="8" name="Shape 2645">
              <a:extLst>
                <a:ext uri="{FF2B5EF4-FFF2-40B4-BE49-F238E27FC236}">
                  <a16:creationId xmlns:a16="http://schemas.microsoft.com/office/drawing/2014/main" id="{6E97C00E-071C-4E19-BC72-5272CC27F917}"/>
                </a:ext>
              </a:extLst>
            </p:cNvPr>
            <p:cNvSpPr/>
            <p:nvPr/>
          </p:nvSpPr>
          <p:spPr>
            <a:xfrm>
              <a:off x="6775082" y="5183208"/>
              <a:ext cx="1954212" cy="198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969" y="26434"/>
                  </a:moveTo>
                  <a:lnTo>
                    <a:pt x="55699" y="26193"/>
                  </a:lnTo>
                  <a:lnTo>
                    <a:pt x="57429" y="26049"/>
                  </a:lnTo>
                  <a:lnTo>
                    <a:pt x="59183" y="26001"/>
                  </a:lnTo>
                  <a:lnTo>
                    <a:pt x="60889" y="26025"/>
                  </a:lnTo>
                  <a:lnTo>
                    <a:pt x="62619" y="26145"/>
                  </a:lnTo>
                  <a:lnTo>
                    <a:pt x="64300" y="26361"/>
                  </a:lnTo>
                  <a:lnTo>
                    <a:pt x="65957" y="26626"/>
                  </a:lnTo>
                  <a:lnTo>
                    <a:pt x="67589" y="26987"/>
                  </a:lnTo>
                  <a:lnTo>
                    <a:pt x="69222" y="27420"/>
                  </a:lnTo>
                  <a:lnTo>
                    <a:pt x="70781" y="27949"/>
                  </a:lnTo>
                  <a:lnTo>
                    <a:pt x="72341" y="28502"/>
                  </a:lnTo>
                  <a:lnTo>
                    <a:pt x="73851" y="29176"/>
                  </a:lnTo>
                  <a:lnTo>
                    <a:pt x="75338" y="29897"/>
                  </a:lnTo>
                  <a:lnTo>
                    <a:pt x="76800" y="30691"/>
                  </a:lnTo>
                  <a:lnTo>
                    <a:pt x="78164" y="31533"/>
                  </a:lnTo>
                  <a:lnTo>
                    <a:pt x="79553" y="32471"/>
                  </a:lnTo>
                  <a:lnTo>
                    <a:pt x="80844" y="33457"/>
                  </a:lnTo>
                  <a:lnTo>
                    <a:pt x="82136" y="34515"/>
                  </a:lnTo>
                  <a:lnTo>
                    <a:pt x="83305" y="35598"/>
                  </a:lnTo>
                  <a:lnTo>
                    <a:pt x="84475" y="36776"/>
                  </a:lnTo>
                  <a:lnTo>
                    <a:pt x="85571" y="38003"/>
                  </a:lnTo>
                  <a:lnTo>
                    <a:pt x="86643" y="39278"/>
                  </a:lnTo>
                  <a:lnTo>
                    <a:pt x="87618" y="40601"/>
                  </a:lnTo>
                  <a:lnTo>
                    <a:pt x="88544" y="41996"/>
                  </a:lnTo>
                  <a:lnTo>
                    <a:pt x="89396" y="43415"/>
                  </a:lnTo>
                  <a:lnTo>
                    <a:pt x="90176" y="44882"/>
                  </a:lnTo>
                  <a:lnTo>
                    <a:pt x="90883" y="46422"/>
                  </a:lnTo>
                  <a:lnTo>
                    <a:pt x="91516" y="47961"/>
                  </a:lnTo>
                  <a:lnTo>
                    <a:pt x="92101" y="49573"/>
                  </a:lnTo>
                  <a:lnTo>
                    <a:pt x="92564" y="51208"/>
                  </a:lnTo>
                  <a:lnTo>
                    <a:pt x="92978" y="52916"/>
                  </a:lnTo>
                  <a:lnTo>
                    <a:pt x="93319" y="54600"/>
                  </a:lnTo>
                  <a:lnTo>
                    <a:pt x="93539" y="56331"/>
                  </a:lnTo>
                  <a:lnTo>
                    <a:pt x="93685" y="58063"/>
                  </a:lnTo>
                  <a:lnTo>
                    <a:pt x="93734" y="59771"/>
                  </a:lnTo>
                  <a:lnTo>
                    <a:pt x="93709" y="61479"/>
                  </a:lnTo>
                  <a:lnTo>
                    <a:pt x="93587" y="63162"/>
                  </a:lnTo>
                  <a:lnTo>
                    <a:pt x="93392" y="64822"/>
                  </a:lnTo>
                  <a:lnTo>
                    <a:pt x="93100" y="66458"/>
                  </a:lnTo>
                  <a:lnTo>
                    <a:pt x="92735" y="68069"/>
                  </a:lnTo>
                  <a:lnTo>
                    <a:pt x="92296" y="69657"/>
                  </a:lnTo>
                  <a:lnTo>
                    <a:pt x="91809" y="71244"/>
                  </a:lnTo>
                  <a:lnTo>
                    <a:pt x="91200" y="72760"/>
                  </a:lnTo>
                  <a:lnTo>
                    <a:pt x="90517" y="74275"/>
                  </a:lnTo>
                  <a:lnTo>
                    <a:pt x="89811" y="75718"/>
                  </a:lnTo>
                  <a:lnTo>
                    <a:pt x="89007" y="77161"/>
                  </a:lnTo>
                  <a:lnTo>
                    <a:pt x="88129" y="78532"/>
                  </a:lnTo>
                  <a:lnTo>
                    <a:pt x="87179" y="79855"/>
                  </a:lnTo>
                  <a:lnTo>
                    <a:pt x="86180" y="81178"/>
                  </a:lnTo>
                  <a:lnTo>
                    <a:pt x="85132" y="82429"/>
                  </a:lnTo>
                  <a:lnTo>
                    <a:pt x="84012" y="83631"/>
                  </a:lnTo>
                  <a:lnTo>
                    <a:pt x="82818" y="84738"/>
                  </a:lnTo>
                  <a:lnTo>
                    <a:pt x="81600" y="85844"/>
                  </a:lnTo>
                  <a:lnTo>
                    <a:pt x="80308" y="86879"/>
                  </a:lnTo>
                  <a:lnTo>
                    <a:pt x="78944" y="87865"/>
                  </a:lnTo>
                  <a:lnTo>
                    <a:pt x="77555" y="88755"/>
                  </a:lnTo>
                  <a:lnTo>
                    <a:pt x="76117" y="89597"/>
                  </a:lnTo>
                  <a:lnTo>
                    <a:pt x="74631" y="90366"/>
                  </a:lnTo>
                  <a:lnTo>
                    <a:pt x="73096" y="91088"/>
                  </a:lnTo>
                  <a:lnTo>
                    <a:pt x="71512" y="91713"/>
                  </a:lnTo>
                  <a:lnTo>
                    <a:pt x="69880" y="92266"/>
                  </a:lnTo>
                  <a:lnTo>
                    <a:pt x="68223" y="92748"/>
                  </a:lnTo>
                  <a:lnTo>
                    <a:pt x="66517" y="93156"/>
                  </a:lnTo>
                  <a:lnTo>
                    <a:pt x="64763" y="93469"/>
                  </a:lnTo>
                  <a:lnTo>
                    <a:pt x="63033" y="93686"/>
                  </a:lnTo>
                  <a:lnTo>
                    <a:pt x="61254" y="93854"/>
                  </a:lnTo>
                  <a:lnTo>
                    <a:pt x="59549" y="93926"/>
                  </a:lnTo>
                  <a:lnTo>
                    <a:pt x="57819" y="93854"/>
                  </a:lnTo>
                  <a:lnTo>
                    <a:pt x="56113" y="93758"/>
                  </a:lnTo>
                  <a:lnTo>
                    <a:pt x="54432" y="93565"/>
                  </a:lnTo>
                  <a:lnTo>
                    <a:pt x="52775" y="93277"/>
                  </a:lnTo>
                  <a:lnTo>
                    <a:pt x="51143" y="92940"/>
                  </a:lnTo>
                  <a:lnTo>
                    <a:pt x="49510" y="92507"/>
                  </a:lnTo>
                  <a:lnTo>
                    <a:pt x="47926" y="91978"/>
                  </a:lnTo>
                  <a:lnTo>
                    <a:pt x="46391" y="91401"/>
                  </a:lnTo>
                  <a:lnTo>
                    <a:pt x="44856" y="90727"/>
                  </a:lnTo>
                  <a:lnTo>
                    <a:pt x="43370" y="90006"/>
                  </a:lnTo>
                  <a:lnTo>
                    <a:pt x="41932" y="89212"/>
                  </a:lnTo>
                  <a:lnTo>
                    <a:pt x="40519" y="88346"/>
                  </a:lnTo>
                  <a:lnTo>
                    <a:pt x="39179" y="87432"/>
                  </a:lnTo>
                  <a:lnTo>
                    <a:pt x="37863" y="86446"/>
                  </a:lnTo>
                  <a:lnTo>
                    <a:pt x="36596" y="85411"/>
                  </a:lnTo>
                  <a:lnTo>
                    <a:pt x="35378" y="84281"/>
                  </a:lnTo>
                  <a:lnTo>
                    <a:pt x="34233" y="83102"/>
                  </a:lnTo>
                  <a:lnTo>
                    <a:pt x="33112" y="81900"/>
                  </a:lnTo>
                  <a:lnTo>
                    <a:pt x="32064" y="80625"/>
                  </a:lnTo>
                  <a:lnTo>
                    <a:pt x="31090" y="79302"/>
                  </a:lnTo>
                  <a:lnTo>
                    <a:pt x="30188" y="77931"/>
                  </a:lnTo>
                  <a:lnTo>
                    <a:pt x="29336" y="76488"/>
                  </a:lnTo>
                  <a:lnTo>
                    <a:pt x="28531" y="74996"/>
                  </a:lnTo>
                  <a:lnTo>
                    <a:pt x="27801" y="73505"/>
                  </a:lnTo>
                  <a:lnTo>
                    <a:pt x="27167" y="71918"/>
                  </a:lnTo>
                  <a:lnTo>
                    <a:pt x="26631" y="70330"/>
                  </a:lnTo>
                  <a:lnTo>
                    <a:pt x="26119" y="68671"/>
                  </a:lnTo>
                  <a:lnTo>
                    <a:pt x="25705" y="67011"/>
                  </a:lnTo>
                  <a:lnTo>
                    <a:pt x="25413" y="65303"/>
                  </a:lnTo>
                  <a:lnTo>
                    <a:pt x="25145" y="63547"/>
                  </a:lnTo>
                  <a:lnTo>
                    <a:pt x="25023" y="61840"/>
                  </a:lnTo>
                  <a:lnTo>
                    <a:pt x="24950" y="60108"/>
                  </a:lnTo>
                  <a:lnTo>
                    <a:pt x="24998" y="58424"/>
                  </a:lnTo>
                  <a:lnTo>
                    <a:pt x="25096" y="56764"/>
                  </a:lnTo>
                  <a:lnTo>
                    <a:pt x="25315" y="55081"/>
                  </a:lnTo>
                  <a:lnTo>
                    <a:pt x="25608" y="53445"/>
                  </a:lnTo>
                  <a:lnTo>
                    <a:pt x="25949" y="51809"/>
                  </a:lnTo>
                  <a:lnTo>
                    <a:pt x="26387" y="50222"/>
                  </a:lnTo>
                  <a:lnTo>
                    <a:pt x="26923" y="48683"/>
                  </a:lnTo>
                  <a:lnTo>
                    <a:pt x="27508" y="47143"/>
                  </a:lnTo>
                  <a:lnTo>
                    <a:pt x="28166" y="45652"/>
                  </a:lnTo>
                  <a:lnTo>
                    <a:pt x="28897" y="44185"/>
                  </a:lnTo>
                  <a:lnTo>
                    <a:pt x="29725" y="42766"/>
                  </a:lnTo>
                  <a:lnTo>
                    <a:pt x="30578" y="41371"/>
                  </a:lnTo>
                  <a:lnTo>
                    <a:pt x="31504" y="40024"/>
                  </a:lnTo>
                  <a:lnTo>
                    <a:pt x="32503" y="38725"/>
                  </a:lnTo>
                  <a:lnTo>
                    <a:pt x="33575" y="37498"/>
                  </a:lnTo>
                  <a:lnTo>
                    <a:pt x="34696" y="36295"/>
                  </a:lnTo>
                  <a:lnTo>
                    <a:pt x="35890" y="35141"/>
                  </a:lnTo>
                  <a:lnTo>
                    <a:pt x="37132" y="34058"/>
                  </a:lnTo>
                  <a:lnTo>
                    <a:pt x="38400" y="33024"/>
                  </a:lnTo>
                  <a:lnTo>
                    <a:pt x="39740" y="32062"/>
                  </a:lnTo>
                  <a:lnTo>
                    <a:pt x="41153" y="31124"/>
                  </a:lnTo>
                  <a:lnTo>
                    <a:pt x="42590" y="30306"/>
                  </a:lnTo>
                  <a:lnTo>
                    <a:pt x="44101" y="29512"/>
                  </a:lnTo>
                  <a:lnTo>
                    <a:pt x="45636" y="28815"/>
                  </a:lnTo>
                  <a:lnTo>
                    <a:pt x="47220" y="28190"/>
                  </a:lnTo>
                  <a:lnTo>
                    <a:pt x="48852" y="27636"/>
                  </a:lnTo>
                  <a:lnTo>
                    <a:pt x="50509" y="27155"/>
                  </a:lnTo>
                  <a:lnTo>
                    <a:pt x="52215" y="26746"/>
                  </a:lnTo>
                  <a:lnTo>
                    <a:pt x="53969" y="26434"/>
                  </a:lnTo>
                  <a:close/>
                  <a:moveTo>
                    <a:pt x="39033" y="15802"/>
                  </a:moveTo>
                  <a:lnTo>
                    <a:pt x="30335" y="7239"/>
                  </a:lnTo>
                  <a:lnTo>
                    <a:pt x="20150" y="13998"/>
                  </a:lnTo>
                  <a:lnTo>
                    <a:pt x="25047" y="24750"/>
                  </a:lnTo>
                  <a:lnTo>
                    <a:pt x="25267" y="25039"/>
                  </a:lnTo>
                  <a:lnTo>
                    <a:pt x="24219" y="26073"/>
                  </a:lnTo>
                  <a:lnTo>
                    <a:pt x="23195" y="27155"/>
                  </a:lnTo>
                  <a:lnTo>
                    <a:pt x="22221" y="28238"/>
                  </a:lnTo>
                  <a:lnTo>
                    <a:pt x="21246" y="29392"/>
                  </a:lnTo>
                  <a:lnTo>
                    <a:pt x="20345" y="30523"/>
                  </a:lnTo>
                  <a:lnTo>
                    <a:pt x="19468" y="31701"/>
                  </a:lnTo>
                  <a:lnTo>
                    <a:pt x="18639" y="32904"/>
                  </a:lnTo>
                  <a:lnTo>
                    <a:pt x="17811" y="34131"/>
                  </a:lnTo>
                  <a:lnTo>
                    <a:pt x="17713" y="34082"/>
                  </a:lnTo>
                  <a:lnTo>
                    <a:pt x="5677" y="31677"/>
                  </a:lnTo>
                  <a:lnTo>
                    <a:pt x="998" y="42862"/>
                  </a:lnTo>
                  <a:lnTo>
                    <a:pt x="11110" y="49164"/>
                  </a:lnTo>
                  <a:lnTo>
                    <a:pt x="11597" y="49308"/>
                  </a:lnTo>
                  <a:lnTo>
                    <a:pt x="11354" y="50535"/>
                  </a:lnTo>
                  <a:lnTo>
                    <a:pt x="11135" y="51761"/>
                  </a:lnTo>
                  <a:lnTo>
                    <a:pt x="10964" y="53012"/>
                  </a:lnTo>
                  <a:lnTo>
                    <a:pt x="10842" y="54239"/>
                  </a:lnTo>
                  <a:lnTo>
                    <a:pt x="10745" y="55490"/>
                  </a:lnTo>
                  <a:lnTo>
                    <a:pt x="10696" y="56764"/>
                  </a:lnTo>
                  <a:lnTo>
                    <a:pt x="10647" y="58039"/>
                  </a:lnTo>
                  <a:lnTo>
                    <a:pt x="10647" y="59314"/>
                  </a:lnTo>
                  <a:lnTo>
                    <a:pt x="10842" y="59266"/>
                  </a:lnTo>
                  <a:lnTo>
                    <a:pt x="0" y="63355"/>
                  </a:lnTo>
                  <a:lnTo>
                    <a:pt x="1924" y="75285"/>
                  </a:lnTo>
                  <a:lnTo>
                    <a:pt x="12207" y="74467"/>
                  </a:lnTo>
                  <a:lnTo>
                    <a:pt x="12694" y="74371"/>
                  </a:lnTo>
                  <a:lnTo>
                    <a:pt x="13084" y="75574"/>
                  </a:lnTo>
                  <a:lnTo>
                    <a:pt x="13425" y="76680"/>
                  </a:lnTo>
                  <a:lnTo>
                    <a:pt x="13815" y="77690"/>
                  </a:lnTo>
                  <a:lnTo>
                    <a:pt x="14205" y="78628"/>
                  </a:lnTo>
                  <a:lnTo>
                    <a:pt x="14594" y="79542"/>
                  </a:lnTo>
                  <a:lnTo>
                    <a:pt x="15009" y="80408"/>
                  </a:lnTo>
                  <a:lnTo>
                    <a:pt x="15447" y="81226"/>
                  </a:lnTo>
                  <a:lnTo>
                    <a:pt x="15886" y="82068"/>
                  </a:lnTo>
                  <a:lnTo>
                    <a:pt x="15861" y="82790"/>
                  </a:lnTo>
                  <a:lnTo>
                    <a:pt x="7796" y="91930"/>
                  </a:lnTo>
                  <a:lnTo>
                    <a:pt x="15277" y="101503"/>
                  </a:lnTo>
                  <a:lnTo>
                    <a:pt x="25851" y="95971"/>
                  </a:lnTo>
                  <a:lnTo>
                    <a:pt x="26217" y="95706"/>
                  </a:lnTo>
                  <a:lnTo>
                    <a:pt x="26923" y="96355"/>
                  </a:lnTo>
                  <a:lnTo>
                    <a:pt x="27679" y="96981"/>
                  </a:lnTo>
                  <a:lnTo>
                    <a:pt x="28410" y="97606"/>
                  </a:lnTo>
                  <a:lnTo>
                    <a:pt x="29189" y="98208"/>
                  </a:lnTo>
                  <a:lnTo>
                    <a:pt x="29969" y="98761"/>
                  </a:lnTo>
                  <a:lnTo>
                    <a:pt x="30773" y="99338"/>
                  </a:lnTo>
                  <a:lnTo>
                    <a:pt x="31577" y="99891"/>
                  </a:lnTo>
                  <a:lnTo>
                    <a:pt x="32357" y="100444"/>
                  </a:lnTo>
                  <a:lnTo>
                    <a:pt x="32308" y="100541"/>
                  </a:lnTo>
                  <a:lnTo>
                    <a:pt x="29677" y="112423"/>
                  </a:lnTo>
                  <a:lnTo>
                    <a:pt x="40934" y="117233"/>
                  </a:lnTo>
                  <a:lnTo>
                    <a:pt x="47463" y="107396"/>
                  </a:lnTo>
                  <a:lnTo>
                    <a:pt x="47634" y="107059"/>
                  </a:lnTo>
                  <a:lnTo>
                    <a:pt x="48560" y="107276"/>
                  </a:lnTo>
                  <a:lnTo>
                    <a:pt x="49535" y="107468"/>
                  </a:lnTo>
                  <a:lnTo>
                    <a:pt x="50509" y="107660"/>
                  </a:lnTo>
                  <a:lnTo>
                    <a:pt x="51459" y="107829"/>
                  </a:lnTo>
                  <a:lnTo>
                    <a:pt x="52434" y="107973"/>
                  </a:lnTo>
                  <a:lnTo>
                    <a:pt x="53433" y="108069"/>
                  </a:lnTo>
                  <a:lnTo>
                    <a:pt x="54408" y="108165"/>
                  </a:lnTo>
                  <a:lnTo>
                    <a:pt x="55407" y="108262"/>
                  </a:lnTo>
                  <a:lnTo>
                    <a:pt x="55407" y="108358"/>
                  </a:lnTo>
                  <a:lnTo>
                    <a:pt x="58867" y="120000"/>
                  </a:lnTo>
                  <a:lnTo>
                    <a:pt x="71098" y="118893"/>
                  </a:lnTo>
                  <a:lnTo>
                    <a:pt x="72048" y="107131"/>
                  </a:lnTo>
                  <a:lnTo>
                    <a:pt x="72000" y="106819"/>
                  </a:lnTo>
                  <a:lnTo>
                    <a:pt x="72974" y="106578"/>
                  </a:lnTo>
                  <a:lnTo>
                    <a:pt x="73924" y="106265"/>
                  </a:lnTo>
                  <a:lnTo>
                    <a:pt x="74850" y="105977"/>
                  </a:lnTo>
                  <a:lnTo>
                    <a:pt x="75801" y="105640"/>
                  </a:lnTo>
                  <a:lnTo>
                    <a:pt x="76702" y="105303"/>
                  </a:lnTo>
                  <a:lnTo>
                    <a:pt x="77628" y="104942"/>
                  </a:lnTo>
                  <a:lnTo>
                    <a:pt x="78529" y="104582"/>
                  </a:lnTo>
                  <a:lnTo>
                    <a:pt x="79407" y="104173"/>
                  </a:lnTo>
                  <a:lnTo>
                    <a:pt x="79455" y="104197"/>
                  </a:lnTo>
                  <a:lnTo>
                    <a:pt x="88129" y="112760"/>
                  </a:lnTo>
                  <a:lnTo>
                    <a:pt x="98290" y="106001"/>
                  </a:lnTo>
                  <a:lnTo>
                    <a:pt x="93392" y="95225"/>
                  </a:lnTo>
                  <a:lnTo>
                    <a:pt x="93271" y="95033"/>
                  </a:lnTo>
                  <a:lnTo>
                    <a:pt x="94343" y="93998"/>
                  </a:lnTo>
                  <a:lnTo>
                    <a:pt x="95366" y="92940"/>
                  </a:lnTo>
                  <a:lnTo>
                    <a:pt x="96365" y="91809"/>
                  </a:lnTo>
                  <a:lnTo>
                    <a:pt x="97340" y="90703"/>
                  </a:lnTo>
                  <a:lnTo>
                    <a:pt x="98241" y="89549"/>
                  </a:lnTo>
                  <a:lnTo>
                    <a:pt x="99143" y="88346"/>
                  </a:lnTo>
                  <a:lnTo>
                    <a:pt x="100020" y="87143"/>
                  </a:lnTo>
                  <a:lnTo>
                    <a:pt x="100824" y="85917"/>
                  </a:lnTo>
                  <a:lnTo>
                    <a:pt x="112812" y="88298"/>
                  </a:lnTo>
                  <a:lnTo>
                    <a:pt x="117539" y="77137"/>
                  </a:lnTo>
                  <a:lnTo>
                    <a:pt x="107451" y="70811"/>
                  </a:lnTo>
                  <a:lnTo>
                    <a:pt x="107281" y="70715"/>
                  </a:lnTo>
                  <a:lnTo>
                    <a:pt x="107549" y="69488"/>
                  </a:lnTo>
                  <a:lnTo>
                    <a:pt x="107768" y="68238"/>
                  </a:lnTo>
                  <a:lnTo>
                    <a:pt x="107963" y="66987"/>
                  </a:lnTo>
                  <a:lnTo>
                    <a:pt x="108158" y="65712"/>
                  </a:lnTo>
                  <a:lnTo>
                    <a:pt x="108304" y="64437"/>
                  </a:lnTo>
                  <a:lnTo>
                    <a:pt x="108377" y="63162"/>
                  </a:lnTo>
                  <a:lnTo>
                    <a:pt x="108475" y="61864"/>
                  </a:lnTo>
                  <a:lnTo>
                    <a:pt x="108499" y="60565"/>
                  </a:lnTo>
                  <a:lnTo>
                    <a:pt x="119999" y="56404"/>
                  </a:lnTo>
                  <a:lnTo>
                    <a:pt x="118099" y="44449"/>
                  </a:lnTo>
                  <a:lnTo>
                    <a:pt x="106062" y="44401"/>
                  </a:lnTo>
                  <a:lnTo>
                    <a:pt x="105843" y="44425"/>
                  </a:lnTo>
                  <a:lnTo>
                    <a:pt x="105478" y="43247"/>
                  </a:lnTo>
                  <a:lnTo>
                    <a:pt x="105088" y="42212"/>
                  </a:lnTo>
                  <a:lnTo>
                    <a:pt x="104747" y="41250"/>
                  </a:lnTo>
                  <a:lnTo>
                    <a:pt x="104357" y="40408"/>
                  </a:lnTo>
                  <a:lnTo>
                    <a:pt x="103967" y="39591"/>
                  </a:lnTo>
                  <a:lnTo>
                    <a:pt x="103553" y="38797"/>
                  </a:lnTo>
                  <a:lnTo>
                    <a:pt x="103139" y="38003"/>
                  </a:lnTo>
                  <a:lnTo>
                    <a:pt x="102700" y="37161"/>
                  </a:lnTo>
                  <a:lnTo>
                    <a:pt x="110692" y="28045"/>
                  </a:lnTo>
                  <a:lnTo>
                    <a:pt x="103163" y="18496"/>
                  </a:lnTo>
                  <a:lnTo>
                    <a:pt x="92637" y="24004"/>
                  </a:lnTo>
                  <a:lnTo>
                    <a:pt x="92467" y="24125"/>
                  </a:lnTo>
                  <a:lnTo>
                    <a:pt x="91711" y="23499"/>
                  </a:lnTo>
                  <a:lnTo>
                    <a:pt x="90980" y="22826"/>
                  </a:lnTo>
                  <a:lnTo>
                    <a:pt x="90201" y="22224"/>
                  </a:lnTo>
                  <a:lnTo>
                    <a:pt x="89421" y="21647"/>
                  </a:lnTo>
                  <a:lnTo>
                    <a:pt x="88617" y="21046"/>
                  </a:lnTo>
                  <a:lnTo>
                    <a:pt x="87813" y="20469"/>
                  </a:lnTo>
                  <a:lnTo>
                    <a:pt x="86984" y="19891"/>
                  </a:lnTo>
                  <a:lnTo>
                    <a:pt x="86156" y="19338"/>
                  </a:lnTo>
                  <a:lnTo>
                    <a:pt x="88787" y="7576"/>
                  </a:lnTo>
                  <a:lnTo>
                    <a:pt x="77530" y="2766"/>
                  </a:lnTo>
                  <a:lnTo>
                    <a:pt x="70976" y="12579"/>
                  </a:lnTo>
                  <a:lnTo>
                    <a:pt x="70903" y="12796"/>
                  </a:lnTo>
                  <a:lnTo>
                    <a:pt x="69928" y="12579"/>
                  </a:lnTo>
                  <a:lnTo>
                    <a:pt x="68978" y="12387"/>
                  </a:lnTo>
                  <a:lnTo>
                    <a:pt x="68004" y="12218"/>
                  </a:lnTo>
                  <a:lnTo>
                    <a:pt x="67029" y="12050"/>
                  </a:lnTo>
                  <a:lnTo>
                    <a:pt x="66030" y="11930"/>
                  </a:lnTo>
                  <a:lnTo>
                    <a:pt x="65031" y="11809"/>
                  </a:lnTo>
                  <a:lnTo>
                    <a:pt x="64056" y="11713"/>
                  </a:lnTo>
                  <a:lnTo>
                    <a:pt x="63057" y="11617"/>
                  </a:lnTo>
                  <a:lnTo>
                    <a:pt x="59597" y="0"/>
                  </a:lnTo>
                  <a:lnTo>
                    <a:pt x="47415" y="1106"/>
                  </a:lnTo>
                  <a:lnTo>
                    <a:pt x="46440" y="12844"/>
                  </a:lnTo>
                  <a:lnTo>
                    <a:pt x="46464" y="13156"/>
                  </a:lnTo>
                  <a:lnTo>
                    <a:pt x="45490" y="13421"/>
                  </a:lnTo>
                  <a:lnTo>
                    <a:pt x="44564" y="13686"/>
                  </a:lnTo>
                  <a:lnTo>
                    <a:pt x="43614" y="14022"/>
                  </a:lnTo>
                  <a:lnTo>
                    <a:pt x="42688" y="14359"/>
                  </a:lnTo>
                  <a:lnTo>
                    <a:pt x="41762" y="14672"/>
                  </a:lnTo>
                  <a:lnTo>
                    <a:pt x="40860" y="15033"/>
                  </a:lnTo>
                  <a:lnTo>
                    <a:pt x="39959" y="15417"/>
                  </a:lnTo>
                  <a:lnTo>
                    <a:pt x="39057" y="15826"/>
                  </a:lnTo>
                  <a:lnTo>
                    <a:pt x="39033" y="15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2646">
              <a:extLst>
                <a:ext uri="{FF2B5EF4-FFF2-40B4-BE49-F238E27FC236}">
                  <a16:creationId xmlns:a16="http://schemas.microsoft.com/office/drawing/2014/main" id="{EF4B3BA3-E404-40DA-8CB3-EB0715AF33E7}"/>
                </a:ext>
              </a:extLst>
            </p:cNvPr>
            <p:cNvSpPr/>
            <p:nvPr/>
          </p:nvSpPr>
          <p:spPr>
            <a:xfrm>
              <a:off x="7400397" y="5822019"/>
              <a:ext cx="703579" cy="7035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Shape 2647">
            <a:extLst>
              <a:ext uri="{FF2B5EF4-FFF2-40B4-BE49-F238E27FC236}">
                <a16:creationId xmlns:a16="http://schemas.microsoft.com/office/drawing/2014/main" id="{7A7BA231-19CC-4EC5-9B68-691976D64DFD}"/>
              </a:ext>
            </a:extLst>
          </p:cNvPr>
          <p:cNvGrpSpPr/>
          <p:nvPr/>
        </p:nvGrpSpPr>
        <p:grpSpPr>
          <a:xfrm>
            <a:off x="7561683" y="2091286"/>
            <a:ext cx="1634964" cy="1660070"/>
            <a:chOff x="8235582" y="3311546"/>
            <a:chExt cx="2584450" cy="2624137"/>
          </a:xfrm>
          <a:solidFill>
            <a:schemeClr val="bg1">
              <a:alpha val="35000"/>
            </a:schemeClr>
          </a:solidFill>
        </p:grpSpPr>
        <p:sp>
          <p:nvSpPr>
            <p:cNvPr id="11" name="Shape 2648">
              <a:extLst>
                <a:ext uri="{FF2B5EF4-FFF2-40B4-BE49-F238E27FC236}">
                  <a16:creationId xmlns:a16="http://schemas.microsoft.com/office/drawing/2014/main" id="{6F3A2A48-816E-49CC-B4D6-CF78CE2FEBF7}"/>
                </a:ext>
              </a:extLst>
            </p:cNvPr>
            <p:cNvSpPr/>
            <p:nvPr/>
          </p:nvSpPr>
          <p:spPr>
            <a:xfrm>
              <a:off x="8235582" y="3311546"/>
              <a:ext cx="2584450" cy="26241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45" y="28439"/>
                  </a:moveTo>
                  <a:lnTo>
                    <a:pt x="61004" y="28475"/>
                  </a:lnTo>
                  <a:lnTo>
                    <a:pt x="62627" y="28602"/>
                  </a:lnTo>
                  <a:lnTo>
                    <a:pt x="64249" y="28802"/>
                  </a:lnTo>
                  <a:lnTo>
                    <a:pt x="65816" y="29092"/>
                  </a:lnTo>
                  <a:lnTo>
                    <a:pt x="67365" y="29437"/>
                  </a:lnTo>
                  <a:lnTo>
                    <a:pt x="68876" y="29854"/>
                  </a:lnTo>
                  <a:lnTo>
                    <a:pt x="70370" y="30362"/>
                  </a:lnTo>
                  <a:lnTo>
                    <a:pt x="71826" y="30925"/>
                  </a:lnTo>
                  <a:lnTo>
                    <a:pt x="73246" y="31560"/>
                  </a:lnTo>
                  <a:lnTo>
                    <a:pt x="74628" y="32268"/>
                  </a:lnTo>
                  <a:lnTo>
                    <a:pt x="75974" y="32994"/>
                  </a:lnTo>
                  <a:lnTo>
                    <a:pt x="77265" y="33829"/>
                  </a:lnTo>
                  <a:lnTo>
                    <a:pt x="78518" y="34718"/>
                  </a:lnTo>
                  <a:lnTo>
                    <a:pt x="79735" y="35662"/>
                  </a:lnTo>
                  <a:lnTo>
                    <a:pt x="80897" y="36642"/>
                  </a:lnTo>
                  <a:lnTo>
                    <a:pt x="82021" y="37676"/>
                  </a:lnTo>
                  <a:lnTo>
                    <a:pt x="83072" y="38784"/>
                  </a:lnTo>
                  <a:lnTo>
                    <a:pt x="84068" y="39927"/>
                  </a:lnTo>
                  <a:lnTo>
                    <a:pt x="85026" y="41107"/>
                  </a:lnTo>
                  <a:lnTo>
                    <a:pt x="85930" y="42341"/>
                  </a:lnTo>
                  <a:lnTo>
                    <a:pt x="86741" y="43629"/>
                  </a:lnTo>
                  <a:lnTo>
                    <a:pt x="87515" y="44972"/>
                  </a:lnTo>
                  <a:lnTo>
                    <a:pt x="88234" y="46315"/>
                  </a:lnTo>
                  <a:lnTo>
                    <a:pt x="88880" y="47695"/>
                  </a:lnTo>
                  <a:lnTo>
                    <a:pt x="89451" y="49147"/>
                  </a:lnTo>
                  <a:lnTo>
                    <a:pt x="89949" y="50598"/>
                  </a:lnTo>
                  <a:lnTo>
                    <a:pt x="90391" y="52105"/>
                  </a:lnTo>
                  <a:lnTo>
                    <a:pt x="90742" y="53629"/>
                  </a:lnTo>
                  <a:lnTo>
                    <a:pt x="91018" y="55172"/>
                  </a:lnTo>
                  <a:lnTo>
                    <a:pt x="91221" y="56769"/>
                  </a:lnTo>
                  <a:lnTo>
                    <a:pt x="91350" y="58366"/>
                  </a:lnTo>
                  <a:lnTo>
                    <a:pt x="91387" y="60000"/>
                  </a:lnTo>
                  <a:lnTo>
                    <a:pt x="91350" y="61597"/>
                  </a:lnTo>
                  <a:lnTo>
                    <a:pt x="91221" y="63212"/>
                  </a:lnTo>
                  <a:lnTo>
                    <a:pt x="91018" y="64791"/>
                  </a:lnTo>
                  <a:lnTo>
                    <a:pt x="90742" y="66333"/>
                  </a:lnTo>
                  <a:lnTo>
                    <a:pt x="90391" y="67876"/>
                  </a:lnTo>
                  <a:lnTo>
                    <a:pt x="89949" y="69364"/>
                  </a:lnTo>
                  <a:lnTo>
                    <a:pt x="89451" y="70816"/>
                  </a:lnTo>
                  <a:lnTo>
                    <a:pt x="88880" y="72268"/>
                  </a:lnTo>
                  <a:lnTo>
                    <a:pt x="88234" y="73666"/>
                  </a:lnTo>
                  <a:lnTo>
                    <a:pt x="87515" y="75027"/>
                  </a:lnTo>
                  <a:lnTo>
                    <a:pt x="86741" y="76333"/>
                  </a:lnTo>
                  <a:lnTo>
                    <a:pt x="85911" y="77622"/>
                  </a:lnTo>
                  <a:lnTo>
                    <a:pt x="85026" y="78856"/>
                  </a:lnTo>
                  <a:lnTo>
                    <a:pt x="84068" y="80054"/>
                  </a:lnTo>
                  <a:lnTo>
                    <a:pt x="83072" y="81197"/>
                  </a:lnTo>
                  <a:lnTo>
                    <a:pt x="82003" y="82286"/>
                  </a:lnTo>
                  <a:lnTo>
                    <a:pt x="80897" y="83339"/>
                  </a:lnTo>
                  <a:lnTo>
                    <a:pt x="79717" y="84319"/>
                  </a:lnTo>
                  <a:lnTo>
                    <a:pt x="78518" y="85263"/>
                  </a:lnTo>
                  <a:lnTo>
                    <a:pt x="77246" y="86134"/>
                  </a:lnTo>
                  <a:lnTo>
                    <a:pt x="75956" y="86969"/>
                  </a:lnTo>
                  <a:lnTo>
                    <a:pt x="74610" y="87731"/>
                  </a:lnTo>
                  <a:lnTo>
                    <a:pt x="73227" y="88402"/>
                  </a:lnTo>
                  <a:lnTo>
                    <a:pt x="71808" y="89038"/>
                  </a:lnTo>
                  <a:lnTo>
                    <a:pt x="70370" y="89600"/>
                  </a:lnTo>
                  <a:lnTo>
                    <a:pt x="68858" y="90108"/>
                  </a:lnTo>
                  <a:lnTo>
                    <a:pt x="67365" y="90526"/>
                  </a:lnTo>
                  <a:lnTo>
                    <a:pt x="65816" y="90871"/>
                  </a:lnTo>
                  <a:lnTo>
                    <a:pt x="64212" y="91161"/>
                  </a:lnTo>
                  <a:lnTo>
                    <a:pt x="62608" y="91343"/>
                  </a:lnTo>
                  <a:lnTo>
                    <a:pt x="61004" y="91470"/>
                  </a:lnTo>
                  <a:lnTo>
                    <a:pt x="59345" y="91506"/>
                  </a:lnTo>
                  <a:lnTo>
                    <a:pt x="57686" y="91470"/>
                  </a:lnTo>
                  <a:lnTo>
                    <a:pt x="56063" y="91343"/>
                  </a:lnTo>
                  <a:lnTo>
                    <a:pt x="54459" y="91161"/>
                  </a:lnTo>
                  <a:lnTo>
                    <a:pt x="52874" y="90871"/>
                  </a:lnTo>
                  <a:lnTo>
                    <a:pt x="51344" y="90526"/>
                  </a:lnTo>
                  <a:lnTo>
                    <a:pt x="49814" y="90090"/>
                  </a:lnTo>
                  <a:lnTo>
                    <a:pt x="48320" y="89600"/>
                  </a:lnTo>
                  <a:lnTo>
                    <a:pt x="46864" y="89038"/>
                  </a:lnTo>
                  <a:lnTo>
                    <a:pt x="45463" y="88402"/>
                  </a:lnTo>
                  <a:lnTo>
                    <a:pt x="44062" y="87713"/>
                  </a:lnTo>
                  <a:lnTo>
                    <a:pt x="42716" y="86950"/>
                  </a:lnTo>
                  <a:lnTo>
                    <a:pt x="41425" y="86134"/>
                  </a:lnTo>
                  <a:lnTo>
                    <a:pt x="40172" y="85263"/>
                  </a:lnTo>
                  <a:lnTo>
                    <a:pt x="38955" y="84301"/>
                  </a:lnTo>
                  <a:lnTo>
                    <a:pt x="37793" y="83321"/>
                  </a:lnTo>
                  <a:lnTo>
                    <a:pt x="36687" y="82268"/>
                  </a:lnTo>
                  <a:lnTo>
                    <a:pt x="35636" y="81179"/>
                  </a:lnTo>
                  <a:lnTo>
                    <a:pt x="34622" y="80054"/>
                  </a:lnTo>
                  <a:lnTo>
                    <a:pt x="33664" y="78856"/>
                  </a:lnTo>
                  <a:lnTo>
                    <a:pt x="32779" y="77622"/>
                  </a:lnTo>
                  <a:lnTo>
                    <a:pt x="31949" y="76333"/>
                  </a:lnTo>
                  <a:lnTo>
                    <a:pt x="31175" y="75009"/>
                  </a:lnTo>
                  <a:lnTo>
                    <a:pt x="30456" y="73647"/>
                  </a:lnTo>
                  <a:lnTo>
                    <a:pt x="29811" y="72250"/>
                  </a:lnTo>
                  <a:lnTo>
                    <a:pt x="29239" y="70816"/>
                  </a:lnTo>
                  <a:lnTo>
                    <a:pt x="28741" y="69364"/>
                  </a:lnTo>
                  <a:lnTo>
                    <a:pt x="28299" y="67858"/>
                  </a:lnTo>
                  <a:lnTo>
                    <a:pt x="27948" y="66333"/>
                  </a:lnTo>
                  <a:lnTo>
                    <a:pt x="27672" y="64773"/>
                  </a:lnTo>
                  <a:lnTo>
                    <a:pt x="27469" y="63212"/>
                  </a:lnTo>
                  <a:lnTo>
                    <a:pt x="27340" y="61597"/>
                  </a:lnTo>
                  <a:lnTo>
                    <a:pt x="27303" y="59963"/>
                  </a:lnTo>
                  <a:lnTo>
                    <a:pt x="27340" y="58348"/>
                  </a:lnTo>
                  <a:lnTo>
                    <a:pt x="27469" y="56733"/>
                  </a:lnTo>
                  <a:lnTo>
                    <a:pt x="27672" y="55172"/>
                  </a:lnTo>
                  <a:lnTo>
                    <a:pt x="27948" y="53611"/>
                  </a:lnTo>
                  <a:lnTo>
                    <a:pt x="28299" y="52087"/>
                  </a:lnTo>
                  <a:lnTo>
                    <a:pt x="28741" y="50598"/>
                  </a:lnTo>
                  <a:lnTo>
                    <a:pt x="29239" y="49128"/>
                  </a:lnTo>
                  <a:lnTo>
                    <a:pt x="29829" y="47695"/>
                  </a:lnTo>
                  <a:lnTo>
                    <a:pt x="30456" y="46297"/>
                  </a:lnTo>
                  <a:lnTo>
                    <a:pt x="31175" y="44936"/>
                  </a:lnTo>
                  <a:lnTo>
                    <a:pt x="31949" y="43629"/>
                  </a:lnTo>
                  <a:lnTo>
                    <a:pt x="32779" y="42341"/>
                  </a:lnTo>
                  <a:lnTo>
                    <a:pt x="33682" y="41107"/>
                  </a:lnTo>
                  <a:lnTo>
                    <a:pt x="34622" y="39927"/>
                  </a:lnTo>
                  <a:lnTo>
                    <a:pt x="35636" y="38765"/>
                  </a:lnTo>
                  <a:lnTo>
                    <a:pt x="36687" y="37676"/>
                  </a:lnTo>
                  <a:lnTo>
                    <a:pt x="37793" y="36624"/>
                  </a:lnTo>
                  <a:lnTo>
                    <a:pt x="38973" y="35644"/>
                  </a:lnTo>
                  <a:lnTo>
                    <a:pt x="40190" y="34718"/>
                  </a:lnTo>
                  <a:lnTo>
                    <a:pt x="41444" y="33829"/>
                  </a:lnTo>
                  <a:lnTo>
                    <a:pt x="42734" y="32994"/>
                  </a:lnTo>
                  <a:lnTo>
                    <a:pt x="44080" y="32232"/>
                  </a:lnTo>
                  <a:lnTo>
                    <a:pt x="45463" y="31542"/>
                  </a:lnTo>
                  <a:lnTo>
                    <a:pt x="46882" y="30925"/>
                  </a:lnTo>
                  <a:lnTo>
                    <a:pt x="48339" y="30344"/>
                  </a:lnTo>
                  <a:lnTo>
                    <a:pt x="49832" y="29854"/>
                  </a:lnTo>
                  <a:lnTo>
                    <a:pt x="51344" y="29437"/>
                  </a:lnTo>
                  <a:lnTo>
                    <a:pt x="52911" y="29092"/>
                  </a:lnTo>
                  <a:lnTo>
                    <a:pt x="54478" y="28802"/>
                  </a:lnTo>
                  <a:lnTo>
                    <a:pt x="56082" y="28602"/>
                  </a:lnTo>
                  <a:lnTo>
                    <a:pt x="57723" y="28475"/>
                  </a:lnTo>
                  <a:lnTo>
                    <a:pt x="59345" y="28439"/>
                  </a:lnTo>
                  <a:close/>
                  <a:moveTo>
                    <a:pt x="46292" y="13194"/>
                  </a:moveTo>
                  <a:lnTo>
                    <a:pt x="39010" y="3375"/>
                  </a:lnTo>
                  <a:lnTo>
                    <a:pt x="27875" y="8511"/>
                  </a:lnTo>
                  <a:lnTo>
                    <a:pt x="30990" y="19872"/>
                  </a:lnTo>
                  <a:lnTo>
                    <a:pt x="31156" y="20199"/>
                  </a:lnTo>
                  <a:lnTo>
                    <a:pt x="30548" y="20635"/>
                  </a:lnTo>
                  <a:lnTo>
                    <a:pt x="29940" y="21052"/>
                  </a:lnTo>
                  <a:lnTo>
                    <a:pt x="29350" y="21488"/>
                  </a:lnTo>
                  <a:lnTo>
                    <a:pt x="28760" y="21941"/>
                  </a:lnTo>
                  <a:lnTo>
                    <a:pt x="28188" y="22413"/>
                  </a:lnTo>
                  <a:lnTo>
                    <a:pt x="27617" y="22885"/>
                  </a:lnTo>
                  <a:lnTo>
                    <a:pt x="27045" y="23375"/>
                  </a:lnTo>
                  <a:lnTo>
                    <a:pt x="26492" y="23847"/>
                  </a:lnTo>
                  <a:lnTo>
                    <a:pt x="25939" y="24337"/>
                  </a:lnTo>
                  <a:lnTo>
                    <a:pt x="25404" y="24845"/>
                  </a:lnTo>
                  <a:lnTo>
                    <a:pt x="24870" y="25372"/>
                  </a:lnTo>
                  <a:lnTo>
                    <a:pt x="24353" y="25880"/>
                  </a:lnTo>
                  <a:lnTo>
                    <a:pt x="23837" y="26388"/>
                  </a:lnTo>
                  <a:lnTo>
                    <a:pt x="23303" y="26932"/>
                  </a:lnTo>
                  <a:lnTo>
                    <a:pt x="22805" y="27459"/>
                  </a:lnTo>
                  <a:lnTo>
                    <a:pt x="22326" y="28021"/>
                  </a:lnTo>
                  <a:lnTo>
                    <a:pt x="22233" y="27931"/>
                  </a:lnTo>
                  <a:lnTo>
                    <a:pt x="10674" y="23702"/>
                  </a:lnTo>
                  <a:lnTo>
                    <a:pt x="4258" y="34029"/>
                  </a:lnTo>
                  <a:lnTo>
                    <a:pt x="13273" y="41814"/>
                  </a:lnTo>
                  <a:lnTo>
                    <a:pt x="13753" y="42032"/>
                  </a:lnTo>
                  <a:lnTo>
                    <a:pt x="13513" y="42631"/>
                  </a:lnTo>
                  <a:lnTo>
                    <a:pt x="13292" y="43212"/>
                  </a:lnTo>
                  <a:lnTo>
                    <a:pt x="13089" y="43811"/>
                  </a:lnTo>
                  <a:lnTo>
                    <a:pt x="12886" y="44410"/>
                  </a:lnTo>
                  <a:lnTo>
                    <a:pt x="12536" y="45607"/>
                  </a:lnTo>
                  <a:lnTo>
                    <a:pt x="12204" y="46787"/>
                  </a:lnTo>
                  <a:lnTo>
                    <a:pt x="11909" y="48039"/>
                  </a:lnTo>
                  <a:lnTo>
                    <a:pt x="11633" y="49274"/>
                  </a:lnTo>
                  <a:lnTo>
                    <a:pt x="11393" y="50508"/>
                  </a:lnTo>
                  <a:lnTo>
                    <a:pt x="11153" y="51778"/>
                  </a:lnTo>
                  <a:lnTo>
                    <a:pt x="11393" y="51760"/>
                  </a:lnTo>
                  <a:lnTo>
                    <a:pt x="0" y="54101"/>
                  </a:lnTo>
                  <a:lnTo>
                    <a:pt x="0" y="66206"/>
                  </a:lnTo>
                  <a:lnTo>
                    <a:pt x="10324" y="66969"/>
                  </a:lnTo>
                  <a:lnTo>
                    <a:pt x="10803" y="66969"/>
                  </a:lnTo>
                  <a:lnTo>
                    <a:pt x="10987" y="68221"/>
                  </a:lnTo>
                  <a:lnTo>
                    <a:pt x="11172" y="69364"/>
                  </a:lnTo>
                  <a:lnTo>
                    <a:pt x="11393" y="70435"/>
                  </a:lnTo>
                  <a:lnTo>
                    <a:pt x="11614" y="71415"/>
                  </a:lnTo>
                  <a:lnTo>
                    <a:pt x="11872" y="72359"/>
                  </a:lnTo>
                  <a:lnTo>
                    <a:pt x="12130" y="73266"/>
                  </a:lnTo>
                  <a:lnTo>
                    <a:pt x="12425" y="74174"/>
                  </a:lnTo>
                  <a:lnTo>
                    <a:pt x="12739" y="75081"/>
                  </a:lnTo>
                  <a:lnTo>
                    <a:pt x="12591" y="75771"/>
                  </a:lnTo>
                  <a:lnTo>
                    <a:pt x="3152" y="83539"/>
                  </a:lnTo>
                  <a:lnTo>
                    <a:pt x="9052" y="94174"/>
                  </a:lnTo>
                  <a:lnTo>
                    <a:pt x="20353" y="90362"/>
                  </a:lnTo>
                  <a:lnTo>
                    <a:pt x="20758" y="90163"/>
                  </a:lnTo>
                  <a:lnTo>
                    <a:pt x="21385" y="90889"/>
                  </a:lnTo>
                  <a:lnTo>
                    <a:pt x="22012" y="91633"/>
                  </a:lnTo>
                  <a:lnTo>
                    <a:pt x="22657" y="92359"/>
                  </a:lnTo>
                  <a:lnTo>
                    <a:pt x="23321" y="93085"/>
                  </a:lnTo>
                  <a:lnTo>
                    <a:pt x="24022" y="93756"/>
                  </a:lnTo>
                  <a:lnTo>
                    <a:pt x="24704" y="94464"/>
                  </a:lnTo>
                  <a:lnTo>
                    <a:pt x="25423" y="95117"/>
                  </a:lnTo>
                  <a:lnTo>
                    <a:pt x="26123" y="95771"/>
                  </a:lnTo>
                  <a:lnTo>
                    <a:pt x="26050" y="95898"/>
                  </a:lnTo>
                  <a:lnTo>
                    <a:pt x="21551" y="107205"/>
                  </a:lnTo>
                  <a:lnTo>
                    <a:pt x="31931" y="113702"/>
                  </a:lnTo>
                  <a:lnTo>
                    <a:pt x="40006" y="105027"/>
                  </a:lnTo>
                  <a:lnTo>
                    <a:pt x="40190" y="104718"/>
                  </a:lnTo>
                  <a:lnTo>
                    <a:pt x="41093" y="105081"/>
                  </a:lnTo>
                  <a:lnTo>
                    <a:pt x="42015" y="105408"/>
                  </a:lnTo>
                  <a:lnTo>
                    <a:pt x="42919" y="105735"/>
                  </a:lnTo>
                  <a:lnTo>
                    <a:pt x="43859" y="106043"/>
                  </a:lnTo>
                  <a:lnTo>
                    <a:pt x="44817" y="106333"/>
                  </a:lnTo>
                  <a:lnTo>
                    <a:pt x="45758" y="106606"/>
                  </a:lnTo>
                  <a:lnTo>
                    <a:pt x="46716" y="106860"/>
                  </a:lnTo>
                  <a:lnTo>
                    <a:pt x="47675" y="107096"/>
                  </a:lnTo>
                  <a:lnTo>
                    <a:pt x="47675" y="107168"/>
                  </a:lnTo>
                  <a:lnTo>
                    <a:pt x="49242" y="119219"/>
                  </a:lnTo>
                  <a:lnTo>
                    <a:pt x="61520" y="120000"/>
                  </a:lnTo>
                  <a:lnTo>
                    <a:pt x="64341" y="108566"/>
                  </a:lnTo>
                  <a:lnTo>
                    <a:pt x="64360" y="108275"/>
                  </a:lnTo>
                  <a:lnTo>
                    <a:pt x="65374" y="108148"/>
                  </a:lnTo>
                  <a:lnTo>
                    <a:pt x="66351" y="108021"/>
                  </a:lnTo>
                  <a:lnTo>
                    <a:pt x="67328" y="107858"/>
                  </a:lnTo>
                  <a:lnTo>
                    <a:pt x="68305" y="107676"/>
                  </a:lnTo>
                  <a:lnTo>
                    <a:pt x="69282" y="107495"/>
                  </a:lnTo>
                  <a:lnTo>
                    <a:pt x="70222" y="107277"/>
                  </a:lnTo>
                  <a:lnTo>
                    <a:pt x="71181" y="107041"/>
                  </a:lnTo>
                  <a:lnTo>
                    <a:pt x="72121" y="106805"/>
                  </a:lnTo>
                  <a:lnTo>
                    <a:pt x="72140" y="106823"/>
                  </a:lnTo>
                  <a:lnTo>
                    <a:pt x="79403" y="116624"/>
                  </a:lnTo>
                  <a:lnTo>
                    <a:pt x="90557" y="111524"/>
                  </a:lnTo>
                  <a:lnTo>
                    <a:pt x="87442" y="100163"/>
                  </a:lnTo>
                  <a:lnTo>
                    <a:pt x="87331" y="99909"/>
                  </a:lnTo>
                  <a:lnTo>
                    <a:pt x="87939" y="99473"/>
                  </a:lnTo>
                  <a:lnTo>
                    <a:pt x="88548" y="99056"/>
                  </a:lnTo>
                  <a:lnTo>
                    <a:pt x="89156" y="98620"/>
                  </a:lnTo>
                  <a:lnTo>
                    <a:pt x="89728" y="98166"/>
                  </a:lnTo>
                  <a:lnTo>
                    <a:pt x="90318" y="97695"/>
                  </a:lnTo>
                  <a:lnTo>
                    <a:pt x="90907" y="97241"/>
                  </a:lnTo>
                  <a:lnTo>
                    <a:pt x="91479" y="96751"/>
                  </a:lnTo>
                  <a:lnTo>
                    <a:pt x="92032" y="96261"/>
                  </a:lnTo>
                  <a:lnTo>
                    <a:pt x="92604" y="95771"/>
                  </a:lnTo>
                  <a:lnTo>
                    <a:pt x="93138" y="95263"/>
                  </a:lnTo>
                  <a:lnTo>
                    <a:pt x="93673" y="94736"/>
                  </a:lnTo>
                  <a:lnTo>
                    <a:pt x="94208" y="94228"/>
                  </a:lnTo>
                  <a:lnTo>
                    <a:pt x="94742" y="93720"/>
                  </a:lnTo>
                  <a:lnTo>
                    <a:pt x="95258" y="93176"/>
                  </a:lnTo>
                  <a:lnTo>
                    <a:pt x="95756" y="92631"/>
                  </a:lnTo>
                  <a:lnTo>
                    <a:pt x="96254" y="92087"/>
                  </a:lnTo>
                  <a:lnTo>
                    <a:pt x="107758" y="96315"/>
                  </a:lnTo>
                  <a:lnTo>
                    <a:pt x="114229" y="85989"/>
                  </a:lnTo>
                  <a:lnTo>
                    <a:pt x="105251" y="78185"/>
                  </a:lnTo>
                  <a:lnTo>
                    <a:pt x="105085" y="78076"/>
                  </a:lnTo>
                  <a:lnTo>
                    <a:pt x="105546" y="76896"/>
                  </a:lnTo>
                  <a:lnTo>
                    <a:pt x="105988" y="75698"/>
                  </a:lnTo>
                  <a:lnTo>
                    <a:pt x="106412" y="74482"/>
                  </a:lnTo>
                  <a:lnTo>
                    <a:pt x="106762" y="73266"/>
                  </a:lnTo>
                  <a:lnTo>
                    <a:pt x="107113" y="72014"/>
                  </a:lnTo>
                  <a:lnTo>
                    <a:pt x="107408" y="70780"/>
                  </a:lnTo>
                  <a:lnTo>
                    <a:pt x="107684" y="69509"/>
                  </a:lnTo>
                  <a:lnTo>
                    <a:pt x="107924" y="68221"/>
                  </a:lnTo>
                  <a:lnTo>
                    <a:pt x="120000" y="65898"/>
                  </a:lnTo>
                  <a:lnTo>
                    <a:pt x="120000" y="53793"/>
                  </a:lnTo>
                  <a:lnTo>
                    <a:pt x="108108" y="51887"/>
                  </a:lnTo>
                  <a:lnTo>
                    <a:pt x="107887" y="51887"/>
                  </a:lnTo>
                  <a:lnTo>
                    <a:pt x="107703" y="50653"/>
                  </a:lnTo>
                  <a:lnTo>
                    <a:pt x="107518" y="49546"/>
                  </a:lnTo>
                  <a:lnTo>
                    <a:pt x="107279" y="48566"/>
                  </a:lnTo>
                  <a:lnTo>
                    <a:pt x="107057" y="47658"/>
                  </a:lnTo>
                  <a:lnTo>
                    <a:pt x="106799" y="46787"/>
                  </a:lnTo>
                  <a:lnTo>
                    <a:pt x="106523" y="45952"/>
                  </a:lnTo>
                  <a:lnTo>
                    <a:pt x="106209" y="45099"/>
                  </a:lnTo>
                  <a:lnTo>
                    <a:pt x="105896" y="44228"/>
                  </a:lnTo>
                  <a:lnTo>
                    <a:pt x="115298" y="36460"/>
                  </a:lnTo>
                  <a:lnTo>
                    <a:pt x="109380" y="25843"/>
                  </a:lnTo>
                  <a:lnTo>
                    <a:pt x="98061" y="29655"/>
                  </a:lnTo>
                  <a:lnTo>
                    <a:pt x="97876" y="29745"/>
                  </a:lnTo>
                  <a:lnTo>
                    <a:pt x="97249" y="28983"/>
                  </a:lnTo>
                  <a:lnTo>
                    <a:pt x="96604" y="28239"/>
                  </a:lnTo>
                  <a:lnTo>
                    <a:pt x="95922" y="27513"/>
                  </a:lnTo>
                  <a:lnTo>
                    <a:pt x="95258" y="26787"/>
                  </a:lnTo>
                  <a:lnTo>
                    <a:pt x="94576" y="26079"/>
                  </a:lnTo>
                  <a:lnTo>
                    <a:pt x="93857" y="25408"/>
                  </a:lnTo>
                  <a:lnTo>
                    <a:pt x="93138" y="24718"/>
                  </a:lnTo>
                  <a:lnTo>
                    <a:pt x="92419" y="24065"/>
                  </a:lnTo>
                  <a:lnTo>
                    <a:pt x="96862" y="12813"/>
                  </a:lnTo>
                  <a:lnTo>
                    <a:pt x="86520" y="6297"/>
                  </a:lnTo>
                  <a:lnTo>
                    <a:pt x="78445" y="14990"/>
                  </a:lnTo>
                  <a:lnTo>
                    <a:pt x="78316" y="15190"/>
                  </a:lnTo>
                  <a:lnTo>
                    <a:pt x="77394" y="14827"/>
                  </a:lnTo>
                  <a:lnTo>
                    <a:pt x="76472" y="14464"/>
                  </a:lnTo>
                  <a:lnTo>
                    <a:pt x="75550" y="14156"/>
                  </a:lnTo>
                  <a:lnTo>
                    <a:pt x="74610" y="13847"/>
                  </a:lnTo>
                  <a:lnTo>
                    <a:pt x="73651" y="13575"/>
                  </a:lnTo>
                  <a:lnTo>
                    <a:pt x="72693" y="13303"/>
                  </a:lnTo>
                  <a:lnTo>
                    <a:pt x="71734" y="13049"/>
                  </a:lnTo>
                  <a:lnTo>
                    <a:pt x="70757" y="12813"/>
                  </a:lnTo>
                  <a:lnTo>
                    <a:pt x="69171" y="798"/>
                  </a:lnTo>
                  <a:lnTo>
                    <a:pt x="56911" y="0"/>
                  </a:lnTo>
                  <a:lnTo>
                    <a:pt x="54091" y="11451"/>
                  </a:lnTo>
                  <a:lnTo>
                    <a:pt x="54054" y="11742"/>
                  </a:lnTo>
                  <a:lnTo>
                    <a:pt x="53077" y="11851"/>
                  </a:lnTo>
                  <a:lnTo>
                    <a:pt x="52081" y="11996"/>
                  </a:lnTo>
                  <a:lnTo>
                    <a:pt x="51104" y="12141"/>
                  </a:lnTo>
                  <a:lnTo>
                    <a:pt x="50127" y="12341"/>
                  </a:lnTo>
                  <a:lnTo>
                    <a:pt x="49168" y="12522"/>
                  </a:lnTo>
                  <a:lnTo>
                    <a:pt x="48191" y="12740"/>
                  </a:lnTo>
                  <a:lnTo>
                    <a:pt x="47251" y="12976"/>
                  </a:lnTo>
                  <a:lnTo>
                    <a:pt x="46311" y="13212"/>
                  </a:lnTo>
                  <a:lnTo>
                    <a:pt x="46292" y="13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2649">
              <a:extLst>
                <a:ext uri="{FF2B5EF4-FFF2-40B4-BE49-F238E27FC236}">
                  <a16:creationId xmlns:a16="http://schemas.microsoft.com/office/drawing/2014/main" id="{DFEC5729-DECF-4C3A-89AB-1A2B23F90430}"/>
                </a:ext>
              </a:extLst>
            </p:cNvPr>
            <p:cNvSpPr/>
            <p:nvPr/>
          </p:nvSpPr>
          <p:spPr>
            <a:xfrm>
              <a:off x="9083039" y="4178848"/>
              <a:ext cx="889533" cy="889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Shape 2650">
            <a:extLst>
              <a:ext uri="{FF2B5EF4-FFF2-40B4-BE49-F238E27FC236}">
                <a16:creationId xmlns:a16="http://schemas.microsoft.com/office/drawing/2014/main" id="{DC13C678-1DB6-4F78-AFBB-CE79667BB435}"/>
              </a:ext>
            </a:extLst>
          </p:cNvPr>
          <p:cNvGrpSpPr/>
          <p:nvPr/>
        </p:nvGrpSpPr>
        <p:grpSpPr>
          <a:xfrm>
            <a:off x="8751982" y="3006175"/>
            <a:ext cx="2444410" cy="2483576"/>
            <a:chOff x="10115182" y="4829196"/>
            <a:chExt cx="3863974" cy="3925887"/>
          </a:xfrm>
          <a:solidFill>
            <a:schemeClr val="bg1">
              <a:alpha val="35000"/>
            </a:schemeClr>
          </a:solidFill>
        </p:grpSpPr>
        <p:sp>
          <p:nvSpPr>
            <p:cNvPr id="14" name="Shape 2651">
              <a:extLst>
                <a:ext uri="{FF2B5EF4-FFF2-40B4-BE49-F238E27FC236}">
                  <a16:creationId xmlns:a16="http://schemas.microsoft.com/office/drawing/2014/main" id="{1CFDDE01-B672-4065-BA10-F079D8359DF2}"/>
                </a:ext>
              </a:extLst>
            </p:cNvPr>
            <p:cNvSpPr/>
            <p:nvPr/>
          </p:nvSpPr>
          <p:spPr>
            <a:xfrm>
              <a:off x="10115182" y="4829196"/>
              <a:ext cx="3863974" cy="39258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65" y="27631"/>
                  </a:moveTo>
                  <a:lnTo>
                    <a:pt x="61041" y="27668"/>
                  </a:lnTo>
                  <a:lnTo>
                    <a:pt x="62717" y="27813"/>
                  </a:lnTo>
                  <a:lnTo>
                    <a:pt x="64356" y="27995"/>
                  </a:lnTo>
                  <a:lnTo>
                    <a:pt x="65971" y="28286"/>
                  </a:lnTo>
                  <a:lnTo>
                    <a:pt x="67573" y="28650"/>
                  </a:lnTo>
                  <a:lnTo>
                    <a:pt x="69126" y="29087"/>
                  </a:lnTo>
                  <a:lnTo>
                    <a:pt x="70654" y="29596"/>
                  </a:lnTo>
                  <a:lnTo>
                    <a:pt x="72145" y="30178"/>
                  </a:lnTo>
                  <a:lnTo>
                    <a:pt x="73611" y="30821"/>
                  </a:lnTo>
                  <a:lnTo>
                    <a:pt x="75016" y="31537"/>
                  </a:lnTo>
                  <a:lnTo>
                    <a:pt x="76384" y="32325"/>
                  </a:lnTo>
                  <a:lnTo>
                    <a:pt x="77728" y="33162"/>
                  </a:lnTo>
                  <a:lnTo>
                    <a:pt x="79022" y="34072"/>
                  </a:lnTo>
                  <a:lnTo>
                    <a:pt x="80267" y="35018"/>
                  </a:lnTo>
                  <a:lnTo>
                    <a:pt x="81450" y="36037"/>
                  </a:lnTo>
                  <a:lnTo>
                    <a:pt x="82583" y="37105"/>
                  </a:lnTo>
                  <a:lnTo>
                    <a:pt x="83680" y="38233"/>
                  </a:lnTo>
                  <a:lnTo>
                    <a:pt x="84716" y="39409"/>
                  </a:lnTo>
                  <a:lnTo>
                    <a:pt x="85689" y="40634"/>
                  </a:lnTo>
                  <a:lnTo>
                    <a:pt x="86601" y="41896"/>
                  </a:lnTo>
                  <a:lnTo>
                    <a:pt x="87451" y="43206"/>
                  </a:lnTo>
                  <a:lnTo>
                    <a:pt x="88253" y="44564"/>
                  </a:lnTo>
                  <a:lnTo>
                    <a:pt x="88980" y="45959"/>
                  </a:lnTo>
                  <a:lnTo>
                    <a:pt x="89633" y="47391"/>
                  </a:lnTo>
                  <a:lnTo>
                    <a:pt x="90224" y="48858"/>
                  </a:lnTo>
                  <a:lnTo>
                    <a:pt x="90730" y="50362"/>
                  </a:lnTo>
                  <a:lnTo>
                    <a:pt x="91186" y="51903"/>
                  </a:lnTo>
                  <a:lnTo>
                    <a:pt x="91543" y="53455"/>
                  </a:lnTo>
                  <a:lnTo>
                    <a:pt x="91827" y="55057"/>
                  </a:lnTo>
                  <a:lnTo>
                    <a:pt x="92036" y="56682"/>
                  </a:lnTo>
                  <a:lnTo>
                    <a:pt x="92159" y="58307"/>
                  </a:lnTo>
                  <a:lnTo>
                    <a:pt x="92209" y="59981"/>
                  </a:lnTo>
                  <a:lnTo>
                    <a:pt x="92159" y="61643"/>
                  </a:lnTo>
                  <a:lnTo>
                    <a:pt x="92036" y="63281"/>
                  </a:lnTo>
                  <a:lnTo>
                    <a:pt x="91827" y="64906"/>
                  </a:lnTo>
                  <a:lnTo>
                    <a:pt x="91543" y="66495"/>
                  </a:lnTo>
                  <a:lnTo>
                    <a:pt x="91173" y="68060"/>
                  </a:lnTo>
                  <a:lnTo>
                    <a:pt x="90730" y="69600"/>
                  </a:lnTo>
                  <a:lnTo>
                    <a:pt x="90224" y="71092"/>
                  </a:lnTo>
                  <a:lnTo>
                    <a:pt x="89633" y="72572"/>
                  </a:lnTo>
                  <a:lnTo>
                    <a:pt x="88955" y="74003"/>
                  </a:lnTo>
                  <a:lnTo>
                    <a:pt x="88253" y="75386"/>
                  </a:lnTo>
                  <a:lnTo>
                    <a:pt x="87451" y="76757"/>
                  </a:lnTo>
                  <a:lnTo>
                    <a:pt x="86601" y="78055"/>
                  </a:lnTo>
                  <a:lnTo>
                    <a:pt x="85677" y="79328"/>
                  </a:lnTo>
                  <a:lnTo>
                    <a:pt x="84691" y="80553"/>
                  </a:lnTo>
                  <a:lnTo>
                    <a:pt x="83680" y="81718"/>
                  </a:lnTo>
                  <a:lnTo>
                    <a:pt x="82583" y="82846"/>
                  </a:lnTo>
                  <a:lnTo>
                    <a:pt x="81437" y="83926"/>
                  </a:lnTo>
                  <a:lnTo>
                    <a:pt x="80254" y="84944"/>
                  </a:lnTo>
                  <a:lnTo>
                    <a:pt x="79009" y="85891"/>
                  </a:lnTo>
                  <a:lnTo>
                    <a:pt x="77715" y="86800"/>
                  </a:lnTo>
                  <a:lnTo>
                    <a:pt x="76372" y="87637"/>
                  </a:lnTo>
                  <a:lnTo>
                    <a:pt x="75004" y="88401"/>
                  </a:lnTo>
                  <a:lnTo>
                    <a:pt x="73599" y="89117"/>
                  </a:lnTo>
                  <a:lnTo>
                    <a:pt x="72145" y="89772"/>
                  </a:lnTo>
                  <a:lnTo>
                    <a:pt x="70641" y="90342"/>
                  </a:lnTo>
                  <a:lnTo>
                    <a:pt x="69126" y="90852"/>
                  </a:lnTo>
                  <a:lnTo>
                    <a:pt x="67548" y="91300"/>
                  </a:lnTo>
                  <a:lnTo>
                    <a:pt x="65958" y="91652"/>
                  </a:lnTo>
                  <a:lnTo>
                    <a:pt x="64356" y="91943"/>
                  </a:lnTo>
                  <a:lnTo>
                    <a:pt x="62705" y="92150"/>
                  </a:lnTo>
                  <a:lnTo>
                    <a:pt x="61041" y="92271"/>
                  </a:lnTo>
                  <a:lnTo>
                    <a:pt x="59352" y="92319"/>
                  </a:lnTo>
                  <a:lnTo>
                    <a:pt x="57652" y="92271"/>
                  </a:lnTo>
                  <a:lnTo>
                    <a:pt x="55976" y="92150"/>
                  </a:lnTo>
                  <a:lnTo>
                    <a:pt x="54337" y="91943"/>
                  </a:lnTo>
                  <a:lnTo>
                    <a:pt x="52722" y="91652"/>
                  </a:lnTo>
                  <a:lnTo>
                    <a:pt x="51120" y="91300"/>
                  </a:lnTo>
                  <a:lnTo>
                    <a:pt x="49579" y="90852"/>
                  </a:lnTo>
                  <a:lnTo>
                    <a:pt x="48039" y="90342"/>
                  </a:lnTo>
                  <a:lnTo>
                    <a:pt x="46548" y="89772"/>
                  </a:lnTo>
                  <a:lnTo>
                    <a:pt x="45093" y="89117"/>
                  </a:lnTo>
                  <a:lnTo>
                    <a:pt x="43676" y="88401"/>
                  </a:lnTo>
                  <a:lnTo>
                    <a:pt x="42308" y="87637"/>
                  </a:lnTo>
                  <a:lnTo>
                    <a:pt x="40977" y="86788"/>
                  </a:lnTo>
                  <a:lnTo>
                    <a:pt x="39671" y="85891"/>
                  </a:lnTo>
                  <a:lnTo>
                    <a:pt x="38438" y="84920"/>
                  </a:lnTo>
                  <a:lnTo>
                    <a:pt x="37243" y="83901"/>
                  </a:lnTo>
                  <a:lnTo>
                    <a:pt x="36109" y="82834"/>
                  </a:lnTo>
                  <a:lnTo>
                    <a:pt x="35025" y="81718"/>
                  </a:lnTo>
                  <a:lnTo>
                    <a:pt x="33989" y="80541"/>
                  </a:lnTo>
                  <a:lnTo>
                    <a:pt x="33004" y="79328"/>
                  </a:lnTo>
                  <a:lnTo>
                    <a:pt x="32092" y="78043"/>
                  </a:lnTo>
                  <a:lnTo>
                    <a:pt x="31241" y="76733"/>
                  </a:lnTo>
                  <a:lnTo>
                    <a:pt x="30452" y="75386"/>
                  </a:lnTo>
                  <a:lnTo>
                    <a:pt x="29725" y="73991"/>
                  </a:lnTo>
                  <a:lnTo>
                    <a:pt x="29060" y="72560"/>
                  </a:lnTo>
                  <a:lnTo>
                    <a:pt x="28481" y="71080"/>
                  </a:lnTo>
                  <a:lnTo>
                    <a:pt x="27963" y="69588"/>
                  </a:lnTo>
                  <a:lnTo>
                    <a:pt x="27519" y="68060"/>
                  </a:lnTo>
                  <a:lnTo>
                    <a:pt x="27150" y="66483"/>
                  </a:lnTo>
                  <a:lnTo>
                    <a:pt x="26866" y="64894"/>
                  </a:lnTo>
                  <a:lnTo>
                    <a:pt x="26657" y="63281"/>
                  </a:lnTo>
                  <a:lnTo>
                    <a:pt x="26533" y="61631"/>
                  </a:lnTo>
                  <a:lnTo>
                    <a:pt x="26484" y="59969"/>
                  </a:lnTo>
                  <a:lnTo>
                    <a:pt x="26533" y="58295"/>
                  </a:lnTo>
                  <a:lnTo>
                    <a:pt x="26657" y="56658"/>
                  </a:lnTo>
                  <a:lnTo>
                    <a:pt x="26866" y="55044"/>
                  </a:lnTo>
                  <a:lnTo>
                    <a:pt x="27162" y="53455"/>
                  </a:lnTo>
                  <a:lnTo>
                    <a:pt x="27519" y="51891"/>
                  </a:lnTo>
                  <a:lnTo>
                    <a:pt x="27975" y="50350"/>
                  </a:lnTo>
                  <a:lnTo>
                    <a:pt x="28481" y="48846"/>
                  </a:lnTo>
                  <a:lnTo>
                    <a:pt x="29072" y="47378"/>
                  </a:lnTo>
                  <a:lnTo>
                    <a:pt x="29738" y="45947"/>
                  </a:lnTo>
                  <a:lnTo>
                    <a:pt x="30465" y="44552"/>
                  </a:lnTo>
                  <a:lnTo>
                    <a:pt x="31241" y="43206"/>
                  </a:lnTo>
                  <a:lnTo>
                    <a:pt x="32092" y="41884"/>
                  </a:lnTo>
                  <a:lnTo>
                    <a:pt x="33016" y="40622"/>
                  </a:lnTo>
                  <a:lnTo>
                    <a:pt x="34002" y="39397"/>
                  </a:lnTo>
                  <a:lnTo>
                    <a:pt x="35037" y="38220"/>
                  </a:lnTo>
                  <a:lnTo>
                    <a:pt x="36109" y="37092"/>
                  </a:lnTo>
                  <a:lnTo>
                    <a:pt x="37255" y="36037"/>
                  </a:lnTo>
                  <a:lnTo>
                    <a:pt x="38438" y="35018"/>
                  </a:lnTo>
                  <a:lnTo>
                    <a:pt x="39683" y="34060"/>
                  </a:lnTo>
                  <a:lnTo>
                    <a:pt x="40977" y="33150"/>
                  </a:lnTo>
                  <a:lnTo>
                    <a:pt x="42321" y="32301"/>
                  </a:lnTo>
                  <a:lnTo>
                    <a:pt x="43689" y="31537"/>
                  </a:lnTo>
                  <a:lnTo>
                    <a:pt x="45093" y="30821"/>
                  </a:lnTo>
                  <a:lnTo>
                    <a:pt x="46572" y="30178"/>
                  </a:lnTo>
                  <a:lnTo>
                    <a:pt x="48051" y="29596"/>
                  </a:lnTo>
                  <a:lnTo>
                    <a:pt x="49579" y="29087"/>
                  </a:lnTo>
                  <a:lnTo>
                    <a:pt x="51145" y="28650"/>
                  </a:lnTo>
                  <a:lnTo>
                    <a:pt x="52734" y="28286"/>
                  </a:lnTo>
                  <a:lnTo>
                    <a:pt x="54337" y="27995"/>
                  </a:lnTo>
                  <a:lnTo>
                    <a:pt x="55988" y="27789"/>
                  </a:lnTo>
                  <a:lnTo>
                    <a:pt x="57664" y="27668"/>
                  </a:lnTo>
                  <a:lnTo>
                    <a:pt x="59365" y="27631"/>
                  </a:lnTo>
                  <a:close/>
                  <a:moveTo>
                    <a:pt x="46301" y="13185"/>
                  </a:moveTo>
                  <a:lnTo>
                    <a:pt x="39030" y="3372"/>
                  </a:lnTo>
                  <a:lnTo>
                    <a:pt x="27877" y="8490"/>
                  </a:lnTo>
                  <a:lnTo>
                    <a:pt x="30995" y="19856"/>
                  </a:lnTo>
                  <a:lnTo>
                    <a:pt x="31155" y="20196"/>
                  </a:lnTo>
                  <a:lnTo>
                    <a:pt x="30539" y="20620"/>
                  </a:lnTo>
                  <a:lnTo>
                    <a:pt x="29947" y="21069"/>
                  </a:lnTo>
                  <a:lnTo>
                    <a:pt x="29356" y="21506"/>
                  </a:lnTo>
                  <a:lnTo>
                    <a:pt x="28764" y="21954"/>
                  </a:lnTo>
                  <a:lnTo>
                    <a:pt x="28185" y="22415"/>
                  </a:lnTo>
                  <a:lnTo>
                    <a:pt x="27618" y="22876"/>
                  </a:lnTo>
                  <a:lnTo>
                    <a:pt x="27051" y="23361"/>
                  </a:lnTo>
                  <a:lnTo>
                    <a:pt x="26484" y="23847"/>
                  </a:lnTo>
                  <a:lnTo>
                    <a:pt x="25942" y="24344"/>
                  </a:lnTo>
                  <a:lnTo>
                    <a:pt x="25400" y="24853"/>
                  </a:lnTo>
                  <a:lnTo>
                    <a:pt x="24870" y="25363"/>
                  </a:lnTo>
                  <a:lnTo>
                    <a:pt x="24352" y="25872"/>
                  </a:lnTo>
                  <a:lnTo>
                    <a:pt x="23834" y="26394"/>
                  </a:lnTo>
                  <a:lnTo>
                    <a:pt x="23317" y="26928"/>
                  </a:lnTo>
                  <a:lnTo>
                    <a:pt x="22811" y="27461"/>
                  </a:lnTo>
                  <a:lnTo>
                    <a:pt x="22318" y="28019"/>
                  </a:lnTo>
                  <a:lnTo>
                    <a:pt x="22245" y="27947"/>
                  </a:lnTo>
                  <a:lnTo>
                    <a:pt x="10672" y="23701"/>
                  </a:lnTo>
                  <a:lnTo>
                    <a:pt x="4264" y="34011"/>
                  </a:lnTo>
                  <a:lnTo>
                    <a:pt x="13273" y="41811"/>
                  </a:lnTo>
                  <a:lnTo>
                    <a:pt x="13741" y="42041"/>
                  </a:lnTo>
                  <a:lnTo>
                    <a:pt x="13519" y="42624"/>
                  </a:lnTo>
                  <a:lnTo>
                    <a:pt x="13285" y="43206"/>
                  </a:lnTo>
                  <a:lnTo>
                    <a:pt x="13100" y="43800"/>
                  </a:lnTo>
                  <a:lnTo>
                    <a:pt x="12903" y="44382"/>
                  </a:lnTo>
                  <a:lnTo>
                    <a:pt x="12706" y="44989"/>
                  </a:lnTo>
                  <a:lnTo>
                    <a:pt x="12533" y="45583"/>
                  </a:lnTo>
                  <a:lnTo>
                    <a:pt x="12373" y="46190"/>
                  </a:lnTo>
                  <a:lnTo>
                    <a:pt x="12200" y="46796"/>
                  </a:lnTo>
                  <a:lnTo>
                    <a:pt x="12052" y="47415"/>
                  </a:lnTo>
                  <a:lnTo>
                    <a:pt x="11905" y="48021"/>
                  </a:lnTo>
                  <a:lnTo>
                    <a:pt x="11769" y="48640"/>
                  </a:lnTo>
                  <a:lnTo>
                    <a:pt x="11646" y="49259"/>
                  </a:lnTo>
                  <a:lnTo>
                    <a:pt x="11510" y="49877"/>
                  </a:lnTo>
                  <a:lnTo>
                    <a:pt x="11387" y="50496"/>
                  </a:lnTo>
                  <a:lnTo>
                    <a:pt x="11276" y="51127"/>
                  </a:lnTo>
                  <a:lnTo>
                    <a:pt x="11165" y="51769"/>
                  </a:lnTo>
                  <a:lnTo>
                    <a:pt x="11375" y="51745"/>
                  </a:lnTo>
                  <a:lnTo>
                    <a:pt x="0" y="54098"/>
                  </a:lnTo>
                  <a:lnTo>
                    <a:pt x="0" y="66204"/>
                  </a:lnTo>
                  <a:lnTo>
                    <a:pt x="10315" y="66968"/>
                  </a:lnTo>
                  <a:lnTo>
                    <a:pt x="10820" y="66968"/>
                  </a:lnTo>
                  <a:lnTo>
                    <a:pt x="10894" y="67599"/>
                  </a:lnTo>
                  <a:lnTo>
                    <a:pt x="10980" y="68205"/>
                  </a:lnTo>
                  <a:lnTo>
                    <a:pt x="11079" y="68800"/>
                  </a:lnTo>
                  <a:lnTo>
                    <a:pt x="11177" y="69346"/>
                  </a:lnTo>
                  <a:lnTo>
                    <a:pt x="11276" y="69903"/>
                  </a:lnTo>
                  <a:lnTo>
                    <a:pt x="11387" y="70425"/>
                  </a:lnTo>
                  <a:lnTo>
                    <a:pt x="11498" y="70922"/>
                  </a:lnTo>
                  <a:lnTo>
                    <a:pt x="11621" y="71408"/>
                  </a:lnTo>
                  <a:lnTo>
                    <a:pt x="11880" y="72366"/>
                  </a:lnTo>
                  <a:lnTo>
                    <a:pt x="12139" y="73276"/>
                  </a:lnTo>
                  <a:lnTo>
                    <a:pt x="12435" y="74161"/>
                  </a:lnTo>
                  <a:lnTo>
                    <a:pt x="12730" y="75071"/>
                  </a:lnTo>
                  <a:lnTo>
                    <a:pt x="12607" y="75762"/>
                  </a:lnTo>
                  <a:lnTo>
                    <a:pt x="3130" y="83549"/>
                  </a:lnTo>
                  <a:lnTo>
                    <a:pt x="9045" y="94163"/>
                  </a:lnTo>
                  <a:lnTo>
                    <a:pt x="20371" y="90342"/>
                  </a:lnTo>
                  <a:lnTo>
                    <a:pt x="20753" y="90136"/>
                  </a:lnTo>
                  <a:lnTo>
                    <a:pt x="21382" y="90888"/>
                  </a:lnTo>
                  <a:lnTo>
                    <a:pt x="22010" y="91628"/>
                  </a:lnTo>
                  <a:lnTo>
                    <a:pt x="22676" y="92344"/>
                  </a:lnTo>
                  <a:lnTo>
                    <a:pt x="23329" y="93059"/>
                  </a:lnTo>
                  <a:lnTo>
                    <a:pt x="24019" y="93763"/>
                  </a:lnTo>
                  <a:lnTo>
                    <a:pt x="24709" y="94430"/>
                  </a:lnTo>
                  <a:lnTo>
                    <a:pt x="25412" y="95109"/>
                  </a:lnTo>
                  <a:lnTo>
                    <a:pt x="26139" y="95764"/>
                  </a:lnTo>
                  <a:lnTo>
                    <a:pt x="26053" y="95873"/>
                  </a:lnTo>
                  <a:lnTo>
                    <a:pt x="21554" y="107190"/>
                  </a:lnTo>
                  <a:lnTo>
                    <a:pt x="31919" y="113692"/>
                  </a:lnTo>
                  <a:lnTo>
                    <a:pt x="39991" y="105007"/>
                  </a:lnTo>
                  <a:lnTo>
                    <a:pt x="40188" y="104704"/>
                  </a:lnTo>
                  <a:lnTo>
                    <a:pt x="41088" y="105056"/>
                  </a:lnTo>
                  <a:lnTo>
                    <a:pt x="42012" y="105395"/>
                  </a:lnTo>
                  <a:lnTo>
                    <a:pt x="42937" y="105735"/>
                  </a:lnTo>
                  <a:lnTo>
                    <a:pt x="43873" y="106038"/>
                  </a:lnTo>
                  <a:lnTo>
                    <a:pt x="44810" y="106305"/>
                  </a:lnTo>
                  <a:lnTo>
                    <a:pt x="45759" y="106584"/>
                  </a:lnTo>
                  <a:lnTo>
                    <a:pt x="46720" y="106827"/>
                  </a:lnTo>
                  <a:lnTo>
                    <a:pt x="47682" y="107081"/>
                  </a:lnTo>
                  <a:lnTo>
                    <a:pt x="47669" y="107166"/>
                  </a:lnTo>
                  <a:lnTo>
                    <a:pt x="49247" y="119199"/>
                  </a:lnTo>
                  <a:lnTo>
                    <a:pt x="61534" y="120000"/>
                  </a:lnTo>
                  <a:lnTo>
                    <a:pt x="64356" y="108549"/>
                  </a:lnTo>
                  <a:lnTo>
                    <a:pt x="64381" y="108246"/>
                  </a:lnTo>
                  <a:lnTo>
                    <a:pt x="65379" y="108137"/>
                  </a:lnTo>
                  <a:lnTo>
                    <a:pt x="66353" y="108003"/>
                  </a:lnTo>
                  <a:lnTo>
                    <a:pt x="67326" y="107845"/>
                  </a:lnTo>
                  <a:lnTo>
                    <a:pt x="68312" y="107676"/>
                  </a:lnTo>
                  <a:lnTo>
                    <a:pt x="69273" y="107482"/>
                  </a:lnTo>
                  <a:lnTo>
                    <a:pt x="70235" y="107263"/>
                  </a:lnTo>
                  <a:lnTo>
                    <a:pt x="71184" y="107033"/>
                  </a:lnTo>
                  <a:lnTo>
                    <a:pt x="72120" y="106790"/>
                  </a:lnTo>
                  <a:lnTo>
                    <a:pt x="72145" y="106802"/>
                  </a:lnTo>
                  <a:lnTo>
                    <a:pt x="79416" y="116615"/>
                  </a:lnTo>
                  <a:lnTo>
                    <a:pt x="90569" y="111509"/>
                  </a:lnTo>
                  <a:lnTo>
                    <a:pt x="87451" y="100143"/>
                  </a:lnTo>
                  <a:lnTo>
                    <a:pt x="87341" y="99900"/>
                  </a:lnTo>
                  <a:lnTo>
                    <a:pt x="87957" y="99488"/>
                  </a:lnTo>
                  <a:lnTo>
                    <a:pt x="88561" y="99039"/>
                  </a:lnTo>
                  <a:lnTo>
                    <a:pt x="89152" y="98603"/>
                  </a:lnTo>
                  <a:lnTo>
                    <a:pt x="89756" y="98154"/>
                  </a:lnTo>
                  <a:lnTo>
                    <a:pt x="90335" y="97681"/>
                  </a:lnTo>
                  <a:lnTo>
                    <a:pt x="90915" y="97208"/>
                  </a:lnTo>
                  <a:lnTo>
                    <a:pt x="91481" y="96735"/>
                  </a:lnTo>
                  <a:lnTo>
                    <a:pt x="92048" y="96249"/>
                  </a:lnTo>
                  <a:lnTo>
                    <a:pt x="92591" y="95752"/>
                  </a:lnTo>
                  <a:lnTo>
                    <a:pt x="93145" y="95255"/>
                  </a:lnTo>
                  <a:lnTo>
                    <a:pt x="93687" y="94733"/>
                  </a:lnTo>
                  <a:lnTo>
                    <a:pt x="94217" y="94224"/>
                  </a:lnTo>
                  <a:lnTo>
                    <a:pt x="94735" y="93690"/>
                  </a:lnTo>
                  <a:lnTo>
                    <a:pt x="95253" y="93168"/>
                  </a:lnTo>
                  <a:lnTo>
                    <a:pt x="95758" y="92623"/>
                  </a:lnTo>
                  <a:lnTo>
                    <a:pt x="96263" y="92065"/>
                  </a:lnTo>
                  <a:lnTo>
                    <a:pt x="107774" y="96286"/>
                  </a:lnTo>
                  <a:lnTo>
                    <a:pt x="114219" y="85988"/>
                  </a:lnTo>
                  <a:lnTo>
                    <a:pt x="105260" y="78188"/>
                  </a:lnTo>
                  <a:lnTo>
                    <a:pt x="105100" y="78067"/>
                  </a:lnTo>
                  <a:lnTo>
                    <a:pt x="105334" y="77485"/>
                  </a:lnTo>
                  <a:lnTo>
                    <a:pt x="105556" y="76890"/>
                  </a:lnTo>
                  <a:lnTo>
                    <a:pt x="105777" y="76296"/>
                  </a:lnTo>
                  <a:lnTo>
                    <a:pt x="105999" y="75689"/>
                  </a:lnTo>
                  <a:lnTo>
                    <a:pt x="106196" y="75083"/>
                  </a:lnTo>
                  <a:lnTo>
                    <a:pt x="106394" y="74476"/>
                  </a:lnTo>
                  <a:lnTo>
                    <a:pt x="106591" y="73870"/>
                  </a:lnTo>
                  <a:lnTo>
                    <a:pt x="106776" y="73251"/>
                  </a:lnTo>
                  <a:lnTo>
                    <a:pt x="106961" y="72633"/>
                  </a:lnTo>
                  <a:lnTo>
                    <a:pt x="107108" y="72014"/>
                  </a:lnTo>
                  <a:lnTo>
                    <a:pt x="107281" y="71395"/>
                  </a:lnTo>
                  <a:lnTo>
                    <a:pt x="107417" y="70765"/>
                  </a:lnTo>
                  <a:lnTo>
                    <a:pt x="107552" y="70134"/>
                  </a:lnTo>
                  <a:lnTo>
                    <a:pt x="107700" y="69503"/>
                  </a:lnTo>
                  <a:lnTo>
                    <a:pt x="107823" y="68872"/>
                  </a:lnTo>
                  <a:lnTo>
                    <a:pt x="107934" y="68217"/>
                  </a:lnTo>
                  <a:lnTo>
                    <a:pt x="120000" y="65901"/>
                  </a:lnTo>
                  <a:lnTo>
                    <a:pt x="120000" y="53795"/>
                  </a:lnTo>
                  <a:lnTo>
                    <a:pt x="108119" y="51879"/>
                  </a:lnTo>
                  <a:lnTo>
                    <a:pt x="107897" y="51879"/>
                  </a:lnTo>
                  <a:lnTo>
                    <a:pt x="107811" y="51236"/>
                  </a:lnTo>
                  <a:lnTo>
                    <a:pt x="107725" y="50653"/>
                  </a:lnTo>
                  <a:lnTo>
                    <a:pt x="107626" y="50083"/>
                  </a:lnTo>
                  <a:lnTo>
                    <a:pt x="107515" y="49562"/>
                  </a:lnTo>
                  <a:lnTo>
                    <a:pt x="107417" y="49052"/>
                  </a:lnTo>
                  <a:lnTo>
                    <a:pt x="107306" y="48567"/>
                  </a:lnTo>
                  <a:lnTo>
                    <a:pt x="107182" y="48106"/>
                  </a:lnTo>
                  <a:lnTo>
                    <a:pt x="107071" y="47657"/>
                  </a:lnTo>
                  <a:lnTo>
                    <a:pt x="106800" y="46796"/>
                  </a:lnTo>
                  <a:lnTo>
                    <a:pt x="106529" y="45959"/>
                  </a:lnTo>
                  <a:lnTo>
                    <a:pt x="106246" y="45098"/>
                  </a:lnTo>
                  <a:lnTo>
                    <a:pt x="105925" y="44213"/>
                  </a:lnTo>
                  <a:lnTo>
                    <a:pt x="115304" y="36450"/>
                  </a:lnTo>
                  <a:lnTo>
                    <a:pt x="109388" y="25836"/>
                  </a:lnTo>
                  <a:lnTo>
                    <a:pt x="98075" y="29633"/>
                  </a:lnTo>
                  <a:lnTo>
                    <a:pt x="97878" y="29742"/>
                  </a:lnTo>
                  <a:lnTo>
                    <a:pt x="97249" y="28990"/>
                  </a:lnTo>
                  <a:lnTo>
                    <a:pt x="96608" y="28250"/>
                  </a:lnTo>
                  <a:lnTo>
                    <a:pt x="95943" y="27510"/>
                  </a:lnTo>
                  <a:lnTo>
                    <a:pt x="95265" y="26794"/>
                  </a:lnTo>
                  <a:lnTo>
                    <a:pt x="94563" y="26091"/>
                  </a:lnTo>
                  <a:lnTo>
                    <a:pt x="93872" y="25399"/>
                  </a:lnTo>
                  <a:lnTo>
                    <a:pt x="93145" y="24708"/>
                  </a:lnTo>
                  <a:lnTo>
                    <a:pt x="92418" y="24053"/>
                  </a:lnTo>
                  <a:lnTo>
                    <a:pt x="96892" y="12809"/>
                  </a:lnTo>
                  <a:lnTo>
                    <a:pt x="86515" y="6295"/>
                  </a:lnTo>
                  <a:lnTo>
                    <a:pt x="78443" y="14992"/>
                  </a:lnTo>
                  <a:lnTo>
                    <a:pt x="78319" y="15174"/>
                  </a:lnTo>
                  <a:lnTo>
                    <a:pt x="77407" y="14822"/>
                  </a:lnTo>
                  <a:lnTo>
                    <a:pt x="76483" y="14470"/>
                  </a:lnTo>
                  <a:lnTo>
                    <a:pt x="75546" y="14155"/>
                  </a:lnTo>
                  <a:lnTo>
                    <a:pt x="74610" y="13852"/>
                  </a:lnTo>
                  <a:lnTo>
                    <a:pt x="73661" y="13561"/>
                  </a:lnTo>
                  <a:lnTo>
                    <a:pt x="72700" y="13306"/>
                  </a:lnTo>
                  <a:lnTo>
                    <a:pt x="71738" y="13039"/>
                  </a:lnTo>
                  <a:lnTo>
                    <a:pt x="70752" y="12809"/>
                  </a:lnTo>
                  <a:lnTo>
                    <a:pt x="69187" y="800"/>
                  </a:lnTo>
                  <a:lnTo>
                    <a:pt x="56912" y="0"/>
                  </a:lnTo>
                  <a:lnTo>
                    <a:pt x="54090" y="11450"/>
                  </a:lnTo>
                  <a:lnTo>
                    <a:pt x="54065" y="11741"/>
                  </a:lnTo>
                  <a:lnTo>
                    <a:pt x="53067" y="11862"/>
                  </a:lnTo>
                  <a:lnTo>
                    <a:pt x="52094" y="11996"/>
                  </a:lnTo>
                  <a:lnTo>
                    <a:pt x="51108" y="12154"/>
                  </a:lnTo>
                  <a:lnTo>
                    <a:pt x="50134" y="12323"/>
                  </a:lnTo>
                  <a:lnTo>
                    <a:pt x="49173" y="12530"/>
                  </a:lnTo>
                  <a:lnTo>
                    <a:pt x="48211" y="12736"/>
                  </a:lnTo>
                  <a:lnTo>
                    <a:pt x="47250" y="12978"/>
                  </a:lnTo>
                  <a:lnTo>
                    <a:pt x="46314" y="13221"/>
                  </a:lnTo>
                  <a:lnTo>
                    <a:pt x="46301" y="13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Shape 2652">
              <a:extLst>
                <a:ext uri="{FF2B5EF4-FFF2-40B4-BE49-F238E27FC236}">
                  <a16:creationId xmlns:a16="http://schemas.microsoft.com/office/drawing/2014/main" id="{E78D69B1-2FDB-43E3-9C73-02DF40F50C52}"/>
                </a:ext>
              </a:extLst>
            </p:cNvPr>
            <p:cNvSpPr/>
            <p:nvPr/>
          </p:nvSpPr>
          <p:spPr>
            <a:xfrm>
              <a:off x="11288235" y="6038850"/>
              <a:ext cx="1506579" cy="15065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2521214" y="223548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18361" y="2472642"/>
            <a:ext cx="649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使用</a:t>
            </a:r>
            <a:r>
              <a:rPr lang="en-US" altLang="zh-CN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Before</a:t>
            </a:r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和</a:t>
            </a:r>
            <a:r>
              <a:rPr lang="en-US" altLang="zh-CN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After</a:t>
            </a:r>
            <a:endParaRPr lang="zh-CN" altLang="en-US" sz="4800" dirty="0">
              <a:ln w="3175">
                <a:noFill/>
              </a:ln>
              <a:solidFill>
                <a:srgbClr val="F8FBFE"/>
              </a:solidFill>
              <a:cs typeface="+mn-ea"/>
              <a:sym typeface="+mn-lt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4A4E765-04C3-4107-9207-D27EC3607B0B}"/>
              </a:ext>
            </a:extLst>
          </p:cNvPr>
          <p:cNvSpPr/>
          <p:nvPr/>
        </p:nvSpPr>
        <p:spPr>
          <a:xfrm>
            <a:off x="2521214" y="3727521"/>
            <a:ext cx="6868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4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 volutpat dui at fermentum. Aliquam erat volutpat. Aenean lacinia lacus aliquet ante mollis,. </a:t>
            </a: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2890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dir="in"/>
      </p:transition>
    </mc:Choice>
    <mc:Fallback xmlns="">
      <p:transition spd="slow" advTm="1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5C069EEE-1B4E-4940-8E62-B2F2121D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520475" y="0"/>
            <a:ext cx="6539837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2908" y="66322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DDC88B-0529-421F-9E18-55E32501E5E1}"/>
              </a:ext>
            </a:extLst>
          </p:cNvPr>
          <p:cNvSpPr txBox="1"/>
          <p:nvPr/>
        </p:nvSpPr>
        <p:spPr>
          <a:xfrm>
            <a:off x="4977745" y="53814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8F64DC-1D0C-4A23-823E-F73599AC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7" y="1772064"/>
            <a:ext cx="9582150" cy="37909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403F344-686E-4A41-A1C9-D6911D7ED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87" y="1804781"/>
            <a:ext cx="9210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3079371" y="568232"/>
            <a:ext cx="5175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对于每个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@Test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方法：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265DAA7-7BA9-4BBA-987A-DF51978BEFB7}"/>
              </a:ext>
            </a:extLst>
          </p:cNvPr>
          <p:cNvSpPr/>
          <p:nvPr/>
        </p:nvSpPr>
        <p:spPr>
          <a:xfrm>
            <a:off x="6692202" y="1561717"/>
            <a:ext cx="654704" cy="65470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rgbClr val="D0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ABB99E5-F69A-4B93-BA34-F94E75F5A190}"/>
              </a:ext>
            </a:extLst>
          </p:cNvPr>
          <p:cNvSpPr/>
          <p:nvPr/>
        </p:nvSpPr>
        <p:spPr>
          <a:xfrm>
            <a:off x="6704107" y="2726920"/>
            <a:ext cx="654704" cy="65470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rgbClr val="D0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3EC28E4-9A27-4210-BEA6-06CEA73652F3}"/>
              </a:ext>
            </a:extLst>
          </p:cNvPr>
          <p:cNvSpPr/>
          <p:nvPr/>
        </p:nvSpPr>
        <p:spPr>
          <a:xfrm>
            <a:off x="6704107" y="3914252"/>
            <a:ext cx="654704" cy="65470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rgbClr val="D0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DB54D1-2C8A-4A34-964D-A36699A8FBAB}"/>
              </a:ext>
            </a:extLst>
          </p:cNvPr>
          <p:cNvSpPr txBox="1"/>
          <p:nvPr/>
        </p:nvSpPr>
        <p:spPr>
          <a:xfrm>
            <a:off x="7550369" y="1666984"/>
            <a:ext cx="325346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实例化</a:t>
            </a:r>
            <a:r>
              <a:rPr lang="en-US" altLang="zh-CN" sz="2400" dirty="0" err="1">
                <a:solidFill>
                  <a:schemeClr val="bg1"/>
                </a:solidFill>
                <a:cs typeface="+mn-ea"/>
                <a:sym typeface="+mn-lt"/>
              </a:rPr>
              <a:t>CalculatorTest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C11ACBB-4D23-41C3-A5B4-98EB9C99304B}"/>
              </a:ext>
            </a:extLst>
          </p:cNvPr>
          <p:cNvSpPr txBox="1"/>
          <p:nvPr/>
        </p:nvSpPr>
        <p:spPr>
          <a:xfrm>
            <a:off x="7550369" y="2824084"/>
            <a:ext cx="273663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@Before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390BDA-E134-498B-BD18-97A129B78CA1}"/>
              </a:ext>
            </a:extLst>
          </p:cNvPr>
          <p:cNvSpPr txBox="1"/>
          <p:nvPr/>
        </p:nvSpPr>
        <p:spPr>
          <a:xfrm>
            <a:off x="7550369" y="4011416"/>
            <a:ext cx="235894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@Test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57B3A-6D4A-482B-84E8-8D476D2E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1" y="2376991"/>
            <a:ext cx="6061018" cy="2592574"/>
          </a:xfrm>
          <a:prstGeom prst="rect">
            <a:avLst/>
          </a:prstGeom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F02F578-F5B3-44D1-8628-8528BA09CA22}"/>
              </a:ext>
            </a:extLst>
          </p:cNvPr>
          <p:cNvSpPr/>
          <p:nvPr/>
        </p:nvSpPr>
        <p:spPr>
          <a:xfrm>
            <a:off x="6692202" y="5160275"/>
            <a:ext cx="654704" cy="65470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rgbClr val="D0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A1EC55F-5D66-4C67-BBB7-B2D92BDDD827}"/>
              </a:ext>
            </a:extLst>
          </p:cNvPr>
          <p:cNvSpPr txBox="1"/>
          <p:nvPr/>
        </p:nvSpPr>
        <p:spPr>
          <a:xfrm>
            <a:off x="7550368" y="5256149"/>
            <a:ext cx="273663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@After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999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/>
      <p:bldP spid="59" grpId="0" bldLvl="0"/>
      <p:bldP spid="61" grpId="0" bldLvl="0"/>
      <p:bldP spid="6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44841-1102-4F79-A0D6-45E8E4D7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JUnit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7A9F8-89AC-4F4C-A11F-B947DC19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03" y="2261773"/>
            <a:ext cx="6886575" cy="2771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148F5-5697-4F3F-BD89-7F932C24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714500"/>
            <a:ext cx="895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110B-49BE-4A93-AB2D-76BD8F9D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单元测试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5D26AC-761B-4FBA-A79F-505AC09C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3" y="2084111"/>
            <a:ext cx="6524625" cy="3743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9A0DE0-22AF-4674-AC2A-2A024DBE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82" y="2084111"/>
            <a:ext cx="9172575" cy="3609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8CE439-EC0B-4EB7-9C3D-AD68BA4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32" y="2084111"/>
            <a:ext cx="9267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EA262-3DD2-45A6-AE0D-488EA67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Junit Fixture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962D73-165D-482E-A3B1-487707E5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2" y="2264051"/>
            <a:ext cx="8896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016478" y="-1308716"/>
            <a:ext cx="4159044" cy="1219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DEE9934-2262-452B-B00B-12E780F20419}"/>
              </a:ext>
            </a:extLst>
          </p:cNvPr>
          <p:cNvSpPr/>
          <p:nvPr/>
        </p:nvSpPr>
        <p:spPr>
          <a:xfrm>
            <a:off x="9485700" y="454776"/>
            <a:ext cx="2203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05D3BAE-FFA8-4485-BFE3-FA37CCB1D91F}"/>
              </a:ext>
            </a:extLst>
          </p:cNvPr>
          <p:cNvCxnSpPr>
            <a:cxnSpLocks/>
          </p:cNvCxnSpPr>
          <p:nvPr/>
        </p:nvCxnSpPr>
        <p:spPr>
          <a:xfrm>
            <a:off x="1386038" y="3831776"/>
            <a:ext cx="0" cy="2498534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CB89F1-CE89-47BA-97CD-5CB472358B8A}"/>
              </a:ext>
            </a:extLst>
          </p:cNvPr>
          <p:cNvCxnSpPr>
            <a:cxnSpLocks/>
          </p:cNvCxnSpPr>
          <p:nvPr/>
        </p:nvCxnSpPr>
        <p:spPr>
          <a:xfrm>
            <a:off x="3601780" y="3099789"/>
            <a:ext cx="0" cy="19968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0EE0B0-BF93-400E-8122-B713C01074E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018185" y="2429109"/>
            <a:ext cx="56906" cy="3130428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EF4BB45-8EF2-4C17-AA17-B3D6435EDAD1}"/>
              </a:ext>
            </a:extLst>
          </p:cNvPr>
          <p:cNvCxnSpPr>
            <a:cxnSpLocks/>
          </p:cNvCxnSpPr>
          <p:nvPr/>
        </p:nvCxnSpPr>
        <p:spPr>
          <a:xfrm>
            <a:off x="8238049" y="3637722"/>
            <a:ext cx="0" cy="1554533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B9856A-EE6C-48AD-AE98-A650693F60F3}"/>
              </a:ext>
            </a:extLst>
          </p:cNvPr>
          <p:cNvSpPr txBox="1"/>
          <p:nvPr/>
        </p:nvSpPr>
        <p:spPr>
          <a:xfrm>
            <a:off x="125375" y="2906792"/>
            <a:ext cx="263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Junit</a:t>
            </a:r>
            <a:r>
              <a:rPr lang="zh-CN" altLang="en-US" sz="2800" b="1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AEB8BFD-9714-407C-B574-508568576D42}"/>
              </a:ext>
            </a:extLst>
          </p:cNvPr>
          <p:cNvSpPr/>
          <p:nvPr/>
        </p:nvSpPr>
        <p:spPr>
          <a:xfrm>
            <a:off x="494038" y="3452707"/>
            <a:ext cx="1875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D4289D-29B8-4A2C-A4CC-6C96E5BFB19E}"/>
              </a:ext>
            </a:extLst>
          </p:cNvPr>
          <p:cNvSpPr/>
          <p:nvPr/>
        </p:nvSpPr>
        <p:spPr>
          <a:xfrm>
            <a:off x="609659" y="2243418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E52698-146E-4054-9B3E-226BC26E2EBF}"/>
              </a:ext>
            </a:extLst>
          </p:cNvPr>
          <p:cNvSpPr txBox="1"/>
          <p:nvPr/>
        </p:nvSpPr>
        <p:spPr>
          <a:xfrm>
            <a:off x="2284211" y="2172417"/>
            <a:ext cx="2635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使用</a:t>
            </a:r>
            <a:r>
              <a:rPr lang="en-US" altLang="zh-CN" sz="2800" dirty="0">
                <a:sym typeface="+mn-lt"/>
              </a:rPr>
              <a:t>Before</a:t>
            </a:r>
            <a:r>
              <a:rPr lang="zh-CN" altLang="en-US" sz="2800" dirty="0">
                <a:sym typeface="+mn-lt"/>
              </a:rPr>
              <a:t>和</a:t>
            </a:r>
            <a:r>
              <a:rPr lang="en-US" altLang="zh-CN" sz="2800" dirty="0">
                <a:sym typeface="+mn-lt"/>
              </a:rPr>
              <a:t>After</a:t>
            </a:r>
            <a:endParaRPr lang="zh-CN" altLang="en-US" sz="2800" dirty="0"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22A177-15AE-4E45-9CCB-58A3B2D665AE}"/>
              </a:ext>
            </a:extLst>
          </p:cNvPr>
          <p:cNvSpPr/>
          <p:nvPr/>
        </p:nvSpPr>
        <p:spPr>
          <a:xfrm>
            <a:off x="2830551" y="1521168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5C20BE-03D0-448A-9986-225027548B44}"/>
              </a:ext>
            </a:extLst>
          </p:cNvPr>
          <p:cNvSpPr txBox="1"/>
          <p:nvPr/>
        </p:nvSpPr>
        <p:spPr>
          <a:xfrm>
            <a:off x="4757522" y="1905889"/>
            <a:ext cx="263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异常测试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9E3BFA-7B54-46E6-9FF7-60EC51BFE5CF}"/>
              </a:ext>
            </a:extLst>
          </p:cNvPr>
          <p:cNvSpPr/>
          <p:nvPr/>
        </p:nvSpPr>
        <p:spPr>
          <a:xfrm>
            <a:off x="5241806" y="1242515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9799AA-4776-46A3-B9CC-06B94D0102EF}"/>
              </a:ext>
            </a:extLst>
          </p:cNvPr>
          <p:cNvSpPr txBox="1"/>
          <p:nvPr/>
        </p:nvSpPr>
        <p:spPr>
          <a:xfrm>
            <a:off x="6972833" y="3039889"/>
            <a:ext cx="263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参数化测试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56964C-DDCF-43AC-B274-544B96D2219E}"/>
              </a:ext>
            </a:extLst>
          </p:cNvPr>
          <p:cNvSpPr/>
          <p:nvPr/>
        </p:nvSpPr>
        <p:spPr>
          <a:xfrm>
            <a:off x="7450769" y="2405637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0881D8-1F62-4D46-9E7F-E87543E54ABE}"/>
              </a:ext>
            </a:extLst>
          </p:cNvPr>
          <p:cNvCxnSpPr>
            <a:cxnSpLocks/>
          </p:cNvCxnSpPr>
          <p:nvPr/>
        </p:nvCxnSpPr>
        <p:spPr>
          <a:xfrm>
            <a:off x="10460139" y="3452707"/>
            <a:ext cx="0" cy="1411726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7AE89BE-CF86-4E38-AF00-23F4D5E0E08B}"/>
              </a:ext>
            </a:extLst>
          </p:cNvPr>
          <p:cNvSpPr/>
          <p:nvPr/>
        </p:nvSpPr>
        <p:spPr>
          <a:xfrm>
            <a:off x="9672859" y="2077815"/>
            <a:ext cx="1552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172D54-FA09-4D7F-B525-C7E5F02A32B0}"/>
              </a:ext>
            </a:extLst>
          </p:cNvPr>
          <p:cNvSpPr txBox="1"/>
          <p:nvPr/>
        </p:nvSpPr>
        <p:spPr>
          <a:xfrm>
            <a:off x="9131669" y="2784933"/>
            <a:ext cx="263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3175">
                  <a:noFill/>
                </a:ln>
                <a:solidFill>
                  <a:srgbClr val="F8FBFE"/>
                </a:solidFill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超时测试</a:t>
            </a:r>
          </a:p>
        </p:txBody>
      </p:sp>
    </p:spTree>
    <p:extLst>
      <p:ext uri="{BB962C8B-B14F-4D97-AF65-F5344CB8AC3E}">
        <p14:creationId xmlns:p14="http://schemas.microsoft.com/office/powerpoint/2010/main" val="40675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44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1630017" y="538142"/>
            <a:ext cx="907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ED83B-E067-417C-AA48-BC1C63F15C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81498" y="-978646"/>
            <a:ext cx="3429001" cy="1219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5B15A-F0A1-4F7A-B61F-C80AA961F5D7}"/>
              </a:ext>
            </a:extLst>
          </p:cNvPr>
          <p:cNvSpPr txBox="1"/>
          <p:nvPr/>
        </p:nvSpPr>
        <p:spPr>
          <a:xfrm>
            <a:off x="1259678" y="2215871"/>
            <a:ext cx="6033948" cy="18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理解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执行测试的生命周期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@Before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用于初始化测试对象，测试对象以实例变量存放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@After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用于清理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@Before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创建的对象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@@BeforeClass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用于初始化耗时资源，以静态变量存放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@AfterClass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用于清理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@BeforeClass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创建的资源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Shape 2644">
            <a:extLst>
              <a:ext uri="{FF2B5EF4-FFF2-40B4-BE49-F238E27FC236}">
                <a16:creationId xmlns:a16="http://schemas.microsoft.com/office/drawing/2014/main" id="{91285670-8CF3-4A1C-970F-62DDD22E5DD8}"/>
              </a:ext>
            </a:extLst>
          </p:cNvPr>
          <p:cNvGrpSpPr/>
          <p:nvPr/>
        </p:nvGrpSpPr>
        <p:grpSpPr>
          <a:xfrm>
            <a:off x="6674330" y="3227384"/>
            <a:ext cx="1236264" cy="1253338"/>
            <a:chOff x="6775082" y="5183208"/>
            <a:chExt cx="1954212" cy="1981199"/>
          </a:xfrm>
          <a:solidFill>
            <a:schemeClr val="bg1">
              <a:alpha val="35000"/>
            </a:schemeClr>
          </a:solidFill>
        </p:grpSpPr>
        <p:sp>
          <p:nvSpPr>
            <p:cNvPr id="8" name="Shape 2645">
              <a:extLst>
                <a:ext uri="{FF2B5EF4-FFF2-40B4-BE49-F238E27FC236}">
                  <a16:creationId xmlns:a16="http://schemas.microsoft.com/office/drawing/2014/main" id="{6E97C00E-071C-4E19-BC72-5272CC27F917}"/>
                </a:ext>
              </a:extLst>
            </p:cNvPr>
            <p:cNvSpPr/>
            <p:nvPr/>
          </p:nvSpPr>
          <p:spPr>
            <a:xfrm>
              <a:off x="6775082" y="5183208"/>
              <a:ext cx="1954212" cy="198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969" y="26434"/>
                  </a:moveTo>
                  <a:lnTo>
                    <a:pt x="55699" y="26193"/>
                  </a:lnTo>
                  <a:lnTo>
                    <a:pt x="57429" y="26049"/>
                  </a:lnTo>
                  <a:lnTo>
                    <a:pt x="59183" y="26001"/>
                  </a:lnTo>
                  <a:lnTo>
                    <a:pt x="60889" y="26025"/>
                  </a:lnTo>
                  <a:lnTo>
                    <a:pt x="62619" y="26145"/>
                  </a:lnTo>
                  <a:lnTo>
                    <a:pt x="64300" y="26361"/>
                  </a:lnTo>
                  <a:lnTo>
                    <a:pt x="65957" y="26626"/>
                  </a:lnTo>
                  <a:lnTo>
                    <a:pt x="67589" y="26987"/>
                  </a:lnTo>
                  <a:lnTo>
                    <a:pt x="69222" y="27420"/>
                  </a:lnTo>
                  <a:lnTo>
                    <a:pt x="70781" y="27949"/>
                  </a:lnTo>
                  <a:lnTo>
                    <a:pt x="72341" y="28502"/>
                  </a:lnTo>
                  <a:lnTo>
                    <a:pt x="73851" y="29176"/>
                  </a:lnTo>
                  <a:lnTo>
                    <a:pt x="75338" y="29897"/>
                  </a:lnTo>
                  <a:lnTo>
                    <a:pt x="76800" y="30691"/>
                  </a:lnTo>
                  <a:lnTo>
                    <a:pt x="78164" y="31533"/>
                  </a:lnTo>
                  <a:lnTo>
                    <a:pt x="79553" y="32471"/>
                  </a:lnTo>
                  <a:lnTo>
                    <a:pt x="80844" y="33457"/>
                  </a:lnTo>
                  <a:lnTo>
                    <a:pt x="82136" y="34515"/>
                  </a:lnTo>
                  <a:lnTo>
                    <a:pt x="83305" y="35598"/>
                  </a:lnTo>
                  <a:lnTo>
                    <a:pt x="84475" y="36776"/>
                  </a:lnTo>
                  <a:lnTo>
                    <a:pt x="85571" y="38003"/>
                  </a:lnTo>
                  <a:lnTo>
                    <a:pt x="86643" y="39278"/>
                  </a:lnTo>
                  <a:lnTo>
                    <a:pt x="87618" y="40601"/>
                  </a:lnTo>
                  <a:lnTo>
                    <a:pt x="88544" y="41996"/>
                  </a:lnTo>
                  <a:lnTo>
                    <a:pt x="89396" y="43415"/>
                  </a:lnTo>
                  <a:lnTo>
                    <a:pt x="90176" y="44882"/>
                  </a:lnTo>
                  <a:lnTo>
                    <a:pt x="90883" y="46422"/>
                  </a:lnTo>
                  <a:lnTo>
                    <a:pt x="91516" y="47961"/>
                  </a:lnTo>
                  <a:lnTo>
                    <a:pt x="92101" y="49573"/>
                  </a:lnTo>
                  <a:lnTo>
                    <a:pt x="92564" y="51208"/>
                  </a:lnTo>
                  <a:lnTo>
                    <a:pt x="92978" y="52916"/>
                  </a:lnTo>
                  <a:lnTo>
                    <a:pt x="93319" y="54600"/>
                  </a:lnTo>
                  <a:lnTo>
                    <a:pt x="93539" y="56331"/>
                  </a:lnTo>
                  <a:lnTo>
                    <a:pt x="93685" y="58063"/>
                  </a:lnTo>
                  <a:lnTo>
                    <a:pt x="93734" y="59771"/>
                  </a:lnTo>
                  <a:lnTo>
                    <a:pt x="93709" y="61479"/>
                  </a:lnTo>
                  <a:lnTo>
                    <a:pt x="93587" y="63162"/>
                  </a:lnTo>
                  <a:lnTo>
                    <a:pt x="93392" y="64822"/>
                  </a:lnTo>
                  <a:lnTo>
                    <a:pt x="93100" y="66458"/>
                  </a:lnTo>
                  <a:lnTo>
                    <a:pt x="92735" y="68069"/>
                  </a:lnTo>
                  <a:lnTo>
                    <a:pt x="92296" y="69657"/>
                  </a:lnTo>
                  <a:lnTo>
                    <a:pt x="91809" y="71244"/>
                  </a:lnTo>
                  <a:lnTo>
                    <a:pt x="91200" y="72760"/>
                  </a:lnTo>
                  <a:lnTo>
                    <a:pt x="90517" y="74275"/>
                  </a:lnTo>
                  <a:lnTo>
                    <a:pt x="89811" y="75718"/>
                  </a:lnTo>
                  <a:lnTo>
                    <a:pt x="89007" y="77161"/>
                  </a:lnTo>
                  <a:lnTo>
                    <a:pt x="88129" y="78532"/>
                  </a:lnTo>
                  <a:lnTo>
                    <a:pt x="87179" y="79855"/>
                  </a:lnTo>
                  <a:lnTo>
                    <a:pt x="86180" y="81178"/>
                  </a:lnTo>
                  <a:lnTo>
                    <a:pt x="85132" y="82429"/>
                  </a:lnTo>
                  <a:lnTo>
                    <a:pt x="84012" y="83631"/>
                  </a:lnTo>
                  <a:lnTo>
                    <a:pt x="82818" y="84738"/>
                  </a:lnTo>
                  <a:lnTo>
                    <a:pt x="81600" y="85844"/>
                  </a:lnTo>
                  <a:lnTo>
                    <a:pt x="80308" y="86879"/>
                  </a:lnTo>
                  <a:lnTo>
                    <a:pt x="78944" y="87865"/>
                  </a:lnTo>
                  <a:lnTo>
                    <a:pt x="77555" y="88755"/>
                  </a:lnTo>
                  <a:lnTo>
                    <a:pt x="76117" y="89597"/>
                  </a:lnTo>
                  <a:lnTo>
                    <a:pt x="74631" y="90366"/>
                  </a:lnTo>
                  <a:lnTo>
                    <a:pt x="73096" y="91088"/>
                  </a:lnTo>
                  <a:lnTo>
                    <a:pt x="71512" y="91713"/>
                  </a:lnTo>
                  <a:lnTo>
                    <a:pt x="69880" y="92266"/>
                  </a:lnTo>
                  <a:lnTo>
                    <a:pt x="68223" y="92748"/>
                  </a:lnTo>
                  <a:lnTo>
                    <a:pt x="66517" y="93156"/>
                  </a:lnTo>
                  <a:lnTo>
                    <a:pt x="64763" y="93469"/>
                  </a:lnTo>
                  <a:lnTo>
                    <a:pt x="63033" y="93686"/>
                  </a:lnTo>
                  <a:lnTo>
                    <a:pt x="61254" y="93854"/>
                  </a:lnTo>
                  <a:lnTo>
                    <a:pt x="59549" y="93926"/>
                  </a:lnTo>
                  <a:lnTo>
                    <a:pt x="57819" y="93854"/>
                  </a:lnTo>
                  <a:lnTo>
                    <a:pt x="56113" y="93758"/>
                  </a:lnTo>
                  <a:lnTo>
                    <a:pt x="54432" y="93565"/>
                  </a:lnTo>
                  <a:lnTo>
                    <a:pt x="52775" y="93277"/>
                  </a:lnTo>
                  <a:lnTo>
                    <a:pt x="51143" y="92940"/>
                  </a:lnTo>
                  <a:lnTo>
                    <a:pt x="49510" y="92507"/>
                  </a:lnTo>
                  <a:lnTo>
                    <a:pt x="47926" y="91978"/>
                  </a:lnTo>
                  <a:lnTo>
                    <a:pt x="46391" y="91401"/>
                  </a:lnTo>
                  <a:lnTo>
                    <a:pt x="44856" y="90727"/>
                  </a:lnTo>
                  <a:lnTo>
                    <a:pt x="43370" y="90006"/>
                  </a:lnTo>
                  <a:lnTo>
                    <a:pt x="41932" y="89212"/>
                  </a:lnTo>
                  <a:lnTo>
                    <a:pt x="40519" y="88346"/>
                  </a:lnTo>
                  <a:lnTo>
                    <a:pt x="39179" y="87432"/>
                  </a:lnTo>
                  <a:lnTo>
                    <a:pt x="37863" y="86446"/>
                  </a:lnTo>
                  <a:lnTo>
                    <a:pt x="36596" y="85411"/>
                  </a:lnTo>
                  <a:lnTo>
                    <a:pt x="35378" y="84281"/>
                  </a:lnTo>
                  <a:lnTo>
                    <a:pt x="34233" y="83102"/>
                  </a:lnTo>
                  <a:lnTo>
                    <a:pt x="33112" y="81900"/>
                  </a:lnTo>
                  <a:lnTo>
                    <a:pt x="32064" y="80625"/>
                  </a:lnTo>
                  <a:lnTo>
                    <a:pt x="31090" y="79302"/>
                  </a:lnTo>
                  <a:lnTo>
                    <a:pt x="30188" y="77931"/>
                  </a:lnTo>
                  <a:lnTo>
                    <a:pt x="29336" y="76488"/>
                  </a:lnTo>
                  <a:lnTo>
                    <a:pt x="28531" y="74996"/>
                  </a:lnTo>
                  <a:lnTo>
                    <a:pt x="27801" y="73505"/>
                  </a:lnTo>
                  <a:lnTo>
                    <a:pt x="27167" y="71918"/>
                  </a:lnTo>
                  <a:lnTo>
                    <a:pt x="26631" y="70330"/>
                  </a:lnTo>
                  <a:lnTo>
                    <a:pt x="26119" y="68671"/>
                  </a:lnTo>
                  <a:lnTo>
                    <a:pt x="25705" y="67011"/>
                  </a:lnTo>
                  <a:lnTo>
                    <a:pt x="25413" y="65303"/>
                  </a:lnTo>
                  <a:lnTo>
                    <a:pt x="25145" y="63547"/>
                  </a:lnTo>
                  <a:lnTo>
                    <a:pt x="25023" y="61840"/>
                  </a:lnTo>
                  <a:lnTo>
                    <a:pt x="24950" y="60108"/>
                  </a:lnTo>
                  <a:lnTo>
                    <a:pt x="24998" y="58424"/>
                  </a:lnTo>
                  <a:lnTo>
                    <a:pt x="25096" y="56764"/>
                  </a:lnTo>
                  <a:lnTo>
                    <a:pt x="25315" y="55081"/>
                  </a:lnTo>
                  <a:lnTo>
                    <a:pt x="25608" y="53445"/>
                  </a:lnTo>
                  <a:lnTo>
                    <a:pt x="25949" y="51809"/>
                  </a:lnTo>
                  <a:lnTo>
                    <a:pt x="26387" y="50222"/>
                  </a:lnTo>
                  <a:lnTo>
                    <a:pt x="26923" y="48683"/>
                  </a:lnTo>
                  <a:lnTo>
                    <a:pt x="27508" y="47143"/>
                  </a:lnTo>
                  <a:lnTo>
                    <a:pt x="28166" y="45652"/>
                  </a:lnTo>
                  <a:lnTo>
                    <a:pt x="28897" y="44185"/>
                  </a:lnTo>
                  <a:lnTo>
                    <a:pt x="29725" y="42766"/>
                  </a:lnTo>
                  <a:lnTo>
                    <a:pt x="30578" y="41371"/>
                  </a:lnTo>
                  <a:lnTo>
                    <a:pt x="31504" y="40024"/>
                  </a:lnTo>
                  <a:lnTo>
                    <a:pt x="32503" y="38725"/>
                  </a:lnTo>
                  <a:lnTo>
                    <a:pt x="33575" y="37498"/>
                  </a:lnTo>
                  <a:lnTo>
                    <a:pt x="34696" y="36295"/>
                  </a:lnTo>
                  <a:lnTo>
                    <a:pt x="35890" y="35141"/>
                  </a:lnTo>
                  <a:lnTo>
                    <a:pt x="37132" y="34058"/>
                  </a:lnTo>
                  <a:lnTo>
                    <a:pt x="38400" y="33024"/>
                  </a:lnTo>
                  <a:lnTo>
                    <a:pt x="39740" y="32062"/>
                  </a:lnTo>
                  <a:lnTo>
                    <a:pt x="41153" y="31124"/>
                  </a:lnTo>
                  <a:lnTo>
                    <a:pt x="42590" y="30306"/>
                  </a:lnTo>
                  <a:lnTo>
                    <a:pt x="44101" y="29512"/>
                  </a:lnTo>
                  <a:lnTo>
                    <a:pt x="45636" y="28815"/>
                  </a:lnTo>
                  <a:lnTo>
                    <a:pt x="47220" y="28190"/>
                  </a:lnTo>
                  <a:lnTo>
                    <a:pt x="48852" y="27636"/>
                  </a:lnTo>
                  <a:lnTo>
                    <a:pt x="50509" y="27155"/>
                  </a:lnTo>
                  <a:lnTo>
                    <a:pt x="52215" y="26746"/>
                  </a:lnTo>
                  <a:lnTo>
                    <a:pt x="53969" y="26434"/>
                  </a:lnTo>
                  <a:close/>
                  <a:moveTo>
                    <a:pt x="39033" y="15802"/>
                  </a:moveTo>
                  <a:lnTo>
                    <a:pt x="30335" y="7239"/>
                  </a:lnTo>
                  <a:lnTo>
                    <a:pt x="20150" y="13998"/>
                  </a:lnTo>
                  <a:lnTo>
                    <a:pt x="25047" y="24750"/>
                  </a:lnTo>
                  <a:lnTo>
                    <a:pt x="25267" y="25039"/>
                  </a:lnTo>
                  <a:lnTo>
                    <a:pt x="24219" y="26073"/>
                  </a:lnTo>
                  <a:lnTo>
                    <a:pt x="23195" y="27155"/>
                  </a:lnTo>
                  <a:lnTo>
                    <a:pt x="22221" y="28238"/>
                  </a:lnTo>
                  <a:lnTo>
                    <a:pt x="21246" y="29392"/>
                  </a:lnTo>
                  <a:lnTo>
                    <a:pt x="20345" y="30523"/>
                  </a:lnTo>
                  <a:lnTo>
                    <a:pt x="19468" y="31701"/>
                  </a:lnTo>
                  <a:lnTo>
                    <a:pt x="18639" y="32904"/>
                  </a:lnTo>
                  <a:lnTo>
                    <a:pt x="17811" y="34131"/>
                  </a:lnTo>
                  <a:lnTo>
                    <a:pt x="17713" y="34082"/>
                  </a:lnTo>
                  <a:lnTo>
                    <a:pt x="5677" y="31677"/>
                  </a:lnTo>
                  <a:lnTo>
                    <a:pt x="998" y="42862"/>
                  </a:lnTo>
                  <a:lnTo>
                    <a:pt x="11110" y="49164"/>
                  </a:lnTo>
                  <a:lnTo>
                    <a:pt x="11597" y="49308"/>
                  </a:lnTo>
                  <a:lnTo>
                    <a:pt x="11354" y="50535"/>
                  </a:lnTo>
                  <a:lnTo>
                    <a:pt x="11135" y="51761"/>
                  </a:lnTo>
                  <a:lnTo>
                    <a:pt x="10964" y="53012"/>
                  </a:lnTo>
                  <a:lnTo>
                    <a:pt x="10842" y="54239"/>
                  </a:lnTo>
                  <a:lnTo>
                    <a:pt x="10745" y="55490"/>
                  </a:lnTo>
                  <a:lnTo>
                    <a:pt x="10696" y="56764"/>
                  </a:lnTo>
                  <a:lnTo>
                    <a:pt x="10647" y="58039"/>
                  </a:lnTo>
                  <a:lnTo>
                    <a:pt x="10647" y="59314"/>
                  </a:lnTo>
                  <a:lnTo>
                    <a:pt x="10842" y="59266"/>
                  </a:lnTo>
                  <a:lnTo>
                    <a:pt x="0" y="63355"/>
                  </a:lnTo>
                  <a:lnTo>
                    <a:pt x="1924" y="75285"/>
                  </a:lnTo>
                  <a:lnTo>
                    <a:pt x="12207" y="74467"/>
                  </a:lnTo>
                  <a:lnTo>
                    <a:pt x="12694" y="74371"/>
                  </a:lnTo>
                  <a:lnTo>
                    <a:pt x="13084" y="75574"/>
                  </a:lnTo>
                  <a:lnTo>
                    <a:pt x="13425" y="76680"/>
                  </a:lnTo>
                  <a:lnTo>
                    <a:pt x="13815" y="77690"/>
                  </a:lnTo>
                  <a:lnTo>
                    <a:pt x="14205" y="78628"/>
                  </a:lnTo>
                  <a:lnTo>
                    <a:pt x="14594" y="79542"/>
                  </a:lnTo>
                  <a:lnTo>
                    <a:pt x="15009" y="80408"/>
                  </a:lnTo>
                  <a:lnTo>
                    <a:pt x="15447" y="81226"/>
                  </a:lnTo>
                  <a:lnTo>
                    <a:pt x="15886" y="82068"/>
                  </a:lnTo>
                  <a:lnTo>
                    <a:pt x="15861" y="82790"/>
                  </a:lnTo>
                  <a:lnTo>
                    <a:pt x="7796" y="91930"/>
                  </a:lnTo>
                  <a:lnTo>
                    <a:pt x="15277" y="101503"/>
                  </a:lnTo>
                  <a:lnTo>
                    <a:pt x="25851" y="95971"/>
                  </a:lnTo>
                  <a:lnTo>
                    <a:pt x="26217" y="95706"/>
                  </a:lnTo>
                  <a:lnTo>
                    <a:pt x="26923" y="96355"/>
                  </a:lnTo>
                  <a:lnTo>
                    <a:pt x="27679" y="96981"/>
                  </a:lnTo>
                  <a:lnTo>
                    <a:pt x="28410" y="97606"/>
                  </a:lnTo>
                  <a:lnTo>
                    <a:pt x="29189" y="98208"/>
                  </a:lnTo>
                  <a:lnTo>
                    <a:pt x="29969" y="98761"/>
                  </a:lnTo>
                  <a:lnTo>
                    <a:pt x="30773" y="99338"/>
                  </a:lnTo>
                  <a:lnTo>
                    <a:pt x="31577" y="99891"/>
                  </a:lnTo>
                  <a:lnTo>
                    <a:pt x="32357" y="100444"/>
                  </a:lnTo>
                  <a:lnTo>
                    <a:pt x="32308" y="100541"/>
                  </a:lnTo>
                  <a:lnTo>
                    <a:pt x="29677" y="112423"/>
                  </a:lnTo>
                  <a:lnTo>
                    <a:pt x="40934" y="117233"/>
                  </a:lnTo>
                  <a:lnTo>
                    <a:pt x="47463" y="107396"/>
                  </a:lnTo>
                  <a:lnTo>
                    <a:pt x="47634" y="107059"/>
                  </a:lnTo>
                  <a:lnTo>
                    <a:pt x="48560" y="107276"/>
                  </a:lnTo>
                  <a:lnTo>
                    <a:pt x="49535" y="107468"/>
                  </a:lnTo>
                  <a:lnTo>
                    <a:pt x="50509" y="107660"/>
                  </a:lnTo>
                  <a:lnTo>
                    <a:pt x="51459" y="107829"/>
                  </a:lnTo>
                  <a:lnTo>
                    <a:pt x="52434" y="107973"/>
                  </a:lnTo>
                  <a:lnTo>
                    <a:pt x="53433" y="108069"/>
                  </a:lnTo>
                  <a:lnTo>
                    <a:pt x="54408" y="108165"/>
                  </a:lnTo>
                  <a:lnTo>
                    <a:pt x="55407" y="108262"/>
                  </a:lnTo>
                  <a:lnTo>
                    <a:pt x="55407" y="108358"/>
                  </a:lnTo>
                  <a:lnTo>
                    <a:pt x="58867" y="120000"/>
                  </a:lnTo>
                  <a:lnTo>
                    <a:pt x="71098" y="118893"/>
                  </a:lnTo>
                  <a:lnTo>
                    <a:pt x="72048" y="107131"/>
                  </a:lnTo>
                  <a:lnTo>
                    <a:pt x="72000" y="106819"/>
                  </a:lnTo>
                  <a:lnTo>
                    <a:pt x="72974" y="106578"/>
                  </a:lnTo>
                  <a:lnTo>
                    <a:pt x="73924" y="106265"/>
                  </a:lnTo>
                  <a:lnTo>
                    <a:pt x="74850" y="105977"/>
                  </a:lnTo>
                  <a:lnTo>
                    <a:pt x="75801" y="105640"/>
                  </a:lnTo>
                  <a:lnTo>
                    <a:pt x="76702" y="105303"/>
                  </a:lnTo>
                  <a:lnTo>
                    <a:pt x="77628" y="104942"/>
                  </a:lnTo>
                  <a:lnTo>
                    <a:pt x="78529" y="104582"/>
                  </a:lnTo>
                  <a:lnTo>
                    <a:pt x="79407" y="104173"/>
                  </a:lnTo>
                  <a:lnTo>
                    <a:pt x="79455" y="104197"/>
                  </a:lnTo>
                  <a:lnTo>
                    <a:pt x="88129" y="112760"/>
                  </a:lnTo>
                  <a:lnTo>
                    <a:pt x="98290" y="106001"/>
                  </a:lnTo>
                  <a:lnTo>
                    <a:pt x="93392" y="95225"/>
                  </a:lnTo>
                  <a:lnTo>
                    <a:pt x="93271" y="95033"/>
                  </a:lnTo>
                  <a:lnTo>
                    <a:pt x="94343" y="93998"/>
                  </a:lnTo>
                  <a:lnTo>
                    <a:pt x="95366" y="92940"/>
                  </a:lnTo>
                  <a:lnTo>
                    <a:pt x="96365" y="91809"/>
                  </a:lnTo>
                  <a:lnTo>
                    <a:pt x="97340" y="90703"/>
                  </a:lnTo>
                  <a:lnTo>
                    <a:pt x="98241" y="89549"/>
                  </a:lnTo>
                  <a:lnTo>
                    <a:pt x="99143" y="88346"/>
                  </a:lnTo>
                  <a:lnTo>
                    <a:pt x="100020" y="87143"/>
                  </a:lnTo>
                  <a:lnTo>
                    <a:pt x="100824" y="85917"/>
                  </a:lnTo>
                  <a:lnTo>
                    <a:pt x="112812" y="88298"/>
                  </a:lnTo>
                  <a:lnTo>
                    <a:pt x="117539" y="77137"/>
                  </a:lnTo>
                  <a:lnTo>
                    <a:pt x="107451" y="70811"/>
                  </a:lnTo>
                  <a:lnTo>
                    <a:pt x="107281" y="70715"/>
                  </a:lnTo>
                  <a:lnTo>
                    <a:pt x="107549" y="69488"/>
                  </a:lnTo>
                  <a:lnTo>
                    <a:pt x="107768" y="68238"/>
                  </a:lnTo>
                  <a:lnTo>
                    <a:pt x="107963" y="66987"/>
                  </a:lnTo>
                  <a:lnTo>
                    <a:pt x="108158" y="65712"/>
                  </a:lnTo>
                  <a:lnTo>
                    <a:pt x="108304" y="64437"/>
                  </a:lnTo>
                  <a:lnTo>
                    <a:pt x="108377" y="63162"/>
                  </a:lnTo>
                  <a:lnTo>
                    <a:pt x="108475" y="61864"/>
                  </a:lnTo>
                  <a:lnTo>
                    <a:pt x="108499" y="60565"/>
                  </a:lnTo>
                  <a:lnTo>
                    <a:pt x="119999" y="56404"/>
                  </a:lnTo>
                  <a:lnTo>
                    <a:pt x="118099" y="44449"/>
                  </a:lnTo>
                  <a:lnTo>
                    <a:pt x="106062" y="44401"/>
                  </a:lnTo>
                  <a:lnTo>
                    <a:pt x="105843" y="44425"/>
                  </a:lnTo>
                  <a:lnTo>
                    <a:pt x="105478" y="43247"/>
                  </a:lnTo>
                  <a:lnTo>
                    <a:pt x="105088" y="42212"/>
                  </a:lnTo>
                  <a:lnTo>
                    <a:pt x="104747" y="41250"/>
                  </a:lnTo>
                  <a:lnTo>
                    <a:pt x="104357" y="40408"/>
                  </a:lnTo>
                  <a:lnTo>
                    <a:pt x="103967" y="39591"/>
                  </a:lnTo>
                  <a:lnTo>
                    <a:pt x="103553" y="38797"/>
                  </a:lnTo>
                  <a:lnTo>
                    <a:pt x="103139" y="38003"/>
                  </a:lnTo>
                  <a:lnTo>
                    <a:pt x="102700" y="37161"/>
                  </a:lnTo>
                  <a:lnTo>
                    <a:pt x="110692" y="28045"/>
                  </a:lnTo>
                  <a:lnTo>
                    <a:pt x="103163" y="18496"/>
                  </a:lnTo>
                  <a:lnTo>
                    <a:pt x="92637" y="24004"/>
                  </a:lnTo>
                  <a:lnTo>
                    <a:pt x="92467" y="24125"/>
                  </a:lnTo>
                  <a:lnTo>
                    <a:pt x="91711" y="23499"/>
                  </a:lnTo>
                  <a:lnTo>
                    <a:pt x="90980" y="22826"/>
                  </a:lnTo>
                  <a:lnTo>
                    <a:pt x="90201" y="22224"/>
                  </a:lnTo>
                  <a:lnTo>
                    <a:pt x="89421" y="21647"/>
                  </a:lnTo>
                  <a:lnTo>
                    <a:pt x="88617" y="21046"/>
                  </a:lnTo>
                  <a:lnTo>
                    <a:pt x="87813" y="20469"/>
                  </a:lnTo>
                  <a:lnTo>
                    <a:pt x="86984" y="19891"/>
                  </a:lnTo>
                  <a:lnTo>
                    <a:pt x="86156" y="19338"/>
                  </a:lnTo>
                  <a:lnTo>
                    <a:pt x="88787" y="7576"/>
                  </a:lnTo>
                  <a:lnTo>
                    <a:pt x="77530" y="2766"/>
                  </a:lnTo>
                  <a:lnTo>
                    <a:pt x="70976" y="12579"/>
                  </a:lnTo>
                  <a:lnTo>
                    <a:pt x="70903" y="12796"/>
                  </a:lnTo>
                  <a:lnTo>
                    <a:pt x="69928" y="12579"/>
                  </a:lnTo>
                  <a:lnTo>
                    <a:pt x="68978" y="12387"/>
                  </a:lnTo>
                  <a:lnTo>
                    <a:pt x="68004" y="12218"/>
                  </a:lnTo>
                  <a:lnTo>
                    <a:pt x="67029" y="12050"/>
                  </a:lnTo>
                  <a:lnTo>
                    <a:pt x="66030" y="11930"/>
                  </a:lnTo>
                  <a:lnTo>
                    <a:pt x="65031" y="11809"/>
                  </a:lnTo>
                  <a:lnTo>
                    <a:pt x="64056" y="11713"/>
                  </a:lnTo>
                  <a:lnTo>
                    <a:pt x="63057" y="11617"/>
                  </a:lnTo>
                  <a:lnTo>
                    <a:pt x="59597" y="0"/>
                  </a:lnTo>
                  <a:lnTo>
                    <a:pt x="47415" y="1106"/>
                  </a:lnTo>
                  <a:lnTo>
                    <a:pt x="46440" y="12844"/>
                  </a:lnTo>
                  <a:lnTo>
                    <a:pt x="46464" y="13156"/>
                  </a:lnTo>
                  <a:lnTo>
                    <a:pt x="45490" y="13421"/>
                  </a:lnTo>
                  <a:lnTo>
                    <a:pt x="44564" y="13686"/>
                  </a:lnTo>
                  <a:lnTo>
                    <a:pt x="43614" y="14022"/>
                  </a:lnTo>
                  <a:lnTo>
                    <a:pt x="42688" y="14359"/>
                  </a:lnTo>
                  <a:lnTo>
                    <a:pt x="41762" y="14672"/>
                  </a:lnTo>
                  <a:lnTo>
                    <a:pt x="40860" y="15033"/>
                  </a:lnTo>
                  <a:lnTo>
                    <a:pt x="39959" y="15417"/>
                  </a:lnTo>
                  <a:lnTo>
                    <a:pt x="39057" y="15826"/>
                  </a:lnTo>
                  <a:lnTo>
                    <a:pt x="39033" y="15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2646">
              <a:extLst>
                <a:ext uri="{FF2B5EF4-FFF2-40B4-BE49-F238E27FC236}">
                  <a16:creationId xmlns:a16="http://schemas.microsoft.com/office/drawing/2014/main" id="{EF4B3BA3-E404-40DA-8CB3-EB0715AF33E7}"/>
                </a:ext>
              </a:extLst>
            </p:cNvPr>
            <p:cNvSpPr/>
            <p:nvPr/>
          </p:nvSpPr>
          <p:spPr>
            <a:xfrm>
              <a:off x="7400397" y="5822019"/>
              <a:ext cx="703579" cy="7035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Shape 2647">
            <a:extLst>
              <a:ext uri="{FF2B5EF4-FFF2-40B4-BE49-F238E27FC236}">
                <a16:creationId xmlns:a16="http://schemas.microsoft.com/office/drawing/2014/main" id="{7A7BA231-19CC-4EC5-9B68-691976D64DFD}"/>
              </a:ext>
            </a:extLst>
          </p:cNvPr>
          <p:cNvGrpSpPr/>
          <p:nvPr/>
        </p:nvGrpSpPr>
        <p:grpSpPr>
          <a:xfrm>
            <a:off x="7561683" y="2091286"/>
            <a:ext cx="1634964" cy="1660070"/>
            <a:chOff x="8235582" y="3311546"/>
            <a:chExt cx="2584450" cy="2624137"/>
          </a:xfrm>
          <a:solidFill>
            <a:schemeClr val="bg1">
              <a:alpha val="35000"/>
            </a:schemeClr>
          </a:solidFill>
        </p:grpSpPr>
        <p:sp>
          <p:nvSpPr>
            <p:cNvPr id="11" name="Shape 2648">
              <a:extLst>
                <a:ext uri="{FF2B5EF4-FFF2-40B4-BE49-F238E27FC236}">
                  <a16:creationId xmlns:a16="http://schemas.microsoft.com/office/drawing/2014/main" id="{6F3A2A48-816E-49CC-B4D6-CF78CE2FEBF7}"/>
                </a:ext>
              </a:extLst>
            </p:cNvPr>
            <p:cNvSpPr/>
            <p:nvPr/>
          </p:nvSpPr>
          <p:spPr>
            <a:xfrm>
              <a:off x="8235582" y="3311546"/>
              <a:ext cx="2584450" cy="26241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45" y="28439"/>
                  </a:moveTo>
                  <a:lnTo>
                    <a:pt x="61004" y="28475"/>
                  </a:lnTo>
                  <a:lnTo>
                    <a:pt x="62627" y="28602"/>
                  </a:lnTo>
                  <a:lnTo>
                    <a:pt x="64249" y="28802"/>
                  </a:lnTo>
                  <a:lnTo>
                    <a:pt x="65816" y="29092"/>
                  </a:lnTo>
                  <a:lnTo>
                    <a:pt x="67365" y="29437"/>
                  </a:lnTo>
                  <a:lnTo>
                    <a:pt x="68876" y="29854"/>
                  </a:lnTo>
                  <a:lnTo>
                    <a:pt x="70370" y="30362"/>
                  </a:lnTo>
                  <a:lnTo>
                    <a:pt x="71826" y="30925"/>
                  </a:lnTo>
                  <a:lnTo>
                    <a:pt x="73246" y="31560"/>
                  </a:lnTo>
                  <a:lnTo>
                    <a:pt x="74628" y="32268"/>
                  </a:lnTo>
                  <a:lnTo>
                    <a:pt x="75974" y="32994"/>
                  </a:lnTo>
                  <a:lnTo>
                    <a:pt x="77265" y="33829"/>
                  </a:lnTo>
                  <a:lnTo>
                    <a:pt x="78518" y="34718"/>
                  </a:lnTo>
                  <a:lnTo>
                    <a:pt x="79735" y="35662"/>
                  </a:lnTo>
                  <a:lnTo>
                    <a:pt x="80897" y="36642"/>
                  </a:lnTo>
                  <a:lnTo>
                    <a:pt x="82021" y="37676"/>
                  </a:lnTo>
                  <a:lnTo>
                    <a:pt x="83072" y="38784"/>
                  </a:lnTo>
                  <a:lnTo>
                    <a:pt x="84068" y="39927"/>
                  </a:lnTo>
                  <a:lnTo>
                    <a:pt x="85026" y="41107"/>
                  </a:lnTo>
                  <a:lnTo>
                    <a:pt x="85930" y="42341"/>
                  </a:lnTo>
                  <a:lnTo>
                    <a:pt x="86741" y="43629"/>
                  </a:lnTo>
                  <a:lnTo>
                    <a:pt x="87515" y="44972"/>
                  </a:lnTo>
                  <a:lnTo>
                    <a:pt x="88234" y="46315"/>
                  </a:lnTo>
                  <a:lnTo>
                    <a:pt x="88880" y="47695"/>
                  </a:lnTo>
                  <a:lnTo>
                    <a:pt x="89451" y="49147"/>
                  </a:lnTo>
                  <a:lnTo>
                    <a:pt x="89949" y="50598"/>
                  </a:lnTo>
                  <a:lnTo>
                    <a:pt x="90391" y="52105"/>
                  </a:lnTo>
                  <a:lnTo>
                    <a:pt x="90742" y="53629"/>
                  </a:lnTo>
                  <a:lnTo>
                    <a:pt x="91018" y="55172"/>
                  </a:lnTo>
                  <a:lnTo>
                    <a:pt x="91221" y="56769"/>
                  </a:lnTo>
                  <a:lnTo>
                    <a:pt x="91350" y="58366"/>
                  </a:lnTo>
                  <a:lnTo>
                    <a:pt x="91387" y="60000"/>
                  </a:lnTo>
                  <a:lnTo>
                    <a:pt x="91350" y="61597"/>
                  </a:lnTo>
                  <a:lnTo>
                    <a:pt x="91221" y="63212"/>
                  </a:lnTo>
                  <a:lnTo>
                    <a:pt x="91018" y="64791"/>
                  </a:lnTo>
                  <a:lnTo>
                    <a:pt x="90742" y="66333"/>
                  </a:lnTo>
                  <a:lnTo>
                    <a:pt x="90391" y="67876"/>
                  </a:lnTo>
                  <a:lnTo>
                    <a:pt x="89949" y="69364"/>
                  </a:lnTo>
                  <a:lnTo>
                    <a:pt x="89451" y="70816"/>
                  </a:lnTo>
                  <a:lnTo>
                    <a:pt x="88880" y="72268"/>
                  </a:lnTo>
                  <a:lnTo>
                    <a:pt x="88234" y="73666"/>
                  </a:lnTo>
                  <a:lnTo>
                    <a:pt x="87515" y="75027"/>
                  </a:lnTo>
                  <a:lnTo>
                    <a:pt x="86741" y="76333"/>
                  </a:lnTo>
                  <a:lnTo>
                    <a:pt x="85911" y="77622"/>
                  </a:lnTo>
                  <a:lnTo>
                    <a:pt x="85026" y="78856"/>
                  </a:lnTo>
                  <a:lnTo>
                    <a:pt x="84068" y="80054"/>
                  </a:lnTo>
                  <a:lnTo>
                    <a:pt x="83072" y="81197"/>
                  </a:lnTo>
                  <a:lnTo>
                    <a:pt x="82003" y="82286"/>
                  </a:lnTo>
                  <a:lnTo>
                    <a:pt x="80897" y="83339"/>
                  </a:lnTo>
                  <a:lnTo>
                    <a:pt x="79717" y="84319"/>
                  </a:lnTo>
                  <a:lnTo>
                    <a:pt x="78518" y="85263"/>
                  </a:lnTo>
                  <a:lnTo>
                    <a:pt x="77246" y="86134"/>
                  </a:lnTo>
                  <a:lnTo>
                    <a:pt x="75956" y="86969"/>
                  </a:lnTo>
                  <a:lnTo>
                    <a:pt x="74610" y="87731"/>
                  </a:lnTo>
                  <a:lnTo>
                    <a:pt x="73227" y="88402"/>
                  </a:lnTo>
                  <a:lnTo>
                    <a:pt x="71808" y="89038"/>
                  </a:lnTo>
                  <a:lnTo>
                    <a:pt x="70370" y="89600"/>
                  </a:lnTo>
                  <a:lnTo>
                    <a:pt x="68858" y="90108"/>
                  </a:lnTo>
                  <a:lnTo>
                    <a:pt x="67365" y="90526"/>
                  </a:lnTo>
                  <a:lnTo>
                    <a:pt x="65816" y="90871"/>
                  </a:lnTo>
                  <a:lnTo>
                    <a:pt x="64212" y="91161"/>
                  </a:lnTo>
                  <a:lnTo>
                    <a:pt x="62608" y="91343"/>
                  </a:lnTo>
                  <a:lnTo>
                    <a:pt x="61004" y="91470"/>
                  </a:lnTo>
                  <a:lnTo>
                    <a:pt x="59345" y="91506"/>
                  </a:lnTo>
                  <a:lnTo>
                    <a:pt x="57686" y="91470"/>
                  </a:lnTo>
                  <a:lnTo>
                    <a:pt x="56063" y="91343"/>
                  </a:lnTo>
                  <a:lnTo>
                    <a:pt x="54459" y="91161"/>
                  </a:lnTo>
                  <a:lnTo>
                    <a:pt x="52874" y="90871"/>
                  </a:lnTo>
                  <a:lnTo>
                    <a:pt x="51344" y="90526"/>
                  </a:lnTo>
                  <a:lnTo>
                    <a:pt x="49814" y="90090"/>
                  </a:lnTo>
                  <a:lnTo>
                    <a:pt x="48320" y="89600"/>
                  </a:lnTo>
                  <a:lnTo>
                    <a:pt x="46864" y="89038"/>
                  </a:lnTo>
                  <a:lnTo>
                    <a:pt x="45463" y="88402"/>
                  </a:lnTo>
                  <a:lnTo>
                    <a:pt x="44062" y="87713"/>
                  </a:lnTo>
                  <a:lnTo>
                    <a:pt x="42716" y="86950"/>
                  </a:lnTo>
                  <a:lnTo>
                    <a:pt x="41425" y="86134"/>
                  </a:lnTo>
                  <a:lnTo>
                    <a:pt x="40172" y="85263"/>
                  </a:lnTo>
                  <a:lnTo>
                    <a:pt x="38955" y="84301"/>
                  </a:lnTo>
                  <a:lnTo>
                    <a:pt x="37793" y="83321"/>
                  </a:lnTo>
                  <a:lnTo>
                    <a:pt x="36687" y="82268"/>
                  </a:lnTo>
                  <a:lnTo>
                    <a:pt x="35636" y="81179"/>
                  </a:lnTo>
                  <a:lnTo>
                    <a:pt x="34622" y="80054"/>
                  </a:lnTo>
                  <a:lnTo>
                    <a:pt x="33664" y="78856"/>
                  </a:lnTo>
                  <a:lnTo>
                    <a:pt x="32779" y="77622"/>
                  </a:lnTo>
                  <a:lnTo>
                    <a:pt x="31949" y="76333"/>
                  </a:lnTo>
                  <a:lnTo>
                    <a:pt x="31175" y="75009"/>
                  </a:lnTo>
                  <a:lnTo>
                    <a:pt x="30456" y="73647"/>
                  </a:lnTo>
                  <a:lnTo>
                    <a:pt x="29811" y="72250"/>
                  </a:lnTo>
                  <a:lnTo>
                    <a:pt x="29239" y="70816"/>
                  </a:lnTo>
                  <a:lnTo>
                    <a:pt x="28741" y="69364"/>
                  </a:lnTo>
                  <a:lnTo>
                    <a:pt x="28299" y="67858"/>
                  </a:lnTo>
                  <a:lnTo>
                    <a:pt x="27948" y="66333"/>
                  </a:lnTo>
                  <a:lnTo>
                    <a:pt x="27672" y="64773"/>
                  </a:lnTo>
                  <a:lnTo>
                    <a:pt x="27469" y="63212"/>
                  </a:lnTo>
                  <a:lnTo>
                    <a:pt x="27340" y="61597"/>
                  </a:lnTo>
                  <a:lnTo>
                    <a:pt x="27303" y="59963"/>
                  </a:lnTo>
                  <a:lnTo>
                    <a:pt x="27340" y="58348"/>
                  </a:lnTo>
                  <a:lnTo>
                    <a:pt x="27469" y="56733"/>
                  </a:lnTo>
                  <a:lnTo>
                    <a:pt x="27672" y="55172"/>
                  </a:lnTo>
                  <a:lnTo>
                    <a:pt x="27948" y="53611"/>
                  </a:lnTo>
                  <a:lnTo>
                    <a:pt x="28299" y="52087"/>
                  </a:lnTo>
                  <a:lnTo>
                    <a:pt x="28741" y="50598"/>
                  </a:lnTo>
                  <a:lnTo>
                    <a:pt x="29239" y="49128"/>
                  </a:lnTo>
                  <a:lnTo>
                    <a:pt x="29829" y="47695"/>
                  </a:lnTo>
                  <a:lnTo>
                    <a:pt x="30456" y="46297"/>
                  </a:lnTo>
                  <a:lnTo>
                    <a:pt x="31175" y="44936"/>
                  </a:lnTo>
                  <a:lnTo>
                    <a:pt x="31949" y="43629"/>
                  </a:lnTo>
                  <a:lnTo>
                    <a:pt x="32779" y="42341"/>
                  </a:lnTo>
                  <a:lnTo>
                    <a:pt x="33682" y="41107"/>
                  </a:lnTo>
                  <a:lnTo>
                    <a:pt x="34622" y="39927"/>
                  </a:lnTo>
                  <a:lnTo>
                    <a:pt x="35636" y="38765"/>
                  </a:lnTo>
                  <a:lnTo>
                    <a:pt x="36687" y="37676"/>
                  </a:lnTo>
                  <a:lnTo>
                    <a:pt x="37793" y="36624"/>
                  </a:lnTo>
                  <a:lnTo>
                    <a:pt x="38973" y="35644"/>
                  </a:lnTo>
                  <a:lnTo>
                    <a:pt x="40190" y="34718"/>
                  </a:lnTo>
                  <a:lnTo>
                    <a:pt x="41444" y="33829"/>
                  </a:lnTo>
                  <a:lnTo>
                    <a:pt x="42734" y="32994"/>
                  </a:lnTo>
                  <a:lnTo>
                    <a:pt x="44080" y="32232"/>
                  </a:lnTo>
                  <a:lnTo>
                    <a:pt x="45463" y="31542"/>
                  </a:lnTo>
                  <a:lnTo>
                    <a:pt x="46882" y="30925"/>
                  </a:lnTo>
                  <a:lnTo>
                    <a:pt x="48339" y="30344"/>
                  </a:lnTo>
                  <a:lnTo>
                    <a:pt x="49832" y="29854"/>
                  </a:lnTo>
                  <a:lnTo>
                    <a:pt x="51344" y="29437"/>
                  </a:lnTo>
                  <a:lnTo>
                    <a:pt x="52911" y="29092"/>
                  </a:lnTo>
                  <a:lnTo>
                    <a:pt x="54478" y="28802"/>
                  </a:lnTo>
                  <a:lnTo>
                    <a:pt x="56082" y="28602"/>
                  </a:lnTo>
                  <a:lnTo>
                    <a:pt x="57723" y="28475"/>
                  </a:lnTo>
                  <a:lnTo>
                    <a:pt x="59345" y="28439"/>
                  </a:lnTo>
                  <a:close/>
                  <a:moveTo>
                    <a:pt x="46292" y="13194"/>
                  </a:moveTo>
                  <a:lnTo>
                    <a:pt x="39010" y="3375"/>
                  </a:lnTo>
                  <a:lnTo>
                    <a:pt x="27875" y="8511"/>
                  </a:lnTo>
                  <a:lnTo>
                    <a:pt x="30990" y="19872"/>
                  </a:lnTo>
                  <a:lnTo>
                    <a:pt x="31156" y="20199"/>
                  </a:lnTo>
                  <a:lnTo>
                    <a:pt x="30548" y="20635"/>
                  </a:lnTo>
                  <a:lnTo>
                    <a:pt x="29940" y="21052"/>
                  </a:lnTo>
                  <a:lnTo>
                    <a:pt x="29350" y="21488"/>
                  </a:lnTo>
                  <a:lnTo>
                    <a:pt x="28760" y="21941"/>
                  </a:lnTo>
                  <a:lnTo>
                    <a:pt x="28188" y="22413"/>
                  </a:lnTo>
                  <a:lnTo>
                    <a:pt x="27617" y="22885"/>
                  </a:lnTo>
                  <a:lnTo>
                    <a:pt x="27045" y="23375"/>
                  </a:lnTo>
                  <a:lnTo>
                    <a:pt x="26492" y="23847"/>
                  </a:lnTo>
                  <a:lnTo>
                    <a:pt x="25939" y="24337"/>
                  </a:lnTo>
                  <a:lnTo>
                    <a:pt x="25404" y="24845"/>
                  </a:lnTo>
                  <a:lnTo>
                    <a:pt x="24870" y="25372"/>
                  </a:lnTo>
                  <a:lnTo>
                    <a:pt x="24353" y="25880"/>
                  </a:lnTo>
                  <a:lnTo>
                    <a:pt x="23837" y="26388"/>
                  </a:lnTo>
                  <a:lnTo>
                    <a:pt x="23303" y="26932"/>
                  </a:lnTo>
                  <a:lnTo>
                    <a:pt x="22805" y="27459"/>
                  </a:lnTo>
                  <a:lnTo>
                    <a:pt x="22326" y="28021"/>
                  </a:lnTo>
                  <a:lnTo>
                    <a:pt x="22233" y="27931"/>
                  </a:lnTo>
                  <a:lnTo>
                    <a:pt x="10674" y="23702"/>
                  </a:lnTo>
                  <a:lnTo>
                    <a:pt x="4258" y="34029"/>
                  </a:lnTo>
                  <a:lnTo>
                    <a:pt x="13273" y="41814"/>
                  </a:lnTo>
                  <a:lnTo>
                    <a:pt x="13753" y="42032"/>
                  </a:lnTo>
                  <a:lnTo>
                    <a:pt x="13513" y="42631"/>
                  </a:lnTo>
                  <a:lnTo>
                    <a:pt x="13292" y="43212"/>
                  </a:lnTo>
                  <a:lnTo>
                    <a:pt x="13089" y="43811"/>
                  </a:lnTo>
                  <a:lnTo>
                    <a:pt x="12886" y="44410"/>
                  </a:lnTo>
                  <a:lnTo>
                    <a:pt x="12536" y="45607"/>
                  </a:lnTo>
                  <a:lnTo>
                    <a:pt x="12204" y="46787"/>
                  </a:lnTo>
                  <a:lnTo>
                    <a:pt x="11909" y="48039"/>
                  </a:lnTo>
                  <a:lnTo>
                    <a:pt x="11633" y="49274"/>
                  </a:lnTo>
                  <a:lnTo>
                    <a:pt x="11393" y="50508"/>
                  </a:lnTo>
                  <a:lnTo>
                    <a:pt x="11153" y="51778"/>
                  </a:lnTo>
                  <a:lnTo>
                    <a:pt x="11393" y="51760"/>
                  </a:lnTo>
                  <a:lnTo>
                    <a:pt x="0" y="54101"/>
                  </a:lnTo>
                  <a:lnTo>
                    <a:pt x="0" y="66206"/>
                  </a:lnTo>
                  <a:lnTo>
                    <a:pt x="10324" y="66969"/>
                  </a:lnTo>
                  <a:lnTo>
                    <a:pt x="10803" y="66969"/>
                  </a:lnTo>
                  <a:lnTo>
                    <a:pt x="10987" y="68221"/>
                  </a:lnTo>
                  <a:lnTo>
                    <a:pt x="11172" y="69364"/>
                  </a:lnTo>
                  <a:lnTo>
                    <a:pt x="11393" y="70435"/>
                  </a:lnTo>
                  <a:lnTo>
                    <a:pt x="11614" y="71415"/>
                  </a:lnTo>
                  <a:lnTo>
                    <a:pt x="11872" y="72359"/>
                  </a:lnTo>
                  <a:lnTo>
                    <a:pt x="12130" y="73266"/>
                  </a:lnTo>
                  <a:lnTo>
                    <a:pt x="12425" y="74174"/>
                  </a:lnTo>
                  <a:lnTo>
                    <a:pt x="12739" y="75081"/>
                  </a:lnTo>
                  <a:lnTo>
                    <a:pt x="12591" y="75771"/>
                  </a:lnTo>
                  <a:lnTo>
                    <a:pt x="3152" y="83539"/>
                  </a:lnTo>
                  <a:lnTo>
                    <a:pt x="9052" y="94174"/>
                  </a:lnTo>
                  <a:lnTo>
                    <a:pt x="20353" y="90362"/>
                  </a:lnTo>
                  <a:lnTo>
                    <a:pt x="20758" y="90163"/>
                  </a:lnTo>
                  <a:lnTo>
                    <a:pt x="21385" y="90889"/>
                  </a:lnTo>
                  <a:lnTo>
                    <a:pt x="22012" y="91633"/>
                  </a:lnTo>
                  <a:lnTo>
                    <a:pt x="22657" y="92359"/>
                  </a:lnTo>
                  <a:lnTo>
                    <a:pt x="23321" y="93085"/>
                  </a:lnTo>
                  <a:lnTo>
                    <a:pt x="24022" y="93756"/>
                  </a:lnTo>
                  <a:lnTo>
                    <a:pt x="24704" y="94464"/>
                  </a:lnTo>
                  <a:lnTo>
                    <a:pt x="25423" y="95117"/>
                  </a:lnTo>
                  <a:lnTo>
                    <a:pt x="26123" y="95771"/>
                  </a:lnTo>
                  <a:lnTo>
                    <a:pt x="26050" y="95898"/>
                  </a:lnTo>
                  <a:lnTo>
                    <a:pt x="21551" y="107205"/>
                  </a:lnTo>
                  <a:lnTo>
                    <a:pt x="31931" y="113702"/>
                  </a:lnTo>
                  <a:lnTo>
                    <a:pt x="40006" y="105027"/>
                  </a:lnTo>
                  <a:lnTo>
                    <a:pt x="40190" y="104718"/>
                  </a:lnTo>
                  <a:lnTo>
                    <a:pt x="41093" y="105081"/>
                  </a:lnTo>
                  <a:lnTo>
                    <a:pt x="42015" y="105408"/>
                  </a:lnTo>
                  <a:lnTo>
                    <a:pt x="42919" y="105735"/>
                  </a:lnTo>
                  <a:lnTo>
                    <a:pt x="43859" y="106043"/>
                  </a:lnTo>
                  <a:lnTo>
                    <a:pt x="44817" y="106333"/>
                  </a:lnTo>
                  <a:lnTo>
                    <a:pt x="45758" y="106606"/>
                  </a:lnTo>
                  <a:lnTo>
                    <a:pt x="46716" y="106860"/>
                  </a:lnTo>
                  <a:lnTo>
                    <a:pt x="47675" y="107096"/>
                  </a:lnTo>
                  <a:lnTo>
                    <a:pt x="47675" y="107168"/>
                  </a:lnTo>
                  <a:lnTo>
                    <a:pt x="49242" y="119219"/>
                  </a:lnTo>
                  <a:lnTo>
                    <a:pt x="61520" y="120000"/>
                  </a:lnTo>
                  <a:lnTo>
                    <a:pt x="64341" y="108566"/>
                  </a:lnTo>
                  <a:lnTo>
                    <a:pt x="64360" y="108275"/>
                  </a:lnTo>
                  <a:lnTo>
                    <a:pt x="65374" y="108148"/>
                  </a:lnTo>
                  <a:lnTo>
                    <a:pt x="66351" y="108021"/>
                  </a:lnTo>
                  <a:lnTo>
                    <a:pt x="67328" y="107858"/>
                  </a:lnTo>
                  <a:lnTo>
                    <a:pt x="68305" y="107676"/>
                  </a:lnTo>
                  <a:lnTo>
                    <a:pt x="69282" y="107495"/>
                  </a:lnTo>
                  <a:lnTo>
                    <a:pt x="70222" y="107277"/>
                  </a:lnTo>
                  <a:lnTo>
                    <a:pt x="71181" y="107041"/>
                  </a:lnTo>
                  <a:lnTo>
                    <a:pt x="72121" y="106805"/>
                  </a:lnTo>
                  <a:lnTo>
                    <a:pt x="72140" y="106823"/>
                  </a:lnTo>
                  <a:lnTo>
                    <a:pt x="79403" y="116624"/>
                  </a:lnTo>
                  <a:lnTo>
                    <a:pt x="90557" y="111524"/>
                  </a:lnTo>
                  <a:lnTo>
                    <a:pt x="87442" y="100163"/>
                  </a:lnTo>
                  <a:lnTo>
                    <a:pt x="87331" y="99909"/>
                  </a:lnTo>
                  <a:lnTo>
                    <a:pt x="87939" y="99473"/>
                  </a:lnTo>
                  <a:lnTo>
                    <a:pt x="88548" y="99056"/>
                  </a:lnTo>
                  <a:lnTo>
                    <a:pt x="89156" y="98620"/>
                  </a:lnTo>
                  <a:lnTo>
                    <a:pt x="89728" y="98166"/>
                  </a:lnTo>
                  <a:lnTo>
                    <a:pt x="90318" y="97695"/>
                  </a:lnTo>
                  <a:lnTo>
                    <a:pt x="90907" y="97241"/>
                  </a:lnTo>
                  <a:lnTo>
                    <a:pt x="91479" y="96751"/>
                  </a:lnTo>
                  <a:lnTo>
                    <a:pt x="92032" y="96261"/>
                  </a:lnTo>
                  <a:lnTo>
                    <a:pt x="92604" y="95771"/>
                  </a:lnTo>
                  <a:lnTo>
                    <a:pt x="93138" y="95263"/>
                  </a:lnTo>
                  <a:lnTo>
                    <a:pt x="93673" y="94736"/>
                  </a:lnTo>
                  <a:lnTo>
                    <a:pt x="94208" y="94228"/>
                  </a:lnTo>
                  <a:lnTo>
                    <a:pt x="94742" y="93720"/>
                  </a:lnTo>
                  <a:lnTo>
                    <a:pt x="95258" y="93176"/>
                  </a:lnTo>
                  <a:lnTo>
                    <a:pt x="95756" y="92631"/>
                  </a:lnTo>
                  <a:lnTo>
                    <a:pt x="96254" y="92087"/>
                  </a:lnTo>
                  <a:lnTo>
                    <a:pt x="107758" y="96315"/>
                  </a:lnTo>
                  <a:lnTo>
                    <a:pt x="114229" y="85989"/>
                  </a:lnTo>
                  <a:lnTo>
                    <a:pt x="105251" y="78185"/>
                  </a:lnTo>
                  <a:lnTo>
                    <a:pt x="105085" y="78076"/>
                  </a:lnTo>
                  <a:lnTo>
                    <a:pt x="105546" y="76896"/>
                  </a:lnTo>
                  <a:lnTo>
                    <a:pt x="105988" y="75698"/>
                  </a:lnTo>
                  <a:lnTo>
                    <a:pt x="106412" y="74482"/>
                  </a:lnTo>
                  <a:lnTo>
                    <a:pt x="106762" y="73266"/>
                  </a:lnTo>
                  <a:lnTo>
                    <a:pt x="107113" y="72014"/>
                  </a:lnTo>
                  <a:lnTo>
                    <a:pt x="107408" y="70780"/>
                  </a:lnTo>
                  <a:lnTo>
                    <a:pt x="107684" y="69509"/>
                  </a:lnTo>
                  <a:lnTo>
                    <a:pt x="107924" y="68221"/>
                  </a:lnTo>
                  <a:lnTo>
                    <a:pt x="120000" y="65898"/>
                  </a:lnTo>
                  <a:lnTo>
                    <a:pt x="120000" y="53793"/>
                  </a:lnTo>
                  <a:lnTo>
                    <a:pt x="108108" y="51887"/>
                  </a:lnTo>
                  <a:lnTo>
                    <a:pt x="107887" y="51887"/>
                  </a:lnTo>
                  <a:lnTo>
                    <a:pt x="107703" y="50653"/>
                  </a:lnTo>
                  <a:lnTo>
                    <a:pt x="107518" y="49546"/>
                  </a:lnTo>
                  <a:lnTo>
                    <a:pt x="107279" y="48566"/>
                  </a:lnTo>
                  <a:lnTo>
                    <a:pt x="107057" y="47658"/>
                  </a:lnTo>
                  <a:lnTo>
                    <a:pt x="106799" y="46787"/>
                  </a:lnTo>
                  <a:lnTo>
                    <a:pt x="106523" y="45952"/>
                  </a:lnTo>
                  <a:lnTo>
                    <a:pt x="106209" y="45099"/>
                  </a:lnTo>
                  <a:lnTo>
                    <a:pt x="105896" y="44228"/>
                  </a:lnTo>
                  <a:lnTo>
                    <a:pt x="115298" y="36460"/>
                  </a:lnTo>
                  <a:lnTo>
                    <a:pt x="109380" y="25843"/>
                  </a:lnTo>
                  <a:lnTo>
                    <a:pt x="98061" y="29655"/>
                  </a:lnTo>
                  <a:lnTo>
                    <a:pt x="97876" y="29745"/>
                  </a:lnTo>
                  <a:lnTo>
                    <a:pt x="97249" y="28983"/>
                  </a:lnTo>
                  <a:lnTo>
                    <a:pt x="96604" y="28239"/>
                  </a:lnTo>
                  <a:lnTo>
                    <a:pt x="95922" y="27513"/>
                  </a:lnTo>
                  <a:lnTo>
                    <a:pt x="95258" y="26787"/>
                  </a:lnTo>
                  <a:lnTo>
                    <a:pt x="94576" y="26079"/>
                  </a:lnTo>
                  <a:lnTo>
                    <a:pt x="93857" y="25408"/>
                  </a:lnTo>
                  <a:lnTo>
                    <a:pt x="93138" y="24718"/>
                  </a:lnTo>
                  <a:lnTo>
                    <a:pt x="92419" y="24065"/>
                  </a:lnTo>
                  <a:lnTo>
                    <a:pt x="96862" y="12813"/>
                  </a:lnTo>
                  <a:lnTo>
                    <a:pt x="86520" y="6297"/>
                  </a:lnTo>
                  <a:lnTo>
                    <a:pt x="78445" y="14990"/>
                  </a:lnTo>
                  <a:lnTo>
                    <a:pt x="78316" y="15190"/>
                  </a:lnTo>
                  <a:lnTo>
                    <a:pt x="77394" y="14827"/>
                  </a:lnTo>
                  <a:lnTo>
                    <a:pt x="76472" y="14464"/>
                  </a:lnTo>
                  <a:lnTo>
                    <a:pt x="75550" y="14156"/>
                  </a:lnTo>
                  <a:lnTo>
                    <a:pt x="74610" y="13847"/>
                  </a:lnTo>
                  <a:lnTo>
                    <a:pt x="73651" y="13575"/>
                  </a:lnTo>
                  <a:lnTo>
                    <a:pt x="72693" y="13303"/>
                  </a:lnTo>
                  <a:lnTo>
                    <a:pt x="71734" y="13049"/>
                  </a:lnTo>
                  <a:lnTo>
                    <a:pt x="70757" y="12813"/>
                  </a:lnTo>
                  <a:lnTo>
                    <a:pt x="69171" y="798"/>
                  </a:lnTo>
                  <a:lnTo>
                    <a:pt x="56911" y="0"/>
                  </a:lnTo>
                  <a:lnTo>
                    <a:pt x="54091" y="11451"/>
                  </a:lnTo>
                  <a:lnTo>
                    <a:pt x="54054" y="11742"/>
                  </a:lnTo>
                  <a:lnTo>
                    <a:pt x="53077" y="11851"/>
                  </a:lnTo>
                  <a:lnTo>
                    <a:pt x="52081" y="11996"/>
                  </a:lnTo>
                  <a:lnTo>
                    <a:pt x="51104" y="12141"/>
                  </a:lnTo>
                  <a:lnTo>
                    <a:pt x="50127" y="12341"/>
                  </a:lnTo>
                  <a:lnTo>
                    <a:pt x="49168" y="12522"/>
                  </a:lnTo>
                  <a:lnTo>
                    <a:pt x="48191" y="12740"/>
                  </a:lnTo>
                  <a:lnTo>
                    <a:pt x="47251" y="12976"/>
                  </a:lnTo>
                  <a:lnTo>
                    <a:pt x="46311" y="13212"/>
                  </a:lnTo>
                  <a:lnTo>
                    <a:pt x="46292" y="13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2649">
              <a:extLst>
                <a:ext uri="{FF2B5EF4-FFF2-40B4-BE49-F238E27FC236}">
                  <a16:creationId xmlns:a16="http://schemas.microsoft.com/office/drawing/2014/main" id="{DFEC5729-DECF-4C3A-89AB-1A2B23F90430}"/>
                </a:ext>
              </a:extLst>
            </p:cNvPr>
            <p:cNvSpPr/>
            <p:nvPr/>
          </p:nvSpPr>
          <p:spPr>
            <a:xfrm>
              <a:off x="9083039" y="4178848"/>
              <a:ext cx="889533" cy="889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Shape 2650">
            <a:extLst>
              <a:ext uri="{FF2B5EF4-FFF2-40B4-BE49-F238E27FC236}">
                <a16:creationId xmlns:a16="http://schemas.microsoft.com/office/drawing/2014/main" id="{DC13C678-1DB6-4F78-AFBB-CE79667BB435}"/>
              </a:ext>
            </a:extLst>
          </p:cNvPr>
          <p:cNvGrpSpPr/>
          <p:nvPr/>
        </p:nvGrpSpPr>
        <p:grpSpPr>
          <a:xfrm>
            <a:off x="8751982" y="3006175"/>
            <a:ext cx="2444410" cy="2483576"/>
            <a:chOff x="10115182" y="4829196"/>
            <a:chExt cx="3863974" cy="3925887"/>
          </a:xfrm>
          <a:solidFill>
            <a:schemeClr val="bg1">
              <a:alpha val="35000"/>
            </a:schemeClr>
          </a:solidFill>
        </p:grpSpPr>
        <p:sp>
          <p:nvSpPr>
            <p:cNvPr id="14" name="Shape 2651">
              <a:extLst>
                <a:ext uri="{FF2B5EF4-FFF2-40B4-BE49-F238E27FC236}">
                  <a16:creationId xmlns:a16="http://schemas.microsoft.com/office/drawing/2014/main" id="{1CFDDE01-B672-4065-BA10-F079D8359DF2}"/>
                </a:ext>
              </a:extLst>
            </p:cNvPr>
            <p:cNvSpPr/>
            <p:nvPr/>
          </p:nvSpPr>
          <p:spPr>
            <a:xfrm>
              <a:off x="10115182" y="4829196"/>
              <a:ext cx="3863974" cy="39258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65" y="27631"/>
                  </a:moveTo>
                  <a:lnTo>
                    <a:pt x="61041" y="27668"/>
                  </a:lnTo>
                  <a:lnTo>
                    <a:pt x="62717" y="27813"/>
                  </a:lnTo>
                  <a:lnTo>
                    <a:pt x="64356" y="27995"/>
                  </a:lnTo>
                  <a:lnTo>
                    <a:pt x="65971" y="28286"/>
                  </a:lnTo>
                  <a:lnTo>
                    <a:pt x="67573" y="28650"/>
                  </a:lnTo>
                  <a:lnTo>
                    <a:pt x="69126" y="29087"/>
                  </a:lnTo>
                  <a:lnTo>
                    <a:pt x="70654" y="29596"/>
                  </a:lnTo>
                  <a:lnTo>
                    <a:pt x="72145" y="30178"/>
                  </a:lnTo>
                  <a:lnTo>
                    <a:pt x="73611" y="30821"/>
                  </a:lnTo>
                  <a:lnTo>
                    <a:pt x="75016" y="31537"/>
                  </a:lnTo>
                  <a:lnTo>
                    <a:pt x="76384" y="32325"/>
                  </a:lnTo>
                  <a:lnTo>
                    <a:pt x="77728" y="33162"/>
                  </a:lnTo>
                  <a:lnTo>
                    <a:pt x="79022" y="34072"/>
                  </a:lnTo>
                  <a:lnTo>
                    <a:pt x="80267" y="35018"/>
                  </a:lnTo>
                  <a:lnTo>
                    <a:pt x="81450" y="36037"/>
                  </a:lnTo>
                  <a:lnTo>
                    <a:pt x="82583" y="37105"/>
                  </a:lnTo>
                  <a:lnTo>
                    <a:pt x="83680" y="38233"/>
                  </a:lnTo>
                  <a:lnTo>
                    <a:pt x="84716" y="39409"/>
                  </a:lnTo>
                  <a:lnTo>
                    <a:pt x="85689" y="40634"/>
                  </a:lnTo>
                  <a:lnTo>
                    <a:pt x="86601" y="41896"/>
                  </a:lnTo>
                  <a:lnTo>
                    <a:pt x="87451" y="43206"/>
                  </a:lnTo>
                  <a:lnTo>
                    <a:pt x="88253" y="44564"/>
                  </a:lnTo>
                  <a:lnTo>
                    <a:pt x="88980" y="45959"/>
                  </a:lnTo>
                  <a:lnTo>
                    <a:pt x="89633" y="47391"/>
                  </a:lnTo>
                  <a:lnTo>
                    <a:pt x="90224" y="48858"/>
                  </a:lnTo>
                  <a:lnTo>
                    <a:pt x="90730" y="50362"/>
                  </a:lnTo>
                  <a:lnTo>
                    <a:pt x="91186" y="51903"/>
                  </a:lnTo>
                  <a:lnTo>
                    <a:pt x="91543" y="53455"/>
                  </a:lnTo>
                  <a:lnTo>
                    <a:pt x="91827" y="55057"/>
                  </a:lnTo>
                  <a:lnTo>
                    <a:pt x="92036" y="56682"/>
                  </a:lnTo>
                  <a:lnTo>
                    <a:pt x="92159" y="58307"/>
                  </a:lnTo>
                  <a:lnTo>
                    <a:pt x="92209" y="59981"/>
                  </a:lnTo>
                  <a:lnTo>
                    <a:pt x="92159" y="61643"/>
                  </a:lnTo>
                  <a:lnTo>
                    <a:pt x="92036" y="63281"/>
                  </a:lnTo>
                  <a:lnTo>
                    <a:pt x="91827" y="64906"/>
                  </a:lnTo>
                  <a:lnTo>
                    <a:pt x="91543" y="66495"/>
                  </a:lnTo>
                  <a:lnTo>
                    <a:pt x="91173" y="68060"/>
                  </a:lnTo>
                  <a:lnTo>
                    <a:pt x="90730" y="69600"/>
                  </a:lnTo>
                  <a:lnTo>
                    <a:pt x="90224" y="71092"/>
                  </a:lnTo>
                  <a:lnTo>
                    <a:pt x="89633" y="72572"/>
                  </a:lnTo>
                  <a:lnTo>
                    <a:pt x="88955" y="74003"/>
                  </a:lnTo>
                  <a:lnTo>
                    <a:pt x="88253" y="75386"/>
                  </a:lnTo>
                  <a:lnTo>
                    <a:pt x="87451" y="76757"/>
                  </a:lnTo>
                  <a:lnTo>
                    <a:pt x="86601" y="78055"/>
                  </a:lnTo>
                  <a:lnTo>
                    <a:pt x="85677" y="79328"/>
                  </a:lnTo>
                  <a:lnTo>
                    <a:pt x="84691" y="80553"/>
                  </a:lnTo>
                  <a:lnTo>
                    <a:pt x="83680" y="81718"/>
                  </a:lnTo>
                  <a:lnTo>
                    <a:pt x="82583" y="82846"/>
                  </a:lnTo>
                  <a:lnTo>
                    <a:pt x="81437" y="83926"/>
                  </a:lnTo>
                  <a:lnTo>
                    <a:pt x="80254" y="84944"/>
                  </a:lnTo>
                  <a:lnTo>
                    <a:pt x="79009" y="85891"/>
                  </a:lnTo>
                  <a:lnTo>
                    <a:pt x="77715" y="86800"/>
                  </a:lnTo>
                  <a:lnTo>
                    <a:pt x="76372" y="87637"/>
                  </a:lnTo>
                  <a:lnTo>
                    <a:pt x="75004" y="88401"/>
                  </a:lnTo>
                  <a:lnTo>
                    <a:pt x="73599" y="89117"/>
                  </a:lnTo>
                  <a:lnTo>
                    <a:pt x="72145" y="89772"/>
                  </a:lnTo>
                  <a:lnTo>
                    <a:pt x="70641" y="90342"/>
                  </a:lnTo>
                  <a:lnTo>
                    <a:pt x="69126" y="90852"/>
                  </a:lnTo>
                  <a:lnTo>
                    <a:pt x="67548" y="91300"/>
                  </a:lnTo>
                  <a:lnTo>
                    <a:pt x="65958" y="91652"/>
                  </a:lnTo>
                  <a:lnTo>
                    <a:pt x="64356" y="91943"/>
                  </a:lnTo>
                  <a:lnTo>
                    <a:pt x="62705" y="92150"/>
                  </a:lnTo>
                  <a:lnTo>
                    <a:pt x="61041" y="92271"/>
                  </a:lnTo>
                  <a:lnTo>
                    <a:pt x="59352" y="92319"/>
                  </a:lnTo>
                  <a:lnTo>
                    <a:pt x="57652" y="92271"/>
                  </a:lnTo>
                  <a:lnTo>
                    <a:pt x="55976" y="92150"/>
                  </a:lnTo>
                  <a:lnTo>
                    <a:pt x="54337" y="91943"/>
                  </a:lnTo>
                  <a:lnTo>
                    <a:pt x="52722" y="91652"/>
                  </a:lnTo>
                  <a:lnTo>
                    <a:pt x="51120" y="91300"/>
                  </a:lnTo>
                  <a:lnTo>
                    <a:pt x="49579" y="90852"/>
                  </a:lnTo>
                  <a:lnTo>
                    <a:pt x="48039" y="90342"/>
                  </a:lnTo>
                  <a:lnTo>
                    <a:pt x="46548" y="89772"/>
                  </a:lnTo>
                  <a:lnTo>
                    <a:pt x="45093" y="89117"/>
                  </a:lnTo>
                  <a:lnTo>
                    <a:pt x="43676" y="88401"/>
                  </a:lnTo>
                  <a:lnTo>
                    <a:pt x="42308" y="87637"/>
                  </a:lnTo>
                  <a:lnTo>
                    <a:pt x="40977" y="86788"/>
                  </a:lnTo>
                  <a:lnTo>
                    <a:pt x="39671" y="85891"/>
                  </a:lnTo>
                  <a:lnTo>
                    <a:pt x="38438" y="84920"/>
                  </a:lnTo>
                  <a:lnTo>
                    <a:pt x="37243" y="83901"/>
                  </a:lnTo>
                  <a:lnTo>
                    <a:pt x="36109" y="82834"/>
                  </a:lnTo>
                  <a:lnTo>
                    <a:pt x="35025" y="81718"/>
                  </a:lnTo>
                  <a:lnTo>
                    <a:pt x="33989" y="80541"/>
                  </a:lnTo>
                  <a:lnTo>
                    <a:pt x="33004" y="79328"/>
                  </a:lnTo>
                  <a:lnTo>
                    <a:pt x="32092" y="78043"/>
                  </a:lnTo>
                  <a:lnTo>
                    <a:pt x="31241" y="76733"/>
                  </a:lnTo>
                  <a:lnTo>
                    <a:pt x="30452" y="75386"/>
                  </a:lnTo>
                  <a:lnTo>
                    <a:pt x="29725" y="73991"/>
                  </a:lnTo>
                  <a:lnTo>
                    <a:pt x="29060" y="72560"/>
                  </a:lnTo>
                  <a:lnTo>
                    <a:pt x="28481" y="71080"/>
                  </a:lnTo>
                  <a:lnTo>
                    <a:pt x="27963" y="69588"/>
                  </a:lnTo>
                  <a:lnTo>
                    <a:pt x="27519" y="68060"/>
                  </a:lnTo>
                  <a:lnTo>
                    <a:pt x="27150" y="66483"/>
                  </a:lnTo>
                  <a:lnTo>
                    <a:pt x="26866" y="64894"/>
                  </a:lnTo>
                  <a:lnTo>
                    <a:pt x="26657" y="63281"/>
                  </a:lnTo>
                  <a:lnTo>
                    <a:pt x="26533" y="61631"/>
                  </a:lnTo>
                  <a:lnTo>
                    <a:pt x="26484" y="59969"/>
                  </a:lnTo>
                  <a:lnTo>
                    <a:pt x="26533" y="58295"/>
                  </a:lnTo>
                  <a:lnTo>
                    <a:pt x="26657" y="56658"/>
                  </a:lnTo>
                  <a:lnTo>
                    <a:pt x="26866" y="55044"/>
                  </a:lnTo>
                  <a:lnTo>
                    <a:pt x="27162" y="53455"/>
                  </a:lnTo>
                  <a:lnTo>
                    <a:pt x="27519" y="51891"/>
                  </a:lnTo>
                  <a:lnTo>
                    <a:pt x="27975" y="50350"/>
                  </a:lnTo>
                  <a:lnTo>
                    <a:pt x="28481" y="48846"/>
                  </a:lnTo>
                  <a:lnTo>
                    <a:pt x="29072" y="47378"/>
                  </a:lnTo>
                  <a:lnTo>
                    <a:pt x="29738" y="45947"/>
                  </a:lnTo>
                  <a:lnTo>
                    <a:pt x="30465" y="44552"/>
                  </a:lnTo>
                  <a:lnTo>
                    <a:pt x="31241" y="43206"/>
                  </a:lnTo>
                  <a:lnTo>
                    <a:pt x="32092" y="41884"/>
                  </a:lnTo>
                  <a:lnTo>
                    <a:pt x="33016" y="40622"/>
                  </a:lnTo>
                  <a:lnTo>
                    <a:pt x="34002" y="39397"/>
                  </a:lnTo>
                  <a:lnTo>
                    <a:pt x="35037" y="38220"/>
                  </a:lnTo>
                  <a:lnTo>
                    <a:pt x="36109" y="37092"/>
                  </a:lnTo>
                  <a:lnTo>
                    <a:pt x="37255" y="36037"/>
                  </a:lnTo>
                  <a:lnTo>
                    <a:pt x="38438" y="35018"/>
                  </a:lnTo>
                  <a:lnTo>
                    <a:pt x="39683" y="34060"/>
                  </a:lnTo>
                  <a:lnTo>
                    <a:pt x="40977" y="33150"/>
                  </a:lnTo>
                  <a:lnTo>
                    <a:pt x="42321" y="32301"/>
                  </a:lnTo>
                  <a:lnTo>
                    <a:pt x="43689" y="31537"/>
                  </a:lnTo>
                  <a:lnTo>
                    <a:pt x="45093" y="30821"/>
                  </a:lnTo>
                  <a:lnTo>
                    <a:pt x="46572" y="30178"/>
                  </a:lnTo>
                  <a:lnTo>
                    <a:pt x="48051" y="29596"/>
                  </a:lnTo>
                  <a:lnTo>
                    <a:pt x="49579" y="29087"/>
                  </a:lnTo>
                  <a:lnTo>
                    <a:pt x="51145" y="28650"/>
                  </a:lnTo>
                  <a:lnTo>
                    <a:pt x="52734" y="28286"/>
                  </a:lnTo>
                  <a:lnTo>
                    <a:pt x="54337" y="27995"/>
                  </a:lnTo>
                  <a:lnTo>
                    <a:pt x="55988" y="27789"/>
                  </a:lnTo>
                  <a:lnTo>
                    <a:pt x="57664" y="27668"/>
                  </a:lnTo>
                  <a:lnTo>
                    <a:pt x="59365" y="27631"/>
                  </a:lnTo>
                  <a:close/>
                  <a:moveTo>
                    <a:pt x="46301" y="13185"/>
                  </a:moveTo>
                  <a:lnTo>
                    <a:pt x="39030" y="3372"/>
                  </a:lnTo>
                  <a:lnTo>
                    <a:pt x="27877" y="8490"/>
                  </a:lnTo>
                  <a:lnTo>
                    <a:pt x="30995" y="19856"/>
                  </a:lnTo>
                  <a:lnTo>
                    <a:pt x="31155" y="20196"/>
                  </a:lnTo>
                  <a:lnTo>
                    <a:pt x="30539" y="20620"/>
                  </a:lnTo>
                  <a:lnTo>
                    <a:pt x="29947" y="21069"/>
                  </a:lnTo>
                  <a:lnTo>
                    <a:pt x="29356" y="21506"/>
                  </a:lnTo>
                  <a:lnTo>
                    <a:pt x="28764" y="21954"/>
                  </a:lnTo>
                  <a:lnTo>
                    <a:pt x="28185" y="22415"/>
                  </a:lnTo>
                  <a:lnTo>
                    <a:pt x="27618" y="22876"/>
                  </a:lnTo>
                  <a:lnTo>
                    <a:pt x="27051" y="23361"/>
                  </a:lnTo>
                  <a:lnTo>
                    <a:pt x="26484" y="23847"/>
                  </a:lnTo>
                  <a:lnTo>
                    <a:pt x="25942" y="24344"/>
                  </a:lnTo>
                  <a:lnTo>
                    <a:pt x="25400" y="24853"/>
                  </a:lnTo>
                  <a:lnTo>
                    <a:pt x="24870" y="25363"/>
                  </a:lnTo>
                  <a:lnTo>
                    <a:pt x="24352" y="25872"/>
                  </a:lnTo>
                  <a:lnTo>
                    <a:pt x="23834" y="26394"/>
                  </a:lnTo>
                  <a:lnTo>
                    <a:pt x="23317" y="26928"/>
                  </a:lnTo>
                  <a:lnTo>
                    <a:pt x="22811" y="27461"/>
                  </a:lnTo>
                  <a:lnTo>
                    <a:pt x="22318" y="28019"/>
                  </a:lnTo>
                  <a:lnTo>
                    <a:pt x="22245" y="27947"/>
                  </a:lnTo>
                  <a:lnTo>
                    <a:pt x="10672" y="23701"/>
                  </a:lnTo>
                  <a:lnTo>
                    <a:pt x="4264" y="34011"/>
                  </a:lnTo>
                  <a:lnTo>
                    <a:pt x="13273" y="41811"/>
                  </a:lnTo>
                  <a:lnTo>
                    <a:pt x="13741" y="42041"/>
                  </a:lnTo>
                  <a:lnTo>
                    <a:pt x="13519" y="42624"/>
                  </a:lnTo>
                  <a:lnTo>
                    <a:pt x="13285" y="43206"/>
                  </a:lnTo>
                  <a:lnTo>
                    <a:pt x="13100" y="43800"/>
                  </a:lnTo>
                  <a:lnTo>
                    <a:pt x="12903" y="44382"/>
                  </a:lnTo>
                  <a:lnTo>
                    <a:pt x="12706" y="44989"/>
                  </a:lnTo>
                  <a:lnTo>
                    <a:pt x="12533" y="45583"/>
                  </a:lnTo>
                  <a:lnTo>
                    <a:pt x="12373" y="46190"/>
                  </a:lnTo>
                  <a:lnTo>
                    <a:pt x="12200" y="46796"/>
                  </a:lnTo>
                  <a:lnTo>
                    <a:pt x="12052" y="47415"/>
                  </a:lnTo>
                  <a:lnTo>
                    <a:pt x="11905" y="48021"/>
                  </a:lnTo>
                  <a:lnTo>
                    <a:pt x="11769" y="48640"/>
                  </a:lnTo>
                  <a:lnTo>
                    <a:pt x="11646" y="49259"/>
                  </a:lnTo>
                  <a:lnTo>
                    <a:pt x="11510" y="49877"/>
                  </a:lnTo>
                  <a:lnTo>
                    <a:pt x="11387" y="50496"/>
                  </a:lnTo>
                  <a:lnTo>
                    <a:pt x="11276" y="51127"/>
                  </a:lnTo>
                  <a:lnTo>
                    <a:pt x="11165" y="51769"/>
                  </a:lnTo>
                  <a:lnTo>
                    <a:pt x="11375" y="51745"/>
                  </a:lnTo>
                  <a:lnTo>
                    <a:pt x="0" y="54098"/>
                  </a:lnTo>
                  <a:lnTo>
                    <a:pt x="0" y="66204"/>
                  </a:lnTo>
                  <a:lnTo>
                    <a:pt x="10315" y="66968"/>
                  </a:lnTo>
                  <a:lnTo>
                    <a:pt x="10820" y="66968"/>
                  </a:lnTo>
                  <a:lnTo>
                    <a:pt x="10894" y="67599"/>
                  </a:lnTo>
                  <a:lnTo>
                    <a:pt x="10980" y="68205"/>
                  </a:lnTo>
                  <a:lnTo>
                    <a:pt x="11079" y="68800"/>
                  </a:lnTo>
                  <a:lnTo>
                    <a:pt x="11177" y="69346"/>
                  </a:lnTo>
                  <a:lnTo>
                    <a:pt x="11276" y="69903"/>
                  </a:lnTo>
                  <a:lnTo>
                    <a:pt x="11387" y="70425"/>
                  </a:lnTo>
                  <a:lnTo>
                    <a:pt x="11498" y="70922"/>
                  </a:lnTo>
                  <a:lnTo>
                    <a:pt x="11621" y="71408"/>
                  </a:lnTo>
                  <a:lnTo>
                    <a:pt x="11880" y="72366"/>
                  </a:lnTo>
                  <a:lnTo>
                    <a:pt x="12139" y="73276"/>
                  </a:lnTo>
                  <a:lnTo>
                    <a:pt x="12435" y="74161"/>
                  </a:lnTo>
                  <a:lnTo>
                    <a:pt x="12730" y="75071"/>
                  </a:lnTo>
                  <a:lnTo>
                    <a:pt x="12607" y="75762"/>
                  </a:lnTo>
                  <a:lnTo>
                    <a:pt x="3130" y="83549"/>
                  </a:lnTo>
                  <a:lnTo>
                    <a:pt x="9045" y="94163"/>
                  </a:lnTo>
                  <a:lnTo>
                    <a:pt x="20371" y="90342"/>
                  </a:lnTo>
                  <a:lnTo>
                    <a:pt x="20753" y="90136"/>
                  </a:lnTo>
                  <a:lnTo>
                    <a:pt x="21382" y="90888"/>
                  </a:lnTo>
                  <a:lnTo>
                    <a:pt x="22010" y="91628"/>
                  </a:lnTo>
                  <a:lnTo>
                    <a:pt x="22676" y="92344"/>
                  </a:lnTo>
                  <a:lnTo>
                    <a:pt x="23329" y="93059"/>
                  </a:lnTo>
                  <a:lnTo>
                    <a:pt x="24019" y="93763"/>
                  </a:lnTo>
                  <a:lnTo>
                    <a:pt x="24709" y="94430"/>
                  </a:lnTo>
                  <a:lnTo>
                    <a:pt x="25412" y="95109"/>
                  </a:lnTo>
                  <a:lnTo>
                    <a:pt x="26139" y="95764"/>
                  </a:lnTo>
                  <a:lnTo>
                    <a:pt x="26053" y="95873"/>
                  </a:lnTo>
                  <a:lnTo>
                    <a:pt x="21554" y="107190"/>
                  </a:lnTo>
                  <a:lnTo>
                    <a:pt x="31919" y="113692"/>
                  </a:lnTo>
                  <a:lnTo>
                    <a:pt x="39991" y="105007"/>
                  </a:lnTo>
                  <a:lnTo>
                    <a:pt x="40188" y="104704"/>
                  </a:lnTo>
                  <a:lnTo>
                    <a:pt x="41088" y="105056"/>
                  </a:lnTo>
                  <a:lnTo>
                    <a:pt x="42012" y="105395"/>
                  </a:lnTo>
                  <a:lnTo>
                    <a:pt x="42937" y="105735"/>
                  </a:lnTo>
                  <a:lnTo>
                    <a:pt x="43873" y="106038"/>
                  </a:lnTo>
                  <a:lnTo>
                    <a:pt x="44810" y="106305"/>
                  </a:lnTo>
                  <a:lnTo>
                    <a:pt x="45759" y="106584"/>
                  </a:lnTo>
                  <a:lnTo>
                    <a:pt x="46720" y="106827"/>
                  </a:lnTo>
                  <a:lnTo>
                    <a:pt x="47682" y="107081"/>
                  </a:lnTo>
                  <a:lnTo>
                    <a:pt x="47669" y="107166"/>
                  </a:lnTo>
                  <a:lnTo>
                    <a:pt x="49247" y="119199"/>
                  </a:lnTo>
                  <a:lnTo>
                    <a:pt x="61534" y="120000"/>
                  </a:lnTo>
                  <a:lnTo>
                    <a:pt x="64356" y="108549"/>
                  </a:lnTo>
                  <a:lnTo>
                    <a:pt x="64381" y="108246"/>
                  </a:lnTo>
                  <a:lnTo>
                    <a:pt x="65379" y="108137"/>
                  </a:lnTo>
                  <a:lnTo>
                    <a:pt x="66353" y="108003"/>
                  </a:lnTo>
                  <a:lnTo>
                    <a:pt x="67326" y="107845"/>
                  </a:lnTo>
                  <a:lnTo>
                    <a:pt x="68312" y="107676"/>
                  </a:lnTo>
                  <a:lnTo>
                    <a:pt x="69273" y="107482"/>
                  </a:lnTo>
                  <a:lnTo>
                    <a:pt x="70235" y="107263"/>
                  </a:lnTo>
                  <a:lnTo>
                    <a:pt x="71184" y="107033"/>
                  </a:lnTo>
                  <a:lnTo>
                    <a:pt x="72120" y="106790"/>
                  </a:lnTo>
                  <a:lnTo>
                    <a:pt x="72145" y="106802"/>
                  </a:lnTo>
                  <a:lnTo>
                    <a:pt x="79416" y="116615"/>
                  </a:lnTo>
                  <a:lnTo>
                    <a:pt x="90569" y="111509"/>
                  </a:lnTo>
                  <a:lnTo>
                    <a:pt x="87451" y="100143"/>
                  </a:lnTo>
                  <a:lnTo>
                    <a:pt x="87341" y="99900"/>
                  </a:lnTo>
                  <a:lnTo>
                    <a:pt x="87957" y="99488"/>
                  </a:lnTo>
                  <a:lnTo>
                    <a:pt x="88561" y="99039"/>
                  </a:lnTo>
                  <a:lnTo>
                    <a:pt x="89152" y="98603"/>
                  </a:lnTo>
                  <a:lnTo>
                    <a:pt x="89756" y="98154"/>
                  </a:lnTo>
                  <a:lnTo>
                    <a:pt x="90335" y="97681"/>
                  </a:lnTo>
                  <a:lnTo>
                    <a:pt x="90915" y="97208"/>
                  </a:lnTo>
                  <a:lnTo>
                    <a:pt x="91481" y="96735"/>
                  </a:lnTo>
                  <a:lnTo>
                    <a:pt x="92048" y="96249"/>
                  </a:lnTo>
                  <a:lnTo>
                    <a:pt x="92591" y="95752"/>
                  </a:lnTo>
                  <a:lnTo>
                    <a:pt x="93145" y="95255"/>
                  </a:lnTo>
                  <a:lnTo>
                    <a:pt x="93687" y="94733"/>
                  </a:lnTo>
                  <a:lnTo>
                    <a:pt x="94217" y="94224"/>
                  </a:lnTo>
                  <a:lnTo>
                    <a:pt x="94735" y="93690"/>
                  </a:lnTo>
                  <a:lnTo>
                    <a:pt x="95253" y="93168"/>
                  </a:lnTo>
                  <a:lnTo>
                    <a:pt x="95758" y="92623"/>
                  </a:lnTo>
                  <a:lnTo>
                    <a:pt x="96263" y="92065"/>
                  </a:lnTo>
                  <a:lnTo>
                    <a:pt x="107774" y="96286"/>
                  </a:lnTo>
                  <a:lnTo>
                    <a:pt x="114219" y="85988"/>
                  </a:lnTo>
                  <a:lnTo>
                    <a:pt x="105260" y="78188"/>
                  </a:lnTo>
                  <a:lnTo>
                    <a:pt x="105100" y="78067"/>
                  </a:lnTo>
                  <a:lnTo>
                    <a:pt x="105334" y="77485"/>
                  </a:lnTo>
                  <a:lnTo>
                    <a:pt x="105556" y="76890"/>
                  </a:lnTo>
                  <a:lnTo>
                    <a:pt x="105777" y="76296"/>
                  </a:lnTo>
                  <a:lnTo>
                    <a:pt x="105999" y="75689"/>
                  </a:lnTo>
                  <a:lnTo>
                    <a:pt x="106196" y="75083"/>
                  </a:lnTo>
                  <a:lnTo>
                    <a:pt x="106394" y="74476"/>
                  </a:lnTo>
                  <a:lnTo>
                    <a:pt x="106591" y="73870"/>
                  </a:lnTo>
                  <a:lnTo>
                    <a:pt x="106776" y="73251"/>
                  </a:lnTo>
                  <a:lnTo>
                    <a:pt x="106961" y="72633"/>
                  </a:lnTo>
                  <a:lnTo>
                    <a:pt x="107108" y="72014"/>
                  </a:lnTo>
                  <a:lnTo>
                    <a:pt x="107281" y="71395"/>
                  </a:lnTo>
                  <a:lnTo>
                    <a:pt x="107417" y="70765"/>
                  </a:lnTo>
                  <a:lnTo>
                    <a:pt x="107552" y="70134"/>
                  </a:lnTo>
                  <a:lnTo>
                    <a:pt x="107700" y="69503"/>
                  </a:lnTo>
                  <a:lnTo>
                    <a:pt x="107823" y="68872"/>
                  </a:lnTo>
                  <a:lnTo>
                    <a:pt x="107934" y="68217"/>
                  </a:lnTo>
                  <a:lnTo>
                    <a:pt x="120000" y="65901"/>
                  </a:lnTo>
                  <a:lnTo>
                    <a:pt x="120000" y="53795"/>
                  </a:lnTo>
                  <a:lnTo>
                    <a:pt x="108119" y="51879"/>
                  </a:lnTo>
                  <a:lnTo>
                    <a:pt x="107897" y="51879"/>
                  </a:lnTo>
                  <a:lnTo>
                    <a:pt x="107811" y="51236"/>
                  </a:lnTo>
                  <a:lnTo>
                    <a:pt x="107725" y="50653"/>
                  </a:lnTo>
                  <a:lnTo>
                    <a:pt x="107626" y="50083"/>
                  </a:lnTo>
                  <a:lnTo>
                    <a:pt x="107515" y="49562"/>
                  </a:lnTo>
                  <a:lnTo>
                    <a:pt x="107417" y="49052"/>
                  </a:lnTo>
                  <a:lnTo>
                    <a:pt x="107306" y="48567"/>
                  </a:lnTo>
                  <a:lnTo>
                    <a:pt x="107182" y="48106"/>
                  </a:lnTo>
                  <a:lnTo>
                    <a:pt x="107071" y="47657"/>
                  </a:lnTo>
                  <a:lnTo>
                    <a:pt x="106800" y="46796"/>
                  </a:lnTo>
                  <a:lnTo>
                    <a:pt x="106529" y="45959"/>
                  </a:lnTo>
                  <a:lnTo>
                    <a:pt x="106246" y="45098"/>
                  </a:lnTo>
                  <a:lnTo>
                    <a:pt x="105925" y="44213"/>
                  </a:lnTo>
                  <a:lnTo>
                    <a:pt x="115304" y="36450"/>
                  </a:lnTo>
                  <a:lnTo>
                    <a:pt x="109388" y="25836"/>
                  </a:lnTo>
                  <a:lnTo>
                    <a:pt x="98075" y="29633"/>
                  </a:lnTo>
                  <a:lnTo>
                    <a:pt x="97878" y="29742"/>
                  </a:lnTo>
                  <a:lnTo>
                    <a:pt x="97249" y="28990"/>
                  </a:lnTo>
                  <a:lnTo>
                    <a:pt x="96608" y="28250"/>
                  </a:lnTo>
                  <a:lnTo>
                    <a:pt x="95943" y="27510"/>
                  </a:lnTo>
                  <a:lnTo>
                    <a:pt x="95265" y="26794"/>
                  </a:lnTo>
                  <a:lnTo>
                    <a:pt x="94563" y="26091"/>
                  </a:lnTo>
                  <a:lnTo>
                    <a:pt x="93872" y="25399"/>
                  </a:lnTo>
                  <a:lnTo>
                    <a:pt x="93145" y="24708"/>
                  </a:lnTo>
                  <a:lnTo>
                    <a:pt x="92418" y="24053"/>
                  </a:lnTo>
                  <a:lnTo>
                    <a:pt x="96892" y="12809"/>
                  </a:lnTo>
                  <a:lnTo>
                    <a:pt x="86515" y="6295"/>
                  </a:lnTo>
                  <a:lnTo>
                    <a:pt x="78443" y="14992"/>
                  </a:lnTo>
                  <a:lnTo>
                    <a:pt x="78319" y="15174"/>
                  </a:lnTo>
                  <a:lnTo>
                    <a:pt x="77407" y="14822"/>
                  </a:lnTo>
                  <a:lnTo>
                    <a:pt x="76483" y="14470"/>
                  </a:lnTo>
                  <a:lnTo>
                    <a:pt x="75546" y="14155"/>
                  </a:lnTo>
                  <a:lnTo>
                    <a:pt x="74610" y="13852"/>
                  </a:lnTo>
                  <a:lnTo>
                    <a:pt x="73661" y="13561"/>
                  </a:lnTo>
                  <a:lnTo>
                    <a:pt x="72700" y="13306"/>
                  </a:lnTo>
                  <a:lnTo>
                    <a:pt x="71738" y="13039"/>
                  </a:lnTo>
                  <a:lnTo>
                    <a:pt x="70752" y="12809"/>
                  </a:lnTo>
                  <a:lnTo>
                    <a:pt x="69187" y="800"/>
                  </a:lnTo>
                  <a:lnTo>
                    <a:pt x="56912" y="0"/>
                  </a:lnTo>
                  <a:lnTo>
                    <a:pt x="54090" y="11450"/>
                  </a:lnTo>
                  <a:lnTo>
                    <a:pt x="54065" y="11741"/>
                  </a:lnTo>
                  <a:lnTo>
                    <a:pt x="53067" y="11862"/>
                  </a:lnTo>
                  <a:lnTo>
                    <a:pt x="52094" y="11996"/>
                  </a:lnTo>
                  <a:lnTo>
                    <a:pt x="51108" y="12154"/>
                  </a:lnTo>
                  <a:lnTo>
                    <a:pt x="50134" y="12323"/>
                  </a:lnTo>
                  <a:lnTo>
                    <a:pt x="49173" y="12530"/>
                  </a:lnTo>
                  <a:lnTo>
                    <a:pt x="48211" y="12736"/>
                  </a:lnTo>
                  <a:lnTo>
                    <a:pt x="47250" y="12978"/>
                  </a:lnTo>
                  <a:lnTo>
                    <a:pt x="46314" y="13221"/>
                  </a:lnTo>
                  <a:lnTo>
                    <a:pt x="46301" y="13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Shape 2652">
              <a:extLst>
                <a:ext uri="{FF2B5EF4-FFF2-40B4-BE49-F238E27FC236}">
                  <a16:creationId xmlns:a16="http://schemas.microsoft.com/office/drawing/2014/main" id="{E78D69B1-2FDB-43E3-9C73-02DF40F50C52}"/>
                </a:ext>
              </a:extLst>
            </p:cNvPr>
            <p:cNvSpPr/>
            <p:nvPr/>
          </p:nvSpPr>
          <p:spPr>
            <a:xfrm>
              <a:off x="11288235" y="6038850"/>
              <a:ext cx="1506579" cy="15065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3086" y="72"/>
                  </a:lnTo>
                  <a:lnTo>
                    <a:pt x="66137" y="310"/>
                  </a:lnTo>
                  <a:lnTo>
                    <a:pt x="69137" y="692"/>
                  </a:lnTo>
                  <a:lnTo>
                    <a:pt x="72086" y="1225"/>
                  </a:lnTo>
                  <a:lnTo>
                    <a:pt x="74992" y="1889"/>
                  </a:lnTo>
                  <a:lnTo>
                    <a:pt x="77841" y="2697"/>
                  </a:lnTo>
                  <a:lnTo>
                    <a:pt x="80625" y="3641"/>
                  </a:lnTo>
                  <a:lnTo>
                    <a:pt x="83358" y="4716"/>
                  </a:lnTo>
                  <a:lnTo>
                    <a:pt x="86012" y="5920"/>
                  </a:lnTo>
                  <a:lnTo>
                    <a:pt x="88600" y="7247"/>
                  </a:lnTo>
                  <a:lnTo>
                    <a:pt x="91110" y="8682"/>
                  </a:lnTo>
                  <a:lnTo>
                    <a:pt x="93540" y="10254"/>
                  </a:lnTo>
                  <a:lnTo>
                    <a:pt x="95891" y="11927"/>
                  </a:lnTo>
                  <a:lnTo>
                    <a:pt x="98163" y="13701"/>
                  </a:lnTo>
                  <a:lnTo>
                    <a:pt x="100341" y="15591"/>
                  </a:lnTo>
                  <a:lnTo>
                    <a:pt x="102425" y="17574"/>
                  </a:lnTo>
                  <a:lnTo>
                    <a:pt x="104408" y="19658"/>
                  </a:lnTo>
                  <a:lnTo>
                    <a:pt x="106298" y="21836"/>
                  </a:lnTo>
                  <a:lnTo>
                    <a:pt x="108072" y="24108"/>
                  </a:lnTo>
                  <a:lnTo>
                    <a:pt x="109745" y="26459"/>
                  </a:lnTo>
                  <a:lnTo>
                    <a:pt x="111317" y="28889"/>
                  </a:lnTo>
                  <a:lnTo>
                    <a:pt x="112752" y="31399"/>
                  </a:lnTo>
                  <a:lnTo>
                    <a:pt x="114079" y="33987"/>
                  </a:lnTo>
                  <a:lnTo>
                    <a:pt x="115283" y="36641"/>
                  </a:lnTo>
                  <a:lnTo>
                    <a:pt x="116358" y="39375"/>
                  </a:lnTo>
                  <a:lnTo>
                    <a:pt x="117302" y="42158"/>
                  </a:lnTo>
                  <a:lnTo>
                    <a:pt x="118110" y="45007"/>
                  </a:lnTo>
                  <a:lnTo>
                    <a:pt x="118774" y="47913"/>
                  </a:lnTo>
                  <a:lnTo>
                    <a:pt x="119307" y="50862"/>
                  </a:lnTo>
                  <a:lnTo>
                    <a:pt x="119689" y="53862"/>
                  </a:lnTo>
                  <a:lnTo>
                    <a:pt x="119927" y="56913"/>
                  </a:lnTo>
                  <a:lnTo>
                    <a:pt x="120000" y="60000"/>
                  </a:lnTo>
                  <a:lnTo>
                    <a:pt x="119927" y="63086"/>
                  </a:lnTo>
                  <a:lnTo>
                    <a:pt x="119689" y="66137"/>
                  </a:lnTo>
                  <a:lnTo>
                    <a:pt x="119307" y="69137"/>
                  </a:lnTo>
                  <a:lnTo>
                    <a:pt x="118774" y="72086"/>
                  </a:lnTo>
                  <a:lnTo>
                    <a:pt x="118110" y="74992"/>
                  </a:lnTo>
                  <a:lnTo>
                    <a:pt x="117302" y="77841"/>
                  </a:lnTo>
                  <a:lnTo>
                    <a:pt x="116358" y="80632"/>
                  </a:lnTo>
                  <a:lnTo>
                    <a:pt x="115283" y="83358"/>
                  </a:lnTo>
                  <a:lnTo>
                    <a:pt x="114079" y="86012"/>
                  </a:lnTo>
                  <a:lnTo>
                    <a:pt x="112752" y="88600"/>
                  </a:lnTo>
                  <a:lnTo>
                    <a:pt x="111317" y="91110"/>
                  </a:lnTo>
                  <a:lnTo>
                    <a:pt x="109745" y="93548"/>
                  </a:lnTo>
                  <a:lnTo>
                    <a:pt x="108072" y="95891"/>
                  </a:lnTo>
                  <a:lnTo>
                    <a:pt x="106298" y="98170"/>
                  </a:lnTo>
                  <a:lnTo>
                    <a:pt x="104408" y="100341"/>
                  </a:lnTo>
                  <a:lnTo>
                    <a:pt x="102425" y="102425"/>
                  </a:lnTo>
                  <a:lnTo>
                    <a:pt x="100341" y="104415"/>
                  </a:lnTo>
                  <a:lnTo>
                    <a:pt x="98163" y="106298"/>
                  </a:lnTo>
                  <a:lnTo>
                    <a:pt x="95891" y="108079"/>
                  </a:lnTo>
                  <a:lnTo>
                    <a:pt x="93540" y="109752"/>
                  </a:lnTo>
                  <a:lnTo>
                    <a:pt x="91110" y="111317"/>
                  </a:lnTo>
                  <a:lnTo>
                    <a:pt x="88600" y="112752"/>
                  </a:lnTo>
                  <a:lnTo>
                    <a:pt x="86012" y="114079"/>
                  </a:lnTo>
                  <a:lnTo>
                    <a:pt x="83358" y="115283"/>
                  </a:lnTo>
                  <a:lnTo>
                    <a:pt x="80625" y="116365"/>
                  </a:lnTo>
                  <a:lnTo>
                    <a:pt x="77841" y="117302"/>
                  </a:lnTo>
                  <a:lnTo>
                    <a:pt x="74992" y="118110"/>
                  </a:lnTo>
                  <a:lnTo>
                    <a:pt x="72086" y="118774"/>
                  </a:lnTo>
                  <a:lnTo>
                    <a:pt x="69137" y="119307"/>
                  </a:lnTo>
                  <a:lnTo>
                    <a:pt x="66137" y="119689"/>
                  </a:lnTo>
                  <a:lnTo>
                    <a:pt x="63086" y="119927"/>
                  </a:lnTo>
                  <a:lnTo>
                    <a:pt x="60000" y="120000"/>
                  </a:lnTo>
                  <a:lnTo>
                    <a:pt x="56913" y="119927"/>
                  </a:lnTo>
                  <a:lnTo>
                    <a:pt x="53862" y="119689"/>
                  </a:lnTo>
                  <a:lnTo>
                    <a:pt x="50862" y="119307"/>
                  </a:lnTo>
                  <a:lnTo>
                    <a:pt x="47913" y="118774"/>
                  </a:lnTo>
                  <a:lnTo>
                    <a:pt x="45007" y="118110"/>
                  </a:lnTo>
                  <a:lnTo>
                    <a:pt x="42158" y="117302"/>
                  </a:lnTo>
                  <a:lnTo>
                    <a:pt x="39367" y="116365"/>
                  </a:lnTo>
                  <a:lnTo>
                    <a:pt x="36641" y="115283"/>
                  </a:lnTo>
                  <a:lnTo>
                    <a:pt x="33987" y="114079"/>
                  </a:lnTo>
                  <a:lnTo>
                    <a:pt x="31399" y="112752"/>
                  </a:lnTo>
                  <a:lnTo>
                    <a:pt x="28889" y="111317"/>
                  </a:lnTo>
                  <a:lnTo>
                    <a:pt x="26451" y="109752"/>
                  </a:lnTo>
                  <a:lnTo>
                    <a:pt x="24108" y="108079"/>
                  </a:lnTo>
                  <a:lnTo>
                    <a:pt x="21829" y="106298"/>
                  </a:lnTo>
                  <a:lnTo>
                    <a:pt x="19658" y="104415"/>
                  </a:lnTo>
                  <a:lnTo>
                    <a:pt x="17574" y="102425"/>
                  </a:lnTo>
                  <a:lnTo>
                    <a:pt x="15584" y="100341"/>
                  </a:lnTo>
                  <a:lnTo>
                    <a:pt x="13701" y="98170"/>
                  </a:lnTo>
                  <a:lnTo>
                    <a:pt x="11920" y="95891"/>
                  </a:lnTo>
                  <a:lnTo>
                    <a:pt x="10247" y="93548"/>
                  </a:lnTo>
                  <a:lnTo>
                    <a:pt x="8682" y="91110"/>
                  </a:lnTo>
                  <a:lnTo>
                    <a:pt x="7247" y="88600"/>
                  </a:lnTo>
                  <a:lnTo>
                    <a:pt x="5920" y="86012"/>
                  </a:lnTo>
                  <a:lnTo>
                    <a:pt x="4716" y="83358"/>
                  </a:lnTo>
                  <a:lnTo>
                    <a:pt x="3634" y="80632"/>
                  </a:lnTo>
                  <a:lnTo>
                    <a:pt x="2697" y="77841"/>
                  </a:lnTo>
                  <a:lnTo>
                    <a:pt x="1889" y="74992"/>
                  </a:lnTo>
                  <a:lnTo>
                    <a:pt x="1225" y="72086"/>
                  </a:lnTo>
                  <a:lnTo>
                    <a:pt x="692" y="69137"/>
                  </a:lnTo>
                  <a:lnTo>
                    <a:pt x="310" y="66137"/>
                  </a:lnTo>
                  <a:lnTo>
                    <a:pt x="72" y="63086"/>
                  </a:lnTo>
                  <a:lnTo>
                    <a:pt x="0" y="60000"/>
                  </a:lnTo>
                  <a:lnTo>
                    <a:pt x="72" y="56913"/>
                  </a:lnTo>
                  <a:lnTo>
                    <a:pt x="310" y="53862"/>
                  </a:lnTo>
                  <a:lnTo>
                    <a:pt x="692" y="50862"/>
                  </a:lnTo>
                  <a:lnTo>
                    <a:pt x="1225" y="47913"/>
                  </a:lnTo>
                  <a:lnTo>
                    <a:pt x="1889" y="45007"/>
                  </a:lnTo>
                  <a:lnTo>
                    <a:pt x="2697" y="42158"/>
                  </a:lnTo>
                  <a:lnTo>
                    <a:pt x="3634" y="39375"/>
                  </a:lnTo>
                  <a:lnTo>
                    <a:pt x="4716" y="36641"/>
                  </a:lnTo>
                  <a:lnTo>
                    <a:pt x="5920" y="33987"/>
                  </a:lnTo>
                  <a:lnTo>
                    <a:pt x="7247" y="31399"/>
                  </a:lnTo>
                  <a:lnTo>
                    <a:pt x="8682" y="28889"/>
                  </a:lnTo>
                  <a:lnTo>
                    <a:pt x="10247" y="26459"/>
                  </a:lnTo>
                  <a:lnTo>
                    <a:pt x="11920" y="24108"/>
                  </a:lnTo>
                  <a:lnTo>
                    <a:pt x="13701" y="21836"/>
                  </a:lnTo>
                  <a:lnTo>
                    <a:pt x="15584" y="19658"/>
                  </a:lnTo>
                  <a:lnTo>
                    <a:pt x="17574" y="17574"/>
                  </a:lnTo>
                  <a:lnTo>
                    <a:pt x="19658" y="15591"/>
                  </a:lnTo>
                  <a:lnTo>
                    <a:pt x="21829" y="13701"/>
                  </a:lnTo>
                  <a:lnTo>
                    <a:pt x="24108" y="11927"/>
                  </a:lnTo>
                  <a:lnTo>
                    <a:pt x="26451" y="10254"/>
                  </a:lnTo>
                  <a:lnTo>
                    <a:pt x="28889" y="8682"/>
                  </a:lnTo>
                  <a:lnTo>
                    <a:pt x="31399" y="7247"/>
                  </a:lnTo>
                  <a:lnTo>
                    <a:pt x="33987" y="5920"/>
                  </a:lnTo>
                  <a:lnTo>
                    <a:pt x="36641" y="4716"/>
                  </a:lnTo>
                  <a:lnTo>
                    <a:pt x="39367" y="3641"/>
                  </a:lnTo>
                  <a:lnTo>
                    <a:pt x="42158" y="2697"/>
                  </a:lnTo>
                  <a:lnTo>
                    <a:pt x="45007" y="1889"/>
                  </a:lnTo>
                  <a:lnTo>
                    <a:pt x="47913" y="1225"/>
                  </a:lnTo>
                  <a:lnTo>
                    <a:pt x="50862" y="692"/>
                  </a:lnTo>
                  <a:lnTo>
                    <a:pt x="53862" y="310"/>
                  </a:lnTo>
                  <a:lnTo>
                    <a:pt x="56913" y="72"/>
                  </a:lnTo>
                  <a:lnTo>
                    <a:pt x="60000" y="0"/>
                  </a:lnTo>
                  <a:close/>
                  <a:moveTo>
                    <a:pt x="60000" y="24894"/>
                  </a:moveTo>
                  <a:lnTo>
                    <a:pt x="61810" y="24937"/>
                  </a:lnTo>
                  <a:lnTo>
                    <a:pt x="63584" y="25074"/>
                  </a:lnTo>
                  <a:lnTo>
                    <a:pt x="65350" y="25298"/>
                  </a:lnTo>
                  <a:lnTo>
                    <a:pt x="67074" y="25608"/>
                  </a:lnTo>
                  <a:lnTo>
                    <a:pt x="68776" y="25997"/>
                  </a:lnTo>
                  <a:lnTo>
                    <a:pt x="70442" y="26466"/>
                  </a:lnTo>
                  <a:lnTo>
                    <a:pt x="72064" y="27021"/>
                  </a:lnTo>
                  <a:lnTo>
                    <a:pt x="73665" y="27649"/>
                  </a:lnTo>
                  <a:lnTo>
                    <a:pt x="75216" y="28355"/>
                  </a:lnTo>
                  <a:lnTo>
                    <a:pt x="76730" y="29127"/>
                  </a:lnTo>
                  <a:lnTo>
                    <a:pt x="78201" y="29978"/>
                  </a:lnTo>
                  <a:lnTo>
                    <a:pt x="79629" y="30887"/>
                  </a:lnTo>
                  <a:lnTo>
                    <a:pt x="81000" y="31867"/>
                  </a:lnTo>
                  <a:lnTo>
                    <a:pt x="82326" y="32913"/>
                  </a:lnTo>
                  <a:lnTo>
                    <a:pt x="83603" y="34009"/>
                  </a:lnTo>
                  <a:lnTo>
                    <a:pt x="84822" y="35177"/>
                  </a:lnTo>
                  <a:lnTo>
                    <a:pt x="85990" y="36396"/>
                  </a:lnTo>
                  <a:lnTo>
                    <a:pt x="87086" y="37673"/>
                  </a:lnTo>
                  <a:lnTo>
                    <a:pt x="88132" y="39000"/>
                  </a:lnTo>
                  <a:lnTo>
                    <a:pt x="89112" y="40370"/>
                  </a:lnTo>
                  <a:lnTo>
                    <a:pt x="90021" y="41798"/>
                  </a:lnTo>
                  <a:lnTo>
                    <a:pt x="90872" y="43269"/>
                  </a:lnTo>
                  <a:lnTo>
                    <a:pt x="91644" y="44783"/>
                  </a:lnTo>
                  <a:lnTo>
                    <a:pt x="92350" y="46334"/>
                  </a:lnTo>
                  <a:lnTo>
                    <a:pt x="92978" y="47935"/>
                  </a:lnTo>
                  <a:lnTo>
                    <a:pt x="93533" y="49557"/>
                  </a:lnTo>
                  <a:lnTo>
                    <a:pt x="94002" y="51223"/>
                  </a:lnTo>
                  <a:lnTo>
                    <a:pt x="94391" y="52925"/>
                  </a:lnTo>
                  <a:lnTo>
                    <a:pt x="94701" y="54649"/>
                  </a:lnTo>
                  <a:lnTo>
                    <a:pt x="94925" y="56415"/>
                  </a:lnTo>
                  <a:lnTo>
                    <a:pt x="95062" y="58189"/>
                  </a:lnTo>
                  <a:lnTo>
                    <a:pt x="95105" y="60000"/>
                  </a:lnTo>
                  <a:lnTo>
                    <a:pt x="95062" y="61810"/>
                  </a:lnTo>
                  <a:lnTo>
                    <a:pt x="94925" y="63591"/>
                  </a:lnTo>
                  <a:lnTo>
                    <a:pt x="94701" y="65350"/>
                  </a:lnTo>
                  <a:lnTo>
                    <a:pt x="94391" y="67074"/>
                  </a:lnTo>
                  <a:lnTo>
                    <a:pt x="94002" y="68776"/>
                  </a:lnTo>
                  <a:lnTo>
                    <a:pt x="93533" y="70442"/>
                  </a:lnTo>
                  <a:lnTo>
                    <a:pt x="92978" y="72064"/>
                  </a:lnTo>
                  <a:lnTo>
                    <a:pt x="92350" y="73665"/>
                  </a:lnTo>
                  <a:lnTo>
                    <a:pt x="91644" y="75216"/>
                  </a:lnTo>
                  <a:lnTo>
                    <a:pt x="90872" y="76730"/>
                  </a:lnTo>
                  <a:lnTo>
                    <a:pt x="90021" y="78201"/>
                  </a:lnTo>
                  <a:lnTo>
                    <a:pt x="89112" y="79629"/>
                  </a:lnTo>
                  <a:lnTo>
                    <a:pt x="88132" y="81007"/>
                  </a:lnTo>
                  <a:lnTo>
                    <a:pt x="87086" y="82334"/>
                  </a:lnTo>
                  <a:lnTo>
                    <a:pt x="85990" y="83610"/>
                  </a:lnTo>
                  <a:lnTo>
                    <a:pt x="84822" y="84822"/>
                  </a:lnTo>
                  <a:lnTo>
                    <a:pt x="83603" y="85990"/>
                  </a:lnTo>
                  <a:lnTo>
                    <a:pt x="82326" y="87086"/>
                  </a:lnTo>
                  <a:lnTo>
                    <a:pt x="81000" y="88132"/>
                  </a:lnTo>
                  <a:lnTo>
                    <a:pt x="79629" y="89112"/>
                  </a:lnTo>
                  <a:lnTo>
                    <a:pt x="78201" y="90028"/>
                  </a:lnTo>
                  <a:lnTo>
                    <a:pt x="76730" y="90872"/>
                  </a:lnTo>
                  <a:lnTo>
                    <a:pt x="75216" y="91651"/>
                  </a:lnTo>
                  <a:lnTo>
                    <a:pt x="73665" y="92350"/>
                  </a:lnTo>
                  <a:lnTo>
                    <a:pt x="72064" y="92978"/>
                  </a:lnTo>
                  <a:lnTo>
                    <a:pt x="70442" y="93533"/>
                  </a:lnTo>
                  <a:lnTo>
                    <a:pt x="68776" y="94002"/>
                  </a:lnTo>
                  <a:lnTo>
                    <a:pt x="67074" y="94391"/>
                  </a:lnTo>
                  <a:lnTo>
                    <a:pt x="65350" y="94701"/>
                  </a:lnTo>
                  <a:lnTo>
                    <a:pt x="63584" y="94925"/>
                  </a:lnTo>
                  <a:lnTo>
                    <a:pt x="61810" y="95062"/>
                  </a:lnTo>
                  <a:lnTo>
                    <a:pt x="60000" y="95105"/>
                  </a:lnTo>
                  <a:lnTo>
                    <a:pt x="58189" y="95062"/>
                  </a:lnTo>
                  <a:lnTo>
                    <a:pt x="56408" y="94925"/>
                  </a:lnTo>
                  <a:lnTo>
                    <a:pt x="54649" y="94701"/>
                  </a:lnTo>
                  <a:lnTo>
                    <a:pt x="52925" y="94391"/>
                  </a:lnTo>
                  <a:lnTo>
                    <a:pt x="51223" y="94002"/>
                  </a:lnTo>
                  <a:lnTo>
                    <a:pt x="49557" y="93533"/>
                  </a:lnTo>
                  <a:lnTo>
                    <a:pt x="47935" y="92978"/>
                  </a:lnTo>
                  <a:lnTo>
                    <a:pt x="46334" y="92350"/>
                  </a:lnTo>
                  <a:lnTo>
                    <a:pt x="44783" y="91651"/>
                  </a:lnTo>
                  <a:lnTo>
                    <a:pt x="43269" y="90872"/>
                  </a:lnTo>
                  <a:lnTo>
                    <a:pt x="41798" y="90028"/>
                  </a:lnTo>
                  <a:lnTo>
                    <a:pt x="40370" y="89112"/>
                  </a:lnTo>
                  <a:lnTo>
                    <a:pt x="38992" y="88132"/>
                  </a:lnTo>
                  <a:lnTo>
                    <a:pt x="37665" y="87086"/>
                  </a:lnTo>
                  <a:lnTo>
                    <a:pt x="36389" y="85990"/>
                  </a:lnTo>
                  <a:lnTo>
                    <a:pt x="35177" y="84822"/>
                  </a:lnTo>
                  <a:lnTo>
                    <a:pt x="34009" y="83610"/>
                  </a:lnTo>
                  <a:lnTo>
                    <a:pt x="32913" y="82334"/>
                  </a:lnTo>
                  <a:lnTo>
                    <a:pt x="31867" y="81007"/>
                  </a:lnTo>
                  <a:lnTo>
                    <a:pt x="30887" y="79629"/>
                  </a:lnTo>
                  <a:lnTo>
                    <a:pt x="29971" y="78201"/>
                  </a:lnTo>
                  <a:lnTo>
                    <a:pt x="29127" y="76730"/>
                  </a:lnTo>
                  <a:lnTo>
                    <a:pt x="28348" y="75216"/>
                  </a:lnTo>
                  <a:lnTo>
                    <a:pt x="27649" y="73665"/>
                  </a:lnTo>
                  <a:lnTo>
                    <a:pt x="27021" y="72064"/>
                  </a:lnTo>
                  <a:lnTo>
                    <a:pt x="26466" y="70442"/>
                  </a:lnTo>
                  <a:lnTo>
                    <a:pt x="25997" y="68776"/>
                  </a:lnTo>
                  <a:lnTo>
                    <a:pt x="25608" y="67074"/>
                  </a:lnTo>
                  <a:lnTo>
                    <a:pt x="25298" y="65350"/>
                  </a:lnTo>
                  <a:lnTo>
                    <a:pt x="25074" y="63591"/>
                  </a:lnTo>
                  <a:lnTo>
                    <a:pt x="24937" y="61810"/>
                  </a:lnTo>
                  <a:lnTo>
                    <a:pt x="24894" y="60000"/>
                  </a:lnTo>
                  <a:lnTo>
                    <a:pt x="24937" y="58189"/>
                  </a:lnTo>
                  <a:lnTo>
                    <a:pt x="25074" y="56415"/>
                  </a:lnTo>
                  <a:lnTo>
                    <a:pt x="25298" y="54649"/>
                  </a:lnTo>
                  <a:lnTo>
                    <a:pt x="25608" y="52925"/>
                  </a:lnTo>
                  <a:lnTo>
                    <a:pt x="25997" y="51223"/>
                  </a:lnTo>
                  <a:lnTo>
                    <a:pt x="26466" y="49557"/>
                  </a:lnTo>
                  <a:lnTo>
                    <a:pt x="27021" y="47935"/>
                  </a:lnTo>
                  <a:lnTo>
                    <a:pt x="27649" y="46334"/>
                  </a:lnTo>
                  <a:lnTo>
                    <a:pt x="28348" y="44783"/>
                  </a:lnTo>
                  <a:lnTo>
                    <a:pt x="29127" y="43269"/>
                  </a:lnTo>
                  <a:lnTo>
                    <a:pt x="29971" y="41798"/>
                  </a:lnTo>
                  <a:lnTo>
                    <a:pt x="30887" y="40370"/>
                  </a:lnTo>
                  <a:lnTo>
                    <a:pt x="31867" y="39000"/>
                  </a:lnTo>
                  <a:lnTo>
                    <a:pt x="32913" y="37673"/>
                  </a:lnTo>
                  <a:lnTo>
                    <a:pt x="34009" y="36396"/>
                  </a:lnTo>
                  <a:lnTo>
                    <a:pt x="35177" y="35177"/>
                  </a:lnTo>
                  <a:lnTo>
                    <a:pt x="36389" y="34009"/>
                  </a:lnTo>
                  <a:lnTo>
                    <a:pt x="37665" y="32913"/>
                  </a:lnTo>
                  <a:lnTo>
                    <a:pt x="38992" y="31867"/>
                  </a:lnTo>
                  <a:lnTo>
                    <a:pt x="40370" y="30887"/>
                  </a:lnTo>
                  <a:lnTo>
                    <a:pt x="41798" y="29978"/>
                  </a:lnTo>
                  <a:lnTo>
                    <a:pt x="43269" y="29127"/>
                  </a:lnTo>
                  <a:lnTo>
                    <a:pt x="44783" y="28355"/>
                  </a:lnTo>
                  <a:lnTo>
                    <a:pt x="46334" y="27649"/>
                  </a:lnTo>
                  <a:lnTo>
                    <a:pt x="47935" y="27021"/>
                  </a:lnTo>
                  <a:lnTo>
                    <a:pt x="49557" y="26466"/>
                  </a:lnTo>
                  <a:lnTo>
                    <a:pt x="51223" y="25997"/>
                  </a:lnTo>
                  <a:lnTo>
                    <a:pt x="52925" y="25608"/>
                  </a:lnTo>
                  <a:lnTo>
                    <a:pt x="54649" y="25298"/>
                  </a:lnTo>
                  <a:lnTo>
                    <a:pt x="56408" y="25074"/>
                  </a:lnTo>
                  <a:lnTo>
                    <a:pt x="58189" y="24937"/>
                  </a:lnTo>
                  <a:lnTo>
                    <a:pt x="60000" y="24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0942" tIns="30462" rIns="60942" bIns="30462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8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2521214" y="223548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18361" y="2472642"/>
            <a:ext cx="489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异常测试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4A4E765-04C3-4107-9207-D27EC3607B0B}"/>
              </a:ext>
            </a:extLst>
          </p:cNvPr>
          <p:cNvSpPr/>
          <p:nvPr/>
        </p:nvSpPr>
        <p:spPr>
          <a:xfrm>
            <a:off x="2521214" y="3727521"/>
            <a:ext cx="6868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4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 volutpat dui at fermentum. Aliquam erat volutpat. Aenean lacinia lacus aliquet ante mollis,. </a:t>
            </a: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9731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dir="in"/>
      </p:transition>
    </mc:Choice>
    <mc:Fallback xmlns="">
      <p:transition spd="slow" advTm="1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F405AE55-CC36-496C-BD8B-9D6C5B4DD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80" y="0"/>
            <a:ext cx="38325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异常测试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737265C-7261-4747-A81F-024DEAC0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20" y="1892369"/>
            <a:ext cx="8953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250D-3DE6-453C-BD5A-4ECC581C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单元测试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20789-1100-4DAA-926F-1CF25D29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97" y="2698474"/>
            <a:ext cx="5876925" cy="25146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848DF6B-3696-49D1-8F70-DEF3D3390332}"/>
              </a:ext>
            </a:extLst>
          </p:cNvPr>
          <p:cNvSpPr txBox="1">
            <a:spLocks/>
          </p:cNvSpPr>
          <p:nvPr/>
        </p:nvSpPr>
        <p:spPr>
          <a:xfrm>
            <a:off x="1577008" y="1931539"/>
            <a:ext cx="2985052" cy="52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如何测试异常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BB14C6-B9A3-4F42-8E09-B4F70A09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97" y="3131557"/>
            <a:ext cx="6791325" cy="126682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99921D9-0F09-468B-A9EB-6F3C128557A6}"/>
              </a:ext>
            </a:extLst>
          </p:cNvPr>
          <p:cNvSpPr txBox="1">
            <a:spLocks/>
          </p:cNvSpPr>
          <p:nvPr/>
        </p:nvSpPr>
        <p:spPr>
          <a:xfrm>
            <a:off x="1623597" y="1931539"/>
            <a:ext cx="2985052" cy="52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excepted</a:t>
            </a:r>
            <a:r>
              <a:rPr lang="zh-CN" altLang="en-US" dirty="0">
                <a:solidFill>
                  <a:schemeClr val="bg1"/>
                </a:solidFill>
              </a:rPr>
              <a:t>测试异常</a:t>
            </a:r>
          </a:p>
        </p:txBody>
      </p:sp>
    </p:spTree>
    <p:extLst>
      <p:ext uri="{BB962C8B-B14F-4D97-AF65-F5344CB8AC3E}">
        <p14:creationId xmlns:p14="http://schemas.microsoft.com/office/powerpoint/2010/main" val="35362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2521214" y="223548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04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18361" y="2472642"/>
            <a:ext cx="489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参数化测试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4A4E765-04C3-4107-9207-D27EC3607B0B}"/>
              </a:ext>
            </a:extLst>
          </p:cNvPr>
          <p:cNvSpPr/>
          <p:nvPr/>
        </p:nvSpPr>
        <p:spPr>
          <a:xfrm>
            <a:off x="2521214" y="3727521"/>
            <a:ext cx="6868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4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 volutpat dui at fermentum. Aliquam erat volutpat. Aenean lacinia lacus aliquet ante mollis,. </a:t>
            </a: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24760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dir="in"/>
      </p:transition>
    </mc:Choice>
    <mc:Fallback xmlns="">
      <p:transition spd="slow" advTm="1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48E1-0192-4C0E-80CE-EC6207A3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参数化测试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7AFEC-99D9-49DA-93BE-1B06AC7B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7" y="1985962"/>
            <a:ext cx="7058025" cy="288607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BFB6718-7133-468F-B0C1-927AF32166A4}"/>
              </a:ext>
            </a:extLst>
          </p:cNvPr>
          <p:cNvGrpSpPr/>
          <p:nvPr/>
        </p:nvGrpSpPr>
        <p:grpSpPr>
          <a:xfrm>
            <a:off x="1485900" y="1985962"/>
            <a:ext cx="9220200" cy="4095750"/>
            <a:chOff x="1485900" y="1381125"/>
            <a:chExt cx="9220200" cy="40957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0A7473-BAC0-42D2-A260-65A3195E3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1381125"/>
              <a:ext cx="9220200" cy="40957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8CDD2C-40B2-4984-9ACE-E0B2EEBCB1B1}"/>
                </a:ext>
              </a:extLst>
            </p:cNvPr>
            <p:cNvSpPr/>
            <p:nvPr/>
          </p:nvSpPr>
          <p:spPr>
            <a:xfrm>
              <a:off x="8859520" y="4872037"/>
              <a:ext cx="1838960" cy="543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964EC6-3245-4B09-BAB0-CB522929AB47}"/>
              </a:ext>
            </a:extLst>
          </p:cNvPr>
          <p:cNvGrpSpPr/>
          <p:nvPr/>
        </p:nvGrpSpPr>
        <p:grpSpPr>
          <a:xfrm>
            <a:off x="1149950" y="1985962"/>
            <a:ext cx="9458325" cy="4095750"/>
            <a:chOff x="-3645570" y="824706"/>
            <a:chExt cx="9458325" cy="40957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8F24A7C-26F0-42DD-A27F-EE55BEE0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645570" y="824706"/>
              <a:ext cx="9458325" cy="4095750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0A6EE43-4929-49BE-9E18-96AB95121BAC}"/>
                </a:ext>
              </a:extLst>
            </p:cNvPr>
            <p:cNvSpPr/>
            <p:nvPr/>
          </p:nvSpPr>
          <p:spPr>
            <a:xfrm>
              <a:off x="3833861" y="4526915"/>
              <a:ext cx="184658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0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2521214" y="223548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05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18361" y="2472642"/>
            <a:ext cx="489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超时测试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4A4E765-04C3-4107-9207-D27EC3607B0B}"/>
              </a:ext>
            </a:extLst>
          </p:cNvPr>
          <p:cNvSpPr/>
          <p:nvPr/>
        </p:nvSpPr>
        <p:spPr>
          <a:xfrm>
            <a:off x="2521214" y="3727521"/>
            <a:ext cx="6868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4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 volutpat dui at fermentum. Aliquam erat volutpat. Aenean lacinia lacus aliquet ante mollis,. </a:t>
            </a: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12194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dir="in"/>
      </p:transition>
    </mc:Choice>
    <mc:Fallback xmlns="">
      <p:transition spd="slow" advTm="1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3380-0CCA-4151-BA50-7FDD5ADB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JUnit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C877C1A-BB21-406C-875F-237970133B5F}"/>
              </a:ext>
            </a:extLst>
          </p:cNvPr>
          <p:cNvSpPr txBox="1">
            <a:spLocks/>
          </p:cNvSpPr>
          <p:nvPr/>
        </p:nvSpPr>
        <p:spPr>
          <a:xfrm>
            <a:off x="1243275" y="1310640"/>
            <a:ext cx="10014005" cy="237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可以为</a:t>
            </a:r>
            <a:r>
              <a:rPr lang="en-US" altLang="zh-CN" sz="2800" dirty="0">
                <a:solidFill>
                  <a:schemeClr val="bg1"/>
                </a:solidFill>
              </a:rPr>
              <a:t>Junit</a:t>
            </a:r>
            <a:r>
              <a:rPr lang="zh-CN" altLang="en-US" sz="2800" dirty="0">
                <a:solidFill>
                  <a:schemeClr val="bg1"/>
                </a:solidFill>
              </a:rPr>
              <a:t>的单元测试设置超时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000" dirty="0">
                <a:solidFill>
                  <a:schemeClr val="bg1"/>
                </a:solidFill>
              </a:rPr>
              <a:t>超时设置为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秒：</a:t>
            </a:r>
            <a:r>
              <a:rPr lang="en-US" altLang="zh-CN" sz="2000" dirty="0">
                <a:solidFill>
                  <a:schemeClr val="bg1"/>
                </a:solidFill>
              </a:rPr>
              <a:t>@Test(timeout = 1000)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32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38334-2C1D-4BC4-8E46-67C930782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52608C-1F53-43ED-A782-E51250605CA8}"/>
              </a:ext>
            </a:extLst>
          </p:cNvPr>
          <p:cNvSpPr/>
          <p:nvPr/>
        </p:nvSpPr>
        <p:spPr>
          <a:xfrm>
            <a:off x="2868865" y="2404345"/>
            <a:ext cx="645427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i="1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8DACF7-8259-4490-B07D-82BFB4AF18B6}"/>
              </a:ext>
            </a:extLst>
          </p:cNvPr>
          <p:cNvSpPr txBox="1"/>
          <p:nvPr/>
        </p:nvSpPr>
        <p:spPr>
          <a:xfrm>
            <a:off x="3427561" y="3882131"/>
            <a:ext cx="5336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30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78ADB2-B3EB-49F1-A54A-AA22B1532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8B77C6-EE10-4A31-B0A3-BEE4738AE9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sp>
        <p:nvSpPr>
          <p:cNvPr id="10" name="箭头: V 形 9">
            <a:extLst>
              <a:ext uri="{FF2B5EF4-FFF2-40B4-BE49-F238E27FC236}">
                <a16:creationId xmlns:a16="http://schemas.microsoft.com/office/drawing/2014/main" id="{ADECF1D8-16DE-49B2-A88A-574127AB1734}"/>
              </a:ext>
            </a:extLst>
          </p:cNvPr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62A0-B9C1-4863-AD7D-4AABCEC77931}"/>
              </a:ext>
            </a:extLst>
          </p:cNvPr>
          <p:cNvSpPr txBox="1"/>
          <p:nvPr/>
        </p:nvSpPr>
        <p:spPr>
          <a:xfrm>
            <a:off x="2521214" y="223548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138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071AD-CE42-42E3-9688-C957DA8435E6}"/>
              </a:ext>
            </a:extLst>
          </p:cNvPr>
          <p:cNvSpPr txBox="1"/>
          <p:nvPr/>
        </p:nvSpPr>
        <p:spPr>
          <a:xfrm>
            <a:off x="5418361" y="2472642"/>
            <a:ext cx="489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3175">
                  <a:noFill/>
                </a:ln>
                <a:solidFill>
                  <a:srgbClr val="F8FBFE"/>
                </a:solidFill>
                <a:cs typeface="+mn-ea"/>
                <a:sym typeface="+mn-lt"/>
              </a:rPr>
              <a:t>单元测试概述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4A4E765-04C3-4107-9207-D27EC3607B0B}"/>
              </a:ext>
            </a:extLst>
          </p:cNvPr>
          <p:cNvSpPr/>
          <p:nvPr/>
        </p:nvSpPr>
        <p:spPr>
          <a:xfrm>
            <a:off x="2521214" y="3727521"/>
            <a:ext cx="6868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434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bg1"/>
                </a:solidFill>
                <a:cs typeface="+mn-ea"/>
                <a:sym typeface="+mn-lt"/>
              </a:rPr>
              <a:t>Lorem ipsum dolor sit amet， consectetur adipiscing elit.Nulla imperdiet volutpat dui at fermentum.Aliquam erat volutpat.Aenean lacinia lacus aliquet ante mollis，.Lorem ipsum dolor sit amet，</a:t>
            </a:r>
            <a:endParaRPr lang="en-US" altLang="zh-CN" sz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6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dir="in"/>
      </p:transition>
    </mc:Choice>
    <mc:Fallback xmlns="">
      <p:transition spd="slow" advTm="1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D60FB3-8669-4C08-BEA7-700A6AB83F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25087" cy="6858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2458824C-6D8A-4405-86A1-E440D4FA56E6}"/>
              </a:ext>
            </a:extLst>
          </p:cNvPr>
          <p:cNvSpPr txBox="1"/>
          <p:nvPr/>
        </p:nvSpPr>
        <p:spPr>
          <a:xfrm>
            <a:off x="5033258" y="1502147"/>
            <a:ext cx="3603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什么是单元测试？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F2A81771-D68B-4EAE-9771-7505A2709626}"/>
              </a:ext>
            </a:extLst>
          </p:cNvPr>
          <p:cNvSpPr txBox="1"/>
          <p:nvPr/>
        </p:nvSpPr>
        <p:spPr>
          <a:xfrm>
            <a:off x="5033258" y="3139879"/>
            <a:ext cx="5611737" cy="18876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单元测试是针对最小的功能单元编写测试代码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程序最小的功能单元是方法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单元测试就是针对单个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方法的测试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8041534-36FD-49C1-A177-DE2BDAF11BB3}"/>
              </a:ext>
            </a:extLst>
          </p:cNvPr>
          <p:cNvSpPr/>
          <p:nvPr/>
        </p:nvSpPr>
        <p:spPr>
          <a:xfrm>
            <a:off x="8760872" y="5581455"/>
            <a:ext cx="1256086" cy="400110"/>
          </a:xfrm>
          <a:prstGeom prst="rect">
            <a:avLst/>
          </a:prstGeom>
          <a:solidFill>
            <a:srgbClr val="D0E1EB"/>
          </a:solidFill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rgbClr val="050004"/>
                </a:solidFill>
                <a:cs typeface="+mn-ea"/>
                <a:sym typeface="+mn-lt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7382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5C069EEE-1B4E-4940-8E62-B2F2121D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520475" y="0"/>
            <a:ext cx="6539837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2908" y="66322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D4A222-CAD2-4C70-BF5A-B3FD12B6BC87}"/>
              </a:ext>
            </a:extLst>
          </p:cNvPr>
          <p:cNvSpPr/>
          <p:nvPr/>
        </p:nvSpPr>
        <p:spPr>
          <a:xfrm>
            <a:off x="317619" y="4048539"/>
            <a:ext cx="1288850" cy="53340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编写接口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330961-37AB-499B-889D-518767C99A15}"/>
              </a:ext>
            </a:extLst>
          </p:cNvPr>
          <p:cNvSpPr/>
          <p:nvPr/>
        </p:nvSpPr>
        <p:spPr>
          <a:xfrm>
            <a:off x="2125078" y="4048539"/>
            <a:ext cx="1288850" cy="53340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编写测试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832C59-E6F0-481C-A2E2-571B87EBFE16}"/>
              </a:ext>
            </a:extLst>
          </p:cNvPr>
          <p:cNvSpPr/>
          <p:nvPr/>
        </p:nvSpPr>
        <p:spPr>
          <a:xfrm>
            <a:off x="4080723" y="4008780"/>
            <a:ext cx="1257137" cy="54996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编写实现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ABA827-88A8-4118-AA5D-2D2667FD4A1D}"/>
              </a:ext>
            </a:extLst>
          </p:cNvPr>
          <p:cNvSpPr/>
          <p:nvPr/>
        </p:nvSpPr>
        <p:spPr>
          <a:xfrm>
            <a:off x="9728520" y="4008780"/>
            <a:ext cx="1303915" cy="56653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任务完成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E1AE20CF-D2D4-4603-B235-9BA2C4B952BB}"/>
              </a:ext>
            </a:extLst>
          </p:cNvPr>
          <p:cNvSpPr/>
          <p:nvPr/>
        </p:nvSpPr>
        <p:spPr>
          <a:xfrm>
            <a:off x="6105939" y="3637719"/>
            <a:ext cx="2927786" cy="12920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运行测试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886E8E5-B076-49AB-833C-37AD8D291078}"/>
              </a:ext>
            </a:extLst>
          </p:cNvPr>
          <p:cNvSpPr/>
          <p:nvPr/>
        </p:nvSpPr>
        <p:spPr>
          <a:xfrm>
            <a:off x="1648087" y="4171552"/>
            <a:ext cx="419165" cy="24099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D6DD5EB-7C7E-4DF8-BBCF-F78E0A78A5C3}"/>
              </a:ext>
            </a:extLst>
          </p:cNvPr>
          <p:cNvSpPr/>
          <p:nvPr/>
        </p:nvSpPr>
        <p:spPr>
          <a:xfrm>
            <a:off x="3497165" y="4163267"/>
            <a:ext cx="419165" cy="24099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D2FDAB6-41A9-467D-B81B-5B65C9EFB26B}"/>
              </a:ext>
            </a:extLst>
          </p:cNvPr>
          <p:cNvSpPr/>
          <p:nvPr/>
        </p:nvSpPr>
        <p:spPr>
          <a:xfrm>
            <a:off x="5475675" y="4163267"/>
            <a:ext cx="419165" cy="24099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A99EF51-1ACB-4588-B3F3-4A6681759290}"/>
              </a:ext>
            </a:extLst>
          </p:cNvPr>
          <p:cNvSpPr/>
          <p:nvPr/>
        </p:nvSpPr>
        <p:spPr>
          <a:xfrm>
            <a:off x="9230925" y="4163267"/>
            <a:ext cx="419165" cy="24099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手杖形 40">
            <a:extLst>
              <a:ext uri="{FF2B5EF4-FFF2-40B4-BE49-F238E27FC236}">
                <a16:creationId xmlns:a16="http://schemas.microsoft.com/office/drawing/2014/main" id="{8C8D108E-7A12-4E73-A5DD-6655BEDC964F}"/>
              </a:ext>
            </a:extLst>
          </p:cNvPr>
          <p:cNvSpPr/>
          <p:nvPr/>
        </p:nvSpPr>
        <p:spPr>
          <a:xfrm flipH="1">
            <a:off x="4830417" y="2653748"/>
            <a:ext cx="2741304" cy="813353"/>
          </a:xfrm>
          <a:prstGeom prst="uturnArrow">
            <a:avLst>
              <a:gd name="adj1" fmla="val 15064"/>
              <a:gd name="adj2" fmla="val 25000"/>
              <a:gd name="adj3" fmla="val 22256"/>
              <a:gd name="adj4" fmla="val 33104"/>
              <a:gd name="adj5" fmla="val 1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63C314-97EB-458F-A047-8E043C2657DA}"/>
              </a:ext>
            </a:extLst>
          </p:cNvPr>
          <p:cNvSpPr/>
          <p:nvPr/>
        </p:nvSpPr>
        <p:spPr>
          <a:xfrm>
            <a:off x="5103855" y="1935157"/>
            <a:ext cx="25783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71390A-397A-4469-9156-2AA8B3247E99}"/>
              </a:ext>
            </a:extLst>
          </p:cNvPr>
          <p:cNvSpPr/>
          <p:nvPr/>
        </p:nvSpPr>
        <p:spPr>
          <a:xfrm>
            <a:off x="8147246" y="3470583"/>
            <a:ext cx="25783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30547B8-DABC-48D2-A442-0436D4B529EA}"/>
              </a:ext>
            </a:extLst>
          </p:cNvPr>
          <p:cNvSpPr txBox="1"/>
          <p:nvPr/>
        </p:nvSpPr>
        <p:spPr>
          <a:xfrm>
            <a:off x="317619" y="1536551"/>
            <a:ext cx="39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测试驱动开发（</a:t>
            </a:r>
            <a:r>
              <a:rPr lang="en-US" altLang="zh-CN" sz="2400" dirty="0">
                <a:solidFill>
                  <a:schemeClr val="bg1"/>
                </a:solidFill>
              </a:rPr>
              <a:t>TDD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E64F92-73CB-4ABF-AEEE-2584F8DBD495}"/>
              </a:ext>
            </a:extLst>
          </p:cNvPr>
          <p:cNvSpPr txBox="1"/>
          <p:nvPr/>
        </p:nvSpPr>
        <p:spPr>
          <a:xfrm>
            <a:off x="2417053" y="447261"/>
            <a:ext cx="646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Test-Driven-Development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  <p:bldP spid="32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7">
            <a:extLst>
              <a:ext uri="{FF2B5EF4-FFF2-40B4-BE49-F238E27FC236}">
                <a16:creationId xmlns:a16="http://schemas.microsoft.com/office/drawing/2014/main" id="{EF4E182F-42EF-4539-B241-3DF2703A7465}"/>
              </a:ext>
            </a:extLst>
          </p:cNvPr>
          <p:cNvSpPr txBox="1"/>
          <p:nvPr/>
        </p:nvSpPr>
        <p:spPr>
          <a:xfrm>
            <a:off x="5088174" y="4276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单元测试</a:t>
            </a:r>
          </a:p>
        </p:txBody>
      </p:sp>
      <p:sp>
        <p:nvSpPr>
          <p:cNvPr id="27" name="Google Shape;86;p19">
            <a:extLst>
              <a:ext uri="{FF2B5EF4-FFF2-40B4-BE49-F238E27FC236}">
                <a16:creationId xmlns:a16="http://schemas.microsoft.com/office/drawing/2014/main" id="{22EF72CD-B3A4-4F54-BE4B-FB79E41474FE}"/>
              </a:ext>
            </a:extLst>
          </p:cNvPr>
          <p:cNvSpPr txBox="1"/>
          <p:nvPr/>
        </p:nvSpPr>
        <p:spPr>
          <a:xfrm>
            <a:off x="438474" y="132389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示例：计算阶乘</a:t>
            </a:r>
            <a:endParaRPr sz="24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0CBAF6-6849-4884-B62B-EF1BBD4A48F1}"/>
              </a:ext>
            </a:extLst>
          </p:cNvPr>
          <p:cNvGrpSpPr/>
          <p:nvPr/>
        </p:nvGrpSpPr>
        <p:grpSpPr>
          <a:xfrm>
            <a:off x="-551238" y="1847280"/>
            <a:ext cx="6996351" cy="4585046"/>
            <a:chOff x="471906" y="1588510"/>
            <a:chExt cx="6996351" cy="45850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1059B1B-FFCD-46CA-B7E3-3A61C6D40094}"/>
                </a:ext>
              </a:extLst>
            </p:cNvPr>
            <p:cNvGrpSpPr/>
            <p:nvPr/>
          </p:nvGrpSpPr>
          <p:grpSpPr>
            <a:xfrm>
              <a:off x="471906" y="1588510"/>
              <a:ext cx="6996351" cy="4585046"/>
              <a:chOff x="553646" y="1482273"/>
              <a:chExt cx="5004497" cy="4387437"/>
            </a:xfrm>
          </p:grpSpPr>
          <p:pic>
            <p:nvPicPr>
              <p:cNvPr id="6" name="Picture 26" descr="iMac.png">
                <a:extLst>
                  <a:ext uri="{FF2B5EF4-FFF2-40B4-BE49-F238E27FC236}">
                    <a16:creationId xmlns:a16="http://schemas.microsoft.com/office/drawing/2014/main" id="{AFC89F61-9EF2-434C-848D-3316D1884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3646" y="1482273"/>
                <a:ext cx="5004497" cy="4387437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7558CCF-24B9-42ED-B12F-D5147E053C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2078113" y="1307833"/>
                <a:ext cx="2024573" cy="3657621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4E2001-9FE4-47CA-BDA9-AE778B3C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1619" y="2315036"/>
              <a:ext cx="5113401" cy="2149357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09EDCA-C762-4E01-8DD2-C6D18C2AEC0B}"/>
              </a:ext>
            </a:extLst>
          </p:cNvPr>
          <p:cNvGrpSpPr/>
          <p:nvPr/>
        </p:nvGrpSpPr>
        <p:grpSpPr>
          <a:xfrm>
            <a:off x="5708605" y="1847280"/>
            <a:ext cx="6996351" cy="4585046"/>
            <a:chOff x="5281885" y="2272954"/>
            <a:chExt cx="6996351" cy="4585046"/>
          </a:xfrm>
        </p:grpSpPr>
        <p:pic>
          <p:nvPicPr>
            <p:cNvPr id="31" name="Picture 26" descr="iMac.png">
              <a:extLst>
                <a:ext uri="{FF2B5EF4-FFF2-40B4-BE49-F238E27FC236}">
                  <a16:creationId xmlns:a16="http://schemas.microsoft.com/office/drawing/2014/main" id="{46B8E746-4A41-4B42-90DD-F95F8A0C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1885" y="2272954"/>
              <a:ext cx="6996351" cy="458504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1F4EE13-8749-4B2D-A394-933F95B04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1597" y="2927403"/>
              <a:ext cx="5113402" cy="2231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单元测试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7781012-D778-495A-B983-899FC45F6BC3}"/>
              </a:ext>
            </a:extLst>
          </p:cNvPr>
          <p:cNvSpPr/>
          <p:nvPr/>
        </p:nvSpPr>
        <p:spPr>
          <a:xfrm>
            <a:off x="2630797" y="1798972"/>
            <a:ext cx="543232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  <a:cs typeface="+mn-ea"/>
                <a:sym typeface="+mn-lt"/>
              </a:rPr>
              <a:t>mian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方法测试的缺点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EDEFEED8-2789-4A17-B5EE-2F08BFB48B3C}"/>
              </a:ext>
            </a:extLst>
          </p:cNvPr>
          <p:cNvSpPr/>
          <p:nvPr/>
        </p:nvSpPr>
        <p:spPr>
          <a:xfrm>
            <a:off x="2630797" y="2394084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只能有一个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mian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()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方法，不能把测试代码分离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0B319D65-EC08-454D-9834-05ACB51657B3}"/>
              </a:ext>
            </a:extLst>
          </p:cNvPr>
          <p:cNvSpPr/>
          <p:nvPr/>
        </p:nvSpPr>
        <p:spPr>
          <a:xfrm>
            <a:off x="2322149" y="2250429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D9D41F1C-F2CA-4504-AB2C-92E6E94C06F0}"/>
              </a:ext>
            </a:extLst>
          </p:cNvPr>
          <p:cNvSpPr/>
          <p:nvPr/>
        </p:nvSpPr>
        <p:spPr>
          <a:xfrm>
            <a:off x="2630797" y="3522019"/>
            <a:ext cx="5432321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bg1"/>
                </a:solidFill>
                <a:cs typeface="+mn-ea"/>
                <a:sym typeface="+mn-lt"/>
              </a:rPr>
              <a:t>没有打印出测试结果和期望结果</a:t>
            </a:r>
            <a:endParaRPr lang="en-US" altLang="zh-CN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例如，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excepted:3628800,but actual:123456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3DB7051-0610-430F-91A1-C5967B94EB2E}"/>
              </a:ext>
            </a:extLst>
          </p:cNvPr>
          <p:cNvSpPr/>
          <p:nvPr/>
        </p:nvSpPr>
        <p:spPr>
          <a:xfrm>
            <a:off x="2322149" y="3471887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50CF4178-7E42-4F2B-83ED-C879CF875025}"/>
              </a:ext>
            </a:extLst>
          </p:cNvPr>
          <p:cNvSpPr/>
          <p:nvPr/>
        </p:nvSpPr>
        <p:spPr>
          <a:xfrm>
            <a:off x="2570867" y="4879284"/>
            <a:ext cx="543232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需要一种测试框架，帮助我们编写测试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9D03B47D-C536-4944-8017-7091047E5ABD}"/>
              </a:ext>
            </a:extLst>
          </p:cNvPr>
          <p:cNvSpPr/>
          <p:nvPr/>
        </p:nvSpPr>
        <p:spPr>
          <a:xfrm>
            <a:off x="2322149" y="4693346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单元测试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7781012-D778-495A-B983-899FC45F6BC3}"/>
              </a:ext>
            </a:extLst>
          </p:cNvPr>
          <p:cNvSpPr/>
          <p:nvPr/>
        </p:nvSpPr>
        <p:spPr>
          <a:xfrm>
            <a:off x="2750067" y="1281473"/>
            <a:ext cx="543232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单元测试的好处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EDEFEED8-2789-4A17-B5EE-2F08BFB48B3C}"/>
              </a:ext>
            </a:extLst>
          </p:cNvPr>
          <p:cNvSpPr/>
          <p:nvPr/>
        </p:nvSpPr>
        <p:spPr>
          <a:xfrm>
            <a:off x="2630797" y="4837001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测试代码本身就可以作为示例代码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0B319D65-EC08-454D-9834-05ACB51657B3}"/>
              </a:ext>
            </a:extLst>
          </p:cNvPr>
          <p:cNvSpPr/>
          <p:nvPr/>
        </p:nvSpPr>
        <p:spPr>
          <a:xfrm>
            <a:off x="2322149" y="2250429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D9D41F1C-F2CA-4504-AB2C-92E6E94C06F0}"/>
              </a:ext>
            </a:extLst>
          </p:cNvPr>
          <p:cNvSpPr/>
          <p:nvPr/>
        </p:nvSpPr>
        <p:spPr>
          <a:xfrm>
            <a:off x="2630797" y="3442506"/>
            <a:ext cx="5432321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如果修改了方法代码，只需确保其对应单元测试通过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3DB7051-0610-430F-91A1-C5967B94EB2E}"/>
              </a:ext>
            </a:extLst>
          </p:cNvPr>
          <p:cNvSpPr/>
          <p:nvPr/>
        </p:nvSpPr>
        <p:spPr>
          <a:xfrm>
            <a:off x="2322149" y="3471887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9D03B47D-C536-4944-8017-7091047E5ABD}"/>
              </a:ext>
            </a:extLst>
          </p:cNvPr>
          <p:cNvSpPr/>
          <p:nvPr/>
        </p:nvSpPr>
        <p:spPr>
          <a:xfrm>
            <a:off x="2322149" y="4693346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D350F078-8E98-4D72-A93F-439C8F4A3B1F}"/>
              </a:ext>
            </a:extLst>
          </p:cNvPr>
          <p:cNvSpPr/>
          <p:nvPr/>
        </p:nvSpPr>
        <p:spPr>
          <a:xfrm>
            <a:off x="2630797" y="5914805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可以自动化运行所有测试并获得报告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9B0F8DB-C78E-4B3A-B822-565708394725}"/>
              </a:ext>
            </a:extLst>
          </p:cNvPr>
          <p:cNvSpPr/>
          <p:nvPr/>
        </p:nvSpPr>
        <p:spPr>
          <a:xfrm>
            <a:off x="2322149" y="5771150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CB5CD4EB-39BA-4EE6-920D-30362B05935D}"/>
              </a:ext>
            </a:extLst>
          </p:cNvPr>
          <p:cNvSpPr/>
          <p:nvPr/>
        </p:nvSpPr>
        <p:spPr>
          <a:xfrm>
            <a:off x="2750066" y="2394084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确保单个方法运行正常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00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3EC4D0-CD0C-4F9F-9976-EE885B7F93E6}"/>
              </a:ext>
            </a:extLst>
          </p:cNvPr>
          <p:cNvSpPr txBox="1"/>
          <p:nvPr/>
        </p:nvSpPr>
        <p:spPr>
          <a:xfrm>
            <a:off x="4977745" y="53814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7781012-D778-495A-B983-899FC45F6BC3}"/>
              </a:ext>
            </a:extLst>
          </p:cNvPr>
          <p:cNvSpPr/>
          <p:nvPr/>
        </p:nvSpPr>
        <p:spPr>
          <a:xfrm>
            <a:off x="2322149" y="1854269"/>
            <a:ext cx="638399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是一个开源的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语言的单元测试框架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EDEFEED8-2789-4A17-B5EE-2F08BFB48B3C}"/>
              </a:ext>
            </a:extLst>
          </p:cNvPr>
          <p:cNvSpPr/>
          <p:nvPr/>
        </p:nvSpPr>
        <p:spPr>
          <a:xfrm>
            <a:off x="2630797" y="2871163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专门针对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语言设计，使用最广泛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0B319D65-EC08-454D-9834-05ACB51657B3}"/>
              </a:ext>
            </a:extLst>
          </p:cNvPr>
          <p:cNvSpPr/>
          <p:nvPr/>
        </p:nvSpPr>
        <p:spPr>
          <a:xfrm>
            <a:off x="2322149" y="2727508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D9D41F1C-F2CA-4504-AB2C-92E6E94C06F0}"/>
              </a:ext>
            </a:extLst>
          </p:cNvPr>
          <p:cNvSpPr/>
          <p:nvPr/>
        </p:nvSpPr>
        <p:spPr>
          <a:xfrm>
            <a:off x="2630797" y="3999098"/>
            <a:ext cx="543232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en-US" altLang="zh-CN" kern="1200" dirty="0">
                <a:solidFill>
                  <a:schemeClr val="bg1"/>
                </a:solidFill>
                <a:cs typeface="+mn-ea"/>
                <a:sym typeface="+mn-lt"/>
              </a:rPr>
              <a:t>Junit</a:t>
            </a:r>
            <a:r>
              <a:rPr lang="zh-CN" altLang="en-US" kern="1200" dirty="0">
                <a:solidFill>
                  <a:schemeClr val="bg1"/>
                </a:solidFill>
                <a:cs typeface="+mn-ea"/>
                <a:sym typeface="+mn-lt"/>
              </a:rPr>
              <a:t>是事实上的标准单元测试框架</a:t>
            </a:r>
            <a:endParaRPr lang="id-ID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3DB7051-0610-430F-91A1-C5967B94EB2E}"/>
              </a:ext>
            </a:extLst>
          </p:cNvPr>
          <p:cNvSpPr/>
          <p:nvPr/>
        </p:nvSpPr>
        <p:spPr>
          <a:xfrm>
            <a:off x="2322149" y="3948966"/>
            <a:ext cx="64770" cy="683895"/>
          </a:xfrm>
          <a:prstGeom prst="rect">
            <a:avLst/>
          </a:prstGeom>
          <a:solidFill>
            <a:srgbClr val="D0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4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3qymvt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10755</TotalTime>
  <Words>808</Words>
  <Application>Microsoft Office PowerPoint</Application>
  <PresentationFormat>宽屏</PresentationFormat>
  <Paragraphs>141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JUnit</vt:lpstr>
      <vt:lpstr>单元测试</vt:lpstr>
      <vt:lpstr>Junit Fixture</vt:lpstr>
      <vt:lpstr>PowerPoint 演示文稿</vt:lpstr>
      <vt:lpstr>PowerPoint 演示文稿</vt:lpstr>
      <vt:lpstr>PowerPoint 演示文稿</vt:lpstr>
      <vt:lpstr>单元测试</vt:lpstr>
      <vt:lpstr>PowerPoint 演示文稿</vt:lpstr>
      <vt:lpstr>参数化测试</vt:lpstr>
      <vt:lpstr>PowerPoint 演示文稿</vt:lpstr>
      <vt:lpstr>JUnit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刘 欣</cp:lastModifiedBy>
  <cp:revision>635</cp:revision>
  <dcterms:created xsi:type="dcterms:W3CDTF">2019-07-04T08:14:45Z</dcterms:created>
  <dcterms:modified xsi:type="dcterms:W3CDTF">2022-04-14T06:46:51Z</dcterms:modified>
</cp:coreProperties>
</file>