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593" r:id="rId2"/>
    <p:sldId id="585" r:id="rId3"/>
    <p:sldId id="594" r:id="rId4"/>
    <p:sldId id="607" r:id="rId5"/>
    <p:sldId id="529" r:id="rId6"/>
    <p:sldId id="596" r:id="rId7"/>
    <p:sldId id="597" r:id="rId8"/>
    <p:sldId id="595" r:id="rId9"/>
    <p:sldId id="539" r:id="rId10"/>
    <p:sldId id="540" r:id="rId11"/>
    <p:sldId id="538" r:id="rId12"/>
    <p:sldId id="598" r:id="rId13"/>
    <p:sldId id="603" r:id="rId14"/>
    <p:sldId id="588" r:id="rId15"/>
    <p:sldId id="542" r:id="rId16"/>
    <p:sldId id="599" r:id="rId17"/>
    <p:sldId id="600" r:id="rId18"/>
    <p:sldId id="543" r:id="rId19"/>
    <p:sldId id="601" r:id="rId20"/>
    <p:sldId id="544" r:id="rId21"/>
    <p:sldId id="608" r:id="rId22"/>
    <p:sldId id="604" r:id="rId23"/>
    <p:sldId id="605" r:id="rId24"/>
    <p:sldId id="602" r:id="rId25"/>
    <p:sldId id="606" r:id="rId26"/>
    <p:sldId id="537"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 1" initials="21" lastIdx="1" clrIdx="0">
    <p:extLst>
      <p:ext uri="{19B8F6BF-5375-455C-9EA6-DF929625EA0E}">
        <p15:presenceInfo xmlns:p15="http://schemas.microsoft.com/office/powerpoint/2012/main" userId="f20baf1c84e994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597F"/>
    <a:srgbClr val="1399EE"/>
    <a:srgbClr val="EFA613"/>
    <a:srgbClr val="AE79F0"/>
    <a:srgbClr val="05C1A8"/>
    <a:srgbClr val="B2B2B2"/>
    <a:srgbClr val="7397BB"/>
    <a:srgbClr val="6B84BB"/>
    <a:srgbClr val="11ADAF"/>
    <a:srgbClr val="0D8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76552" autoAdjust="0"/>
  </p:normalViewPr>
  <p:slideViewPr>
    <p:cSldViewPr>
      <p:cViewPr varScale="1">
        <p:scale>
          <a:sx n="74" d="100"/>
          <a:sy n="74" d="100"/>
        </p:scale>
        <p:origin x="1134"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93" d="100"/>
        <a:sy n="93" d="100"/>
      </p:scale>
      <p:origin x="0" y="0"/>
    </p:cViewPr>
  </p:sorterViewPr>
  <p:notesViewPr>
    <p:cSldViewPr>
      <p:cViewPr varScale="1">
        <p:scale>
          <a:sx n="106" d="100"/>
          <a:sy n="106" d="100"/>
        </p:scale>
        <p:origin x="-3688"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t>4/16/2022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t>‹#›</a:t>
            </a:fld>
            <a:endParaRPr lang="en-US" dirty="0"/>
          </a:p>
        </p:txBody>
      </p:sp>
    </p:spTree>
    <p:extLst>
      <p:ext uri="{BB962C8B-B14F-4D97-AF65-F5344CB8AC3E}">
        <p14:creationId xmlns:p14="http://schemas.microsoft.com/office/powerpoint/2010/main" val="39705829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US" smtClean="0"/>
              <a:t>4/16/2022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US" smtClean="0"/>
              <a:t>‹#›</a:t>
            </a:fld>
            <a:endParaRPr lang="en-US"/>
          </a:p>
        </p:txBody>
      </p:sp>
    </p:spTree>
    <p:extLst>
      <p:ext uri="{BB962C8B-B14F-4D97-AF65-F5344CB8AC3E}">
        <p14:creationId xmlns:p14="http://schemas.microsoft.com/office/powerpoint/2010/main" val="27169834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684213" y="1141413"/>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a:spcBef>
                <a:spcPct val="0"/>
              </a:spcBef>
            </a:pPr>
            <a:endParaRPr lang="zh-CN" altLang="en-US" dirty="0"/>
          </a:p>
        </p:txBody>
      </p:sp>
      <p:sp>
        <p:nvSpPr>
          <p:cNvPr id="1331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a:fld id="{18C765C7-F05C-4732-9BB2-6BA685FD7E24}" type="slidenum">
              <a:rPr lang="zh-CN" altLang="en-US" sz="1200"/>
              <a:t>2</a:t>
            </a:fld>
            <a:endParaRPr lang="zh-CN" altLang="en-US" sz="1200"/>
          </a:p>
        </p:txBody>
      </p:sp>
    </p:spTree>
    <p:extLst>
      <p:ext uri="{BB962C8B-B14F-4D97-AF65-F5344CB8AC3E}">
        <p14:creationId xmlns:p14="http://schemas.microsoft.com/office/powerpoint/2010/main" val="3554014472"/>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dirty="0"/>
              <a:t>只要传递给我一个动物对象就行，可以是老虎，熊猫，猴子。</a:t>
            </a:r>
          </a:p>
          <a:p>
            <a:endParaRPr lang="zh-CN" altLang="en-US" sz="1200" dirty="0"/>
          </a:p>
          <a:p>
            <a:r>
              <a:rPr lang="zh-CN" altLang="en-US" sz="1200" dirty="0"/>
              <a:t>使方法变得更加灵活。这是一种泛化的体现</a:t>
            </a:r>
          </a:p>
          <a:p>
            <a:endParaRPr lang="zh-CN" altLang="en-US" dirty="0"/>
          </a:p>
        </p:txBody>
      </p:sp>
      <p:sp>
        <p:nvSpPr>
          <p:cNvPr id="4" name="灯片编号占位符 3"/>
          <p:cNvSpPr>
            <a:spLocks noGrp="1"/>
          </p:cNvSpPr>
          <p:nvPr>
            <p:ph type="sldNum" sz="quarter" idx="5"/>
          </p:nvPr>
        </p:nvSpPr>
        <p:spPr/>
        <p:txBody>
          <a:bodyPr/>
          <a:lstStyle/>
          <a:p>
            <a:fld id="{FEA829E4-7B8F-48ED-BCF8-1C0A3C644052}" type="slidenum">
              <a:rPr lang="en-US" smtClean="0"/>
              <a:t>3</a:t>
            </a:fld>
            <a:endParaRPr lang="en-US"/>
          </a:p>
        </p:txBody>
      </p:sp>
    </p:spTree>
    <p:extLst>
      <p:ext uri="{BB962C8B-B14F-4D97-AF65-F5344CB8AC3E}">
        <p14:creationId xmlns:p14="http://schemas.microsoft.com/office/powerpoint/2010/main" val="25759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A829E4-7B8F-48ED-BCF8-1C0A3C644052}" type="slidenum">
              <a:rPr lang="en-US" smtClean="0"/>
              <a:t>4</a:t>
            </a:fld>
            <a:endParaRPr lang="en-US"/>
          </a:p>
        </p:txBody>
      </p:sp>
    </p:spTree>
    <p:extLst>
      <p:ext uri="{BB962C8B-B14F-4D97-AF65-F5344CB8AC3E}">
        <p14:creationId xmlns:p14="http://schemas.microsoft.com/office/powerpoint/2010/main" val="18646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参数化类型：把类型当做参数进行传递。</a:t>
            </a:r>
          </a:p>
          <a:p>
            <a:endParaRPr lang="zh-CN" altLang="en-US" dirty="0"/>
          </a:p>
          <a:p>
            <a:r>
              <a:rPr lang="zh-CN" altLang="en-US" dirty="0"/>
              <a:t>最早我们通过变量传递参数。</a:t>
            </a:r>
          </a:p>
          <a:p>
            <a:endParaRPr lang="zh-CN" altLang="en-US" dirty="0"/>
          </a:p>
          <a:p>
            <a:r>
              <a:rPr lang="zh-CN" altLang="en-US" dirty="0"/>
              <a:t>我们通过</a:t>
            </a:r>
            <a:r>
              <a:rPr lang="en-US" altLang="zh-CN" dirty="0"/>
              <a:t>Lambda</a:t>
            </a:r>
            <a:r>
              <a:rPr lang="zh-CN" altLang="en-US" dirty="0"/>
              <a:t>表达式可以把一个方法当做参数进行传递。</a:t>
            </a:r>
          </a:p>
          <a:p>
            <a:endParaRPr lang="zh-CN" altLang="en-US" dirty="0"/>
          </a:p>
          <a:p>
            <a:r>
              <a:rPr lang="zh-CN" altLang="en-US" dirty="0"/>
              <a:t>将数据类型当做参数进行传递。</a:t>
            </a:r>
          </a:p>
          <a:p>
            <a:endParaRPr lang="zh-CN" altLang="en-US" dirty="0"/>
          </a:p>
          <a:p>
            <a:r>
              <a:rPr lang="zh-CN" altLang="en-US" dirty="0"/>
              <a:t>泛型是一种特殊的类型，把指定类型的工作方法在声明并且实例化类或者方法的时候进行。</a:t>
            </a:r>
          </a:p>
          <a:p>
            <a:endParaRPr lang="zh-CN" altLang="en-US" dirty="0"/>
          </a:p>
          <a:p>
            <a:r>
              <a:rPr lang="zh-CN" altLang="en-US" dirty="0"/>
              <a:t>这种参数类型在定义的时候是宽泛的</a:t>
            </a:r>
            <a:r>
              <a:rPr lang="en-US" altLang="zh-CN" dirty="0"/>
              <a:t>【</a:t>
            </a:r>
            <a:r>
              <a:rPr lang="zh-CN" altLang="en-US" dirty="0"/>
              <a:t>不确定</a:t>
            </a:r>
            <a:r>
              <a:rPr lang="en-US" altLang="zh-CN" dirty="0"/>
              <a:t>】</a:t>
            </a:r>
            <a:r>
              <a:rPr lang="zh-CN" altLang="en-US" dirty="0"/>
              <a:t>，而在使用的时候是确定的</a:t>
            </a:r>
          </a:p>
          <a:p>
            <a:endParaRPr lang="zh-CN" altLang="en-US" dirty="0"/>
          </a:p>
          <a:p>
            <a:r>
              <a:rPr lang="zh-CN" altLang="en-US" dirty="0"/>
              <a:t>类定义的时候是不确定的，但是创建对象的时候是确定的</a:t>
            </a:r>
          </a:p>
          <a:p>
            <a:endParaRPr lang="zh-CN" altLang="en-US" dirty="0"/>
          </a:p>
          <a:p>
            <a:r>
              <a:rPr lang="zh-CN" altLang="en-US" dirty="0"/>
              <a:t>方法在声明时是不确定的，但是在调用时是确定的。</a:t>
            </a:r>
          </a:p>
        </p:txBody>
      </p:sp>
      <p:sp>
        <p:nvSpPr>
          <p:cNvPr id="4" name="灯片编号占位符 3"/>
          <p:cNvSpPr>
            <a:spLocks noGrp="1"/>
          </p:cNvSpPr>
          <p:nvPr>
            <p:ph type="sldNum" sz="quarter" idx="5"/>
          </p:nvPr>
        </p:nvSpPr>
        <p:spPr/>
        <p:txBody>
          <a:bodyPr/>
          <a:lstStyle/>
          <a:p>
            <a:fld id="{FEA829E4-7B8F-48ED-BCF8-1C0A3C644052}" type="slidenum">
              <a:rPr lang="en-US" smtClean="0"/>
              <a:t>5</a:t>
            </a:fld>
            <a:endParaRPr lang="en-US"/>
          </a:p>
        </p:txBody>
      </p:sp>
    </p:spTree>
    <p:extLst>
      <p:ext uri="{BB962C8B-B14F-4D97-AF65-F5344CB8AC3E}">
        <p14:creationId xmlns:p14="http://schemas.microsoft.com/office/powerpoint/2010/main" val="38493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Arial" panose="020B0604020202020204" pitchFamily="34" charset="0"/>
              </a:rPr>
              <a:t>我们进行强转的时候很容易因为类型不匹配导致报错。</a:t>
            </a:r>
          </a:p>
          <a:p>
            <a:endParaRPr lang="zh-CN" altLang="en-US" dirty="0"/>
          </a:p>
        </p:txBody>
      </p:sp>
      <p:sp>
        <p:nvSpPr>
          <p:cNvPr id="4" name="灯片编号占位符 3"/>
          <p:cNvSpPr>
            <a:spLocks noGrp="1"/>
          </p:cNvSpPr>
          <p:nvPr>
            <p:ph type="sldNum" sz="quarter" idx="5"/>
          </p:nvPr>
        </p:nvSpPr>
        <p:spPr/>
        <p:txBody>
          <a:bodyPr/>
          <a:lstStyle/>
          <a:p>
            <a:fld id="{FEA829E4-7B8F-48ED-BCF8-1C0A3C644052}" type="slidenum">
              <a:rPr lang="en-US" smtClean="0"/>
              <a:t>7</a:t>
            </a:fld>
            <a:endParaRPr lang="en-US"/>
          </a:p>
        </p:txBody>
      </p:sp>
    </p:spTree>
    <p:extLst>
      <p:ext uri="{BB962C8B-B14F-4D97-AF65-F5344CB8AC3E}">
        <p14:creationId xmlns:p14="http://schemas.microsoft.com/office/powerpoint/2010/main" val="268496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r>
              <a:rPr lang="zh-CN" altLang="en-US"/>
              <a:t>既然</a:t>
            </a:r>
            <a:r>
              <a:rPr lang="zh-CN" altLang="en-US" dirty="0"/>
              <a:t>本质就是</a:t>
            </a:r>
            <a:r>
              <a:rPr lang="en-US" altLang="zh-CN" dirty="0"/>
              <a:t>Object</a:t>
            </a:r>
            <a:r>
              <a:rPr lang="zh-CN" altLang="en-US" dirty="0"/>
              <a:t>，那为啥不直接使用</a:t>
            </a:r>
            <a:r>
              <a:rPr lang="en-US" altLang="zh-CN" dirty="0"/>
              <a:t>Object</a:t>
            </a:r>
            <a:r>
              <a:rPr lang="zh-CN" altLang="en-US" dirty="0"/>
              <a:t>呢？</a:t>
            </a:r>
          </a:p>
          <a:p>
            <a:endParaRPr lang="zh-CN" altLang="en-US" dirty="0"/>
          </a:p>
          <a:p>
            <a:r>
              <a:rPr lang="en-US" altLang="zh-CN" dirty="0"/>
              <a:t>&gt;</a:t>
            </a:r>
            <a:r>
              <a:rPr lang="zh-CN" altLang="en-US" dirty="0"/>
              <a:t>因为</a:t>
            </a:r>
            <a:r>
              <a:rPr lang="en-US" altLang="zh-CN" dirty="0"/>
              <a:t>Object</a:t>
            </a:r>
            <a:r>
              <a:rPr lang="zh-CN" altLang="en-US" dirty="0"/>
              <a:t>要强转</a:t>
            </a:r>
          </a:p>
        </p:txBody>
      </p:sp>
      <p:sp>
        <p:nvSpPr>
          <p:cNvPr id="4" name="灯片编号占位符 3"/>
          <p:cNvSpPr>
            <a:spLocks noGrp="1"/>
          </p:cNvSpPr>
          <p:nvPr>
            <p:ph type="sldNum" sz="quarter" idx="5"/>
          </p:nvPr>
        </p:nvSpPr>
        <p:spPr/>
        <p:txBody>
          <a:bodyPr/>
          <a:lstStyle/>
          <a:p>
            <a:fld id="{FEA829E4-7B8F-48ED-BCF8-1C0A3C644052}" type="slidenum">
              <a:rPr lang="en-US" smtClean="0"/>
              <a:t>12</a:t>
            </a:fld>
            <a:endParaRPr lang="en-US"/>
          </a:p>
        </p:txBody>
      </p:sp>
    </p:spTree>
    <p:extLst>
      <p:ext uri="{BB962C8B-B14F-4D97-AF65-F5344CB8AC3E}">
        <p14:creationId xmlns:p14="http://schemas.microsoft.com/office/powerpoint/2010/main" val="2246303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dirty="0"/>
              <a:t>泛型方法只能在单个方法中使用，方法外不能使用这个类型。</a:t>
            </a:r>
          </a:p>
          <a:p>
            <a:pPr algn="l"/>
            <a:endParaRPr lang="zh-CN" altLang="en-US" sz="1200" dirty="0"/>
          </a:p>
          <a:p>
            <a:pPr algn="l"/>
            <a:r>
              <a:rPr lang="zh-CN" altLang="en-US" sz="1200" dirty="0"/>
              <a:t>泛型类是与整个类相关，类内全部都可以使用。</a:t>
            </a:r>
          </a:p>
          <a:p>
            <a:endParaRPr lang="zh-CN" altLang="en-US" sz="1200" dirty="0"/>
          </a:p>
          <a:p>
            <a:pPr algn="l"/>
            <a:r>
              <a:rPr lang="zh-CN" altLang="en-US" sz="1200" dirty="0"/>
              <a:t>就是对泛型方法的封装</a:t>
            </a:r>
          </a:p>
          <a:p>
            <a:endParaRPr lang="zh-CN" altLang="en-US" dirty="0"/>
          </a:p>
        </p:txBody>
      </p:sp>
      <p:sp>
        <p:nvSpPr>
          <p:cNvPr id="4" name="灯片编号占位符 3"/>
          <p:cNvSpPr>
            <a:spLocks noGrp="1"/>
          </p:cNvSpPr>
          <p:nvPr>
            <p:ph type="sldNum" sz="quarter" idx="5"/>
          </p:nvPr>
        </p:nvSpPr>
        <p:spPr/>
        <p:txBody>
          <a:bodyPr/>
          <a:lstStyle/>
          <a:p>
            <a:fld id="{FEA829E4-7B8F-48ED-BCF8-1C0A3C644052}" type="slidenum">
              <a:rPr lang="en-US" smtClean="0"/>
              <a:t>15</a:t>
            </a:fld>
            <a:endParaRPr lang="en-US"/>
          </a:p>
        </p:txBody>
      </p:sp>
    </p:spTree>
    <p:extLst>
      <p:ext uri="{BB962C8B-B14F-4D97-AF65-F5344CB8AC3E}">
        <p14:creationId xmlns:p14="http://schemas.microsoft.com/office/powerpoint/2010/main" val="2710465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小细节</a:t>
            </a:r>
          </a:p>
          <a:p>
            <a:endParaRPr lang="zh-CN" altLang="en-US" dirty="0"/>
          </a:p>
          <a:p>
            <a:r>
              <a:rPr lang="zh-CN" altLang="en-US" dirty="0"/>
              <a:t>泛型类中的方法能不能用静态修饰？</a:t>
            </a:r>
          </a:p>
          <a:p>
            <a:endParaRPr lang="zh-CN" altLang="en-US" dirty="0"/>
          </a:p>
          <a:p>
            <a:r>
              <a:rPr lang="en-US" altLang="zh-CN" dirty="0"/>
              <a:t>&gt;</a:t>
            </a:r>
            <a:r>
              <a:rPr lang="zh-CN" altLang="en-US" dirty="0"/>
              <a:t>不行，因为静态内容是和类相关，与对象无关的，没有对象。</a:t>
            </a:r>
          </a:p>
          <a:p>
            <a:r>
              <a:rPr lang="en-US" altLang="zh-CN" dirty="0"/>
              <a:t>&gt;</a:t>
            </a:r>
          </a:p>
          <a:p>
            <a:r>
              <a:rPr lang="en-US" altLang="zh-CN" dirty="0"/>
              <a:t>&gt;</a:t>
            </a:r>
            <a:r>
              <a:rPr lang="zh-CN" altLang="en-US" dirty="0"/>
              <a:t>既然没有对象，我如何确定类型呢？</a:t>
            </a:r>
          </a:p>
          <a:p>
            <a:r>
              <a:rPr lang="en-US" altLang="zh-CN" dirty="0"/>
              <a:t>&gt;</a:t>
            </a:r>
          </a:p>
          <a:p>
            <a:r>
              <a:rPr lang="en-US" altLang="zh-CN" dirty="0"/>
              <a:t>&gt;</a:t>
            </a:r>
            <a:r>
              <a:rPr lang="zh-CN" altLang="en-US" dirty="0"/>
              <a:t>泛型类中的泛型的类型什么时候会被确定？</a:t>
            </a:r>
          </a:p>
          <a:p>
            <a:r>
              <a:rPr lang="en-US" altLang="zh-CN" dirty="0"/>
              <a:t>&gt;</a:t>
            </a:r>
          </a:p>
          <a:p>
            <a:r>
              <a:rPr lang="en-US" altLang="zh-CN" dirty="0"/>
              <a:t>&gt;</a:t>
            </a:r>
            <a:r>
              <a:rPr lang="zh-CN" altLang="en-US" dirty="0"/>
              <a:t>在使用的，创建对象的时候。</a:t>
            </a:r>
          </a:p>
          <a:p>
            <a:r>
              <a:rPr lang="en-US" altLang="zh-CN" dirty="0"/>
              <a:t>&gt;</a:t>
            </a:r>
          </a:p>
          <a:p>
            <a:r>
              <a:rPr lang="en-US" altLang="zh-CN" dirty="0"/>
              <a:t>&gt;</a:t>
            </a:r>
            <a:r>
              <a:rPr lang="zh-CN" altLang="en-US" dirty="0"/>
              <a:t>静态是没有对象，在创建对象之前，没有对象，无法确定泛型的类型。</a:t>
            </a:r>
          </a:p>
          <a:p>
            <a:r>
              <a:rPr lang="en-US" altLang="zh-CN" dirty="0"/>
              <a:t>&gt;</a:t>
            </a:r>
          </a:p>
          <a:p>
            <a:r>
              <a:rPr lang="en-US" altLang="zh-CN" dirty="0"/>
              <a:t>&gt;</a:t>
            </a:r>
            <a:r>
              <a:rPr lang="zh-CN" altLang="en-US" dirty="0"/>
              <a:t>咋办？？？</a:t>
            </a:r>
          </a:p>
          <a:p>
            <a:r>
              <a:rPr lang="en-US" altLang="zh-CN" dirty="0"/>
              <a:t>&gt;</a:t>
            </a:r>
          </a:p>
          <a:p>
            <a:r>
              <a:rPr lang="en-US" altLang="zh-CN" dirty="0"/>
              <a:t>&gt;</a:t>
            </a:r>
            <a:r>
              <a:rPr lang="zh-CN" altLang="en-US" dirty="0"/>
              <a:t>把方法变成泛型方法。</a:t>
            </a:r>
          </a:p>
          <a:p>
            <a:r>
              <a:rPr lang="en-US" altLang="zh-CN" dirty="0"/>
              <a:t>&gt;</a:t>
            </a:r>
          </a:p>
          <a:p>
            <a:r>
              <a:rPr lang="en-US" altLang="zh-CN" dirty="0"/>
              <a:t>&gt;</a:t>
            </a:r>
            <a:r>
              <a:rPr lang="zh-CN" altLang="en-US" dirty="0"/>
              <a:t>这个时候我们的类型就不是创建对象的时候确定的。是调用这个方法的时候确定的。</a:t>
            </a:r>
          </a:p>
        </p:txBody>
      </p:sp>
      <p:sp>
        <p:nvSpPr>
          <p:cNvPr id="4" name="灯片编号占位符 3"/>
          <p:cNvSpPr>
            <a:spLocks noGrp="1"/>
          </p:cNvSpPr>
          <p:nvPr>
            <p:ph type="sldNum" sz="quarter" idx="5"/>
          </p:nvPr>
        </p:nvSpPr>
        <p:spPr/>
        <p:txBody>
          <a:bodyPr/>
          <a:lstStyle/>
          <a:p>
            <a:fld id="{FEA829E4-7B8F-48ED-BCF8-1C0A3C644052}" type="slidenum">
              <a:rPr lang="en-US" smtClean="0"/>
              <a:t>16</a:t>
            </a:fld>
            <a:endParaRPr lang="en-US"/>
          </a:p>
        </p:txBody>
      </p:sp>
    </p:spTree>
    <p:extLst>
      <p:ext uri="{BB962C8B-B14F-4D97-AF65-F5344CB8AC3E}">
        <p14:creationId xmlns:p14="http://schemas.microsoft.com/office/powerpoint/2010/main" val="781767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333333"/>
                </a:solidFill>
                <a:effectLst/>
                <a:latin typeface="Vollkorn"/>
              </a:rPr>
              <a:t>泛型接口声明时是抽象的，在使用的时候是具体的。</a:t>
            </a:r>
          </a:p>
          <a:p>
            <a:pPr algn="just">
              <a:buFont typeface="+mj-lt"/>
              <a:buAutoNum type="arabicPeriod"/>
            </a:pPr>
            <a:r>
              <a:rPr lang="zh-CN" altLang="en-US" b="0" i="0" dirty="0">
                <a:solidFill>
                  <a:srgbClr val="333333"/>
                </a:solidFill>
                <a:effectLst/>
                <a:latin typeface="Vollkorn"/>
              </a:rPr>
              <a:t>实现类实现接口的时候声明泛型的类型</a:t>
            </a:r>
          </a:p>
          <a:p>
            <a:pPr algn="just">
              <a:buFont typeface="+mj-lt"/>
              <a:buAutoNum type="arabicPeriod"/>
            </a:pPr>
            <a:r>
              <a:rPr lang="zh-CN" altLang="en-US" b="0" i="0" dirty="0">
                <a:solidFill>
                  <a:srgbClr val="333333"/>
                </a:solidFill>
                <a:effectLst/>
                <a:latin typeface="Vollkorn"/>
              </a:rPr>
              <a:t>实现类不指定泛型的类型，也是一个泛型类</a:t>
            </a:r>
          </a:p>
          <a:p>
            <a:endParaRPr lang="zh-CN" altLang="en-US" dirty="0"/>
          </a:p>
        </p:txBody>
      </p:sp>
      <p:sp>
        <p:nvSpPr>
          <p:cNvPr id="4" name="灯片编号占位符 3"/>
          <p:cNvSpPr>
            <a:spLocks noGrp="1"/>
          </p:cNvSpPr>
          <p:nvPr>
            <p:ph type="sldNum" sz="quarter" idx="5"/>
          </p:nvPr>
        </p:nvSpPr>
        <p:spPr/>
        <p:txBody>
          <a:bodyPr/>
          <a:lstStyle/>
          <a:p>
            <a:fld id="{FEA829E4-7B8F-48ED-BCF8-1C0A3C644052}" type="slidenum">
              <a:rPr lang="en-US" smtClean="0"/>
              <a:t>18</a:t>
            </a:fld>
            <a:endParaRPr lang="en-US"/>
          </a:p>
        </p:txBody>
      </p:sp>
    </p:spTree>
    <p:extLst>
      <p:ext uri="{BB962C8B-B14F-4D97-AF65-F5344CB8AC3E}">
        <p14:creationId xmlns:p14="http://schemas.microsoft.com/office/powerpoint/2010/main" val="1869828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p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Pie 4"/>
          <p:cNvSpPr/>
          <p:nvPr userDrawn="1"/>
        </p:nvSpPr>
        <p:spPr>
          <a:xfrm rot="5400000" flipH="1" flipV="1">
            <a:off x="-623887"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Pie 4"/>
          <p:cNvSpPr/>
          <p:nvPr userDrawn="1"/>
        </p:nvSpPr>
        <p:spPr>
          <a:xfrm rot="16200000" flipV="1">
            <a:off x="8520113"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14592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9" name="Text Placeholder 14"/>
          <p:cNvSpPr>
            <a:spLocks noGrp="1"/>
          </p:cNvSpPr>
          <p:nvPr>
            <p:ph type="body" sz="quarter" idx="34"/>
          </p:nvPr>
        </p:nvSpPr>
        <p:spPr>
          <a:xfrm>
            <a:off x="838200" y="1657350"/>
            <a:ext cx="2819400" cy="609600"/>
          </a:xfrm>
        </p:spPr>
        <p:txBody>
          <a:bodyPr>
            <a:normAutofit/>
          </a:bodyPr>
          <a:lstStyle>
            <a:lvl1pPr marL="0" indent="0">
              <a:buFontTx/>
              <a:buNone/>
              <a:defRPr sz="1050">
                <a:solidFill>
                  <a:srgbClr val="7F7F7F"/>
                </a:solidFill>
                <a:latin typeface="Calibri"/>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0" name="Text Placeholder 2"/>
          <p:cNvSpPr>
            <a:spLocks noGrp="1"/>
          </p:cNvSpPr>
          <p:nvPr>
            <p:ph type="body" sz="quarter" idx="35"/>
          </p:nvPr>
        </p:nvSpPr>
        <p:spPr>
          <a:xfrm>
            <a:off x="838200" y="25260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1" name="Text Placeholder 14"/>
          <p:cNvSpPr>
            <a:spLocks noGrp="1"/>
          </p:cNvSpPr>
          <p:nvPr>
            <p:ph type="body" sz="quarter" idx="36"/>
          </p:nvPr>
        </p:nvSpPr>
        <p:spPr>
          <a:xfrm>
            <a:off x="838200" y="2724150"/>
            <a:ext cx="2819400" cy="609600"/>
          </a:xfrm>
        </p:spPr>
        <p:txBody>
          <a:bodyPr>
            <a:normAutofit/>
          </a:bodyPr>
          <a:lstStyle>
            <a:lvl1pPr marL="0" indent="0">
              <a:buFontTx/>
              <a:buNone/>
              <a:defRPr sz="1050">
                <a:solidFill>
                  <a:srgbClr val="7F7F7F"/>
                </a:solidFill>
                <a:latin typeface="Calibri"/>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
          <p:cNvSpPr>
            <a:spLocks noGrp="1"/>
          </p:cNvSpPr>
          <p:nvPr>
            <p:ph type="body" sz="quarter" idx="37"/>
          </p:nvPr>
        </p:nvSpPr>
        <p:spPr>
          <a:xfrm>
            <a:off x="838200" y="35928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3" name="Text Placeholder 14"/>
          <p:cNvSpPr>
            <a:spLocks noGrp="1"/>
          </p:cNvSpPr>
          <p:nvPr>
            <p:ph type="body" sz="quarter" idx="38"/>
          </p:nvPr>
        </p:nvSpPr>
        <p:spPr>
          <a:xfrm>
            <a:off x="838200" y="3790950"/>
            <a:ext cx="2819400" cy="609600"/>
          </a:xfrm>
        </p:spPr>
        <p:txBody>
          <a:bodyPr>
            <a:normAutofit/>
          </a:bodyPr>
          <a:lstStyle>
            <a:lvl1pPr marL="0" indent="0">
              <a:buFontTx/>
              <a:buNone/>
              <a:defRPr sz="1050">
                <a:solidFill>
                  <a:srgbClr val="7F7F7F"/>
                </a:solidFill>
                <a:latin typeface="Calibri"/>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8"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0" name="Rectangle 9"/>
          <p:cNvSpPr/>
          <p:nvPr userDrawn="1"/>
        </p:nvSpPr>
        <p:spPr>
          <a:xfrm>
            <a:off x="0" y="228600"/>
            <a:ext cx="9144000" cy="2266950"/>
          </a:xfrm>
          <a:prstGeom prst="rect">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a:endParaRPr>
          </a:p>
        </p:txBody>
      </p:sp>
      <p:sp>
        <p:nvSpPr>
          <p:cNvPr id="2" name="Title 1"/>
          <p:cNvSpPr>
            <a:spLocks noGrp="1"/>
          </p:cNvSpPr>
          <p:nvPr>
            <p:ph type="title"/>
          </p:nvPr>
        </p:nvSpPr>
        <p:spPr>
          <a:xfrm>
            <a:off x="533400" y="514350"/>
            <a:ext cx="3657600" cy="1371600"/>
          </a:xfrm>
        </p:spPr>
        <p:txBody>
          <a:bodyPr>
            <a:normAutofit/>
          </a:bodyPr>
          <a:lstStyle>
            <a:lvl1pPr algn="l">
              <a:defRPr sz="2800" b="1" i="0">
                <a:solidFill>
                  <a:schemeClr val="bg1"/>
                </a:solidFill>
                <a:latin typeface="Glegoo"/>
                <a:cs typeface="Glegoo"/>
              </a:defRPr>
            </a:lvl1pPr>
          </a:lstStyle>
          <a:p>
            <a:endParaRPr lang="en-US" dirty="0"/>
          </a:p>
        </p:txBody>
      </p:sp>
      <p:sp>
        <p:nvSpPr>
          <p:cNvPr id="17" name="Picture Placeholder 16"/>
          <p:cNvSpPr>
            <a:spLocks noGrp="1"/>
          </p:cNvSpPr>
          <p:nvPr>
            <p:ph type="pic" sz="quarter" idx="59"/>
          </p:nvPr>
        </p:nvSpPr>
        <p:spPr>
          <a:xfrm>
            <a:off x="0" y="2419350"/>
            <a:ext cx="9144000" cy="2724150"/>
          </a:xfrm>
        </p:spPr>
        <p:txBody>
          <a:bodyPr>
            <a:normAutofit/>
          </a:bodyPr>
          <a:lstStyle>
            <a:lvl1pPr>
              <a:defRPr sz="1400">
                <a:solidFill>
                  <a:srgbClr val="17375E"/>
                </a:solidFill>
              </a:defRPr>
            </a:lvl1pPr>
          </a:lstStyle>
          <a:p>
            <a:endParaRPr lang="en-US"/>
          </a:p>
        </p:txBody>
      </p:sp>
      <p:sp>
        <p:nvSpPr>
          <p:cNvPr id="12" name="Text Placeholder 18"/>
          <p:cNvSpPr>
            <a:spLocks noGrp="1"/>
          </p:cNvSpPr>
          <p:nvPr>
            <p:ph type="body" sz="quarter" idx="62"/>
          </p:nvPr>
        </p:nvSpPr>
        <p:spPr>
          <a:xfrm>
            <a:off x="34691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ext Placeholder 18"/>
          <p:cNvSpPr>
            <a:spLocks noGrp="1"/>
          </p:cNvSpPr>
          <p:nvPr>
            <p:ph type="body" sz="quarter" idx="63"/>
          </p:nvPr>
        </p:nvSpPr>
        <p:spPr>
          <a:xfrm>
            <a:off x="62123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1504950"/>
            <a:ext cx="2133600" cy="1371600"/>
          </a:xfrm>
        </p:spPr>
        <p:txBody>
          <a:bodyPr>
            <a:normAutofit/>
          </a:bodyPr>
          <a:lstStyle>
            <a:lvl1pPr marL="0" indent="0">
              <a:buFontTx/>
              <a:buNone/>
              <a:defRPr sz="1100">
                <a:solidFill>
                  <a:srgbClr val="17252F"/>
                </a:solidFill>
              </a:defRPr>
            </a:lvl1pPr>
          </a:lstStyle>
          <a:p>
            <a:endParaRPr lang="en-US"/>
          </a:p>
        </p:txBody>
      </p:sp>
      <p:sp>
        <p:nvSpPr>
          <p:cNvPr id="8" name="Picture Placeholder 3"/>
          <p:cNvSpPr>
            <a:spLocks noGrp="1"/>
          </p:cNvSpPr>
          <p:nvPr>
            <p:ph type="pic" sz="quarter" idx="57"/>
          </p:nvPr>
        </p:nvSpPr>
        <p:spPr>
          <a:xfrm>
            <a:off x="2760662" y="1504950"/>
            <a:ext cx="2133600" cy="1371600"/>
          </a:xfrm>
        </p:spPr>
        <p:txBody>
          <a:bodyPr>
            <a:normAutofit/>
          </a:bodyPr>
          <a:lstStyle>
            <a:lvl1pPr marL="0" indent="0">
              <a:buFontTx/>
              <a:buNone/>
              <a:defRPr sz="1100">
                <a:solidFill>
                  <a:srgbClr val="17252F"/>
                </a:solidFill>
              </a:defRPr>
            </a:lvl1pPr>
          </a:lstStyle>
          <a:p>
            <a:endParaRPr lang="en-US"/>
          </a:p>
        </p:txBody>
      </p:sp>
      <p:sp>
        <p:nvSpPr>
          <p:cNvPr id="9" name="Picture Placeholder 3"/>
          <p:cNvSpPr>
            <a:spLocks noGrp="1"/>
          </p:cNvSpPr>
          <p:nvPr>
            <p:ph type="pic" sz="quarter" idx="58"/>
          </p:nvPr>
        </p:nvSpPr>
        <p:spPr>
          <a:xfrm>
            <a:off x="533400" y="2952750"/>
            <a:ext cx="2133600" cy="1371600"/>
          </a:xfrm>
        </p:spPr>
        <p:txBody>
          <a:bodyPr>
            <a:normAutofit/>
          </a:bodyPr>
          <a:lstStyle>
            <a:lvl1pPr marL="0" indent="0">
              <a:buFontTx/>
              <a:buNone/>
              <a:defRPr sz="1100">
                <a:solidFill>
                  <a:srgbClr val="17252F"/>
                </a:solidFill>
              </a:defRPr>
            </a:lvl1pPr>
          </a:lstStyle>
          <a:p>
            <a:endParaRPr lang="en-US"/>
          </a:p>
        </p:txBody>
      </p:sp>
      <p:sp>
        <p:nvSpPr>
          <p:cNvPr id="10" name="Picture Placeholder 3"/>
          <p:cNvSpPr>
            <a:spLocks noGrp="1"/>
          </p:cNvSpPr>
          <p:nvPr>
            <p:ph type="pic" sz="quarter" idx="59"/>
          </p:nvPr>
        </p:nvSpPr>
        <p:spPr>
          <a:xfrm>
            <a:off x="2760662" y="2952750"/>
            <a:ext cx="2133600" cy="1371600"/>
          </a:xfrm>
        </p:spPr>
        <p:txBody>
          <a:bodyPr>
            <a:normAutofit/>
          </a:bodyPr>
          <a:lstStyle>
            <a:lvl1pPr marL="0" indent="0">
              <a:buFontTx/>
              <a:buNone/>
              <a:defRPr sz="1100">
                <a:solidFill>
                  <a:srgbClr val="17252F"/>
                </a:solidFill>
              </a:defRPr>
            </a:lvl1pPr>
          </a:lstStyle>
          <a:p>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4"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533400" y="0"/>
            <a:ext cx="4343400" cy="5143500"/>
          </a:xfrm>
        </p:spPr>
        <p:txBody>
          <a:bodyPr/>
          <a:lstStyle/>
          <a:p>
            <a:endParaRPr lang="en-US" dirty="0"/>
          </a:p>
        </p:txBody>
      </p:sp>
      <p:sp>
        <p:nvSpPr>
          <p:cNvPr id="7"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a:t>Click to edit Master title style</a:t>
            </a:r>
          </a:p>
        </p:txBody>
      </p:sp>
      <p:sp>
        <p:nvSpPr>
          <p:cNvPr id="8"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19050"/>
            <a:ext cx="9144000" cy="5162550"/>
          </a:xfrm>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0" y="3181352"/>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0" y="3706831"/>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2"/>
            <a:ext cx="3505200" cy="357187"/>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cxnSp>
        <p:nvCxnSpPr>
          <p:cNvPr id="8" name="Straight Connector 7"/>
          <p:cNvCxnSpPr/>
          <p:nvPr userDrawn="1"/>
        </p:nvCxnSpPr>
        <p:spPr>
          <a:xfrm>
            <a:off x="4572000" y="1837540"/>
            <a:ext cx="0" cy="16559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609600" y="186133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7"/>
          <p:cNvSpPr>
            <a:spLocks noGrp="1"/>
          </p:cNvSpPr>
          <p:nvPr>
            <p:ph type="body" sz="quarter" idx="16"/>
          </p:nvPr>
        </p:nvSpPr>
        <p:spPr>
          <a:xfrm>
            <a:off x="625476" y="1587500"/>
            <a:ext cx="2459037" cy="374650"/>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3" name="Text Placeholder 4"/>
          <p:cNvSpPr>
            <a:spLocks noGrp="1"/>
          </p:cNvSpPr>
          <p:nvPr>
            <p:ph type="body" sz="quarter" idx="17"/>
          </p:nvPr>
        </p:nvSpPr>
        <p:spPr>
          <a:xfrm>
            <a:off x="5257804" y="185498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4" name="Text Placeholder 7"/>
          <p:cNvSpPr>
            <a:spLocks noGrp="1"/>
          </p:cNvSpPr>
          <p:nvPr>
            <p:ph type="body" sz="quarter" idx="18"/>
          </p:nvPr>
        </p:nvSpPr>
        <p:spPr>
          <a:xfrm>
            <a:off x="5273679" y="1581149"/>
            <a:ext cx="2459037" cy="374650"/>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0" y="1962152"/>
            <a:ext cx="3924300" cy="2325687"/>
          </a:xfrm>
          <a:prstGeom prst="roundRect">
            <a:avLst>
              <a:gd name="adj" fmla="val 0"/>
            </a:avLst>
          </a:prstGeom>
        </p:spPr>
        <p:txBody>
          <a:bodyPr>
            <a:normAutofit/>
          </a:bodyPr>
          <a:lstStyle>
            <a:lvl1pPr marL="0" indent="0">
              <a:buFontTx/>
              <a:buNone/>
              <a:defRPr sz="1600">
                <a:solidFill>
                  <a:srgbClr val="17252F"/>
                </a:solidFill>
              </a:defRPr>
            </a:lvl1pPr>
          </a:lstStyle>
          <a:p>
            <a:endParaRPr lang="en-US" dirty="0"/>
          </a:p>
        </p:txBody>
      </p:sp>
      <p:sp>
        <p:nvSpPr>
          <p:cNvPr id="8" name="Text Placeholder 19"/>
          <p:cNvSpPr>
            <a:spLocks noGrp="1"/>
          </p:cNvSpPr>
          <p:nvPr>
            <p:ph type="body" sz="quarter" idx="14"/>
          </p:nvPr>
        </p:nvSpPr>
        <p:spPr>
          <a:xfrm>
            <a:off x="1219200" y="2347913"/>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9" name="Text Placeholder 21"/>
          <p:cNvSpPr>
            <a:spLocks noGrp="1"/>
          </p:cNvSpPr>
          <p:nvPr>
            <p:ph type="body" sz="quarter" idx="15"/>
          </p:nvPr>
        </p:nvSpPr>
        <p:spPr>
          <a:xfrm>
            <a:off x="457200" y="1254125"/>
            <a:ext cx="8229600" cy="479425"/>
          </a:xfrm>
        </p:spPr>
        <p:txBody>
          <a:bodyPr>
            <a:noAutofit/>
          </a:bodyPr>
          <a:lstStyle>
            <a:lvl1pPr marL="0" indent="0" algn="ctr">
              <a:lnSpc>
                <a:spcPts val="1500"/>
              </a:lnSpc>
              <a:buNone/>
              <a:defRPr sz="1050">
                <a:solidFill>
                  <a:srgbClr val="595959"/>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US" dirty="0"/>
          </a:p>
        </p:txBody>
      </p:sp>
      <p:sp>
        <p:nvSpPr>
          <p:cNvPr id="10" name="Text Placeholder 23"/>
          <p:cNvSpPr>
            <a:spLocks noGrp="1"/>
          </p:cNvSpPr>
          <p:nvPr>
            <p:ph type="body" sz="quarter" idx="16"/>
          </p:nvPr>
        </p:nvSpPr>
        <p:spPr>
          <a:xfrm>
            <a:off x="1219200" y="2119312"/>
            <a:ext cx="1828800" cy="357188"/>
          </a:xfrm>
        </p:spPr>
        <p:txBody>
          <a:bodyPr>
            <a:noAutofit/>
          </a:bodyPr>
          <a:lstStyle>
            <a:lvl1pPr marL="0" indent="0">
              <a:buFontTx/>
              <a:buNone/>
              <a:defRPr sz="1200" b="0" i="0">
                <a:solidFill>
                  <a:srgbClr val="1399EE"/>
                </a:solidFill>
                <a:latin typeface="Glegoo"/>
                <a:ea typeface="Calibri"/>
                <a:cs typeface="Glegoo"/>
              </a:defRPr>
            </a:lvl1pPr>
          </a:lstStyle>
          <a:p>
            <a:pPr lvl="0"/>
            <a:endParaRPr lang="en-US" dirty="0"/>
          </a:p>
        </p:txBody>
      </p:sp>
      <p:sp>
        <p:nvSpPr>
          <p:cNvPr id="11" name="Text Placeholder 19"/>
          <p:cNvSpPr>
            <a:spLocks noGrp="1"/>
          </p:cNvSpPr>
          <p:nvPr>
            <p:ph type="body" sz="quarter" idx="17"/>
          </p:nvPr>
        </p:nvSpPr>
        <p:spPr>
          <a:xfrm>
            <a:off x="1219200" y="3409950"/>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3"/>
          <p:cNvSpPr>
            <a:spLocks noGrp="1"/>
          </p:cNvSpPr>
          <p:nvPr>
            <p:ph type="body" sz="quarter" idx="18"/>
          </p:nvPr>
        </p:nvSpPr>
        <p:spPr>
          <a:xfrm>
            <a:off x="1219200" y="3181350"/>
            <a:ext cx="1828800" cy="357188"/>
          </a:xfrm>
        </p:spPr>
        <p:txBody>
          <a:bodyPr>
            <a:noAutofit/>
          </a:bodyPr>
          <a:lstStyle>
            <a:lvl1pPr marL="0" indent="0">
              <a:buFontTx/>
              <a:buNone/>
              <a:defRPr sz="1200" b="0" i="0">
                <a:solidFill>
                  <a:srgbClr val="1399EE"/>
                </a:solidFill>
                <a:latin typeface="Glegoo"/>
                <a:ea typeface="Calibri"/>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6" name="Text Placeholder 5"/>
          <p:cNvSpPr>
            <a:spLocks noGrp="1"/>
          </p:cNvSpPr>
          <p:nvPr>
            <p:ph type="body" sz="quarter" idx="68"/>
          </p:nvPr>
        </p:nvSpPr>
        <p:spPr>
          <a:xfrm>
            <a:off x="1219201" y="3709988"/>
            <a:ext cx="1843230" cy="533400"/>
          </a:xfrm>
        </p:spPr>
        <p:txBody>
          <a:bodyPr>
            <a:normAutofit/>
          </a:bodyPr>
          <a:lstStyle>
            <a:lvl1pPr marL="0" indent="0">
              <a:buFontTx/>
              <a:buNone/>
              <a:defRPr sz="1050">
                <a:solidFill>
                  <a:srgbClr val="7F7F7F"/>
                </a:solidFill>
              </a:defRPr>
            </a:lvl1pPr>
          </a:lstStyle>
          <a:p>
            <a:pPr lvl="0"/>
            <a:endParaRPr lang="en-US" dirty="0"/>
          </a:p>
        </p:txBody>
      </p:sp>
      <p:sp>
        <p:nvSpPr>
          <p:cNvPr id="32" name="Text Placeholder 5"/>
          <p:cNvSpPr>
            <a:spLocks noGrp="1"/>
          </p:cNvSpPr>
          <p:nvPr>
            <p:ph type="body" sz="quarter" idx="69"/>
          </p:nvPr>
        </p:nvSpPr>
        <p:spPr>
          <a:xfrm>
            <a:off x="2819400" y="3714750"/>
            <a:ext cx="1613026" cy="533400"/>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11"/>
          <p:cNvSpPr>
            <a:spLocks noGrp="1"/>
          </p:cNvSpPr>
          <p:nvPr>
            <p:ph type="body" sz="quarter" idx="70"/>
          </p:nvPr>
        </p:nvSpPr>
        <p:spPr>
          <a:xfrm>
            <a:off x="1206358" y="3181350"/>
            <a:ext cx="18303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14" name="Text Placeholder 13"/>
          <p:cNvSpPr>
            <a:spLocks noGrp="1"/>
          </p:cNvSpPr>
          <p:nvPr>
            <p:ph type="body" sz="quarter" idx="71"/>
          </p:nvPr>
        </p:nvSpPr>
        <p:spPr>
          <a:xfrm>
            <a:off x="1219200" y="3360738"/>
            <a:ext cx="1097280" cy="231775"/>
          </a:xfrm>
        </p:spPr>
        <p:txBody>
          <a:bodyPr>
            <a:noAutofit/>
          </a:bodyPr>
          <a:lstStyle>
            <a:lvl1pPr marL="0" indent="0">
              <a:buFontTx/>
              <a:buNone/>
              <a:defRPr sz="900">
                <a:solidFill>
                  <a:srgbClr val="7F7F7F"/>
                </a:solidFill>
                <a:latin typeface="Calibri"/>
                <a:ea typeface="Calibri"/>
              </a:defRPr>
            </a:lvl1pPr>
          </a:lstStyle>
          <a:p>
            <a:pPr lvl="0"/>
            <a:endParaRPr lang="en-US" dirty="0"/>
          </a:p>
        </p:txBody>
      </p:sp>
      <p:sp>
        <p:nvSpPr>
          <p:cNvPr id="35" name="Text Placeholder 11"/>
          <p:cNvSpPr>
            <a:spLocks noGrp="1"/>
          </p:cNvSpPr>
          <p:nvPr>
            <p:ph type="body" sz="quarter" idx="72"/>
          </p:nvPr>
        </p:nvSpPr>
        <p:spPr>
          <a:xfrm>
            <a:off x="2819400" y="3181350"/>
            <a:ext cx="16017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36" name="Text Placeholder 13"/>
          <p:cNvSpPr>
            <a:spLocks noGrp="1"/>
          </p:cNvSpPr>
          <p:nvPr>
            <p:ph type="body" sz="quarter" idx="73"/>
          </p:nvPr>
        </p:nvSpPr>
        <p:spPr>
          <a:xfrm>
            <a:off x="2832242" y="3360738"/>
            <a:ext cx="1097280" cy="231775"/>
          </a:xfrm>
        </p:spPr>
        <p:txBody>
          <a:bodyPr>
            <a:noAutofit/>
          </a:bodyPr>
          <a:lstStyle>
            <a:lvl1pPr marL="0" indent="0">
              <a:buFontTx/>
              <a:buNone/>
              <a:defRPr sz="900">
                <a:solidFill>
                  <a:srgbClr val="7F7F7F"/>
                </a:solidFill>
                <a:latin typeface="Calibri"/>
                <a:ea typeface="Calibri"/>
              </a:defRPr>
            </a:lvl1pPr>
          </a:lstStyle>
          <a:p>
            <a:pPr lvl="0"/>
            <a:endParaRPr lang="en-US" dirty="0"/>
          </a:p>
        </p:txBody>
      </p:sp>
      <p:sp>
        <p:nvSpPr>
          <p:cNvPr id="38" name="Text Placeholder 5"/>
          <p:cNvSpPr>
            <a:spLocks noGrp="1"/>
          </p:cNvSpPr>
          <p:nvPr>
            <p:ph type="body" sz="quarter" idx="74"/>
          </p:nvPr>
        </p:nvSpPr>
        <p:spPr>
          <a:xfrm>
            <a:off x="4419600" y="3714750"/>
            <a:ext cx="1675229" cy="533400"/>
          </a:xfrm>
        </p:spPr>
        <p:txBody>
          <a:bodyPr>
            <a:normAutofit/>
          </a:bodyPr>
          <a:lstStyle>
            <a:lvl1pPr marL="0" indent="0">
              <a:buFontTx/>
              <a:buNone/>
              <a:defRPr sz="1050">
                <a:solidFill>
                  <a:srgbClr val="7F7F7F"/>
                </a:solidFill>
              </a:defRPr>
            </a:lvl1pPr>
          </a:lstStyle>
          <a:p>
            <a:pPr lvl="0"/>
            <a:endParaRPr lang="en-US" dirty="0"/>
          </a:p>
        </p:txBody>
      </p:sp>
      <p:sp>
        <p:nvSpPr>
          <p:cNvPr id="39" name="Text Placeholder 11"/>
          <p:cNvSpPr>
            <a:spLocks noGrp="1"/>
          </p:cNvSpPr>
          <p:nvPr>
            <p:ph type="body" sz="quarter" idx="75"/>
          </p:nvPr>
        </p:nvSpPr>
        <p:spPr>
          <a:xfrm>
            <a:off x="4419600" y="3181350"/>
            <a:ext cx="16635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0" name="Text Placeholder 13"/>
          <p:cNvSpPr>
            <a:spLocks noGrp="1"/>
          </p:cNvSpPr>
          <p:nvPr>
            <p:ph type="body" sz="quarter" idx="76"/>
          </p:nvPr>
        </p:nvSpPr>
        <p:spPr>
          <a:xfrm>
            <a:off x="4432442" y="3360738"/>
            <a:ext cx="1097280" cy="231775"/>
          </a:xfrm>
        </p:spPr>
        <p:txBody>
          <a:bodyPr>
            <a:noAutofit/>
          </a:bodyPr>
          <a:lstStyle>
            <a:lvl1pPr marL="0" indent="0">
              <a:buFontTx/>
              <a:buNone/>
              <a:defRPr sz="900">
                <a:solidFill>
                  <a:srgbClr val="7F7F7F"/>
                </a:solidFill>
                <a:latin typeface="Calibri"/>
                <a:ea typeface="Calibri"/>
              </a:defRPr>
            </a:lvl1pPr>
          </a:lstStyle>
          <a:p>
            <a:pPr lvl="0"/>
            <a:endParaRPr lang="en-US" dirty="0"/>
          </a:p>
        </p:txBody>
      </p:sp>
      <p:sp>
        <p:nvSpPr>
          <p:cNvPr id="41" name="Text Placeholder 5"/>
          <p:cNvSpPr>
            <a:spLocks noGrp="1"/>
          </p:cNvSpPr>
          <p:nvPr>
            <p:ph type="body" sz="quarter" idx="77"/>
          </p:nvPr>
        </p:nvSpPr>
        <p:spPr>
          <a:xfrm>
            <a:off x="5943600" y="3714750"/>
            <a:ext cx="1751964" cy="533400"/>
          </a:xfrm>
        </p:spPr>
        <p:txBody>
          <a:bodyPr>
            <a:normAutofit/>
          </a:bodyPr>
          <a:lstStyle>
            <a:lvl1pPr marL="0" indent="0">
              <a:buFontTx/>
              <a:buNone/>
              <a:defRPr sz="1050">
                <a:solidFill>
                  <a:srgbClr val="7F7F7F"/>
                </a:solidFill>
              </a:defRPr>
            </a:lvl1pPr>
          </a:lstStyle>
          <a:p>
            <a:pPr lvl="0"/>
            <a:endParaRPr lang="en-US" dirty="0"/>
          </a:p>
        </p:txBody>
      </p:sp>
      <p:sp>
        <p:nvSpPr>
          <p:cNvPr id="42" name="Text Placeholder 11"/>
          <p:cNvSpPr>
            <a:spLocks noGrp="1"/>
          </p:cNvSpPr>
          <p:nvPr>
            <p:ph type="body" sz="quarter" idx="78"/>
          </p:nvPr>
        </p:nvSpPr>
        <p:spPr>
          <a:xfrm>
            <a:off x="5943600" y="3181350"/>
            <a:ext cx="17397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3" name="Text Placeholder 13"/>
          <p:cNvSpPr>
            <a:spLocks noGrp="1"/>
          </p:cNvSpPr>
          <p:nvPr>
            <p:ph type="body" sz="quarter" idx="79"/>
          </p:nvPr>
        </p:nvSpPr>
        <p:spPr>
          <a:xfrm>
            <a:off x="5956442" y="3360738"/>
            <a:ext cx="1097280" cy="231775"/>
          </a:xfrm>
        </p:spPr>
        <p:txBody>
          <a:bodyPr>
            <a:noAutofit/>
          </a:bodyPr>
          <a:lstStyle>
            <a:lvl1pPr marL="0" indent="0">
              <a:buFontTx/>
              <a:buNone/>
              <a:defRPr sz="900">
                <a:solidFill>
                  <a:srgbClr val="7F7F7F"/>
                </a:solidFill>
                <a:latin typeface="Calibri"/>
                <a:ea typeface="Calibri"/>
              </a:defRPr>
            </a:lvl1pPr>
          </a:lstStyle>
          <a:p>
            <a:pPr lvl="0"/>
            <a:endParaRPr lang="en-US" dirty="0"/>
          </a:p>
        </p:txBody>
      </p:sp>
      <p:sp>
        <p:nvSpPr>
          <p:cNvPr id="5" name="Picture Placeholder 4"/>
          <p:cNvSpPr>
            <a:spLocks noGrp="1"/>
          </p:cNvSpPr>
          <p:nvPr>
            <p:ph type="pic" sz="quarter" idx="80"/>
          </p:nvPr>
        </p:nvSpPr>
        <p:spPr>
          <a:xfrm>
            <a:off x="1295400" y="1581150"/>
            <a:ext cx="1600200" cy="1447800"/>
          </a:xfrm>
        </p:spPr>
        <p:txBody>
          <a:bodyPr/>
          <a:lstStyle/>
          <a:p>
            <a:endParaRPr lang="en-US"/>
          </a:p>
        </p:txBody>
      </p:sp>
      <p:sp>
        <p:nvSpPr>
          <p:cNvPr id="31" name="Picture Placeholder 4"/>
          <p:cNvSpPr>
            <a:spLocks noGrp="1"/>
          </p:cNvSpPr>
          <p:nvPr>
            <p:ph type="pic" sz="quarter" idx="81"/>
          </p:nvPr>
        </p:nvSpPr>
        <p:spPr>
          <a:xfrm>
            <a:off x="2895600" y="1581150"/>
            <a:ext cx="1600200" cy="1447800"/>
          </a:xfrm>
        </p:spPr>
        <p:txBody>
          <a:bodyPr/>
          <a:lstStyle/>
          <a:p>
            <a:endParaRPr lang="en-US"/>
          </a:p>
        </p:txBody>
      </p:sp>
      <p:sp>
        <p:nvSpPr>
          <p:cNvPr id="33" name="Picture Placeholder 4"/>
          <p:cNvSpPr>
            <a:spLocks noGrp="1"/>
          </p:cNvSpPr>
          <p:nvPr>
            <p:ph type="pic" sz="quarter" idx="82"/>
          </p:nvPr>
        </p:nvSpPr>
        <p:spPr>
          <a:xfrm>
            <a:off x="4495800" y="1581150"/>
            <a:ext cx="1600200" cy="1447800"/>
          </a:xfrm>
        </p:spPr>
        <p:txBody>
          <a:bodyPr/>
          <a:lstStyle/>
          <a:p>
            <a:endParaRPr lang="en-US"/>
          </a:p>
        </p:txBody>
      </p:sp>
      <p:sp>
        <p:nvSpPr>
          <p:cNvPr id="34" name="Picture Placeholder 4"/>
          <p:cNvSpPr>
            <a:spLocks noGrp="1"/>
          </p:cNvSpPr>
          <p:nvPr>
            <p:ph type="pic" sz="quarter" idx="83"/>
          </p:nvPr>
        </p:nvSpPr>
        <p:spPr>
          <a:xfrm>
            <a:off x="6096000" y="1581150"/>
            <a:ext cx="1600200" cy="1447800"/>
          </a:xfrm>
        </p:spPr>
        <p:txBody>
          <a:bodyPr/>
          <a:lstStyle/>
          <a:p>
            <a:endParaRPr lang="en-US"/>
          </a:p>
        </p:txBody>
      </p:sp>
      <p:sp>
        <p:nvSpPr>
          <p:cNvPr id="2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23" name="Text Placeholder 17"/>
          <p:cNvSpPr>
            <a:spLocks noGrp="1"/>
          </p:cNvSpPr>
          <p:nvPr>
            <p:ph type="body" sz="quarter" idx="23"/>
          </p:nvPr>
        </p:nvSpPr>
        <p:spPr>
          <a:xfrm>
            <a:off x="2044557"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3" name="Content Placeholder 2"/>
          <p:cNvSpPr>
            <a:spLocks noGrp="1"/>
          </p:cNvSpPr>
          <p:nvPr>
            <p:ph idx="1"/>
          </p:nvPr>
        </p:nvSpPr>
        <p:spPr>
          <a:xfrm>
            <a:off x="457200" y="1352550"/>
            <a:ext cx="8229600" cy="2971802"/>
          </a:xfrm>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0"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eet The Team">
    <p:spTree>
      <p:nvGrpSpPr>
        <p:cNvPr id="1" name=""/>
        <p:cNvGrpSpPr/>
        <p:nvPr/>
      </p:nvGrpSpPr>
      <p:grpSpPr>
        <a:xfrm>
          <a:off x="0" y="0"/>
          <a:ext cx="0" cy="0"/>
          <a:chOff x="0" y="0"/>
          <a:chExt cx="0" cy="0"/>
        </a:xfrm>
      </p:grpSpPr>
      <p:sp>
        <p:nvSpPr>
          <p:cNvPr id="5" name="Picture Placeholder 4"/>
          <p:cNvSpPr>
            <a:spLocks noGrp="1"/>
          </p:cNvSpPr>
          <p:nvPr>
            <p:ph type="pic" sz="quarter" idx="80"/>
          </p:nvPr>
        </p:nvSpPr>
        <p:spPr>
          <a:xfrm>
            <a:off x="0" y="1504950"/>
            <a:ext cx="9144000" cy="3638550"/>
          </a:xfrm>
        </p:spPr>
        <p:txBody>
          <a:bodyPr/>
          <a:lstStyle/>
          <a:p>
            <a:endParaRPr lang="en-US"/>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solidFill>
                  <a:srgbClr val="48597F"/>
                </a:solidFill>
                <a:latin typeface="Lato Light"/>
                <a:cs typeface="Lato Light"/>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9928"/>
            <a:ext cx="4040188"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09750"/>
            <a:ext cx="4040188"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0" y="1329928"/>
            <a:ext cx="4041775"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0" y="1809750"/>
            <a:ext cx="4041775"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2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2" name="Text Placeholder 17"/>
          <p:cNvSpPr>
            <a:spLocks noGrp="1"/>
          </p:cNvSpPr>
          <p:nvPr>
            <p:ph type="body" sz="quarter" idx="23"/>
          </p:nvPr>
        </p:nvSpPr>
        <p:spPr>
          <a:xfrm>
            <a:off x="2057400"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PAD mockup layout">
    <p:spTree>
      <p:nvGrpSpPr>
        <p:cNvPr id="1" name=""/>
        <p:cNvGrpSpPr/>
        <p:nvPr/>
      </p:nvGrpSpPr>
      <p:grpSpPr>
        <a:xfrm>
          <a:off x="0" y="0"/>
          <a:ext cx="0" cy="0"/>
          <a:chOff x="0" y="0"/>
          <a:chExt cx="0" cy="0"/>
        </a:xfrm>
      </p:grpSpPr>
      <p:sp>
        <p:nvSpPr>
          <p:cNvPr id="8" name="Rectangle 7"/>
          <p:cNvSpPr/>
          <p:nvPr userDrawn="1"/>
        </p:nvSpPr>
        <p:spPr>
          <a:xfrm>
            <a:off x="1371600" y="2190750"/>
            <a:ext cx="26670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371600" y="2876550"/>
            <a:ext cx="26670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b="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
        <p:nvSpPr>
          <p:cNvPr id="14" name="Rectangle 13"/>
          <p:cNvSpPr/>
          <p:nvPr userDrawn="1"/>
        </p:nvSpPr>
        <p:spPr>
          <a:xfrm>
            <a:off x="1295400" y="2876550"/>
            <a:ext cx="63246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295400" y="2190750"/>
            <a:ext cx="63246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7"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PAD mockup layout 2">
    <p:spTree>
      <p:nvGrpSpPr>
        <p:cNvPr id="1" name=""/>
        <p:cNvGrpSpPr/>
        <p:nvPr/>
      </p:nvGrpSpPr>
      <p:grpSpPr>
        <a:xfrm>
          <a:off x="0" y="0"/>
          <a:ext cx="0" cy="0"/>
          <a:chOff x="0" y="0"/>
          <a:chExt cx="0" cy="0"/>
        </a:xfrm>
      </p:grpSpPr>
      <p:sp>
        <p:nvSpPr>
          <p:cNvPr id="23" name="Text Placeholder 22"/>
          <p:cNvSpPr>
            <a:spLocks noGrp="1"/>
          </p:cNvSpPr>
          <p:nvPr>
            <p:ph type="body" sz="quarter" idx="25"/>
          </p:nvPr>
        </p:nvSpPr>
        <p:spPr>
          <a:xfrm>
            <a:off x="762000" y="2038350"/>
            <a:ext cx="3429000" cy="990600"/>
          </a:xfrm>
        </p:spPr>
        <p:txBody>
          <a:bodyPr>
            <a:normAutofit/>
          </a:bodyPr>
          <a:lstStyle>
            <a:lvl1pPr marL="0" indent="0">
              <a:lnSpc>
                <a:spcPts val="1400"/>
              </a:lnSpc>
              <a:buFontTx/>
              <a:buNone/>
              <a:defRPr sz="1050">
                <a:solidFill>
                  <a:srgbClr val="7F7F7F"/>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25" name="Text Placeholder 24"/>
          <p:cNvSpPr>
            <a:spLocks noGrp="1"/>
          </p:cNvSpPr>
          <p:nvPr>
            <p:ph type="body" sz="quarter" idx="26"/>
          </p:nvPr>
        </p:nvSpPr>
        <p:spPr>
          <a:xfrm>
            <a:off x="762000" y="1809750"/>
            <a:ext cx="2286000" cy="304800"/>
          </a:xfrm>
        </p:spPr>
        <p:txBody>
          <a:bodyPr>
            <a:noAutofit/>
          </a:bodyPr>
          <a:lstStyle>
            <a:lvl1pPr marL="0" indent="0">
              <a:buFontTx/>
              <a:buNone/>
              <a:defRPr sz="1200" i="0">
                <a:solidFill>
                  <a:srgbClr val="1399EE"/>
                </a:solidFill>
                <a:latin typeface="Glegoo"/>
                <a:ea typeface="Calibri"/>
                <a:cs typeface="Glegoo"/>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20" name="Picture 19"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5400" y="1352550"/>
            <a:ext cx="2552878" cy="3562350"/>
          </a:xfrm>
          <a:prstGeom prst="rect">
            <a:avLst/>
          </a:prstGeom>
        </p:spPr>
      </p:pic>
      <p:sp>
        <p:nvSpPr>
          <p:cNvPr id="22" name="Picture Placeholder 20"/>
          <p:cNvSpPr>
            <a:spLocks noGrp="1"/>
          </p:cNvSpPr>
          <p:nvPr>
            <p:ph type="pic" sz="quarter" idx="31"/>
          </p:nvPr>
        </p:nvSpPr>
        <p:spPr>
          <a:xfrm>
            <a:off x="5410200" y="1733550"/>
            <a:ext cx="1956816" cy="2419350"/>
          </a:xfr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Phone mockup layout">
    <p:spTree>
      <p:nvGrpSpPr>
        <p:cNvPr id="1" name=""/>
        <p:cNvGrpSpPr/>
        <p:nvPr/>
      </p:nvGrpSpPr>
      <p:grpSpPr>
        <a:xfrm>
          <a:off x="0" y="0"/>
          <a:ext cx="0" cy="0"/>
          <a:chOff x="0" y="0"/>
          <a:chExt cx="0" cy="0"/>
        </a:xfrm>
      </p:grpSpPr>
      <p:sp>
        <p:nvSpPr>
          <p:cNvPr id="19" name="Rectangle 18"/>
          <p:cNvSpPr/>
          <p:nvPr userDrawn="1"/>
        </p:nvSpPr>
        <p:spPr>
          <a:xfrm>
            <a:off x="0" y="1809750"/>
            <a:ext cx="9144000" cy="15240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sp>
        <p:nvSpPr>
          <p:cNvPr id="14" name="Text Placeholder 13"/>
          <p:cNvSpPr>
            <a:spLocks noGrp="1"/>
          </p:cNvSpPr>
          <p:nvPr>
            <p:ph type="body" sz="quarter" idx="24"/>
          </p:nvPr>
        </p:nvSpPr>
        <p:spPr>
          <a:xfrm>
            <a:off x="1828800" y="3325812"/>
            <a:ext cx="2362200" cy="384175"/>
          </a:xfrm>
        </p:spPr>
        <p:txBody>
          <a:bodyPr>
            <a:noAutofit/>
          </a:bodyPr>
          <a:lstStyle>
            <a:lvl1pPr marL="0" indent="0">
              <a:buFontTx/>
              <a:buNone/>
              <a:defRPr sz="1050">
                <a:solidFill>
                  <a:srgbClr val="7F7F7F"/>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US" dirty="0"/>
          </a:p>
        </p:txBody>
      </p:sp>
      <p:sp>
        <p:nvSpPr>
          <p:cNvPr id="16" name="Text Placeholder 15"/>
          <p:cNvSpPr>
            <a:spLocks noGrp="1"/>
          </p:cNvSpPr>
          <p:nvPr>
            <p:ph type="body" sz="quarter" idx="25"/>
          </p:nvPr>
        </p:nvSpPr>
        <p:spPr>
          <a:xfrm>
            <a:off x="1828800" y="3859212"/>
            <a:ext cx="2590800" cy="465138"/>
          </a:xfrm>
        </p:spPr>
        <p:txBody>
          <a:bodyPr>
            <a:noAutofit/>
          </a:bodyPr>
          <a:lstStyle>
            <a:lvl1pPr marL="0" indent="0">
              <a:buFontTx/>
              <a:buNone/>
              <a:defRPr sz="1050">
                <a:solidFill>
                  <a:srgbClr val="7F7F7F"/>
                </a:solidFill>
                <a:latin typeface="Calibri"/>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18" name="Text Placeholder 17"/>
          <p:cNvSpPr>
            <a:spLocks noGrp="1"/>
          </p:cNvSpPr>
          <p:nvPr>
            <p:ph type="body" sz="quarter" idx="26"/>
          </p:nvPr>
        </p:nvSpPr>
        <p:spPr>
          <a:xfrm>
            <a:off x="1143000" y="2208212"/>
            <a:ext cx="3429000" cy="1041400"/>
          </a:xfrm>
        </p:spPr>
        <p:txBody>
          <a:bodyPr>
            <a:noAutofit/>
          </a:bodyPr>
          <a:lstStyle>
            <a:lvl1pPr marL="0" indent="0">
              <a:buFontTx/>
              <a:buNone/>
              <a:defRPr sz="1050">
                <a:solidFill>
                  <a:schemeClr val="bg1"/>
                </a:solidFill>
                <a:latin typeface="Calibri"/>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20" name="Text Placeholder 19"/>
          <p:cNvSpPr>
            <a:spLocks noGrp="1"/>
          </p:cNvSpPr>
          <p:nvPr>
            <p:ph type="body" sz="quarter" idx="27"/>
          </p:nvPr>
        </p:nvSpPr>
        <p:spPr>
          <a:xfrm>
            <a:off x="1143000" y="1954212"/>
            <a:ext cx="2362200" cy="357188"/>
          </a:xfrm>
        </p:spPr>
        <p:txBody>
          <a:bodyPr>
            <a:noAutofit/>
          </a:bodyPr>
          <a:lstStyle>
            <a:lvl1pPr marL="0" indent="0">
              <a:buFontTx/>
              <a:buNone/>
              <a:defRPr sz="1100">
                <a:solidFill>
                  <a:schemeClr val="bg1"/>
                </a:solidFill>
                <a:latin typeface="Glegoo"/>
              </a:defRPr>
            </a:lvl1pPr>
            <a:lvl2pPr marL="457200" indent="0">
              <a:buFontTx/>
              <a:buNone/>
              <a:defRPr sz="1100">
                <a:solidFill>
                  <a:srgbClr val="424C53"/>
                </a:solidFill>
              </a:defRPr>
            </a:lvl2pPr>
            <a:lvl3pPr marL="914400" indent="0">
              <a:buFontTx/>
              <a:buNone/>
              <a:defRPr sz="1100">
                <a:solidFill>
                  <a:srgbClr val="424C53"/>
                </a:solidFill>
              </a:defRPr>
            </a:lvl3pPr>
            <a:lvl4pPr marL="1371600" indent="0">
              <a:buFontTx/>
              <a:buNone/>
              <a:defRPr sz="1100">
                <a:solidFill>
                  <a:srgbClr val="424C53"/>
                </a:solidFill>
              </a:defRPr>
            </a:lvl4pPr>
            <a:lvl5pPr marL="1828800" indent="0">
              <a:buFontTx/>
              <a:buNone/>
              <a:defRPr sz="1100">
                <a:solidFill>
                  <a:srgbClr val="424C53"/>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4835244" y="1428750"/>
            <a:ext cx="1602039" cy="3352800"/>
          </a:xfrm>
          <a:prstGeom prst="rect">
            <a:avLst/>
          </a:prstGeom>
        </p:spPr>
      </p:pic>
      <p:sp>
        <p:nvSpPr>
          <p:cNvPr id="27" name="Picture Placeholder 19"/>
          <p:cNvSpPr>
            <a:spLocks noGrp="1"/>
          </p:cNvSpPr>
          <p:nvPr>
            <p:ph type="pic" sz="quarter" idx="64"/>
          </p:nvPr>
        </p:nvSpPr>
        <p:spPr>
          <a:xfrm>
            <a:off x="5029200" y="1962150"/>
            <a:ext cx="1247554" cy="2286000"/>
          </a:xfrm>
        </p:spPr>
        <p:txBody>
          <a:bodyPr/>
          <a:lstStyle/>
          <a:p>
            <a:endParaRPr lang="en-US"/>
          </a:p>
        </p:txBody>
      </p:sp>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6475161" y="1428750"/>
            <a:ext cx="1602039" cy="3352800"/>
          </a:xfrm>
          <a:prstGeom prst="rect">
            <a:avLst/>
          </a:prstGeom>
        </p:spPr>
      </p:pic>
      <p:sp>
        <p:nvSpPr>
          <p:cNvPr id="29" name="Picture Placeholder 19"/>
          <p:cNvSpPr>
            <a:spLocks noGrp="1"/>
          </p:cNvSpPr>
          <p:nvPr>
            <p:ph type="pic" sz="quarter" idx="65"/>
          </p:nvPr>
        </p:nvSpPr>
        <p:spPr>
          <a:xfrm>
            <a:off x="6669117" y="1962150"/>
            <a:ext cx="1247554" cy="22860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7"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1581152"/>
            <a:ext cx="4419600" cy="2562857"/>
          </a:xfrm>
          <a:prstGeom prst="rect">
            <a:avLst/>
          </a:prstGeom>
        </p:spPr>
      </p:pic>
      <p:sp>
        <p:nvSpPr>
          <p:cNvPr id="21" name="Picture Placeholder 2"/>
          <p:cNvSpPr>
            <a:spLocks noGrp="1"/>
          </p:cNvSpPr>
          <p:nvPr>
            <p:ph type="pic" sz="quarter" idx="13"/>
          </p:nvPr>
        </p:nvSpPr>
        <p:spPr>
          <a:xfrm>
            <a:off x="1481126" y="1809750"/>
            <a:ext cx="3167074" cy="2028669"/>
          </a:xfrm>
        </p:spPr>
        <p:txBody>
          <a:bodyPr/>
          <a:lstStyle>
            <a:lvl1pPr>
              <a:defRPr>
                <a:solidFill>
                  <a:schemeClr val="bg1"/>
                </a:solidFill>
              </a:defRPr>
            </a:lvl1pPr>
          </a:lstStyle>
          <a:p>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p:nvPr>
        </p:nvSpPr>
        <p:spPr>
          <a:xfrm>
            <a:off x="5334000" y="2244725"/>
            <a:ext cx="2971800" cy="1774825"/>
          </a:xfrm>
        </p:spPr>
        <p:txBody>
          <a:bodyPr>
            <a:normAutofit/>
          </a:bodyPr>
          <a:lstStyle>
            <a:lvl1pPr marL="0" indent="0">
              <a:lnSpc>
                <a:spcPts val="1400"/>
              </a:lnSpc>
              <a:buFontTx/>
              <a:buNone/>
              <a:defRPr sz="1000">
                <a:solidFill>
                  <a:schemeClr val="bg1">
                    <a:lumMod val="50000"/>
                  </a:schemeClr>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11" name="Text Placeholder 9"/>
          <p:cNvSpPr>
            <a:spLocks noGrp="1"/>
          </p:cNvSpPr>
          <p:nvPr>
            <p:ph type="body" sz="quarter" idx="25"/>
          </p:nvPr>
        </p:nvSpPr>
        <p:spPr>
          <a:xfrm>
            <a:off x="5334000" y="1962150"/>
            <a:ext cx="2971800" cy="327025"/>
          </a:xfrm>
        </p:spPr>
        <p:txBody>
          <a:bodyPr>
            <a:normAutofit/>
          </a:bodyPr>
          <a:lstStyle>
            <a:lvl1pPr marL="0" indent="0">
              <a:buFontTx/>
              <a:buNone/>
              <a:defRPr sz="1200" b="0" i="0">
                <a:solidFill>
                  <a:srgbClr val="1399EE"/>
                </a:solidFill>
                <a:latin typeface="Glegoo"/>
                <a:cs typeface="Glegoo"/>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3124200" y="4683919"/>
            <a:ext cx="2895600" cy="357188"/>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7255DF95-D547-449A-B910-FD2F068A3269}" type="slidenum">
              <a:rPr lang="zh-CN" alt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27"/>
          <p:cNvSpPr>
            <a:spLocks noGrp="1"/>
          </p:cNvSpPr>
          <p:nvPr>
            <p:ph type="pic" sz="quarter" idx="24"/>
          </p:nvPr>
        </p:nvSpPr>
        <p:spPr>
          <a:xfrm>
            <a:off x="0" y="3456622"/>
            <a:ext cx="2276856" cy="1705928"/>
          </a:xfrm>
        </p:spPr>
        <p:txBody>
          <a:bodyPr/>
          <a:lstStyle/>
          <a:p>
            <a:endParaRPr lang="en-US"/>
          </a:p>
        </p:txBody>
      </p:sp>
      <p:sp>
        <p:nvSpPr>
          <p:cNvPr id="9" name="Picture Placeholder 27"/>
          <p:cNvSpPr>
            <a:spLocks noGrp="1"/>
          </p:cNvSpPr>
          <p:nvPr>
            <p:ph type="pic" sz="quarter" idx="25"/>
          </p:nvPr>
        </p:nvSpPr>
        <p:spPr>
          <a:xfrm>
            <a:off x="2286000" y="3456622"/>
            <a:ext cx="2276856" cy="1705928"/>
          </a:xfrm>
        </p:spPr>
        <p:txBody>
          <a:bodyPr/>
          <a:lstStyle/>
          <a:p>
            <a:endParaRPr lang="en-US"/>
          </a:p>
        </p:txBody>
      </p:sp>
      <p:sp>
        <p:nvSpPr>
          <p:cNvPr id="10" name="Picture Placeholder 27"/>
          <p:cNvSpPr>
            <a:spLocks noGrp="1"/>
          </p:cNvSpPr>
          <p:nvPr>
            <p:ph type="pic" sz="quarter" idx="26"/>
          </p:nvPr>
        </p:nvSpPr>
        <p:spPr>
          <a:xfrm>
            <a:off x="4572000" y="3455670"/>
            <a:ext cx="2276856" cy="1705928"/>
          </a:xfrm>
        </p:spPr>
        <p:txBody>
          <a:bodyPr/>
          <a:lstStyle/>
          <a:p>
            <a:endParaRPr lang="en-US"/>
          </a:p>
        </p:txBody>
      </p:sp>
      <p:sp>
        <p:nvSpPr>
          <p:cNvPr id="11" name="Picture Placeholder 27"/>
          <p:cNvSpPr>
            <a:spLocks noGrp="1"/>
          </p:cNvSpPr>
          <p:nvPr>
            <p:ph type="pic" sz="quarter" idx="27"/>
          </p:nvPr>
        </p:nvSpPr>
        <p:spPr>
          <a:xfrm>
            <a:off x="6858000" y="3455670"/>
            <a:ext cx="2286000" cy="1705928"/>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Picture Placeholder 27"/>
          <p:cNvSpPr>
            <a:spLocks noGrp="1"/>
          </p:cNvSpPr>
          <p:nvPr>
            <p:ph type="pic" sz="quarter" idx="25"/>
          </p:nvPr>
        </p:nvSpPr>
        <p:spPr>
          <a:xfrm>
            <a:off x="2286000" y="1504950"/>
            <a:ext cx="2276856" cy="1981200"/>
          </a:xfrm>
        </p:spPr>
        <p:txBody>
          <a:bodyPr/>
          <a:lstStyle/>
          <a:p>
            <a:endParaRPr lang="en-US"/>
          </a:p>
        </p:txBody>
      </p:sp>
      <p:sp>
        <p:nvSpPr>
          <p:cNvPr id="10" name="Picture Placeholder 27"/>
          <p:cNvSpPr>
            <a:spLocks noGrp="1"/>
          </p:cNvSpPr>
          <p:nvPr>
            <p:ph type="pic" sz="quarter" idx="26"/>
          </p:nvPr>
        </p:nvSpPr>
        <p:spPr>
          <a:xfrm>
            <a:off x="4572000" y="1504950"/>
            <a:ext cx="2276856" cy="1981200"/>
          </a:xfrm>
        </p:spPr>
        <p:txBody>
          <a:bodyPr/>
          <a:lstStyle/>
          <a:p>
            <a:endParaRPr lang="en-US"/>
          </a:p>
        </p:txBody>
      </p:sp>
      <p:sp>
        <p:nvSpPr>
          <p:cNvPr id="11" name="Picture Placeholder 27"/>
          <p:cNvSpPr>
            <a:spLocks noGrp="1"/>
          </p:cNvSpPr>
          <p:nvPr>
            <p:ph type="pic" sz="quarter" idx="27"/>
          </p:nvPr>
        </p:nvSpPr>
        <p:spPr>
          <a:xfrm>
            <a:off x="6858000" y="1504950"/>
            <a:ext cx="2286000" cy="1981200"/>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352550"/>
            <a:ext cx="2671762" cy="3006727"/>
          </a:xfrm>
        </p:spPr>
        <p:txBody>
          <a:bodyPr>
            <a:normAutofit/>
          </a:bodyPr>
          <a:lstStyle>
            <a:lvl1pPr marL="0" indent="0">
              <a:buFontTx/>
              <a:buNone/>
              <a:defRPr sz="1200">
                <a:solidFill>
                  <a:srgbClr val="17375E"/>
                </a:solidFill>
              </a:defRPr>
            </a:lvl1pPr>
          </a:lstStyle>
          <a:p>
            <a:endParaRPr lang="en-US"/>
          </a:p>
        </p:txBody>
      </p:sp>
      <p:sp>
        <p:nvSpPr>
          <p:cNvPr id="9" name="Text Placeholder 26"/>
          <p:cNvSpPr>
            <a:spLocks noGrp="1"/>
          </p:cNvSpPr>
          <p:nvPr>
            <p:ph type="body" sz="quarter" idx="15"/>
          </p:nvPr>
        </p:nvSpPr>
        <p:spPr>
          <a:xfrm>
            <a:off x="3733800" y="181768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0" name="Text Placeholder 26"/>
          <p:cNvSpPr>
            <a:spLocks noGrp="1"/>
          </p:cNvSpPr>
          <p:nvPr>
            <p:ph type="body" sz="quarter" idx="16"/>
          </p:nvPr>
        </p:nvSpPr>
        <p:spPr>
          <a:xfrm>
            <a:off x="6407150" y="180975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1" name="Text Placeholder 26"/>
          <p:cNvSpPr>
            <a:spLocks noGrp="1"/>
          </p:cNvSpPr>
          <p:nvPr>
            <p:ph type="body" sz="quarter" idx="17"/>
          </p:nvPr>
        </p:nvSpPr>
        <p:spPr>
          <a:xfrm>
            <a:off x="3736975" y="340532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2" name="Text Placeholder 26"/>
          <p:cNvSpPr>
            <a:spLocks noGrp="1"/>
          </p:cNvSpPr>
          <p:nvPr>
            <p:ph type="body" sz="quarter" idx="18"/>
          </p:nvPr>
        </p:nvSpPr>
        <p:spPr>
          <a:xfrm>
            <a:off x="6410325" y="339739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3" name="Text Placeholder 32"/>
          <p:cNvSpPr>
            <a:spLocks noGrp="1"/>
          </p:cNvSpPr>
          <p:nvPr>
            <p:ph type="body" sz="quarter" idx="19"/>
          </p:nvPr>
        </p:nvSpPr>
        <p:spPr>
          <a:xfrm>
            <a:off x="3733800" y="1517508"/>
            <a:ext cx="1600200" cy="308115"/>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ext Placeholder 32"/>
          <p:cNvSpPr>
            <a:spLocks noGrp="1"/>
          </p:cNvSpPr>
          <p:nvPr>
            <p:ph type="body" sz="quarter" idx="20"/>
          </p:nvPr>
        </p:nvSpPr>
        <p:spPr>
          <a:xfrm>
            <a:off x="6400800" y="1517508"/>
            <a:ext cx="1600200" cy="308115"/>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5" name="Text Placeholder 32"/>
          <p:cNvSpPr>
            <a:spLocks noGrp="1"/>
          </p:cNvSpPr>
          <p:nvPr>
            <p:ph type="body" sz="quarter" idx="21"/>
          </p:nvPr>
        </p:nvSpPr>
        <p:spPr>
          <a:xfrm>
            <a:off x="3733800" y="3101835"/>
            <a:ext cx="1600200" cy="308115"/>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6" name="Text Placeholder 32"/>
          <p:cNvSpPr>
            <a:spLocks noGrp="1"/>
          </p:cNvSpPr>
          <p:nvPr>
            <p:ph type="body" sz="quarter" idx="22"/>
          </p:nvPr>
        </p:nvSpPr>
        <p:spPr>
          <a:xfrm>
            <a:off x="6400800" y="3101835"/>
            <a:ext cx="1600200" cy="308115"/>
          </a:xfrm>
        </p:spPr>
        <p:txBody>
          <a:bodyPr>
            <a:noAutofit/>
          </a:bodyPr>
          <a:lstStyle>
            <a:lvl1pPr marL="0" indent="0">
              <a:buFontTx/>
              <a:buNone/>
              <a:defRPr sz="1200" b="0" i="0">
                <a:solidFill>
                  <a:srgbClr val="1399EE"/>
                </a:solidFill>
                <a:latin typeface="Glegoo"/>
                <a:ea typeface="Calibri"/>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20"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1"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c mockup layout">
    <p:spTree>
      <p:nvGrpSpPr>
        <p:cNvPr id="1" name=""/>
        <p:cNvGrpSpPr/>
        <p:nvPr/>
      </p:nvGrpSpPr>
      <p:grpSpPr>
        <a:xfrm>
          <a:off x="0" y="0"/>
          <a:ext cx="0" cy="0"/>
          <a:chOff x="0" y="0"/>
          <a:chExt cx="0" cy="0"/>
        </a:xfrm>
      </p:grpSpPr>
      <p:pic>
        <p:nvPicPr>
          <p:cNvPr id="17" name="Picture 16" descr="iMac-Flat-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7000" y="1352550"/>
            <a:ext cx="4038600" cy="3269432"/>
          </a:xfrm>
          <a:prstGeom prst="rect">
            <a:avLst/>
          </a:prstGeom>
        </p:spPr>
      </p:pic>
      <p:sp>
        <p:nvSpPr>
          <p:cNvPr id="19" name="Picture Placeholder 9"/>
          <p:cNvSpPr>
            <a:spLocks noGrp="1"/>
          </p:cNvSpPr>
          <p:nvPr>
            <p:ph type="pic" sz="quarter" idx="24"/>
          </p:nvPr>
        </p:nvSpPr>
        <p:spPr>
          <a:xfrm>
            <a:off x="2895600" y="1581150"/>
            <a:ext cx="3581400" cy="2057400"/>
          </a:xfrm>
        </p:spPr>
        <p:txBody>
          <a:bodyPr/>
          <a:lstStyle/>
          <a:p>
            <a:endParaRPr lang="en-US"/>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057400"/>
            <a:ext cx="2362200" cy="2266950"/>
          </a:xfrm>
        </p:spPr>
        <p:txBody>
          <a:bodyPr>
            <a:normAutofit/>
          </a:bodyPr>
          <a:lstStyle>
            <a:lvl1pPr algn="l">
              <a:lnSpc>
                <a:spcPts val="1400"/>
              </a:lnSpc>
              <a:buNone/>
              <a:defRPr sz="1050">
                <a:solidFill>
                  <a:srgbClr val="7F7F7F"/>
                </a:solidFill>
                <a:latin typeface="Calibri"/>
                <a:cs typeface="Calibri"/>
              </a:defRPr>
            </a:lvl1pPr>
          </a:lstStyle>
          <a:p>
            <a:pPr lvl="0"/>
            <a:endParaRPr lang="en-US" dirty="0"/>
          </a:p>
        </p:txBody>
      </p:sp>
      <p:sp>
        <p:nvSpPr>
          <p:cNvPr id="8" name="Content Placeholder 38"/>
          <p:cNvSpPr>
            <a:spLocks noGrp="1"/>
          </p:cNvSpPr>
          <p:nvPr>
            <p:ph sz="quarter" idx="39"/>
          </p:nvPr>
        </p:nvSpPr>
        <p:spPr>
          <a:xfrm>
            <a:off x="1139952"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a:cs typeface="Glegoo"/>
              </a:defRPr>
            </a:lvl1pPr>
          </a:lstStyle>
          <a:p>
            <a:pPr lvl="0"/>
            <a:endParaRPr lang="en-US" dirty="0"/>
          </a:p>
        </p:txBody>
      </p:sp>
      <p:sp>
        <p:nvSpPr>
          <p:cNvPr id="9" name="Content Placeholder 13"/>
          <p:cNvSpPr>
            <a:spLocks noGrp="1"/>
          </p:cNvSpPr>
          <p:nvPr>
            <p:ph sz="quarter" idx="42"/>
          </p:nvPr>
        </p:nvSpPr>
        <p:spPr>
          <a:xfrm>
            <a:off x="3429000" y="2057400"/>
            <a:ext cx="2362200" cy="2266950"/>
          </a:xfrm>
        </p:spPr>
        <p:txBody>
          <a:bodyPr>
            <a:normAutofit/>
          </a:bodyPr>
          <a:lstStyle>
            <a:lvl1pPr algn="l">
              <a:lnSpc>
                <a:spcPts val="1400"/>
              </a:lnSpc>
              <a:buNone/>
              <a:defRPr sz="1050">
                <a:solidFill>
                  <a:srgbClr val="7F7F7F"/>
                </a:solidFill>
                <a:latin typeface="Calibri"/>
                <a:cs typeface="Calibri"/>
              </a:defRPr>
            </a:lvl1pPr>
          </a:lstStyle>
          <a:p>
            <a:pPr lvl="0"/>
            <a:endParaRPr lang="en-US" dirty="0"/>
          </a:p>
        </p:txBody>
      </p:sp>
      <p:sp>
        <p:nvSpPr>
          <p:cNvPr id="10" name="Content Placeholder 13"/>
          <p:cNvSpPr>
            <a:spLocks noGrp="1"/>
          </p:cNvSpPr>
          <p:nvPr>
            <p:ph sz="quarter" idx="43"/>
          </p:nvPr>
        </p:nvSpPr>
        <p:spPr>
          <a:xfrm>
            <a:off x="6324600" y="2057400"/>
            <a:ext cx="2362200" cy="2266950"/>
          </a:xfrm>
        </p:spPr>
        <p:txBody>
          <a:bodyPr>
            <a:normAutofit/>
          </a:bodyPr>
          <a:lstStyle>
            <a:lvl1pPr algn="l">
              <a:lnSpc>
                <a:spcPts val="1400"/>
              </a:lnSpc>
              <a:buNone/>
              <a:defRPr sz="1050">
                <a:solidFill>
                  <a:srgbClr val="7F7F7F"/>
                </a:solidFill>
                <a:latin typeface="Calibri"/>
                <a:cs typeface="Calibri"/>
              </a:defRPr>
            </a:lvl1pPr>
          </a:lstStyle>
          <a:p>
            <a:pPr lvl="0"/>
            <a:endParaRPr lang="en-US" dirty="0"/>
          </a:p>
        </p:txBody>
      </p:sp>
      <p:sp>
        <p:nvSpPr>
          <p:cNvPr id="11" name="Content Placeholder 38"/>
          <p:cNvSpPr>
            <a:spLocks noGrp="1"/>
          </p:cNvSpPr>
          <p:nvPr>
            <p:ph sz="quarter" idx="60"/>
          </p:nvPr>
        </p:nvSpPr>
        <p:spPr>
          <a:xfrm>
            <a:off x="38862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a:cs typeface="Glegoo"/>
              </a:defRPr>
            </a:lvl1pPr>
          </a:lstStyle>
          <a:p>
            <a:pPr lvl="0"/>
            <a:endParaRPr lang="en-US" dirty="0"/>
          </a:p>
        </p:txBody>
      </p:sp>
      <p:sp>
        <p:nvSpPr>
          <p:cNvPr id="12" name="Content Placeholder 38"/>
          <p:cNvSpPr>
            <a:spLocks noGrp="1"/>
          </p:cNvSpPr>
          <p:nvPr>
            <p:ph sz="quarter" idx="61"/>
          </p:nvPr>
        </p:nvSpPr>
        <p:spPr>
          <a:xfrm>
            <a:off x="67818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989964" y="15589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8" name="Text Placeholder 13"/>
          <p:cNvSpPr>
            <a:spLocks noGrp="1"/>
          </p:cNvSpPr>
          <p:nvPr>
            <p:ph type="body" sz="quarter" idx="48"/>
          </p:nvPr>
        </p:nvSpPr>
        <p:spPr>
          <a:xfrm>
            <a:off x="990282" y="20923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9" name="Text Placeholder 13"/>
          <p:cNvSpPr>
            <a:spLocks noGrp="1"/>
          </p:cNvSpPr>
          <p:nvPr>
            <p:ph type="body" sz="quarter" idx="49"/>
          </p:nvPr>
        </p:nvSpPr>
        <p:spPr>
          <a:xfrm>
            <a:off x="990600" y="27019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0" name="Text Placeholder 13"/>
          <p:cNvSpPr>
            <a:spLocks noGrp="1"/>
          </p:cNvSpPr>
          <p:nvPr>
            <p:ph type="body" sz="quarter" idx="50"/>
          </p:nvPr>
        </p:nvSpPr>
        <p:spPr>
          <a:xfrm>
            <a:off x="990600" y="32353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1" name="Text Placeholder 13"/>
          <p:cNvSpPr>
            <a:spLocks noGrp="1"/>
          </p:cNvSpPr>
          <p:nvPr>
            <p:ph type="body" sz="quarter" idx="51"/>
          </p:nvPr>
        </p:nvSpPr>
        <p:spPr>
          <a:xfrm>
            <a:off x="990600" y="37687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2" name="Content Placeholder 6"/>
          <p:cNvSpPr>
            <a:spLocks noGrp="1"/>
          </p:cNvSpPr>
          <p:nvPr>
            <p:ph sz="quarter" idx="55" hasCustomPrompt="1"/>
          </p:nvPr>
        </p:nvSpPr>
        <p:spPr>
          <a:xfrm>
            <a:off x="53340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17" name="Text Placeholder 13"/>
          <p:cNvSpPr>
            <a:spLocks noGrp="1"/>
          </p:cNvSpPr>
          <p:nvPr>
            <p:ph type="body" sz="quarter" idx="60"/>
          </p:nvPr>
        </p:nvSpPr>
        <p:spPr>
          <a:xfrm>
            <a:off x="5181282" y="15589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8" name="Text Placeholder 13"/>
          <p:cNvSpPr>
            <a:spLocks noGrp="1"/>
          </p:cNvSpPr>
          <p:nvPr>
            <p:ph type="body" sz="quarter" idx="61"/>
          </p:nvPr>
        </p:nvSpPr>
        <p:spPr>
          <a:xfrm>
            <a:off x="5181600" y="20923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19" name="Text Placeholder 13"/>
          <p:cNvSpPr>
            <a:spLocks noGrp="1"/>
          </p:cNvSpPr>
          <p:nvPr>
            <p:ph type="body" sz="quarter" idx="62"/>
          </p:nvPr>
        </p:nvSpPr>
        <p:spPr>
          <a:xfrm>
            <a:off x="5181600" y="27019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20" name="Text Placeholder 13"/>
          <p:cNvSpPr>
            <a:spLocks noGrp="1"/>
          </p:cNvSpPr>
          <p:nvPr>
            <p:ph type="body" sz="quarter" idx="63"/>
          </p:nvPr>
        </p:nvSpPr>
        <p:spPr>
          <a:xfrm>
            <a:off x="5181600" y="32353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21" name="Text Placeholder 13"/>
          <p:cNvSpPr>
            <a:spLocks noGrp="1"/>
          </p:cNvSpPr>
          <p:nvPr>
            <p:ph type="body" sz="quarter" idx="64"/>
          </p:nvPr>
        </p:nvSpPr>
        <p:spPr>
          <a:xfrm>
            <a:off x="5181600" y="3768725"/>
            <a:ext cx="3048000" cy="403225"/>
          </a:xfrm>
        </p:spPr>
        <p:txBody>
          <a:bodyPr anchor="ctr">
            <a:normAutofit/>
          </a:bodyPr>
          <a:lstStyle>
            <a:lvl1pPr marL="0" indent="0">
              <a:lnSpc>
                <a:spcPts val="1400"/>
              </a:lnSpc>
              <a:buFontTx/>
              <a:buNone/>
              <a:defRPr sz="1050" b="0">
                <a:solidFill>
                  <a:srgbClr val="7F7F7F"/>
                </a:solidFill>
                <a:latin typeface="Calibri"/>
                <a:ea typeface="Calibri"/>
                <a:cs typeface="Calibri"/>
              </a:defRPr>
            </a:lvl1pPr>
          </a:lstStyle>
          <a:p>
            <a:pPr lvl="0"/>
            <a:endParaRPr lang="en-US" dirty="0"/>
          </a:p>
        </p:txBody>
      </p:sp>
      <p:sp>
        <p:nvSpPr>
          <p:cNvPr id="27" name="Content Placeholder 6"/>
          <p:cNvSpPr>
            <a:spLocks noGrp="1"/>
          </p:cNvSpPr>
          <p:nvPr>
            <p:ph sz="quarter" idx="65" hasCustomPrompt="1"/>
          </p:nvPr>
        </p:nvSpPr>
        <p:spPr>
          <a:xfrm>
            <a:off x="53340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28" name="Content Placeholder 6"/>
          <p:cNvSpPr>
            <a:spLocks noGrp="1"/>
          </p:cNvSpPr>
          <p:nvPr>
            <p:ph sz="quarter" idx="66" hasCustomPrompt="1"/>
          </p:nvPr>
        </p:nvSpPr>
        <p:spPr>
          <a:xfrm>
            <a:off x="53340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29" name="Content Placeholder 6"/>
          <p:cNvSpPr>
            <a:spLocks noGrp="1"/>
          </p:cNvSpPr>
          <p:nvPr>
            <p:ph sz="quarter" idx="67" hasCustomPrompt="1"/>
          </p:nvPr>
        </p:nvSpPr>
        <p:spPr>
          <a:xfrm>
            <a:off x="53340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30" name="Content Placeholder 6"/>
          <p:cNvSpPr>
            <a:spLocks noGrp="1"/>
          </p:cNvSpPr>
          <p:nvPr>
            <p:ph sz="quarter" idx="68" hasCustomPrompt="1"/>
          </p:nvPr>
        </p:nvSpPr>
        <p:spPr>
          <a:xfrm>
            <a:off x="53340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31" name="Content Placeholder 6"/>
          <p:cNvSpPr>
            <a:spLocks noGrp="1"/>
          </p:cNvSpPr>
          <p:nvPr>
            <p:ph sz="quarter" idx="69" hasCustomPrompt="1"/>
          </p:nvPr>
        </p:nvSpPr>
        <p:spPr>
          <a:xfrm>
            <a:off x="469392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32" name="Content Placeholder 6"/>
          <p:cNvSpPr>
            <a:spLocks noGrp="1"/>
          </p:cNvSpPr>
          <p:nvPr>
            <p:ph sz="quarter" idx="70" hasCustomPrompt="1"/>
          </p:nvPr>
        </p:nvSpPr>
        <p:spPr>
          <a:xfrm>
            <a:off x="469392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33" name="Content Placeholder 6"/>
          <p:cNvSpPr>
            <a:spLocks noGrp="1"/>
          </p:cNvSpPr>
          <p:nvPr>
            <p:ph sz="quarter" idx="71" hasCustomPrompt="1"/>
          </p:nvPr>
        </p:nvSpPr>
        <p:spPr>
          <a:xfrm>
            <a:off x="469392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34" name="Content Placeholder 6"/>
          <p:cNvSpPr>
            <a:spLocks noGrp="1"/>
          </p:cNvSpPr>
          <p:nvPr>
            <p:ph sz="quarter" idx="72" hasCustomPrompt="1"/>
          </p:nvPr>
        </p:nvSpPr>
        <p:spPr>
          <a:xfrm>
            <a:off x="469392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35" name="Content Placeholder 6"/>
          <p:cNvSpPr>
            <a:spLocks noGrp="1"/>
          </p:cNvSpPr>
          <p:nvPr>
            <p:ph sz="quarter" idx="73" hasCustomPrompt="1"/>
          </p:nvPr>
        </p:nvSpPr>
        <p:spPr>
          <a:xfrm>
            <a:off x="469392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a:cs typeface="Glegoo"/>
              </a:defRPr>
            </a:lvl1pPr>
          </a:lstStyle>
          <a:p>
            <a:pPr lvl="0"/>
            <a:r>
              <a:rPr lang="en-US" dirty="0"/>
              <a:t>1</a:t>
            </a:r>
          </a:p>
        </p:txBody>
      </p:sp>
      <p:sp>
        <p:nvSpPr>
          <p:cNvPr id="26"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a:t>Click to edit Master title style</a:t>
            </a:r>
          </a:p>
        </p:txBody>
      </p:sp>
      <p:sp>
        <p:nvSpPr>
          <p:cNvPr id="3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3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spk.jp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276351"/>
            <a:ext cx="8229600" cy="3124199"/>
          </a:xfrm>
          <a:prstGeom prst="rect">
            <a:avLst/>
          </a:prstGeom>
        </p:spPr>
        <p:txBody>
          <a:bodyPr vert="horz" lIns="91440" tIns="45720" rIns="91440" bIns="45720" rtlCol="0">
            <a:normAutofit/>
          </a:bodyPr>
          <a:lstStyle/>
          <a:p>
            <a:pPr lvl="0"/>
            <a:endParaRPr lang="en-US" dirty="0"/>
          </a:p>
        </p:txBody>
      </p:sp>
      <p:sp>
        <p:nvSpPr>
          <p:cNvPr id="14" name="Pie 13"/>
          <p:cNvSpPr/>
          <p:nvPr userDrawn="1"/>
        </p:nvSpPr>
        <p:spPr>
          <a:xfrm flipH="1" flipV="1">
            <a:off x="4252913" y="4824413"/>
            <a:ext cx="638174" cy="6381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dt="0"/>
  <p:txStyles>
    <p:titleStyle>
      <a:lvl1pPr algn="ctr" defTabSz="914400" rtl="0" eaLnBrk="1" latinLnBrk="0" hangingPunct="1">
        <a:spcBef>
          <a:spcPct val="0"/>
        </a:spcBef>
        <a:buNone/>
        <a:defRPr sz="2800" b="0" i="0" kern="1200">
          <a:solidFill>
            <a:srgbClr val="48597F"/>
          </a:solidFill>
          <a:effectLst/>
          <a:latin typeface="Lato Light"/>
          <a:ea typeface="Calibri"/>
          <a:cs typeface="Lato Light"/>
        </a:defRPr>
      </a:lvl1pPr>
    </p:titleStyle>
    <p:bodyStyle>
      <a:lvl1pPr marL="342900" indent="-342900" algn="l" defTabSz="914400" rtl="0" eaLnBrk="1" latinLnBrk="0" hangingPunct="1">
        <a:lnSpc>
          <a:spcPts val="1820"/>
        </a:lnSpc>
        <a:spcBef>
          <a:spcPts val="0"/>
        </a:spcBef>
        <a:buFont typeface="Arial" pitchFamily="34" charset="0"/>
        <a:buChar char="•"/>
        <a:defRPr sz="1600" kern="1200">
          <a:solidFill>
            <a:schemeClr val="tx1">
              <a:lumMod val="65000"/>
              <a:lumOff val="35000"/>
            </a:schemeClr>
          </a:solidFill>
          <a:latin typeface="Calibri"/>
          <a:ea typeface="+mn-ea"/>
          <a:cs typeface="Calibri"/>
        </a:defRPr>
      </a:lvl1pPr>
      <a:lvl2pPr marL="742950" indent="-285750" algn="l" defTabSz="914400" rtl="0" eaLnBrk="1" latinLnBrk="0" hangingPunct="1">
        <a:lnSpc>
          <a:spcPts val="1820"/>
        </a:lnSpc>
        <a:spcBef>
          <a:spcPts val="0"/>
        </a:spcBef>
        <a:buFont typeface="Arial" pitchFamily="34" charset="0"/>
        <a:buChar char="–"/>
        <a:defRPr sz="1400" kern="1200">
          <a:solidFill>
            <a:schemeClr val="tx1">
              <a:lumMod val="65000"/>
              <a:lumOff val="35000"/>
            </a:schemeClr>
          </a:solidFill>
          <a:latin typeface="Calibri"/>
          <a:ea typeface="+mn-ea"/>
          <a:cs typeface="Calibri"/>
        </a:defRPr>
      </a:lvl2pPr>
      <a:lvl3pPr marL="1143000" indent="-228600" algn="l" defTabSz="914400" rtl="0" eaLnBrk="1" latinLnBrk="0" hangingPunct="1">
        <a:lnSpc>
          <a:spcPts val="1820"/>
        </a:lnSpc>
        <a:spcBef>
          <a:spcPts val="0"/>
        </a:spcBef>
        <a:buFont typeface="Arial" pitchFamily="34" charset="0"/>
        <a:buChar char="•"/>
        <a:defRPr sz="1200" kern="1200">
          <a:solidFill>
            <a:schemeClr val="tx1">
              <a:lumMod val="65000"/>
              <a:lumOff val="35000"/>
            </a:schemeClr>
          </a:solidFill>
          <a:latin typeface="Calibri"/>
          <a:ea typeface="+mn-ea"/>
          <a:cs typeface="Calibri"/>
        </a:defRPr>
      </a:lvl3pPr>
      <a:lvl4pPr marL="16002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4pPr>
      <a:lvl5pPr marL="2057400" indent="-228600" algn="l" defTabSz="914400" rtl="0" eaLnBrk="1" latinLnBrk="0" hangingPunct="1">
        <a:lnSpc>
          <a:spcPts val="1820"/>
        </a:lnSpc>
        <a:spcBef>
          <a:spcPts val="0"/>
        </a:spcBef>
        <a:buFont typeface="Arial" pitchFamily="34" charset="0"/>
        <a:buChar char="»"/>
        <a:defRPr sz="1100" kern="1200">
          <a:solidFill>
            <a:schemeClr val="tx1">
              <a:lumMod val="65000"/>
              <a:lumOff val="3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2"/>
          <a:stretch>
            <a:fillRect/>
          </a:stretch>
        </p:blipFill>
        <p:spPr>
          <a:xfrm>
            <a:off x="0" y="5142894"/>
            <a:ext cx="9144000" cy="606"/>
          </a:xfrm>
          <a:prstGeom prst="rect">
            <a:avLst/>
          </a:prstGeom>
        </p:spPr>
      </p:pic>
      <p:sp>
        <p:nvSpPr>
          <p:cNvPr id="12" name="Rounded Rectangle 11"/>
          <p:cNvSpPr>
            <a:spLocks noChangeAspect="1"/>
          </p:cNvSpPr>
          <p:nvPr/>
        </p:nvSpPr>
        <p:spPr>
          <a:xfrm>
            <a:off x="2324100" y="151915"/>
            <a:ext cx="4419600" cy="4405548"/>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16" name="Title 2"/>
          <p:cNvSpPr txBox="1"/>
          <p:nvPr/>
        </p:nvSpPr>
        <p:spPr>
          <a:xfrm>
            <a:off x="2324100" y="895350"/>
            <a:ext cx="4419600" cy="17178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6600" b="1" dirty="0">
                <a:latin typeface="+mn-ea"/>
                <a:ea typeface="+mn-ea"/>
                <a:cs typeface="Glegoo"/>
              </a:rPr>
              <a:t>泛型</a:t>
            </a:r>
            <a:endParaRPr lang="en-US" sz="6600" b="1" dirty="0">
              <a:latin typeface="+mn-ea"/>
              <a:ea typeface="+mn-ea"/>
              <a:cs typeface="Glegoo"/>
            </a:endParaRPr>
          </a:p>
        </p:txBody>
      </p:sp>
      <p:cxnSp>
        <p:nvCxnSpPr>
          <p:cNvPr id="15" name="Straight Connector 14"/>
          <p:cNvCxnSpPr>
            <a:cxnSpLocks/>
          </p:cNvCxnSpPr>
          <p:nvPr/>
        </p:nvCxnSpPr>
        <p:spPr>
          <a:xfrm>
            <a:off x="3810000" y="2800350"/>
            <a:ext cx="1600200"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Title 2">
            <a:extLst>
              <a:ext uri="{FF2B5EF4-FFF2-40B4-BE49-F238E27FC236}">
                <a16:creationId xmlns:a16="http://schemas.microsoft.com/office/drawing/2014/main" id="{D23471D1-B634-4325-BD4F-96F390B58C65}"/>
              </a:ext>
            </a:extLst>
          </p:cNvPr>
          <p:cNvSpPr txBox="1"/>
          <p:nvPr/>
        </p:nvSpPr>
        <p:spPr>
          <a:xfrm>
            <a:off x="2445796" y="3790950"/>
            <a:ext cx="4176208" cy="28903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400" b="1" dirty="0">
                <a:latin typeface="+mn-ea"/>
                <a:ea typeface="+mn-ea"/>
                <a:cs typeface="Glegoo"/>
              </a:rPr>
              <a:t>演讲人：刘进</a:t>
            </a:r>
            <a:endParaRPr lang="en-US" sz="1400" b="1" dirty="0">
              <a:latin typeface="+mn-ea"/>
              <a:ea typeface="+mn-ea"/>
              <a:cs typeface="Glegoo"/>
            </a:endParaRPr>
          </a:p>
        </p:txBody>
      </p:sp>
      <p:sp>
        <p:nvSpPr>
          <p:cNvPr id="8" name="Slide Number Placeholder 1">
            <a:extLst>
              <a:ext uri="{FF2B5EF4-FFF2-40B4-BE49-F238E27FC236}">
                <a16:creationId xmlns:a16="http://schemas.microsoft.com/office/drawing/2014/main" id="{17D2C41C-C900-44D2-A833-58E6E8D7442E}"/>
              </a:ext>
            </a:extLst>
          </p:cNvPr>
          <p:cNvSpPr txBox="1">
            <a:spLocks/>
          </p:cNvSpPr>
          <p:nvPr/>
        </p:nvSpPr>
        <p:spPr>
          <a:xfrm>
            <a:off x="4381500" y="4868863"/>
            <a:ext cx="381000" cy="2746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30D5C1-D155-2E40-A967-511B3BD0F2AE}" type="slidenum">
              <a:rPr lang="en-US" sz="1000" smtClean="0">
                <a:solidFill>
                  <a:srgbClr val="FFFFFF"/>
                </a:solidFill>
                <a:latin typeface="+mn-ea"/>
              </a:rPr>
              <a:pPr algn="ctr"/>
              <a:t>1</a:t>
            </a:fld>
            <a:endParaRPr lang="en-US" sz="1000" dirty="0">
              <a:solidFill>
                <a:srgbClr val="FFFFFF"/>
              </a:solidFill>
              <a:latin typeface="+mn-ea"/>
            </a:endParaRPr>
          </a:p>
        </p:txBody>
      </p:sp>
    </p:spTree>
    <p:extLst>
      <p:ext uri="{BB962C8B-B14F-4D97-AF65-F5344CB8AC3E}">
        <p14:creationId xmlns:p14="http://schemas.microsoft.com/office/powerpoint/2010/main" val="2570325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10</a:t>
            </a:fld>
            <a:endParaRPr lang="en-US" dirty="0">
              <a:latin typeface="+mn-ea"/>
            </a:endParaRPr>
          </a:p>
        </p:txBody>
      </p:sp>
      <p:sp>
        <p:nvSpPr>
          <p:cNvPr id="34" name="Rounded Rectangle 11">
            <a:extLst>
              <a:ext uri="{FF2B5EF4-FFF2-40B4-BE49-F238E27FC236}">
                <a16:creationId xmlns:a16="http://schemas.microsoft.com/office/drawing/2014/main" id="{79EEEFA3-C737-4FD9-8DBC-4D71CFC54A61}"/>
              </a:ext>
            </a:extLst>
          </p:cNvPr>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35" name="Title 2">
            <a:extLst>
              <a:ext uri="{FF2B5EF4-FFF2-40B4-BE49-F238E27FC236}">
                <a16:creationId xmlns:a16="http://schemas.microsoft.com/office/drawing/2014/main" id="{42E266DE-4413-44FD-9A57-0C38F521A005}"/>
              </a:ext>
            </a:extLst>
          </p:cNvPr>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a:solidFill>
                  <a:srgbClr val="FFFFFF"/>
                </a:solidFill>
                <a:latin typeface="微软雅黑" pitchFamily="34" charset="-122"/>
                <a:ea typeface="微软雅黑" pitchFamily="34" charset="-122"/>
              </a:rPr>
              <a:t>泛型方法</a:t>
            </a:r>
            <a:endParaRPr lang="en-US" sz="1800" b="1" dirty="0">
              <a:solidFill>
                <a:srgbClr val="FFFFFF"/>
              </a:solidFill>
              <a:latin typeface="+mn-ea"/>
              <a:ea typeface="+mn-ea"/>
              <a:cs typeface="Glegoo"/>
            </a:endParaRPr>
          </a:p>
        </p:txBody>
      </p:sp>
      <p:sp>
        <p:nvSpPr>
          <p:cNvPr id="36" name="Title 2">
            <a:extLst>
              <a:ext uri="{FF2B5EF4-FFF2-40B4-BE49-F238E27FC236}">
                <a16:creationId xmlns:a16="http://schemas.microsoft.com/office/drawing/2014/main" id="{8961C8DE-6157-4A39-A74A-95BB7C06F443}"/>
              </a:ext>
            </a:extLst>
          </p:cNvPr>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a:latin typeface="+mn-ea"/>
                <a:ea typeface="+mn-ea"/>
                <a:cs typeface="Glegoo"/>
              </a:rPr>
              <a:t>PART 2</a:t>
            </a:r>
            <a:endParaRPr lang="en-US" sz="4000" b="1" dirty="0">
              <a:latin typeface="+mn-ea"/>
              <a:ea typeface="+mn-ea"/>
              <a:cs typeface="Glegoo"/>
            </a:endParaRPr>
          </a:p>
        </p:txBody>
      </p:sp>
      <p:cxnSp>
        <p:nvCxnSpPr>
          <p:cNvPr id="37" name="Straight Connector 14">
            <a:extLst>
              <a:ext uri="{FF2B5EF4-FFF2-40B4-BE49-F238E27FC236}">
                <a16:creationId xmlns:a16="http://schemas.microsoft.com/office/drawing/2014/main" id="{6A5F4160-4F8F-4CF8-96A4-8EDBDDDE68D2}"/>
              </a:ext>
            </a:extLst>
          </p:cNvPr>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11</a:t>
            </a:fld>
            <a:endParaRPr lang="en-US" dirty="0">
              <a:latin typeface="+mn-ea"/>
            </a:endParaRPr>
          </a:p>
        </p:txBody>
      </p:sp>
      <p:sp>
        <p:nvSpPr>
          <p:cNvPr id="35" name="文本占位符 34">
            <a:extLst>
              <a:ext uri="{FF2B5EF4-FFF2-40B4-BE49-F238E27FC236}">
                <a16:creationId xmlns:a16="http://schemas.microsoft.com/office/drawing/2014/main" id="{C16E5AB4-B809-4CBD-B8DA-4303F492D1E6}"/>
              </a:ext>
            </a:extLst>
          </p:cNvPr>
          <p:cNvSpPr>
            <a:spLocks noGrp="1"/>
          </p:cNvSpPr>
          <p:nvPr>
            <p:ph type="body" sz="quarter" idx="23"/>
          </p:nvPr>
        </p:nvSpPr>
        <p:spPr>
          <a:xfrm>
            <a:off x="0" y="133350"/>
            <a:ext cx="9144000" cy="4572000"/>
          </a:xfrm>
        </p:spPr>
        <p:txBody>
          <a:bodyPr/>
          <a:lstStyle/>
          <a:p>
            <a:endParaRPr lang="zh-CN" altLang="en-US" sz="1800" dirty="0"/>
          </a:p>
          <a:p>
            <a:pPr algn="l"/>
            <a:r>
              <a:rPr lang="zh-CN" altLang="en-US" sz="2000" b="1" dirty="0"/>
              <a:t>格式</a:t>
            </a:r>
            <a:endParaRPr lang="en-US" altLang="zh-CN" sz="2000" b="1" dirty="0"/>
          </a:p>
          <a:p>
            <a:pPr algn="l"/>
            <a:endParaRPr lang="en-US" altLang="zh-CN" sz="2000" dirty="0"/>
          </a:p>
          <a:p>
            <a:pPr algn="l"/>
            <a:r>
              <a:rPr lang="en-US" altLang="zh-CN" sz="2000" dirty="0"/>
              <a:t>public </a:t>
            </a:r>
            <a:r>
              <a:rPr lang="en-US" altLang="zh-CN" sz="2000" dirty="0">
                <a:solidFill>
                  <a:schemeClr val="tx1"/>
                </a:solidFill>
              </a:rPr>
              <a:t>&lt;</a:t>
            </a:r>
            <a:r>
              <a:rPr lang="zh-CN" altLang="en-US" sz="2000" dirty="0"/>
              <a:t>泛型类型</a:t>
            </a:r>
            <a:r>
              <a:rPr lang="en-US" altLang="zh-CN" sz="2000" dirty="0">
                <a:solidFill>
                  <a:schemeClr val="tx1"/>
                </a:solidFill>
              </a:rPr>
              <a:t>&gt;</a:t>
            </a:r>
            <a:r>
              <a:rPr lang="en-US" altLang="zh-CN" sz="2000" dirty="0"/>
              <a:t> </a:t>
            </a:r>
            <a:r>
              <a:rPr lang="zh-CN" altLang="en-US" sz="2000" dirty="0"/>
              <a:t>返回值类型 方法名</a:t>
            </a:r>
            <a:r>
              <a:rPr lang="en-US" altLang="zh-CN" sz="2000" dirty="0">
                <a:solidFill>
                  <a:schemeClr val="tx1"/>
                </a:solidFill>
              </a:rPr>
              <a:t>(</a:t>
            </a:r>
            <a:r>
              <a:rPr lang="zh-CN" altLang="en-US" sz="2000" dirty="0"/>
              <a:t>泛型类型 参数名</a:t>
            </a:r>
            <a:r>
              <a:rPr lang="en-US" altLang="zh-CN" sz="2000" dirty="0">
                <a:solidFill>
                  <a:schemeClr val="tx1"/>
                </a:solidFill>
              </a:rPr>
              <a:t>)</a:t>
            </a:r>
            <a:r>
              <a:rPr lang="zh-CN" altLang="en-US" sz="2000" dirty="0"/>
              <a:t>。</a:t>
            </a:r>
            <a:endParaRPr lang="en-US" altLang="zh-CN" sz="2000" dirty="0"/>
          </a:p>
          <a:p>
            <a:pPr algn="l"/>
            <a:endParaRPr lang="en-US" altLang="zh-CN" sz="2000" dirty="0"/>
          </a:p>
          <a:p>
            <a:pPr algn="l">
              <a:lnSpc>
                <a:spcPct val="100000"/>
              </a:lnSpc>
            </a:pPr>
            <a:endParaRPr lang="en-US" altLang="zh-CN" sz="2000" dirty="0"/>
          </a:p>
          <a:p>
            <a:pPr algn="l">
              <a:lnSpc>
                <a:spcPct val="100000"/>
              </a:lnSpc>
            </a:pPr>
            <a:r>
              <a:rPr lang="zh-CN" altLang="en-US" sz="2000" dirty="0"/>
              <a:t>把数据类型当成参数了，声明的时候是抽象的，泛化的，使用的时候是具体的，特定的。</a:t>
            </a:r>
          </a:p>
          <a:p>
            <a:pPr algn="l">
              <a:lnSpc>
                <a:spcPct val="100000"/>
              </a:lnSpc>
            </a:pPr>
            <a:endParaRPr lang="zh-CN" altLang="en-US" sz="2000" dirty="0"/>
          </a:p>
          <a:p>
            <a:pPr algn="l">
              <a:lnSpc>
                <a:spcPct val="100000"/>
              </a:lnSpc>
            </a:pPr>
            <a:r>
              <a:rPr lang="zh-CN" altLang="en-US" sz="2000" b="1" dirty="0"/>
              <a:t>使用泛型的好处</a:t>
            </a:r>
            <a:r>
              <a:rPr lang="zh-CN" altLang="en-US" sz="2000" dirty="0"/>
              <a:t>：一个方法可以接收任意类型的参数。</a:t>
            </a:r>
          </a:p>
          <a:p>
            <a:pPr algn="l">
              <a:lnSpc>
                <a:spcPct val="100000"/>
              </a:lnSpc>
            </a:pPr>
            <a:endParaRPr lang="zh-CN" altLang="en-US" sz="2000" dirty="0"/>
          </a:p>
          <a:p>
            <a:pPr algn="l">
              <a:lnSpc>
                <a:spcPct val="100000"/>
              </a:lnSpc>
            </a:pPr>
            <a:r>
              <a:rPr lang="zh-CN" altLang="en-US" sz="2000" dirty="0"/>
              <a:t>泛型方法中有一个特点很重要，因为类型是泛化，需在使用时确定。通过什么方式呢？</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12</a:t>
            </a:fld>
            <a:endParaRPr lang="en-US" dirty="0">
              <a:latin typeface="+mn-ea"/>
            </a:endParaRPr>
          </a:p>
        </p:txBody>
      </p:sp>
      <p:sp>
        <p:nvSpPr>
          <p:cNvPr id="35" name="文本占位符 34">
            <a:extLst>
              <a:ext uri="{FF2B5EF4-FFF2-40B4-BE49-F238E27FC236}">
                <a16:creationId xmlns:a16="http://schemas.microsoft.com/office/drawing/2014/main" id="{C16E5AB4-B809-4CBD-B8DA-4303F492D1E6}"/>
              </a:ext>
            </a:extLst>
          </p:cNvPr>
          <p:cNvSpPr>
            <a:spLocks noGrp="1"/>
          </p:cNvSpPr>
          <p:nvPr>
            <p:ph type="body" sz="quarter" idx="23"/>
          </p:nvPr>
        </p:nvSpPr>
        <p:spPr>
          <a:xfrm>
            <a:off x="0" y="285750"/>
            <a:ext cx="9144000" cy="4419600"/>
          </a:xfrm>
        </p:spPr>
        <p:txBody>
          <a:bodyPr/>
          <a:lstStyle/>
          <a:p>
            <a:pPr algn="l"/>
            <a:r>
              <a:rPr lang="zh-CN" altLang="en-US" sz="1800" b="1" dirty="0"/>
              <a:t>     </a:t>
            </a:r>
            <a:endParaRPr lang="en-US" altLang="zh-CN" sz="1800" b="1" dirty="0"/>
          </a:p>
          <a:p>
            <a:pPr algn="l"/>
            <a:r>
              <a:rPr lang="en-US" altLang="zh-CN" sz="1800" b="1" dirty="0"/>
              <a:t>    </a:t>
            </a:r>
            <a:r>
              <a:rPr lang="zh-CN" altLang="en-US" sz="2800" b="1" dirty="0"/>
              <a:t>实参</a:t>
            </a:r>
          </a:p>
        </p:txBody>
      </p:sp>
      <p:pic>
        <p:nvPicPr>
          <p:cNvPr id="4" name="图片 3">
            <a:extLst>
              <a:ext uri="{FF2B5EF4-FFF2-40B4-BE49-F238E27FC236}">
                <a16:creationId xmlns:a16="http://schemas.microsoft.com/office/drawing/2014/main" id="{CA01D5DD-B388-4A34-988B-FF344FCA2FE8}"/>
              </a:ext>
            </a:extLst>
          </p:cNvPr>
          <p:cNvPicPr>
            <a:picLocks noChangeAspect="1"/>
          </p:cNvPicPr>
          <p:nvPr/>
        </p:nvPicPr>
        <p:blipFill>
          <a:blip r:embed="rId3"/>
          <a:stretch>
            <a:fillRect/>
          </a:stretch>
        </p:blipFill>
        <p:spPr>
          <a:xfrm>
            <a:off x="4736356" y="394494"/>
            <a:ext cx="4407644" cy="1458913"/>
          </a:xfrm>
          <a:prstGeom prst="rect">
            <a:avLst/>
          </a:prstGeom>
        </p:spPr>
      </p:pic>
      <p:sp>
        <p:nvSpPr>
          <p:cNvPr id="7" name="文本框 6">
            <a:extLst>
              <a:ext uri="{FF2B5EF4-FFF2-40B4-BE49-F238E27FC236}">
                <a16:creationId xmlns:a16="http://schemas.microsoft.com/office/drawing/2014/main" id="{9EDF6DDD-8CA0-48F6-8B8D-EAFA02A03A08}"/>
              </a:ext>
            </a:extLst>
          </p:cNvPr>
          <p:cNvSpPr txBox="1"/>
          <p:nvPr/>
        </p:nvSpPr>
        <p:spPr>
          <a:xfrm>
            <a:off x="152400" y="1962151"/>
            <a:ext cx="5326164" cy="2031325"/>
          </a:xfrm>
          <a:prstGeom prst="rect">
            <a:avLst/>
          </a:prstGeom>
          <a:noFill/>
        </p:spPr>
        <p:txBody>
          <a:bodyPr wrap="square">
            <a:spAutoFit/>
          </a:bodyPr>
          <a:lstStyle/>
          <a:p>
            <a:pPr>
              <a:lnSpc>
                <a:spcPct val="150000"/>
              </a:lnSpc>
            </a:pPr>
            <a:r>
              <a:rPr lang="zh-CN" altLang="en-US" sz="2400" dirty="0"/>
              <a:t>泛型的本质就是</a:t>
            </a:r>
            <a:r>
              <a:rPr lang="en-US" altLang="zh-CN" sz="2400" dirty="0"/>
              <a:t>Object</a:t>
            </a:r>
            <a:r>
              <a:rPr lang="zh-CN" altLang="en-US" sz="2400" dirty="0"/>
              <a:t>，就是顶级父类，所有的类都是</a:t>
            </a:r>
            <a:r>
              <a:rPr lang="en-US" altLang="zh-CN" sz="2400" dirty="0"/>
              <a:t>Object</a:t>
            </a:r>
            <a:r>
              <a:rPr lang="zh-CN" altLang="en-US" sz="2400" dirty="0"/>
              <a:t>的子类，可以通过多态来实现泛化的类型</a:t>
            </a:r>
          </a:p>
          <a:p>
            <a:endParaRPr lang="zh-CN" altLang="en-US" dirty="0"/>
          </a:p>
        </p:txBody>
      </p:sp>
    </p:spTree>
    <p:extLst>
      <p:ext uri="{BB962C8B-B14F-4D97-AF65-F5344CB8AC3E}">
        <p14:creationId xmlns:p14="http://schemas.microsoft.com/office/powerpoint/2010/main" val="16738691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13</a:t>
            </a:fld>
            <a:endParaRPr lang="en-US" dirty="0">
              <a:latin typeface="+mn-ea"/>
            </a:endParaRPr>
          </a:p>
        </p:txBody>
      </p:sp>
      <p:sp>
        <p:nvSpPr>
          <p:cNvPr id="35" name="文本占位符 34">
            <a:extLst>
              <a:ext uri="{FF2B5EF4-FFF2-40B4-BE49-F238E27FC236}">
                <a16:creationId xmlns:a16="http://schemas.microsoft.com/office/drawing/2014/main" id="{C16E5AB4-B809-4CBD-B8DA-4303F492D1E6}"/>
              </a:ext>
            </a:extLst>
          </p:cNvPr>
          <p:cNvSpPr>
            <a:spLocks noGrp="1"/>
          </p:cNvSpPr>
          <p:nvPr>
            <p:ph type="body" sz="quarter" idx="23"/>
          </p:nvPr>
        </p:nvSpPr>
        <p:spPr>
          <a:xfrm>
            <a:off x="0" y="133350"/>
            <a:ext cx="9144000" cy="4572000"/>
          </a:xfrm>
        </p:spPr>
        <p:txBody>
          <a:bodyPr/>
          <a:lstStyle/>
          <a:p>
            <a:pPr algn="l">
              <a:lnSpc>
                <a:spcPct val="150000"/>
              </a:lnSpc>
            </a:pPr>
            <a:r>
              <a:rPr lang="zh-CN" altLang="en-US" sz="2400" b="1" dirty="0"/>
              <a:t> 注意</a:t>
            </a:r>
            <a:endParaRPr lang="en-US" altLang="zh-CN" sz="2400" b="1" dirty="0"/>
          </a:p>
          <a:p>
            <a:pPr algn="l">
              <a:lnSpc>
                <a:spcPct val="150000"/>
              </a:lnSpc>
            </a:pPr>
            <a:r>
              <a:rPr lang="en-US" altLang="zh-CN" sz="2400" b="1" dirty="0">
                <a:solidFill>
                  <a:schemeClr val="tx1"/>
                </a:solidFill>
              </a:rPr>
              <a:t>1</a:t>
            </a:r>
            <a:r>
              <a:rPr lang="zh-CN" altLang="en-US" sz="2400" b="1" dirty="0">
                <a:solidFill>
                  <a:schemeClr val="tx1"/>
                </a:solidFill>
              </a:rPr>
              <a:t>、要求形式参数列表中必须有一个参数是当前自定义泛型，因为需要通过参数来约束当前方法运行过程中泛型对应的具体数据类型是哪一个		</a:t>
            </a:r>
          </a:p>
          <a:p>
            <a:pPr algn="l">
              <a:lnSpc>
                <a:spcPct val="150000"/>
              </a:lnSpc>
            </a:pPr>
            <a:r>
              <a:rPr lang="en-US" altLang="zh-CN" sz="2400" b="1" dirty="0">
                <a:solidFill>
                  <a:schemeClr val="tx1"/>
                </a:solidFill>
              </a:rPr>
              <a:t>2</a:t>
            </a:r>
            <a:r>
              <a:rPr lang="zh-CN" altLang="en-US" sz="2400" b="1" dirty="0">
                <a:solidFill>
                  <a:schemeClr val="tx1"/>
                </a:solidFill>
              </a:rPr>
              <a:t>、返回值类型可以使用自定义泛型，而且是被形式参数列表中传入的泛型对应具体的数据类型控制		</a:t>
            </a:r>
          </a:p>
          <a:p>
            <a:pPr algn="l">
              <a:lnSpc>
                <a:spcPct val="150000"/>
              </a:lnSpc>
            </a:pPr>
            <a:r>
              <a:rPr lang="en-US" altLang="zh-CN" sz="2400" b="1" dirty="0">
                <a:solidFill>
                  <a:schemeClr val="tx1"/>
                </a:solidFill>
              </a:rPr>
              <a:t>3</a:t>
            </a:r>
            <a:r>
              <a:rPr lang="zh-CN" altLang="en-US" sz="2400" b="1" dirty="0">
                <a:solidFill>
                  <a:schemeClr val="tx1"/>
                </a:solidFill>
              </a:rPr>
              <a:t>、方法体内也可以使用自定义泛型，同时也是被参数当中泛型对应具体数据类型约束监控</a:t>
            </a:r>
            <a:endParaRPr lang="zh-CN" altLang="en-US" sz="2400" dirty="0">
              <a:solidFill>
                <a:schemeClr val="tx1"/>
              </a:solidFill>
            </a:endParaRPr>
          </a:p>
        </p:txBody>
      </p:sp>
    </p:spTree>
    <p:extLst>
      <p:ext uri="{BB962C8B-B14F-4D97-AF65-F5344CB8AC3E}">
        <p14:creationId xmlns:p14="http://schemas.microsoft.com/office/powerpoint/2010/main" val="23946606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2"/>
          <a:stretch>
            <a:fillRect/>
          </a:stretch>
        </p:blipFill>
        <p:spPr>
          <a:xfrm>
            <a:off x="0" y="5142894"/>
            <a:ext cx="9144000" cy="606"/>
          </a:xfrm>
          <a:prstGeom prst="rect">
            <a:avLst/>
          </a:prstGeom>
        </p:spPr>
      </p:pic>
      <p:sp>
        <p:nvSpPr>
          <p:cNvPr id="12" name="Rounded Rectangle 11"/>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a:solidFill>
                  <a:srgbClr val="FFFFFF"/>
                </a:solidFill>
                <a:latin typeface="微软雅黑" pitchFamily="34" charset="-122"/>
                <a:ea typeface="微软雅黑" pitchFamily="34" charset="-122"/>
              </a:rPr>
              <a:t>泛  型  类</a:t>
            </a:r>
            <a:endParaRPr lang="en-US" sz="1800" b="1" dirty="0">
              <a:solidFill>
                <a:srgbClr val="FFFFFF"/>
              </a:solidFill>
              <a:latin typeface="+mn-ea"/>
              <a:ea typeface="+mn-ea"/>
              <a:cs typeface="Glegoo"/>
            </a:endParaRPr>
          </a:p>
        </p:txBody>
      </p:sp>
      <p:sp>
        <p:nvSpPr>
          <p:cNvPr id="16" name="Title 2"/>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a:latin typeface="+mn-ea"/>
                <a:ea typeface="+mn-ea"/>
                <a:cs typeface="Glegoo"/>
              </a:rPr>
              <a:t>PART 3</a:t>
            </a:r>
            <a:endParaRPr lang="en-US" sz="4000" b="1" dirty="0">
              <a:latin typeface="+mn-ea"/>
              <a:ea typeface="+mn-ea"/>
              <a:cs typeface="Glegoo"/>
            </a:endParaRPr>
          </a:p>
        </p:txBody>
      </p:sp>
      <p:cxnSp>
        <p:nvCxnSpPr>
          <p:cNvPr id="15" name="Straight Connector 14"/>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Slide Number Placeholder 1">
            <a:extLst>
              <a:ext uri="{FF2B5EF4-FFF2-40B4-BE49-F238E27FC236}">
                <a16:creationId xmlns:a16="http://schemas.microsoft.com/office/drawing/2014/main" id="{A3CE0A56-EA41-4A6D-BA63-33CB56096FB4}"/>
              </a:ext>
            </a:extLst>
          </p:cNvPr>
          <p:cNvSpPr txBox="1">
            <a:spLocks/>
          </p:cNvSpPr>
          <p:nvPr/>
        </p:nvSpPr>
        <p:spPr>
          <a:xfrm>
            <a:off x="4381500" y="4868863"/>
            <a:ext cx="381000" cy="2746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30D5C1-D155-2E40-A967-511B3BD0F2AE}" type="slidenum">
              <a:rPr lang="en-US" sz="1000" smtClean="0">
                <a:solidFill>
                  <a:srgbClr val="FFFFFF"/>
                </a:solidFill>
                <a:latin typeface="+mn-ea"/>
              </a:rPr>
              <a:pPr/>
              <a:t>14</a:t>
            </a:fld>
            <a:endParaRPr lang="en-US" sz="1000" dirty="0">
              <a:solidFill>
                <a:srgbClr val="FFFFFF"/>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15</a:t>
            </a:fld>
            <a:endParaRPr lang="en-US" dirty="0">
              <a:latin typeface="+mn-ea"/>
            </a:endParaRPr>
          </a:p>
        </p:txBody>
      </p:sp>
      <p:sp>
        <p:nvSpPr>
          <p:cNvPr id="6" name="文本占位符 5">
            <a:extLst>
              <a:ext uri="{FF2B5EF4-FFF2-40B4-BE49-F238E27FC236}">
                <a16:creationId xmlns:a16="http://schemas.microsoft.com/office/drawing/2014/main" id="{FBCF5D14-6D5C-4583-8E50-B7B97901D1E5}"/>
              </a:ext>
            </a:extLst>
          </p:cNvPr>
          <p:cNvSpPr>
            <a:spLocks noGrp="1"/>
          </p:cNvSpPr>
          <p:nvPr>
            <p:ph type="body" sz="quarter" idx="23"/>
          </p:nvPr>
        </p:nvSpPr>
        <p:spPr>
          <a:xfrm>
            <a:off x="0" y="133350"/>
            <a:ext cx="9144000" cy="4495800"/>
          </a:xfrm>
        </p:spPr>
        <p:txBody>
          <a:bodyPr/>
          <a:lstStyle/>
          <a:p>
            <a:pPr algn="l"/>
            <a:endParaRPr lang="en-US" altLang="zh-CN" sz="1800" dirty="0"/>
          </a:p>
          <a:p>
            <a:pPr algn="l"/>
            <a:endParaRPr lang="en-US" altLang="zh-CN" sz="1800" dirty="0"/>
          </a:p>
          <a:p>
            <a:pPr algn="l"/>
            <a:r>
              <a:rPr lang="zh-CN" altLang="en-US" sz="1800" dirty="0"/>
              <a:t>泛型方法只能在单个方法中使用，方法外不能使用这个类型。</a:t>
            </a:r>
          </a:p>
          <a:p>
            <a:pPr algn="l"/>
            <a:endParaRPr lang="zh-CN" altLang="en-US" sz="1800" dirty="0"/>
          </a:p>
          <a:p>
            <a:pPr algn="l"/>
            <a:r>
              <a:rPr lang="zh-CN" altLang="en-US" sz="1800" dirty="0"/>
              <a:t>泛型类是与整个类相关，类内全部都可以使用。</a:t>
            </a:r>
          </a:p>
          <a:p>
            <a:endParaRPr lang="zh-CN" altLang="en-US" sz="1800" dirty="0"/>
          </a:p>
          <a:p>
            <a:pPr algn="l"/>
            <a:r>
              <a:rPr lang="zh-CN" altLang="en-US" sz="1800" dirty="0"/>
              <a:t>就是对泛型方法的封装</a:t>
            </a:r>
            <a:endParaRPr lang="en-US" altLang="zh-CN" sz="1800" dirty="0"/>
          </a:p>
          <a:p>
            <a:pPr algn="l"/>
            <a:endParaRPr lang="en-US" altLang="zh-CN" sz="1800" dirty="0"/>
          </a:p>
          <a:p>
            <a:pPr algn="l"/>
            <a:endParaRPr lang="en-US" altLang="zh-CN" sz="1800" dirty="0"/>
          </a:p>
          <a:p>
            <a:pPr algn="l"/>
            <a:r>
              <a:rPr lang="zh-CN" altLang="en-US" sz="2800" b="1" dirty="0"/>
              <a:t>格式</a:t>
            </a:r>
            <a:endParaRPr lang="en-US" altLang="zh-CN" sz="2800" b="1" dirty="0"/>
          </a:p>
          <a:p>
            <a:pPr algn="l"/>
            <a:endParaRPr lang="en-US" altLang="zh-CN" sz="2800" b="1" dirty="0"/>
          </a:p>
          <a:p>
            <a:pPr algn="l"/>
            <a:endParaRPr lang="en-US" altLang="zh-CN" sz="1800" dirty="0"/>
          </a:p>
          <a:p>
            <a:pPr algn="l"/>
            <a:r>
              <a:rPr lang="en-US" altLang="zh-CN" sz="1800" dirty="0"/>
              <a:t>class </a:t>
            </a:r>
            <a:r>
              <a:rPr lang="zh-CN" altLang="en-US" sz="1800" dirty="0"/>
              <a:t>类名</a:t>
            </a:r>
            <a:r>
              <a:rPr lang="en-US" altLang="zh-CN" sz="1800" dirty="0"/>
              <a:t>&lt;</a:t>
            </a:r>
            <a:r>
              <a:rPr lang="zh-CN" altLang="en-US" sz="1800" dirty="0"/>
              <a:t>泛型</a:t>
            </a:r>
            <a:r>
              <a:rPr lang="en-US" altLang="zh-CN" sz="1800" dirty="0"/>
              <a:t>...&gt;</a:t>
            </a:r>
            <a:endParaRPr lang="zh-CN" altLang="en-US" sz="1800" dirty="0"/>
          </a:p>
        </p:txBody>
      </p:sp>
      <p:pic>
        <p:nvPicPr>
          <p:cNvPr id="8" name="图片 7">
            <a:extLst>
              <a:ext uri="{FF2B5EF4-FFF2-40B4-BE49-F238E27FC236}">
                <a16:creationId xmlns:a16="http://schemas.microsoft.com/office/drawing/2014/main" id="{A0D670C4-2FB1-43B2-A689-7BDAA1FCD7B1}"/>
              </a:ext>
            </a:extLst>
          </p:cNvPr>
          <p:cNvPicPr>
            <a:picLocks noChangeAspect="1"/>
          </p:cNvPicPr>
          <p:nvPr/>
        </p:nvPicPr>
        <p:blipFill>
          <a:blip r:embed="rId3"/>
          <a:stretch>
            <a:fillRect/>
          </a:stretch>
        </p:blipFill>
        <p:spPr>
          <a:xfrm>
            <a:off x="6101132" y="321577"/>
            <a:ext cx="3042868" cy="4629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3"/>
          <a:stretch>
            <a:fillRect/>
          </a:stretch>
        </p:blipFill>
        <p:spPr>
          <a:xfrm>
            <a:off x="0" y="5142894"/>
            <a:ext cx="9144000" cy="606"/>
          </a:xfrm>
          <a:prstGeom prst="rect">
            <a:avLst/>
          </a:prstGeom>
        </p:spPr>
      </p:pic>
      <p:sp>
        <p:nvSpPr>
          <p:cNvPr id="4" name="标题 3">
            <a:extLst>
              <a:ext uri="{FF2B5EF4-FFF2-40B4-BE49-F238E27FC236}">
                <a16:creationId xmlns:a16="http://schemas.microsoft.com/office/drawing/2014/main" id="{A896A07C-BC80-4A35-AB98-0BC9F5EE7A52}"/>
              </a:ext>
            </a:extLst>
          </p:cNvPr>
          <p:cNvSpPr>
            <a:spLocks noGrp="1"/>
          </p:cNvSpPr>
          <p:nvPr>
            <p:ph type="title"/>
          </p:nvPr>
        </p:nvSpPr>
        <p:spPr>
          <a:xfrm>
            <a:off x="-152400" y="153945"/>
            <a:ext cx="1676400" cy="762000"/>
          </a:xfrm>
        </p:spPr>
        <p:txBody>
          <a:bodyPr/>
          <a:lstStyle/>
          <a:p>
            <a:r>
              <a:rPr lang="zh-CN" altLang="en-US" b="1" dirty="0"/>
              <a:t>细节</a:t>
            </a:r>
          </a:p>
        </p:txBody>
      </p:sp>
      <p:sp>
        <p:nvSpPr>
          <p:cNvPr id="5" name="文本占位符 4">
            <a:extLst>
              <a:ext uri="{FF2B5EF4-FFF2-40B4-BE49-F238E27FC236}">
                <a16:creationId xmlns:a16="http://schemas.microsoft.com/office/drawing/2014/main" id="{97F97885-B103-4D6F-8C46-4D72B160EAFA}"/>
              </a:ext>
            </a:extLst>
          </p:cNvPr>
          <p:cNvSpPr>
            <a:spLocks noGrp="1"/>
          </p:cNvSpPr>
          <p:nvPr>
            <p:ph type="body" sz="quarter" idx="23"/>
          </p:nvPr>
        </p:nvSpPr>
        <p:spPr>
          <a:xfrm>
            <a:off x="0" y="915944"/>
            <a:ext cx="9144000" cy="3484605"/>
          </a:xfrm>
        </p:spPr>
        <p:txBody>
          <a:bodyPr/>
          <a:lstStyle/>
          <a:p>
            <a:pPr algn="l">
              <a:lnSpc>
                <a:spcPct val="150000"/>
              </a:lnSpc>
            </a:pPr>
            <a:r>
              <a:rPr lang="zh-CN" altLang="en-US" sz="1800" dirty="0"/>
              <a:t>泛型类中的方法能不能用静态修饰？</a:t>
            </a:r>
          </a:p>
          <a:p>
            <a:pPr algn="l">
              <a:lnSpc>
                <a:spcPct val="150000"/>
              </a:lnSpc>
            </a:pPr>
            <a:r>
              <a:rPr lang="zh-CN" altLang="en-US" sz="1800" dirty="0"/>
              <a:t>不行，因为静态内容是和类相关，与对象无关的，没有对象。</a:t>
            </a:r>
            <a:endParaRPr lang="en-US" altLang="zh-CN" sz="1800" dirty="0"/>
          </a:p>
          <a:p>
            <a:pPr algn="l">
              <a:lnSpc>
                <a:spcPct val="150000"/>
              </a:lnSpc>
            </a:pPr>
            <a:r>
              <a:rPr lang="zh-CN" altLang="en-US" sz="1800" dirty="0"/>
              <a:t>既然没有对象，我如何确定类型呢？</a:t>
            </a:r>
            <a:endParaRPr lang="en-US" altLang="zh-CN" sz="1800" dirty="0"/>
          </a:p>
          <a:p>
            <a:pPr algn="l">
              <a:lnSpc>
                <a:spcPct val="150000"/>
              </a:lnSpc>
            </a:pPr>
            <a:r>
              <a:rPr lang="zh-CN" altLang="en-US" sz="1800" dirty="0"/>
              <a:t>泛型类中的泛型的类型什么时候会被确定？</a:t>
            </a:r>
            <a:endParaRPr lang="en-US" altLang="zh-CN" sz="1800" dirty="0"/>
          </a:p>
          <a:p>
            <a:pPr algn="l">
              <a:lnSpc>
                <a:spcPct val="150000"/>
              </a:lnSpc>
            </a:pPr>
            <a:r>
              <a:rPr lang="zh-CN" altLang="en-US" sz="1800" dirty="0"/>
              <a:t>在使用的，创建对象的时候。</a:t>
            </a:r>
            <a:endParaRPr lang="en-US" altLang="zh-CN" sz="1800" dirty="0"/>
          </a:p>
          <a:p>
            <a:pPr algn="l">
              <a:lnSpc>
                <a:spcPct val="150000"/>
              </a:lnSpc>
            </a:pPr>
            <a:r>
              <a:rPr lang="zh-CN" altLang="en-US" sz="1800" dirty="0"/>
              <a:t>静态是没有对象，在创建对象之前，没有对象，无法确定泛型的类型。</a:t>
            </a:r>
            <a:endParaRPr lang="en-US" altLang="zh-CN" sz="1800" dirty="0"/>
          </a:p>
          <a:p>
            <a:pPr algn="l">
              <a:lnSpc>
                <a:spcPct val="150000"/>
              </a:lnSpc>
            </a:pPr>
            <a:r>
              <a:rPr lang="zh-CN" altLang="en-US" sz="1800" dirty="0"/>
              <a:t>把方法变成泛型方法。</a:t>
            </a:r>
            <a:endParaRPr lang="en-US" altLang="zh-CN" sz="1800" dirty="0"/>
          </a:p>
          <a:p>
            <a:pPr algn="l">
              <a:lnSpc>
                <a:spcPct val="150000"/>
              </a:lnSpc>
            </a:pPr>
            <a:r>
              <a:rPr lang="zh-CN" altLang="en-US" sz="1800" dirty="0"/>
              <a:t>这个时候我们的类型就不是创建对象的时候确定的。是调用这个方法的时候确定的。</a:t>
            </a:r>
          </a:p>
          <a:p>
            <a:pPr algn="l"/>
            <a:endParaRPr lang="zh-CN" altLang="en-US" dirty="0"/>
          </a:p>
        </p:txBody>
      </p:sp>
      <p:sp>
        <p:nvSpPr>
          <p:cNvPr id="6" name="Slide Number Placeholder 1">
            <a:extLst>
              <a:ext uri="{FF2B5EF4-FFF2-40B4-BE49-F238E27FC236}">
                <a16:creationId xmlns:a16="http://schemas.microsoft.com/office/drawing/2014/main" id="{6B78CAF5-1DDC-41D7-96AA-D7AC5971FCAB}"/>
              </a:ext>
            </a:extLst>
          </p:cNvPr>
          <p:cNvSpPr>
            <a:spLocks noGrp="1"/>
          </p:cNvSpPr>
          <p:nvPr>
            <p:ph type="sldNum" sz="quarter" idx="4"/>
          </p:nvPr>
        </p:nvSpPr>
        <p:spPr>
          <a:xfrm>
            <a:off x="4381500" y="4868863"/>
            <a:ext cx="381000" cy="274637"/>
          </a:xfrm>
        </p:spPr>
        <p:txBody>
          <a:bodyPr/>
          <a:lstStyle/>
          <a:p>
            <a:fld id="{4F30D5C1-D155-2E40-A967-511B3BD0F2AE}" type="slidenum">
              <a:rPr lang="en-US" smtClean="0">
                <a:latin typeface="+mn-ea"/>
              </a:rPr>
              <a:t>16</a:t>
            </a:fld>
            <a:endParaRPr lang="en-US" dirty="0">
              <a:latin typeface="+mn-ea"/>
            </a:endParaRPr>
          </a:p>
        </p:txBody>
      </p:sp>
    </p:spTree>
    <p:extLst>
      <p:ext uri="{BB962C8B-B14F-4D97-AF65-F5344CB8AC3E}">
        <p14:creationId xmlns:p14="http://schemas.microsoft.com/office/powerpoint/2010/main" val="17710739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17</a:t>
            </a:fld>
            <a:endParaRPr lang="en-US" dirty="0">
              <a:latin typeface="+mn-ea"/>
            </a:endParaRPr>
          </a:p>
        </p:txBody>
      </p:sp>
      <p:sp>
        <p:nvSpPr>
          <p:cNvPr id="34" name="Rounded Rectangle 11">
            <a:extLst>
              <a:ext uri="{FF2B5EF4-FFF2-40B4-BE49-F238E27FC236}">
                <a16:creationId xmlns:a16="http://schemas.microsoft.com/office/drawing/2014/main" id="{79EEEFA3-C737-4FD9-8DBC-4D71CFC54A61}"/>
              </a:ext>
            </a:extLst>
          </p:cNvPr>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35" name="Title 2">
            <a:extLst>
              <a:ext uri="{FF2B5EF4-FFF2-40B4-BE49-F238E27FC236}">
                <a16:creationId xmlns:a16="http://schemas.microsoft.com/office/drawing/2014/main" id="{42E266DE-4413-44FD-9A57-0C38F521A005}"/>
              </a:ext>
            </a:extLst>
          </p:cNvPr>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a:solidFill>
                  <a:srgbClr val="FFFFFF"/>
                </a:solidFill>
                <a:latin typeface="微软雅黑" pitchFamily="34" charset="-122"/>
                <a:ea typeface="微软雅黑" pitchFamily="34" charset="-122"/>
              </a:rPr>
              <a:t>泛型接口</a:t>
            </a:r>
            <a:endParaRPr lang="en-US" sz="1800" b="1" dirty="0">
              <a:solidFill>
                <a:srgbClr val="FFFFFF"/>
              </a:solidFill>
              <a:latin typeface="+mn-ea"/>
              <a:ea typeface="+mn-ea"/>
              <a:cs typeface="Glegoo"/>
            </a:endParaRPr>
          </a:p>
        </p:txBody>
      </p:sp>
      <p:sp>
        <p:nvSpPr>
          <p:cNvPr id="36" name="Title 2">
            <a:extLst>
              <a:ext uri="{FF2B5EF4-FFF2-40B4-BE49-F238E27FC236}">
                <a16:creationId xmlns:a16="http://schemas.microsoft.com/office/drawing/2014/main" id="{8961C8DE-6157-4A39-A74A-95BB7C06F443}"/>
              </a:ext>
            </a:extLst>
          </p:cNvPr>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a:latin typeface="+mn-ea"/>
                <a:ea typeface="+mn-ea"/>
                <a:cs typeface="Glegoo"/>
              </a:rPr>
              <a:t>PART 4</a:t>
            </a:r>
            <a:endParaRPr lang="en-US" sz="4000" b="1" dirty="0">
              <a:latin typeface="+mn-ea"/>
              <a:ea typeface="+mn-ea"/>
              <a:cs typeface="Glegoo"/>
            </a:endParaRPr>
          </a:p>
        </p:txBody>
      </p:sp>
      <p:cxnSp>
        <p:nvCxnSpPr>
          <p:cNvPr id="37" name="Straight Connector 14">
            <a:extLst>
              <a:ext uri="{FF2B5EF4-FFF2-40B4-BE49-F238E27FC236}">
                <a16:creationId xmlns:a16="http://schemas.microsoft.com/office/drawing/2014/main" id="{6A5F4160-4F8F-4CF8-96A4-8EDBDDDE68D2}"/>
              </a:ext>
            </a:extLst>
          </p:cNvPr>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148940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18</a:t>
            </a:fld>
            <a:endParaRPr lang="en-US" dirty="0">
              <a:latin typeface="+mn-ea"/>
            </a:endParaRPr>
          </a:p>
        </p:txBody>
      </p:sp>
      <p:sp>
        <p:nvSpPr>
          <p:cNvPr id="4" name="标题 3">
            <a:extLst>
              <a:ext uri="{FF2B5EF4-FFF2-40B4-BE49-F238E27FC236}">
                <a16:creationId xmlns:a16="http://schemas.microsoft.com/office/drawing/2014/main" id="{68B98142-7A1F-4565-8B07-F16E02615883}"/>
              </a:ext>
            </a:extLst>
          </p:cNvPr>
          <p:cNvSpPr>
            <a:spLocks noGrp="1"/>
          </p:cNvSpPr>
          <p:nvPr>
            <p:ph type="title"/>
          </p:nvPr>
        </p:nvSpPr>
        <p:spPr>
          <a:xfrm>
            <a:off x="228600" y="0"/>
            <a:ext cx="914400" cy="857250"/>
          </a:xfrm>
        </p:spPr>
        <p:txBody>
          <a:bodyPr/>
          <a:lstStyle/>
          <a:p>
            <a:r>
              <a:rPr lang="zh-CN" altLang="en-US" dirty="0"/>
              <a:t>格式</a:t>
            </a:r>
          </a:p>
        </p:txBody>
      </p:sp>
      <p:sp>
        <p:nvSpPr>
          <p:cNvPr id="6" name="文本占位符 5">
            <a:extLst>
              <a:ext uri="{FF2B5EF4-FFF2-40B4-BE49-F238E27FC236}">
                <a16:creationId xmlns:a16="http://schemas.microsoft.com/office/drawing/2014/main" id="{C8D3B318-DBD3-4901-997A-9690B58F9ED0}"/>
              </a:ext>
            </a:extLst>
          </p:cNvPr>
          <p:cNvSpPr>
            <a:spLocks noGrp="1"/>
          </p:cNvSpPr>
          <p:nvPr>
            <p:ph type="body" sz="quarter" idx="23"/>
          </p:nvPr>
        </p:nvSpPr>
        <p:spPr>
          <a:xfrm>
            <a:off x="0" y="857250"/>
            <a:ext cx="9144000" cy="3848100"/>
          </a:xfrm>
        </p:spPr>
        <p:txBody>
          <a:bodyPr/>
          <a:lstStyle/>
          <a:p>
            <a:pPr algn="l"/>
            <a:r>
              <a:rPr lang="en-US" altLang="zh-CN" sz="2000" dirty="0"/>
              <a:t>interface </a:t>
            </a:r>
            <a:r>
              <a:rPr lang="zh-CN" altLang="en-US" sz="2000" dirty="0"/>
              <a:t>接口名</a:t>
            </a:r>
            <a:r>
              <a:rPr lang="en-US" altLang="zh-CN" sz="2000" dirty="0"/>
              <a:t>&lt;</a:t>
            </a:r>
            <a:r>
              <a:rPr lang="zh-CN" altLang="en-US" sz="2000" dirty="0"/>
              <a:t>标识符</a:t>
            </a:r>
            <a:r>
              <a:rPr lang="en-US" altLang="zh-CN" sz="2000" dirty="0"/>
              <a:t>&gt;</a:t>
            </a:r>
          </a:p>
          <a:p>
            <a:pPr algn="l"/>
            <a:endParaRPr lang="en-US" altLang="zh-CN" sz="2000" dirty="0"/>
          </a:p>
          <a:p>
            <a:pPr algn="l"/>
            <a:endParaRPr lang="en-US" altLang="zh-CN" sz="2000" dirty="0"/>
          </a:p>
          <a:p>
            <a:pPr algn="l">
              <a:lnSpc>
                <a:spcPct val="100000"/>
              </a:lnSpc>
            </a:pPr>
            <a:r>
              <a:rPr lang="zh-CN" altLang="en-US" sz="2000" b="0" i="0" dirty="0">
                <a:solidFill>
                  <a:srgbClr val="333333"/>
                </a:solidFill>
                <a:effectLst/>
                <a:latin typeface="Vollkorn"/>
              </a:rPr>
              <a:t>泛型接口声明时是抽象的，在使用的时候是具体的。</a:t>
            </a:r>
            <a:endParaRPr lang="en-US" altLang="zh-CN" sz="2000" b="0" i="0" dirty="0">
              <a:solidFill>
                <a:srgbClr val="333333"/>
              </a:solidFill>
              <a:effectLst/>
              <a:latin typeface="Vollkorn"/>
            </a:endParaRPr>
          </a:p>
          <a:p>
            <a:pPr algn="l">
              <a:lnSpc>
                <a:spcPct val="100000"/>
              </a:lnSpc>
            </a:pPr>
            <a:endParaRPr lang="en-US" altLang="zh-CN" sz="2000" dirty="0">
              <a:solidFill>
                <a:srgbClr val="333333"/>
              </a:solidFill>
              <a:latin typeface="Vollkorn"/>
            </a:endParaRPr>
          </a:p>
          <a:p>
            <a:pPr algn="just">
              <a:lnSpc>
                <a:spcPct val="100000"/>
              </a:lnSpc>
              <a:buFont typeface="+mj-lt"/>
              <a:buAutoNum type="arabicPeriod"/>
            </a:pPr>
            <a:r>
              <a:rPr lang="zh-CN" altLang="en-US" sz="2000" b="0" i="0" dirty="0">
                <a:solidFill>
                  <a:srgbClr val="333333"/>
                </a:solidFill>
                <a:effectLst/>
                <a:latin typeface="Vollkorn"/>
              </a:rPr>
              <a:t>实现类实现接口的时候声明泛型的类型</a:t>
            </a:r>
            <a:endParaRPr lang="en-US" altLang="zh-CN" sz="2000" b="0" i="0" dirty="0">
              <a:solidFill>
                <a:srgbClr val="333333"/>
              </a:solidFill>
              <a:effectLst/>
              <a:latin typeface="Vollkorn"/>
            </a:endParaRPr>
          </a:p>
          <a:p>
            <a:pPr algn="just">
              <a:lnSpc>
                <a:spcPct val="100000"/>
              </a:lnSpc>
              <a:buFont typeface="+mj-lt"/>
              <a:buAutoNum type="arabicPeriod"/>
            </a:pPr>
            <a:endParaRPr lang="zh-CN" altLang="en-US" sz="2000" b="0" i="0" dirty="0">
              <a:solidFill>
                <a:srgbClr val="333333"/>
              </a:solidFill>
              <a:effectLst/>
              <a:latin typeface="Vollkorn"/>
            </a:endParaRPr>
          </a:p>
          <a:p>
            <a:pPr algn="just">
              <a:lnSpc>
                <a:spcPct val="100000"/>
              </a:lnSpc>
              <a:buFont typeface="+mj-lt"/>
              <a:buAutoNum type="arabicPeriod"/>
            </a:pPr>
            <a:r>
              <a:rPr lang="zh-CN" altLang="en-US" sz="2000" b="0" i="0" dirty="0">
                <a:solidFill>
                  <a:srgbClr val="333333"/>
                </a:solidFill>
                <a:effectLst/>
                <a:latin typeface="Vollkorn"/>
              </a:rPr>
              <a:t>实现类不指定泛型的类型，也是一个泛型类</a:t>
            </a:r>
            <a:endParaRPr lang="en-US" altLang="zh-CN" sz="2000" b="0" i="0" dirty="0">
              <a:solidFill>
                <a:srgbClr val="333333"/>
              </a:solidFill>
              <a:effectLst/>
              <a:latin typeface="Vollkorn"/>
            </a:endParaRPr>
          </a:p>
          <a:p>
            <a:pPr algn="just">
              <a:lnSpc>
                <a:spcPct val="100000"/>
              </a:lnSpc>
              <a:buFont typeface="+mj-lt"/>
              <a:buAutoNum type="arabicPeriod"/>
            </a:pPr>
            <a:endParaRPr lang="en-US" altLang="zh-CN" sz="2000" b="0" i="0" dirty="0">
              <a:solidFill>
                <a:srgbClr val="333333"/>
              </a:solidFill>
              <a:effectLst/>
              <a:latin typeface="Vollkorn"/>
            </a:endParaRPr>
          </a:p>
          <a:p>
            <a:pPr algn="just">
              <a:lnSpc>
                <a:spcPct val="100000"/>
              </a:lnSpc>
              <a:buFont typeface="+mj-lt"/>
              <a:buAutoNum type="arabicPeriod"/>
            </a:pPr>
            <a:r>
              <a:rPr lang="zh-CN" altLang="en-US" sz="2000" b="0" i="0" dirty="0">
                <a:solidFill>
                  <a:srgbClr val="333333"/>
                </a:solidFill>
                <a:effectLst/>
                <a:latin typeface="Vollkorn"/>
              </a:rPr>
              <a:t>接口中的成员变量不能使用泛型，因为</a:t>
            </a:r>
            <a:r>
              <a:rPr lang="en-US" altLang="zh-CN" sz="2000" b="0" i="0" dirty="0">
                <a:solidFill>
                  <a:srgbClr val="333333"/>
                </a:solidFill>
                <a:effectLst/>
                <a:latin typeface="Vollkorn"/>
              </a:rPr>
              <a:t>static</a:t>
            </a:r>
            <a:r>
              <a:rPr lang="zh-CN" altLang="en-US" sz="2000" b="0" i="0" dirty="0">
                <a:solidFill>
                  <a:srgbClr val="333333"/>
                </a:solidFill>
                <a:effectLst/>
                <a:latin typeface="Vollkorn"/>
              </a:rPr>
              <a:t>、</a:t>
            </a:r>
            <a:r>
              <a:rPr lang="en-US" altLang="zh-CN" sz="2000" b="0" i="0" dirty="0">
                <a:solidFill>
                  <a:srgbClr val="333333"/>
                </a:solidFill>
                <a:effectLst/>
                <a:latin typeface="Vollkorn"/>
              </a:rPr>
              <a:t>final</a:t>
            </a:r>
            <a:endParaRPr lang="en-US" altLang="zh-CN" sz="2000" dirty="0">
              <a:solidFill>
                <a:srgbClr val="333333"/>
              </a:solidFill>
              <a:latin typeface="Vollkorn"/>
            </a:endParaRPr>
          </a:p>
          <a:p>
            <a:pPr algn="just">
              <a:buFont typeface="+mj-lt"/>
              <a:buAutoNum type="arabicPeriod"/>
            </a:pPr>
            <a:endParaRPr lang="zh-CN" altLang="en-US" sz="2000" b="0" i="0" dirty="0">
              <a:solidFill>
                <a:srgbClr val="333333"/>
              </a:solidFill>
              <a:effectLst/>
              <a:latin typeface="Vollkorn"/>
            </a:endParaRPr>
          </a:p>
          <a:p>
            <a:pPr algn="l"/>
            <a:endParaRPr lang="zh-CN" altLang="en-US" sz="2000" b="0" i="0" dirty="0">
              <a:solidFill>
                <a:srgbClr val="333333"/>
              </a:solidFill>
              <a:effectLst/>
              <a:latin typeface="Vollkorn"/>
            </a:endParaRPr>
          </a:p>
          <a:p>
            <a:pPr algn="l"/>
            <a:endParaRPr lang="en-US" altLang="zh-CN" sz="2000" dirty="0"/>
          </a:p>
          <a:p>
            <a:pPr algn="l"/>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19</a:t>
            </a:fld>
            <a:endParaRPr lang="en-US" dirty="0">
              <a:latin typeface="+mn-ea"/>
            </a:endParaRPr>
          </a:p>
        </p:txBody>
      </p:sp>
      <p:sp>
        <p:nvSpPr>
          <p:cNvPr id="34" name="Rounded Rectangle 11">
            <a:extLst>
              <a:ext uri="{FF2B5EF4-FFF2-40B4-BE49-F238E27FC236}">
                <a16:creationId xmlns:a16="http://schemas.microsoft.com/office/drawing/2014/main" id="{79EEEFA3-C737-4FD9-8DBC-4D71CFC54A61}"/>
              </a:ext>
            </a:extLst>
          </p:cNvPr>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35" name="Title 2">
            <a:extLst>
              <a:ext uri="{FF2B5EF4-FFF2-40B4-BE49-F238E27FC236}">
                <a16:creationId xmlns:a16="http://schemas.microsoft.com/office/drawing/2014/main" id="{42E266DE-4413-44FD-9A57-0C38F521A005}"/>
              </a:ext>
            </a:extLst>
          </p:cNvPr>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a:solidFill>
                  <a:srgbClr val="FFFFFF"/>
                </a:solidFill>
                <a:latin typeface="微软雅黑" pitchFamily="34" charset="-122"/>
                <a:ea typeface="微软雅黑" pitchFamily="34" charset="-122"/>
              </a:rPr>
              <a:t>泛型通配符</a:t>
            </a:r>
            <a:endParaRPr lang="en-US" sz="1800" b="1" dirty="0">
              <a:solidFill>
                <a:srgbClr val="FFFFFF"/>
              </a:solidFill>
              <a:latin typeface="+mn-ea"/>
              <a:ea typeface="+mn-ea"/>
              <a:cs typeface="Glegoo"/>
            </a:endParaRPr>
          </a:p>
        </p:txBody>
      </p:sp>
      <p:sp>
        <p:nvSpPr>
          <p:cNvPr id="36" name="Title 2">
            <a:extLst>
              <a:ext uri="{FF2B5EF4-FFF2-40B4-BE49-F238E27FC236}">
                <a16:creationId xmlns:a16="http://schemas.microsoft.com/office/drawing/2014/main" id="{8961C8DE-6157-4A39-A74A-95BB7C06F443}"/>
              </a:ext>
            </a:extLst>
          </p:cNvPr>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a:latin typeface="+mn-ea"/>
                <a:ea typeface="+mn-ea"/>
                <a:cs typeface="Glegoo"/>
              </a:rPr>
              <a:t>PART 5</a:t>
            </a:r>
            <a:endParaRPr lang="en-US" sz="4000" b="1" dirty="0">
              <a:latin typeface="+mn-ea"/>
              <a:ea typeface="+mn-ea"/>
              <a:cs typeface="Glegoo"/>
            </a:endParaRPr>
          </a:p>
        </p:txBody>
      </p:sp>
      <p:cxnSp>
        <p:nvCxnSpPr>
          <p:cNvPr id="37" name="Straight Connector 14">
            <a:extLst>
              <a:ext uri="{FF2B5EF4-FFF2-40B4-BE49-F238E27FC236}">
                <a16:creationId xmlns:a16="http://schemas.microsoft.com/office/drawing/2014/main" id="{6A5F4160-4F8F-4CF8-96A4-8EDBDDDE68D2}"/>
              </a:ext>
            </a:extLst>
          </p:cNvPr>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9189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任意多边形 15"/>
          <p:cNvSpPr>
            <a:spLocks noChangeArrowheads="1"/>
          </p:cNvSpPr>
          <p:nvPr/>
        </p:nvSpPr>
        <p:spPr bwMode="auto">
          <a:xfrm flipH="1">
            <a:off x="1201197" y="1250577"/>
            <a:ext cx="3349288" cy="653653"/>
          </a:xfrm>
          <a:custGeom>
            <a:avLst/>
            <a:gdLst>
              <a:gd name="T0" fmla="*/ 2914569 w 4004734"/>
              <a:gd name="T1" fmla="*/ 0 h 1041400"/>
              <a:gd name="T2" fmla="*/ 2592302 w 4004734"/>
              <a:gd name="T3" fmla="*/ 0 h 1041400"/>
              <a:gd name="T4" fmla="*/ 1516731 w 4004734"/>
              <a:gd name="T5" fmla="*/ 0 h 1041400"/>
              <a:gd name="T6" fmla="*/ 0 w 4004734"/>
              <a:gd name="T7" fmla="*/ 0 h 1041400"/>
              <a:gd name="T8" fmla="*/ 0 w 4004734"/>
              <a:gd name="T9" fmla="*/ 435591 h 1041400"/>
              <a:gd name="T10" fmla="*/ 435592 w 4004734"/>
              <a:gd name="T11" fmla="*/ 871182 h 1041400"/>
              <a:gd name="T12" fmla="*/ 1516731 w 4004734"/>
              <a:gd name="T13" fmla="*/ 871182 h 1041400"/>
              <a:gd name="T14" fmla="*/ 1972139 w 4004734"/>
              <a:gd name="T15" fmla="*/ 871182 h 1041400"/>
              <a:gd name="T16" fmla="*/ 2156710 w 4004734"/>
              <a:gd name="T17" fmla="*/ 871182 h 1041400"/>
              <a:gd name="T18" fmla="*/ 2611813 w 4004734"/>
              <a:gd name="T19" fmla="*/ 871182 h 1041400"/>
              <a:gd name="T20" fmla="*/ 3350161 w 4004734"/>
              <a:gd name="T21" fmla="*/ 871182 h 1041400"/>
              <a:gd name="T22" fmla="*/ 3350161 w 4004734"/>
              <a:gd name="T23" fmla="*/ 435591 h 1041400"/>
              <a:gd name="T24" fmla="*/ 2914569 w 4004734"/>
              <a:gd name="T25" fmla="*/ 0 h 1041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04734"/>
              <a:gd name="T40" fmla="*/ 0 h 1041400"/>
              <a:gd name="T41" fmla="*/ 4004734 w 4004734"/>
              <a:gd name="T42" fmla="*/ 1041400 h 10414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solidFill>
            <a:srgbClr val="48597F"/>
          </a:solidFill>
          <a:ln>
            <a:noFill/>
          </a:ln>
        </p:spPr>
        <p:txBody>
          <a:bodyPr anchor="ctr"/>
          <a:lstStyle/>
          <a:p>
            <a:pPr algn="ctr"/>
            <a:r>
              <a:rPr lang="zh-CN" altLang="en-US" sz="2800" b="1" dirty="0">
                <a:solidFill>
                  <a:srgbClr val="FFFFFF"/>
                </a:solidFill>
                <a:latin typeface="微软雅黑" pitchFamily="34" charset="-122"/>
                <a:ea typeface="微软雅黑" pitchFamily="34" charset="-122"/>
              </a:rPr>
              <a:t>第二：泛型方法</a:t>
            </a:r>
          </a:p>
        </p:txBody>
      </p:sp>
      <p:sp>
        <p:nvSpPr>
          <p:cNvPr id="2" name="矩形 1"/>
          <p:cNvSpPr/>
          <p:nvPr/>
        </p:nvSpPr>
        <p:spPr>
          <a:xfrm>
            <a:off x="5791200" y="1904230"/>
            <a:ext cx="1877437" cy="1107996"/>
          </a:xfrm>
          <a:prstGeom prst="rect">
            <a:avLst/>
          </a:prstGeom>
        </p:spPr>
        <p:txBody>
          <a:bodyPr wrap="none">
            <a:spAutoFit/>
          </a:bodyPr>
          <a:lstStyle/>
          <a:p>
            <a:r>
              <a:rPr lang="zh-CN" altLang="en-US" sz="6600" b="1" dirty="0">
                <a:solidFill>
                  <a:srgbClr val="1399EE"/>
                </a:solidFill>
                <a:effectLst>
                  <a:innerShdw blurRad="63500" dist="50800" dir="13500000">
                    <a:prstClr val="black">
                      <a:alpha val="50000"/>
                    </a:prstClr>
                  </a:innerShdw>
                </a:effectLst>
              </a:rPr>
              <a:t>目录</a:t>
            </a:r>
          </a:p>
        </p:txBody>
      </p:sp>
      <p:sp>
        <p:nvSpPr>
          <p:cNvPr id="18" name="任意多边形 15">
            <a:extLst>
              <a:ext uri="{FF2B5EF4-FFF2-40B4-BE49-F238E27FC236}">
                <a16:creationId xmlns:a16="http://schemas.microsoft.com/office/drawing/2014/main" id="{160C8EC0-0C0B-4AFE-9CC7-595284E8906B}"/>
              </a:ext>
            </a:extLst>
          </p:cNvPr>
          <p:cNvSpPr>
            <a:spLocks noChangeArrowheads="1"/>
          </p:cNvSpPr>
          <p:nvPr/>
        </p:nvSpPr>
        <p:spPr bwMode="auto">
          <a:xfrm flipH="1">
            <a:off x="1222712" y="2208108"/>
            <a:ext cx="3349288" cy="653653"/>
          </a:xfrm>
          <a:custGeom>
            <a:avLst/>
            <a:gdLst>
              <a:gd name="T0" fmla="*/ 2914569 w 4004734"/>
              <a:gd name="T1" fmla="*/ 0 h 1041400"/>
              <a:gd name="T2" fmla="*/ 2592302 w 4004734"/>
              <a:gd name="T3" fmla="*/ 0 h 1041400"/>
              <a:gd name="T4" fmla="*/ 1516731 w 4004734"/>
              <a:gd name="T5" fmla="*/ 0 h 1041400"/>
              <a:gd name="T6" fmla="*/ 0 w 4004734"/>
              <a:gd name="T7" fmla="*/ 0 h 1041400"/>
              <a:gd name="T8" fmla="*/ 0 w 4004734"/>
              <a:gd name="T9" fmla="*/ 435591 h 1041400"/>
              <a:gd name="T10" fmla="*/ 435592 w 4004734"/>
              <a:gd name="T11" fmla="*/ 871182 h 1041400"/>
              <a:gd name="T12" fmla="*/ 1516731 w 4004734"/>
              <a:gd name="T13" fmla="*/ 871182 h 1041400"/>
              <a:gd name="T14" fmla="*/ 1972139 w 4004734"/>
              <a:gd name="T15" fmla="*/ 871182 h 1041400"/>
              <a:gd name="T16" fmla="*/ 2156710 w 4004734"/>
              <a:gd name="T17" fmla="*/ 871182 h 1041400"/>
              <a:gd name="T18" fmla="*/ 2611813 w 4004734"/>
              <a:gd name="T19" fmla="*/ 871182 h 1041400"/>
              <a:gd name="T20" fmla="*/ 3350161 w 4004734"/>
              <a:gd name="T21" fmla="*/ 871182 h 1041400"/>
              <a:gd name="T22" fmla="*/ 3350161 w 4004734"/>
              <a:gd name="T23" fmla="*/ 435591 h 1041400"/>
              <a:gd name="T24" fmla="*/ 2914569 w 4004734"/>
              <a:gd name="T25" fmla="*/ 0 h 1041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04734"/>
              <a:gd name="T40" fmla="*/ 0 h 1041400"/>
              <a:gd name="T41" fmla="*/ 4004734 w 4004734"/>
              <a:gd name="T42" fmla="*/ 1041400 h 10414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solidFill>
            <a:srgbClr val="48597F"/>
          </a:solidFill>
          <a:ln>
            <a:noFill/>
          </a:ln>
        </p:spPr>
        <p:txBody>
          <a:bodyPr anchor="ctr"/>
          <a:lstStyle/>
          <a:p>
            <a:pPr algn="ctr"/>
            <a:r>
              <a:rPr lang="zh-CN" altLang="en-US" sz="2800" b="1" dirty="0">
                <a:solidFill>
                  <a:srgbClr val="FFFFFF"/>
                </a:solidFill>
                <a:latin typeface="微软雅黑" pitchFamily="34" charset="-122"/>
                <a:ea typeface="微软雅黑" pitchFamily="34" charset="-122"/>
              </a:rPr>
              <a:t>第三：泛  型  类</a:t>
            </a:r>
          </a:p>
        </p:txBody>
      </p:sp>
      <p:sp>
        <p:nvSpPr>
          <p:cNvPr id="19" name="任意多边形 15">
            <a:extLst>
              <a:ext uri="{FF2B5EF4-FFF2-40B4-BE49-F238E27FC236}">
                <a16:creationId xmlns:a16="http://schemas.microsoft.com/office/drawing/2014/main" id="{BEA47F21-6D09-4AFD-BF16-844FCD2A2E93}"/>
              </a:ext>
            </a:extLst>
          </p:cNvPr>
          <p:cNvSpPr>
            <a:spLocks noChangeArrowheads="1"/>
          </p:cNvSpPr>
          <p:nvPr/>
        </p:nvSpPr>
        <p:spPr bwMode="auto">
          <a:xfrm flipH="1">
            <a:off x="1222712" y="293046"/>
            <a:ext cx="3349288" cy="653653"/>
          </a:xfrm>
          <a:custGeom>
            <a:avLst/>
            <a:gdLst>
              <a:gd name="T0" fmla="*/ 2914569 w 4004734"/>
              <a:gd name="T1" fmla="*/ 0 h 1041400"/>
              <a:gd name="T2" fmla="*/ 2592302 w 4004734"/>
              <a:gd name="T3" fmla="*/ 0 h 1041400"/>
              <a:gd name="T4" fmla="*/ 1516731 w 4004734"/>
              <a:gd name="T5" fmla="*/ 0 h 1041400"/>
              <a:gd name="T6" fmla="*/ 0 w 4004734"/>
              <a:gd name="T7" fmla="*/ 0 h 1041400"/>
              <a:gd name="T8" fmla="*/ 0 w 4004734"/>
              <a:gd name="T9" fmla="*/ 435591 h 1041400"/>
              <a:gd name="T10" fmla="*/ 435592 w 4004734"/>
              <a:gd name="T11" fmla="*/ 871182 h 1041400"/>
              <a:gd name="T12" fmla="*/ 1516731 w 4004734"/>
              <a:gd name="T13" fmla="*/ 871182 h 1041400"/>
              <a:gd name="T14" fmla="*/ 1972139 w 4004734"/>
              <a:gd name="T15" fmla="*/ 871182 h 1041400"/>
              <a:gd name="T16" fmla="*/ 2156710 w 4004734"/>
              <a:gd name="T17" fmla="*/ 871182 h 1041400"/>
              <a:gd name="T18" fmla="*/ 2611813 w 4004734"/>
              <a:gd name="T19" fmla="*/ 871182 h 1041400"/>
              <a:gd name="T20" fmla="*/ 3350161 w 4004734"/>
              <a:gd name="T21" fmla="*/ 871182 h 1041400"/>
              <a:gd name="T22" fmla="*/ 3350161 w 4004734"/>
              <a:gd name="T23" fmla="*/ 435591 h 1041400"/>
              <a:gd name="T24" fmla="*/ 2914569 w 4004734"/>
              <a:gd name="T25" fmla="*/ 0 h 1041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04734"/>
              <a:gd name="T40" fmla="*/ 0 h 1041400"/>
              <a:gd name="T41" fmla="*/ 4004734 w 4004734"/>
              <a:gd name="T42" fmla="*/ 1041400 h 10414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solidFill>
            <a:srgbClr val="48597F"/>
          </a:solidFill>
          <a:ln>
            <a:noFill/>
          </a:ln>
        </p:spPr>
        <p:txBody>
          <a:bodyPr anchor="ctr"/>
          <a:lstStyle/>
          <a:p>
            <a:pPr algn="ctr"/>
            <a:r>
              <a:rPr lang="zh-CN" altLang="en-US" sz="2800" b="1" dirty="0">
                <a:solidFill>
                  <a:srgbClr val="FFFFFF"/>
                </a:solidFill>
                <a:latin typeface="微软雅黑" pitchFamily="34" charset="-122"/>
                <a:ea typeface="微软雅黑" pitchFamily="34" charset="-122"/>
              </a:rPr>
              <a:t>   第一：泛型标识符</a:t>
            </a:r>
          </a:p>
        </p:txBody>
      </p:sp>
      <p:sp>
        <p:nvSpPr>
          <p:cNvPr id="20" name="任意多边形 15">
            <a:extLst>
              <a:ext uri="{FF2B5EF4-FFF2-40B4-BE49-F238E27FC236}">
                <a16:creationId xmlns:a16="http://schemas.microsoft.com/office/drawing/2014/main" id="{453B8E9F-93EF-4813-B152-F04F8B81AB10}"/>
              </a:ext>
            </a:extLst>
          </p:cNvPr>
          <p:cNvSpPr>
            <a:spLocks noChangeArrowheads="1"/>
          </p:cNvSpPr>
          <p:nvPr/>
        </p:nvSpPr>
        <p:spPr bwMode="auto">
          <a:xfrm flipH="1">
            <a:off x="1222712" y="3097857"/>
            <a:ext cx="3349288" cy="653653"/>
          </a:xfrm>
          <a:custGeom>
            <a:avLst/>
            <a:gdLst>
              <a:gd name="T0" fmla="*/ 2914569 w 4004734"/>
              <a:gd name="T1" fmla="*/ 0 h 1041400"/>
              <a:gd name="T2" fmla="*/ 2592302 w 4004734"/>
              <a:gd name="T3" fmla="*/ 0 h 1041400"/>
              <a:gd name="T4" fmla="*/ 1516731 w 4004734"/>
              <a:gd name="T5" fmla="*/ 0 h 1041400"/>
              <a:gd name="T6" fmla="*/ 0 w 4004734"/>
              <a:gd name="T7" fmla="*/ 0 h 1041400"/>
              <a:gd name="T8" fmla="*/ 0 w 4004734"/>
              <a:gd name="T9" fmla="*/ 435591 h 1041400"/>
              <a:gd name="T10" fmla="*/ 435592 w 4004734"/>
              <a:gd name="T11" fmla="*/ 871182 h 1041400"/>
              <a:gd name="T12" fmla="*/ 1516731 w 4004734"/>
              <a:gd name="T13" fmla="*/ 871182 h 1041400"/>
              <a:gd name="T14" fmla="*/ 1972139 w 4004734"/>
              <a:gd name="T15" fmla="*/ 871182 h 1041400"/>
              <a:gd name="T16" fmla="*/ 2156710 w 4004734"/>
              <a:gd name="T17" fmla="*/ 871182 h 1041400"/>
              <a:gd name="T18" fmla="*/ 2611813 w 4004734"/>
              <a:gd name="T19" fmla="*/ 871182 h 1041400"/>
              <a:gd name="T20" fmla="*/ 3350161 w 4004734"/>
              <a:gd name="T21" fmla="*/ 871182 h 1041400"/>
              <a:gd name="T22" fmla="*/ 3350161 w 4004734"/>
              <a:gd name="T23" fmla="*/ 435591 h 1041400"/>
              <a:gd name="T24" fmla="*/ 2914569 w 4004734"/>
              <a:gd name="T25" fmla="*/ 0 h 1041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04734"/>
              <a:gd name="T40" fmla="*/ 0 h 1041400"/>
              <a:gd name="T41" fmla="*/ 4004734 w 4004734"/>
              <a:gd name="T42" fmla="*/ 1041400 h 10414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solidFill>
            <a:srgbClr val="48597F"/>
          </a:solidFill>
          <a:ln>
            <a:noFill/>
          </a:ln>
        </p:spPr>
        <p:txBody>
          <a:bodyPr anchor="ctr"/>
          <a:lstStyle/>
          <a:p>
            <a:pPr algn="ctr"/>
            <a:r>
              <a:rPr lang="zh-CN" altLang="en-US" sz="2800" b="1" dirty="0">
                <a:solidFill>
                  <a:srgbClr val="FFFFFF"/>
                </a:solidFill>
                <a:latin typeface="微软雅黑" pitchFamily="34" charset="-122"/>
                <a:ea typeface="微软雅黑" pitchFamily="34" charset="-122"/>
              </a:rPr>
              <a:t>第四：泛型接口</a:t>
            </a:r>
          </a:p>
        </p:txBody>
      </p:sp>
      <p:sp>
        <p:nvSpPr>
          <p:cNvPr id="21" name="任意多边形 15">
            <a:extLst>
              <a:ext uri="{FF2B5EF4-FFF2-40B4-BE49-F238E27FC236}">
                <a16:creationId xmlns:a16="http://schemas.microsoft.com/office/drawing/2014/main" id="{EF0CABFC-2C2A-45C4-B369-FBF7C52CCCB9}"/>
              </a:ext>
            </a:extLst>
          </p:cNvPr>
          <p:cNvSpPr>
            <a:spLocks noChangeArrowheads="1"/>
          </p:cNvSpPr>
          <p:nvPr/>
        </p:nvSpPr>
        <p:spPr bwMode="auto">
          <a:xfrm flipH="1">
            <a:off x="1222712" y="4055388"/>
            <a:ext cx="3349288" cy="653653"/>
          </a:xfrm>
          <a:custGeom>
            <a:avLst/>
            <a:gdLst>
              <a:gd name="T0" fmla="*/ 2914569 w 4004734"/>
              <a:gd name="T1" fmla="*/ 0 h 1041400"/>
              <a:gd name="T2" fmla="*/ 2592302 w 4004734"/>
              <a:gd name="T3" fmla="*/ 0 h 1041400"/>
              <a:gd name="T4" fmla="*/ 1516731 w 4004734"/>
              <a:gd name="T5" fmla="*/ 0 h 1041400"/>
              <a:gd name="T6" fmla="*/ 0 w 4004734"/>
              <a:gd name="T7" fmla="*/ 0 h 1041400"/>
              <a:gd name="T8" fmla="*/ 0 w 4004734"/>
              <a:gd name="T9" fmla="*/ 435591 h 1041400"/>
              <a:gd name="T10" fmla="*/ 435592 w 4004734"/>
              <a:gd name="T11" fmla="*/ 871182 h 1041400"/>
              <a:gd name="T12" fmla="*/ 1516731 w 4004734"/>
              <a:gd name="T13" fmla="*/ 871182 h 1041400"/>
              <a:gd name="T14" fmla="*/ 1972139 w 4004734"/>
              <a:gd name="T15" fmla="*/ 871182 h 1041400"/>
              <a:gd name="T16" fmla="*/ 2156710 w 4004734"/>
              <a:gd name="T17" fmla="*/ 871182 h 1041400"/>
              <a:gd name="T18" fmla="*/ 2611813 w 4004734"/>
              <a:gd name="T19" fmla="*/ 871182 h 1041400"/>
              <a:gd name="T20" fmla="*/ 3350161 w 4004734"/>
              <a:gd name="T21" fmla="*/ 871182 h 1041400"/>
              <a:gd name="T22" fmla="*/ 3350161 w 4004734"/>
              <a:gd name="T23" fmla="*/ 435591 h 1041400"/>
              <a:gd name="T24" fmla="*/ 2914569 w 4004734"/>
              <a:gd name="T25" fmla="*/ 0 h 10414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04734"/>
              <a:gd name="T40" fmla="*/ 0 h 1041400"/>
              <a:gd name="T41" fmla="*/ 4004734 w 4004734"/>
              <a:gd name="T42" fmla="*/ 1041400 h 10414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04734" h="1041400">
                <a:moveTo>
                  <a:pt x="3484034" y="0"/>
                </a:moveTo>
                <a:lnTo>
                  <a:pt x="3098800" y="0"/>
                </a:lnTo>
                <a:lnTo>
                  <a:pt x="1813078" y="0"/>
                </a:lnTo>
                <a:lnTo>
                  <a:pt x="0" y="0"/>
                </a:lnTo>
                <a:lnTo>
                  <a:pt x="0" y="520700"/>
                </a:lnTo>
                <a:cubicBezTo>
                  <a:pt x="0" y="808275"/>
                  <a:pt x="233125" y="1041400"/>
                  <a:pt x="520700" y="1041400"/>
                </a:cubicBezTo>
                <a:lnTo>
                  <a:pt x="1813078" y="1041400"/>
                </a:lnTo>
                <a:lnTo>
                  <a:pt x="2357467" y="1041400"/>
                </a:lnTo>
                <a:lnTo>
                  <a:pt x="2578100" y="1041400"/>
                </a:lnTo>
                <a:lnTo>
                  <a:pt x="3122124" y="1041400"/>
                </a:lnTo>
                <a:lnTo>
                  <a:pt x="4004734" y="1041400"/>
                </a:lnTo>
                <a:lnTo>
                  <a:pt x="4004734" y="520700"/>
                </a:lnTo>
                <a:cubicBezTo>
                  <a:pt x="4004734" y="233125"/>
                  <a:pt x="3771609" y="0"/>
                  <a:pt x="3484034" y="0"/>
                </a:cubicBezTo>
                <a:close/>
              </a:path>
            </a:pathLst>
          </a:custGeom>
          <a:solidFill>
            <a:srgbClr val="48597F"/>
          </a:solidFill>
          <a:ln>
            <a:noFill/>
          </a:ln>
        </p:spPr>
        <p:txBody>
          <a:bodyPr anchor="ctr"/>
          <a:lstStyle/>
          <a:p>
            <a:pPr algn="ctr"/>
            <a:r>
              <a:rPr lang="zh-CN" altLang="en-US" sz="2800" b="1" dirty="0">
                <a:solidFill>
                  <a:srgbClr val="FFFFFF"/>
                </a:solidFill>
                <a:latin typeface="微软雅黑" pitchFamily="34" charset="-122"/>
                <a:ea typeface="微软雅黑" pitchFamily="34" charset="-122"/>
              </a:rPr>
              <a:t>   第五：泛型通配符</a:t>
            </a:r>
          </a:p>
        </p:txBody>
      </p:sp>
      <p:sp>
        <p:nvSpPr>
          <p:cNvPr id="9" name="Slide Number Placeholder 1">
            <a:extLst>
              <a:ext uri="{FF2B5EF4-FFF2-40B4-BE49-F238E27FC236}">
                <a16:creationId xmlns:a16="http://schemas.microsoft.com/office/drawing/2014/main" id="{A405B329-5409-4254-B751-B597FC55FE15}"/>
              </a:ext>
            </a:extLst>
          </p:cNvPr>
          <p:cNvSpPr txBox="1">
            <a:spLocks/>
          </p:cNvSpPr>
          <p:nvPr/>
        </p:nvSpPr>
        <p:spPr>
          <a:xfrm>
            <a:off x="4381500" y="4868863"/>
            <a:ext cx="381000" cy="2746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30D5C1-D155-2E40-A967-511B3BD0F2AE}" type="slidenum">
              <a:rPr lang="en-US" sz="1000" smtClean="0">
                <a:solidFill>
                  <a:srgbClr val="FFFFFF"/>
                </a:solidFill>
                <a:latin typeface="+mn-ea"/>
              </a:rPr>
              <a:pPr algn="ctr"/>
              <a:t>2</a:t>
            </a:fld>
            <a:endParaRPr lang="en-US" sz="1000" dirty="0">
              <a:solidFill>
                <a:srgbClr val="FFFFFF"/>
              </a:solidFill>
              <a:latin typeface="+mn-ea"/>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20</a:t>
            </a:fld>
            <a:endParaRPr lang="en-US" dirty="0">
              <a:latin typeface="+mn-ea"/>
            </a:endParaRPr>
          </a:p>
        </p:txBody>
      </p:sp>
      <p:sp>
        <p:nvSpPr>
          <p:cNvPr id="3" name="文本占位符 2">
            <a:extLst>
              <a:ext uri="{FF2B5EF4-FFF2-40B4-BE49-F238E27FC236}">
                <a16:creationId xmlns:a16="http://schemas.microsoft.com/office/drawing/2014/main" id="{4BBC50B6-F809-4916-9923-DE73B128B1B2}"/>
              </a:ext>
            </a:extLst>
          </p:cNvPr>
          <p:cNvSpPr>
            <a:spLocks noGrp="1"/>
          </p:cNvSpPr>
          <p:nvPr>
            <p:ph type="body" sz="quarter" idx="23"/>
          </p:nvPr>
        </p:nvSpPr>
        <p:spPr>
          <a:xfrm>
            <a:off x="0" y="361950"/>
            <a:ext cx="9144000" cy="3886200"/>
          </a:xfrm>
        </p:spPr>
        <p:txBody>
          <a:bodyPr/>
          <a:lstStyle/>
          <a:p>
            <a:pPr algn="l">
              <a:lnSpc>
                <a:spcPct val="200000"/>
              </a:lnSpc>
            </a:pPr>
            <a:r>
              <a:rPr lang="zh-CN" altLang="en-US" sz="1800" dirty="0"/>
              <a:t>格式 ：</a:t>
            </a:r>
            <a:r>
              <a:rPr lang="en-US" altLang="zh-CN" sz="1800" dirty="0"/>
              <a:t>&lt;?&gt;</a:t>
            </a:r>
          </a:p>
          <a:p>
            <a:pPr algn="l">
              <a:lnSpc>
                <a:spcPct val="200000"/>
              </a:lnSpc>
            </a:pPr>
            <a:r>
              <a:rPr lang="zh-CN" altLang="en-US" sz="1800" dirty="0"/>
              <a:t>在泛型中，？ 表示未知类型，被称为通配符。通配符可以在各种情况下使用：可以作为形式参数、成员变量、局部变量的类型，也可以作为返回值类型。但是，通配符不能用于泛型方法调用、泛型类实例创建对象或者父类的类型实际参数</a:t>
            </a:r>
            <a:endParaRPr lang="en-US" altLang="zh-CN" sz="1800" dirty="0"/>
          </a:p>
          <a:p>
            <a:pPr algn="l">
              <a:lnSpc>
                <a:spcPct val="200000"/>
              </a:lnSpc>
            </a:pPr>
            <a:r>
              <a:rPr lang="zh-CN" altLang="en-US" sz="1800" dirty="0"/>
              <a:t>表示全部类型，类似</a:t>
            </a:r>
            <a:r>
              <a:rPr lang="en-US" altLang="zh-CN" sz="1800" dirty="0"/>
              <a:t>Object</a:t>
            </a:r>
            <a:r>
              <a:rPr lang="zh-CN" altLang="en-US" sz="1800" dirty="0"/>
              <a:t>。区别于 </a:t>
            </a:r>
            <a:r>
              <a:rPr lang="en-US" altLang="zh-CN" sz="1800" dirty="0"/>
              <a:t>T</a:t>
            </a:r>
            <a:r>
              <a:rPr lang="zh-CN" altLang="en-US" sz="1800" dirty="0"/>
              <a:t>，</a:t>
            </a:r>
            <a:r>
              <a:rPr lang="en-US" altLang="zh-CN" sz="1800" dirty="0"/>
              <a:t>T </a:t>
            </a:r>
            <a:r>
              <a:rPr lang="zh-CN" altLang="en-US" sz="1800" dirty="0"/>
              <a:t>只是占位符，而 ？是数据类型</a:t>
            </a:r>
            <a:endParaRPr lang="en-US" altLang="zh-CN" sz="1800" dirty="0"/>
          </a:p>
          <a:p>
            <a:pPr algn="l">
              <a:lnSpc>
                <a:spcPct val="200000"/>
              </a:lnSpc>
            </a:pP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21</a:t>
            </a:fld>
            <a:endParaRPr lang="en-US" dirty="0">
              <a:latin typeface="+mn-ea"/>
            </a:endParaRPr>
          </a:p>
        </p:txBody>
      </p:sp>
      <p:sp>
        <p:nvSpPr>
          <p:cNvPr id="7" name="Rectangle 1">
            <a:extLst>
              <a:ext uri="{FF2B5EF4-FFF2-40B4-BE49-F238E27FC236}">
                <a16:creationId xmlns:a16="http://schemas.microsoft.com/office/drawing/2014/main" id="{BAE0CF99-7FAE-400E-8DD7-59E1784B1DAB}"/>
              </a:ext>
            </a:extLst>
          </p:cNvPr>
          <p:cNvSpPr>
            <a:spLocks noGrp="1" noChangeArrowheads="1"/>
          </p:cNvSpPr>
          <p:nvPr>
            <p:ph type="body" sz="quarter" idx="23"/>
          </p:nvPr>
        </p:nvSpPr>
        <p:spPr bwMode="auto">
          <a:xfrm>
            <a:off x="143249" y="156599"/>
            <a:ext cx="8857503" cy="4392152"/>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45720" rIns="9144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Arial" panose="020B0604020202020204" pitchFamily="34" charset="0"/>
                <a:ea typeface="Vollkorn"/>
              </a:rPr>
              <a:t>泛型上下限</a:t>
            </a: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Arial" panose="020B0604020202020204" pitchFamily="34" charset="0"/>
                <a:ea typeface="Vollkorn"/>
              </a:rPr>
              <a:t>泛型上限</a:t>
            </a: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0" i="0" u="none" strike="noStrike" cap="none" normalizeH="0" baseline="0" dirty="0">
                <a:ln>
                  <a:noFill/>
                </a:ln>
                <a:solidFill>
                  <a:srgbClr val="981A1A"/>
                </a:solidFill>
                <a:effectLst/>
                <a:latin typeface="Consolas" panose="020B0609020204030204" pitchFamily="49" charset="0"/>
              </a:rPr>
              <a:t>&lt;?</a:t>
            </a:r>
            <a:r>
              <a:rPr kumimoji="0" lang="zh-CN" altLang="zh-CN" sz="1800" b="0" i="0" u="none" strike="noStrike" cap="none" normalizeH="0" baseline="0" dirty="0">
                <a:ln>
                  <a:noFill/>
                </a:ln>
                <a:solidFill>
                  <a:srgbClr val="333333"/>
                </a:solidFill>
                <a:effectLst/>
                <a:latin typeface="Consolas" panose="020B0609020204030204" pitchFamily="49" charset="0"/>
              </a:rPr>
              <a:t> </a:t>
            </a:r>
            <a:r>
              <a:rPr kumimoji="0" lang="zh-CN" altLang="zh-CN" sz="1800" b="0" i="0" u="none" strike="noStrike" cap="none" normalizeH="0" baseline="0" dirty="0">
                <a:ln>
                  <a:noFill/>
                </a:ln>
                <a:solidFill>
                  <a:srgbClr val="770088"/>
                </a:solidFill>
                <a:effectLst/>
                <a:latin typeface="Consolas" panose="020B0609020204030204" pitchFamily="49" charset="0"/>
              </a:rPr>
              <a:t>extends</a:t>
            </a:r>
            <a:r>
              <a:rPr kumimoji="0" lang="zh-CN" altLang="zh-CN" sz="1800" b="0" i="0" u="none" strike="noStrike" cap="none" normalizeH="0" baseline="0" dirty="0">
                <a:ln>
                  <a:noFill/>
                </a:ln>
                <a:solidFill>
                  <a:srgbClr val="333333"/>
                </a:solidFill>
                <a:effectLst/>
                <a:latin typeface="Consolas" panose="020B0609020204030204" pitchFamily="49" charset="0"/>
              </a:rPr>
              <a:t> </a:t>
            </a:r>
            <a:r>
              <a:rPr kumimoji="0" lang="zh-CN" altLang="zh-CN" sz="1800" b="0" i="0" u="none" strike="noStrike" cap="none" normalizeH="0" baseline="0" dirty="0">
                <a:ln>
                  <a:noFill/>
                </a:ln>
                <a:solidFill>
                  <a:srgbClr val="000000"/>
                </a:solidFill>
                <a:effectLst/>
                <a:latin typeface="Consolas" panose="020B0609020204030204" pitchFamily="49" charset="0"/>
              </a:rPr>
              <a:t>T</a:t>
            </a:r>
            <a:r>
              <a:rPr kumimoji="0" lang="zh-CN" altLang="zh-CN" sz="1800" b="0" i="0" u="none" strike="noStrike" cap="none" normalizeH="0" baseline="0" dirty="0">
                <a:ln>
                  <a:noFill/>
                </a:ln>
                <a:solidFill>
                  <a:srgbClr val="981A1A"/>
                </a:solidFill>
                <a:effectLst/>
                <a:latin typeface="Consolas" panose="020B0609020204030204" pitchFamily="49" charset="0"/>
              </a:rPr>
              <a:t>&gt;</a:t>
            </a:r>
            <a:br>
              <a:rPr kumimoji="0" lang="zh-CN" altLang="zh-CN" sz="1800" b="0" i="0" u="none" strike="noStrike" cap="none" normalizeH="0" baseline="0" dirty="0">
                <a:ln>
                  <a:noFill/>
                </a:ln>
                <a:solidFill>
                  <a:srgbClr val="333333"/>
                </a:solidFill>
                <a:effectLst/>
                <a:latin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rPr>
              <a:t>泛型的类型可以是T，或者T的全部的子类</a:t>
            </a:r>
            <a:endParaRPr kumimoji="0" lang="zh-CN" altLang="zh-CN" sz="1800" b="1" i="0" u="none" strike="noStrike" cap="none" normalizeH="0" baseline="0" dirty="0">
              <a:ln>
                <a:noFill/>
              </a:ln>
              <a:solidFill>
                <a:srgbClr val="333333"/>
              </a:solidFill>
              <a:effectLst/>
              <a:ea typeface="Vollkorn"/>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Arial" panose="020B0604020202020204" pitchFamily="34" charset="0"/>
                <a:ea typeface="Vollkorn"/>
              </a:rPr>
              <a:t>泛型下限</a:t>
            </a: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0" i="0" u="none" strike="noStrike" cap="none" normalizeH="0" baseline="0" dirty="0">
                <a:ln>
                  <a:noFill/>
                </a:ln>
                <a:solidFill>
                  <a:srgbClr val="981A1A"/>
                </a:solidFill>
                <a:effectLst/>
                <a:latin typeface="Consolas" panose="020B0609020204030204" pitchFamily="49" charset="0"/>
              </a:rPr>
              <a:t>&lt;?</a:t>
            </a:r>
            <a:r>
              <a:rPr kumimoji="0" lang="zh-CN" altLang="zh-CN" sz="1800" b="0" i="0" u="none" strike="noStrike" cap="none" normalizeH="0" baseline="0" dirty="0">
                <a:ln>
                  <a:noFill/>
                </a:ln>
                <a:solidFill>
                  <a:srgbClr val="333333"/>
                </a:solidFill>
                <a:effectLst/>
                <a:latin typeface="Consolas" panose="020B0609020204030204" pitchFamily="49" charset="0"/>
              </a:rPr>
              <a:t> </a:t>
            </a:r>
            <a:r>
              <a:rPr kumimoji="0" lang="zh-CN" altLang="zh-CN" sz="1800" b="0" i="0" u="none" strike="noStrike" cap="none" normalizeH="0" baseline="0" dirty="0">
                <a:ln>
                  <a:noFill/>
                </a:ln>
                <a:solidFill>
                  <a:srgbClr val="770088"/>
                </a:solidFill>
                <a:effectLst/>
                <a:latin typeface="Consolas" panose="020B0609020204030204" pitchFamily="49" charset="0"/>
              </a:rPr>
              <a:t>super</a:t>
            </a:r>
            <a:r>
              <a:rPr kumimoji="0" lang="zh-CN" altLang="zh-CN" sz="1800" b="0" i="0" u="none" strike="noStrike" cap="none" normalizeH="0" baseline="0" dirty="0">
                <a:ln>
                  <a:noFill/>
                </a:ln>
                <a:solidFill>
                  <a:srgbClr val="333333"/>
                </a:solidFill>
                <a:effectLst/>
                <a:latin typeface="Consolas" panose="020B0609020204030204" pitchFamily="49" charset="0"/>
              </a:rPr>
              <a:t> </a:t>
            </a:r>
            <a:r>
              <a:rPr kumimoji="0" lang="zh-CN" altLang="zh-CN" sz="1800" b="0" i="0" u="none" strike="noStrike" cap="none" normalizeH="0" baseline="0" dirty="0">
                <a:ln>
                  <a:noFill/>
                </a:ln>
                <a:solidFill>
                  <a:srgbClr val="000000"/>
                </a:solidFill>
                <a:effectLst/>
                <a:latin typeface="Consolas" panose="020B0609020204030204" pitchFamily="49" charset="0"/>
              </a:rPr>
              <a:t>T</a:t>
            </a:r>
            <a:r>
              <a:rPr kumimoji="0" lang="zh-CN" altLang="zh-CN" sz="1800" b="0" i="0" u="none" strike="noStrike" cap="none" normalizeH="0" baseline="0" dirty="0">
                <a:ln>
                  <a:noFill/>
                </a:ln>
                <a:solidFill>
                  <a:srgbClr val="981A1A"/>
                </a:solidFill>
                <a:effectLst/>
                <a:latin typeface="Consolas" panose="020B0609020204030204" pitchFamily="49" charset="0"/>
              </a:rPr>
              <a:t>&gt;</a:t>
            </a:r>
            <a:br>
              <a:rPr kumimoji="0" lang="zh-CN" altLang="zh-CN" sz="1800" b="0" i="0" u="none" strike="noStrike" cap="none" normalizeH="0" baseline="0" dirty="0">
                <a:ln>
                  <a:noFill/>
                </a:ln>
                <a:solidFill>
                  <a:srgbClr val="333333"/>
                </a:solidFill>
                <a:effectLst/>
                <a:latin typeface="Consolas" panose="020B0609020204030204" pitchFamily="49" charset="0"/>
              </a:rPr>
            </a:br>
            <a:r>
              <a:rPr kumimoji="0" lang="zh-CN" altLang="zh-CN" sz="1800" b="0" i="0" u="none" strike="noStrike" cap="none" normalizeH="0" baseline="0" dirty="0">
                <a:ln>
                  <a:noFill/>
                </a:ln>
                <a:solidFill>
                  <a:srgbClr val="000000"/>
                </a:solidFill>
                <a:effectLst/>
                <a:latin typeface="Consolas" panose="020B0609020204030204" pitchFamily="49" charset="0"/>
              </a:rPr>
              <a:t>泛型的类型可以是T，或者T的全部的父类</a:t>
            </a:r>
            <a:endParaRPr kumimoji="0" lang="zh-CN" altLang="zh-CN" sz="1800" b="1" i="0" u="none" strike="noStrike" cap="none" normalizeH="0" baseline="0" dirty="0">
              <a:ln>
                <a:noFill/>
              </a:ln>
              <a:solidFill>
                <a:srgbClr val="333333"/>
              </a:solidFill>
              <a:effectLst/>
              <a:ea typeface="Vollkorn"/>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Arial" panose="020B0604020202020204" pitchFamily="34" charset="0"/>
                <a:ea typeface="Vollkorn"/>
              </a:rPr>
              <a:t>泛型推断</a:t>
            </a: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Arial" panose="020B0604020202020204" pitchFamily="34" charset="0"/>
                <a:ea typeface="Vollkorn"/>
              </a:rPr>
              <a:t>JDK1.7的新特性，编译器会根据声明时的泛型类型去推断出创建对象时泛型的类型。</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Arial" panose="020B0604020202020204" pitchFamily="34" charset="0"/>
                <a:ea typeface="Vollkorn"/>
              </a:rPr>
              <a:t>推断的类型可以不加，但是&lt;&gt;一定要加，不加就是原始的类型</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5559280"/>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22</a:t>
            </a:fld>
            <a:endParaRPr lang="en-US" dirty="0">
              <a:latin typeface="+mn-ea"/>
            </a:endParaRPr>
          </a:p>
        </p:txBody>
      </p:sp>
      <p:pic>
        <p:nvPicPr>
          <p:cNvPr id="5" name="图片 4">
            <a:extLst>
              <a:ext uri="{FF2B5EF4-FFF2-40B4-BE49-F238E27FC236}">
                <a16:creationId xmlns:a16="http://schemas.microsoft.com/office/drawing/2014/main" id="{589A98EF-A6AB-4E4E-B7D3-3DA624D47F38}"/>
              </a:ext>
            </a:extLst>
          </p:cNvPr>
          <p:cNvPicPr>
            <a:picLocks noChangeAspect="1"/>
          </p:cNvPicPr>
          <p:nvPr/>
        </p:nvPicPr>
        <p:blipFill>
          <a:blip r:embed="rId2"/>
          <a:stretch>
            <a:fillRect/>
          </a:stretch>
        </p:blipFill>
        <p:spPr>
          <a:xfrm>
            <a:off x="800100" y="0"/>
            <a:ext cx="7543800" cy="4740443"/>
          </a:xfrm>
          <a:prstGeom prst="rect">
            <a:avLst/>
          </a:prstGeom>
        </p:spPr>
      </p:pic>
    </p:spTree>
    <p:extLst>
      <p:ext uri="{BB962C8B-B14F-4D97-AF65-F5344CB8AC3E}">
        <p14:creationId xmlns:p14="http://schemas.microsoft.com/office/powerpoint/2010/main" val="37983231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23</a:t>
            </a:fld>
            <a:endParaRPr lang="en-US" dirty="0">
              <a:latin typeface="+mn-ea"/>
            </a:endParaRPr>
          </a:p>
        </p:txBody>
      </p:sp>
      <p:pic>
        <p:nvPicPr>
          <p:cNvPr id="4" name="图片 3">
            <a:extLst>
              <a:ext uri="{FF2B5EF4-FFF2-40B4-BE49-F238E27FC236}">
                <a16:creationId xmlns:a16="http://schemas.microsoft.com/office/drawing/2014/main" id="{782AEFB6-898A-47C4-AC31-52592F6C7F3B}"/>
              </a:ext>
            </a:extLst>
          </p:cNvPr>
          <p:cNvPicPr>
            <a:picLocks noChangeAspect="1"/>
          </p:cNvPicPr>
          <p:nvPr/>
        </p:nvPicPr>
        <p:blipFill>
          <a:blip r:embed="rId2"/>
          <a:stretch>
            <a:fillRect/>
          </a:stretch>
        </p:blipFill>
        <p:spPr>
          <a:xfrm>
            <a:off x="429542" y="87313"/>
            <a:ext cx="8284916" cy="4618037"/>
          </a:xfrm>
          <a:prstGeom prst="rect">
            <a:avLst/>
          </a:prstGeom>
        </p:spPr>
      </p:pic>
    </p:spTree>
    <p:extLst>
      <p:ext uri="{BB962C8B-B14F-4D97-AF65-F5344CB8AC3E}">
        <p14:creationId xmlns:p14="http://schemas.microsoft.com/office/powerpoint/2010/main" val="333291292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24</a:t>
            </a:fld>
            <a:endParaRPr lang="en-US" dirty="0">
              <a:latin typeface="+mn-ea"/>
            </a:endParaRPr>
          </a:p>
        </p:txBody>
      </p:sp>
      <p:pic>
        <p:nvPicPr>
          <p:cNvPr id="4" name="图片 3">
            <a:extLst>
              <a:ext uri="{FF2B5EF4-FFF2-40B4-BE49-F238E27FC236}">
                <a16:creationId xmlns:a16="http://schemas.microsoft.com/office/drawing/2014/main" id="{D3A1FF92-A5F4-4F00-844C-A25CDABB3382}"/>
              </a:ext>
            </a:extLst>
          </p:cNvPr>
          <p:cNvPicPr>
            <a:picLocks noChangeAspect="1"/>
          </p:cNvPicPr>
          <p:nvPr/>
        </p:nvPicPr>
        <p:blipFill>
          <a:blip r:embed="rId2"/>
          <a:stretch>
            <a:fillRect/>
          </a:stretch>
        </p:blipFill>
        <p:spPr>
          <a:xfrm>
            <a:off x="1333499" y="1563477"/>
            <a:ext cx="6477001" cy="3244252"/>
          </a:xfrm>
          <a:prstGeom prst="rect">
            <a:avLst/>
          </a:prstGeom>
        </p:spPr>
      </p:pic>
      <p:sp>
        <p:nvSpPr>
          <p:cNvPr id="5" name="Rectangle 1">
            <a:extLst>
              <a:ext uri="{FF2B5EF4-FFF2-40B4-BE49-F238E27FC236}">
                <a16:creationId xmlns:a16="http://schemas.microsoft.com/office/drawing/2014/main" id="{F249D6D1-0857-4111-9BE9-10EE375BDA1A}"/>
              </a:ext>
            </a:extLst>
          </p:cNvPr>
          <p:cNvSpPr>
            <a:spLocks noChangeArrowheads="1"/>
          </p:cNvSpPr>
          <p:nvPr/>
        </p:nvSpPr>
        <p:spPr bwMode="auto">
          <a:xfrm>
            <a:off x="304800" y="-234649"/>
            <a:ext cx="7657866" cy="1661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2800" b="1" i="1" u="none" strike="noStrike" cap="none" normalizeH="0" baseline="0" dirty="0">
                <a:ln>
                  <a:noFill/>
                </a:ln>
                <a:solidFill>
                  <a:srgbClr val="333333"/>
                </a:solidFill>
                <a:effectLst/>
                <a:latin typeface="Arial" panose="020B0604020202020204" pitchFamily="34" charset="0"/>
                <a:ea typeface="Vollkorn"/>
              </a:rPr>
              <a:t>泛</a:t>
            </a:r>
            <a:r>
              <a:rPr kumimoji="0" lang="en-US" altLang="zh-CN" sz="2800" b="1" i="1" u="none" strike="noStrike" cap="none" normalizeH="0" baseline="0" dirty="0">
                <a:ln>
                  <a:noFill/>
                </a:ln>
                <a:solidFill>
                  <a:srgbClr val="333333"/>
                </a:solidFill>
                <a:effectLst/>
                <a:latin typeface="Arial" panose="020B0604020202020204" pitchFamily="34" charset="0"/>
                <a:ea typeface="Vollkorn"/>
              </a:rPr>
              <a:t> </a:t>
            </a:r>
            <a:r>
              <a:rPr kumimoji="0" lang="zh-CN" altLang="zh-CN" sz="2800" b="1" i="1" u="none" strike="noStrike" cap="none" normalizeH="0" baseline="0" dirty="0">
                <a:ln>
                  <a:noFill/>
                </a:ln>
                <a:solidFill>
                  <a:srgbClr val="333333"/>
                </a:solidFill>
                <a:effectLst/>
                <a:latin typeface="Arial" panose="020B0604020202020204" pitchFamily="34" charset="0"/>
                <a:ea typeface="Vollkorn"/>
              </a:rPr>
              <a:t>型</a:t>
            </a:r>
            <a:r>
              <a:rPr kumimoji="0" lang="en-US" altLang="zh-CN" sz="2800" b="1" i="1" u="none" strike="noStrike" cap="none" normalizeH="0" baseline="0" dirty="0">
                <a:ln>
                  <a:noFill/>
                </a:ln>
                <a:solidFill>
                  <a:srgbClr val="333333"/>
                </a:solidFill>
                <a:effectLst/>
                <a:latin typeface="Arial" panose="020B0604020202020204" pitchFamily="34" charset="0"/>
                <a:ea typeface="Vollkorn"/>
              </a:rPr>
              <a:t> </a:t>
            </a:r>
            <a:r>
              <a:rPr kumimoji="0" lang="zh-CN" altLang="zh-CN" sz="2800" b="1" i="1" u="none" strike="noStrike" cap="none" normalizeH="0" baseline="0" dirty="0">
                <a:ln>
                  <a:noFill/>
                </a:ln>
                <a:solidFill>
                  <a:srgbClr val="333333"/>
                </a:solidFill>
                <a:effectLst/>
                <a:latin typeface="Arial" panose="020B0604020202020204" pitchFamily="34" charset="0"/>
                <a:ea typeface="Vollkorn"/>
              </a:rPr>
              <a:t>推</a:t>
            </a:r>
            <a:r>
              <a:rPr kumimoji="0" lang="en-US" altLang="zh-CN" sz="2800" b="1" i="1" u="none" strike="noStrike" cap="none" normalizeH="0" baseline="0" dirty="0">
                <a:ln>
                  <a:noFill/>
                </a:ln>
                <a:solidFill>
                  <a:srgbClr val="333333"/>
                </a:solidFill>
                <a:effectLst/>
                <a:latin typeface="Arial" panose="020B0604020202020204" pitchFamily="34" charset="0"/>
                <a:ea typeface="Vollkorn"/>
              </a:rPr>
              <a:t> </a:t>
            </a:r>
            <a:r>
              <a:rPr kumimoji="0" lang="zh-CN" altLang="zh-CN" sz="2800" b="1" i="1" u="none" strike="noStrike" cap="none" normalizeH="0" baseline="0" dirty="0">
                <a:ln>
                  <a:noFill/>
                </a:ln>
                <a:solidFill>
                  <a:srgbClr val="333333"/>
                </a:solidFill>
                <a:effectLst/>
                <a:latin typeface="Arial" panose="020B0604020202020204" pitchFamily="34" charset="0"/>
                <a:ea typeface="Vollkorn"/>
              </a:rPr>
              <a:t>断</a:t>
            </a:r>
          </a:p>
          <a:p>
            <a:pPr marL="0" marR="0" lvl="0" indent="0" algn="just" defTabSz="914400" rtl="0" eaLnBrk="0" fontAlgn="base" latinLnBrk="0" hangingPunct="0">
              <a:lnSpc>
                <a:spcPct val="15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rPr>
              <a:t>JDK1.7新特性，可以省略实例化对象时尖括号内的类型</a:t>
            </a:r>
          </a:p>
        </p:txBody>
      </p:sp>
    </p:spTree>
    <p:extLst>
      <p:ext uri="{BB962C8B-B14F-4D97-AF65-F5344CB8AC3E}">
        <p14:creationId xmlns:p14="http://schemas.microsoft.com/office/powerpoint/2010/main" val="214469904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25</a:t>
            </a:fld>
            <a:endParaRPr lang="en-US" dirty="0">
              <a:latin typeface="+mn-ea"/>
            </a:endParaRPr>
          </a:p>
        </p:txBody>
      </p:sp>
      <p:sp>
        <p:nvSpPr>
          <p:cNvPr id="34" name="Rounded Rectangle 11">
            <a:extLst>
              <a:ext uri="{FF2B5EF4-FFF2-40B4-BE49-F238E27FC236}">
                <a16:creationId xmlns:a16="http://schemas.microsoft.com/office/drawing/2014/main" id="{79EEEFA3-C737-4FD9-8DBC-4D71CFC54A61}"/>
              </a:ext>
            </a:extLst>
          </p:cNvPr>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35" name="Title 2">
            <a:extLst>
              <a:ext uri="{FF2B5EF4-FFF2-40B4-BE49-F238E27FC236}">
                <a16:creationId xmlns:a16="http://schemas.microsoft.com/office/drawing/2014/main" id="{42E266DE-4413-44FD-9A57-0C38F521A005}"/>
              </a:ext>
            </a:extLst>
          </p:cNvPr>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2000" b="1" dirty="0">
                <a:solidFill>
                  <a:srgbClr val="FFFFFF"/>
                </a:solidFill>
                <a:latin typeface="微软雅黑" pitchFamily="34" charset="-122"/>
                <a:ea typeface="微软雅黑" pitchFamily="34" charset="-122"/>
              </a:rPr>
              <a:t>总结</a:t>
            </a:r>
            <a:endParaRPr lang="en-US" sz="2000" b="1" dirty="0">
              <a:solidFill>
                <a:srgbClr val="FFFFFF"/>
              </a:solidFill>
              <a:latin typeface="+mn-ea"/>
              <a:ea typeface="+mn-ea"/>
              <a:cs typeface="Glegoo"/>
            </a:endParaRPr>
          </a:p>
        </p:txBody>
      </p:sp>
      <p:sp>
        <p:nvSpPr>
          <p:cNvPr id="36" name="Title 2">
            <a:extLst>
              <a:ext uri="{FF2B5EF4-FFF2-40B4-BE49-F238E27FC236}">
                <a16:creationId xmlns:a16="http://schemas.microsoft.com/office/drawing/2014/main" id="{8961C8DE-6157-4A39-A74A-95BB7C06F443}"/>
              </a:ext>
            </a:extLst>
          </p:cNvPr>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a:latin typeface="+mn-ea"/>
                <a:ea typeface="+mn-ea"/>
                <a:cs typeface="Glegoo"/>
              </a:rPr>
              <a:t>PART 6</a:t>
            </a:r>
            <a:endParaRPr lang="en-US" sz="4000" b="1" dirty="0">
              <a:latin typeface="+mn-ea"/>
              <a:ea typeface="+mn-ea"/>
              <a:cs typeface="Glegoo"/>
            </a:endParaRPr>
          </a:p>
        </p:txBody>
      </p:sp>
      <p:cxnSp>
        <p:nvCxnSpPr>
          <p:cNvPr id="37" name="Straight Connector 14">
            <a:extLst>
              <a:ext uri="{FF2B5EF4-FFF2-40B4-BE49-F238E27FC236}">
                <a16:creationId xmlns:a16="http://schemas.microsoft.com/office/drawing/2014/main" id="{6A5F4160-4F8F-4CF8-96A4-8EDBDDDE68D2}"/>
              </a:ext>
            </a:extLst>
          </p:cNvPr>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780480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lgn="ctr"/>
            <a:fld id="{4F30D5C1-D155-2E40-A967-511B3BD0F2AE}" type="slidenum">
              <a:rPr lang="en-US" smtClean="0">
                <a:latin typeface="+mn-ea"/>
              </a:rPr>
              <a:t>26</a:t>
            </a:fld>
            <a:endParaRPr lang="en-US" dirty="0">
              <a:latin typeface="+mn-ea"/>
            </a:endParaRPr>
          </a:p>
        </p:txBody>
      </p:sp>
      <p:sp>
        <p:nvSpPr>
          <p:cNvPr id="6" name="文本占位符 5">
            <a:extLst>
              <a:ext uri="{FF2B5EF4-FFF2-40B4-BE49-F238E27FC236}">
                <a16:creationId xmlns:a16="http://schemas.microsoft.com/office/drawing/2014/main" id="{C19166CA-C36A-495E-BD33-6D1BBF882C47}"/>
              </a:ext>
            </a:extLst>
          </p:cNvPr>
          <p:cNvSpPr>
            <a:spLocks noGrp="1"/>
          </p:cNvSpPr>
          <p:nvPr>
            <p:ph type="body" sz="quarter" idx="23"/>
          </p:nvPr>
        </p:nvSpPr>
        <p:spPr>
          <a:xfrm>
            <a:off x="0" y="133350"/>
            <a:ext cx="9144000" cy="4648200"/>
          </a:xfrm>
        </p:spPr>
        <p:txBody>
          <a:bodyPr/>
          <a:lstStyle/>
          <a:p>
            <a:pPr algn="l">
              <a:lnSpc>
                <a:spcPct val="150000"/>
              </a:lnSpc>
            </a:pPr>
            <a:r>
              <a:rPr lang="en-US" altLang="zh-CN" sz="1800" dirty="0"/>
              <a:t>1</a:t>
            </a:r>
            <a:r>
              <a:rPr lang="zh-CN" altLang="en-US" sz="1800" dirty="0"/>
              <a:t>、泛型就是泛化的类型，本质是参数化类型，是</a:t>
            </a:r>
            <a:r>
              <a:rPr lang="en-US" altLang="zh-CN" sz="1800" dirty="0"/>
              <a:t>jdk1.5</a:t>
            </a:r>
            <a:r>
              <a:rPr lang="zh-CN" altLang="en-US" sz="1800" dirty="0"/>
              <a:t>引入的新特性，用在类、接口和方法上，即泛型类，泛型接口和泛型方法。</a:t>
            </a:r>
            <a:endParaRPr lang="en-US" altLang="zh-CN" sz="1800" dirty="0"/>
          </a:p>
          <a:p>
            <a:pPr algn="l">
              <a:lnSpc>
                <a:spcPct val="150000"/>
              </a:lnSpc>
            </a:pPr>
            <a:r>
              <a:rPr lang="en-US" altLang="zh-CN" sz="1800" dirty="0"/>
              <a:t>2</a:t>
            </a:r>
            <a:r>
              <a:rPr lang="zh-CN" altLang="en-US" sz="1800" dirty="0"/>
              <a:t>、为了解决利用继承</a:t>
            </a:r>
            <a:r>
              <a:rPr lang="en-US" altLang="zh-CN" sz="1800" dirty="0"/>
              <a:t>Object</a:t>
            </a:r>
            <a:r>
              <a:rPr lang="zh-CN" altLang="en-US" sz="1800" dirty="0"/>
              <a:t>来实现通用性导致的强制类型转换和可能发生的类型转换异常的问题。</a:t>
            </a:r>
            <a:endParaRPr lang="en-US" altLang="zh-CN" sz="1800" dirty="0"/>
          </a:p>
          <a:p>
            <a:pPr algn="l">
              <a:lnSpc>
                <a:spcPct val="150000"/>
              </a:lnSpc>
            </a:pPr>
            <a:r>
              <a:rPr lang="en-US" altLang="zh-CN" sz="1800" dirty="0"/>
              <a:t>3</a:t>
            </a:r>
            <a:r>
              <a:rPr lang="zh-CN" altLang="en-US" sz="1800" dirty="0"/>
              <a:t>、泛型的好处是确保了编译时期的类型安全，和避免了强制类型转换的麻烦。</a:t>
            </a:r>
            <a:endParaRPr lang="en-US" altLang="zh-CN" sz="1800" dirty="0"/>
          </a:p>
          <a:p>
            <a:pPr algn="l">
              <a:lnSpc>
                <a:spcPct val="150000"/>
              </a:lnSpc>
            </a:pPr>
            <a:r>
              <a:rPr lang="en-US" altLang="zh-CN" sz="1800" dirty="0"/>
              <a:t>4</a:t>
            </a:r>
            <a:r>
              <a:rPr lang="zh-CN" altLang="en-US" sz="1800" dirty="0"/>
              <a:t>、缺陷是因为泛型使用了类型擦除机制，</a:t>
            </a:r>
            <a:r>
              <a:rPr lang="en-US" altLang="zh-CN" sz="1800" dirty="0" err="1"/>
              <a:t>jvm</a:t>
            </a:r>
            <a:r>
              <a:rPr lang="zh-CN" altLang="en-US" sz="1800" dirty="0"/>
              <a:t>运行之前会将泛型信息擦除掉，这样做是为了兼容</a:t>
            </a:r>
            <a:r>
              <a:rPr lang="en-US" altLang="zh-CN" sz="1800" dirty="0"/>
              <a:t>jdk1.5</a:t>
            </a:r>
            <a:r>
              <a:rPr lang="zh-CN" altLang="en-US" sz="1800" dirty="0"/>
              <a:t>之前的代码，但是也会导致通过反射可以跳过泛型的问题，因为运行期间并没有泛型的限制。</a:t>
            </a:r>
            <a:endParaRPr lang="en-US" altLang="zh-CN" sz="1800" dirty="0"/>
          </a:p>
          <a:p>
            <a:pPr algn="l">
              <a:lnSpc>
                <a:spcPct val="150000"/>
              </a:lnSpc>
            </a:pPr>
            <a:r>
              <a:rPr lang="en-US" altLang="zh-CN" sz="1800" dirty="0"/>
              <a:t>5</a:t>
            </a:r>
            <a:r>
              <a:rPr lang="zh-CN" altLang="en-US" sz="1800" dirty="0"/>
              <a:t>、泛型通配符？代表任意类型，泛型上限</a:t>
            </a:r>
            <a:r>
              <a:rPr lang="en-US" altLang="zh-CN" sz="1800" dirty="0"/>
              <a:t>&lt;? extends T&gt;</a:t>
            </a:r>
            <a:r>
              <a:rPr lang="zh-CN" altLang="en-US" sz="1800" dirty="0"/>
              <a:t>，泛型下限</a:t>
            </a:r>
            <a:r>
              <a:rPr lang="en-US" altLang="zh-CN" sz="1800" dirty="0"/>
              <a:t>&lt;? super T&gt;</a:t>
            </a:r>
            <a:r>
              <a:rPr lang="zh-CN" altLang="en-US" sz="1800" dirty="0"/>
              <a:t>。</a:t>
            </a:r>
            <a:endParaRPr lang="en-US" altLang="zh-CN" sz="1800" dirty="0"/>
          </a:p>
          <a:p>
            <a:pPr algn="l">
              <a:lnSpc>
                <a:spcPct val="150000"/>
              </a:lnSpc>
            </a:pPr>
            <a:r>
              <a:rPr lang="en-US" altLang="zh-CN" sz="1800" dirty="0"/>
              <a:t>6</a:t>
            </a:r>
            <a:r>
              <a:rPr lang="zh-CN" altLang="en-US" sz="1800" dirty="0"/>
              <a:t>、</a:t>
            </a:r>
            <a:r>
              <a:rPr lang="en-US" altLang="zh-CN" sz="1800" dirty="0"/>
              <a:t>jdk1.7</a:t>
            </a:r>
            <a:r>
              <a:rPr lang="zh-CN" altLang="en-US" sz="1800" dirty="0"/>
              <a:t>新特性泛型推断，声明变量时定义过泛型得话，在实例化对象时可以省略类型，但是还要加</a:t>
            </a:r>
            <a:r>
              <a:rPr lang="en-US" altLang="zh-CN" sz="1800" dirty="0"/>
              <a:t>&lt;&gt;</a:t>
            </a:r>
            <a:r>
              <a:rPr lang="zh-CN" altLang="en-US" sz="1800" dirty="0"/>
              <a:t>，否则还是原类型。</a:t>
            </a:r>
            <a:endParaRPr lang="en-US" altLang="zh-CN" sz="1800" dirty="0"/>
          </a:p>
          <a:p>
            <a:pPr algn="l">
              <a:lnSpc>
                <a:spcPct val="150000"/>
              </a:lnSpc>
            </a:pPr>
            <a:endParaRPr lang="en-US" altLang="zh-CN" sz="1800"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3</a:t>
            </a:fld>
            <a:endParaRPr lang="en-US" dirty="0">
              <a:latin typeface="+mn-ea"/>
            </a:endParaRPr>
          </a:p>
        </p:txBody>
      </p:sp>
      <p:sp>
        <p:nvSpPr>
          <p:cNvPr id="9" name="标题 8">
            <a:extLst>
              <a:ext uri="{FF2B5EF4-FFF2-40B4-BE49-F238E27FC236}">
                <a16:creationId xmlns:a16="http://schemas.microsoft.com/office/drawing/2014/main" id="{7DB60607-AE99-4C7E-9BDA-E4491CB202F0}"/>
              </a:ext>
            </a:extLst>
          </p:cNvPr>
          <p:cNvSpPr>
            <a:spLocks noGrp="1"/>
          </p:cNvSpPr>
          <p:nvPr>
            <p:ph type="title"/>
          </p:nvPr>
        </p:nvSpPr>
        <p:spPr>
          <a:xfrm>
            <a:off x="0" y="27781"/>
            <a:ext cx="2895600" cy="857250"/>
          </a:xfrm>
        </p:spPr>
        <p:txBody>
          <a:bodyPr>
            <a:normAutofit/>
          </a:bodyPr>
          <a:lstStyle/>
          <a:p>
            <a:pPr algn="l"/>
            <a:r>
              <a:rPr lang="zh-CN" altLang="en-US" sz="4800" dirty="0"/>
              <a:t>  引用</a:t>
            </a:r>
          </a:p>
        </p:txBody>
      </p:sp>
      <p:sp>
        <p:nvSpPr>
          <p:cNvPr id="10" name="文本占位符 9">
            <a:extLst>
              <a:ext uri="{FF2B5EF4-FFF2-40B4-BE49-F238E27FC236}">
                <a16:creationId xmlns:a16="http://schemas.microsoft.com/office/drawing/2014/main" id="{28D39E14-28AC-407D-9C38-E866335972EF}"/>
              </a:ext>
            </a:extLst>
          </p:cNvPr>
          <p:cNvSpPr>
            <a:spLocks noGrp="1"/>
          </p:cNvSpPr>
          <p:nvPr>
            <p:ph type="body" sz="quarter" idx="23"/>
          </p:nvPr>
        </p:nvSpPr>
        <p:spPr>
          <a:xfrm>
            <a:off x="0" y="914626"/>
            <a:ext cx="9144000" cy="3409724"/>
          </a:xfrm>
        </p:spPr>
        <p:txBody>
          <a:bodyPr/>
          <a:lstStyle/>
          <a:p>
            <a:pPr algn="l">
              <a:lnSpc>
                <a:spcPct val="100000"/>
              </a:lnSpc>
            </a:pPr>
            <a:r>
              <a:rPr lang="zh-CN" altLang="en-US" sz="3200" dirty="0"/>
              <a:t>多态中就有泛型的体现，比如我们有个方法叫</a:t>
            </a:r>
            <a:r>
              <a:rPr lang="en-US" altLang="zh-CN" sz="3200" dirty="0" err="1"/>
              <a:t>showAnimal</a:t>
            </a:r>
            <a:r>
              <a:rPr lang="en-US" altLang="zh-CN" sz="3200" dirty="0"/>
              <a:t>(Animal animal)</a:t>
            </a:r>
            <a:r>
              <a:rPr lang="zh-CN" altLang="en-US" sz="3200" dirty="0"/>
              <a:t>。</a:t>
            </a:r>
            <a:endParaRPr lang="en-US" altLang="zh-CN" sz="3200" dirty="0"/>
          </a:p>
          <a:p>
            <a:pPr algn="l">
              <a:lnSpc>
                <a:spcPct val="100000"/>
              </a:lnSpc>
            </a:pPr>
            <a:endParaRPr lang="en-US" altLang="zh-CN" sz="3200" dirty="0"/>
          </a:p>
          <a:p>
            <a:pPr algn="l">
              <a:lnSpc>
                <a:spcPct val="100000"/>
              </a:lnSpc>
            </a:pPr>
            <a:r>
              <a:rPr lang="zh-CN" altLang="en-US" sz="3200" dirty="0"/>
              <a:t>我们通过将方法的参数设置成父类，就可以接收这个父类中的任意子类当做参数</a:t>
            </a:r>
          </a:p>
        </p:txBody>
      </p:sp>
    </p:spTree>
    <p:extLst>
      <p:ext uri="{BB962C8B-B14F-4D97-AF65-F5344CB8AC3E}">
        <p14:creationId xmlns:p14="http://schemas.microsoft.com/office/powerpoint/2010/main" val="2310671141"/>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4</a:t>
            </a:fld>
            <a:endParaRPr lang="en-US" dirty="0">
              <a:latin typeface="+mn-ea"/>
            </a:endParaRPr>
          </a:p>
        </p:txBody>
      </p:sp>
      <p:sp>
        <p:nvSpPr>
          <p:cNvPr id="9" name="标题 8">
            <a:extLst>
              <a:ext uri="{FF2B5EF4-FFF2-40B4-BE49-F238E27FC236}">
                <a16:creationId xmlns:a16="http://schemas.microsoft.com/office/drawing/2014/main" id="{7DB60607-AE99-4C7E-9BDA-E4491CB202F0}"/>
              </a:ext>
            </a:extLst>
          </p:cNvPr>
          <p:cNvSpPr>
            <a:spLocks noGrp="1"/>
          </p:cNvSpPr>
          <p:nvPr>
            <p:ph type="title"/>
          </p:nvPr>
        </p:nvSpPr>
        <p:spPr>
          <a:xfrm>
            <a:off x="8586" y="-153988"/>
            <a:ext cx="3962400" cy="857250"/>
          </a:xfrm>
        </p:spPr>
        <p:txBody>
          <a:bodyPr>
            <a:normAutofit/>
          </a:bodyPr>
          <a:lstStyle/>
          <a:p>
            <a:pPr algn="l"/>
            <a:r>
              <a:rPr lang="zh-CN" altLang="en-US" sz="4800" dirty="0"/>
              <a:t>  </a:t>
            </a:r>
            <a:r>
              <a:rPr lang="en-US" altLang="zh-CN" sz="3600" dirty="0"/>
              <a:t>JDK1.5</a:t>
            </a:r>
            <a:r>
              <a:rPr lang="zh-CN" altLang="en-US" sz="3600" dirty="0"/>
              <a:t>的新特性</a:t>
            </a:r>
            <a:endParaRPr lang="zh-CN" altLang="en-US" sz="4800" dirty="0"/>
          </a:p>
        </p:txBody>
      </p:sp>
      <p:sp>
        <p:nvSpPr>
          <p:cNvPr id="10" name="文本占位符 9">
            <a:extLst>
              <a:ext uri="{FF2B5EF4-FFF2-40B4-BE49-F238E27FC236}">
                <a16:creationId xmlns:a16="http://schemas.microsoft.com/office/drawing/2014/main" id="{28D39E14-28AC-407D-9C38-E866335972EF}"/>
              </a:ext>
            </a:extLst>
          </p:cNvPr>
          <p:cNvSpPr>
            <a:spLocks noGrp="1"/>
          </p:cNvSpPr>
          <p:nvPr>
            <p:ph type="body" sz="quarter" idx="23"/>
          </p:nvPr>
        </p:nvSpPr>
        <p:spPr>
          <a:xfrm>
            <a:off x="0" y="703262"/>
            <a:ext cx="9135414" cy="4002088"/>
          </a:xfrm>
        </p:spPr>
        <p:txBody>
          <a:bodyPr/>
          <a:lstStyle/>
          <a:p>
            <a:pPr algn="l">
              <a:lnSpc>
                <a:spcPct val="100000"/>
              </a:lnSpc>
            </a:pPr>
            <a:r>
              <a:rPr lang="en-US" altLang="zh-CN" sz="2000" dirty="0"/>
              <a:t>1</a:t>
            </a:r>
            <a:r>
              <a:rPr lang="zh-CN" altLang="en-US" sz="2000" dirty="0"/>
              <a:t>．自动拆装箱，将基本数据类型与对应的包装类进行自动类型转换。</a:t>
            </a:r>
            <a:endParaRPr lang="en-US" altLang="zh-CN" sz="2000" dirty="0"/>
          </a:p>
          <a:p>
            <a:pPr algn="l">
              <a:lnSpc>
                <a:spcPct val="100000"/>
              </a:lnSpc>
            </a:pPr>
            <a:r>
              <a:rPr lang="en-US" altLang="zh-CN" sz="2000" dirty="0"/>
              <a:t>2</a:t>
            </a:r>
            <a:r>
              <a:rPr lang="zh-CN" altLang="en-US" sz="2000" dirty="0"/>
              <a:t>．枚举，是一种字段由一组固定常量集合组成的类型。枚举的主要目的是加强编译时类型的安全性。</a:t>
            </a:r>
            <a:br>
              <a:rPr lang="zh-CN" altLang="en-US" sz="2000" dirty="0"/>
            </a:br>
            <a:r>
              <a:rPr lang="en-US" altLang="zh-CN" sz="2000" dirty="0"/>
              <a:t>3</a:t>
            </a:r>
            <a:r>
              <a:rPr lang="zh-CN" altLang="en-US" sz="2000" dirty="0"/>
              <a:t>．可变长参数也叫做不定长参数，可以在方法上传递一个不确定长度的参数，底层由数组实现。</a:t>
            </a:r>
            <a:br>
              <a:rPr lang="zh-CN" altLang="en-US" sz="2000" dirty="0"/>
            </a:br>
            <a:r>
              <a:rPr lang="en-US" altLang="zh-CN" sz="2000" dirty="0"/>
              <a:t>4</a:t>
            </a:r>
            <a:r>
              <a:rPr lang="zh-CN" altLang="en-US" sz="2000" dirty="0"/>
              <a:t>．泛型，泛化的类型，也叫作参数化类型，把类型当做参数进行传递。声明时                           </a:t>
            </a:r>
            <a:r>
              <a:rPr lang="en-US" altLang="zh-CN" sz="2000" dirty="0"/>
              <a:t> </a:t>
            </a:r>
            <a:r>
              <a:rPr lang="zh-CN" altLang="en-US" sz="2000" dirty="0"/>
              <a:t>是宽泛的，使用时是具体的。</a:t>
            </a:r>
            <a:br>
              <a:rPr lang="zh-CN" altLang="en-US" sz="2000" dirty="0"/>
            </a:br>
            <a:r>
              <a:rPr lang="en-US" altLang="zh-CN" sz="2000" dirty="0"/>
              <a:t>5.</a:t>
            </a:r>
            <a:r>
              <a:rPr lang="zh-CN" altLang="en-US" sz="2000" dirty="0"/>
              <a:t>增强 </a:t>
            </a:r>
            <a:r>
              <a:rPr lang="en-US" altLang="zh-CN" sz="2000" dirty="0"/>
              <a:t>for </a:t>
            </a:r>
            <a:r>
              <a:rPr lang="zh-CN" altLang="en-US" sz="2000" dirty="0"/>
              <a:t>循环，用于方便快速得遍历数组和集合。</a:t>
            </a:r>
            <a:br>
              <a:rPr lang="zh-CN" altLang="en-US" sz="2000" dirty="0"/>
            </a:br>
            <a:r>
              <a:rPr lang="en-US" altLang="zh-CN" sz="2000" dirty="0"/>
              <a:t>6</a:t>
            </a:r>
            <a:r>
              <a:rPr lang="zh-CN" altLang="en-US" sz="2000" dirty="0"/>
              <a:t>．注解，也叫元数据，一种代码级别的说明，可以携带数据，通常和反射配合使用。</a:t>
            </a:r>
            <a:br>
              <a:rPr lang="zh-CN" altLang="en-US" sz="2000" dirty="0"/>
            </a:br>
            <a:r>
              <a:rPr lang="en-US" altLang="zh-CN" sz="2000" dirty="0"/>
              <a:t>7</a:t>
            </a:r>
            <a:r>
              <a:rPr lang="zh-CN" altLang="en-US" sz="2000" dirty="0"/>
              <a:t>，静态导入，对 </a:t>
            </a:r>
            <a:r>
              <a:rPr lang="en-US" altLang="zh-CN" sz="2000" dirty="0"/>
              <a:t>import </a:t>
            </a:r>
            <a:r>
              <a:rPr lang="zh-CN" altLang="en-US" sz="2000" dirty="0"/>
              <a:t>的增强，可以直接导入类中的静态成员。</a:t>
            </a:r>
          </a:p>
        </p:txBody>
      </p:sp>
    </p:spTree>
    <p:extLst>
      <p:ext uri="{BB962C8B-B14F-4D97-AF65-F5344CB8AC3E}">
        <p14:creationId xmlns:p14="http://schemas.microsoft.com/office/powerpoint/2010/main" val="1478758402"/>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3"/>
          <a:stretch>
            <a:fillRect/>
          </a:stretch>
        </p:blipFill>
        <p:spPr>
          <a:xfrm>
            <a:off x="0" y="5142894"/>
            <a:ext cx="9144000" cy="606"/>
          </a:xfrm>
          <a:prstGeom prst="rect">
            <a:avLst/>
          </a:prstGeom>
        </p:spPr>
      </p:pic>
      <p:sp>
        <p:nvSpPr>
          <p:cNvPr id="2" name="标题 1">
            <a:extLst>
              <a:ext uri="{FF2B5EF4-FFF2-40B4-BE49-F238E27FC236}">
                <a16:creationId xmlns:a16="http://schemas.microsoft.com/office/drawing/2014/main" id="{DFA743AC-CAF8-4036-A2B7-AA4E8F7CAD3A}"/>
              </a:ext>
            </a:extLst>
          </p:cNvPr>
          <p:cNvSpPr>
            <a:spLocks noGrp="1"/>
          </p:cNvSpPr>
          <p:nvPr>
            <p:ph type="title"/>
          </p:nvPr>
        </p:nvSpPr>
        <p:spPr>
          <a:xfrm>
            <a:off x="25400" y="0"/>
            <a:ext cx="2667000" cy="857250"/>
          </a:xfrm>
        </p:spPr>
        <p:txBody>
          <a:bodyPr>
            <a:normAutofit/>
          </a:bodyPr>
          <a:lstStyle/>
          <a:p>
            <a:pPr algn="l"/>
            <a:r>
              <a:rPr lang="zh-CN" altLang="en-US" sz="4800" dirty="0"/>
              <a:t>  概述</a:t>
            </a:r>
          </a:p>
        </p:txBody>
      </p:sp>
      <p:sp>
        <p:nvSpPr>
          <p:cNvPr id="3" name="文本占位符 2">
            <a:extLst>
              <a:ext uri="{FF2B5EF4-FFF2-40B4-BE49-F238E27FC236}">
                <a16:creationId xmlns:a16="http://schemas.microsoft.com/office/drawing/2014/main" id="{51BC293B-0964-4355-88D4-667AB9D81468}"/>
              </a:ext>
            </a:extLst>
          </p:cNvPr>
          <p:cNvSpPr>
            <a:spLocks noGrp="1"/>
          </p:cNvSpPr>
          <p:nvPr>
            <p:ph type="body" sz="quarter" idx="23"/>
          </p:nvPr>
        </p:nvSpPr>
        <p:spPr>
          <a:xfrm>
            <a:off x="25400" y="857250"/>
            <a:ext cx="9093200" cy="3918240"/>
          </a:xfrm>
        </p:spPr>
        <p:txBody>
          <a:bodyPr/>
          <a:lstStyle/>
          <a:p>
            <a:pPr algn="l">
              <a:lnSpc>
                <a:spcPct val="100000"/>
              </a:lnSpc>
            </a:pPr>
            <a:r>
              <a:rPr lang="en-US" altLang="zh-CN" sz="3200" dirty="0"/>
              <a:t>Java </a:t>
            </a:r>
            <a:r>
              <a:rPr lang="zh-CN" altLang="en-US" sz="3200" dirty="0"/>
              <a:t>泛型是 </a:t>
            </a:r>
            <a:r>
              <a:rPr lang="en-US" altLang="zh-CN" sz="3200" dirty="0"/>
              <a:t>JavaSE1.5 </a:t>
            </a:r>
            <a:r>
              <a:rPr lang="zh-CN" altLang="en-US" sz="3200" dirty="0"/>
              <a:t>中引入的一个新特性，其本质是“参数化类型” ，也就是说所操作的数据类型被指定为一个参数（</a:t>
            </a:r>
            <a:r>
              <a:rPr lang="en-US" altLang="zh-CN" sz="3200" dirty="0"/>
              <a:t>type parameter</a:t>
            </a:r>
            <a:r>
              <a:rPr lang="zh-CN" altLang="en-US" sz="3200" dirty="0"/>
              <a:t>）“这种参数类型在定义的时候是宽泛的，而在使用的时候是确定的”。</a:t>
            </a:r>
            <a:endParaRPr lang="en-US" altLang="zh-CN" sz="3200" dirty="0"/>
          </a:p>
          <a:p>
            <a:pPr algn="l">
              <a:lnSpc>
                <a:spcPct val="100000"/>
              </a:lnSpc>
            </a:pPr>
            <a:r>
              <a:rPr lang="zh-CN" altLang="en-US" sz="3200" dirty="0"/>
              <a:t>可以用在类、接口和方法的创建中，分别称为泛型类、泛型接口、泛型方法。</a:t>
            </a:r>
          </a:p>
        </p:txBody>
      </p:sp>
      <p:sp>
        <p:nvSpPr>
          <p:cNvPr id="5" name="Slide Number Placeholder 1">
            <a:extLst>
              <a:ext uri="{FF2B5EF4-FFF2-40B4-BE49-F238E27FC236}">
                <a16:creationId xmlns:a16="http://schemas.microsoft.com/office/drawing/2014/main" id="{84A70420-693B-4B3A-B523-15BEB7D41C3D}"/>
              </a:ext>
            </a:extLst>
          </p:cNvPr>
          <p:cNvSpPr>
            <a:spLocks noGrp="1"/>
          </p:cNvSpPr>
          <p:nvPr>
            <p:ph type="sldNum" sz="quarter" idx="4"/>
          </p:nvPr>
        </p:nvSpPr>
        <p:spPr>
          <a:xfrm>
            <a:off x="4381500" y="4868863"/>
            <a:ext cx="381000" cy="274637"/>
          </a:xfrm>
        </p:spPr>
        <p:txBody>
          <a:bodyPr/>
          <a:lstStyle/>
          <a:p>
            <a:fld id="{4F30D5C1-D155-2E40-A967-511B3BD0F2AE}" type="slidenum">
              <a:rPr lang="en-US" smtClean="0">
                <a:latin typeface="+mn-ea"/>
              </a:rPr>
              <a:t>5</a:t>
            </a:fld>
            <a:endParaRPr lang="en-US"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6</a:t>
            </a:fld>
            <a:endParaRPr lang="en-US" dirty="0">
              <a:latin typeface="+mn-ea"/>
            </a:endParaRPr>
          </a:p>
        </p:txBody>
      </p:sp>
      <p:sp>
        <p:nvSpPr>
          <p:cNvPr id="36" name="文本占位符 9">
            <a:extLst>
              <a:ext uri="{FF2B5EF4-FFF2-40B4-BE49-F238E27FC236}">
                <a16:creationId xmlns:a16="http://schemas.microsoft.com/office/drawing/2014/main" id="{EBD2AF22-8FF1-437B-BA8B-17963379C82E}"/>
              </a:ext>
            </a:extLst>
          </p:cNvPr>
          <p:cNvSpPr>
            <a:spLocks noGrp="1"/>
          </p:cNvSpPr>
          <p:nvPr>
            <p:ph type="body" sz="quarter" idx="23"/>
          </p:nvPr>
        </p:nvSpPr>
        <p:spPr>
          <a:xfrm>
            <a:off x="0" y="0"/>
            <a:ext cx="8991600" cy="4868863"/>
          </a:xfrm>
        </p:spPr>
        <p:txBody>
          <a:bodyPr/>
          <a:lstStyle/>
          <a:p>
            <a:pPr algn="l">
              <a:lnSpc>
                <a:spcPct val="100000"/>
              </a:lnSpc>
            </a:pPr>
            <a:r>
              <a:rPr lang="en-US" altLang="zh-CN" sz="3200" dirty="0"/>
              <a:t>jdk1.5</a:t>
            </a:r>
            <a:r>
              <a:rPr lang="zh-CN" altLang="en-US" sz="3200" dirty="0"/>
              <a:t>之前，我们程序的设计是利用继承关系来实现，通过</a:t>
            </a:r>
            <a:r>
              <a:rPr lang="en-US" altLang="zh-CN" sz="3200" dirty="0"/>
              <a:t>Object</a:t>
            </a:r>
            <a:r>
              <a:rPr lang="zh-CN" altLang="en-US" sz="3200" dirty="0"/>
              <a:t>。</a:t>
            </a:r>
          </a:p>
          <a:p>
            <a:pPr algn="l">
              <a:lnSpc>
                <a:spcPct val="100000"/>
              </a:lnSpc>
            </a:pPr>
            <a:endParaRPr lang="zh-CN" altLang="en-US" sz="3200" dirty="0"/>
          </a:p>
          <a:p>
            <a:pPr algn="l">
              <a:lnSpc>
                <a:spcPct val="100000"/>
              </a:lnSpc>
            </a:pPr>
            <a:r>
              <a:rPr lang="zh-CN" altLang="en-US" sz="3200" dirty="0"/>
              <a:t>使用</a:t>
            </a:r>
            <a:r>
              <a:rPr lang="en-US" altLang="zh-CN" sz="3200" dirty="0"/>
              <a:t>Object</a:t>
            </a:r>
            <a:r>
              <a:rPr lang="zh-CN" altLang="en-US" sz="3200" dirty="0"/>
              <a:t>有两个缺点</a:t>
            </a:r>
          </a:p>
          <a:p>
            <a:pPr algn="l">
              <a:lnSpc>
                <a:spcPct val="100000"/>
              </a:lnSpc>
            </a:pPr>
            <a:endParaRPr lang="en-US" altLang="zh-CN" sz="3200" dirty="0"/>
          </a:p>
          <a:p>
            <a:pPr algn="l">
              <a:lnSpc>
                <a:spcPct val="100000"/>
              </a:lnSpc>
            </a:pPr>
            <a:endParaRPr lang="zh-CN" altLang="en-US" sz="3200" dirty="0"/>
          </a:p>
          <a:p>
            <a:pPr marL="514350" indent="-514350" algn="l">
              <a:lnSpc>
                <a:spcPct val="100000"/>
              </a:lnSpc>
              <a:buAutoNum type="arabicPeriod"/>
            </a:pPr>
            <a:r>
              <a:rPr lang="zh-CN" altLang="en-US" sz="3200" dirty="0"/>
              <a:t>必须进行强制类型转型</a:t>
            </a:r>
            <a:endParaRPr lang="en-US" altLang="zh-CN" sz="3200" dirty="0"/>
          </a:p>
          <a:p>
            <a:pPr algn="l">
              <a:lnSpc>
                <a:spcPct val="100000"/>
              </a:lnSpc>
            </a:pPr>
            <a:endParaRPr lang="en-US" altLang="zh-CN" sz="3200" dirty="0"/>
          </a:p>
        </p:txBody>
      </p:sp>
      <p:pic>
        <p:nvPicPr>
          <p:cNvPr id="34" name="图片 33">
            <a:extLst>
              <a:ext uri="{FF2B5EF4-FFF2-40B4-BE49-F238E27FC236}">
                <a16:creationId xmlns:a16="http://schemas.microsoft.com/office/drawing/2014/main" id="{92E15284-BE68-4171-B8EE-3BA6867D8CA5}"/>
              </a:ext>
            </a:extLst>
          </p:cNvPr>
          <p:cNvPicPr>
            <a:picLocks noChangeAspect="1"/>
          </p:cNvPicPr>
          <p:nvPr/>
        </p:nvPicPr>
        <p:blipFill>
          <a:blip r:embed="rId2"/>
          <a:stretch>
            <a:fillRect/>
          </a:stretch>
        </p:blipFill>
        <p:spPr>
          <a:xfrm>
            <a:off x="4710546" y="1200150"/>
            <a:ext cx="4433454" cy="3200400"/>
          </a:xfrm>
          <a:prstGeom prst="rect">
            <a:avLst/>
          </a:prstGeom>
        </p:spPr>
      </p:pic>
    </p:spTree>
    <p:extLst>
      <p:ext uri="{BB962C8B-B14F-4D97-AF65-F5344CB8AC3E}">
        <p14:creationId xmlns:p14="http://schemas.microsoft.com/office/powerpoint/2010/main" val="14789146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7</a:t>
            </a:fld>
            <a:endParaRPr lang="en-US" dirty="0">
              <a:latin typeface="+mn-ea"/>
            </a:endParaRPr>
          </a:p>
        </p:txBody>
      </p:sp>
      <p:sp>
        <p:nvSpPr>
          <p:cNvPr id="9" name="标题 8">
            <a:extLst>
              <a:ext uri="{FF2B5EF4-FFF2-40B4-BE49-F238E27FC236}">
                <a16:creationId xmlns:a16="http://schemas.microsoft.com/office/drawing/2014/main" id="{7DB60607-AE99-4C7E-9BDA-E4491CB202F0}"/>
              </a:ext>
            </a:extLst>
          </p:cNvPr>
          <p:cNvSpPr>
            <a:spLocks noGrp="1"/>
          </p:cNvSpPr>
          <p:nvPr>
            <p:ph type="title"/>
          </p:nvPr>
        </p:nvSpPr>
        <p:spPr/>
        <p:txBody>
          <a:bodyPr>
            <a:normAutofit fontScale="90000"/>
          </a:bodyPr>
          <a:lstStyle/>
          <a:p>
            <a:pPr algn="l"/>
            <a:r>
              <a:rPr lang="zh-CN" altLang="en-US" sz="4800" dirty="0"/>
              <a:t> </a:t>
            </a:r>
            <a:r>
              <a:rPr lang="en-US" altLang="zh-CN" sz="3600" dirty="0">
                <a:solidFill>
                  <a:srgbClr val="1399EE"/>
                </a:solidFill>
                <a:latin typeface="Glegoo"/>
                <a:ea typeface="+mn-ea"/>
              </a:rPr>
              <a:t>2.</a:t>
            </a:r>
            <a:r>
              <a:rPr lang="zh-CN" altLang="en-US" sz="3600" dirty="0">
                <a:solidFill>
                  <a:srgbClr val="1399EE"/>
                </a:solidFill>
                <a:latin typeface="Glegoo"/>
                <a:ea typeface="+mn-ea"/>
              </a:rPr>
              <a:t> </a:t>
            </a:r>
            <a:r>
              <a:rPr lang="zh-CN" altLang="zh-CN" sz="3600" dirty="0">
                <a:solidFill>
                  <a:srgbClr val="1399EE"/>
                </a:solidFill>
                <a:latin typeface="Glegoo"/>
                <a:ea typeface="+mn-ea"/>
              </a:rPr>
              <a:t>安全性的问题</a:t>
            </a:r>
            <a:br>
              <a:rPr kumimoji="0" lang="zh-CN" altLang="zh-CN" sz="2400" b="0" i="0" u="none" strike="noStrike" cap="none" normalizeH="0" baseline="0" dirty="0">
                <a:ln>
                  <a:noFill/>
                </a:ln>
                <a:solidFill>
                  <a:schemeClr val="tx1"/>
                </a:solidFill>
                <a:effectLst/>
                <a:latin typeface="Arial" panose="020B0604020202020204" pitchFamily="34" charset="0"/>
              </a:rPr>
            </a:br>
            <a:endParaRPr lang="zh-CN" altLang="en-US" sz="4800" dirty="0"/>
          </a:p>
        </p:txBody>
      </p:sp>
      <p:sp>
        <p:nvSpPr>
          <p:cNvPr id="5" name="文本占位符 4">
            <a:extLst>
              <a:ext uri="{FF2B5EF4-FFF2-40B4-BE49-F238E27FC236}">
                <a16:creationId xmlns:a16="http://schemas.microsoft.com/office/drawing/2014/main" id="{1BEA50E0-9DC1-4334-AF59-6415E3F3C6CE}"/>
              </a:ext>
            </a:extLst>
          </p:cNvPr>
          <p:cNvSpPr>
            <a:spLocks noGrp="1"/>
          </p:cNvSpPr>
          <p:nvPr>
            <p:ph type="body" sz="quarter" idx="23"/>
          </p:nvPr>
        </p:nvSpPr>
        <p:spPr>
          <a:xfrm>
            <a:off x="152400" y="876299"/>
            <a:ext cx="8991600" cy="3829051"/>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3200" dirty="0">
                <a:cs typeface="Lato Light"/>
              </a:rPr>
              <a:t>举个例子</a:t>
            </a:r>
            <a:endParaRPr lang="en-US" altLang="zh-CN" sz="3200" dirty="0">
              <a:cs typeface="Lato Ligh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3200" b="0" i="0" u="none" strike="noStrike" cap="none" normalizeH="0" baseline="0" dirty="0">
                <a:ln>
                  <a:noFill/>
                </a:ln>
                <a:solidFill>
                  <a:schemeClr val="tx1"/>
                </a:solidFill>
                <a:effectLst/>
                <a:latin typeface="Arial" panose="020B0604020202020204" pitchFamily="34" charset="0"/>
              </a:rPr>
              <a:t>现在有一个Object类型的数组</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3200" b="0" i="0" u="none" strike="noStrike" cap="none" normalizeH="0" baseline="0" dirty="0">
                <a:ln>
                  <a:noFill/>
                </a:ln>
                <a:solidFill>
                  <a:schemeClr val="tx1"/>
                </a:solidFill>
                <a:effectLst/>
                <a:latin typeface="Arial" panose="020B0604020202020204" pitchFamily="34" charset="0"/>
              </a:rPr>
              <a:t>能够存储所有类型的数据。</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3200" b="0" i="0" u="none" strike="noStrike" cap="none" normalizeH="0" baseline="0" dirty="0">
                <a:ln>
                  <a:noFill/>
                </a:ln>
                <a:solidFill>
                  <a:schemeClr val="tx1"/>
                </a:solidFill>
                <a:effectLst/>
                <a:latin typeface="Arial" panose="020B0604020202020204" pitchFamily="34" charset="0"/>
              </a:rPr>
              <a:t>比如我只想要String类型，我应该声明一个只能存储String类型的数组。</a:t>
            </a:r>
          </a:p>
          <a:p>
            <a:endParaRPr lang="zh-CN" altLang="en-US" dirty="0"/>
          </a:p>
        </p:txBody>
      </p:sp>
    </p:spTree>
    <p:extLst>
      <p:ext uri="{BB962C8B-B14F-4D97-AF65-F5344CB8AC3E}">
        <p14:creationId xmlns:p14="http://schemas.microsoft.com/office/powerpoint/2010/main" val="407834976"/>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2"/>
          <a:stretch>
            <a:fillRect/>
          </a:stretch>
        </p:blipFill>
        <p:spPr>
          <a:xfrm>
            <a:off x="0" y="5142894"/>
            <a:ext cx="9144000" cy="606"/>
          </a:xfrm>
          <a:prstGeom prst="rect">
            <a:avLst/>
          </a:prstGeom>
        </p:spPr>
      </p:pic>
      <p:sp>
        <p:nvSpPr>
          <p:cNvPr id="12" name="Rounded Rectangle 11"/>
          <p:cNvSpPr>
            <a:spLocks noChangeAspect="1"/>
          </p:cNvSpPr>
          <p:nvPr/>
        </p:nvSpPr>
        <p:spPr>
          <a:xfrm>
            <a:off x="3438670" y="1405526"/>
            <a:ext cx="2266660" cy="2259452"/>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2410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zh-CN" altLang="en-US" sz="1800" b="1" dirty="0">
                <a:solidFill>
                  <a:srgbClr val="FFFFFF"/>
                </a:solidFill>
                <a:latin typeface="微软雅黑" pitchFamily="34" charset="-122"/>
                <a:ea typeface="微软雅黑" pitchFamily="34" charset="-122"/>
              </a:rPr>
              <a:t>泛型标识符</a:t>
            </a:r>
            <a:endParaRPr lang="en-US" sz="1800" b="1" dirty="0">
              <a:solidFill>
                <a:srgbClr val="FFFFFF"/>
              </a:solidFill>
              <a:latin typeface="+mn-ea"/>
              <a:ea typeface="+mn-ea"/>
              <a:cs typeface="Glegoo"/>
            </a:endParaRPr>
          </a:p>
        </p:txBody>
      </p:sp>
      <p:sp>
        <p:nvSpPr>
          <p:cNvPr id="16" name="Title 2"/>
          <p:cNvSpPr txBox="1"/>
          <p:nvPr/>
        </p:nvSpPr>
        <p:spPr>
          <a:xfrm>
            <a:off x="2400300" y="1962150"/>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a:latin typeface="+mn-ea"/>
                <a:ea typeface="+mn-ea"/>
                <a:cs typeface="Glegoo"/>
              </a:rPr>
              <a:t>PART 1</a:t>
            </a:r>
            <a:endParaRPr lang="en-US" sz="4000" b="1" dirty="0">
              <a:latin typeface="+mn-ea"/>
              <a:ea typeface="+mn-ea"/>
              <a:cs typeface="Glegoo"/>
            </a:endParaRPr>
          </a:p>
        </p:txBody>
      </p:sp>
      <p:cxnSp>
        <p:nvCxnSpPr>
          <p:cNvPr id="15" name="Straight Connector 14"/>
          <p:cNvCxnSpPr/>
          <p:nvPr/>
        </p:nvCxnSpPr>
        <p:spPr>
          <a:xfrm>
            <a:off x="3713180" y="2630299"/>
            <a:ext cx="1697019" cy="0"/>
          </a:xfrm>
          <a:prstGeom prst="line">
            <a:avLst/>
          </a:prstGeom>
          <a:ln w="1905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1">
            <a:extLst>
              <a:ext uri="{FF2B5EF4-FFF2-40B4-BE49-F238E27FC236}">
                <a16:creationId xmlns:a16="http://schemas.microsoft.com/office/drawing/2014/main" id="{6FA37FB7-8C50-449F-BC9E-DE7838BC62E6}"/>
              </a:ext>
            </a:extLst>
          </p:cNvPr>
          <p:cNvSpPr txBox="1">
            <a:spLocks/>
          </p:cNvSpPr>
          <p:nvPr/>
        </p:nvSpPr>
        <p:spPr>
          <a:xfrm>
            <a:off x="4381500" y="4868863"/>
            <a:ext cx="381000" cy="27463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F30D5C1-D155-2E40-A967-511B3BD0F2AE}" type="slidenum">
              <a:rPr lang="en-US" sz="1000" smtClean="0">
                <a:solidFill>
                  <a:srgbClr val="FFFFFF"/>
                </a:solidFill>
                <a:latin typeface="+mn-ea"/>
              </a:rPr>
              <a:pPr algn="ctr"/>
              <a:t>8</a:t>
            </a:fld>
            <a:endParaRPr lang="en-US" sz="1000" dirty="0">
              <a:solidFill>
                <a:srgbClr val="FFFFFF"/>
              </a:solidFill>
              <a:latin typeface="+mn-ea"/>
            </a:endParaRPr>
          </a:p>
        </p:txBody>
      </p:sp>
    </p:spTree>
    <p:extLst>
      <p:ext uri="{BB962C8B-B14F-4D97-AF65-F5344CB8AC3E}">
        <p14:creationId xmlns:p14="http://schemas.microsoft.com/office/powerpoint/2010/main" val="407692346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4F30D5C1-D155-2E40-A967-511B3BD0F2AE}" type="slidenum">
              <a:rPr lang="en-US" smtClean="0">
                <a:latin typeface="+mn-ea"/>
              </a:rPr>
              <a:t>9</a:t>
            </a:fld>
            <a:endParaRPr lang="en-US" dirty="0">
              <a:latin typeface="+mn-ea"/>
            </a:endParaRPr>
          </a:p>
        </p:txBody>
      </p:sp>
      <p:sp>
        <p:nvSpPr>
          <p:cNvPr id="8" name="文本占位符 7">
            <a:extLst>
              <a:ext uri="{FF2B5EF4-FFF2-40B4-BE49-F238E27FC236}">
                <a16:creationId xmlns:a16="http://schemas.microsoft.com/office/drawing/2014/main" id="{A3D97E70-81D5-4809-AF54-0EF84CFD47AC}"/>
              </a:ext>
            </a:extLst>
          </p:cNvPr>
          <p:cNvSpPr>
            <a:spLocks noGrp="1"/>
          </p:cNvSpPr>
          <p:nvPr>
            <p:ph type="body" sz="quarter" idx="23"/>
          </p:nvPr>
        </p:nvSpPr>
        <p:spPr>
          <a:xfrm>
            <a:off x="0" y="209550"/>
            <a:ext cx="9144000" cy="4572000"/>
          </a:xfrm>
        </p:spPr>
        <p:txBody>
          <a:bodyPr/>
          <a:lstStyle/>
          <a:p>
            <a:pPr algn="l">
              <a:lnSpc>
                <a:spcPct val="150000"/>
              </a:lnSpc>
            </a:pPr>
            <a:r>
              <a:rPr lang="zh-CN" altLang="en-US" sz="2000" dirty="0">
                <a:solidFill>
                  <a:schemeClr val="tx1"/>
                </a:solidFill>
              </a:rPr>
              <a:t>泛型标识符就是一个参数，并且是形参</a:t>
            </a:r>
          </a:p>
          <a:p>
            <a:pPr algn="l">
              <a:lnSpc>
                <a:spcPct val="150000"/>
              </a:lnSpc>
            </a:pPr>
            <a:endParaRPr lang="zh-CN" altLang="en-US" sz="2000" dirty="0">
              <a:solidFill>
                <a:schemeClr val="tx1"/>
              </a:solidFill>
            </a:endParaRPr>
          </a:p>
          <a:p>
            <a:pPr algn="l">
              <a:lnSpc>
                <a:spcPct val="100000"/>
              </a:lnSpc>
            </a:pPr>
            <a:r>
              <a:rPr lang="zh-CN" altLang="en-US" sz="2000" dirty="0">
                <a:solidFill>
                  <a:schemeClr val="tx1"/>
                </a:solidFill>
              </a:rPr>
              <a:t>我们通过声明一个泛型，把类当做参数，在调用（创建队形时使用具体的类型进行传递）</a:t>
            </a:r>
            <a:endParaRPr lang="en-US" altLang="zh-CN" sz="2000" dirty="0">
              <a:solidFill>
                <a:schemeClr val="tx1"/>
              </a:solidFill>
            </a:endParaRPr>
          </a:p>
          <a:p>
            <a:pPr algn="l">
              <a:lnSpc>
                <a:spcPct val="100000"/>
              </a:lnSpc>
            </a:pPr>
            <a:endParaRPr lang="en-US" altLang="zh-CN" sz="2000" dirty="0">
              <a:solidFill>
                <a:schemeClr val="tx1"/>
              </a:solidFill>
            </a:endParaRPr>
          </a:p>
          <a:p>
            <a:pPr algn="l">
              <a:lnSpc>
                <a:spcPct val="100000"/>
              </a:lnSpc>
            </a:pPr>
            <a:r>
              <a:rPr lang="zh-CN" altLang="en-US" sz="2000" dirty="0">
                <a:solidFill>
                  <a:schemeClr val="tx1"/>
                </a:solidFill>
              </a:rPr>
              <a:t>泛型标识符：</a:t>
            </a:r>
            <a:r>
              <a:rPr lang="en-US" altLang="zh-CN" sz="2000" dirty="0">
                <a:solidFill>
                  <a:schemeClr val="tx1"/>
                </a:solidFill>
              </a:rPr>
              <a:t>&lt;</a:t>
            </a:r>
            <a:r>
              <a:rPr lang="zh-CN" altLang="en-US" sz="2000" dirty="0">
                <a:solidFill>
                  <a:schemeClr val="tx1"/>
                </a:solidFill>
              </a:rPr>
              <a:t>自定义无意义英文大写单字母占位符</a:t>
            </a:r>
            <a:r>
              <a:rPr lang="en-US" altLang="zh-CN" sz="2000" dirty="0">
                <a:solidFill>
                  <a:schemeClr val="tx1"/>
                </a:solidFill>
              </a:rPr>
              <a:t>&gt;</a:t>
            </a:r>
            <a:r>
              <a:rPr lang="zh-CN" altLang="en-US" sz="2000" dirty="0">
                <a:solidFill>
                  <a:schemeClr val="tx1"/>
                </a:solidFill>
              </a:rPr>
              <a:t>，表示泛型的类型</a:t>
            </a:r>
          </a:p>
          <a:p>
            <a:pPr algn="l">
              <a:lnSpc>
                <a:spcPct val="150000"/>
              </a:lnSpc>
            </a:pPr>
            <a:r>
              <a:rPr lang="zh-CN" altLang="en-US" sz="2000" dirty="0">
                <a:solidFill>
                  <a:schemeClr val="tx1"/>
                </a:solidFill>
              </a:rPr>
              <a:t>    </a:t>
            </a:r>
            <a:r>
              <a:rPr lang="en-US" altLang="zh-CN" sz="2000" dirty="0">
                <a:solidFill>
                  <a:schemeClr val="tx1"/>
                </a:solidFill>
              </a:rPr>
              <a:t>&lt;T&gt;</a:t>
            </a:r>
            <a:r>
              <a:rPr lang="zh-CN" altLang="en-US" sz="2000" dirty="0">
                <a:solidFill>
                  <a:schemeClr val="tx1"/>
                </a:solidFill>
              </a:rPr>
              <a:t>：</a:t>
            </a:r>
            <a:r>
              <a:rPr lang="en-US" altLang="zh-CN" sz="2000" dirty="0">
                <a:solidFill>
                  <a:schemeClr val="tx1"/>
                </a:solidFill>
              </a:rPr>
              <a:t>Type</a:t>
            </a:r>
          </a:p>
          <a:p>
            <a:pPr algn="l">
              <a:lnSpc>
                <a:spcPct val="150000"/>
              </a:lnSpc>
            </a:pPr>
            <a:r>
              <a:rPr lang="en-US" altLang="zh-CN" sz="2000" dirty="0">
                <a:solidFill>
                  <a:schemeClr val="tx1"/>
                </a:solidFill>
              </a:rPr>
              <a:t>    &lt;E&gt;</a:t>
            </a:r>
            <a:r>
              <a:rPr lang="zh-CN" altLang="en-US" sz="2000" dirty="0">
                <a:solidFill>
                  <a:schemeClr val="tx1"/>
                </a:solidFill>
              </a:rPr>
              <a:t>：</a:t>
            </a:r>
            <a:r>
              <a:rPr lang="en-US" altLang="zh-CN" sz="2000" dirty="0">
                <a:solidFill>
                  <a:schemeClr val="tx1"/>
                </a:solidFill>
              </a:rPr>
              <a:t>Element</a:t>
            </a:r>
          </a:p>
          <a:p>
            <a:pPr algn="l">
              <a:lnSpc>
                <a:spcPct val="150000"/>
              </a:lnSpc>
            </a:pPr>
            <a:r>
              <a:rPr lang="en-US" altLang="zh-CN" sz="2000" dirty="0">
                <a:solidFill>
                  <a:schemeClr val="tx1"/>
                </a:solidFill>
              </a:rPr>
              <a:t>    &lt;K&gt;</a:t>
            </a:r>
            <a:r>
              <a:rPr lang="zh-CN" altLang="en-US" sz="2000" dirty="0">
                <a:solidFill>
                  <a:schemeClr val="tx1"/>
                </a:solidFill>
              </a:rPr>
              <a:t>：</a:t>
            </a:r>
            <a:r>
              <a:rPr lang="en-US" altLang="zh-CN" sz="2000" dirty="0">
                <a:solidFill>
                  <a:schemeClr val="tx1"/>
                </a:solidFill>
              </a:rPr>
              <a:t>Key</a:t>
            </a:r>
          </a:p>
          <a:p>
            <a:pPr algn="l">
              <a:lnSpc>
                <a:spcPct val="150000"/>
              </a:lnSpc>
            </a:pPr>
            <a:r>
              <a:rPr lang="en-US" altLang="zh-CN" sz="2000" dirty="0">
                <a:solidFill>
                  <a:schemeClr val="tx1"/>
                </a:solidFill>
              </a:rPr>
              <a:t>    &lt;V&gt;</a:t>
            </a:r>
            <a:r>
              <a:rPr lang="zh-CN" altLang="en-US" sz="2000" dirty="0">
                <a:solidFill>
                  <a:schemeClr val="tx1"/>
                </a:solidFill>
              </a:rPr>
              <a:t>：</a:t>
            </a:r>
            <a:r>
              <a:rPr lang="en-US" altLang="zh-CN" sz="2000" dirty="0">
                <a:solidFill>
                  <a:schemeClr val="tx1"/>
                </a:solidFill>
              </a:rPr>
              <a:t>Value</a:t>
            </a:r>
            <a:endParaRPr lang="zh-CN" altLang="en-US" sz="2000" dirty="0">
              <a:solidFill>
                <a:schemeClr val="tx1"/>
              </a:solidFill>
            </a:endParaRPr>
          </a:p>
        </p:txBody>
      </p:sp>
    </p:spTree>
  </p:cSld>
  <p:clrMapOvr>
    <a:masterClrMapping/>
  </p:clrMapOvr>
  <p:transition spd="slow">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1829</Words>
  <Application>Microsoft Office PowerPoint</Application>
  <PresentationFormat>全屏显示(16:9)</PresentationFormat>
  <Paragraphs>207</Paragraphs>
  <Slides>26</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Glegoo</vt:lpstr>
      <vt:lpstr>Mission Gothic Regular</vt:lpstr>
      <vt:lpstr>Vollkorn</vt:lpstr>
      <vt:lpstr>微软雅黑</vt:lpstr>
      <vt:lpstr>Arial</vt:lpstr>
      <vt:lpstr>Calibri</vt:lpstr>
      <vt:lpstr>Consolas</vt:lpstr>
      <vt:lpstr>Lato Light</vt:lpstr>
      <vt:lpstr>Open Sans</vt:lpstr>
      <vt:lpstr>Office Theme</vt:lpstr>
      <vt:lpstr>PowerPoint 演示文稿</vt:lpstr>
      <vt:lpstr>PowerPoint 演示文稿</vt:lpstr>
      <vt:lpstr>  引用</vt:lpstr>
      <vt:lpstr>  JDK1.5的新特性</vt:lpstr>
      <vt:lpstr>  概述</vt:lpstr>
      <vt:lpstr>PowerPoint 演示文稿</vt:lpstr>
      <vt:lpstr> 2. 安全性的问题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细节</vt:lpstr>
      <vt:lpstr>PowerPoint 演示文稿</vt:lpstr>
      <vt:lpstr>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锐旗设计；https:/9ppt.taobao.com</cp:keywords>
  <cp:lastModifiedBy>2 1</cp:lastModifiedBy>
  <cp:revision>866</cp:revision>
  <dcterms:created xsi:type="dcterms:W3CDTF">2013-04-14T18:18:00Z</dcterms:created>
  <dcterms:modified xsi:type="dcterms:W3CDTF">2022-04-16T00:56:08Z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