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64" r:id="rId8"/>
    <p:sldId id="258" r:id="rId9"/>
    <p:sldId id="259" r:id="rId10"/>
    <p:sldId id="265" r:id="rId11"/>
    <p:sldId id="266"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13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075670-1A86-4973-AD4F-BE3C5F39195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B09815A-7A0F-4ECA-B2C4-F908CB0683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986ADD4-6E7D-4332-9429-B986F9F65051}"/>
              </a:ext>
            </a:extLst>
          </p:cNvPr>
          <p:cNvSpPr>
            <a:spLocks noGrp="1"/>
          </p:cNvSpPr>
          <p:nvPr>
            <p:ph type="dt" sz="half" idx="10"/>
          </p:nvPr>
        </p:nvSpPr>
        <p:spPr/>
        <p:txBody>
          <a:bodyPr/>
          <a:lstStyle/>
          <a:p>
            <a:fld id="{9F985F1A-7FEF-4FB7-829C-1BE3087F707D}" type="datetimeFigureOut">
              <a:rPr lang="zh-CN" altLang="en-US" smtClean="0"/>
              <a:t>2022/4/14</a:t>
            </a:fld>
            <a:endParaRPr lang="zh-CN" altLang="en-US"/>
          </a:p>
        </p:txBody>
      </p:sp>
      <p:sp>
        <p:nvSpPr>
          <p:cNvPr id="5" name="页脚占位符 4">
            <a:extLst>
              <a:ext uri="{FF2B5EF4-FFF2-40B4-BE49-F238E27FC236}">
                <a16:creationId xmlns:a16="http://schemas.microsoft.com/office/drawing/2014/main" id="{5D51B441-F1EA-4BFC-967B-17F6C03472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6385EAA-A594-4DAD-B341-B519D97CA66E}"/>
              </a:ext>
            </a:extLst>
          </p:cNvPr>
          <p:cNvSpPr>
            <a:spLocks noGrp="1"/>
          </p:cNvSpPr>
          <p:nvPr>
            <p:ph type="sldNum" sz="quarter" idx="12"/>
          </p:nvPr>
        </p:nvSpPr>
        <p:spPr/>
        <p:txBody>
          <a:bodyPr/>
          <a:lstStyle/>
          <a:p>
            <a:fld id="{D213F10B-E05C-4395-A469-41AAF3491594}" type="slidenum">
              <a:rPr lang="zh-CN" altLang="en-US" smtClean="0"/>
              <a:t>‹#›</a:t>
            </a:fld>
            <a:endParaRPr lang="zh-CN" altLang="en-US"/>
          </a:p>
        </p:txBody>
      </p:sp>
    </p:spTree>
    <p:extLst>
      <p:ext uri="{BB962C8B-B14F-4D97-AF65-F5344CB8AC3E}">
        <p14:creationId xmlns:p14="http://schemas.microsoft.com/office/powerpoint/2010/main" val="1652027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74540C-1A27-4C75-A4BE-C94AE8D0942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6491A45-8E26-4AFA-A201-ECFCD2D470D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D299D25-9F69-43F6-923C-A190F9D7B0C4}"/>
              </a:ext>
            </a:extLst>
          </p:cNvPr>
          <p:cNvSpPr>
            <a:spLocks noGrp="1"/>
          </p:cNvSpPr>
          <p:nvPr>
            <p:ph type="dt" sz="half" idx="10"/>
          </p:nvPr>
        </p:nvSpPr>
        <p:spPr/>
        <p:txBody>
          <a:bodyPr/>
          <a:lstStyle/>
          <a:p>
            <a:fld id="{9F985F1A-7FEF-4FB7-829C-1BE3087F707D}" type="datetimeFigureOut">
              <a:rPr lang="zh-CN" altLang="en-US" smtClean="0"/>
              <a:t>2022/4/14</a:t>
            </a:fld>
            <a:endParaRPr lang="zh-CN" altLang="en-US"/>
          </a:p>
        </p:txBody>
      </p:sp>
      <p:sp>
        <p:nvSpPr>
          <p:cNvPr id="5" name="页脚占位符 4">
            <a:extLst>
              <a:ext uri="{FF2B5EF4-FFF2-40B4-BE49-F238E27FC236}">
                <a16:creationId xmlns:a16="http://schemas.microsoft.com/office/drawing/2014/main" id="{20FABDE8-8BAA-4593-A808-118D458057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E1A516-EDEC-4086-84D6-09A972BE2260}"/>
              </a:ext>
            </a:extLst>
          </p:cNvPr>
          <p:cNvSpPr>
            <a:spLocks noGrp="1"/>
          </p:cNvSpPr>
          <p:nvPr>
            <p:ph type="sldNum" sz="quarter" idx="12"/>
          </p:nvPr>
        </p:nvSpPr>
        <p:spPr/>
        <p:txBody>
          <a:bodyPr/>
          <a:lstStyle/>
          <a:p>
            <a:fld id="{D213F10B-E05C-4395-A469-41AAF3491594}" type="slidenum">
              <a:rPr lang="zh-CN" altLang="en-US" smtClean="0"/>
              <a:t>‹#›</a:t>
            </a:fld>
            <a:endParaRPr lang="zh-CN" altLang="en-US"/>
          </a:p>
        </p:txBody>
      </p:sp>
    </p:spTree>
    <p:extLst>
      <p:ext uri="{BB962C8B-B14F-4D97-AF65-F5344CB8AC3E}">
        <p14:creationId xmlns:p14="http://schemas.microsoft.com/office/powerpoint/2010/main" val="140034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6CC7434-DB4F-4553-BC92-8213646F28B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42E702F-98EA-4665-B26A-C998E74DBE1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04BECF2-61E9-4F66-BA39-47F54C864CA6}"/>
              </a:ext>
            </a:extLst>
          </p:cNvPr>
          <p:cNvSpPr>
            <a:spLocks noGrp="1"/>
          </p:cNvSpPr>
          <p:nvPr>
            <p:ph type="dt" sz="half" idx="10"/>
          </p:nvPr>
        </p:nvSpPr>
        <p:spPr/>
        <p:txBody>
          <a:bodyPr/>
          <a:lstStyle/>
          <a:p>
            <a:fld id="{9F985F1A-7FEF-4FB7-829C-1BE3087F707D}" type="datetimeFigureOut">
              <a:rPr lang="zh-CN" altLang="en-US" smtClean="0"/>
              <a:t>2022/4/14</a:t>
            </a:fld>
            <a:endParaRPr lang="zh-CN" altLang="en-US"/>
          </a:p>
        </p:txBody>
      </p:sp>
      <p:sp>
        <p:nvSpPr>
          <p:cNvPr id="5" name="页脚占位符 4">
            <a:extLst>
              <a:ext uri="{FF2B5EF4-FFF2-40B4-BE49-F238E27FC236}">
                <a16:creationId xmlns:a16="http://schemas.microsoft.com/office/drawing/2014/main" id="{52C1F0F8-CDEB-48B6-99AC-AAE3D81581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279CB6-12AE-47E9-AB53-5512B9693BFE}"/>
              </a:ext>
            </a:extLst>
          </p:cNvPr>
          <p:cNvSpPr>
            <a:spLocks noGrp="1"/>
          </p:cNvSpPr>
          <p:nvPr>
            <p:ph type="sldNum" sz="quarter" idx="12"/>
          </p:nvPr>
        </p:nvSpPr>
        <p:spPr/>
        <p:txBody>
          <a:bodyPr/>
          <a:lstStyle/>
          <a:p>
            <a:fld id="{D213F10B-E05C-4395-A469-41AAF3491594}" type="slidenum">
              <a:rPr lang="zh-CN" altLang="en-US" smtClean="0"/>
              <a:t>‹#›</a:t>
            </a:fld>
            <a:endParaRPr lang="zh-CN" altLang="en-US"/>
          </a:p>
        </p:txBody>
      </p:sp>
    </p:spTree>
    <p:extLst>
      <p:ext uri="{BB962C8B-B14F-4D97-AF65-F5344CB8AC3E}">
        <p14:creationId xmlns:p14="http://schemas.microsoft.com/office/powerpoint/2010/main" val="3483037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7933C8-C009-4651-8FD5-C3F7B6F18EE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FCEAB8C-1746-4567-B741-089BB117094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4981CE-BB38-4511-A2A6-0183B482F953}"/>
              </a:ext>
            </a:extLst>
          </p:cNvPr>
          <p:cNvSpPr>
            <a:spLocks noGrp="1"/>
          </p:cNvSpPr>
          <p:nvPr>
            <p:ph type="dt" sz="half" idx="10"/>
          </p:nvPr>
        </p:nvSpPr>
        <p:spPr/>
        <p:txBody>
          <a:bodyPr/>
          <a:lstStyle/>
          <a:p>
            <a:fld id="{9F985F1A-7FEF-4FB7-829C-1BE3087F707D}" type="datetimeFigureOut">
              <a:rPr lang="zh-CN" altLang="en-US" smtClean="0"/>
              <a:t>2022/4/14</a:t>
            </a:fld>
            <a:endParaRPr lang="zh-CN" altLang="en-US"/>
          </a:p>
        </p:txBody>
      </p:sp>
      <p:sp>
        <p:nvSpPr>
          <p:cNvPr id="5" name="页脚占位符 4">
            <a:extLst>
              <a:ext uri="{FF2B5EF4-FFF2-40B4-BE49-F238E27FC236}">
                <a16:creationId xmlns:a16="http://schemas.microsoft.com/office/drawing/2014/main" id="{5FC24442-CF62-4998-924F-2A1C1B9599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0B4B63-2DB0-4A26-85B6-8BF130E5CF49}"/>
              </a:ext>
            </a:extLst>
          </p:cNvPr>
          <p:cNvSpPr>
            <a:spLocks noGrp="1"/>
          </p:cNvSpPr>
          <p:nvPr>
            <p:ph type="sldNum" sz="quarter" idx="12"/>
          </p:nvPr>
        </p:nvSpPr>
        <p:spPr/>
        <p:txBody>
          <a:bodyPr/>
          <a:lstStyle/>
          <a:p>
            <a:fld id="{D213F10B-E05C-4395-A469-41AAF3491594}" type="slidenum">
              <a:rPr lang="zh-CN" altLang="en-US" smtClean="0"/>
              <a:t>‹#›</a:t>
            </a:fld>
            <a:endParaRPr lang="zh-CN" altLang="en-US"/>
          </a:p>
        </p:txBody>
      </p:sp>
    </p:spTree>
    <p:extLst>
      <p:ext uri="{BB962C8B-B14F-4D97-AF65-F5344CB8AC3E}">
        <p14:creationId xmlns:p14="http://schemas.microsoft.com/office/powerpoint/2010/main" val="2254133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A0756-C5B6-4497-991A-4397BF1678C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3EDFB20-EF01-4DC0-B1C1-D80958FFA1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B47ACAA-668C-48EA-A927-1ECD2CC0343E}"/>
              </a:ext>
            </a:extLst>
          </p:cNvPr>
          <p:cNvSpPr>
            <a:spLocks noGrp="1"/>
          </p:cNvSpPr>
          <p:nvPr>
            <p:ph type="dt" sz="half" idx="10"/>
          </p:nvPr>
        </p:nvSpPr>
        <p:spPr/>
        <p:txBody>
          <a:bodyPr/>
          <a:lstStyle/>
          <a:p>
            <a:fld id="{9F985F1A-7FEF-4FB7-829C-1BE3087F707D}" type="datetimeFigureOut">
              <a:rPr lang="zh-CN" altLang="en-US" smtClean="0"/>
              <a:t>2022/4/14</a:t>
            </a:fld>
            <a:endParaRPr lang="zh-CN" altLang="en-US"/>
          </a:p>
        </p:txBody>
      </p:sp>
      <p:sp>
        <p:nvSpPr>
          <p:cNvPr id="5" name="页脚占位符 4">
            <a:extLst>
              <a:ext uri="{FF2B5EF4-FFF2-40B4-BE49-F238E27FC236}">
                <a16:creationId xmlns:a16="http://schemas.microsoft.com/office/drawing/2014/main" id="{DE043DD3-7578-43E5-8D84-33700B276D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EBC780-7D81-4F00-85ED-4E10A7E2866B}"/>
              </a:ext>
            </a:extLst>
          </p:cNvPr>
          <p:cNvSpPr>
            <a:spLocks noGrp="1"/>
          </p:cNvSpPr>
          <p:nvPr>
            <p:ph type="sldNum" sz="quarter" idx="12"/>
          </p:nvPr>
        </p:nvSpPr>
        <p:spPr/>
        <p:txBody>
          <a:bodyPr/>
          <a:lstStyle/>
          <a:p>
            <a:fld id="{D213F10B-E05C-4395-A469-41AAF3491594}" type="slidenum">
              <a:rPr lang="zh-CN" altLang="en-US" smtClean="0"/>
              <a:t>‹#›</a:t>
            </a:fld>
            <a:endParaRPr lang="zh-CN" altLang="en-US"/>
          </a:p>
        </p:txBody>
      </p:sp>
    </p:spTree>
    <p:extLst>
      <p:ext uri="{BB962C8B-B14F-4D97-AF65-F5344CB8AC3E}">
        <p14:creationId xmlns:p14="http://schemas.microsoft.com/office/powerpoint/2010/main" val="3625941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B18467-0B8A-4069-BA29-5DDE1E3FDD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8D57A9F-0382-49B5-B835-AF412E2D2F0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6162726-03F1-46AB-8F65-FD7014A1594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D3C30E0-EE6C-4357-B86F-DE2849C1434D}"/>
              </a:ext>
            </a:extLst>
          </p:cNvPr>
          <p:cNvSpPr>
            <a:spLocks noGrp="1"/>
          </p:cNvSpPr>
          <p:nvPr>
            <p:ph type="dt" sz="half" idx="10"/>
          </p:nvPr>
        </p:nvSpPr>
        <p:spPr/>
        <p:txBody>
          <a:bodyPr/>
          <a:lstStyle/>
          <a:p>
            <a:fld id="{9F985F1A-7FEF-4FB7-829C-1BE3087F707D}" type="datetimeFigureOut">
              <a:rPr lang="zh-CN" altLang="en-US" smtClean="0"/>
              <a:t>2022/4/14</a:t>
            </a:fld>
            <a:endParaRPr lang="zh-CN" altLang="en-US"/>
          </a:p>
        </p:txBody>
      </p:sp>
      <p:sp>
        <p:nvSpPr>
          <p:cNvPr id="6" name="页脚占位符 5">
            <a:extLst>
              <a:ext uri="{FF2B5EF4-FFF2-40B4-BE49-F238E27FC236}">
                <a16:creationId xmlns:a16="http://schemas.microsoft.com/office/drawing/2014/main" id="{3B27660E-1AE4-457B-81B6-49201A634C9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78E1C7-C72E-42EB-ADE2-D8AA85ED8A07}"/>
              </a:ext>
            </a:extLst>
          </p:cNvPr>
          <p:cNvSpPr>
            <a:spLocks noGrp="1"/>
          </p:cNvSpPr>
          <p:nvPr>
            <p:ph type="sldNum" sz="quarter" idx="12"/>
          </p:nvPr>
        </p:nvSpPr>
        <p:spPr/>
        <p:txBody>
          <a:bodyPr/>
          <a:lstStyle/>
          <a:p>
            <a:fld id="{D213F10B-E05C-4395-A469-41AAF3491594}" type="slidenum">
              <a:rPr lang="zh-CN" altLang="en-US" smtClean="0"/>
              <a:t>‹#›</a:t>
            </a:fld>
            <a:endParaRPr lang="zh-CN" altLang="en-US"/>
          </a:p>
        </p:txBody>
      </p:sp>
    </p:spTree>
    <p:extLst>
      <p:ext uri="{BB962C8B-B14F-4D97-AF65-F5344CB8AC3E}">
        <p14:creationId xmlns:p14="http://schemas.microsoft.com/office/powerpoint/2010/main" val="1512454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C19A7F-2A32-4200-88A0-758DE11EF46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9C52424-2577-4EB9-B7A9-B315CCA4E4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5F5F218-963D-4AE1-A34B-89190760FF8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49BAE40-10D2-4728-A763-65DAF82D67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52B0D22-661B-4732-BA20-F0D758F043F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47E633A-EDDE-45D5-A150-F7BF8BB52146}"/>
              </a:ext>
            </a:extLst>
          </p:cNvPr>
          <p:cNvSpPr>
            <a:spLocks noGrp="1"/>
          </p:cNvSpPr>
          <p:nvPr>
            <p:ph type="dt" sz="half" idx="10"/>
          </p:nvPr>
        </p:nvSpPr>
        <p:spPr/>
        <p:txBody>
          <a:bodyPr/>
          <a:lstStyle/>
          <a:p>
            <a:fld id="{9F985F1A-7FEF-4FB7-829C-1BE3087F707D}" type="datetimeFigureOut">
              <a:rPr lang="zh-CN" altLang="en-US" smtClean="0"/>
              <a:t>2022/4/14</a:t>
            </a:fld>
            <a:endParaRPr lang="zh-CN" altLang="en-US"/>
          </a:p>
        </p:txBody>
      </p:sp>
      <p:sp>
        <p:nvSpPr>
          <p:cNvPr id="8" name="页脚占位符 7">
            <a:extLst>
              <a:ext uri="{FF2B5EF4-FFF2-40B4-BE49-F238E27FC236}">
                <a16:creationId xmlns:a16="http://schemas.microsoft.com/office/drawing/2014/main" id="{86F8A600-1B74-4E4F-85FC-D6F9F10315B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418EEF4-9B75-4EA8-95A1-4AAADAEA6A1A}"/>
              </a:ext>
            </a:extLst>
          </p:cNvPr>
          <p:cNvSpPr>
            <a:spLocks noGrp="1"/>
          </p:cNvSpPr>
          <p:nvPr>
            <p:ph type="sldNum" sz="quarter" idx="12"/>
          </p:nvPr>
        </p:nvSpPr>
        <p:spPr/>
        <p:txBody>
          <a:bodyPr/>
          <a:lstStyle/>
          <a:p>
            <a:fld id="{D213F10B-E05C-4395-A469-41AAF3491594}" type="slidenum">
              <a:rPr lang="zh-CN" altLang="en-US" smtClean="0"/>
              <a:t>‹#›</a:t>
            </a:fld>
            <a:endParaRPr lang="zh-CN" altLang="en-US"/>
          </a:p>
        </p:txBody>
      </p:sp>
    </p:spTree>
    <p:extLst>
      <p:ext uri="{BB962C8B-B14F-4D97-AF65-F5344CB8AC3E}">
        <p14:creationId xmlns:p14="http://schemas.microsoft.com/office/powerpoint/2010/main" val="1999289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C5C1A-BF68-4EF2-BA1F-616F70EB5F7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0CAFF30-1756-49EC-A4F8-C1BF3C262E1D}"/>
              </a:ext>
            </a:extLst>
          </p:cNvPr>
          <p:cNvSpPr>
            <a:spLocks noGrp="1"/>
          </p:cNvSpPr>
          <p:nvPr>
            <p:ph type="dt" sz="half" idx="10"/>
          </p:nvPr>
        </p:nvSpPr>
        <p:spPr/>
        <p:txBody>
          <a:bodyPr/>
          <a:lstStyle/>
          <a:p>
            <a:fld id="{9F985F1A-7FEF-4FB7-829C-1BE3087F707D}" type="datetimeFigureOut">
              <a:rPr lang="zh-CN" altLang="en-US" smtClean="0"/>
              <a:t>2022/4/14</a:t>
            </a:fld>
            <a:endParaRPr lang="zh-CN" altLang="en-US"/>
          </a:p>
        </p:txBody>
      </p:sp>
      <p:sp>
        <p:nvSpPr>
          <p:cNvPr id="4" name="页脚占位符 3">
            <a:extLst>
              <a:ext uri="{FF2B5EF4-FFF2-40B4-BE49-F238E27FC236}">
                <a16:creationId xmlns:a16="http://schemas.microsoft.com/office/drawing/2014/main" id="{884CE43D-1FC7-4321-AA5C-03ED7035FC0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DB1E1F5-067B-449F-B5DF-A948AC4B2C80}"/>
              </a:ext>
            </a:extLst>
          </p:cNvPr>
          <p:cNvSpPr>
            <a:spLocks noGrp="1"/>
          </p:cNvSpPr>
          <p:nvPr>
            <p:ph type="sldNum" sz="quarter" idx="12"/>
          </p:nvPr>
        </p:nvSpPr>
        <p:spPr/>
        <p:txBody>
          <a:bodyPr/>
          <a:lstStyle/>
          <a:p>
            <a:fld id="{D213F10B-E05C-4395-A469-41AAF3491594}" type="slidenum">
              <a:rPr lang="zh-CN" altLang="en-US" smtClean="0"/>
              <a:t>‹#›</a:t>
            </a:fld>
            <a:endParaRPr lang="zh-CN" altLang="en-US"/>
          </a:p>
        </p:txBody>
      </p:sp>
    </p:spTree>
    <p:extLst>
      <p:ext uri="{BB962C8B-B14F-4D97-AF65-F5344CB8AC3E}">
        <p14:creationId xmlns:p14="http://schemas.microsoft.com/office/powerpoint/2010/main" val="1390871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658E257-4AAD-4480-9AC6-ED4A8A732641}"/>
              </a:ext>
            </a:extLst>
          </p:cNvPr>
          <p:cNvSpPr>
            <a:spLocks noGrp="1"/>
          </p:cNvSpPr>
          <p:nvPr>
            <p:ph type="dt" sz="half" idx="10"/>
          </p:nvPr>
        </p:nvSpPr>
        <p:spPr/>
        <p:txBody>
          <a:bodyPr/>
          <a:lstStyle/>
          <a:p>
            <a:fld id="{9F985F1A-7FEF-4FB7-829C-1BE3087F707D}" type="datetimeFigureOut">
              <a:rPr lang="zh-CN" altLang="en-US" smtClean="0"/>
              <a:t>2022/4/14</a:t>
            </a:fld>
            <a:endParaRPr lang="zh-CN" altLang="en-US"/>
          </a:p>
        </p:txBody>
      </p:sp>
      <p:sp>
        <p:nvSpPr>
          <p:cNvPr id="3" name="页脚占位符 2">
            <a:extLst>
              <a:ext uri="{FF2B5EF4-FFF2-40B4-BE49-F238E27FC236}">
                <a16:creationId xmlns:a16="http://schemas.microsoft.com/office/drawing/2014/main" id="{585517BA-E542-4B66-98D5-2DB2A4ED9C8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8E738FB-FE52-45EA-93C7-D9FB20CEA37B}"/>
              </a:ext>
            </a:extLst>
          </p:cNvPr>
          <p:cNvSpPr>
            <a:spLocks noGrp="1"/>
          </p:cNvSpPr>
          <p:nvPr>
            <p:ph type="sldNum" sz="quarter" idx="12"/>
          </p:nvPr>
        </p:nvSpPr>
        <p:spPr/>
        <p:txBody>
          <a:bodyPr/>
          <a:lstStyle/>
          <a:p>
            <a:fld id="{D213F10B-E05C-4395-A469-41AAF3491594}" type="slidenum">
              <a:rPr lang="zh-CN" altLang="en-US" smtClean="0"/>
              <a:t>‹#›</a:t>
            </a:fld>
            <a:endParaRPr lang="zh-CN" altLang="en-US"/>
          </a:p>
        </p:txBody>
      </p:sp>
    </p:spTree>
    <p:extLst>
      <p:ext uri="{BB962C8B-B14F-4D97-AF65-F5344CB8AC3E}">
        <p14:creationId xmlns:p14="http://schemas.microsoft.com/office/powerpoint/2010/main" val="3659193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0FA347-16BB-4F8D-BA57-C2ACEE99EE5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8B52B59-2959-4A84-9C3E-EECF3B3E7E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B7468F6-7BB4-4C45-A075-534E5F01D1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10AE58D-FD85-4656-B70B-59D6D1823057}"/>
              </a:ext>
            </a:extLst>
          </p:cNvPr>
          <p:cNvSpPr>
            <a:spLocks noGrp="1"/>
          </p:cNvSpPr>
          <p:nvPr>
            <p:ph type="dt" sz="half" idx="10"/>
          </p:nvPr>
        </p:nvSpPr>
        <p:spPr/>
        <p:txBody>
          <a:bodyPr/>
          <a:lstStyle/>
          <a:p>
            <a:fld id="{9F985F1A-7FEF-4FB7-829C-1BE3087F707D}" type="datetimeFigureOut">
              <a:rPr lang="zh-CN" altLang="en-US" smtClean="0"/>
              <a:t>2022/4/14</a:t>
            </a:fld>
            <a:endParaRPr lang="zh-CN" altLang="en-US"/>
          </a:p>
        </p:txBody>
      </p:sp>
      <p:sp>
        <p:nvSpPr>
          <p:cNvPr id="6" name="页脚占位符 5">
            <a:extLst>
              <a:ext uri="{FF2B5EF4-FFF2-40B4-BE49-F238E27FC236}">
                <a16:creationId xmlns:a16="http://schemas.microsoft.com/office/drawing/2014/main" id="{E6D994DD-319C-4556-BEF3-787D573011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5E82AEF-8B02-4770-A424-C6CEE4EDA556}"/>
              </a:ext>
            </a:extLst>
          </p:cNvPr>
          <p:cNvSpPr>
            <a:spLocks noGrp="1"/>
          </p:cNvSpPr>
          <p:nvPr>
            <p:ph type="sldNum" sz="quarter" idx="12"/>
          </p:nvPr>
        </p:nvSpPr>
        <p:spPr/>
        <p:txBody>
          <a:bodyPr/>
          <a:lstStyle/>
          <a:p>
            <a:fld id="{D213F10B-E05C-4395-A469-41AAF3491594}" type="slidenum">
              <a:rPr lang="zh-CN" altLang="en-US" smtClean="0"/>
              <a:t>‹#›</a:t>
            </a:fld>
            <a:endParaRPr lang="zh-CN" altLang="en-US"/>
          </a:p>
        </p:txBody>
      </p:sp>
    </p:spTree>
    <p:extLst>
      <p:ext uri="{BB962C8B-B14F-4D97-AF65-F5344CB8AC3E}">
        <p14:creationId xmlns:p14="http://schemas.microsoft.com/office/powerpoint/2010/main" val="1438724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05FF21-BB3E-4068-85B3-D1E00E18B3C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693B2E7-0C7B-4494-8B1B-3CACE4F00B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880893D-C98D-4FFC-84CF-1C99D61CE7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C771E9B-402B-4025-BDDF-E60F6AD6B943}"/>
              </a:ext>
            </a:extLst>
          </p:cNvPr>
          <p:cNvSpPr>
            <a:spLocks noGrp="1"/>
          </p:cNvSpPr>
          <p:nvPr>
            <p:ph type="dt" sz="half" idx="10"/>
          </p:nvPr>
        </p:nvSpPr>
        <p:spPr/>
        <p:txBody>
          <a:bodyPr/>
          <a:lstStyle/>
          <a:p>
            <a:fld id="{9F985F1A-7FEF-4FB7-829C-1BE3087F707D}" type="datetimeFigureOut">
              <a:rPr lang="zh-CN" altLang="en-US" smtClean="0"/>
              <a:t>2022/4/14</a:t>
            </a:fld>
            <a:endParaRPr lang="zh-CN" altLang="en-US"/>
          </a:p>
        </p:txBody>
      </p:sp>
      <p:sp>
        <p:nvSpPr>
          <p:cNvPr id="6" name="页脚占位符 5">
            <a:extLst>
              <a:ext uri="{FF2B5EF4-FFF2-40B4-BE49-F238E27FC236}">
                <a16:creationId xmlns:a16="http://schemas.microsoft.com/office/drawing/2014/main" id="{3E8B99CC-556C-41F1-857F-241D5218BC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9190DF3-B178-4707-94AC-BB7CA703B9FF}"/>
              </a:ext>
            </a:extLst>
          </p:cNvPr>
          <p:cNvSpPr>
            <a:spLocks noGrp="1"/>
          </p:cNvSpPr>
          <p:nvPr>
            <p:ph type="sldNum" sz="quarter" idx="12"/>
          </p:nvPr>
        </p:nvSpPr>
        <p:spPr/>
        <p:txBody>
          <a:bodyPr/>
          <a:lstStyle/>
          <a:p>
            <a:fld id="{D213F10B-E05C-4395-A469-41AAF3491594}" type="slidenum">
              <a:rPr lang="zh-CN" altLang="en-US" smtClean="0"/>
              <a:t>‹#›</a:t>
            </a:fld>
            <a:endParaRPr lang="zh-CN" altLang="en-US"/>
          </a:p>
        </p:txBody>
      </p:sp>
    </p:spTree>
    <p:extLst>
      <p:ext uri="{BB962C8B-B14F-4D97-AF65-F5344CB8AC3E}">
        <p14:creationId xmlns:p14="http://schemas.microsoft.com/office/powerpoint/2010/main" val="1945783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98B31BB-87A4-48E8-B066-343A54C012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E439775-664D-4007-91D5-6CD2DABD67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C0740C9-FACA-476D-B509-5405D2B056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985F1A-7FEF-4FB7-829C-1BE3087F707D}" type="datetimeFigureOut">
              <a:rPr lang="zh-CN" altLang="en-US" smtClean="0"/>
              <a:t>2022/4/14</a:t>
            </a:fld>
            <a:endParaRPr lang="zh-CN" altLang="en-US"/>
          </a:p>
        </p:txBody>
      </p:sp>
      <p:sp>
        <p:nvSpPr>
          <p:cNvPr id="5" name="页脚占位符 4">
            <a:extLst>
              <a:ext uri="{FF2B5EF4-FFF2-40B4-BE49-F238E27FC236}">
                <a16:creationId xmlns:a16="http://schemas.microsoft.com/office/drawing/2014/main" id="{FD0AAFB4-0C44-484B-B988-CF4711B7F0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CD5594A-DEE0-4FD1-92E0-47E8A09355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13F10B-E05C-4395-A469-41AAF3491594}" type="slidenum">
              <a:rPr lang="zh-CN" altLang="en-US" smtClean="0"/>
              <a:t>‹#›</a:t>
            </a:fld>
            <a:endParaRPr lang="zh-CN" altLang="en-US"/>
          </a:p>
        </p:txBody>
      </p:sp>
    </p:spTree>
    <p:extLst>
      <p:ext uri="{BB962C8B-B14F-4D97-AF65-F5344CB8AC3E}">
        <p14:creationId xmlns:p14="http://schemas.microsoft.com/office/powerpoint/2010/main" val="1027571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c.biancheng.net/view/vip_8488.html" TargetMode="External"/><Relationship Id="rId2" Type="http://schemas.openxmlformats.org/officeDocument/2006/relationships/hyperlink" Target="http://c.biancheng.net/view/vip_8487.html" TargetMode="External"/><Relationship Id="rId1" Type="http://schemas.openxmlformats.org/officeDocument/2006/relationships/slideLayout" Target="../slideLayouts/slideLayout2.xml"/><Relationship Id="rId4" Type="http://schemas.openxmlformats.org/officeDocument/2006/relationships/hyperlink" Target="http://c.biancheng.net/view/8489.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2DD87B-8DD7-429B-A941-DCE831155767}"/>
              </a:ext>
            </a:extLst>
          </p:cNvPr>
          <p:cNvSpPr>
            <a:spLocks noGrp="1"/>
          </p:cNvSpPr>
          <p:nvPr>
            <p:ph type="ctrTitle"/>
          </p:nvPr>
        </p:nvSpPr>
        <p:spPr/>
        <p:txBody>
          <a:bodyPr/>
          <a:lstStyle/>
          <a:p>
            <a:r>
              <a:rPr lang="zh-CN" altLang="en-US" dirty="0"/>
              <a:t>责任链模式</a:t>
            </a:r>
          </a:p>
        </p:txBody>
      </p:sp>
      <p:sp>
        <p:nvSpPr>
          <p:cNvPr id="3" name="副标题 2">
            <a:extLst>
              <a:ext uri="{FF2B5EF4-FFF2-40B4-BE49-F238E27FC236}">
                <a16:creationId xmlns:a16="http://schemas.microsoft.com/office/drawing/2014/main" id="{515A20A3-4BAB-4C4F-ADBF-5D2C16D860E3}"/>
              </a:ext>
            </a:extLst>
          </p:cNvPr>
          <p:cNvSpPr>
            <a:spLocks noGrp="1"/>
          </p:cNvSpPr>
          <p:nvPr>
            <p:ph type="subTitle" idx="1"/>
          </p:nvPr>
        </p:nvSpPr>
        <p:spPr/>
        <p:txBody>
          <a:bodyPr/>
          <a:lstStyle/>
          <a:p>
            <a:r>
              <a:rPr lang="zh-CN" altLang="en-US" dirty="0"/>
              <a:t>贾晓东</a:t>
            </a:r>
          </a:p>
        </p:txBody>
      </p:sp>
    </p:spTree>
    <p:extLst>
      <p:ext uri="{BB962C8B-B14F-4D97-AF65-F5344CB8AC3E}">
        <p14:creationId xmlns:p14="http://schemas.microsoft.com/office/powerpoint/2010/main" val="3742570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F4C842E-4544-416F-867C-DBAFD67F5874}"/>
              </a:ext>
            </a:extLst>
          </p:cNvPr>
          <p:cNvSpPr txBox="1"/>
          <p:nvPr/>
        </p:nvSpPr>
        <p:spPr>
          <a:xfrm>
            <a:off x="82378" y="159773"/>
            <a:ext cx="11178746" cy="1107996"/>
          </a:xfrm>
          <a:prstGeom prst="rect">
            <a:avLst/>
          </a:prstGeom>
          <a:noFill/>
        </p:spPr>
        <p:txBody>
          <a:bodyPr wrap="square">
            <a:spAutoFit/>
          </a:bodyPr>
          <a:lstStyle/>
          <a:p>
            <a:pPr algn="l"/>
            <a:r>
              <a:rPr lang="zh-CN" altLang="en-US" sz="6600" b="1" i="0" dirty="0">
                <a:solidFill>
                  <a:srgbClr val="444444"/>
                </a:solidFill>
                <a:effectLst/>
                <a:latin typeface="微软雅黑" panose="020B0503020204020204" pitchFamily="34" charset="-122"/>
                <a:ea typeface="微软雅黑" panose="020B0503020204020204" pitchFamily="34" charset="-122"/>
              </a:rPr>
              <a:t>模式的应用场景</a:t>
            </a:r>
          </a:p>
        </p:txBody>
      </p:sp>
      <p:sp>
        <p:nvSpPr>
          <p:cNvPr id="6" name="文本框 5">
            <a:extLst>
              <a:ext uri="{FF2B5EF4-FFF2-40B4-BE49-F238E27FC236}">
                <a16:creationId xmlns:a16="http://schemas.microsoft.com/office/drawing/2014/main" id="{7CCD6A49-482F-41A9-AE49-ED8BEC8AEB1A}"/>
              </a:ext>
            </a:extLst>
          </p:cNvPr>
          <p:cNvSpPr txBox="1"/>
          <p:nvPr/>
        </p:nvSpPr>
        <p:spPr>
          <a:xfrm>
            <a:off x="255372" y="1828800"/>
            <a:ext cx="10635049" cy="2523768"/>
          </a:xfrm>
          <a:prstGeom prst="rect">
            <a:avLst/>
          </a:prstGeom>
          <a:noFill/>
        </p:spPr>
        <p:txBody>
          <a:bodyPr wrap="square" rtlCol="0">
            <a:spAutoFit/>
          </a:bodyPr>
          <a:lstStyle/>
          <a:p>
            <a:pPr algn="l">
              <a:buFont typeface="+mj-lt"/>
              <a:buAutoNum type="arabicPeriod"/>
            </a:pPr>
            <a:r>
              <a:rPr lang="zh-CN" altLang="en-US" sz="2800" b="0" i="0" dirty="0">
                <a:solidFill>
                  <a:srgbClr val="444444"/>
                </a:solidFill>
                <a:effectLst/>
                <a:latin typeface="Helvetica Neue"/>
              </a:rPr>
              <a:t>多个对象可以处理一个请求，但具体由哪个对象处理该请求在运行时自动确定。</a:t>
            </a:r>
          </a:p>
          <a:p>
            <a:pPr algn="l">
              <a:buFont typeface="+mj-lt"/>
              <a:buAutoNum type="arabicPeriod"/>
            </a:pPr>
            <a:r>
              <a:rPr lang="zh-CN" altLang="en-US" sz="2800" b="0" i="0" dirty="0">
                <a:solidFill>
                  <a:srgbClr val="444444"/>
                </a:solidFill>
                <a:effectLst/>
                <a:latin typeface="Helvetica Neue"/>
              </a:rPr>
              <a:t>可动态指定一组对象处理请求，或添加新的处理者。</a:t>
            </a:r>
          </a:p>
          <a:p>
            <a:pPr algn="l">
              <a:buFont typeface="+mj-lt"/>
              <a:buAutoNum type="arabicPeriod"/>
            </a:pPr>
            <a:r>
              <a:rPr lang="zh-CN" altLang="en-US" sz="2800" b="0" i="0" dirty="0">
                <a:solidFill>
                  <a:srgbClr val="444444"/>
                </a:solidFill>
                <a:effectLst/>
                <a:latin typeface="Helvetica Neue"/>
              </a:rPr>
              <a:t>需要在不明确指定请求处理者的情况下，向多个处理者中的一个提交请求</a:t>
            </a:r>
            <a:r>
              <a:rPr lang="zh-CN" altLang="en-US" sz="2800" dirty="0">
                <a:solidFill>
                  <a:srgbClr val="444444"/>
                </a:solidFill>
                <a:latin typeface="Helvetica Neue"/>
              </a:rPr>
              <a:t>。</a:t>
            </a:r>
            <a:endParaRPr lang="zh-CN" altLang="en-US" b="0" i="0" dirty="0">
              <a:solidFill>
                <a:srgbClr val="444444"/>
              </a:solidFill>
              <a:effectLst/>
              <a:latin typeface="Helvetica Neue"/>
            </a:endParaRPr>
          </a:p>
          <a:p>
            <a:endParaRPr lang="zh-CN" altLang="en-US" dirty="0"/>
          </a:p>
        </p:txBody>
      </p:sp>
    </p:spTree>
    <p:extLst>
      <p:ext uri="{BB962C8B-B14F-4D97-AF65-F5344CB8AC3E}">
        <p14:creationId xmlns:p14="http://schemas.microsoft.com/office/powerpoint/2010/main" val="1229750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2469F8-8FB7-43B5-B1CF-E62F277D62A3}"/>
              </a:ext>
            </a:extLst>
          </p:cNvPr>
          <p:cNvSpPr>
            <a:spLocks noGrp="1"/>
          </p:cNvSpPr>
          <p:nvPr>
            <p:ph type="title"/>
          </p:nvPr>
        </p:nvSpPr>
        <p:spPr/>
        <p:txBody>
          <a:bodyPr>
            <a:normAutofit fontScale="90000"/>
          </a:bodyPr>
          <a:lstStyle/>
          <a:p>
            <a:r>
              <a:rPr lang="zh-CN" altLang="en-US" sz="6600" b="1" i="0" dirty="0">
                <a:solidFill>
                  <a:srgbClr val="444444"/>
                </a:solidFill>
                <a:effectLst/>
                <a:latin typeface="微软雅黑" panose="020B0503020204020204" pitchFamily="34" charset="-122"/>
                <a:ea typeface="微软雅黑" panose="020B0503020204020204" pitchFamily="34" charset="-122"/>
              </a:rPr>
              <a:t>模式的扩展</a:t>
            </a:r>
            <a:br>
              <a:rPr lang="zh-CN" altLang="en-US" b="1" i="0" dirty="0">
                <a:solidFill>
                  <a:srgbClr val="444444"/>
                </a:solidFill>
                <a:effectLst/>
                <a:latin typeface="Helvetica Neue"/>
              </a:rPr>
            </a:br>
            <a:endParaRPr lang="zh-CN" altLang="en-US" dirty="0"/>
          </a:p>
        </p:txBody>
      </p:sp>
      <p:sp>
        <p:nvSpPr>
          <p:cNvPr id="3" name="内容占位符 2">
            <a:extLst>
              <a:ext uri="{FF2B5EF4-FFF2-40B4-BE49-F238E27FC236}">
                <a16:creationId xmlns:a16="http://schemas.microsoft.com/office/drawing/2014/main" id="{77D2EAEB-0E74-4C2F-BD84-475E115E1666}"/>
              </a:ext>
            </a:extLst>
          </p:cNvPr>
          <p:cNvSpPr>
            <a:spLocks noGrp="1"/>
          </p:cNvSpPr>
          <p:nvPr>
            <p:ph idx="1"/>
          </p:nvPr>
        </p:nvSpPr>
        <p:spPr>
          <a:xfrm>
            <a:off x="838200" y="1957430"/>
            <a:ext cx="10515600" cy="4748169"/>
          </a:xfrm>
        </p:spPr>
        <p:txBody>
          <a:bodyPr/>
          <a:lstStyle/>
          <a:p>
            <a:pPr marL="0" indent="0" algn="l">
              <a:buNone/>
            </a:pPr>
            <a:r>
              <a:rPr lang="zh-CN" altLang="en-US" sz="3600" b="1" i="0" dirty="0">
                <a:solidFill>
                  <a:srgbClr val="444444"/>
                </a:solidFill>
                <a:effectLst/>
                <a:latin typeface="微软雅黑" panose="020B0503020204020204" pitchFamily="34" charset="-122"/>
                <a:ea typeface="微软雅黑" panose="020B0503020204020204" pitchFamily="34" charset="-122"/>
              </a:rPr>
              <a:t>职责链模式存在以下两种情况。</a:t>
            </a:r>
            <a:endParaRPr lang="en-US" altLang="zh-CN" sz="3600" b="1" i="0" dirty="0">
              <a:solidFill>
                <a:srgbClr val="444444"/>
              </a:solidFill>
              <a:effectLst/>
              <a:latin typeface="微软雅黑" panose="020B0503020204020204" pitchFamily="34" charset="-122"/>
              <a:ea typeface="微软雅黑" panose="020B0503020204020204" pitchFamily="34" charset="-122"/>
            </a:endParaRPr>
          </a:p>
          <a:p>
            <a:pPr lvl="1">
              <a:buFont typeface="+mj-lt"/>
              <a:buAutoNum type="arabicPeriod"/>
            </a:pPr>
            <a:r>
              <a:rPr lang="zh-CN" altLang="en-US" b="0" i="0" dirty="0">
                <a:solidFill>
                  <a:srgbClr val="444444"/>
                </a:solidFill>
                <a:effectLst/>
                <a:highlight>
                  <a:srgbClr val="FFFF00"/>
                </a:highlight>
                <a:latin typeface="Helvetica Neue"/>
              </a:rPr>
              <a:t>纯的职责链模式</a:t>
            </a:r>
            <a:r>
              <a:rPr lang="zh-CN" altLang="en-US" b="0" i="0" dirty="0">
                <a:solidFill>
                  <a:srgbClr val="444444"/>
                </a:solidFill>
                <a:effectLst/>
                <a:latin typeface="Helvetica Neue"/>
              </a:rPr>
              <a:t>：一个请求必须被某一个处理者对象所接收，且一个具体处理者对某个请求的处理只能采用以下两种行为之一：自己处理（承担责任）；把责任推给下家处理。</a:t>
            </a:r>
          </a:p>
          <a:p>
            <a:pPr lvl="1">
              <a:buFont typeface="+mj-lt"/>
              <a:buAutoNum type="arabicPeriod"/>
            </a:pPr>
            <a:r>
              <a:rPr lang="zh-CN" altLang="en-US" b="0" i="0" dirty="0">
                <a:solidFill>
                  <a:srgbClr val="444444"/>
                </a:solidFill>
                <a:effectLst/>
                <a:highlight>
                  <a:srgbClr val="FFFF00"/>
                </a:highlight>
                <a:latin typeface="Helvetica Neue"/>
              </a:rPr>
              <a:t>不纯的职责链模式</a:t>
            </a:r>
            <a:r>
              <a:rPr lang="zh-CN" altLang="en-US" b="0" i="0" dirty="0">
                <a:solidFill>
                  <a:srgbClr val="444444"/>
                </a:solidFill>
                <a:effectLst/>
                <a:latin typeface="Helvetica Neue"/>
              </a:rPr>
              <a:t>：允许出现某一个具体处理者对象在承担了请求的一部分责任后又将剩余的责任传给下家的情况，且一个请求可以最终不被任何接收端对象所接收。</a:t>
            </a:r>
          </a:p>
          <a:p>
            <a:endParaRPr lang="zh-CN" altLang="en-US" dirty="0"/>
          </a:p>
        </p:txBody>
      </p:sp>
    </p:spTree>
    <p:extLst>
      <p:ext uri="{BB962C8B-B14F-4D97-AF65-F5344CB8AC3E}">
        <p14:creationId xmlns:p14="http://schemas.microsoft.com/office/powerpoint/2010/main" val="3193794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E7F143-E079-41B8-BA9F-72F30AF39932}"/>
              </a:ext>
            </a:extLst>
          </p:cNvPr>
          <p:cNvSpPr>
            <a:spLocks noGrp="1"/>
          </p:cNvSpPr>
          <p:nvPr>
            <p:ph type="title"/>
          </p:nvPr>
        </p:nvSpPr>
        <p:spPr/>
        <p:txBody>
          <a:bodyPr/>
          <a:lstStyle/>
          <a:p>
            <a:r>
              <a:rPr lang="zh-CN" altLang="en-US" b="1" i="0" dirty="0">
                <a:solidFill>
                  <a:srgbClr val="444444"/>
                </a:solidFill>
                <a:effectLst/>
                <a:latin typeface="Helvetica Neue"/>
              </a:rPr>
              <a:t>进阶阅读</a:t>
            </a:r>
            <a:br>
              <a:rPr lang="zh-CN" altLang="en-US" b="1" i="0" dirty="0">
                <a:solidFill>
                  <a:srgbClr val="444444"/>
                </a:solidFill>
                <a:effectLst/>
                <a:latin typeface="Helvetica Neue"/>
              </a:rPr>
            </a:br>
            <a:endParaRPr lang="zh-CN" altLang="en-US" dirty="0"/>
          </a:p>
        </p:txBody>
      </p:sp>
      <p:sp>
        <p:nvSpPr>
          <p:cNvPr id="3" name="内容占位符 2">
            <a:extLst>
              <a:ext uri="{FF2B5EF4-FFF2-40B4-BE49-F238E27FC236}">
                <a16:creationId xmlns:a16="http://schemas.microsoft.com/office/drawing/2014/main" id="{CF15EE87-7EBC-47A8-A733-13BF58D3E72A}"/>
              </a:ext>
            </a:extLst>
          </p:cNvPr>
          <p:cNvSpPr>
            <a:spLocks noGrp="1"/>
          </p:cNvSpPr>
          <p:nvPr>
            <p:ph idx="1"/>
          </p:nvPr>
        </p:nvSpPr>
        <p:spPr/>
        <p:txBody>
          <a:bodyPr/>
          <a:lstStyle/>
          <a:p>
            <a:pPr marL="0" indent="0" algn="l">
              <a:buNone/>
            </a:pPr>
            <a:r>
              <a:rPr lang="zh-CN" altLang="en-US" b="0" i="0" dirty="0">
                <a:solidFill>
                  <a:srgbClr val="444444"/>
                </a:solidFill>
                <a:effectLst/>
                <a:latin typeface="Helvetica Neue"/>
              </a:rPr>
              <a:t>如果您想深入了解责任链模式，可猛击阅读以下文章。</a:t>
            </a:r>
            <a:endParaRPr lang="en-US" altLang="zh-CN" b="0" i="0" dirty="0">
              <a:solidFill>
                <a:srgbClr val="444444"/>
              </a:solidFill>
              <a:effectLst/>
              <a:latin typeface="Helvetica Neue"/>
            </a:endParaRPr>
          </a:p>
          <a:p>
            <a:pPr lvl="1"/>
            <a:r>
              <a:rPr lang="en-US" altLang="zh-CN" b="0" i="0" u="none" strike="noStrike" dirty="0">
                <a:solidFill>
                  <a:srgbClr val="007DBB"/>
                </a:solidFill>
                <a:effectLst/>
                <a:latin typeface="Helvetica Neue"/>
                <a:hlinkClick r:id="rId2"/>
              </a:rPr>
              <a:t>《</a:t>
            </a:r>
            <a:r>
              <a:rPr lang="zh-CN" altLang="en-US" b="0" i="0" u="none" strike="noStrike" dirty="0">
                <a:solidFill>
                  <a:srgbClr val="007DBB"/>
                </a:solidFill>
                <a:effectLst/>
                <a:latin typeface="Helvetica Neue"/>
                <a:hlinkClick r:id="rId2"/>
              </a:rPr>
              <a:t>使用责任链模式实现热插拔权限控制</a:t>
            </a:r>
            <a:r>
              <a:rPr lang="en-US" altLang="zh-CN" b="0" i="0" u="none" strike="noStrike" dirty="0">
                <a:solidFill>
                  <a:srgbClr val="007DBB"/>
                </a:solidFill>
                <a:effectLst/>
                <a:latin typeface="Helvetica Neue"/>
                <a:hlinkClick r:id="rId2"/>
              </a:rPr>
              <a:t>》</a:t>
            </a:r>
            <a:endParaRPr lang="zh-CN" altLang="en-US" b="0" i="0" dirty="0">
              <a:solidFill>
                <a:srgbClr val="444444"/>
              </a:solidFill>
              <a:effectLst/>
              <a:latin typeface="Helvetica Neue"/>
            </a:endParaRPr>
          </a:p>
          <a:p>
            <a:pPr lvl="1"/>
            <a:r>
              <a:rPr lang="en-US" altLang="zh-CN" b="0" i="0" u="none" strike="noStrike" dirty="0">
                <a:solidFill>
                  <a:srgbClr val="007DBB"/>
                </a:solidFill>
                <a:effectLst/>
                <a:latin typeface="Helvetica Neue"/>
                <a:hlinkClick r:id="rId3"/>
              </a:rPr>
              <a:t>《</a:t>
            </a:r>
            <a:r>
              <a:rPr lang="zh-CN" altLang="en-US" b="0" i="0" u="none" strike="noStrike" dirty="0">
                <a:solidFill>
                  <a:srgbClr val="007DBB"/>
                </a:solidFill>
                <a:effectLst/>
                <a:latin typeface="Helvetica Neue"/>
                <a:hlinkClick r:id="rId3"/>
              </a:rPr>
              <a:t>责任链模式和建造者模式结合使用</a:t>
            </a:r>
            <a:r>
              <a:rPr lang="en-US" altLang="zh-CN" b="0" i="0" u="none" strike="noStrike" dirty="0">
                <a:solidFill>
                  <a:srgbClr val="007DBB"/>
                </a:solidFill>
                <a:effectLst/>
                <a:latin typeface="Helvetica Neue"/>
                <a:hlinkClick r:id="rId3"/>
              </a:rPr>
              <a:t>》</a:t>
            </a:r>
            <a:endParaRPr lang="zh-CN" altLang="en-US" b="0" i="0" dirty="0">
              <a:solidFill>
                <a:srgbClr val="444444"/>
              </a:solidFill>
              <a:effectLst/>
              <a:latin typeface="Helvetica Neue"/>
            </a:endParaRPr>
          </a:p>
          <a:p>
            <a:pPr lvl="1"/>
            <a:r>
              <a:rPr lang="en-US" altLang="zh-CN" b="0" i="0" u="none" strike="noStrike" dirty="0">
                <a:solidFill>
                  <a:srgbClr val="007DBB"/>
                </a:solidFill>
                <a:effectLst/>
                <a:latin typeface="Helvetica Neue"/>
                <a:hlinkClick r:id="rId4"/>
              </a:rPr>
              <a:t>《</a:t>
            </a:r>
            <a:r>
              <a:rPr lang="zh-CN" altLang="en-US" b="0" i="0" u="none" strike="noStrike" dirty="0">
                <a:solidFill>
                  <a:srgbClr val="007DBB"/>
                </a:solidFill>
                <a:effectLst/>
                <a:latin typeface="Helvetica Neue"/>
                <a:hlinkClick r:id="rId4"/>
              </a:rPr>
              <a:t>责任链模式在</a:t>
            </a:r>
            <a:r>
              <a:rPr lang="en-US" altLang="zh-CN" b="0" i="0" u="none" strike="noStrike" dirty="0">
                <a:solidFill>
                  <a:srgbClr val="007DBB"/>
                </a:solidFill>
                <a:effectLst/>
                <a:latin typeface="Helvetica Neue"/>
                <a:hlinkClick r:id="rId4"/>
              </a:rPr>
              <a:t>JDK</a:t>
            </a:r>
            <a:r>
              <a:rPr lang="zh-CN" altLang="en-US" b="0" i="0" u="none" strike="noStrike" dirty="0">
                <a:solidFill>
                  <a:srgbClr val="007DBB"/>
                </a:solidFill>
                <a:effectLst/>
                <a:latin typeface="Helvetica Neue"/>
                <a:hlinkClick r:id="rId4"/>
              </a:rPr>
              <a:t>源码中的应用</a:t>
            </a:r>
            <a:r>
              <a:rPr lang="en-US" altLang="zh-CN" b="0" i="0" u="none" strike="noStrike" dirty="0">
                <a:solidFill>
                  <a:srgbClr val="007DBB"/>
                </a:solidFill>
                <a:effectLst/>
                <a:latin typeface="Helvetica Neue"/>
                <a:hlinkClick r:id="rId4"/>
              </a:rPr>
              <a:t>》</a:t>
            </a:r>
            <a:endParaRPr lang="zh-CN" altLang="en-US" b="0" i="0" dirty="0">
              <a:solidFill>
                <a:srgbClr val="444444"/>
              </a:solidFill>
              <a:effectLst/>
              <a:latin typeface="Helvetica Neue"/>
            </a:endParaRPr>
          </a:p>
          <a:p>
            <a:endParaRPr lang="zh-CN" altLang="en-US" dirty="0"/>
          </a:p>
        </p:txBody>
      </p:sp>
    </p:spTree>
    <p:extLst>
      <p:ext uri="{BB962C8B-B14F-4D97-AF65-F5344CB8AC3E}">
        <p14:creationId xmlns:p14="http://schemas.microsoft.com/office/powerpoint/2010/main" val="930567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7E0E1-2D78-483D-A074-78EBD1A3A6EA}"/>
              </a:ext>
            </a:extLst>
          </p:cNvPr>
          <p:cNvSpPr>
            <a:spLocks noGrp="1"/>
          </p:cNvSpPr>
          <p:nvPr>
            <p:ph type="title"/>
          </p:nvPr>
        </p:nvSpPr>
        <p:spPr>
          <a:xfrm>
            <a:off x="0" y="2457535"/>
            <a:ext cx="12192000" cy="1325563"/>
          </a:xfrm>
        </p:spPr>
        <p:txBody>
          <a:bodyPr>
            <a:normAutofit/>
          </a:bodyPr>
          <a:lstStyle/>
          <a:p>
            <a:pPr algn="ctr"/>
            <a:r>
              <a:rPr lang="zh-CN" altLang="en-US" sz="8000" b="1" dirty="0">
                <a:latin typeface="微软雅黑" panose="020B0503020204020204" pitchFamily="34" charset="-122"/>
                <a:ea typeface="微软雅黑" panose="020B0503020204020204" pitchFamily="34" charset="-122"/>
              </a:rPr>
              <a:t>谢谢观看，演讲完毕</a:t>
            </a:r>
          </a:p>
        </p:txBody>
      </p:sp>
    </p:spTree>
    <p:extLst>
      <p:ext uri="{BB962C8B-B14F-4D97-AF65-F5344CB8AC3E}">
        <p14:creationId xmlns:p14="http://schemas.microsoft.com/office/powerpoint/2010/main" val="418012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5FC690-E58A-4270-9D14-665DC2300DCF}"/>
              </a:ext>
            </a:extLst>
          </p:cNvPr>
          <p:cNvSpPr>
            <a:spLocks noGrp="1"/>
          </p:cNvSpPr>
          <p:nvPr>
            <p:ph type="title"/>
          </p:nvPr>
        </p:nvSpPr>
        <p:spPr/>
        <p:txBody>
          <a:bodyPr>
            <a:normAutofit/>
          </a:bodyPr>
          <a:lstStyle/>
          <a:p>
            <a:r>
              <a:rPr lang="zh-CN" altLang="en-US" sz="6600" b="1" dirty="0">
                <a:latin typeface="微软雅黑" panose="020B0503020204020204" pitchFamily="34" charset="-122"/>
                <a:ea typeface="微软雅黑" panose="020B0503020204020204" pitchFamily="34" charset="-122"/>
              </a:rPr>
              <a:t>模式定义与特点</a:t>
            </a:r>
          </a:p>
        </p:txBody>
      </p:sp>
      <p:sp>
        <p:nvSpPr>
          <p:cNvPr id="3" name="内容占位符 2">
            <a:extLst>
              <a:ext uri="{FF2B5EF4-FFF2-40B4-BE49-F238E27FC236}">
                <a16:creationId xmlns:a16="http://schemas.microsoft.com/office/drawing/2014/main" id="{3E4D7757-0F3E-4E4C-A1B3-F8F48E606CFD}"/>
              </a:ext>
            </a:extLst>
          </p:cNvPr>
          <p:cNvSpPr>
            <a:spLocks noGrp="1"/>
          </p:cNvSpPr>
          <p:nvPr>
            <p:ph idx="1"/>
          </p:nvPr>
        </p:nvSpPr>
        <p:spPr/>
        <p:txBody>
          <a:bodyPr>
            <a:normAutofit lnSpcReduction="10000"/>
          </a:bodyPr>
          <a:lstStyle/>
          <a:p>
            <a:pPr marL="0" indent="0" algn="l">
              <a:buNone/>
            </a:pPr>
            <a:endParaRPr lang="zh-CN" altLang="en-US" b="1" i="0" dirty="0">
              <a:solidFill>
                <a:srgbClr val="444444"/>
              </a:solidFill>
              <a:effectLst/>
              <a:latin typeface="Helvetica Neue"/>
            </a:endParaRPr>
          </a:p>
          <a:p>
            <a:r>
              <a:rPr lang="zh-CN" altLang="en-US" b="0" i="0" dirty="0">
                <a:solidFill>
                  <a:srgbClr val="006400"/>
                </a:solidFill>
                <a:effectLst/>
                <a:latin typeface="Helvetica Neue"/>
              </a:rPr>
              <a:t>责任链（</a:t>
            </a:r>
            <a:r>
              <a:rPr lang="en-US" altLang="zh-CN" b="0" i="0" dirty="0">
                <a:solidFill>
                  <a:srgbClr val="006400"/>
                </a:solidFill>
                <a:effectLst/>
                <a:latin typeface="Helvetica Neue"/>
              </a:rPr>
              <a:t>Chain of Responsibility</a:t>
            </a:r>
            <a:r>
              <a:rPr lang="zh-CN" altLang="en-US" b="0" i="0" dirty="0">
                <a:solidFill>
                  <a:srgbClr val="006400"/>
                </a:solidFill>
                <a:effectLst/>
                <a:latin typeface="Helvetica Neue"/>
              </a:rPr>
              <a:t>）模式</a:t>
            </a:r>
            <a:r>
              <a:rPr lang="zh-CN" altLang="en-US" b="0" i="0" dirty="0">
                <a:solidFill>
                  <a:srgbClr val="444444"/>
                </a:solidFill>
                <a:effectLst/>
                <a:latin typeface="Helvetica Neue"/>
              </a:rPr>
              <a:t>的定义：为了避免请求发送者与多个请求处理者耦合在一起，于是将所有请求的处理者通过前一对象记住其下一个对象的引用而连成一条链；当有请求发生时，可将请求沿着这条链传递，直到有对象处理它为止。</a:t>
            </a:r>
            <a:br>
              <a:rPr lang="zh-CN" altLang="en-US" dirty="0"/>
            </a:br>
            <a:br>
              <a:rPr lang="zh-CN" altLang="en-US" dirty="0"/>
            </a:br>
            <a:r>
              <a:rPr lang="zh-CN" altLang="en-US" b="0" i="0" dirty="0">
                <a:solidFill>
                  <a:srgbClr val="B22222"/>
                </a:solidFill>
                <a:effectLst/>
                <a:latin typeface="Helvetica Neue"/>
              </a:rPr>
              <a:t>注意：责任链模式也叫职责链模式。</a:t>
            </a:r>
            <a:br>
              <a:rPr lang="zh-CN" altLang="en-US" dirty="0"/>
            </a:br>
            <a:br>
              <a:rPr lang="zh-CN" altLang="en-US" dirty="0"/>
            </a:br>
            <a:r>
              <a:rPr lang="zh-CN" altLang="en-US" b="0" i="0" dirty="0">
                <a:solidFill>
                  <a:srgbClr val="444444"/>
                </a:solidFill>
                <a:effectLst/>
                <a:latin typeface="Helvetica Neue"/>
              </a:rPr>
              <a:t>在责任链模式中，客户只需要将请求发送到责任链上即可，无须关心请求的处理细节和请求的传递过程，请求会自动进行传递。所以责任链将请求的发送者和请求的处理者解耦了。</a:t>
            </a:r>
            <a:br>
              <a:rPr lang="zh-CN" altLang="en-US" dirty="0"/>
            </a:b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522869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348CD-844A-4F3B-8E74-885F35CAB318}"/>
              </a:ext>
            </a:extLst>
          </p:cNvPr>
          <p:cNvSpPr>
            <a:spLocks noGrp="1"/>
          </p:cNvSpPr>
          <p:nvPr>
            <p:ph type="title"/>
          </p:nvPr>
        </p:nvSpPr>
        <p:spPr>
          <a:xfrm>
            <a:off x="195649" y="0"/>
            <a:ext cx="10515600" cy="1325563"/>
          </a:xfrm>
        </p:spPr>
        <p:txBody>
          <a:bodyPr>
            <a:normAutofit/>
          </a:bodyPr>
          <a:lstStyle/>
          <a:p>
            <a:r>
              <a:rPr lang="zh-CN" altLang="en-US" b="1" dirty="0">
                <a:latin typeface="微软雅黑" panose="020B0503020204020204" pitchFamily="34" charset="-122"/>
                <a:ea typeface="微软雅黑" panose="020B0503020204020204" pitchFamily="34" charset="-122"/>
              </a:rPr>
              <a:t>案例逻辑：</a:t>
            </a:r>
          </a:p>
        </p:txBody>
      </p:sp>
      <p:sp>
        <p:nvSpPr>
          <p:cNvPr id="3" name="内容占位符 2">
            <a:extLst>
              <a:ext uri="{FF2B5EF4-FFF2-40B4-BE49-F238E27FC236}">
                <a16:creationId xmlns:a16="http://schemas.microsoft.com/office/drawing/2014/main" id="{2AA85C97-3299-4D4D-95DA-B8DF72CD2C8B}"/>
              </a:ext>
            </a:extLst>
          </p:cNvPr>
          <p:cNvSpPr>
            <a:spLocks noGrp="1"/>
          </p:cNvSpPr>
          <p:nvPr>
            <p:ph idx="1"/>
          </p:nvPr>
        </p:nvSpPr>
        <p:spPr>
          <a:xfrm>
            <a:off x="294503" y="1528119"/>
            <a:ext cx="10515600" cy="5329881"/>
          </a:xfrm>
        </p:spPr>
        <p:txBody>
          <a:bodyPr>
            <a:normAutofit/>
          </a:bodyPr>
          <a:lstStyle/>
          <a:p>
            <a:r>
              <a:rPr lang="zh-CN" altLang="en-US" b="0" i="0" dirty="0">
                <a:solidFill>
                  <a:srgbClr val="444444"/>
                </a:solidFill>
                <a:effectLst/>
                <a:latin typeface="Helvetica Neue"/>
              </a:rPr>
              <a:t>首先，定义一个领导类（</a:t>
            </a:r>
            <a:r>
              <a:rPr lang="en-US" altLang="zh-CN" b="0" i="0" dirty="0">
                <a:solidFill>
                  <a:srgbClr val="444444"/>
                </a:solidFill>
                <a:effectLst/>
                <a:latin typeface="Helvetica Neue"/>
              </a:rPr>
              <a:t>Leader</a:t>
            </a:r>
            <a:r>
              <a:rPr lang="zh-CN" altLang="en-US" b="0" i="0" dirty="0">
                <a:solidFill>
                  <a:srgbClr val="444444"/>
                </a:solidFill>
                <a:effectLst/>
                <a:latin typeface="Helvetica Neue"/>
              </a:rPr>
              <a:t>），它是抽象处理者，包含了一个指向下一位领导的指针 </a:t>
            </a:r>
            <a:r>
              <a:rPr lang="en-US" altLang="zh-CN" b="0" i="0" dirty="0">
                <a:solidFill>
                  <a:srgbClr val="444444"/>
                </a:solidFill>
                <a:effectLst/>
                <a:latin typeface="Helvetica Neue"/>
              </a:rPr>
              <a:t>next </a:t>
            </a:r>
            <a:r>
              <a:rPr lang="zh-CN" altLang="en-US" b="0" i="0" dirty="0">
                <a:solidFill>
                  <a:srgbClr val="444444"/>
                </a:solidFill>
                <a:effectLst/>
                <a:latin typeface="Helvetica Neue"/>
              </a:rPr>
              <a:t>和一个处理假条的抽象处理方法 </a:t>
            </a:r>
            <a:r>
              <a:rPr lang="en-US" altLang="zh-CN" b="0" i="0" dirty="0" err="1">
                <a:solidFill>
                  <a:srgbClr val="444444"/>
                </a:solidFill>
                <a:effectLst/>
                <a:latin typeface="Helvetica Neue"/>
              </a:rPr>
              <a:t>handleRequest</a:t>
            </a:r>
            <a:r>
              <a:rPr lang="en-US" altLang="zh-CN" b="0" i="0" dirty="0">
                <a:solidFill>
                  <a:srgbClr val="444444"/>
                </a:solidFill>
                <a:effectLst/>
                <a:latin typeface="Helvetica Neue"/>
              </a:rPr>
              <a:t>(int </a:t>
            </a:r>
            <a:r>
              <a:rPr lang="en-US" altLang="zh-CN" b="0" i="0" dirty="0" err="1">
                <a:solidFill>
                  <a:srgbClr val="444444"/>
                </a:solidFill>
                <a:effectLst/>
                <a:latin typeface="Helvetica Neue"/>
              </a:rPr>
              <a:t>LeaveDays</a:t>
            </a:r>
            <a:r>
              <a:rPr lang="en-US" altLang="zh-CN" b="0" i="0" dirty="0">
                <a:solidFill>
                  <a:srgbClr val="444444"/>
                </a:solidFill>
                <a:effectLst/>
                <a:latin typeface="Helvetica Neue"/>
              </a:rPr>
              <a:t>)</a:t>
            </a:r>
            <a:r>
              <a:rPr lang="zh-CN" altLang="en-US" b="0" i="0" dirty="0">
                <a:solidFill>
                  <a:srgbClr val="444444"/>
                </a:solidFill>
                <a:effectLst/>
                <a:latin typeface="Helvetica Neue"/>
              </a:rPr>
              <a:t>；然后，定义班主任类（</a:t>
            </a:r>
            <a:r>
              <a:rPr lang="en-US" altLang="zh-CN" b="0" i="0" dirty="0" err="1">
                <a:solidFill>
                  <a:srgbClr val="444444"/>
                </a:solidFill>
                <a:effectLst/>
                <a:latin typeface="Helvetica Neue"/>
              </a:rPr>
              <a:t>ClassAdviser</a:t>
            </a:r>
            <a:r>
              <a:rPr lang="zh-CN" altLang="en-US" b="0" i="0" dirty="0">
                <a:solidFill>
                  <a:srgbClr val="444444"/>
                </a:solidFill>
                <a:effectLst/>
                <a:latin typeface="Helvetica Neue"/>
              </a:rPr>
              <a:t>）、系主任类（</a:t>
            </a:r>
            <a:r>
              <a:rPr lang="en-US" altLang="zh-CN" b="0" i="0" dirty="0" err="1">
                <a:solidFill>
                  <a:srgbClr val="444444"/>
                </a:solidFill>
                <a:effectLst/>
                <a:latin typeface="Helvetica Neue"/>
              </a:rPr>
              <a:t>DepartmentHead</a:t>
            </a:r>
            <a:r>
              <a:rPr lang="zh-CN" altLang="en-US" b="0" i="0" dirty="0">
                <a:solidFill>
                  <a:srgbClr val="444444"/>
                </a:solidFill>
                <a:effectLst/>
                <a:latin typeface="Helvetica Neue"/>
              </a:rPr>
              <a:t>）和院长类（</a:t>
            </a:r>
            <a:r>
              <a:rPr lang="en-US" altLang="zh-CN" b="0" i="0" dirty="0">
                <a:solidFill>
                  <a:srgbClr val="444444"/>
                </a:solidFill>
                <a:effectLst/>
                <a:latin typeface="Helvetica Neue"/>
              </a:rPr>
              <a:t>Dean</a:t>
            </a:r>
            <a:r>
              <a:rPr lang="zh-CN" altLang="en-US" b="0" i="0" dirty="0">
                <a:solidFill>
                  <a:srgbClr val="444444"/>
                </a:solidFill>
                <a:effectLst/>
                <a:latin typeface="Helvetica Neue"/>
              </a:rPr>
              <a:t>），它们是抽象处理者的子类，是具体处理者，必须根据自己的权力去实现父类的 </a:t>
            </a:r>
            <a:r>
              <a:rPr lang="en-US" altLang="zh-CN" b="0" i="0" dirty="0" err="1">
                <a:solidFill>
                  <a:srgbClr val="444444"/>
                </a:solidFill>
                <a:effectLst/>
                <a:latin typeface="Helvetica Neue"/>
              </a:rPr>
              <a:t>handleRequest</a:t>
            </a:r>
            <a:r>
              <a:rPr lang="en-US" altLang="zh-CN" b="0" i="0" dirty="0">
                <a:solidFill>
                  <a:srgbClr val="444444"/>
                </a:solidFill>
                <a:effectLst/>
                <a:latin typeface="Helvetica Neue"/>
              </a:rPr>
              <a:t>(int </a:t>
            </a:r>
            <a:r>
              <a:rPr lang="en-US" altLang="zh-CN" b="0" i="0" dirty="0" err="1">
                <a:solidFill>
                  <a:srgbClr val="444444"/>
                </a:solidFill>
                <a:effectLst/>
                <a:latin typeface="Helvetica Neue"/>
              </a:rPr>
              <a:t>LeaveDays</a:t>
            </a:r>
            <a:r>
              <a:rPr lang="en-US" altLang="zh-CN" b="0" i="0" dirty="0">
                <a:solidFill>
                  <a:srgbClr val="444444"/>
                </a:solidFill>
                <a:effectLst/>
                <a:latin typeface="Helvetica Neue"/>
              </a:rPr>
              <a:t>) </a:t>
            </a:r>
            <a:r>
              <a:rPr lang="zh-CN" altLang="en-US" b="0" i="0" dirty="0">
                <a:solidFill>
                  <a:srgbClr val="444444"/>
                </a:solidFill>
                <a:effectLst/>
                <a:latin typeface="Helvetica Neue"/>
              </a:rPr>
              <a:t>方法，如果无权处理就将假条交给下一位具体处理者，直到最后；</a:t>
            </a:r>
            <a:r>
              <a:rPr lang="zh-CN" altLang="en-US" b="0" i="0" dirty="0">
                <a:solidFill>
                  <a:srgbClr val="444444"/>
                </a:solidFill>
                <a:effectLst/>
                <a:highlight>
                  <a:srgbClr val="FFFF00"/>
                </a:highlight>
                <a:latin typeface="Helvetica Neue"/>
              </a:rPr>
              <a:t>客户类负责创建处理链，并将假条交给链头的具体处理者</a:t>
            </a:r>
            <a:r>
              <a:rPr lang="zh-CN" altLang="en-US" b="0" i="0" dirty="0">
                <a:solidFill>
                  <a:srgbClr val="444444"/>
                </a:solidFill>
                <a:effectLst/>
                <a:latin typeface="Helvetica Neue"/>
              </a:rPr>
              <a:t>。</a:t>
            </a:r>
            <a:br>
              <a:rPr lang="zh-CN" altLang="en-US" dirty="0"/>
            </a:br>
            <a:br>
              <a:rPr lang="zh-CN" altLang="en-US" dirty="0"/>
            </a:br>
            <a:r>
              <a:rPr lang="zh-CN" altLang="en-US" dirty="0"/>
              <a:t>（领导类：父类，它的子类有班主任、系主任类等</a:t>
            </a:r>
            <a:endParaRPr lang="en-US" altLang="zh-CN" dirty="0"/>
          </a:p>
          <a:p>
            <a:pPr lvl="1"/>
            <a:r>
              <a:rPr lang="zh-CN" altLang="en-US" dirty="0"/>
              <a:t>客户类：发送请求的类，即王同学类</a:t>
            </a:r>
            <a:endParaRPr lang="en-US" altLang="zh-CN" dirty="0"/>
          </a:p>
          <a:p>
            <a:pPr lvl="1"/>
            <a:r>
              <a:rPr lang="zh-CN" altLang="en-US" dirty="0"/>
              <a:t>处理过程：王同学发送请求至领导类的一个子类，请求在领导类的子类中传递，直到被某一个具体类处理）</a:t>
            </a:r>
          </a:p>
        </p:txBody>
      </p:sp>
    </p:spTree>
    <p:extLst>
      <p:ext uri="{BB962C8B-B14F-4D97-AF65-F5344CB8AC3E}">
        <p14:creationId xmlns:p14="http://schemas.microsoft.com/office/powerpoint/2010/main" val="426500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请假条审批模块的结构图">
            <a:extLst>
              <a:ext uri="{FF2B5EF4-FFF2-40B4-BE49-F238E27FC236}">
                <a16:creationId xmlns:a16="http://schemas.microsoft.com/office/drawing/2014/main" id="{965899A0-5EAB-4AAD-B14B-D9B2EC6B90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5047" y="792797"/>
            <a:ext cx="6667501" cy="5467351"/>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5B781915-B5D0-4EE0-A08B-6B69D6FC5595}"/>
              </a:ext>
            </a:extLst>
          </p:cNvPr>
          <p:cNvSpPr txBox="1"/>
          <p:nvPr/>
        </p:nvSpPr>
        <p:spPr>
          <a:xfrm>
            <a:off x="888355" y="562138"/>
            <a:ext cx="861774" cy="3573257"/>
          </a:xfrm>
          <a:prstGeom prst="rect">
            <a:avLst/>
          </a:prstGeom>
          <a:noFill/>
        </p:spPr>
        <p:txBody>
          <a:bodyPr vert="eaVert" wrap="square" rtlCol="0">
            <a:spAutoFit/>
          </a:bodyPr>
          <a:lstStyle/>
          <a:p>
            <a:r>
              <a:rPr lang="zh-CN" altLang="en-US" sz="4400" dirty="0">
                <a:latin typeface="微软雅黑" panose="020B0503020204020204" pitchFamily="34" charset="-122"/>
                <a:ea typeface="微软雅黑" panose="020B0503020204020204" pitchFamily="34" charset="-122"/>
              </a:rPr>
              <a:t>逻辑示意图</a:t>
            </a:r>
          </a:p>
        </p:txBody>
      </p:sp>
    </p:spTree>
    <p:extLst>
      <p:ext uri="{BB962C8B-B14F-4D97-AF65-F5344CB8AC3E}">
        <p14:creationId xmlns:p14="http://schemas.microsoft.com/office/powerpoint/2010/main" val="2161455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B79C03B-E090-48BC-B156-7CE33B0CE2FF}"/>
              </a:ext>
            </a:extLst>
          </p:cNvPr>
          <p:cNvSpPr txBox="1"/>
          <p:nvPr/>
        </p:nvSpPr>
        <p:spPr>
          <a:xfrm>
            <a:off x="0" y="-27990"/>
            <a:ext cx="4720282" cy="1107996"/>
          </a:xfrm>
          <a:prstGeom prst="rect">
            <a:avLst/>
          </a:prstGeom>
          <a:noFill/>
        </p:spPr>
        <p:txBody>
          <a:bodyPr wrap="square" rtlCol="0">
            <a:spAutoFit/>
          </a:bodyPr>
          <a:lstStyle/>
          <a:p>
            <a:r>
              <a:rPr lang="zh-CN" altLang="en-US" sz="6600" b="1" dirty="0">
                <a:latin typeface="微软雅黑" panose="020B0503020204020204" pitchFamily="34" charset="-122"/>
                <a:ea typeface="微软雅黑" panose="020B0503020204020204" pitchFamily="34" charset="-122"/>
              </a:rPr>
              <a:t>案例代码：</a:t>
            </a:r>
          </a:p>
        </p:txBody>
      </p:sp>
      <p:sp>
        <p:nvSpPr>
          <p:cNvPr id="10" name="文本框 9">
            <a:extLst>
              <a:ext uri="{FF2B5EF4-FFF2-40B4-BE49-F238E27FC236}">
                <a16:creationId xmlns:a16="http://schemas.microsoft.com/office/drawing/2014/main" id="{CDEEEA2B-12B4-4E7D-99B7-3C65CBF28338}"/>
              </a:ext>
            </a:extLst>
          </p:cNvPr>
          <p:cNvSpPr txBox="1"/>
          <p:nvPr/>
        </p:nvSpPr>
        <p:spPr>
          <a:xfrm>
            <a:off x="0" y="1009971"/>
            <a:ext cx="6281350" cy="4247317"/>
          </a:xfrm>
          <a:prstGeom prst="rect">
            <a:avLst/>
          </a:prstGeom>
          <a:solidFill>
            <a:schemeClr val="accent2">
              <a:lumMod val="40000"/>
              <a:lumOff val="60000"/>
            </a:schemeClr>
          </a:solidFill>
        </p:spPr>
        <p:txBody>
          <a:bodyPr wrap="square">
            <a:spAutoFit/>
          </a:bodyPr>
          <a:lstStyle/>
          <a:p>
            <a:pPr algn="l">
              <a:buFont typeface="+mj-lt"/>
              <a:buAutoNum type="arabicPeriod"/>
            </a:pPr>
            <a:r>
              <a:rPr lang="en-US" altLang="zh-CN" b="0" i="0" dirty="0">
                <a:solidFill>
                  <a:srgbClr val="5374B0"/>
                </a:solidFill>
                <a:effectLst/>
                <a:latin typeface="Courier New" panose="02070309020205020404" pitchFamily="49" charset="0"/>
              </a:rPr>
              <a:t>package</a:t>
            </a:r>
            <a:r>
              <a:rPr lang="en-US" altLang="zh-CN" b="0" i="0" dirty="0">
                <a:solidFill>
                  <a:srgbClr val="666666"/>
                </a:solidFill>
                <a:effectLst/>
                <a:latin typeface="Courier New" panose="02070309020205020404" pitchFamily="49" charset="0"/>
              </a:rPr>
              <a:t> </a:t>
            </a:r>
            <a:r>
              <a:rPr lang="en-US" altLang="zh-CN" b="0" i="0" dirty="0" err="1">
                <a:solidFill>
                  <a:srgbClr val="666666"/>
                </a:solidFill>
                <a:effectLst/>
                <a:latin typeface="Courier New" panose="02070309020205020404" pitchFamily="49" charset="0"/>
              </a:rPr>
              <a:t>chainOfResponsibility</a:t>
            </a: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1" i="0" dirty="0">
                <a:solidFill>
                  <a:srgbClr val="FF3030"/>
                </a:solidFill>
                <a:effectLst/>
                <a:latin typeface="Courier New" panose="02070309020205020404" pitchFamily="49" charset="0"/>
              </a:rPr>
              <a:t>public</a:t>
            </a:r>
            <a:r>
              <a:rPr lang="en-US" altLang="zh-CN" b="0" i="0" dirty="0">
                <a:solidFill>
                  <a:srgbClr val="666666"/>
                </a:solidFill>
                <a:effectLst/>
                <a:latin typeface="Courier New" panose="02070309020205020404" pitchFamily="49" charset="0"/>
              </a:rPr>
              <a:t> </a:t>
            </a:r>
            <a:r>
              <a:rPr lang="en-US" altLang="zh-CN" b="1" i="0" dirty="0">
                <a:solidFill>
                  <a:srgbClr val="FF3030"/>
                </a:solidFill>
                <a:effectLst/>
                <a:latin typeface="Courier New" panose="02070309020205020404" pitchFamily="49" charset="0"/>
              </a:rPr>
              <a:t>class</a:t>
            </a:r>
            <a:r>
              <a:rPr lang="en-US" altLang="zh-CN" b="0" i="0" dirty="0">
                <a:solidFill>
                  <a:srgbClr val="666666"/>
                </a:solidFill>
                <a:effectLst/>
                <a:latin typeface="Courier New" panose="02070309020205020404" pitchFamily="49" charset="0"/>
              </a:rPr>
              <a:t> </a:t>
            </a:r>
            <a:r>
              <a:rPr lang="en-US" altLang="zh-CN" b="0" i="0" dirty="0" err="1">
                <a:solidFill>
                  <a:srgbClr val="666666"/>
                </a:solidFill>
                <a:effectLst/>
                <a:latin typeface="Courier New" panose="02070309020205020404" pitchFamily="49" charset="0"/>
              </a:rPr>
              <a:t>LeaveApprovalTest</a:t>
            </a:r>
            <a:r>
              <a:rPr lang="en-US" altLang="zh-CN"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1" i="0" dirty="0">
                <a:solidFill>
                  <a:srgbClr val="FF3030"/>
                </a:solidFill>
                <a:effectLst/>
                <a:latin typeface="Courier New" panose="02070309020205020404" pitchFamily="49" charset="0"/>
              </a:rPr>
              <a:t>public</a:t>
            </a:r>
            <a:r>
              <a:rPr lang="en-US" altLang="zh-CN" b="0" i="0" dirty="0">
                <a:solidFill>
                  <a:srgbClr val="666666"/>
                </a:solidFill>
                <a:effectLst/>
                <a:latin typeface="Courier New" panose="02070309020205020404" pitchFamily="49" charset="0"/>
              </a:rPr>
              <a:t> </a:t>
            </a:r>
            <a:r>
              <a:rPr lang="en-US" altLang="zh-CN" b="1" i="0" dirty="0">
                <a:solidFill>
                  <a:srgbClr val="FF3030"/>
                </a:solidFill>
                <a:effectLst/>
                <a:latin typeface="Courier New" panose="02070309020205020404" pitchFamily="49" charset="0"/>
              </a:rPr>
              <a:t>static</a:t>
            </a:r>
            <a:r>
              <a:rPr lang="en-US" altLang="zh-CN" b="0" i="0" dirty="0">
                <a:solidFill>
                  <a:srgbClr val="666666"/>
                </a:solidFill>
                <a:effectLst/>
                <a:latin typeface="Courier New" panose="02070309020205020404" pitchFamily="49" charset="0"/>
              </a:rPr>
              <a:t> </a:t>
            </a:r>
            <a:r>
              <a:rPr lang="en-US" altLang="zh-CN" b="0" i="0" dirty="0">
                <a:solidFill>
                  <a:srgbClr val="CF9511"/>
                </a:solidFill>
                <a:effectLst/>
                <a:latin typeface="Courier New" panose="02070309020205020404" pitchFamily="49" charset="0"/>
              </a:rPr>
              <a:t>void</a:t>
            </a:r>
            <a:r>
              <a:rPr lang="en-US" altLang="zh-CN" b="0" i="0" dirty="0">
                <a:solidFill>
                  <a:srgbClr val="666666"/>
                </a:solidFill>
                <a:effectLst/>
                <a:latin typeface="Courier New" panose="02070309020205020404" pitchFamily="49" charset="0"/>
              </a:rPr>
              <a:t> </a:t>
            </a:r>
            <a:r>
              <a:rPr lang="en-US" altLang="zh-CN" b="0" i="0" dirty="0">
                <a:solidFill>
                  <a:srgbClr val="D11CED"/>
                </a:solidFill>
                <a:effectLst/>
                <a:latin typeface="Courier New" panose="02070309020205020404" pitchFamily="49" charset="0"/>
              </a:rPr>
              <a:t>main</a:t>
            </a:r>
            <a:r>
              <a:rPr lang="en-US" altLang="zh-CN" b="0" i="0" dirty="0">
                <a:solidFill>
                  <a:srgbClr val="3030EE"/>
                </a:solidFill>
                <a:effectLst/>
                <a:latin typeface="Courier New" panose="02070309020205020404" pitchFamily="49" charset="0"/>
              </a:rPr>
              <a:t>(</a:t>
            </a:r>
            <a:r>
              <a:rPr lang="en-US" altLang="zh-CN" b="0" i="0" dirty="0">
                <a:solidFill>
                  <a:srgbClr val="666666"/>
                </a:solidFill>
                <a:effectLst/>
                <a:latin typeface="Courier New" panose="02070309020205020404" pitchFamily="49" charset="0"/>
              </a:rPr>
              <a:t>String</a:t>
            </a:r>
            <a:r>
              <a:rPr lang="en-US" altLang="zh-CN" b="0" i="0" dirty="0">
                <a:solidFill>
                  <a:srgbClr val="3030EE"/>
                </a:solidFill>
                <a:effectLst/>
                <a:latin typeface="Courier New" panose="02070309020205020404" pitchFamily="49" charset="0"/>
              </a:rPr>
              <a:t>[]</a:t>
            </a:r>
            <a:r>
              <a:rPr lang="en-US" altLang="zh-CN" b="0" i="0" dirty="0">
                <a:solidFill>
                  <a:srgbClr val="666666"/>
                </a:solidFill>
                <a:effectLst/>
                <a:latin typeface="Courier New" panose="02070309020205020404" pitchFamily="49" charset="0"/>
              </a:rPr>
              <a:t> </a:t>
            </a:r>
            <a:r>
              <a:rPr lang="en-US" altLang="zh-CN" b="0" i="0" dirty="0" err="1">
                <a:solidFill>
                  <a:srgbClr val="666666"/>
                </a:solidFill>
                <a:effectLst/>
                <a:latin typeface="Courier New" panose="02070309020205020404" pitchFamily="49" charset="0"/>
              </a:rPr>
              <a:t>args</a:t>
            </a:r>
            <a:r>
              <a:rPr lang="en-US" altLang="zh-CN" b="0" i="0" dirty="0">
                <a:solidFill>
                  <a:srgbClr val="3030EE"/>
                </a:solidFill>
                <a:effectLst/>
                <a:latin typeface="Courier New" panose="02070309020205020404" pitchFamily="49" charset="0"/>
              </a:rPr>
              <a:t>)</a:t>
            </a:r>
            <a:r>
              <a:rPr lang="en-US" altLang="zh-CN"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0" i="0" dirty="0">
                <a:solidFill>
                  <a:srgbClr val="38AD24"/>
                </a:solidFill>
                <a:effectLst/>
                <a:latin typeface="Courier New" panose="02070309020205020404" pitchFamily="49" charset="0"/>
              </a:rPr>
              <a:t>//</a:t>
            </a:r>
            <a:r>
              <a:rPr lang="zh-CN" altLang="en-US" b="0" i="0" dirty="0">
                <a:solidFill>
                  <a:srgbClr val="38AD24"/>
                </a:solidFill>
                <a:effectLst/>
                <a:latin typeface="Courier New" panose="02070309020205020404" pitchFamily="49" charset="0"/>
              </a:rPr>
              <a:t>组装责任链</a:t>
            </a:r>
            <a:endParaRPr lang="zh-CN" altLang="en-US" b="0" i="0" dirty="0">
              <a:solidFill>
                <a:srgbClr val="666666"/>
              </a:solidFill>
              <a:effectLst/>
              <a:latin typeface="Courier New" panose="02070309020205020404" pitchFamily="49" charset="0"/>
            </a:endParaRPr>
          </a:p>
          <a:p>
            <a:pPr algn="l">
              <a:buFont typeface="+mj-lt"/>
              <a:buAutoNum type="arabicPeriod"/>
            </a:pPr>
            <a:r>
              <a:rPr lang="en-US" altLang="zh-CN" b="0" i="0" dirty="0">
                <a:solidFill>
                  <a:srgbClr val="666666"/>
                </a:solidFill>
                <a:effectLst/>
                <a:latin typeface="Courier New" panose="02070309020205020404" pitchFamily="49" charset="0"/>
              </a:rPr>
              <a:t>Leader teacher1 </a:t>
            </a:r>
            <a:r>
              <a:rPr lang="en-US" altLang="zh-CN" b="0" i="0" dirty="0">
                <a:solidFill>
                  <a:srgbClr val="3030EE"/>
                </a:solidFill>
                <a:effectLst/>
                <a:latin typeface="Courier New" panose="02070309020205020404" pitchFamily="49" charset="0"/>
              </a:rPr>
              <a:t>=</a:t>
            </a:r>
            <a:r>
              <a:rPr lang="en-US" altLang="zh-CN" b="0" i="0" dirty="0">
                <a:solidFill>
                  <a:srgbClr val="666666"/>
                </a:solidFill>
                <a:effectLst/>
                <a:latin typeface="Courier New" panose="02070309020205020404" pitchFamily="49" charset="0"/>
              </a:rPr>
              <a:t> </a:t>
            </a:r>
            <a:r>
              <a:rPr lang="en-US" altLang="zh-CN" b="1" i="0" dirty="0">
                <a:solidFill>
                  <a:srgbClr val="FF3030"/>
                </a:solidFill>
                <a:effectLst/>
                <a:latin typeface="Courier New" panose="02070309020205020404" pitchFamily="49" charset="0"/>
              </a:rPr>
              <a:t>new</a:t>
            </a:r>
            <a:r>
              <a:rPr lang="en-US" altLang="zh-CN" b="0" i="0" dirty="0">
                <a:solidFill>
                  <a:srgbClr val="666666"/>
                </a:solidFill>
                <a:effectLst/>
                <a:latin typeface="Courier New" panose="02070309020205020404" pitchFamily="49" charset="0"/>
              </a:rPr>
              <a:t> </a:t>
            </a:r>
            <a:r>
              <a:rPr lang="en-US" altLang="zh-CN" b="0" i="0" dirty="0" err="1">
                <a:solidFill>
                  <a:srgbClr val="D11CED"/>
                </a:solidFill>
                <a:effectLst/>
                <a:latin typeface="Courier New" panose="02070309020205020404" pitchFamily="49" charset="0"/>
              </a:rPr>
              <a:t>ClassAdviser</a:t>
            </a: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0" i="0" dirty="0">
                <a:solidFill>
                  <a:srgbClr val="666666"/>
                </a:solidFill>
                <a:effectLst/>
                <a:latin typeface="Courier New" panose="02070309020205020404" pitchFamily="49" charset="0"/>
              </a:rPr>
              <a:t>Leader teacher2 </a:t>
            </a:r>
            <a:r>
              <a:rPr lang="en-US" altLang="zh-CN" b="0" i="0" dirty="0">
                <a:solidFill>
                  <a:srgbClr val="3030EE"/>
                </a:solidFill>
                <a:effectLst/>
                <a:latin typeface="Courier New" panose="02070309020205020404" pitchFamily="49" charset="0"/>
              </a:rPr>
              <a:t>=</a:t>
            </a:r>
            <a:r>
              <a:rPr lang="en-US" altLang="zh-CN" b="0" i="0" dirty="0">
                <a:solidFill>
                  <a:srgbClr val="666666"/>
                </a:solidFill>
                <a:effectLst/>
                <a:latin typeface="Courier New" panose="02070309020205020404" pitchFamily="49" charset="0"/>
              </a:rPr>
              <a:t> </a:t>
            </a:r>
            <a:r>
              <a:rPr lang="en-US" altLang="zh-CN" b="1" i="0" dirty="0">
                <a:solidFill>
                  <a:srgbClr val="FF3030"/>
                </a:solidFill>
                <a:effectLst/>
                <a:latin typeface="Courier New" panose="02070309020205020404" pitchFamily="49" charset="0"/>
              </a:rPr>
              <a:t>new</a:t>
            </a:r>
            <a:r>
              <a:rPr lang="en-US" altLang="zh-CN" b="0" i="0" dirty="0">
                <a:solidFill>
                  <a:srgbClr val="666666"/>
                </a:solidFill>
                <a:effectLst/>
                <a:latin typeface="Courier New" panose="02070309020205020404" pitchFamily="49" charset="0"/>
              </a:rPr>
              <a:t> </a:t>
            </a:r>
            <a:r>
              <a:rPr lang="en-US" altLang="zh-CN" b="0" i="0" dirty="0" err="1">
                <a:solidFill>
                  <a:srgbClr val="D11CED"/>
                </a:solidFill>
                <a:effectLst/>
                <a:latin typeface="Courier New" panose="02070309020205020404" pitchFamily="49" charset="0"/>
              </a:rPr>
              <a:t>DepartmentHead</a:t>
            </a: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0" i="0" dirty="0">
                <a:solidFill>
                  <a:srgbClr val="666666"/>
                </a:solidFill>
                <a:effectLst/>
                <a:latin typeface="Courier New" panose="02070309020205020404" pitchFamily="49" charset="0"/>
              </a:rPr>
              <a:t>Leader teacher3 </a:t>
            </a:r>
            <a:r>
              <a:rPr lang="en-US" altLang="zh-CN" b="0" i="0" dirty="0">
                <a:solidFill>
                  <a:srgbClr val="3030EE"/>
                </a:solidFill>
                <a:effectLst/>
                <a:latin typeface="Courier New" panose="02070309020205020404" pitchFamily="49" charset="0"/>
              </a:rPr>
              <a:t>=</a:t>
            </a:r>
            <a:r>
              <a:rPr lang="en-US" altLang="zh-CN" b="0" i="0" dirty="0">
                <a:solidFill>
                  <a:srgbClr val="666666"/>
                </a:solidFill>
                <a:effectLst/>
                <a:latin typeface="Courier New" panose="02070309020205020404" pitchFamily="49" charset="0"/>
              </a:rPr>
              <a:t> </a:t>
            </a:r>
            <a:r>
              <a:rPr lang="en-US" altLang="zh-CN" b="1" i="0" dirty="0">
                <a:solidFill>
                  <a:srgbClr val="FF3030"/>
                </a:solidFill>
                <a:effectLst/>
                <a:latin typeface="Courier New" panose="02070309020205020404" pitchFamily="49" charset="0"/>
              </a:rPr>
              <a:t>new</a:t>
            </a:r>
            <a:r>
              <a:rPr lang="en-US" altLang="zh-CN" b="0" i="0" dirty="0">
                <a:solidFill>
                  <a:srgbClr val="666666"/>
                </a:solidFill>
                <a:effectLst/>
                <a:latin typeface="Courier New" panose="02070309020205020404" pitchFamily="49" charset="0"/>
              </a:rPr>
              <a:t> </a:t>
            </a:r>
            <a:r>
              <a:rPr lang="en-US" altLang="zh-CN" b="0" i="0" dirty="0">
                <a:solidFill>
                  <a:srgbClr val="D11CED"/>
                </a:solidFill>
                <a:effectLst/>
                <a:latin typeface="Courier New" panose="02070309020205020404" pitchFamily="49" charset="0"/>
              </a:rPr>
              <a:t>Dean</a:t>
            </a: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0" i="0" dirty="0">
                <a:solidFill>
                  <a:srgbClr val="38AD24"/>
                </a:solidFill>
                <a:effectLst/>
                <a:latin typeface="Courier New" panose="02070309020205020404" pitchFamily="49" charset="0"/>
              </a:rPr>
              <a:t>//Leader teacher4=new </a:t>
            </a:r>
            <a:r>
              <a:rPr lang="en-US" altLang="zh-CN" b="0" i="0" dirty="0" err="1">
                <a:solidFill>
                  <a:srgbClr val="38AD24"/>
                </a:solidFill>
                <a:effectLst/>
                <a:latin typeface="Courier New" panose="02070309020205020404" pitchFamily="49" charset="0"/>
              </a:rPr>
              <a:t>DeanOfStudies</a:t>
            </a:r>
            <a:r>
              <a:rPr lang="en-US" altLang="zh-CN" b="0" i="0" dirty="0">
                <a:solidFill>
                  <a:srgbClr val="38AD24"/>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0" i="0" dirty="0">
                <a:solidFill>
                  <a:srgbClr val="666666"/>
                </a:solidFill>
                <a:effectLst/>
                <a:latin typeface="Courier New" panose="02070309020205020404" pitchFamily="49" charset="0"/>
              </a:rPr>
              <a:t>teacher1</a:t>
            </a:r>
            <a:r>
              <a:rPr lang="en-US" altLang="zh-CN" b="0" i="0" dirty="0">
                <a:solidFill>
                  <a:srgbClr val="3030EE"/>
                </a:solidFill>
                <a:effectLst/>
                <a:latin typeface="Courier New" panose="02070309020205020404" pitchFamily="49" charset="0"/>
              </a:rPr>
              <a:t>.</a:t>
            </a:r>
            <a:r>
              <a:rPr lang="en-US" altLang="zh-CN" b="0" i="0" dirty="0">
                <a:solidFill>
                  <a:srgbClr val="D11CED"/>
                </a:solidFill>
                <a:effectLst/>
                <a:latin typeface="Courier New" panose="02070309020205020404" pitchFamily="49" charset="0"/>
              </a:rPr>
              <a:t>setNext</a:t>
            </a:r>
            <a:r>
              <a:rPr lang="en-US" altLang="zh-CN" b="0" i="0" dirty="0">
                <a:solidFill>
                  <a:srgbClr val="3030EE"/>
                </a:solidFill>
                <a:effectLst/>
                <a:latin typeface="Courier New" panose="02070309020205020404" pitchFamily="49" charset="0"/>
              </a:rPr>
              <a:t>(</a:t>
            </a:r>
            <a:r>
              <a:rPr lang="en-US" altLang="zh-CN" b="0" i="0" dirty="0">
                <a:solidFill>
                  <a:srgbClr val="666666"/>
                </a:solidFill>
                <a:effectLst/>
                <a:latin typeface="Courier New" panose="02070309020205020404" pitchFamily="49" charset="0"/>
              </a:rPr>
              <a:t>teacher2</a:t>
            </a: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0" i="0" dirty="0">
                <a:solidFill>
                  <a:srgbClr val="666666"/>
                </a:solidFill>
                <a:effectLst/>
                <a:latin typeface="Courier New" panose="02070309020205020404" pitchFamily="49" charset="0"/>
              </a:rPr>
              <a:t>teacher2</a:t>
            </a:r>
            <a:r>
              <a:rPr lang="en-US" altLang="zh-CN" b="0" i="0" dirty="0">
                <a:solidFill>
                  <a:srgbClr val="3030EE"/>
                </a:solidFill>
                <a:effectLst/>
                <a:latin typeface="Courier New" panose="02070309020205020404" pitchFamily="49" charset="0"/>
              </a:rPr>
              <a:t>.</a:t>
            </a:r>
            <a:r>
              <a:rPr lang="en-US" altLang="zh-CN" b="0" i="0" dirty="0">
                <a:solidFill>
                  <a:srgbClr val="D11CED"/>
                </a:solidFill>
                <a:effectLst/>
                <a:latin typeface="Courier New" panose="02070309020205020404" pitchFamily="49" charset="0"/>
              </a:rPr>
              <a:t>setNext</a:t>
            </a:r>
            <a:r>
              <a:rPr lang="en-US" altLang="zh-CN" b="0" i="0" dirty="0">
                <a:solidFill>
                  <a:srgbClr val="3030EE"/>
                </a:solidFill>
                <a:effectLst/>
                <a:latin typeface="Courier New" panose="02070309020205020404" pitchFamily="49" charset="0"/>
              </a:rPr>
              <a:t>(</a:t>
            </a:r>
            <a:r>
              <a:rPr lang="en-US" altLang="zh-CN" b="0" i="0" dirty="0">
                <a:solidFill>
                  <a:srgbClr val="666666"/>
                </a:solidFill>
                <a:effectLst/>
                <a:latin typeface="Courier New" panose="02070309020205020404" pitchFamily="49" charset="0"/>
              </a:rPr>
              <a:t>teacher3</a:t>
            </a: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0" i="0" dirty="0">
                <a:solidFill>
                  <a:srgbClr val="38AD24"/>
                </a:solidFill>
                <a:effectLst/>
                <a:latin typeface="Courier New" panose="02070309020205020404" pitchFamily="49" charset="0"/>
              </a:rPr>
              <a:t>//teacher3.setNext(teacher4);</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0" i="0" dirty="0">
                <a:solidFill>
                  <a:srgbClr val="38AD24"/>
                </a:solidFill>
                <a:effectLst/>
                <a:latin typeface="Courier New" panose="02070309020205020404" pitchFamily="49" charset="0"/>
              </a:rPr>
              <a:t>//</a:t>
            </a:r>
            <a:r>
              <a:rPr lang="zh-CN" altLang="en-US" b="0" i="0" dirty="0">
                <a:solidFill>
                  <a:srgbClr val="38AD24"/>
                </a:solidFill>
                <a:effectLst/>
                <a:latin typeface="Courier New" panose="02070309020205020404" pitchFamily="49" charset="0"/>
              </a:rPr>
              <a:t>提交请求</a:t>
            </a:r>
            <a:endParaRPr lang="zh-CN" altLang="en-US" b="0" i="0" dirty="0">
              <a:solidFill>
                <a:srgbClr val="666666"/>
              </a:solidFill>
              <a:effectLst/>
              <a:latin typeface="Courier New" panose="02070309020205020404" pitchFamily="49" charset="0"/>
            </a:endParaRPr>
          </a:p>
          <a:p>
            <a:pPr algn="l">
              <a:buFont typeface="+mj-lt"/>
              <a:buAutoNum type="arabicPeriod"/>
            </a:pPr>
            <a:r>
              <a:rPr lang="en-US" altLang="zh-CN" b="0" i="0" dirty="0">
                <a:solidFill>
                  <a:srgbClr val="666666"/>
                </a:solidFill>
                <a:effectLst/>
                <a:latin typeface="Courier New" panose="02070309020205020404" pitchFamily="49" charset="0"/>
              </a:rPr>
              <a:t>teacher1</a:t>
            </a:r>
            <a:r>
              <a:rPr lang="en-US" altLang="zh-CN" b="0" i="0" dirty="0">
                <a:solidFill>
                  <a:srgbClr val="3030EE"/>
                </a:solidFill>
                <a:effectLst/>
                <a:latin typeface="Courier New" panose="02070309020205020404" pitchFamily="49" charset="0"/>
              </a:rPr>
              <a:t>.</a:t>
            </a:r>
            <a:r>
              <a:rPr lang="en-US" altLang="zh-CN" b="0" i="0" dirty="0">
                <a:solidFill>
                  <a:srgbClr val="D11CED"/>
                </a:solidFill>
                <a:effectLst/>
                <a:latin typeface="Courier New" panose="02070309020205020404" pitchFamily="49" charset="0"/>
              </a:rPr>
              <a:t>handleRequest</a:t>
            </a:r>
            <a:r>
              <a:rPr lang="en-US" altLang="zh-CN" b="0" i="0" dirty="0">
                <a:solidFill>
                  <a:srgbClr val="3030EE"/>
                </a:solidFill>
                <a:effectLst/>
                <a:latin typeface="Courier New" panose="02070309020205020404" pitchFamily="49" charset="0"/>
              </a:rPr>
              <a:t>(</a:t>
            </a:r>
            <a:r>
              <a:rPr lang="en-US" altLang="zh-CN" b="0" i="0" dirty="0">
                <a:solidFill>
                  <a:srgbClr val="32BA06"/>
                </a:solidFill>
                <a:effectLst/>
                <a:latin typeface="Courier New" panose="02070309020205020404" pitchFamily="49" charset="0"/>
              </a:rPr>
              <a:t>8</a:t>
            </a: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p:txBody>
      </p:sp>
      <p:sp>
        <p:nvSpPr>
          <p:cNvPr id="12" name="文本框 11">
            <a:extLst>
              <a:ext uri="{FF2B5EF4-FFF2-40B4-BE49-F238E27FC236}">
                <a16:creationId xmlns:a16="http://schemas.microsoft.com/office/drawing/2014/main" id="{E4401DB8-4520-4281-8B9C-94C43C5EA243}"/>
              </a:ext>
            </a:extLst>
          </p:cNvPr>
          <p:cNvSpPr txBox="1"/>
          <p:nvPr/>
        </p:nvSpPr>
        <p:spPr>
          <a:xfrm>
            <a:off x="6281350" y="3041114"/>
            <a:ext cx="5910650" cy="3693319"/>
          </a:xfrm>
          <a:prstGeom prst="rect">
            <a:avLst/>
          </a:prstGeom>
          <a:solidFill>
            <a:schemeClr val="accent2">
              <a:lumMod val="40000"/>
              <a:lumOff val="60000"/>
            </a:schemeClr>
          </a:solidFill>
        </p:spPr>
        <p:txBody>
          <a:bodyPr wrap="square">
            <a:spAutoFit/>
          </a:bodyPr>
          <a:lstStyle/>
          <a:p>
            <a:pPr algn="l">
              <a:buFont typeface="+mj-lt"/>
              <a:buAutoNum type="arabicPeriod"/>
            </a:pPr>
            <a:r>
              <a:rPr lang="en-US" altLang="zh-CN" b="0" i="0" dirty="0">
                <a:solidFill>
                  <a:srgbClr val="38AD24"/>
                </a:solidFill>
                <a:effectLst/>
                <a:latin typeface="Courier New" panose="02070309020205020404" pitchFamily="49" charset="0"/>
              </a:rPr>
              <a:t>//</a:t>
            </a:r>
            <a:r>
              <a:rPr lang="zh-CN" altLang="en-US" b="0" i="0" dirty="0">
                <a:solidFill>
                  <a:srgbClr val="38AD24"/>
                </a:solidFill>
                <a:effectLst/>
                <a:latin typeface="Courier New" panose="02070309020205020404" pitchFamily="49" charset="0"/>
              </a:rPr>
              <a:t>抽象处理者：领导类</a:t>
            </a:r>
            <a:endParaRPr lang="zh-CN" altLang="en-US" b="0" i="0" dirty="0">
              <a:solidFill>
                <a:srgbClr val="666666"/>
              </a:solidFill>
              <a:effectLst/>
              <a:latin typeface="Courier New" panose="02070309020205020404" pitchFamily="49" charset="0"/>
            </a:endParaRPr>
          </a:p>
          <a:p>
            <a:pPr algn="l">
              <a:buFont typeface="+mj-lt"/>
              <a:buAutoNum type="arabicPeriod"/>
            </a:pPr>
            <a:r>
              <a:rPr lang="en-US" altLang="zh-CN" b="1" i="0" dirty="0">
                <a:solidFill>
                  <a:srgbClr val="FF3030"/>
                </a:solidFill>
                <a:effectLst/>
                <a:latin typeface="Courier New" panose="02070309020205020404" pitchFamily="49" charset="0"/>
              </a:rPr>
              <a:t>abstract</a:t>
            </a:r>
            <a:r>
              <a:rPr lang="en-US" altLang="zh-CN" b="0" i="0" dirty="0">
                <a:solidFill>
                  <a:srgbClr val="666666"/>
                </a:solidFill>
                <a:effectLst/>
                <a:latin typeface="Courier New" panose="02070309020205020404" pitchFamily="49" charset="0"/>
              </a:rPr>
              <a:t> </a:t>
            </a:r>
            <a:r>
              <a:rPr lang="en-US" altLang="zh-CN" b="1" i="0" dirty="0">
                <a:solidFill>
                  <a:srgbClr val="FF3030"/>
                </a:solidFill>
                <a:effectLst/>
                <a:latin typeface="Courier New" panose="02070309020205020404" pitchFamily="49" charset="0"/>
              </a:rPr>
              <a:t>class</a:t>
            </a:r>
            <a:r>
              <a:rPr lang="en-US" altLang="zh-CN" b="0" i="0" dirty="0">
                <a:solidFill>
                  <a:srgbClr val="666666"/>
                </a:solidFill>
                <a:effectLst/>
                <a:latin typeface="Courier New" panose="02070309020205020404" pitchFamily="49" charset="0"/>
              </a:rPr>
              <a:t> Leader </a:t>
            </a: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1" i="0" dirty="0">
                <a:solidFill>
                  <a:srgbClr val="FF3030"/>
                </a:solidFill>
                <a:effectLst/>
                <a:latin typeface="Courier New" panose="02070309020205020404" pitchFamily="49" charset="0"/>
              </a:rPr>
              <a:t>private</a:t>
            </a:r>
            <a:r>
              <a:rPr lang="en-US" altLang="zh-CN" b="0" i="0" dirty="0">
                <a:solidFill>
                  <a:srgbClr val="666666"/>
                </a:solidFill>
                <a:effectLst/>
                <a:latin typeface="Courier New" panose="02070309020205020404" pitchFamily="49" charset="0"/>
              </a:rPr>
              <a:t> Leader next</a:t>
            </a: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1" i="0" dirty="0">
                <a:solidFill>
                  <a:srgbClr val="FF3030"/>
                </a:solidFill>
                <a:effectLst/>
                <a:latin typeface="Courier New" panose="02070309020205020404" pitchFamily="49" charset="0"/>
              </a:rPr>
              <a:t>public</a:t>
            </a:r>
            <a:r>
              <a:rPr lang="en-US" altLang="zh-CN" b="0" i="0" dirty="0">
                <a:solidFill>
                  <a:srgbClr val="666666"/>
                </a:solidFill>
                <a:effectLst/>
                <a:latin typeface="Courier New" panose="02070309020205020404" pitchFamily="49" charset="0"/>
              </a:rPr>
              <a:t> </a:t>
            </a:r>
            <a:r>
              <a:rPr lang="en-US" altLang="zh-CN" b="0" i="0" dirty="0">
                <a:solidFill>
                  <a:srgbClr val="CF9511"/>
                </a:solidFill>
                <a:effectLst/>
                <a:latin typeface="Courier New" panose="02070309020205020404" pitchFamily="49" charset="0"/>
              </a:rPr>
              <a:t>void</a:t>
            </a:r>
            <a:r>
              <a:rPr lang="en-US" altLang="zh-CN" b="0" i="0" dirty="0">
                <a:solidFill>
                  <a:srgbClr val="666666"/>
                </a:solidFill>
                <a:effectLst/>
                <a:latin typeface="Courier New" panose="02070309020205020404" pitchFamily="49" charset="0"/>
              </a:rPr>
              <a:t> </a:t>
            </a:r>
            <a:r>
              <a:rPr lang="en-US" altLang="zh-CN" b="0" i="0" dirty="0" err="1">
                <a:solidFill>
                  <a:srgbClr val="D11CED"/>
                </a:solidFill>
                <a:effectLst/>
                <a:latin typeface="Courier New" panose="02070309020205020404" pitchFamily="49" charset="0"/>
              </a:rPr>
              <a:t>setNext</a:t>
            </a:r>
            <a:r>
              <a:rPr lang="en-US" altLang="zh-CN" b="0" i="0" dirty="0">
                <a:solidFill>
                  <a:srgbClr val="3030EE"/>
                </a:solidFill>
                <a:effectLst/>
                <a:latin typeface="Courier New" panose="02070309020205020404" pitchFamily="49" charset="0"/>
              </a:rPr>
              <a:t>(</a:t>
            </a:r>
            <a:r>
              <a:rPr lang="en-US" altLang="zh-CN" b="0" i="0" dirty="0">
                <a:solidFill>
                  <a:srgbClr val="666666"/>
                </a:solidFill>
                <a:effectLst/>
                <a:latin typeface="Courier New" panose="02070309020205020404" pitchFamily="49" charset="0"/>
              </a:rPr>
              <a:t>Leader next</a:t>
            </a:r>
            <a:r>
              <a:rPr lang="en-US" altLang="zh-CN" b="0" i="0" dirty="0">
                <a:solidFill>
                  <a:srgbClr val="3030EE"/>
                </a:solidFill>
                <a:effectLst/>
                <a:latin typeface="Courier New" panose="02070309020205020404" pitchFamily="49" charset="0"/>
              </a:rPr>
              <a:t>)</a:t>
            </a:r>
            <a:r>
              <a:rPr lang="en-US" altLang="zh-CN"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1" i="0" dirty="0" err="1">
                <a:solidFill>
                  <a:srgbClr val="FF3030"/>
                </a:solidFill>
                <a:effectLst/>
                <a:latin typeface="Courier New" panose="02070309020205020404" pitchFamily="49" charset="0"/>
              </a:rPr>
              <a:t>this</a:t>
            </a:r>
            <a:r>
              <a:rPr lang="en-US" altLang="zh-CN" b="0" i="0" dirty="0" err="1">
                <a:solidFill>
                  <a:srgbClr val="3030EE"/>
                </a:solidFill>
                <a:effectLst/>
                <a:latin typeface="Courier New" panose="02070309020205020404" pitchFamily="49" charset="0"/>
              </a:rPr>
              <a:t>.</a:t>
            </a:r>
            <a:r>
              <a:rPr lang="en-US" altLang="zh-CN" b="0" i="0" dirty="0" err="1">
                <a:solidFill>
                  <a:srgbClr val="666666"/>
                </a:solidFill>
                <a:effectLst/>
                <a:latin typeface="Courier New" panose="02070309020205020404" pitchFamily="49" charset="0"/>
              </a:rPr>
              <a:t>next</a:t>
            </a:r>
            <a:r>
              <a:rPr lang="en-US" altLang="zh-CN"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a:t>
            </a:r>
            <a:r>
              <a:rPr lang="en-US" altLang="zh-CN" b="0" i="0" dirty="0">
                <a:solidFill>
                  <a:srgbClr val="666666"/>
                </a:solidFill>
                <a:effectLst/>
                <a:latin typeface="Courier New" panose="02070309020205020404" pitchFamily="49" charset="0"/>
              </a:rPr>
              <a:t> next</a:t>
            </a: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1" i="0" dirty="0">
                <a:solidFill>
                  <a:srgbClr val="FF3030"/>
                </a:solidFill>
                <a:effectLst/>
                <a:latin typeface="Courier New" panose="02070309020205020404" pitchFamily="49" charset="0"/>
              </a:rPr>
              <a:t>public</a:t>
            </a:r>
            <a:r>
              <a:rPr lang="en-US" altLang="zh-CN" b="0" i="0" dirty="0">
                <a:solidFill>
                  <a:srgbClr val="666666"/>
                </a:solidFill>
                <a:effectLst/>
                <a:latin typeface="Courier New" panose="02070309020205020404" pitchFamily="49" charset="0"/>
              </a:rPr>
              <a:t> Leader </a:t>
            </a:r>
            <a:r>
              <a:rPr lang="en-US" altLang="zh-CN" b="0" i="0" dirty="0" err="1">
                <a:solidFill>
                  <a:srgbClr val="D11CED"/>
                </a:solidFill>
                <a:effectLst/>
                <a:latin typeface="Courier New" panose="02070309020205020404" pitchFamily="49" charset="0"/>
              </a:rPr>
              <a:t>getNext</a:t>
            </a:r>
            <a:r>
              <a:rPr lang="en-US" altLang="zh-CN" b="0" i="0" dirty="0">
                <a:solidFill>
                  <a:srgbClr val="3030EE"/>
                </a:solidFill>
                <a:effectLst/>
                <a:latin typeface="Courier New" panose="02070309020205020404" pitchFamily="49" charset="0"/>
              </a:rPr>
              <a:t>()</a:t>
            </a:r>
            <a:r>
              <a:rPr lang="en-US" altLang="zh-CN"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1" i="0" dirty="0">
                <a:solidFill>
                  <a:srgbClr val="FF3030"/>
                </a:solidFill>
                <a:effectLst/>
                <a:latin typeface="Courier New" panose="02070309020205020404" pitchFamily="49" charset="0"/>
              </a:rPr>
              <a:t>return</a:t>
            </a:r>
            <a:r>
              <a:rPr lang="en-US" altLang="zh-CN" b="0" i="0" dirty="0">
                <a:solidFill>
                  <a:srgbClr val="666666"/>
                </a:solidFill>
                <a:effectLst/>
                <a:latin typeface="Courier New" panose="02070309020205020404" pitchFamily="49" charset="0"/>
              </a:rPr>
              <a:t> next</a:t>
            </a: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0" i="0" dirty="0">
                <a:solidFill>
                  <a:srgbClr val="38AD24"/>
                </a:solidFill>
                <a:effectLst/>
                <a:latin typeface="Courier New" panose="02070309020205020404" pitchFamily="49" charset="0"/>
              </a:rPr>
              <a:t>//</a:t>
            </a:r>
            <a:r>
              <a:rPr lang="zh-CN" altLang="en-US" b="0" i="0" dirty="0">
                <a:solidFill>
                  <a:srgbClr val="38AD24"/>
                </a:solidFill>
                <a:effectLst/>
                <a:latin typeface="Courier New" panose="02070309020205020404" pitchFamily="49" charset="0"/>
              </a:rPr>
              <a:t>处理请求的方法</a:t>
            </a:r>
            <a:endParaRPr lang="zh-CN" altLang="en-US" b="0" i="0" dirty="0">
              <a:solidFill>
                <a:srgbClr val="666666"/>
              </a:solidFill>
              <a:effectLst/>
              <a:latin typeface="Courier New" panose="02070309020205020404" pitchFamily="49" charset="0"/>
            </a:endParaRPr>
          </a:p>
          <a:p>
            <a:pPr algn="l">
              <a:buFont typeface="+mj-lt"/>
              <a:buAutoNum type="arabicPeriod"/>
            </a:pPr>
            <a:r>
              <a:rPr lang="en-US" altLang="zh-CN" b="1" i="0" dirty="0">
                <a:solidFill>
                  <a:srgbClr val="FF3030"/>
                </a:solidFill>
                <a:effectLst/>
                <a:latin typeface="Courier New" panose="02070309020205020404" pitchFamily="49" charset="0"/>
              </a:rPr>
              <a:t>public</a:t>
            </a:r>
            <a:r>
              <a:rPr lang="en-US" altLang="zh-CN" b="0" i="0" dirty="0">
                <a:solidFill>
                  <a:srgbClr val="666666"/>
                </a:solidFill>
                <a:effectLst/>
                <a:latin typeface="Courier New" panose="02070309020205020404" pitchFamily="49" charset="0"/>
              </a:rPr>
              <a:t> </a:t>
            </a:r>
            <a:r>
              <a:rPr lang="en-US" altLang="zh-CN" b="1" i="0" dirty="0">
                <a:solidFill>
                  <a:srgbClr val="FF3030"/>
                </a:solidFill>
                <a:effectLst/>
                <a:latin typeface="Courier New" panose="02070309020205020404" pitchFamily="49" charset="0"/>
              </a:rPr>
              <a:t>abstract</a:t>
            </a:r>
            <a:r>
              <a:rPr lang="en-US" altLang="zh-CN" b="0" i="0" dirty="0">
                <a:solidFill>
                  <a:srgbClr val="666666"/>
                </a:solidFill>
                <a:effectLst/>
                <a:latin typeface="Courier New" panose="02070309020205020404" pitchFamily="49" charset="0"/>
              </a:rPr>
              <a:t> </a:t>
            </a:r>
            <a:r>
              <a:rPr lang="en-US" altLang="zh-CN" b="0" i="0" dirty="0">
                <a:solidFill>
                  <a:srgbClr val="CF9511"/>
                </a:solidFill>
                <a:effectLst/>
                <a:latin typeface="Courier New" panose="02070309020205020404" pitchFamily="49" charset="0"/>
              </a:rPr>
              <a:t>void</a:t>
            </a:r>
            <a:r>
              <a:rPr lang="en-US" altLang="zh-CN" b="0" i="0" dirty="0">
                <a:solidFill>
                  <a:srgbClr val="666666"/>
                </a:solidFill>
                <a:effectLst/>
                <a:latin typeface="Courier New" panose="02070309020205020404" pitchFamily="49" charset="0"/>
              </a:rPr>
              <a:t> </a:t>
            </a:r>
            <a:r>
              <a:rPr lang="en-US" altLang="zh-CN" b="0" i="0" dirty="0" err="1">
                <a:solidFill>
                  <a:srgbClr val="D11CED"/>
                </a:solidFill>
                <a:effectLst/>
                <a:latin typeface="Courier New" panose="02070309020205020404" pitchFamily="49" charset="0"/>
              </a:rPr>
              <a:t>handleRequest</a:t>
            </a:r>
            <a:r>
              <a:rPr lang="en-US" altLang="zh-CN" b="0" i="0" dirty="0">
                <a:solidFill>
                  <a:srgbClr val="3030EE"/>
                </a:solidFill>
                <a:effectLst/>
                <a:latin typeface="Courier New" panose="02070309020205020404" pitchFamily="49" charset="0"/>
              </a:rPr>
              <a:t>(</a:t>
            </a:r>
            <a:r>
              <a:rPr lang="en-US" altLang="zh-CN" b="0" i="0" dirty="0">
                <a:solidFill>
                  <a:srgbClr val="CF9511"/>
                </a:solidFill>
                <a:effectLst/>
                <a:latin typeface="Courier New" panose="02070309020205020404" pitchFamily="49" charset="0"/>
              </a:rPr>
              <a:t>int</a:t>
            </a:r>
            <a:r>
              <a:rPr lang="en-US" altLang="zh-CN" b="0" i="0" dirty="0">
                <a:solidFill>
                  <a:srgbClr val="666666"/>
                </a:solidFill>
                <a:effectLst/>
                <a:latin typeface="Courier New" panose="02070309020205020404" pitchFamily="49" charset="0"/>
              </a:rPr>
              <a:t> </a:t>
            </a:r>
            <a:r>
              <a:rPr lang="en-US" altLang="zh-CN" b="0" i="0" dirty="0" err="1">
                <a:solidFill>
                  <a:srgbClr val="666666"/>
                </a:solidFill>
                <a:effectLst/>
                <a:latin typeface="Courier New" panose="02070309020205020404" pitchFamily="49" charset="0"/>
              </a:rPr>
              <a:t>LeaveDays</a:t>
            </a: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p:txBody>
      </p:sp>
    </p:spTree>
    <p:extLst>
      <p:ext uri="{BB962C8B-B14F-4D97-AF65-F5344CB8AC3E}">
        <p14:creationId xmlns:p14="http://schemas.microsoft.com/office/powerpoint/2010/main" val="3238089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6862AD5C-3130-436A-A1BD-6303177278BF}"/>
              </a:ext>
            </a:extLst>
          </p:cNvPr>
          <p:cNvSpPr txBox="1"/>
          <p:nvPr/>
        </p:nvSpPr>
        <p:spPr>
          <a:xfrm>
            <a:off x="107092" y="478467"/>
            <a:ext cx="6096000" cy="4801314"/>
          </a:xfrm>
          <a:prstGeom prst="rect">
            <a:avLst/>
          </a:prstGeom>
          <a:solidFill>
            <a:schemeClr val="accent2">
              <a:lumMod val="20000"/>
              <a:lumOff val="80000"/>
            </a:schemeClr>
          </a:solidFill>
        </p:spPr>
        <p:txBody>
          <a:bodyPr wrap="square">
            <a:spAutoFit/>
          </a:bodyPr>
          <a:lstStyle/>
          <a:p>
            <a:pPr algn="l">
              <a:buFont typeface="+mj-lt"/>
              <a:buAutoNum type="arabicPeriod"/>
            </a:pPr>
            <a:r>
              <a:rPr lang="en-US" altLang="zh-CN" b="0" i="0" dirty="0">
                <a:solidFill>
                  <a:srgbClr val="38AD24"/>
                </a:solidFill>
                <a:effectLst/>
                <a:latin typeface="Courier New" panose="02070309020205020404" pitchFamily="49" charset="0"/>
              </a:rPr>
              <a:t>//</a:t>
            </a:r>
            <a:r>
              <a:rPr lang="zh-CN" altLang="en-US" b="0" i="0" dirty="0">
                <a:solidFill>
                  <a:srgbClr val="38AD24"/>
                </a:solidFill>
                <a:effectLst/>
                <a:latin typeface="Courier New" panose="02070309020205020404" pitchFamily="49" charset="0"/>
              </a:rPr>
              <a:t>具体处理者</a:t>
            </a:r>
            <a:r>
              <a:rPr lang="en-US" altLang="zh-CN" b="0" i="0" dirty="0">
                <a:solidFill>
                  <a:srgbClr val="38AD24"/>
                </a:solidFill>
                <a:effectLst/>
                <a:latin typeface="Courier New" panose="02070309020205020404" pitchFamily="49" charset="0"/>
              </a:rPr>
              <a:t>1</a:t>
            </a:r>
            <a:r>
              <a:rPr lang="zh-CN" altLang="en-US" b="0" i="0" dirty="0">
                <a:solidFill>
                  <a:srgbClr val="38AD24"/>
                </a:solidFill>
                <a:effectLst/>
                <a:latin typeface="Courier New" panose="02070309020205020404" pitchFamily="49" charset="0"/>
              </a:rPr>
              <a:t>：班主任类</a:t>
            </a:r>
            <a:endParaRPr lang="zh-CN" altLang="en-US" b="0" i="0" dirty="0">
              <a:solidFill>
                <a:srgbClr val="666666"/>
              </a:solidFill>
              <a:effectLst/>
              <a:latin typeface="Courier New" panose="02070309020205020404" pitchFamily="49" charset="0"/>
            </a:endParaRPr>
          </a:p>
          <a:p>
            <a:pPr algn="l">
              <a:buFont typeface="+mj-lt"/>
              <a:buAutoNum type="arabicPeriod"/>
            </a:pPr>
            <a:r>
              <a:rPr lang="en-US" altLang="zh-CN" b="1" i="0" dirty="0">
                <a:solidFill>
                  <a:srgbClr val="FF3030"/>
                </a:solidFill>
                <a:effectLst/>
                <a:latin typeface="Courier New" panose="02070309020205020404" pitchFamily="49" charset="0"/>
              </a:rPr>
              <a:t>class</a:t>
            </a:r>
            <a:r>
              <a:rPr lang="en-US" altLang="zh-CN" b="0" i="0" dirty="0">
                <a:solidFill>
                  <a:srgbClr val="666666"/>
                </a:solidFill>
                <a:effectLst/>
                <a:latin typeface="Courier New" panose="02070309020205020404" pitchFamily="49" charset="0"/>
              </a:rPr>
              <a:t> </a:t>
            </a:r>
            <a:r>
              <a:rPr lang="en-US" altLang="zh-CN" b="0" i="0" dirty="0" err="1">
                <a:solidFill>
                  <a:srgbClr val="666666"/>
                </a:solidFill>
                <a:effectLst/>
                <a:latin typeface="Courier New" panose="02070309020205020404" pitchFamily="49" charset="0"/>
              </a:rPr>
              <a:t>ClassAdviser</a:t>
            </a:r>
            <a:r>
              <a:rPr lang="en-US" altLang="zh-CN" b="0" i="0" dirty="0">
                <a:solidFill>
                  <a:srgbClr val="666666"/>
                </a:solidFill>
                <a:effectLst/>
                <a:latin typeface="Courier New" panose="02070309020205020404" pitchFamily="49" charset="0"/>
              </a:rPr>
              <a:t> </a:t>
            </a:r>
            <a:r>
              <a:rPr lang="en-US" altLang="zh-CN" b="1" i="0" dirty="0">
                <a:solidFill>
                  <a:srgbClr val="FF3030"/>
                </a:solidFill>
                <a:effectLst/>
                <a:latin typeface="Courier New" panose="02070309020205020404" pitchFamily="49" charset="0"/>
              </a:rPr>
              <a:t>extends</a:t>
            </a:r>
            <a:r>
              <a:rPr lang="en-US" altLang="zh-CN" b="0" i="0" dirty="0">
                <a:solidFill>
                  <a:srgbClr val="666666"/>
                </a:solidFill>
                <a:effectLst/>
                <a:latin typeface="Courier New" panose="02070309020205020404" pitchFamily="49" charset="0"/>
              </a:rPr>
              <a:t> Leader </a:t>
            </a: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1" i="0" dirty="0">
                <a:solidFill>
                  <a:srgbClr val="FF3030"/>
                </a:solidFill>
                <a:effectLst/>
                <a:latin typeface="Courier New" panose="02070309020205020404" pitchFamily="49" charset="0"/>
              </a:rPr>
              <a:t>public</a:t>
            </a:r>
            <a:r>
              <a:rPr lang="en-US" altLang="zh-CN" b="0" i="0" dirty="0">
                <a:solidFill>
                  <a:srgbClr val="666666"/>
                </a:solidFill>
                <a:effectLst/>
                <a:latin typeface="Courier New" panose="02070309020205020404" pitchFamily="49" charset="0"/>
              </a:rPr>
              <a:t> </a:t>
            </a:r>
            <a:r>
              <a:rPr lang="en-US" altLang="zh-CN" b="0" i="0" dirty="0">
                <a:solidFill>
                  <a:srgbClr val="CF9511"/>
                </a:solidFill>
                <a:effectLst/>
                <a:latin typeface="Courier New" panose="02070309020205020404" pitchFamily="49" charset="0"/>
              </a:rPr>
              <a:t>void</a:t>
            </a:r>
            <a:r>
              <a:rPr lang="en-US" altLang="zh-CN" b="0" i="0" dirty="0">
                <a:solidFill>
                  <a:srgbClr val="666666"/>
                </a:solidFill>
                <a:effectLst/>
                <a:latin typeface="Courier New" panose="02070309020205020404" pitchFamily="49" charset="0"/>
              </a:rPr>
              <a:t> </a:t>
            </a:r>
            <a:r>
              <a:rPr lang="en-US" altLang="zh-CN" b="0" i="0" dirty="0" err="1">
                <a:solidFill>
                  <a:srgbClr val="D11CED"/>
                </a:solidFill>
                <a:effectLst/>
                <a:latin typeface="Courier New" panose="02070309020205020404" pitchFamily="49" charset="0"/>
              </a:rPr>
              <a:t>handleRequest</a:t>
            </a:r>
            <a:r>
              <a:rPr lang="en-US" altLang="zh-CN" b="0" i="0" dirty="0">
                <a:solidFill>
                  <a:srgbClr val="3030EE"/>
                </a:solidFill>
                <a:effectLst/>
                <a:latin typeface="Courier New" panose="02070309020205020404" pitchFamily="49" charset="0"/>
              </a:rPr>
              <a:t>(</a:t>
            </a:r>
            <a:r>
              <a:rPr lang="en-US" altLang="zh-CN" b="0" i="0" dirty="0">
                <a:solidFill>
                  <a:srgbClr val="CF9511"/>
                </a:solidFill>
                <a:effectLst/>
                <a:latin typeface="Courier New" panose="02070309020205020404" pitchFamily="49" charset="0"/>
              </a:rPr>
              <a:t>int</a:t>
            </a:r>
            <a:r>
              <a:rPr lang="en-US" altLang="zh-CN" b="0" i="0" dirty="0">
                <a:solidFill>
                  <a:srgbClr val="666666"/>
                </a:solidFill>
                <a:effectLst/>
                <a:latin typeface="Courier New" panose="02070309020205020404" pitchFamily="49" charset="0"/>
              </a:rPr>
              <a:t> </a:t>
            </a:r>
            <a:r>
              <a:rPr lang="en-US" altLang="zh-CN" b="0" i="0" dirty="0" err="1">
                <a:solidFill>
                  <a:srgbClr val="666666"/>
                </a:solidFill>
                <a:effectLst/>
                <a:latin typeface="Courier New" panose="02070309020205020404" pitchFamily="49" charset="0"/>
              </a:rPr>
              <a:t>LeaveDays</a:t>
            </a:r>
            <a:r>
              <a:rPr lang="en-US" altLang="zh-CN" b="0" i="0" dirty="0">
                <a:solidFill>
                  <a:srgbClr val="3030EE"/>
                </a:solidFill>
                <a:effectLst/>
                <a:latin typeface="Courier New" panose="02070309020205020404" pitchFamily="49" charset="0"/>
              </a:rPr>
              <a:t>)</a:t>
            </a:r>
            <a:r>
              <a:rPr lang="en-US" altLang="zh-CN"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1" i="0" dirty="0">
                <a:solidFill>
                  <a:srgbClr val="FF3030"/>
                </a:solidFill>
                <a:effectLst/>
                <a:latin typeface="Courier New" panose="02070309020205020404" pitchFamily="49" charset="0"/>
              </a:rPr>
              <a:t>if</a:t>
            </a:r>
            <a:r>
              <a:rPr lang="en-US" altLang="zh-CN"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a:t>
            </a:r>
            <a:r>
              <a:rPr lang="en-US" altLang="zh-CN" b="0" i="0" dirty="0" err="1">
                <a:solidFill>
                  <a:srgbClr val="666666"/>
                </a:solidFill>
                <a:effectLst/>
                <a:latin typeface="Courier New" panose="02070309020205020404" pitchFamily="49" charset="0"/>
              </a:rPr>
              <a:t>LeaveDays</a:t>
            </a:r>
            <a:r>
              <a:rPr lang="en-US" altLang="zh-CN"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&lt;=</a:t>
            </a:r>
            <a:r>
              <a:rPr lang="en-US" altLang="zh-CN" b="0" i="0" dirty="0">
                <a:solidFill>
                  <a:srgbClr val="666666"/>
                </a:solidFill>
                <a:effectLst/>
                <a:latin typeface="Courier New" panose="02070309020205020404" pitchFamily="49" charset="0"/>
              </a:rPr>
              <a:t> </a:t>
            </a:r>
            <a:r>
              <a:rPr lang="en-US" altLang="zh-CN" b="0" i="0" dirty="0">
                <a:solidFill>
                  <a:srgbClr val="32BA06"/>
                </a:solidFill>
                <a:effectLst/>
                <a:latin typeface="Courier New" panose="02070309020205020404" pitchFamily="49" charset="0"/>
              </a:rPr>
              <a:t>2</a:t>
            </a:r>
            <a:r>
              <a:rPr lang="en-US" altLang="zh-CN" b="0" i="0" dirty="0">
                <a:solidFill>
                  <a:srgbClr val="3030EE"/>
                </a:solidFill>
                <a:effectLst/>
                <a:latin typeface="Courier New" panose="02070309020205020404" pitchFamily="49" charset="0"/>
              </a:rPr>
              <a:t>)</a:t>
            </a:r>
            <a:r>
              <a:rPr lang="en-US" altLang="zh-CN"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0" i="0" dirty="0" err="1">
                <a:solidFill>
                  <a:srgbClr val="666666"/>
                </a:solidFill>
                <a:effectLst/>
                <a:latin typeface="Courier New" panose="02070309020205020404" pitchFamily="49" charset="0"/>
              </a:rPr>
              <a:t>System</a:t>
            </a:r>
            <a:r>
              <a:rPr lang="en-US" altLang="zh-CN" b="0" i="0" dirty="0" err="1">
                <a:solidFill>
                  <a:srgbClr val="3030EE"/>
                </a:solidFill>
                <a:effectLst/>
                <a:latin typeface="Courier New" panose="02070309020205020404" pitchFamily="49" charset="0"/>
              </a:rPr>
              <a:t>.</a:t>
            </a:r>
            <a:r>
              <a:rPr lang="en-US" altLang="zh-CN" b="0" i="0" dirty="0" err="1">
                <a:solidFill>
                  <a:srgbClr val="666666"/>
                </a:solidFill>
                <a:effectLst/>
                <a:latin typeface="Courier New" panose="02070309020205020404" pitchFamily="49" charset="0"/>
              </a:rPr>
              <a:t>out</a:t>
            </a:r>
            <a:r>
              <a:rPr lang="en-US" altLang="zh-CN" b="0" i="0" dirty="0" err="1">
                <a:solidFill>
                  <a:srgbClr val="3030EE"/>
                </a:solidFill>
                <a:effectLst/>
                <a:latin typeface="Courier New" panose="02070309020205020404" pitchFamily="49" charset="0"/>
              </a:rPr>
              <a:t>.</a:t>
            </a:r>
            <a:r>
              <a:rPr lang="en-US" altLang="zh-CN" b="0" i="0" dirty="0" err="1">
                <a:solidFill>
                  <a:srgbClr val="D11CED"/>
                </a:solidFill>
                <a:effectLst/>
                <a:latin typeface="Courier New" panose="02070309020205020404" pitchFamily="49" charset="0"/>
              </a:rPr>
              <a:t>println</a:t>
            </a:r>
            <a:r>
              <a:rPr lang="en-US" altLang="zh-CN" b="0" i="0" dirty="0">
                <a:solidFill>
                  <a:srgbClr val="3030EE"/>
                </a:solidFill>
                <a:effectLst/>
                <a:latin typeface="Courier New" panose="02070309020205020404" pitchFamily="49" charset="0"/>
              </a:rPr>
              <a:t>(</a:t>
            </a:r>
            <a:r>
              <a:rPr lang="en-US" altLang="zh-CN" b="0" i="0" dirty="0">
                <a:solidFill>
                  <a:srgbClr val="1861A7"/>
                </a:solidFill>
                <a:effectLst/>
                <a:latin typeface="Courier New" panose="02070309020205020404" pitchFamily="49" charset="0"/>
              </a:rPr>
              <a:t>"</a:t>
            </a:r>
            <a:r>
              <a:rPr lang="zh-CN" altLang="en-US" b="0" i="0" dirty="0">
                <a:solidFill>
                  <a:srgbClr val="1861A7"/>
                </a:solidFill>
                <a:effectLst/>
                <a:latin typeface="Courier New" panose="02070309020205020404" pitchFamily="49" charset="0"/>
              </a:rPr>
              <a:t>班主任批准您请假</a:t>
            </a:r>
            <a:r>
              <a:rPr lang="en-US" altLang="zh-CN" b="0" i="0" dirty="0">
                <a:solidFill>
                  <a:srgbClr val="1861A7"/>
                </a:solidFill>
                <a:effectLst/>
                <a:latin typeface="Courier New" panose="02070309020205020404" pitchFamily="49" charset="0"/>
              </a:rPr>
              <a:t>"</a:t>
            </a:r>
            <a:r>
              <a:rPr lang="zh-CN" altLang="en-US"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a:t>
            </a:r>
            <a:r>
              <a:rPr lang="zh-CN" altLang="en-US" b="0" i="0" dirty="0">
                <a:solidFill>
                  <a:srgbClr val="666666"/>
                </a:solidFill>
                <a:effectLst/>
                <a:latin typeface="Courier New" panose="02070309020205020404" pitchFamily="49" charset="0"/>
              </a:rPr>
              <a:t> </a:t>
            </a:r>
            <a:r>
              <a:rPr lang="en-US" altLang="zh-CN" b="0" i="0" dirty="0" err="1">
                <a:solidFill>
                  <a:srgbClr val="666666"/>
                </a:solidFill>
                <a:effectLst/>
                <a:latin typeface="Courier New" panose="02070309020205020404" pitchFamily="49" charset="0"/>
              </a:rPr>
              <a:t>LeaveDays</a:t>
            </a:r>
            <a:r>
              <a:rPr lang="en-US" altLang="zh-CN"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a:t>
            </a:r>
            <a:r>
              <a:rPr lang="en-US" altLang="zh-CN" b="0" i="0" dirty="0">
                <a:solidFill>
                  <a:srgbClr val="666666"/>
                </a:solidFill>
                <a:effectLst/>
                <a:latin typeface="Courier New" panose="02070309020205020404" pitchFamily="49" charset="0"/>
              </a:rPr>
              <a:t> </a:t>
            </a:r>
            <a:r>
              <a:rPr lang="en-US" altLang="zh-CN" b="0" i="0" dirty="0">
                <a:solidFill>
                  <a:srgbClr val="1861A7"/>
                </a:solidFill>
                <a:effectLst/>
                <a:latin typeface="Courier New" panose="02070309020205020404" pitchFamily="49" charset="0"/>
              </a:rPr>
              <a:t>"</a:t>
            </a:r>
            <a:r>
              <a:rPr lang="zh-CN" altLang="en-US" b="0" i="0" dirty="0">
                <a:solidFill>
                  <a:srgbClr val="1861A7"/>
                </a:solidFill>
                <a:effectLst/>
                <a:latin typeface="Courier New" panose="02070309020205020404" pitchFamily="49" charset="0"/>
              </a:rPr>
              <a:t>天。</a:t>
            </a:r>
            <a:r>
              <a:rPr lang="en-US" altLang="zh-CN" b="0" i="0" dirty="0">
                <a:solidFill>
                  <a:srgbClr val="1861A7"/>
                </a:solidFill>
                <a:effectLst/>
                <a:latin typeface="Courier New" panose="02070309020205020404" pitchFamily="49" charset="0"/>
              </a:rPr>
              <a:t>"</a:t>
            </a:r>
            <a:r>
              <a:rPr lang="en-US" altLang="zh-CN" b="0" i="0" dirty="0">
                <a:solidFill>
                  <a:srgbClr val="3030EE"/>
                </a:solidFill>
                <a:effectLst/>
                <a:latin typeface="Courier New" panose="02070309020205020404" pitchFamily="49" charset="0"/>
              </a:rPr>
              <a:t>);</a:t>
            </a:r>
            <a:endParaRPr lang="zh-CN" altLang="en-US" b="0" i="0" dirty="0">
              <a:solidFill>
                <a:srgbClr val="666666"/>
              </a:solidFill>
              <a:effectLst/>
              <a:latin typeface="Courier New" panose="02070309020205020404" pitchFamily="49" charset="0"/>
            </a:endParaRPr>
          </a:p>
          <a:p>
            <a:pPr algn="l">
              <a:buFont typeface="+mj-lt"/>
              <a:buAutoNum type="arabicPeriod"/>
            </a:pPr>
            <a:r>
              <a:rPr lang="en-US" altLang="zh-CN" b="0" i="0" dirty="0">
                <a:solidFill>
                  <a:srgbClr val="3030EE"/>
                </a:solidFill>
                <a:effectLst/>
                <a:latin typeface="Courier New" panose="02070309020205020404" pitchFamily="49" charset="0"/>
              </a:rPr>
              <a:t>}</a:t>
            </a:r>
            <a:r>
              <a:rPr lang="zh-CN" altLang="en-US" b="0" i="0" dirty="0">
                <a:solidFill>
                  <a:srgbClr val="666666"/>
                </a:solidFill>
                <a:effectLst/>
                <a:latin typeface="Courier New" panose="02070309020205020404" pitchFamily="49" charset="0"/>
              </a:rPr>
              <a:t> </a:t>
            </a:r>
            <a:r>
              <a:rPr lang="en-US" altLang="zh-CN" b="1" i="0" dirty="0">
                <a:solidFill>
                  <a:srgbClr val="FF3030"/>
                </a:solidFill>
                <a:effectLst/>
                <a:latin typeface="Courier New" panose="02070309020205020404" pitchFamily="49" charset="0"/>
              </a:rPr>
              <a:t>else</a:t>
            </a:r>
            <a:r>
              <a:rPr lang="en-US" altLang="zh-CN"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1" i="0" dirty="0">
                <a:solidFill>
                  <a:srgbClr val="FF3030"/>
                </a:solidFill>
                <a:effectLst/>
                <a:latin typeface="Courier New" panose="02070309020205020404" pitchFamily="49" charset="0"/>
              </a:rPr>
              <a:t>if</a:t>
            </a:r>
            <a:r>
              <a:rPr lang="en-US" altLang="zh-CN"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a:t>
            </a:r>
            <a:r>
              <a:rPr lang="en-US" altLang="zh-CN" b="0" i="0" dirty="0" err="1">
                <a:solidFill>
                  <a:srgbClr val="D11CED"/>
                </a:solidFill>
                <a:effectLst/>
                <a:latin typeface="Courier New" panose="02070309020205020404" pitchFamily="49" charset="0"/>
              </a:rPr>
              <a:t>getNext</a:t>
            </a:r>
            <a:r>
              <a:rPr lang="en-US" altLang="zh-CN" b="0" i="0" dirty="0">
                <a:solidFill>
                  <a:srgbClr val="3030EE"/>
                </a:solidFill>
                <a:effectLst/>
                <a:latin typeface="Courier New" panose="02070309020205020404" pitchFamily="49" charset="0"/>
              </a:rPr>
              <a:t>()</a:t>
            </a:r>
            <a:r>
              <a:rPr lang="en-US" altLang="zh-CN"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a:t>
            </a:r>
            <a:r>
              <a:rPr lang="en-US" altLang="zh-CN" b="0" i="0" dirty="0">
                <a:solidFill>
                  <a:srgbClr val="666666"/>
                </a:solidFill>
                <a:effectLst/>
                <a:latin typeface="Courier New" panose="02070309020205020404" pitchFamily="49" charset="0"/>
              </a:rPr>
              <a:t> </a:t>
            </a:r>
            <a:r>
              <a:rPr lang="en-US" altLang="zh-CN" b="1" i="0" dirty="0">
                <a:solidFill>
                  <a:srgbClr val="FF3030"/>
                </a:solidFill>
                <a:effectLst/>
                <a:latin typeface="Courier New" panose="02070309020205020404" pitchFamily="49" charset="0"/>
              </a:rPr>
              <a:t>null</a:t>
            </a:r>
            <a:r>
              <a:rPr lang="en-US" altLang="zh-CN" b="0" i="0" dirty="0">
                <a:solidFill>
                  <a:srgbClr val="3030EE"/>
                </a:solidFill>
                <a:effectLst/>
                <a:latin typeface="Courier New" panose="02070309020205020404" pitchFamily="49" charset="0"/>
              </a:rPr>
              <a:t>)</a:t>
            </a:r>
            <a:r>
              <a:rPr lang="en-US" altLang="zh-CN"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0" i="0" dirty="0" err="1">
                <a:solidFill>
                  <a:srgbClr val="D11CED"/>
                </a:solidFill>
                <a:effectLst/>
                <a:latin typeface="Courier New" panose="02070309020205020404" pitchFamily="49" charset="0"/>
              </a:rPr>
              <a:t>getNext</a:t>
            </a:r>
            <a:r>
              <a:rPr lang="en-US" altLang="zh-CN" b="0" i="0" dirty="0">
                <a:solidFill>
                  <a:srgbClr val="3030EE"/>
                </a:solidFill>
                <a:effectLst/>
                <a:latin typeface="Courier New" panose="02070309020205020404" pitchFamily="49" charset="0"/>
              </a:rPr>
              <a:t>().</a:t>
            </a:r>
            <a:r>
              <a:rPr lang="en-US" altLang="zh-CN" b="0" i="0" dirty="0" err="1">
                <a:solidFill>
                  <a:srgbClr val="D11CED"/>
                </a:solidFill>
                <a:effectLst/>
                <a:latin typeface="Courier New" panose="02070309020205020404" pitchFamily="49" charset="0"/>
              </a:rPr>
              <a:t>handleRequest</a:t>
            </a:r>
            <a:r>
              <a:rPr lang="en-US" altLang="zh-CN" b="0" i="0" dirty="0">
                <a:solidFill>
                  <a:srgbClr val="3030EE"/>
                </a:solidFill>
                <a:effectLst/>
                <a:latin typeface="Courier New" panose="02070309020205020404" pitchFamily="49" charset="0"/>
              </a:rPr>
              <a:t>(</a:t>
            </a:r>
            <a:r>
              <a:rPr lang="en-US" altLang="zh-CN" b="0" i="0" dirty="0" err="1">
                <a:solidFill>
                  <a:srgbClr val="666666"/>
                </a:solidFill>
                <a:effectLst/>
                <a:latin typeface="Courier New" panose="02070309020205020404" pitchFamily="49" charset="0"/>
              </a:rPr>
              <a:t>LeaveDays</a:t>
            </a: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0" i="0" dirty="0">
                <a:solidFill>
                  <a:srgbClr val="3030EE"/>
                </a:solidFill>
                <a:effectLst/>
                <a:latin typeface="Courier New" panose="02070309020205020404" pitchFamily="49" charset="0"/>
              </a:rPr>
              <a:t>}</a:t>
            </a:r>
            <a:r>
              <a:rPr lang="en-US" altLang="zh-CN" b="0" i="0" dirty="0">
                <a:solidFill>
                  <a:srgbClr val="666666"/>
                </a:solidFill>
                <a:effectLst/>
                <a:latin typeface="Courier New" panose="02070309020205020404" pitchFamily="49" charset="0"/>
              </a:rPr>
              <a:t> </a:t>
            </a:r>
            <a:r>
              <a:rPr lang="en-US" altLang="zh-CN" b="1" i="0" dirty="0">
                <a:solidFill>
                  <a:srgbClr val="FF3030"/>
                </a:solidFill>
                <a:effectLst/>
                <a:latin typeface="Courier New" panose="02070309020205020404" pitchFamily="49" charset="0"/>
              </a:rPr>
              <a:t>else</a:t>
            </a:r>
            <a:r>
              <a:rPr lang="en-US" altLang="zh-CN"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0" i="0" dirty="0" err="1">
                <a:solidFill>
                  <a:srgbClr val="666666"/>
                </a:solidFill>
                <a:effectLst/>
                <a:latin typeface="Courier New" panose="02070309020205020404" pitchFamily="49" charset="0"/>
              </a:rPr>
              <a:t>System</a:t>
            </a:r>
            <a:r>
              <a:rPr lang="en-US" altLang="zh-CN" b="0" i="0" dirty="0" err="1">
                <a:solidFill>
                  <a:srgbClr val="3030EE"/>
                </a:solidFill>
                <a:effectLst/>
                <a:latin typeface="Courier New" panose="02070309020205020404" pitchFamily="49" charset="0"/>
              </a:rPr>
              <a:t>.</a:t>
            </a:r>
            <a:r>
              <a:rPr lang="en-US" altLang="zh-CN" b="0" i="0" dirty="0" err="1">
                <a:solidFill>
                  <a:srgbClr val="666666"/>
                </a:solidFill>
                <a:effectLst/>
                <a:latin typeface="Courier New" panose="02070309020205020404" pitchFamily="49" charset="0"/>
              </a:rPr>
              <a:t>out</a:t>
            </a:r>
            <a:r>
              <a:rPr lang="en-US" altLang="zh-CN" b="0" i="0" dirty="0" err="1">
                <a:solidFill>
                  <a:srgbClr val="3030EE"/>
                </a:solidFill>
                <a:effectLst/>
                <a:latin typeface="Courier New" panose="02070309020205020404" pitchFamily="49" charset="0"/>
              </a:rPr>
              <a:t>.</a:t>
            </a:r>
            <a:r>
              <a:rPr lang="en-US" altLang="zh-CN" b="0" i="0" dirty="0" err="1">
                <a:solidFill>
                  <a:srgbClr val="D11CED"/>
                </a:solidFill>
                <a:effectLst/>
                <a:latin typeface="Courier New" panose="02070309020205020404" pitchFamily="49" charset="0"/>
              </a:rPr>
              <a:t>println</a:t>
            </a:r>
            <a:r>
              <a:rPr lang="en-US" altLang="zh-CN" b="0" i="0" dirty="0">
                <a:solidFill>
                  <a:srgbClr val="3030EE"/>
                </a:solidFill>
                <a:effectLst/>
                <a:latin typeface="Courier New" panose="02070309020205020404" pitchFamily="49" charset="0"/>
              </a:rPr>
              <a:t>(</a:t>
            </a:r>
            <a:r>
              <a:rPr lang="en-US" altLang="zh-CN" b="0" i="0" dirty="0">
                <a:solidFill>
                  <a:srgbClr val="1861A7"/>
                </a:solidFill>
                <a:effectLst/>
                <a:latin typeface="Courier New" panose="02070309020205020404" pitchFamily="49" charset="0"/>
              </a:rPr>
              <a:t>"</a:t>
            </a:r>
            <a:r>
              <a:rPr lang="zh-CN" altLang="en-US" b="0" i="0" dirty="0">
                <a:solidFill>
                  <a:srgbClr val="1861A7"/>
                </a:solidFill>
                <a:effectLst/>
                <a:latin typeface="Courier New" panose="02070309020205020404" pitchFamily="49" charset="0"/>
              </a:rPr>
              <a:t>请假天数太多，没有人批准该假条！</a:t>
            </a:r>
            <a:r>
              <a:rPr lang="en-US" altLang="zh-CN" b="0" i="0" dirty="0">
                <a:solidFill>
                  <a:srgbClr val="1861A7"/>
                </a:solidFill>
                <a:effectLst/>
                <a:latin typeface="Courier New" panose="02070309020205020404" pitchFamily="49" charset="0"/>
              </a:rPr>
              <a:t>"</a:t>
            </a:r>
            <a:r>
              <a:rPr lang="en-US" altLang="zh-CN" b="0" i="0" dirty="0">
                <a:solidFill>
                  <a:srgbClr val="3030EE"/>
                </a:solidFill>
                <a:effectLst/>
                <a:latin typeface="Courier New" panose="02070309020205020404" pitchFamily="49" charset="0"/>
              </a:rPr>
              <a:t>);</a:t>
            </a:r>
            <a:endParaRPr lang="zh-CN" altLang="en-US" b="0" i="0" dirty="0">
              <a:solidFill>
                <a:srgbClr val="666666"/>
              </a:solidFill>
              <a:effectLst/>
              <a:latin typeface="Courier New" panose="02070309020205020404" pitchFamily="49" charset="0"/>
            </a:endParaRPr>
          </a:p>
          <a:p>
            <a:pPr algn="l">
              <a:buFont typeface="+mj-lt"/>
              <a:buAutoNum type="arabicPeriod"/>
            </a:pPr>
            <a:r>
              <a:rPr lang="en-US" altLang="zh-CN" b="0" i="0" dirty="0">
                <a:solidFill>
                  <a:srgbClr val="3030EE"/>
                </a:solidFill>
                <a:effectLst/>
                <a:latin typeface="Courier New" panose="02070309020205020404" pitchFamily="49" charset="0"/>
              </a:rPr>
              <a:t>}</a:t>
            </a:r>
            <a:endParaRPr lang="zh-CN" altLang="en-US" b="0" i="0" dirty="0">
              <a:solidFill>
                <a:srgbClr val="666666"/>
              </a:solidFill>
              <a:effectLst/>
              <a:latin typeface="Courier New" panose="02070309020205020404" pitchFamily="49" charset="0"/>
            </a:endParaRPr>
          </a:p>
          <a:p>
            <a:pPr algn="l">
              <a:buFont typeface="+mj-lt"/>
              <a:buAutoNum type="arabicPeriod"/>
            </a:pPr>
            <a:r>
              <a:rPr lang="en-US" altLang="zh-CN" b="0" i="0" dirty="0">
                <a:solidFill>
                  <a:srgbClr val="3030EE"/>
                </a:solidFill>
                <a:effectLst/>
                <a:latin typeface="Courier New" panose="02070309020205020404" pitchFamily="49" charset="0"/>
              </a:rPr>
              <a:t>}</a:t>
            </a:r>
            <a:endParaRPr lang="zh-CN" altLang="en-US" b="0" i="0" dirty="0">
              <a:solidFill>
                <a:srgbClr val="666666"/>
              </a:solidFill>
              <a:effectLst/>
              <a:latin typeface="Courier New" panose="02070309020205020404" pitchFamily="49" charset="0"/>
            </a:endParaRPr>
          </a:p>
          <a:p>
            <a:pPr algn="l">
              <a:buFont typeface="+mj-lt"/>
              <a:buAutoNum type="arabicPeriod"/>
            </a:pPr>
            <a:r>
              <a:rPr lang="en-US" altLang="zh-CN" b="0" i="0" dirty="0">
                <a:solidFill>
                  <a:srgbClr val="3030EE"/>
                </a:solidFill>
                <a:effectLst/>
                <a:latin typeface="Courier New" panose="02070309020205020404" pitchFamily="49" charset="0"/>
              </a:rPr>
              <a:t>}</a:t>
            </a:r>
            <a:endParaRPr lang="zh-CN" altLang="en-US" b="0" i="0" dirty="0">
              <a:solidFill>
                <a:srgbClr val="666666"/>
              </a:solidFill>
              <a:effectLst/>
              <a:latin typeface="Courier New" panose="02070309020205020404" pitchFamily="49" charset="0"/>
            </a:endParaRPr>
          </a:p>
          <a:p>
            <a:pPr algn="l">
              <a:buFont typeface="+mj-lt"/>
              <a:buAutoNum type="arabicPeriod"/>
            </a:pPr>
            <a:r>
              <a:rPr lang="en-US" altLang="zh-CN" b="0" i="0" dirty="0">
                <a:solidFill>
                  <a:srgbClr val="3030EE"/>
                </a:solidFill>
                <a:effectLst/>
                <a:latin typeface="Courier New" panose="02070309020205020404" pitchFamily="49" charset="0"/>
              </a:rPr>
              <a:t>}</a:t>
            </a:r>
            <a:endParaRPr lang="zh-CN" altLang="en-US" b="0" i="0" dirty="0">
              <a:solidFill>
                <a:srgbClr val="666666"/>
              </a:solidFill>
              <a:effectLst/>
              <a:latin typeface="Courier New" panose="02070309020205020404" pitchFamily="49" charset="0"/>
            </a:endParaRPr>
          </a:p>
        </p:txBody>
      </p:sp>
      <p:sp>
        <p:nvSpPr>
          <p:cNvPr id="12" name="文本框 11">
            <a:extLst>
              <a:ext uri="{FF2B5EF4-FFF2-40B4-BE49-F238E27FC236}">
                <a16:creationId xmlns:a16="http://schemas.microsoft.com/office/drawing/2014/main" id="{9A5FD188-9EDE-44DC-8010-9684C855E81F}"/>
              </a:ext>
            </a:extLst>
          </p:cNvPr>
          <p:cNvSpPr txBox="1"/>
          <p:nvPr/>
        </p:nvSpPr>
        <p:spPr>
          <a:xfrm>
            <a:off x="6203092" y="1911851"/>
            <a:ext cx="6096000" cy="4801314"/>
          </a:xfrm>
          <a:prstGeom prst="rect">
            <a:avLst/>
          </a:prstGeom>
          <a:solidFill>
            <a:schemeClr val="accent2">
              <a:lumMod val="20000"/>
              <a:lumOff val="80000"/>
            </a:schemeClr>
          </a:solidFill>
        </p:spPr>
        <p:txBody>
          <a:bodyPr wrap="square">
            <a:spAutoFit/>
          </a:bodyPr>
          <a:lstStyle/>
          <a:p>
            <a:pPr algn="l">
              <a:buFont typeface="+mj-lt"/>
              <a:buAutoNum type="arabicPeriod"/>
            </a:pPr>
            <a:r>
              <a:rPr lang="en-US" altLang="zh-CN" b="0" i="0" dirty="0">
                <a:solidFill>
                  <a:srgbClr val="38AD24"/>
                </a:solidFill>
                <a:effectLst/>
                <a:latin typeface="Courier New" panose="02070309020205020404" pitchFamily="49" charset="0"/>
              </a:rPr>
              <a:t>//</a:t>
            </a:r>
            <a:r>
              <a:rPr lang="zh-CN" altLang="en-US" b="0" i="0" dirty="0">
                <a:solidFill>
                  <a:srgbClr val="38AD24"/>
                </a:solidFill>
                <a:effectLst/>
                <a:latin typeface="Courier New" panose="02070309020205020404" pitchFamily="49" charset="0"/>
              </a:rPr>
              <a:t>具体处理者</a:t>
            </a:r>
            <a:r>
              <a:rPr lang="en-US" altLang="zh-CN" b="0" i="0" dirty="0">
                <a:solidFill>
                  <a:srgbClr val="38AD24"/>
                </a:solidFill>
                <a:effectLst/>
                <a:latin typeface="Courier New" panose="02070309020205020404" pitchFamily="49" charset="0"/>
              </a:rPr>
              <a:t>2</a:t>
            </a:r>
            <a:r>
              <a:rPr lang="zh-CN" altLang="en-US" b="0" i="0" dirty="0">
                <a:solidFill>
                  <a:srgbClr val="38AD24"/>
                </a:solidFill>
                <a:effectLst/>
                <a:latin typeface="Courier New" panose="02070309020205020404" pitchFamily="49" charset="0"/>
              </a:rPr>
              <a:t>：系主任类</a:t>
            </a:r>
            <a:endParaRPr lang="zh-CN" altLang="en-US" b="0" i="0" dirty="0">
              <a:solidFill>
                <a:srgbClr val="666666"/>
              </a:solidFill>
              <a:effectLst/>
              <a:latin typeface="Courier New" panose="02070309020205020404" pitchFamily="49" charset="0"/>
            </a:endParaRPr>
          </a:p>
          <a:p>
            <a:pPr algn="l">
              <a:buFont typeface="+mj-lt"/>
              <a:buAutoNum type="arabicPeriod"/>
            </a:pPr>
            <a:r>
              <a:rPr lang="en-US" altLang="zh-CN" b="1" i="0" dirty="0">
                <a:solidFill>
                  <a:srgbClr val="FF3030"/>
                </a:solidFill>
                <a:effectLst/>
                <a:latin typeface="Courier New" panose="02070309020205020404" pitchFamily="49" charset="0"/>
              </a:rPr>
              <a:t>class</a:t>
            </a:r>
            <a:r>
              <a:rPr lang="en-US" altLang="zh-CN" b="0" i="0" dirty="0">
                <a:solidFill>
                  <a:srgbClr val="666666"/>
                </a:solidFill>
                <a:effectLst/>
                <a:latin typeface="Courier New" panose="02070309020205020404" pitchFamily="49" charset="0"/>
              </a:rPr>
              <a:t> </a:t>
            </a:r>
            <a:r>
              <a:rPr lang="en-US" altLang="zh-CN" b="0" i="0" dirty="0" err="1">
                <a:solidFill>
                  <a:srgbClr val="666666"/>
                </a:solidFill>
                <a:effectLst/>
                <a:latin typeface="Courier New" panose="02070309020205020404" pitchFamily="49" charset="0"/>
              </a:rPr>
              <a:t>DepartmentHead</a:t>
            </a:r>
            <a:r>
              <a:rPr lang="en-US" altLang="zh-CN" b="0" i="0" dirty="0">
                <a:solidFill>
                  <a:srgbClr val="666666"/>
                </a:solidFill>
                <a:effectLst/>
                <a:latin typeface="Courier New" panose="02070309020205020404" pitchFamily="49" charset="0"/>
              </a:rPr>
              <a:t> </a:t>
            </a:r>
            <a:r>
              <a:rPr lang="en-US" altLang="zh-CN" b="1" i="0" dirty="0">
                <a:solidFill>
                  <a:srgbClr val="FF3030"/>
                </a:solidFill>
                <a:effectLst/>
                <a:latin typeface="Courier New" panose="02070309020205020404" pitchFamily="49" charset="0"/>
              </a:rPr>
              <a:t>extends</a:t>
            </a:r>
            <a:r>
              <a:rPr lang="en-US" altLang="zh-CN" b="0" i="0" dirty="0">
                <a:solidFill>
                  <a:srgbClr val="666666"/>
                </a:solidFill>
                <a:effectLst/>
                <a:latin typeface="Courier New" panose="02070309020205020404" pitchFamily="49" charset="0"/>
              </a:rPr>
              <a:t> Leader </a:t>
            </a: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1" i="0" dirty="0">
                <a:solidFill>
                  <a:srgbClr val="FF3030"/>
                </a:solidFill>
                <a:effectLst/>
                <a:latin typeface="Courier New" panose="02070309020205020404" pitchFamily="49" charset="0"/>
              </a:rPr>
              <a:t>public</a:t>
            </a:r>
            <a:r>
              <a:rPr lang="en-US" altLang="zh-CN" b="0" i="0" dirty="0">
                <a:solidFill>
                  <a:srgbClr val="666666"/>
                </a:solidFill>
                <a:effectLst/>
                <a:latin typeface="Courier New" panose="02070309020205020404" pitchFamily="49" charset="0"/>
              </a:rPr>
              <a:t> </a:t>
            </a:r>
            <a:r>
              <a:rPr lang="en-US" altLang="zh-CN" b="0" i="0" dirty="0">
                <a:solidFill>
                  <a:srgbClr val="CF9511"/>
                </a:solidFill>
                <a:effectLst/>
                <a:latin typeface="Courier New" panose="02070309020205020404" pitchFamily="49" charset="0"/>
              </a:rPr>
              <a:t>void</a:t>
            </a:r>
            <a:r>
              <a:rPr lang="en-US" altLang="zh-CN" b="0" i="0" dirty="0">
                <a:solidFill>
                  <a:srgbClr val="666666"/>
                </a:solidFill>
                <a:effectLst/>
                <a:latin typeface="Courier New" panose="02070309020205020404" pitchFamily="49" charset="0"/>
              </a:rPr>
              <a:t> </a:t>
            </a:r>
            <a:r>
              <a:rPr lang="en-US" altLang="zh-CN" b="0" i="0" dirty="0" err="1">
                <a:solidFill>
                  <a:srgbClr val="D11CED"/>
                </a:solidFill>
                <a:effectLst/>
                <a:latin typeface="Courier New" panose="02070309020205020404" pitchFamily="49" charset="0"/>
              </a:rPr>
              <a:t>handleRequest</a:t>
            </a:r>
            <a:r>
              <a:rPr lang="en-US" altLang="zh-CN" b="0" i="0" dirty="0">
                <a:solidFill>
                  <a:srgbClr val="3030EE"/>
                </a:solidFill>
                <a:effectLst/>
                <a:latin typeface="Courier New" panose="02070309020205020404" pitchFamily="49" charset="0"/>
              </a:rPr>
              <a:t>(</a:t>
            </a:r>
            <a:r>
              <a:rPr lang="en-US" altLang="zh-CN" b="0" i="0" dirty="0">
                <a:solidFill>
                  <a:srgbClr val="CF9511"/>
                </a:solidFill>
                <a:effectLst/>
                <a:latin typeface="Courier New" panose="02070309020205020404" pitchFamily="49" charset="0"/>
              </a:rPr>
              <a:t>int</a:t>
            </a:r>
            <a:r>
              <a:rPr lang="en-US" altLang="zh-CN" b="0" i="0" dirty="0">
                <a:solidFill>
                  <a:srgbClr val="666666"/>
                </a:solidFill>
                <a:effectLst/>
                <a:latin typeface="Courier New" panose="02070309020205020404" pitchFamily="49" charset="0"/>
              </a:rPr>
              <a:t> </a:t>
            </a:r>
            <a:r>
              <a:rPr lang="en-US" altLang="zh-CN" b="0" i="0" dirty="0" err="1">
                <a:solidFill>
                  <a:srgbClr val="666666"/>
                </a:solidFill>
                <a:effectLst/>
                <a:latin typeface="Courier New" panose="02070309020205020404" pitchFamily="49" charset="0"/>
              </a:rPr>
              <a:t>LeaveDays</a:t>
            </a:r>
            <a:r>
              <a:rPr lang="en-US" altLang="zh-CN" b="0" i="0" dirty="0">
                <a:solidFill>
                  <a:srgbClr val="3030EE"/>
                </a:solidFill>
                <a:effectLst/>
                <a:latin typeface="Courier New" panose="02070309020205020404" pitchFamily="49" charset="0"/>
              </a:rPr>
              <a:t>)</a:t>
            </a:r>
            <a:r>
              <a:rPr lang="en-US" altLang="zh-CN"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1" i="0" dirty="0">
                <a:solidFill>
                  <a:srgbClr val="FF3030"/>
                </a:solidFill>
                <a:effectLst/>
                <a:latin typeface="Courier New" panose="02070309020205020404" pitchFamily="49" charset="0"/>
              </a:rPr>
              <a:t>if</a:t>
            </a:r>
            <a:r>
              <a:rPr lang="en-US" altLang="zh-CN"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a:t>
            </a:r>
            <a:r>
              <a:rPr lang="en-US" altLang="zh-CN" b="0" i="0" dirty="0" err="1">
                <a:solidFill>
                  <a:srgbClr val="666666"/>
                </a:solidFill>
                <a:effectLst/>
                <a:latin typeface="Courier New" panose="02070309020205020404" pitchFamily="49" charset="0"/>
              </a:rPr>
              <a:t>LeaveDays</a:t>
            </a:r>
            <a:r>
              <a:rPr lang="en-US" altLang="zh-CN"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&lt;=</a:t>
            </a:r>
            <a:r>
              <a:rPr lang="en-US" altLang="zh-CN" b="0" i="0" dirty="0">
                <a:solidFill>
                  <a:srgbClr val="666666"/>
                </a:solidFill>
                <a:effectLst/>
                <a:latin typeface="Courier New" panose="02070309020205020404" pitchFamily="49" charset="0"/>
              </a:rPr>
              <a:t> </a:t>
            </a:r>
            <a:r>
              <a:rPr lang="en-US" altLang="zh-CN" b="0" i="0" dirty="0">
                <a:solidFill>
                  <a:srgbClr val="32BA06"/>
                </a:solidFill>
                <a:effectLst/>
                <a:latin typeface="Courier New" panose="02070309020205020404" pitchFamily="49" charset="0"/>
              </a:rPr>
              <a:t>7</a:t>
            </a:r>
            <a:r>
              <a:rPr lang="en-US" altLang="zh-CN" b="0" i="0" dirty="0">
                <a:solidFill>
                  <a:srgbClr val="3030EE"/>
                </a:solidFill>
                <a:effectLst/>
                <a:latin typeface="Courier New" panose="02070309020205020404" pitchFamily="49" charset="0"/>
              </a:rPr>
              <a:t>)</a:t>
            </a:r>
            <a:r>
              <a:rPr lang="en-US" altLang="zh-CN"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0" i="0" dirty="0" err="1">
                <a:solidFill>
                  <a:srgbClr val="666666"/>
                </a:solidFill>
                <a:effectLst/>
                <a:latin typeface="Courier New" panose="02070309020205020404" pitchFamily="49" charset="0"/>
              </a:rPr>
              <a:t>System</a:t>
            </a:r>
            <a:r>
              <a:rPr lang="en-US" altLang="zh-CN" b="0" i="0" dirty="0" err="1">
                <a:solidFill>
                  <a:srgbClr val="3030EE"/>
                </a:solidFill>
                <a:effectLst/>
                <a:latin typeface="Courier New" panose="02070309020205020404" pitchFamily="49" charset="0"/>
              </a:rPr>
              <a:t>.</a:t>
            </a:r>
            <a:r>
              <a:rPr lang="en-US" altLang="zh-CN" b="0" i="0" dirty="0" err="1">
                <a:solidFill>
                  <a:srgbClr val="666666"/>
                </a:solidFill>
                <a:effectLst/>
                <a:latin typeface="Courier New" panose="02070309020205020404" pitchFamily="49" charset="0"/>
              </a:rPr>
              <a:t>out</a:t>
            </a:r>
            <a:r>
              <a:rPr lang="en-US" altLang="zh-CN" b="0" i="0" dirty="0" err="1">
                <a:solidFill>
                  <a:srgbClr val="3030EE"/>
                </a:solidFill>
                <a:effectLst/>
                <a:latin typeface="Courier New" panose="02070309020205020404" pitchFamily="49" charset="0"/>
              </a:rPr>
              <a:t>.</a:t>
            </a:r>
            <a:r>
              <a:rPr lang="en-US" altLang="zh-CN" b="0" i="0" dirty="0" err="1">
                <a:solidFill>
                  <a:srgbClr val="D11CED"/>
                </a:solidFill>
                <a:effectLst/>
                <a:latin typeface="Courier New" panose="02070309020205020404" pitchFamily="49" charset="0"/>
              </a:rPr>
              <a:t>println</a:t>
            </a:r>
            <a:r>
              <a:rPr lang="en-US" altLang="zh-CN" b="0" i="0" dirty="0">
                <a:solidFill>
                  <a:srgbClr val="3030EE"/>
                </a:solidFill>
                <a:effectLst/>
                <a:latin typeface="Courier New" panose="02070309020205020404" pitchFamily="49" charset="0"/>
              </a:rPr>
              <a:t>(</a:t>
            </a:r>
            <a:r>
              <a:rPr lang="en-US" altLang="zh-CN" b="0" i="0" dirty="0">
                <a:solidFill>
                  <a:srgbClr val="1861A7"/>
                </a:solidFill>
                <a:effectLst/>
                <a:latin typeface="Courier New" panose="02070309020205020404" pitchFamily="49" charset="0"/>
              </a:rPr>
              <a:t>"</a:t>
            </a:r>
            <a:r>
              <a:rPr lang="zh-CN" altLang="en-US" b="0" i="0" dirty="0">
                <a:solidFill>
                  <a:srgbClr val="1861A7"/>
                </a:solidFill>
                <a:effectLst/>
                <a:latin typeface="Courier New" panose="02070309020205020404" pitchFamily="49" charset="0"/>
              </a:rPr>
              <a:t>系主任批准您请假</a:t>
            </a:r>
            <a:r>
              <a:rPr lang="en-US" altLang="zh-CN" b="0" i="0" dirty="0">
                <a:solidFill>
                  <a:srgbClr val="1861A7"/>
                </a:solidFill>
                <a:effectLst/>
                <a:latin typeface="Courier New" panose="02070309020205020404" pitchFamily="49" charset="0"/>
              </a:rPr>
              <a:t>"</a:t>
            </a:r>
            <a:r>
              <a:rPr lang="zh-CN" altLang="en-US"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a:t>
            </a:r>
            <a:r>
              <a:rPr lang="zh-CN" altLang="en-US" b="0" i="0" dirty="0">
                <a:solidFill>
                  <a:srgbClr val="666666"/>
                </a:solidFill>
                <a:effectLst/>
                <a:latin typeface="Courier New" panose="02070309020205020404" pitchFamily="49" charset="0"/>
              </a:rPr>
              <a:t> </a:t>
            </a:r>
            <a:r>
              <a:rPr lang="en-US" altLang="zh-CN" b="0" i="0" dirty="0" err="1">
                <a:solidFill>
                  <a:srgbClr val="666666"/>
                </a:solidFill>
                <a:effectLst/>
                <a:latin typeface="Courier New" panose="02070309020205020404" pitchFamily="49" charset="0"/>
              </a:rPr>
              <a:t>LeaveDays</a:t>
            </a:r>
            <a:r>
              <a:rPr lang="en-US" altLang="zh-CN"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a:t>
            </a:r>
            <a:r>
              <a:rPr lang="en-US" altLang="zh-CN" b="0" i="0" dirty="0">
                <a:solidFill>
                  <a:srgbClr val="666666"/>
                </a:solidFill>
                <a:effectLst/>
                <a:latin typeface="Courier New" panose="02070309020205020404" pitchFamily="49" charset="0"/>
              </a:rPr>
              <a:t> </a:t>
            </a:r>
            <a:r>
              <a:rPr lang="en-US" altLang="zh-CN" b="0" i="0" dirty="0">
                <a:solidFill>
                  <a:srgbClr val="1861A7"/>
                </a:solidFill>
                <a:effectLst/>
                <a:latin typeface="Courier New" panose="02070309020205020404" pitchFamily="49" charset="0"/>
              </a:rPr>
              <a:t>"</a:t>
            </a:r>
            <a:r>
              <a:rPr lang="zh-CN" altLang="en-US" b="0" i="0" dirty="0">
                <a:solidFill>
                  <a:srgbClr val="1861A7"/>
                </a:solidFill>
                <a:effectLst/>
                <a:latin typeface="Courier New" panose="02070309020205020404" pitchFamily="49" charset="0"/>
              </a:rPr>
              <a:t>天。</a:t>
            </a:r>
            <a:r>
              <a:rPr lang="en-US" altLang="zh-CN" b="0" i="0" dirty="0">
                <a:solidFill>
                  <a:srgbClr val="1861A7"/>
                </a:solidFill>
                <a:effectLst/>
                <a:latin typeface="Courier New" panose="02070309020205020404" pitchFamily="49" charset="0"/>
              </a:rPr>
              <a:t>"</a:t>
            </a:r>
            <a:r>
              <a:rPr lang="en-US" altLang="zh-CN" b="0" i="0" dirty="0">
                <a:solidFill>
                  <a:srgbClr val="3030EE"/>
                </a:solidFill>
                <a:effectLst/>
                <a:latin typeface="Courier New" panose="02070309020205020404" pitchFamily="49" charset="0"/>
              </a:rPr>
              <a:t>);</a:t>
            </a:r>
            <a:endParaRPr lang="zh-CN" altLang="en-US" b="0" i="0" dirty="0">
              <a:solidFill>
                <a:srgbClr val="666666"/>
              </a:solidFill>
              <a:effectLst/>
              <a:latin typeface="Courier New" panose="02070309020205020404" pitchFamily="49" charset="0"/>
            </a:endParaRPr>
          </a:p>
          <a:p>
            <a:pPr algn="l">
              <a:buFont typeface="+mj-lt"/>
              <a:buAutoNum type="arabicPeriod"/>
            </a:pPr>
            <a:r>
              <a:rPr lang="en-US" altLang="zh-CN" b="0" i="0" dirty="0">
                <a:solidFill>
                  <a:srgbClr val="3030EE"/>
                </a:solidFill>
                <a:effectLst/>
                <a:latin typeface="Courier New" panose="02070309020205020404" pitchFamily="49" charset="0"/>
              </a:rPr>
              <a:t>}</a:t>
            </a:r>
            <a:r>
              <a:rPr lang="zh-CN" altLang="en-US" b="0" i="0" dirty="0">
                <a:solidFill>
                  <a:srgbClr val="666666"/>
                </a:solidFill>
                <a:effectLst/>
                <a:latin typeface="Courier New" panose="02070309020205020404" pitchFamily="49" charset="0"/>
              </a:rPr>
              <a:t> </a:t>
            </a:r>
            <a:r>
              <a:rPr lang="en-US" altLang="zh-CN" b="1" i="0" dirty="0">
                <a:solidFill>
                  <a:srgbClr val="FF3030"/>
                </a:solidFill>
                <a:effectLst/>
                <a:latin typeface="Courier New" panose="02070309020205020404" pitchFamily="49" charset="0"/>
              </a:rPr>
              <a:t>else</a:t>
            </a:r>
            <a:r>
              <a:rPr lang="en-US" altLang="zh-CN"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1" i="0" dirty="0">
                <a:solidFill>
                  <a:srgbClr val="FF3030"/>
                </a:solidFill>
                <a:effectLst/>
                <a:latin typeface="Courier New" panose="02070309020205020404" pitchFamily="49" charset="0"/>
              </a:rPr>
              <a:t>if</a:t>
            </a:r>
            <a:r>
              <a:rPr lang="en-US" altLang="zh-CN"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a:t>
            </a:r>
            <a:r>
              <a:rPr lang="en-US" altLang="zh-CN" b="0" i="0" dirty="0" err="1">
                <a:solidFill>
                  <a:srgbClr val="D11CED"/>
                </a:solidFill>
                <a:effectLst/>
                <a:latin typeface="Courier New" panose="02070309020205020404" pitchFamily="49" charset="0"/>
              </a:rPr>
              <a:t>getNext</a:t>
            </a:r>
            <a:r>
              <a:rPr lang="en-US" altLang="zh-CN" b="0" i="0" dirty="0">
                <a:solidFill>
                  <a:srgbClr val="3030EE"/>
                </a:solidFill>
                <a:effectLst/>
                <a:latin typeface="Courier New" panose="02070309020205020404" pitchFamily="49" charset="0"/>
              </a:rPr>
              <a:t>()</a:t>
            </a:r>
            <a:r>
              <a:rPr lang="en-US" altLang="zh-CN"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a:t>
            </a:r>
            <a:r>
              <a:rPr lang="en-US" altLang="zh-CN" b="0" i="0" dirty="0">
                <a:solidFill>
                  <a:srgbClr val="666666"/>
                </a:solidFill>
                <a:effectLst/>
                <a:latin typeface="Courier New" panose="02070309020205020404" pitchFamily="49" charset="0"/>
              </a:rPr>
              <a:t> </a:t>
            </a:r>
            <a:r>
              <a:rPr lang="en-US" altLang="zh-CN" b="1" i="0" dirty="0">
                <a:solidFill>
                  <a:srgbClr val="FF3030"/>
                </a:solidFill>
                <a:effectLst/>
                <a:latin typeface="Courier New" panose="02070309020205020404" pitchFamily="49" charset="0"/>
              </a:rPr>
              <a:t>null</a:t>
            </a:r>
            <a:r>
              <a:rPr lang="en-US" altLang="zh-CN" b="0" i="0" dirty="0">
                <a:solidFill>
                  <a:srgbClr val="3030EE"/>
                </a:solidFill>
                <a:effectLst/>
                <a:latin typeface="Courier New" panose="02070309020205020404" pitchFamily="49" charset="0"/>
              </a:rPr>
              <a:t>)</a:t>
            </a:r>
            <a:r>
              <a:rPr lang="en-US" altLang="zh-CN"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0" i="0" dirty="0" err="1">
                <a:solidFill>
                  <a:srgbClr val="D11CED"/>
                </a:solidFill>
                <a:effectLst/>
                <a:latin typeface="Courier New" panose="02070309020205020404" pitchFamily="49" charset="0"/>
              </a:rPr>
              <a:t>getNext</a:t>
            </a:r>
            <a:r>
              <a:rPr lang="en-US" altLang="zh-CN" b="0" i="0" dirty="0">
                <a:solidFill>
                  <a:srgbClr val="3030EE"/>
                </a:solidFill>
                <a:effectLst/>
                <a:latin typeface="Courier New" panose="02070309020205020404" pitchFamily="49" charset="0"/>
              </a:rPr>
              <a:t>().</a:t>
            </a:r>
            <a:r>
              <a:rPr lang="en-US" altLang="zh-CN" b="0" i="0" dirty="0" err="1">
                <a:solidFill>
                  <a:srgbClr val="D11CED"/>
                </a:solidFill>
                <a:effectLst/>
                <a:latin typeface="Courier New" panose="02070309020205020404" pitchFamily="49" charset="0"/>
              </a:rPr>
              <a:t>handleRequest</a:t>
            </a:r>
            <a:r>
              <a:rPr lang="en-US" altLang="zh-CN" b="0" i="0" dirty="0">
                <a:solidFill>
                  <a:srgbClr val="3030EE"/>
                </a:solidFill>
                <a:effectLst/>
                <a:latin typeface="Courier New" panose="02070309020205020404" pitchFamily="49" charset="0"/>
              </a:rPr>
              <a:t>(</a:t>
            </a:r>
            <a:r>
              <a:rPr lang="en-US" altLang="zh-CN" b="0" i="0" dirty="0" err="1">
                <a:solidFill>
                  <a:srgbClr val="666666"/>
                </a:solidFill>
                <a:effectLst/>
                <a:latin typeface="Courier New" panose="02070309020205020404" pitchFamily="49" charset="0"/>
              </a:rPr>
              <a:t>LeaveDays</a:t>
            </a: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0" i="0" dirty="0">
                <a:solidFill>
                  <a:srgbClr val="3030EE"/>
                </a:solidFill>
                <a:effectLst/>
                <a:latin typeface="Courier New" panose="02070309020205020404" pitchFamily="49" charset="0"/>
              </a:rPr>
              <a:t>}</a:t>
            </a:r>
            <a:r>
              <a:rPr lang="en-US" altLang="zh-CN" b="0" i="0" dirty="0">
                <a:solidFill>
                  <a:srgbClr val="666666"/>
                </a:solidFill>
                <a:effectLst/>
                <a:latin typeface="Courier New" panose="02070309020205020404" pitchFamily="49" charset="0"/>
              </a:rPr>
              <a:t> </a:t>
            </a:r>
            <a:r>
              <a:rPr lang="en-US" altLang="zh-CN" b="1" i="0" dirty="0">
                <a:solidFill>
                  <a:srgbClr val="FF3030"/>
                </a:solidFill>
                <a:effectLst/>
                <a:latin typeface="Courier New" panose="02070309020205020404" pitchFamily="49" charset="0"/>
              </a:rPr>
              <a:t>else</a:t>
            </a:r>
            <a:r>
              <a:rPr lang="en-US" altLang="zh-CN"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0" i="0" dirty="0" err="1">
                <a:solidFill>
                  <a:srgbClr val="666666"/>
                </a:solidFill>
                <a:effectLst/>
                <a:latin typeface="Courier New" panose="02070309020205020404" pitchFamily="49" charset="0"/>
              </a:rPr>
              <a:t>System</a:t>
            </a:r>
            <a:r>
              <a:rPr lang="en-US" altLang="zh-CN" b="0" i="0" dirty="0" err="1">
                <a:solidFill>
                  <a:srgbClr val="3030EE"/>
                </a:solidFill>
                <a:effectLst/>
                <a:latin typeface="Courier New" panose="02070309020205020404" pitchFamily="49" charset="0"/>
              </a:rPr>
              <a:t>.</a:t>
            </a:r>
            <a:r>
              <a:rPr lang="en-US" altLang="zh-CN" b="0" i="0" dirty="0" err="1">
                <a:solidFill>
                  <a:srgbClr val="666666"/>
                </a:solidFill>
                <a:effectLst/>
                <a:latin typeface="Courier New" panose="02070309020205020404" pitchFamily="49" charset="0"/>
              </a:rPr>
              <a:t>out</a:t>
            </a:r>
            <a:r>
              <a:rPr lang="en-US" altLang="zh-CN" b="0" i="0" dirty="0" err="1">
                <a:solidFill>
                  <a:srgbClr val="3030EE"/>
                </a:solidFill>
                <a:effectLst/>
                <a:latin typeface="Courier New" panose="02070309020205020404" pitchFamily="49" charset="0"/>
              </a:rPr>
              <a:t>.</a:t>
            </a:r>
            <a:r>
              <a:rPr lang="en-US" altLang="zh-CN" b="0" i="0" dirty="0" err="1">
                <a:solidFill>
                  <a:srgbClr val="D11CED"/>
                </a:solidFill>
                <a:effectLst/>
                <a:latin typeface="Courier New" panose="02070309020205020404" pitchFamily="49" charset="0"/>
              </a:rPr>
              <a:t>println</a:t>
            </a:r>
            <a:r>
              <a:rPr lang="en-US" altLang="zh-CN" b="0" i="0" dirty="0">
                <a:solidFill>
                  <a:srgbClr val="3030EE"/>
                </a:solidFill>
                <a:effectLst/>
                <a:latin typeface="Courier New" panose="02070309020205020404" pitchFamily="49" charset="0"/>
              </a:rPr>
              <a:t>(</a:t>
            </a:r>
            <a:r>
              <a:rPr lang="en-US" altLang="zh-CN" b="0" i="0" dirty="0">
                <a:solidFill>
                  <a:srgbClr val="1861A7"/>
                </a:solidFill>
                <a:effectLst/>
                <a:latin typeface="Courier New" panose="02070309020205020404" pitchFamily="49" charset="0"/>
              </a:rPr>
              <a:t>"</a:t>
            </a:r>
            <a:r>
              <a:rPr lang="zh-CN" altLang="en-US" b="0" i="0" dirty="0">
                <a:solidFill>
                  <a:srgbClr val="1861A7"/>
                </a:solidFill>
                <a:effectLst/>
                <a:latin typeface="Courier New" panose="02070309020205020404" pitchFamily="49" charset="0"/>
              </a:rPr>
              <a:t>请假天数太多，没有人批准该假条！</a:t>
            </a:r>
            <a:r>
              <a:rPr lang="en-US" altLang="zh-CN" b="0" i="0" dirty="0">
                <a:solidFill>
                  <a:srgbClr val="1861A7"/>
                </a:solidFill>
                <a:effectLst/>
                <a:latin typeface="Courier New" panose="02070309020205020404" pitchFamily="49" charset="0"/>
              </a:rPr>
              <a:t>"</a:t>
            </a:r>
            <a:r>
              <a:rPr lang="en-US" altLang="zh-CN" b="0" i="0" dirty="0">
                <a:solidFill>
                  <a:srgbClr val="3030EE"/>
                </a:solidFill>
                <a:effectLst/>
                <a:latin typeface="Courier New" panose="02070309020205020404" pitchFamily="49" charset="0"/>
              </a:rPr>
              <a:t>);</a:t>
            </a:r>
            <a:endParaRPr lang="zh-CN" altLang="en-US" b="0" i="0" dirty="0">
              <a:solidFill>
                <a:srgbClr val="666666"/>
              </a:solidFill>
              <a:effectLst/>
              <a:latin typeface="Courier New" panose="02070309020205020404" pitchFamily="49" charset="0"/>
            </a:endParaRPr>
          </a:p>
          <a:p>
            <a:pPr algn="l">
              <a:buFont typeface="+mj-lt"/>
              <a:buAutoNum type="arabicPeriod"/>
            </a:pPr>
            <a:r>
              <a:rPr lang="en-US" altLang="zh-CN" b="0" i="0" dirty="0">
                <a:solidFill>
                  <a:srgbClr val="3030EE"/>
                </a:solidFill>
                <a:effectLst/>
                <a:latin typeface="Courier New" panose="02070309020205020404" pitchFamily="49" charset="0"/>
              </a:rPr>
              <a:t>}</a:t>
            </a:r>
            <a:endParaRPr lang="zh-CN" altLang="en-US" b="0" i="0" dirty="0">
              <a:solidFill>
                <a:srgbClr val="666666"/>
              </a:solidFill>
              <a:effectLst/>
              <a:latin typeface="Courier New" panose="02070309020205020404" pitchFamily="49" charset="0"/>
            </a:endParaRPr>
          </a:p>
          <a:p>
            <a:pPr algn="l">
              <a:buFont typeface="+mj-lt"/>
              <a:buAutoNum type="arabicPeriod"/>
            </a:pPr>
            <a:r>
              <a:rPr lang="en-US" altLang="zh-CN" b="0" i="0" dirty="0">
                <a:solidFill>
                  <a:srgbClr val="3030EE"/>
                </a:solidFill>
                <a:effectLst/>
                <a:latin typeface="Courier New" panose="02070309020205020404" pitchFamily="49" charset="0"/>
              </a:rPr>
              <a:t>}</a:t>
            </a:r>
            <a:endParaRPr lang="zh-CN" altLang="en-US" b="0" i="0" dirty="0">
              <a:solidFill>
                <a:srgbClr val="666666"/>
              </a:solidFill>
              <a:effectLst/>
              <a:latin typeface="Courier New" panose="02070309020205020404" pitchFamily="49" charset="0"/>
            </a:endParaRPr>
          </a:p>
          <a:p>
            <a:pPr algn="l">
              <a:buFont typeface="+mj-lt"/>
              <a:buAutoNum type="arabicPeriod"/>
            </a:pPr>
            <a:r>
              <a:rPr lang="en-US" altLang="zh-CN" b="0" i="0" dirty="0">
                <a:solidFill>
                  <a:srgbClr val="3030EE"/>
                </a:solidFill>
                <a:effectLst/>
                <a:latin typeface="Courier New" panose="02070309020205020404" pitchFamily="49" charset="0"/>
              </a:rPr>
              <a:t>}</a:t>
            </a:r>
            <a:endParaRPr lang="zh-CN" altLang="en-US" b="0" i="0" dirty="0">
              <a:solidFill>
                <a:srgbClr val="666666"/>
              </a:solidFill>
              <a:effectLst/>
              <a:latin typeface="Courier New" panose="02070309020205020404" pitchFamily="49" charset="0"/>
            </a:endParaRPr>
          </a:p>
          <a:p>
            <a:pPr algn="l">
              <a:buFont typeface="+mj-lt"/>
              <a:buAutoNum type="arabicPeriod"/>
            </a:pPr>
            <a:r>
              <a:rPr lang="en-US" altLang="zh-CN" b="0" i="0" dirty="0">
                <a:solidFill>
                  <a:srgbClr val="3030EE"/>
                </a:solidFill>
                <a:effectLst/>
                <a:latin typeface="Courier New" panose="02070309020205020404" pitchFamily="49" charset="0"/>
              </a:rPr>
              <a:t>}</a:t>
            </a:r>
            <a:endParaRPr lang="zh-CN" altLang="en-US" b="0" i="0" dirty="0">
              <a:solidFill>
                <a:srgbClr val="666666"/>
              </a:solidFill>
              <a:effectLst/>
              <a:latin typeface="Courier New" panose="02070309020205020404" pitchFamily="49" charset="0"/>
            </a:endParaRPr>
          </a:p>
        </p:txBody>
      </p:sp>
    </p:spTree>
    <p:extLst>
      <p:ext uri="{BB962C8B-B14F-4D97-AF65-F5344CB8AC3E}">
        <p14:creationId xmlns:p14="http://schemas.microsoft.com/office/powerpoint/2010/main" val="2355724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7E3FF5C-A650-4437-89E3-44DF26FA4A4D}"/>
              </a:ext>
            </a:extLst>
          </p:cNvPr>
          <p:cNvSpPr txBox="1"/>
          <p:nvPr/>
        </p:nvSpPr>
        <p:spPr>
          <a:xfrm>
            <a:off x="65903" y="148954"/>
            <a:ext cx="6096000" cy="4801314"/>
          </a:xfrm>
          <a:prstGeom prst="rect">
            <a:avLst/>
          </a:prstGeom>
          <a:solidFill>
            <a:schemeClr val="accent2">
              <a:lumMod val="20000"/>
              <a:lumOff val="80000"/>
            </a:schemeClr>
          </a:solidFill>
        </p:spPr>
        <p:txBody>
          <a:bodyPr wrap="square">
            <a:spAutoFit/>
          </a:bodyPr>
          <a:lstStyle/>
          <a:p>
            <a:pPr algn="l">
              <a:buFont typeface="+mj-lt"/>
              <a:buAutoNum type="arabicPeriod"/>
            </a:pPr>
            <a:r>
              <a:rPr lang="en-US" altLang="zh-CN" b="0" i="0" dirty="0">
                <a:solidFill>
                  <a:srgbClr val="38AD24"/>
                </a:solidFill>
                <a:effectLst/>
                <a:latin typeface="Courier New" panose="02070309020205020404" pitchFamily="49" charset="0"/>
              </a:rPr>
              <a:t>//</a:t>
            </a:r>
            <a:r>
              <a:rPr lang="zh-CN" altLang="en-US" b="0" i="0" dirty="0">
                <a:solidFill>
                  <a:srgbClr val="38AD24"/>
                </a:solidFill>
                <a:effectLst/>
                <a:latin typeface="Courier New" panose="02070309020205020404" pitchFamily="49" charset="0"/>
              </a:rPr>
              <a:t>具体处理者</a:t>
            </a:r>
            <a:r>
              <a:rPr lang="en-US" altLang="zh-CN" b="0" i="0" dirty="0">
                <a:solidFill>
                  <a:srgbClr val="38AD24"/>
                </a:solidFill>
                <a:effectLst/>
                <a:latin typeface="Courier New" panose="02070309020205020404" pitchFamily="49" charset="0"/>
              </a:rPr>
              <a:t>3</a:t>
            </a:r>
            <a:r>
              <a:rPr lang="zh-CN" altLang="en-US" b="0" i="0" dirty="0">
                <a:solidFill>
                  <a:srgbClr val="38AD24"/>
                </a:solidFill>
                <a:effectLst/>
                <a:latin typeface="Courier New" panose="02070309020205020404" pitchFamily="49" charset="0"/>
              </a:rPr>
              <a:t>：院长类</a:t>
            </a:r>
            <a:endParaRPr lang="zh-CN" altLang="en-US" b="0" i="0" dirty="0">
              <a:solidFill>
                <a:srgbClr val="666666"/>
              </a:solidFill>
              <a:effectLst/>
              <a:latin typeface="Courier New" panose="02070309020205020404" pitchFamily="49" charset="0"/>
            </a:endParaRPr>
          </a:p>
          <a:p>
            <a:pPr algn="l">
              <a:buFont typeface="+mj-lt"/>
              <a:buAutoNum type="arabicPeriod"/>
            </a:pPr>
            <a:r>
              <a:rPr lang="en-US" altLang="zh-CN" b="1" i="0" dirty="0">
                <a:solidFill>
                  <a:srgbClr val="FF3030"/>
                </a:solidFill>
                <a:effectLst/>
                <a:latin typeface="Courier New" panose="02070309020205020404" pitchFamily="49" charset="0"/>
              </a:rPr>
              <a:t>class</a:t>
            </a:r>
            <a:r>
              <a:rPr lang="en-US" altLang="zh-CN" b="0" i="0" dirty="0">
                <a:solidFill>
                  <a:srgbClr val="666666"/>
                </a:solidFill>
                <a:effectLst/>
                <a:latin typeface="Courier New" panose="02070309020205020404" pitchFamily="49" charset="0"/>
              </a:rPr>
              <a:t> Dean </a:t>
            </a:r>
            <a:r>
              <a:rPr lang="en-US" altLang="zh-CN" b="1" i="0" dirty="0">
                <a:solidFill>
                  <a:srgbClr val="FF3030"/>
                </a:solidFill>
                <a:effectLst/>
                <a:latin typeface="Courier New" panose="02070309020205020404" pitchFamily="49" charset="0"/>
              </a:rPr>
              <a:t>extends</a:t>
            </a:r>
            <a:r>
              <a:rPr lang="en-US" altLang="zh-CN" b="0" i="0" dirty="0">
                <a:solidFill>
                  <a:srgbClr val="666666"/>
                </a:solidFill>
                <a:effectLst/>
                <a:latin typeface="Courier New" panose="02070309020205020404" pitchFamily="49" charset="0"/>
              </a:rPr>
              <a:t> Leader </a:t>
            </a: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1" i="0" dirty="0">
                <a:solidFill>
                  <a:srgbClr val="FF3030"/>
                </a:solidFill>
                <a:effectLst/>
                <a:latin typeface="Courier New" panose="02070309020205020404" pitchFamily="49" charset="0"/>
              </a:rPr>
              <a:t>public</a:t>
            </a:r>
            <a:r>
              <a:rPr lang="en-US" altLang="zh-CN" b="0" i="0" dirty="0">
                <a:solidFill>
                  <a:srgbClr val="666666"/>
                </a:solidFill>
                <a:effectLst/>
                <a:latin typeface="Courier New" panose="02070309020205020404" pitchFamily="49" charset="0"/>
              </a:rPr>
              <a:t> </a:t>
            </a:r>
            <a:r>
              <a:rPr lang="en-US" altLang="zh-CN" b="0" i="0" dirty="0">
                <a:solidFill>
                  <a:srgbClr val="CF9511"/>
                </a:solidFill>
                <a:effectLst/>
                <a:latin typeface="Courier New" panose="02070309020205020404" pitchFamily="49" charset="0"/>
              </a:rPr>
              <a:t>void</a:t>
            </a:r>
            <a:r>
              <a:rPr lang="en-US" altLang="zh-CN" b="0" i="0" dirty="0">
                <a:solidFill>
                  <a:srgbClr val="666666"/>
                </a:solidFill>
                <a:effectLst/>
                <a:latin typeface="Courier New" panose="02070309020205020404" pitchFamily="49" charset="0"/>
              </a:rPr>
              <a:t> </a:t>
            </a:r>
            <a:r>
              <a:rPr lang="en-US" altLang="zh-CN" b="0" i="0" dirty="0" err="1">
                <a:solidFill>
                  <a:srgbClr val="D11CED"/>
                </a:solidFill>
                <a:effectLst/>
                <a:latin typeface="Courier New" panose="02070309020205020404" pitchFamily="49" charset="0"/>
              </a:rPr>
              <a:t>handleRequest</a:t>
            </a:r>
            <a:r>
              <a:rPr lang="en-US" altLang="zh-CN" b="0" i="0" dirty="0">
                <a:solidFill>
                  <a:srgbClr val="3030EE"/>
                </a:solidFill>
                <a:effectLst/>
                <a:latin typeface="Courier New" panose="02070309020205020404" pitchFamily="49" charset="0"/>
              </a:rPr>
              <a:t>(</a:t>
            </a:r>
            <a:r>
              <a:rPr lang="en-US" altLang="zh-CN" b="0" i="0" dirty="0">
                <a:solidFill>
                  <a:srgbClr val="CF9511"/>
                </a:solidFill>
                <a:effectLst/>
                <a:latin typeface="Courier New" panose="02070309020205020404" pitchFamily="49" charset="0"/>
              </a:rPr>
              <a:t>int</a:t>
            </a:r>
            <a:r>
              <a:rPr lang="en-US" altLang="zh-CN" b="0" i="0" dirty="0">
                <a:solidFill>
                  <a:srgbClr val="666666"/>
                </a:solidFill>
                <a:effectLst/>
                <a:latin typeface="Courier New" panose="02070309020205020404" pitchFamily="49" charset="0"/>
              </a:rPr>
              <a:t> </a:t>
            </a:r>
            <a:r>
              <a:rPr lang="en-US" altLang="zh-CN" b="0" i="0" dirty="0" err="1">
                <a:solidFill>
                  <a:srgbClr val="666666"/>
                </a:solidFill>
                <a:effectLst/>
                <a:latin typeface="Courier New" panose="02070309020205020404" pitchFamily="49" charset="0"/>
              </a:rPr>
              <a:t>LeaveDays</a:t>
            </a:r>
            <a:r>
              <a:rPr lang="en-US" altLang="zh-CN" b="0" i="0" dirty="0">
                <a:solidFill>
                  <a:srgbClr val="3030EE"/>
                </a:solidFill>
                <a:effectLst/>
                <a:latin typeface="Courier New" panose="02070309020205020404" pitchFamily="49" charset="0"/>
              </a:rPr>
              <a:t>)</a:t>
            </a:r>
            <a:r>
              <a:rPr lang="en-US" altLang="zh-CN"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1" i="0" dirty="0">
                <a:solidFill>
                  <a:srgbClr val="FF3030"/>
                </a:solidFill>
                <a:effectLst/>
                <a:latin typeface="Courier New" panose="02070309020205020404" pitchFamily="49" charset="0"/>
              </a:rPr>
              <a:t>if</a:t>
            </a:r>
            <a:r>
              <a:rPr lang="en-US" altLang="zh-CN"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a:t>
            </a:r>
            <a:r>
              <a:rPr lang="en-US" altLang="zh-CN" b="0" i="0" dirty="0" err="1">
                <a:solidFill>
                  <a:srgbClr val="666666"/>
                </a:solidFill>
                <a:effectLst/>
                <a:latin typeface="Courier New" panose="02070309020205020404" pitchFamily="49" charset="0"/>
              </a:rPr>
              <a:t>LeaveDays</a:t>
            </a:r>
            <a:r>
              <a:rPr lang="en-US" altLang="zh-CN"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&lt;=</a:t>
            </a:r>
            <a:r>
              <a:rPr lang="en-US" altLang="zh-CN" b="0" i="0" dirty="0">
                <a:solidFill>
                  <a:srgbClr val="666666"/>
                </a:solidFill>
                <a:effectLst/>
                <a:latin typeface="Courier New" panose="02070309020205020404" pitchFamily="49" charset="0"/>
              </a:rPr>
              <a:t> </a:t>
            </a:r>
            <a:r>
              <a:rPr lang="en-US" altLang="zh-CN" b="0" i="0" dirty="0">
                <a:solidFill>
                  <a:srgbClr val="32BA06"/>
                </a:solidFill>
                <a:effectLst/>
                <a:latin typeface="Courier New" panose="02070309020205020404" pitchFamily="49" charset="0"/>
              </a:rPr>
              <a:t>10</a:t>
            </a:r>
            <a:r>
              <a:rPr lang="en-US" altLang="zh-CN" b="0" i="0" dirty="0">
                <a:solidFill>
                  <a:srgbClr val="3030EE"/>
                </a:solidFill>
                <a:effectLst/>
                <a:latin typeface="Courier New" panose="02070309020205020404" pitchFamily="49" charset="0"/>
              </a:rPr>
              <a:t>)</a:t>
            </a:r>
            <a:r>
              <a:rPr lang="en-US" altLang="zh-CN"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0" i="0" dirty="0" err="1">
                <a:solidFill>
                  <a:srgbClr val="666666"/>
                </a:solidFill>
                <a:effectLst/>
                <a:latin typeface="Courier New" panose="02070309020205020404" pitchFamily="49" charset="0"/>
              </a:rPr>
              <a:t>System</a:t>
            </a:r>
            <a:r>
              <a:rPr lang="en-US" altLang="zh-CN" b="0" i="0" dirty="0" err="1">
                <a:solidFill>
                  <a:srgbClr val="3030EE"/>
                </a:solidFill>
                <a:effectLst/>
                <a:latin typeface="Courier New" panose="02070309020205020404" pitchFamily="49" charset="0"/>
              </a:rPr>
              <a:t>.</a:t>
            </a:r>
            <a:r>
              <a:rPr lang="en-US" altLang="zh-CN" b="0" i="0" dirty="0" err="1">
                <a:solidFill>
                  <a:srgbClr val="666666"/>
                </a:solidFill>
                <a:effectLst/>
                <a:latin typeface="Courier New" panose="02070309020205020404" pitchFamily="49" charset="0"/>
              </a:rPr>
              <a:t>out</a:t>
            </a:r>
            <a:r>
              <a:rPr lang="en-US" altLang="zh-CN" b="0" i="0" dirty="0" err="1">
                <a:solidFill>
                  <a:srgbClr val="3030EE"/>
                </a:solidFill>
                <a:effectLst/>
                <a:latin typeface="Courier New" panose="02070309020205020404" pitchFamily="49" charset="0"/>
              </a:rPr>
              <a:t>.</a:t>
            </a:r>
            <a:r>
              <a:rPr lang="en-US" altLang="zh-CN" b="0" i="0" dirty="0" err="1">
                <a:solidFill>
                  <a:srgbClr val="D11CED"/>
                </a:solidFill>
                <a:effectLst/>
                <a:latin typeface="Courier New" panose="02070309020205020404" pitchFamily="49" charset="0"/>
              </a:rPr>
              <a:t>println</a:t>
            </a:r>
            <a:r>
              <a:rPr lang="en-US" altLang="zh-CN" b="0" i="0" dirty="0">
                <a:solidFill>
                  <a:srgbClr val="3030EE"/>
                </a:solidFill>
                <a:effectLst/>
                <a:latin typeface="Courier New" panose="02070309020205020404" pitchFamily="49" charset="0"/>
              </a:rPr>
              <a:t>(</a:t>
            </a:r>
            <a:r>
              <a:rPr lang="en-US" altLang="zh-CN" b="0" i="0" dirty="0">
                <a:solidFill>
                  <a:srgbClr val="1861A7"/>
                </a:solidFill>
                <a:effectLst/>
                <a:latin typeface="Courier New" panose="02070309020205020404" pitchFamily="49" charset="0"/>
              </a:rPr>
              <a:t>"</a:t>
            </a:r>
            <a:r>
              <a:rPr lang="zh-CN" altLang="en-US" b="0" i="0" dirty="0">
                <a:solidFill>
                  <a:srgbClr val="1861A7"/>
                </a:solidFill>
                <a:effectLst/>
                <a:latin typeface="Courier New" panose="02070309020205020404" pitchFamily="49" charset="0"/>
              </a:rPr>
              <a:t>院长批准您请假</a:t>
            </a:r>
            <a:r>
              <a:rPr lang="en-US" altLang="zh-CN" b="0" i="0" dirty="0">
                <a:solidFill>
                  <a:srgbClr val="1861A7"/>
                </a:solidFill>
                <a:effectLst/>
                <a:latin typeface="Courier New" panose="02070309020205020404" pitchFamily="49" charset="0"/>
              </a:rPr>
              <a:t>"</a:t>
            </a:r>
            <a:r>
              <a:rPr lang="zh-CN" altLang="en-US"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a:t>
            </a:r>
            <a:r>
              <a:rPr lang="zh-CN" altLang="en-US" b="0" i="0" dirty="0">
                <a:solidFill>
                  <a:srgbClr val="666666"/>
                </a:solidFill>
                <a:effectLst/>
                <a:latin typeface="Courier New" panose="02070309020205020404" pitchFamily="49" charset="0"/>
              </a:rPr>
              <a:t> </a:t>
            </a:r>
            <a:r>
              <a:rPr lang="en-US" altLang="zh-CN" b="0" i="0" dirty="0" err="1">
                <a:solidFill>
                  <a:srgbClr val="666666"/>
                </a:solidFill>
                <a:effectLst/>
                <a:latin typeface="Courier New" panose="02070309020205020404" pitchFamily="49" charset="0"/>
              </a:rPr>
              <a:t>LeaveDays</a:t>
            </a:r>
            <a:r>
              <a:rPr lang="en-US" altLang="zh-CN"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a:t>
            </a:r>
            <a:r>
              <a:rPr lang="en-US" altLang="zh-CN" b="0" i="0" dirty="0">
                <a:solidFill>
                  <a:srgbClr val="666666"/>
                </a:solidFill>
                <a:effectLst/>
                <a:latin typeface="Courier New" panose="02070309020205020404" pitchFamily="49" charset="0"/>
              </a:rPr>
              <a:t> </a:t>
            </a:r>
            <a:r>
              <a:rPr lang="en-US" altLang="zh-CN" b="0" i="0" dirty="0">
                <a:solidFill>
                  <a:srgbClr val="1861A7"/>
                </a:solidFill>
                <a:effectLst/>
                <a:latin typeface="Courier New" panose="02070309020205020404" pitchFamily="49" charset="0"/>
              </a:rPr>
              <a:t>"</a:t>
            </a:r>
            <a:r>
              <a:rPr lang="zh-CN" altLang="en-US" b="0" i="0" dirty="0">
                <a:solidFill>
                  <a:srgbClr val="1861A7"/>
                </a:solidFill>
                <a:effectLst/>
                <a:latin typeface="Courier New" panose="02070309020205020404" pitchFamily="49" charset="0"/>
              </a:rPr>
              <a:t>天。</a:t>
            </a:r>
            <a:r>
              <a:rPr lang="en-US" altLang="zh-CN" b="0" i="0" dirty="0">
                <a:solidFill>
                  <a:srgbClr val="1861A7"/>
                </a:solidFill>
                <a:effectLst/>
                <a:latin typeface="Courier New" panose="02070309020205020404" pitchFamily="49" charset="0"/>
              </a:rPr>
              <a:t>"</a:t>
            </a:r>
            <a:r>
              <a:rPr lang="en-US" altLang="zh-CN" b="0" i="0" dirty="0">
                <a:solidFill>
                  <a:srgbClr val="3030EE"/>
                </a:solidFill>
                <a:effectLst/>
                <a:latin typeface="Courier New" panose="02070309020205020404" pitchFamily="49" charset="0"/>
              </a:rPr>
              <a:t>);</a:t>
            </a:r>
            <a:endParaRPr lang="zh-CN" altLang="en-US" b="0" i="0" dirty="0">
              <a:solidFill>
                <a:srgbClr val="666666"/>
              </a:solidFill>
              <a:effectLst/>
              <a:latin typeface="Courier New" panose="02070309020205020404" pitchFamily="49" charset="0"/>
            </a:endParaRPr>
          </a:p>
          <a:p>
            <a:pPr algn="l">
              <a:buFont typeface="+mj-lt"/>
              <a:buAutoNum type="arabicPeriod"/>
            </a:pPr>
            <a:r>
              <a:rPr lang="en-US" altLang="zh-CN" b="0" i="0" dirty="0">
                <a:solidFill>
                  <a:srgbClr val="3030EE"/>
                </a:solidFill>
                <a:effectLst/>
                <a:latin typeface="Courier New" panose="02070309020205020404" pitchFamily="49" charset="0"/>
              </a:rPr>
              <a:t>}</a:t>
            </a:r>
            <a:r>
              <a:rPr lang="zh-CN" altLang="en-US" b="0" i="0" dirty="0">
                <a:solidFill>
                  <a:srgbClr val="666666"/>
                </a:solidFill>
                <a:effectLst/>
                <a:latin typeface="Courier New" panose="02070309020205020404" pitchFamily="49" charset="0"/>
              </a:rPr>
              <a:t> </a:t>
            </a:r>
            <a:r>
              <a:rPr lang="en-US" altLang="zh-CN" b="1" i="0" dirty="0">
                <a:solidFill>
                  <a:srgbClr val="FF3030"/>
                </a:solidFill>
                <a:effectLst/>
                <a:latin typeface="Courier New" panose="02070309020205020404" pitchFamily="49" charset="0"/>
              </a:rPr>
              <a:t>else</a:t>
            </a:r>
            <a:r>
              <a:rPr lang="en-US" altLang="zh-CN"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1" i="0" dirty="0">
                <a:solidFill>
                  <a:srgbClr val="FF3030"/>
                </a:solidFill>
                <a:effectLst/>
                <a:latin typeface="Courier New" panose="02070309020205020404" pitchFamily="49" charset="0"/>
              </a:rPr>
              <a:t>if</a:t>
            </a:r>
            <a:r>
              <a:rPr lang="en-US" altLang="zh-CN"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a:t>
            </a:r>
            <a:r>
              <a:rPr lang="en-US" altLang="zh-CN" b="0" i="0" dirty="0" err="1">
                <a:solidFill>
                  <a:srgbClr val="D11CED"/>
                </a:solidFill>
                <a:effectLst/>
                <a:latin typeface="Courier New" panose="02070309020205020404" pitchFamily="49" charset="0"/>
              </a:rPr>
              <a:t>getNext</a:t>
            </a:r>
            <a:r>
              <a:rPr lang="en-US" altLang="zh-CN" b="0" i="0" dirty="0">
                <a:solidFill>
                  <a:srgbClr val="3030EE"/>
                </a:solidFill>
                <a:effectLst/>
                <a:latin typeface="Courier New" panose="02070309020205020404" pitchFamily="49" charset="0"/>
              </a:rPr>
              <a:t>()</a:t>
            </a:r>
            <a:r>
              <a:rPr lang="en-US" altLang="zh-CN"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a:t>
            </a:r>
            <a:r>
              <a:rPr lang="en-US" altLang="zh-CN" b="0" i="0" dirty="0">
                <a:solidFill>
                  <a:srgbClr val="666666"/>
                </a:solidFill>
                <a:effectLst/>
                <a:latin typeface="Courier New" panose="02070309020205020404" pitchFamily="49" charset="0"/>
              </a:rPr>
              <a:t> </a:t>
            </a:r>
            <a:r>
              <a:rPr lang="en-US" altLang="zh-CN" b="1" i="0" dirty="0">
                <a:solidFill>
                  <a:srgbClr val="FF3030"/>
                </a:solidFill>
                <a:effectLst/>
                <a:latin typeface="Courier New" panose="02070309020205020404" pitchFamily="49" charset="0"/>
              </a:rPr>
              <a:t>null</a:t>
            </a:r>
            <a:r>
              <a:rPr lang="en-US" altLang="zh-CN" b="0" i="0" dirty="0">
                <a:solidFill>
                  <a:srgbClr val="3030EE"/>
                </a:solidFill>
                <a:effectLst/>
                <a:latin typeface="Courier New" panose="02070309020205020404" pitchFamily="49" charset="0"/>
              </a:rPr>
              <a:t>)</a:t>
            </a:r>
            <a:r>
              <a:rPr lang="en-US" altLang="zh-CN"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0" i="0" dirty="0" err="1">
                <a:solidFill>
                  <a:srgbClr val="D11CED"/>
                </a:solidFill>
                <a:effectLst/>
                <a:latin typeface="Courier New" panose="02070309020205020404" pitchFamily="49" charset="0"/>
              </a:rPr>
              <a:t>getNext</a:t>
            </a:r>
            <a:r>
              <a:rPr lang="en-US" altLang="zh-CN" b="0" i="0" dirty="0">
                <a:solidFill>
                  <a:srgbClr val="3030EE"/>
                </a:solidFill>
                <a:effectLst/>
                <a:latin typeface="Courier New" panose="02070309020205020404" pitchFamily="49" charset="0"/>
              </a:rPr>
              <a:t>().</a:t>
            </a:r>
            <a:r>
              <a:rPr lang="en-US" altLang="zh-CN" b="0" i="0" dirty="0" err="1">
                <a:solidFill>
                  <a:srgbClr val="D11CED"/>
                </a:solidFill>
                <a:effectLst/>
                <a:latin typeface="Courier New" panose="02070309020205020404" pitchFamily="49" charset="0"/>
              </a:rPr>
              <a:t>handleRequest</a:t>
            </a:r>
            <a:r>
              <a:rPr lang="en-US" altLang="zh-CN" b="0" i="0" dirty="0">
                <a:solidFill>
                  <a:srgbClr val="3030EE"/>
                </a:solidFill>
                <a:effectLst/>
                <a:latin typeface="Courier New" panose="02070309020205020404" pitchFamily="49" charset="0"/>
              </a:rPr>
              <a:t>(</a:t>
            </a:r>
            <a:r>
              <a:rPr lang="en-US" altLang="zh-CN" b="0" i="0" dirty="0" err="1">
                <a:solidFill>
                  <a:srgbClr val="666666"/>
                </a:solidFill>
                <a:effectLst/>
                <a:latin typeface="Courier New" panose="02070309020205020404" pitchFamily="49" charset="0"/>
              </a:rPr>
              <a:t>LeaveDays</a:t>
            </a: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0" i="0" dirty="0">
                <a:solidFill>
                  <a:srgbClr val="3030EE"/>
                </a:solidFill>
                <a:effectLst/>
                <a:latin typeface="Courier New" panose="02070309020205020404" pitchFamily="49" charset="0"/>
              </a:rPr>
              <a:t>}</a:t>
            </a:r>
            <a:r>
              <a:rPr lang="en-US" altLang="zh-CN" b="0" i="0" dirty="0">
                <a:solidFill>
                  <a:srgbClr val="666666"/>
                </a:solidFill>
                <a:effectLst/>
                <a:latin typeface="Courier New" panose="02070309020205020404" pitchFamily="49" charset="0"/>
              </a:rPr>
              <a:t> </a:t>
            </a:r>
            <a:r>
              <a:rPr lang="en-US" altLang="zh-CN" b="1" i="0" dirty="0">
                <a:solidFill>
                  <a:srgbClr val="FF3030"/>
                </a:solidFill>
                <a:effectLst/>
                <a:latin typeface="Courier New" panose="02070309020205020404" pitchFamily="49" charset="0"/>
              </a:rPr>
              <a:t>else</a:t>
            </a:r>
            <a:r>
              <a:rPr lang="en-US" altLang="zh-CN"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0" i="0" dirty="0" err="1">
                <a:solidFill>
                  <a:srgbClr val="666666"/>
                </a:solidFill>
                <a:effectLst/>
                <a:latin typeface="Courier New" panose="02070309020205020404" pitchFamily="49" charset="0"/>
              </a:rPr>
              <a:t>System</a:t>
            </a:r>
            <a:r>
              <a:rPr lang="en-US" altLang="zh-CN" b="0" i="0" dirty="0" err="1">
                <a:solidFill>
                  <a:srgbClr val="3030EE"/>
                </a:solidFill>
                <a:effectLst/>
                <a:latin typeface="Courier New" panose="02070309020205020404" pitchFamily="49" charset="0"/>
              </a:rPr>
              <a:t>.</a:t>
            </a:r>
            <a:r>
              <a:rPr lang="en-US" altLang="zh-CN" b="0" i="0" dirty="0" err="1">
                <a:solidFill>
                  <a:srgbClr val="666666"/>
                </a:solidFill>
                <a:effectLst/>
                <a:latin typeface="Courier New" panose="02070309020205020404" pitchFamily="49" charset="0"/>
              </a:rPr>
              <a:t>out</a:t>
            </a:r>
            <a:r>
              <a:rPr lang="en-US" altLang="zh-CN" b="0" i="0" dirty="0" err="1">
                <a:solidFill>
                  <a:srgbClr val="3030EE"/>
                </a:solidFill>
                <a:effectLst/>
                <a:latin typeface="Courier New" panose="02070309020205020404" pitchFamily="49" charset="0"/>
              </a:rPr>
              <a:t>.</a:t>
            </a:r>
            <a:r>
              <a:rPr lang="en-US" altLang="zh-CN" b="0" i="0" dirty="0" err="1">
                <a:solidFill>
                  <a:srgbClr val="D11CED"/>
                </a:solidFill>
                <a:effectLst/>
                <a:latin typeface="Courier New" panose="02070309020205020404" pitchFamily="49" charset="0"/>
              </a:rPr>
              <a:t>println</a:t>
            </a:r>
            <a:r>
              <a:rPr lang="en-US" altLang="zh-CN" b="0" i="0" dirty="0">
                <a:solidFill>
                  <a:srgbClr val="3030EE"/>
                </a:solidFill>
                <a:effectLst/>
                <a:latin typeface="Courier New" panose="02070309020205020404" pitchFamily="49" charset="0"/>
              </a:rPr>
              <a:t>(</a:t>
            </a:r>
            <a:r>
              <a:rPr lang="en-US" altLang="zh-CN" b="0" i="0" dirty="0">
                <a:solidFill>
                  <a:srgbClr val="1861A7"/>
                </a:solidFill>
                <a:effectLst/>
                <a:latin typeface="Courier New" panose="02070309020205020404" pitchFamily="49" charset="0"/>
              </a:rPr>
              <a:t>"</a:t>
            </a:r>
            <a:r>
              <a:rPr lang="zh-CN" altLang="en-US" b="0" i="0" dirty="0">
                <a:solidFill>
                  <a:srgbClr val="1861A7"/>
                </a:solidFill>
                <a:effectLst/>
                <a:latin typeface="Courier New" panose="02070309020205020404" pitchFamily="49" charset="0"/>
              </a:rPr>
              <a:t>请假天数太多，没有人批准该假条！</a:t>
            </a:r>
            <a:r>
              <a:rPr lang="en-US" altLang="zh-CN" b="0" i="0" dirty="0">
                <a:solidFill>
                  <a:srgbClr val="1861A7"/>
                </a:solidFill>
                <a:effectLst/>
                <a:latin typeface="Courier New" panose="02070309020205020404" pitchFamily="49" charset="0"/>
              </a:rPr>
              <a:t>"</a:t>
            </a:r>
            <a:r>
              <a:rPr lang="en-US" altLang="zh-CN" b="0" i="0" dirty="0">
                <a:solidFill>
                  <a:srgbClr val="3030EE"/>
                </a:solidFill>
                <a:effectLst/>
                <a:latin typeface="Courier New" panose="02070309020205020404" pitchFamily="49" charset="0"/>
              </a:rPr>
              <a:t>);</a:t>
            </a:r>
            <a:endParaRPr lang="zh-CN" altLang="en-US" b="0" i="0" dirty="0">
              <a:solidFill>
                <a:srgbClr val="666666"/>
              </a:solidFill>
              <a:effectLst/>
              <a:latin typeface="Courier New" panose="02070309020205020404" pitchFamily="49" charset="0"/>
            </a:endParaRPr>
          </a:p>
          <a:p>
            <a:pPr algn="l">
              <a:buFont typeface="+mj-lt"/>
              <a:buAutoNum type="arabicPeriod"/>
            </a:pPr>
            <a:r>
              <a:rPr lang="en-US" altLang="zh-CN" b="0" i="0" dirty="0">
                <a:solidFill>
                  <a:srgbClr val="3030EE"/>
                </a:solidFill>
                <a:effectLst/>
                <a:latin typeface="Courier New" panose="02070309020205020404" pitchFamily="49" charset="0"/>
              </a:rPr>
              <a:t>}</a:t>
            </a:r>
            <a:endParaRPr lang="zh-CN" altLang="en-US" b="0" i="0" dirty="0">
              <a:solidFill>
                <a:srgbClr val="666666"/>
              </a:solidFill>
              <a:effectLst/>
              <a:latin typeface="Courier New" panose="02070309020205020404" pitchFamily="49" charset="0"/>
            </a:endParaRPr>
          </a:p>
          <a:p>
            <a:pPr algn="l">
              <a:buFont typeface="+mj-lt"/>
              <a:buAutoNum type="arabicPeriod"/>
            </a:pPr>
            <a:r>
              <a:rPr lang="en-US" altLang="zh-CN" b="0" i="0" dirty="0">
                <a:solidFill>
                  <a:srgbClr val="3030EE"/>
                </a:solidFill>
                <a:effectLst/>
                <a:latin typeface="Courier New" panose="02070309020205020404" pitchFamily="49" charset="0"/>
              </a:rPr>
              <a:t>}</a:t>
            </a:r>
            <a:endParaRPr lang="zh-CN" altLang="en-US" b="0" i="0" dirty="0">
              <a:solidFill>
                <a:srgbClr val="666666"/>
              </a:solidFill>
              <a:effectLst/>
              <a:latin typeface="Courier New" panose="02070309020205020404" pitchFamily="49" charset="0"/>
            </a:endParaRPr>
          </a:p>
          <a:p>
            <a:pPr algn="l">
              <a:buFont typeface="+mj-lt"/>
              <a:buAutoNum type="arabicPeriod"/>
            </a:pPr>
            <a:r>
              <a:rPr lang="en-US" altLang="zh-CN" b="0" i="0" dirty="0">
                <a:solidFill>
                  <a:srgbClr val="3030EE"/>
                </a:solidFill>
                <a:effectLst/>
                <a:latin typeface="Courier New" panose="02070309020205020404" pitchFamily="49" charset="0"/>
              </a:rPr>
              <a:t>}</a:t>
            </a:r>
            <a:endParaRPr lang="zh-CN" altLang="en-US" b="0" i="0" dirty="0">
              <a:solidFill>
                <a:srgbClr val="666666"/>
              </a:solidFill>
              <a:effectLst/>
              <a:latin typeface="Courier New" panose="02070309020205020404" pitchFamily="49" charset="0"/>
            </a:endParaRPr>
          </a:p>
          <a:p>
            <a:pPr algn="l">
              <a:buFont typeface="+mj-lt"/>
              <a:buAutoNum type="arabicPeriod"/>
            </a:pPr>
            <a:r>
              <a:rPr lang="en-US" altLang="zh-CN" b="0" i="0" dirty="0">
                <a:solidFill>
                  <a:srgbClr val="3030EE"/>
                </a:solidFill>
                <a:effectLst/>
                <a:latin typeface="Courier New" panose="02070309020205020404" pitchFamily="49" charset="0"/>
              </a:rPr>
              <a:t>}</a:t>
            </a:r>
            <a:endParaRPr lang="zh-CN" altLang="en-US" b="0" i="0" dirty="0">
              <a:solidFill>
                <a:srgbClr val="666666"/>
              </a:solidFill>
              <a:effectLst/>
              <a:latin typeface="Courier New" panose="02070309020205020404" pitchFamily="49" charset="0"/>
            </a:endParaRPr>
          </a:p>
        </p:txBody>
      </p:sp>
      <p:sp>
        <p:nvSpPr>
          <p:cNvPr id="5" name="文本框 4">
            <a:extLst>
              <a:ext uri="{FF2B5EF4-FFF2-40B4-BE49-F238E27FC236}">
                <a16:creationId xmlns:a16="http://schemas.microsoft.com/office/drawing/2014/main" id="{AB16BC20-4E0B-4CC3-93CB-34BD65E27AA9}"/>
              </a:ext>
            </a:extLst>
          </p:cNvPr>
          <p:cNvSpPr txBox="1"/>
          <p:nvPr/>
        </p:nvSpPr>
        <p:spPr>
          <a:xfrm>
            <a:off x="6096000" y="1985991"/>
            <a:ext cx="6096000" cy="4801314"/>
          </a:xfrm>
          <a:prstGeom prst="rect">
            <a:avLst/>
          </a:prstGeom>
          <a:solidFill>
            <a:schemeClr val="accent2">
              <a:lumMod val="20000"/>
              <a:lumOff val="80000"/>
            </a:schemeClr>
          </a:solidFill>
        </p:spPr>
        <p:txBody>
          <a:bodyPr wrap="square">
            <a:spAutoFit/>
          </a:bodyPr>
          <a:lstStyle/>
          <a:p>
            <a:pPr algn="l">
              <a:buFont typeface="+mj-lt"/>
              <a:buAutoNum type="arabicPeriod"/>
            </a:pPr>
            <a:r>
              <a:rPr lang="en-US" altLang="zh-CN" b="0" i="0" dirty="0">
                <a:solidFill>
                  <a:srgbClr val="38AD24"/>
                </a:solidFill>
                <a:effectLst/>
                <a:latin typeface="Courier New" panose="02070309020205020404" pitchFamily="49" charset="0"/>
              </a:rPr>
              <a:t>/</a:t>
            </a:r>
            <a:r>
              <a:rPr lang="zh-CN" altLang="en-US" b="0" i="0" dirty="0">
                <a:solidFill>
                  <a:srgbClr val="38AD24"/>
                </a:solidFill>
                <a:effectLst/>
                <a:latin typeface="Courier New" panose="02070309020205020404" pitchFamily="49" charset="0"/>
              </a:rPr>
              <a:t>具体处理者</a:t>
            </a:r>
            <a:r>
              <a:rPr lang="en-US" altLang="zh-CN" b="0" i="0" dirty="0">
                <a:solidFill>
                  <a:srgbClr val="38AD24"/>
                </a:solidFill>
                <a:effectLst/>
                <a:latin typeface="Courier New" panose="02070309020205020404" pitchFamily="49" charset="0"/>
              </a:rPr>
              <a:t>4</a:t>
            </a:r>
            <a:r>
              <a:rPr lang="zh-CN" altLang="en-US" b="0" i="0" dirty="0">
                <a:solidFill>
                  <a:srgbClr val="38AD24"/>
                </a:solidFill>
                <a:effectLst/>
                <a:latin typeface="Courier New" panose="02070309020205020404" pitchFamily="49" charset="0"/>
              </a:rPr>
              <a:t>：教务处长类</a:t>
            </a:r>
            <a:endParaRPr lang="zh-CN" altLang="en-US" b="0" i="0" dirty="0">
              <a:solidFill>
                <a:srgbClr val="666666"/>
              </a:solidFill>
              <a:effectLst/>
              <a:latin typeface="Courier New" panose="02070309020205020404" pitchFamily="49" charset="0"/>
            </a:endParaRPr>
          </a:p>
          <a:p>
            <a:pPr algn="l">
              <a:buFont typeface="+mj-lt"/>
              <a:buAutoNum type="arabicPeriod"/>
            </a:pPr>
            <a:r>
              <a:rPr lang="en-US" altLang="zh-CN" b="1" i="0" dirty="0">
                <a:solidFill>
                  <a:srgbClr val="FF3030"/>
                </a:solidFill>
                <a:effectLst/>
                <a:latin typeface="Courier New" panose="02070309020205020404" pitchFamily="49" charset="0"/>
              </a:rPr>
              <a:t>class</a:t>
            </a:r>
            <a:r>
              <a:rPr lang="en-US" altLang="zh-CN" b="0" i="0" dirty="0">
                <a:solidFill>
                  <a:srgbClr val="666666"/>
                </a:solidFill>
                <a:effectLst/>
                <a:latin typeface="Courier New" panose="02070309020205020404" pitchFamily="49" charset="0"/>
              </a:rPr>
              <a:t> </a:t>
            </a:r>
            <a:r>
              <a:rPr lang="en-US" altLang="zh-CN" b="0" i="0" dirty="0" err="1">
                <a:solidFill>
                  <a:srgbClr val="666666"/>
                </a:solidFill>
                <a:effectLst/>
                <a:latin typeface="Courier New" panose="02070309020205020404" pitchFamily="49" charset="0"/>
              </a:rPr>
              <a:t>DeanOfStudies</a:t>
            </a:r>
            <a:r>
              <a:rPr lang="en-US" altLang="zh-CN" b="0" i="0" dirty="0">
                <a:solidFill>
                  <a:srgbClr val="666666"/>
                </a:solidFill>
                <a:effectLst/>
                <a:latin typeface="Courier New" panose="02070309020205020404" pitchFamily="49" charset="0"/>
              </a:rPr>
              <a:t> </a:t>
            </a:r>
            <a:r>
              <a:rPr lang="en-US" altLang="zh-CN" b="1" i="0" dirty="0">
                <a:solidFill>
                  <a:srgbClr val="FF3030"/>
                </a:solidFill>
                <a:effectLst/>
                <a:latin typeface="Courier New" panose="02070309020205020404" pitchFamily="49" charset="0"/>
              </a:rPr>
              <a:t>extends</a:t>
            </a:r>
            <a:r>
              <a:rPr lang="en-US" altLang="zh-CN" b="0" i="0" dirty="0">
                <a:solidFill>
                  <a:srgbClr val="666666"/>
                </a:solidFill>
                <a:effectLst/>
                <a:latin typeface="Courier New" panose="02070309020205020404" pitchFamily="49" charset="0"/>
              </a:rPr>
              <a:t> Leader </a:t>
            </a: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1" i="0" dirty="0">
                <a:solidFill>
                  <a:srgbClr val="FF3030"/>
                </a:solidFill>
                <a:effectLst/>
                <a:latin typeface="Courier New" panose="02070309020205020404" pitchFamily="49" charset="0"/>
              </a:rPr>
              <a:t>public</a:t>
            </a:r>
            <a:r>
              <a:rPr lang="en-US" altLang="zh-CN" b="0" i="0" dirty="0">
                <a:solidFill>
                  <a:srgbClr val="666666"/>
                </a:solidFill>
                <a:effectLst/>
                <a:latin typeface="Courier New" panose="02070309020205020404" pitchFamily="49" charset="0"/>
              </a:rPr>
              <a:t> </a:t>
            </a:r>
            <a:r>
              <a:rPr lang="en-US" altLang="zh-CN" b="0" i="0" dirty="0">
                <a:solidFill>
                  <a:srgbClr val="CF9511"/>
                </a:solidFill>
                <a:effectLst/>
                <a:latin typeface="Courier New" panose="02070309020205020404" pitchFamily="49" charset="0"/>
              </a:rPr>
              <a:t>void</a:t>
            </a:r>
            <a:r>
              <a:rPr lang="en-US" altLang="zh-CN" b="0" i="0" dirty="0">
                <a:solidFill>
                  <a:srgbClr val="666666"/>
                </a:solidFill>
                <a:effectLst/>
                <a:latin typeface="Courier New" panose="02070309020205020404" pitchFamily="49" charset="0"/>
              </a:rPr>
              <a:t> </a:t>
            </a:r>
            <a:r>
              <a:rPr lang="en-US" altLang="zh-CN" b="0" i="0" dirty="0" err="1">
                <a:solidFill>
                  <a:srgbClr val="D11CED"/>
                </a:solidFill>
                <a:effectLst/>
                <a:latin typeface="Courier New" panose="02070309020205020404" pitchFamily="49" charset="0"/>
              </a:rPr>
              <a:t>handleRequest</a:t>
            </a:r>
            <a:r>
              <a:rPr lang="en-US" altLang="zh-CN" b="0" i="0" dirty="0">
                <a:solidFill>
                  <a:srgbClr val="3030EE"/>
                </a:solidFill>
                <a:effectLst/>
                <a:latin typeface="Courier New" panose="02070309020205020404" pitchFamily="49" charset="0"/>
              </a:rPr>
              <a:t>(</a:t>
            </a:r>
            <a:r>
              <a:rPr lang="en-US" altLang="zh-CN" b="0" i="0" dirty="0">
                <a:solidFill>
                  <a:srgbClr val="CF9511"/>
                </a:solidFill>
                <a:effectLst/>
                <a:latin typeface="Courier New" panose="02070309020205020404" pitchFamily="49" charset="0"/>
              </a:rPr>
              <a:t>int</a:t>
            </a:r>
            <a:r>
              <a:rPr lang="en-US" altLang="zh-CN" b="0" i="0" dirty="0">
                <a:solidFill>
                  <a:srgbClr val="666666"/>
                </a:solidFill>
                <a:effectLst/>
                <a:latin typeface="Courier New" panose="02070309020205020404" pitchFamily="49" charset="0"/>
              </a:rPr>
              <a:t> </a:t>
            </a:r>
            <a:r>
              <a:rPr lang="en-US" altLang="zh-CN" b="0" i="0" dirty="0" err="1">
                <a:solidFill>
                  <a:srgbClr val="666666"/>
                </a:solidFill>
                <a:effectLst/>
                <a:latin typeface="Courier New" panose="02070309020205020404" pitchFamily="49" charset="0"/>
              </a:rPr>
              <a:t>LeaveDays</a:t>
            </a:r>
            <a:r>
              <a:rPr lang="en-US" altLang="zh-CN" b="0" i="0" dirty="0">
                <a:solidFill>
                  <a:srgbClr val="3030EE"/>
                </a:solidFill>
                <a:effectLst/>
                <a:latin typeface="Courier New" panose="02070309020205020404" pitchFamily="49" charset="0"/>
              </a:rPr>
              <a:t>)</a:t>
            </a:r>
            <a:r>
              <a:rPr lang="en-US" altLang="zh-CN"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1" i="0" dirty="0">
                <a:solidFill>
                  <a:srgbClr val="FF3030"/>
                </a:solidFill>
                <a:effectLst/>
                <a:latin typeface="Courier New" panose="02070309020205020404" pitchFamily="49" charset="0"/>
              </a:rPr>
              <a:t>if</a:t>
            </a:r>
            <a:r>
              <a:rPr lang="en-US" altLang="zh-CN"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a:t>
            </a:r>
            <a:r>
              <a:rPr lang="en-US" altLang="zh-CN" b="0" i="0" dirty="0" err="1">
                <a:solidFill>
                  <a:srgbClr val="666666"/>
                </a:solidFill>
                <a:effectLst/>
                <a:latin typeface="Courier New" panose="02070309020205020404" pitchFamily="49" charset="0"/>
              </a:rPr>
              <a:t>LeaveDays</a:t>
            </a:r>
            <a:r>
              <a:rPr lang="en-US" altLang="zh-CN"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&lt;=</a:t>
            </a:r>
            <a:r>
              <a:rPr lang="en-US" altLang="zh-CN" b="0" i="0" dirty="0">
                <a:solidFill>
                  <a:srgbClr val="666666"/>
                </a:solidFill>
                <a:effectLst/>
                <a:latin typeface="Courier New" panose="02070309020205020404" pitchFamily="49" charset="0"/>
              </a:rPr>
              <a:t> </a:t>
            </a:r>
            <a:r>
              <a:rPr lang="en-US" altLang="zh-CN" b="0" i="0" dirty="0">
                <a:solidFill>
                  <a:srgbClr val="32BA06"/>
                </a:solidFill>
                <a:effectLst/>
                <a:latin typeface="Courier New" panose="02070309020205020404" pitchFamily="49" charset="0"/>
              </a:rPr>
              <a:t>20</a:t>
            </a:r>
            <a:r>
              <a:rPr lang="en-US" altLang="zh-CN" b="0" i="0" dirty="0">
                <a:solidFill>
                  <a:srgbClr val="3030EE"/>
                </a:solidFill>
                <a:effectLst/>
                <a:latin typeface="Courier New" panose="02070309020205020404" pitchFamily="49" charset="0"/>
              </a:rPr>
              <a:t>)</a:t>
            </a:r>
            <a:r>
              <a:rPr lang="en-US" altLang="zh-CN"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0" i="0" dirty="0" err="1">
                <a:solidFill>
                  <a:srgbClr val="666666"/>
                </a:solidFill>
                <a:effectLst/>
                <a:latin typeface="Courier New" panose="02070309020205020404" pitchFamily="49" charset="0"/>
              </a:rPr>
              <a:t>System</a:t>
            </a:r>
            <a:r>
              <a:rPr lang="en-US" altLang="zh-CN" b="0" i="0" dirty="0" err="1">
                <a:solidFill>
                  <a:srgbClr val="3030EE"/>
                </a:solidFill>
                <a:effectLst/>
                <a:latin typeface="Courier New" panose="02070309020205020404" pitchFamily="49" charset="0"/>
              </a:rPr>
              <a:t>.</a:t>
            </a:r>
            <a:r>
              <a:rPr lang="en-US" altLang="zh-CN" b="0" i="0" dirty="0" err="1">
                <a:solidFill>
                  <a:srgbClr val="666666"/>
                </a:solidFill>
                <a:effectLst/>
                <a:latin typeface="Courier New" panose="02070309020205020404" pitchFamily="49" charset="0"/>
              </a:rPr>
              <a:t>out</a:t>
            </a:r>
            <a:r>
              <a:rPr lang="en-US" altLang="zh-CN" b="0" i="0" dirty="0" err="1">
                <a:solidFill>
                  <a:srgbClr val="3030EE"/>
                </a:solidFill>
                <a:effectLst/>
                <a:latin typeface="Courier New" panose="02070309020205020404" pitchFamily="49" charset="0"/>
              </a:rPr>
              <a:t>.</a:t>
            </a:r>
            <a:r>
              <a:rPr lang="en-US" altLang="zh-CN" b="0" i="0" dirty="0" err="1">
                <a:solidFill>
                  <a:srgbClr val="D11CED"/>
                </a:solidFill>
                <a:effectLst/>
                <a:latin typeface="Courier New" panose="02070309020205020404" pitchFamily="49" charset="0"/>
              </a:rPr>
              <a:t>println</a:t>
            </a:r>
            <a:r>
              <a:rPr lang="en-US" altLang="zh-CN" b="0" i="0" dirty="0">
                <a:solidFill>
                  <a:srgbClr val="3030EE"/>
                </a:solidFill>
                <a:effectLst/>
                <a:latin typeface="Courier New" panose="02070309020205020404" pitchFamily="49" charset="0"/>
              </a:rPr>
              <a:t>(</a:t>
            </a:r>
            <a:r>
              <a:rPr lang="en-US" altLang="zh-CN" b="0" i="0" dirty="0">
                <a:solidFill>
                  <a:srgbClr val="1861A7"/>
                </a:solidFill>
                <a:effectLst/>
                <a:latin typeface="Courier New" panose="02070309020205020404" pitchFamily="49" charset="0"/>
              </a:rPr>
              <a:t>"</a:t>
            </a:r>
            <a:r>
              <a:rPr lang="zh-CN" altLang="en-US" b="0" i="0" dirty="0">
                <a:solidFill>
                  <a:srgbClr val="1861A7"/>
                </a:solidFill>
                <a:effectLst/>
                <a:latin typeface="Courier New" panose="02070309020205020404" pitchFamily="49" charset="0"/>
              </a:rPr>
              <a:t>教务处长批准您请假</a:t>
            </a:r>
            <a:r>
              <a:rPr lang="en-US" altLang="zh-CN" b="0" i="0" dirty="0">
                <a:solidFill>
                  <a:srgbClr val="1861A7"/>
                </a:solidFill>
                <a:effectLst/>
                <a:latin typeface="Courier New" panose="02070309020205020404" pitchFamily="49" charset="0"/>
              </a:rPr>
              <a:t>"</a:t>
            </a:r>
            <a:r>
              <a:rPr lang="zh-CN" altLang="en-US"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a:t>
            </a:r>
            <a:r>
              <a:rPr lang="zh-CN" altLang="en-US" b="0" i="0" dirty="0">
                <a:solidFill>
                  <a:srgbClr val="666666"/>
                </a:solidFill>
                <a:effectLst/>
                <a:latin typeface="Courier New" panose="02070309020205020404" pitchFamily="49" charset="0"/>
              </a:rPr>
              <a:t> </a:t>
            </a:r>
            <a:r>
              <a:rPr lang="en-US" altLang="zh-CN" b="0" i="0" dirty="0" err="1">
                <a:solidFill>
                  <a:srgbClr val="666666"/>
                </a:solidFill>
                <a:effectLst/>
                <a:latin typeface="Courier New" panose="02070309020205020404" pitchFamily="49" charset="0"/>
              </a:rPr>
              <a:t>LeaveDays</a:t>
            </a:r>
            <a:r>
              <a:rPr lang="en-US" altLang="zh-CN"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a:t>
            </a:r>
            <a:r>
              <a:rPr lang="en-US" altLang="zh-CN" b="0" i="0" dirty="0">
                <a:solidFill>
                  <a:srgbClr val="666666"/>
                </a:solidFill>
                <a:effectLst/>
                <a:latin typeface="Courier New" panose="02070309020205020404" pitchFamily="49" charset="0"/>
              </a:rPr>
              <a:t> </a:t>
            </a:r>
            <a:r>
              <a:rPr lang="en-US" altLang="zh-CN" b="0" i="0" dirty="0">
                <a:solidFill>
                  <a:srgbClr val="1861A7"/>
                </a:solidFill>
                <a:effectLst/>
                <a:latin typeface="Courier New" panose="02070309020205020404" pitchFamily="49" charset="0"/>
              </a:rPr>
              <a:t>"</a:t>
            </a:r>
            <a:r>
              <a:rPr lang="zh-CN" altLang="en-US" b="0" i="0" dirty="0">
                <a:solidFill>
                  <a:srgbClr val="1861A7"/>
                </a:solidFill>
                <a:effectLst/>
                <a:latin typeface="Courier New" panose="02070309020205020404" pitchFamily="49" charset="0"/>
              </a:rPr>
              <a:t>天。</a:t>
            </a:r>
            <a:r>
              <a:rPr lang="en-US" altLang="zh-CN" b="0" i="0" dirty="0">
                <a:solidFill>
                  <a:srgbClr val="1861A7"/>
                </a:solidFill>
                <a:effectLst/>
                <a:latin typeface="Courier New" panose="02070309020205020404" pitchFamily="49" charset="0"/>
              </a:rPr>
              <a:t>"</a:t>
            </a:r>
            <a:r>
              <a:rPr lang="en-US" altLang="zh-CN" b="0" i="0" dirty="0">
                <a:solidFill>
                  <a:srgbClr val="3030EE"/>
                </a:solidFill>
                <a:effectLst/>
                <a:latin typeface="Courier New" panose="02070309020205020404" pitchFamily="49" charset="0"/>
              </a:rPr>
              <a:t>);</a:t>
            </a:r>
            <a:endParaRPr lang="zh-CN" altLang="en-US" b="0" i="0" dirty="0">
              <a:solidFill>
                <a:srgbClr val="666666"/>
              </a:solidFill>
              <a:effectLst/>
              <a:latin typeface="Courier New" panose="02070309020205020404" pitchFamily="49" charset="0"/>
            </a:endParaRPr>
          </a:p>
          <a:p>
            <a:pPr algn="l">
              <a:buFont typeface="+mj-lt"/>
              <a:buAutoNum type="arabicPeriod"/>
            </a:pPr>
            <a:r>
              <a:rPr lang="en-US" altLang="zh-CN" b="0" i="0" dirty="0">
                <a:solidFill>
                  <a:srgbClr val="3030EE"/>
                </a:solidFill>
                <a:effectLst/>
                <a:latin typeface="Courier New" panose="02070309020205020404" pitchFamily="49" charset="0"/>
              </a:rPr>
              <a:t>}</a:t>
            </a:r>
            <a:r>
              <a:rPr lang="zh-CN" altLang="en-US" b="0" i="0" dirty="0">
                <a:solidFill>
                  <a:srgbClr val="666666"/>
                </a:solidFill>
                <a:effectLst/>
                <a:latin typeface="Courier New" panose="02070309020205020404" pitchFamily="49" charset="0"/>
              </a:rPr>
              <a:t> </a:t>
            </a:r>
            <a:r>
              <a:rPr lang="en-US" altLang="zh-CN" b="1" i="0" dirty="0">
                <a:solidFill>
                  <a:srgbClr val="FF3030"/>
                </a:solidFill>
                <a:effectLst/>
                <a:latin typeface="Courier New" panose="02070309020205020404" pitchFamily="49" charset="0"/>
              </a:rPr>
              <a:t>else</a:t>
            </a:r>
            <a:r>
              <a:rPr lang="en-US" altLang="zh-CN"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1" i="0" dirty="0">
                <a:solidFill>
                  <a:srgbClr val="FF3030"/>
                </a:solidFill>
                <a:effectLst/>
                <a:latin typeface="Courier New" panose="02070309020205020404" pitchFamily="49" charset="0"/>
              </a:rPr>
              <a:t>if</a:t>
            </a:r>
            <a:r>
              <a:rPr lang="en-US" altLang="zh-CN"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a:t>
            </a:r>
            <a:r>
              <a:rPr lang="en-US" altLang="zh-CN" b="0" i="0" dirty="0" err="1">
                <a:solidFill>
                  <a:srgbClr val="D11CED"/>
                </a:solidFill>
                <a:effectLst/>
                <a:latin typeface="Courier New" panose="02070309020205020404" pitchFamily="49" charset="0"/>
              </a:rPr>
              <a:t>getNext</a:t>
            </a:r>
            <a:r>
              <a:rPr lang="en-US" altLang="zh-CN" b="0" i="0" dirty="0">
                <a:solidFill>
                  <a:srgbClr val="3030EE"/>
                </a:solidFill>
                <a:effectLst/>
                <a:latin typeface="Courier New" panose="02070309020205020404" pitchFamily="49" charset="0"/>
              </a:rPr>
              <a:t>()</a:t>
            </a:r>
            <a:r>
              <a:rPr lang="en-US" altLang="zh-CN"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a:t>
            </a:r>
            <a:r>
              <a:rPr lang="en-US" altLang="zh-CN" b="0" i="0" dirty="0">
                <a:solidFill>
                  <a:srgbClr val="666666"/>
                </a:solidFill>
                <a:effectLst/>
                <a:latin typeface="Courier New" panose="02070309020205020404" pitchFamily="49" charset="0"/>
              </a:rPr>
              <a:t> </a:t>
            </a:r>
            <a:r>
              <a:rPr lang="en-US" altLang="zh-CN" b="1" i="0" dirty="0">
                <a:solidFill>
                  <a:srgbClr val="FF3030"/>
                </a:solidFill>
                <a:effectLst/>
                <a:latin typeface="Courier New" panose="02070309020205020404" pitchFamily="49" charset="0"/>
              </a:rPr>
              <a:t>null</a:t>
            </a:r>
            <a:r>
              <a:rPr lang="en-US" altLang="zh-CN" b="0" i="0" dirty="0">
                <a:solidFill>
                  <a:srgbClr val="3030EE"/>
                </a:solidFill>
                <a:effectLst/>
                <a:latin typeface="Courier New" panose="02070309020205020404" pitchFamily="49" charset="0"/>
              </a:rPr>
              <a:t>)</a:t>
            </a:r>
            <a:r>
              <a:rPr lang="en-US" altLang="zh-CN"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0" i="0" dirty="0" err="1">
                <a:solidFill>
                  <a:srgbClr val="D11CED"/>
                </a:solidFill>
                <a:effectLst/>
                <a:latin typeface="Courier New" panose="02070309020205020404" pitchFamily="49" charset="0"/>
              </a:rPr>
              <a:t>getNext</a:t>
            </a:r>
            <a:r>
              <a:rPr lang="en-US" altLang="zh-CN" b="0" i="0" dirty="0">
                <a:solidFill>
                  <a:srgbClr val="3030EE"/>
                </a:solidFill>
                <a:effectLst/>
                <a:latin typeface="Courier New" panose="02070309020205020404" pitchFamily="49" charset="0"/>
              </a:rPr>
              <a:t>().</a:t>
            </a:r>
            <a:r>
              <a:rPr lang="en-US" altLang="zh-CN" b="0" i="0" dirty="0" err="1">
                <a:solidFill>
                  <a:srgbClr val="D11CED"/>
                </a:solidFill>
                <a:effectLst/>
                <a:latin typeface="Courier New" panose="02070309020205020404" pitchFamily="49" charset="0"/>
              </a:rPr>
              <a:t>handleRequest</a:t>
            </a:r>
            <a:r>
              <a:rPr lang="en-US" altLang="zh-CN" b="0" i="0" dirty="0">
                <a:solidFill>
                  <a:srgbClr val="3030EE"/>
                </a:solidFill>
                <a:effectLst/>
                <a:latin typeface="Courier New" panose="02070309020205020404" pitchFamily="49" charset="0"/>
              </a:rPr>
              <a:t>(</a:t>
            </a:r>
            <a:r>
              <a:rPr lang="en-US" altLang="zh-CN" b="0" i="0" dirty="0" err="1">
                <a:solidFill>
                  <a:srgbClr val="666666"/>
                </a:solidFill>
                <a:effectLst/>
                <a:latin typeface="Courier New" panose="02070309020205020404" pitchFamily="49" charset="0"/>
              </a:rPr>
              <a:t>LeaveDays</a:t>
            </a: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0" i="0" dirty="0">
                <a:solidFill>
                  <a:srgbClr val="3030EE"/>
                </a:solidFill>
                <a:effectLst/>
                <a:latin typeface="Courier New" panose="02070309020205020404" pitchFamily="49" charset="0"/>
              </a:rPr>
              <a:t>}</a:t>
            </a:r>
            <a:r>
              <a:rPr lang="en-US" altLang="zh-CN" b="0" i="0" dirty="0">
                <a:solidFill>
                  <a:srgbClr val="666666"/>
                </a:solidFill>
                <a:effectLst/>
                <a:latin typeface="Courier New" panose="02070309020205020404" pitchFamily="49" charset="0"/>
              </a:rPr>
              <a:t> </a:t>
            </a:r>
            <a:r>
              <a:rPr lang="en-US" altLang="zh-CN" b="1" i="0" dirty="0">
                <a:solidFill>
                  <a:srgbClr val="FF3030"/>
                </a:solidFill>
                <a:effectLst/>
                <a:latin typeface="Courier New" panose="02070309020205020404" pitchFamily="49" charset="0"/>
              </a:rPr>
              <a:t>else</a:t>
            </a:r>
            <a:r>
              <a:rPr lang="en-US" altLang="zh-CN" b="0" i="0" dirty="0">
                <a:solidFill>
                  <a:srgbClr val="666666"/>
                </a:solidFill>
                <a:effectLst/>
                <a:latin typeface="Courier New" panose="02070309020205020404" pitchFamily="49" charset="0"/>
              </a:rPr>
              <a:t> </a:t>
            </a:r>
            <a:r>
              <a:rPr lang="en-US" altLang="zh-CN" b="0" i="0" dirty="0">
                <a:solidFill>
                  <a:srgbClr val="3030EE"/>
                </a:solidFill>
                <a:effectLst/>
                <a:latin typeface="Courier New" panose="02070309020205020404" pitchFamily="49" charset="0"/>
              </a:rPr>
              <a:t>{</a:t>
            </a:r>
            <a:endParaRPr lang="en-US" altLang="zh-CN" b="0" i="0" dirty="0">
              <a:solidFill>
                <a:srgbClr val="666666"/>
              </a:solidFill>
              <a:effectLst/>
              <a:latin typeface="Courier New" panose="02070309020205020404" pitchFamily="49" charset="0"/>
            </a:endParaRPr>
          </a:p>
          <a:p>
            <a:pPr algn="l">
              <a:buFont typeface="+mj-lt"/>
              <a:buAutoNum type="arabicPeriod"/>
            </a:pPr>
            <a:r>
              <a:rPr lang="en-US" altLang="zh-CN" b="0" i="0" dirty="0" err="1">
                <a:solidFill>
                  <a:srgbClr val="666666"/>
                </a:solidFill>
                <a:effectLst/>
                <a:latin typeface="Courier New" panose="02070309020205020404" pitchFamily="49" charset="0"/>
              </a:rPr>
              <a:t>System</a:t>
            </a:r>
            <a:r>
              <a:rPr lang="en-US" altLang="zh-CN" b="0" i="0" dirty="0" err="1">
                <a:solidFill>
                  <a:srgbClr val="3030EE"/>
                </a:solidFill>
                <a:effectLst/>
                <a:latin typeface="Courier New" panose="02070309020205020404" pitchFamily="49" charset="0"/>
              </a:rPr>
              <a:t>.</a:t>
            </a:r>
            <a:r>
              <a:rPr lang="en-US" altLang="zh-CN" b="0" i="0" dirty="0" err="1">
                <a:solidFill>
                  <a:srgbClr val="666666"/>
                </a:solidFill>
                <a:effectLst/>
                <a:latin typeface="Courier New" panose="02070309020205020404" pitchFamily="49" charset="0"/>
              </a:rPr>
              <a:t>out</a:t>
            </a:r>
            <a:r>
              <a:rPr lang="en-US" altLang="zh-CN" b="0" i="0" dirty="0" err="1">
                <a:solidFill>
                  <a:srgbClr val="3030EE"/>
                </a:solidFill>
                <a:effectLst/>
                <a:latin typeface="Courier New" panose="02070309020205020404" pitchFamily="49" charset="0"/>
              </a:rPr>
              <a:t>.</a:t>
            </a:r>
            <a:r>
              <a:rPr lang="en-US" altLang="zh-CN" b="0" i="0" dirty="0" err="1">
                <a:solidFill>
                  <a:srgbClr val="D11CED"/>
                </a:solidFill>
                <a:effectLst/>
                <a:latin typeface="Courier New" panose="02070309020205020404" pitchFamily="49" charset="0"/>
              </a:rPr>
              <a:t>println</a:t>
            </a:r>
            <a:r>
              <a:rPr lang="en-US" altLang="zh-CN" b="0" i="0" dirty="0">
                <a:solidFill>
                  <a:srgbClr val="3030EE"/>
                </a:solidFill>
                <a:effectLst/>
                <a:latin typeface="Courier New" panose="02070309020205020404" pitchFamily="49" charset="0"/>
              </a:rPr>
              <a:t>(</a:t>
            </a:r>
            <a:r>
              <a:rPr lang="en-US" altLang="zh-CN" b="0" i="0" dirty="0">
                <a:solidFill>
                  <a:srgbClr val="1861A7"/>
                </a:solidFill>
                <a:effectLst/>
                <a:latin typeface="Courier New" panose="02070309020205020404" pitchFamily="49" charset="0"/>
              </a:rPr>
              <a:t>"</a:t>
            </a:r>
            <a:r>
              <a:rPr lang="zh-CN" altLang="en-US" b="0" i="0" dirty="0">
                <a:solidFill>
                  <a:srgbClr val="1861A7"/>
                </a:solidFill>
                <a:effectLst/>
                <a:latin typeface="Courier New" panose="02070309020205020404" pitchFamily="49" charset="0"/>
              </a:rPr>
              <a:t>请假天数太多，没有人批准该假条！</a:t>
            </a:r>
            <a:r>
              <a:rPr lang="en-US" altLang="zh-CN" b="0" i="0" dirty="0">
                <a:solidFill>
                  <a:srgbClr val="1861A7"/>
                </a:solidFill>
                <a:effectLst/>
                <a:latin typeface="Courier New" panose="02070309020205020404" pitchFamily="49" charset="0"/>
              </a:rPr>
              <a:t>"</a:t>
            </a:r>
            <a:r>
              <a:rPr lang="en-US" altLang="zh-CN" b="0" i="0" dirty="0">
                <a:solidFill>
                  <a:srgbClr val="3030EE"/>
                </a:solidFill>
                <a:effectLst/>
                <a:latin typeface="Courier New" panose="02070309020205020404" pitchFamily="49" charset="0"/>
              </a:rPr>
              <a:t>);</a:t>
            </a:r>
            <a:endParaRPr lang="zh-CN" altLang="en-US" b="0" i="0" dirty="0">
              <a:solidFill>
                <a:srgbClr val="666666"/>
              </a:solidFill>
              <a:effectLst/>
              <a:latin typeface="Courier New" panose="02070309020205020404" pitchFamily="49" charset="0"/>
            </a:endParaRPr>
          </a:p>
          <a:p>
            <a:pPr algn="l">
              <a:buFont typeface="+mj-lt"/>
              <a:buAutoNum type="arabicPeriod"/>
            </a:pPr>
            <a:r>
              <a:rPr lang="en-US" altLang="zh-CN" b="0" i="0" dirty="0">
                <a:solidFill>
                  <a:srgbClr val="3030EE"/>
                </a:solidFill>
                <a:effectLst/>
                <a:latin typeface="Courier New" panose="02070309020205020404" pitchFamily="49" charset="0"/>
              </a:rPr>
              <a:t>}</a:t>
            </a:r>
            <a:endParaRPr lang="zh-CN" altLang="en-US" b="0" i="0" dirty="0">
              <a:solidFill>
                <a:srgbClr val="666666"/>
              </a:solidFill>
              <a:effectLst/>
              <a:latin typeface="Courier New" panose="02070309020205020404" pitchFamily="49" charset="0"/>
            </a:endParaRPr>
          </a:p>
          <a:p>
            <a:pPr algn="l">
              <a:buFont typeface="+mj-lt"/>
              <a:buAutoNum type="arabicPeriod"/>
            </a:pPr>
            <a:r>
              <a:rPr lang="en-US" altLang="zh-CN" b="0" i="0" dirty="0">
                <a:solidFill>
                  <a:srgbClr val="3030EE"/>
                </a:solidFill>
                <a:effectLst/>
                <a:latin typeface="Courier New" panose="02070309020205020404" pitchFamily="49" charset="0"/>
              </a:rPr>
              <a:t>}</a:t>
            </a:r>
            <a:endParaRPr lang="zh-CN" altLang="en-US" b="0" i="0" dirty="0">
              <a:solidFill>
                <a:srgbClr val="666666"/>
              </a:solidFill>
              <a:effectLst/>
              <a:latin typeface="Courier New" panose="02070309020205020404" pitchFamily="49" charset="0"/>
            </a:endParaRPr>
          </a:p>
          <a:p>
            <a:pPr algn="l">
              <a:buFont typeface="+mj-lt"/>
              <a:buAutoNum type="arabicPeriod"/>
            </a:pPr>
            <a:r>
              <a:rPr lang="en-US" altLang="zh-CN" b="0" i="0" dirty="0">
                <a:solidFill>
                  <a:srgbClr val="3030EE"/>
                </a:solidFill>
                <a:effectLst/>
                <a:latin typeface="Courier New" panose="02070309020205020404" pitchFamily="49" charset="0"/>
              </a:rPr>
              <a:t>}</a:t>
            </a:r>
            <a:endParaRPr lang="zh-CN" altLang="en-US" b="0" i="0" dirty="0">
              <a:solidFill>
                <a:srgbClr val="666666"/>
              </a:solidFill>
              <a:effectLst/>
              <a:latin typeface="Courier New" panose="02070309020205020404" pitchFamily="49" charset="0"/>
            </a:endParaRPr>
          </a:p>
          <a:p>
            <a:pPr algn="l">
              <a:buFont typeface="+mj-lt"/>
              <a:buAutoNum type="arabicPeriod"/>
            </a:pPr>
            <a:r>
              <a:rPr lang="en-US" altLang="zh-CN" b="0" i="0" dirty="0">
                <a:solidFill>
                  <a:srgbClr val="3030EE"/>
                </a:solidFill>
                <a:effectLst/>
                <a:latin typeface="Courier New" panose="02070309020205020404" pitchFamily="49" charset="0"/>
              </a:rPr>
              <a:t>}</a:t>
            </a:r>
            <a:endParaRPr lang="zh-CN" altLang="en-US" b="0" i="0" dirty="0">
              <a:solidFill>
                <a:srgbClr val="666666"/>
              </a:solidFill>
              <a:effectLst/>
              <a:latin typeface="Courier New" panose="02070309020205020404" pitchFamily="49" charset="0"/>
            </a:endParaRPr>
          </a:p>
        </p:txBody>
      </p:sp>
      <p:sp>
        <p:nvSpPr>
          <p:cNvPr id="6" name="文本框 5">
            <a:extLst>
              <a:ext uri="{FF2B5EF4-FFF2-40B4-BE49-F238E27FC236}">
                <a16:creationId xmlns:a16="http://schemas.microsoft.com/office/drawing/2014/main" id="{FFA07DC1-63D7-446D-9F3B-42E9397D8E6A}"/>
              </a:ext>
            </a:extLst>
          </p:cNvPr>
          <p:cNvSpPr txBox="1"/>
          <p:nvPr/>
        </p:nvSpPr>
        <p:spPr>
          <a:xfrm>
            <a:off x="65903" y="5428735"/>
            <a:ext cx="3237470" cy="923330"/>
          </a:xfrm>
          <a:prstGeom prst="rect">
            <a:avLst/>
          </a:prstGeom>
          <a:solidFill>
            <a:srgbClr val="92D050"/>
          </a:solidFill>
        </p:spPr>
        <p:txBody>
          <a:bodyPr wrap="square" rtlCol="0">
            <a:spAutoFit/>
          </a:bodyPr>
          <a:lstStyle/>
          <a:p>
            <a:r>
              <a:rPr lang="zh-CN" altLang="en-US" dirty="0"/>
              <a:t>程序运行结果：</a:t>
            </a:r>
            <a:endParaRPr lang="en-US" altLang="zh-CN" dirty="0"/>
          </a:p>
          <a:p>
            <a:endParaRPr lang="en-US" altLang="zh-CN" dirty="0"/>
          </a:p>
          <a:p>
            <a:r>
              <a:rPr lang="en-US" altLang="zh-CN" dirty="0"/>
              <a:t>	</a:t>
            </a:r>
            <a:r>
              <a:rPr lang="zh-CN" altLang="en-US" dirty="0"/>
              <a:t>院长批准您请假</a:t>
            </a:r>
            <a:r>
              <a:rPr lang="en-US" altLang="zh-CN" dirty="0"/>
              <a:t>8</a:t>
            </a:r>
            <a:r>
              <a:rPr lang="zh-CN" altLang="en-US" dirty="0"/>
              <a:t>天。</a:t>
            </a:r>
          </a:p>
        </p:txBody>
      </p:sp>
    </p:spTree>
    <p:extLst>
      <p:ext uri="{BB962C8B-B14F-4D97-AF65-F5344CB8AC3E}">
        <p14:creationId xmlns:p14="http://schemas.microsoft.com/office/powerpoint/2010/main" val="1808950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772AA06-FDFD-438F-A0F9-0752C5932CD0}"/>
              </a:ext>
            </a:extLst>
          </p:cNvPr>
          <p:cNvSpPr>
            <a:spLocks noGrp="1"/>
          </p:cNvSpPr>
          <p:nvPr>
            <p:ph idx="1"/>
          </p:nvPr>
        </p:nvSpPr>
        <p:spPr>
          <a:xfrm>
            <a:off x="274938" y="212124"/>
            <a:ext cx="11642124" cy="6433751"/>
          </a:xfrm>
        </p:spPr>
        <p:txBody>
          <a:bodyPr>
            <a:normAutofit fontScale="55000" lnSpcReduction="20000"/>
          </a:bodyPr>
          <a:lstStyle/>
          <a:p>
            <a:pPr marL="0" indent="0" algn="l">
              <a:lnSpc>
                <a:spcPct val="170000"/>
              </a:lnSpc>
              <a:buNone/>
            </a:pPr>
            <a:r>
              <a:rPr lang="zh-CN" altLang="en-US" sz="8000" b="1" i="0" kern="1300" spc="110" dirty="0">
                <a:solidFill>
                  <a:srgbClr val="444444"/>
                </a:solidFill>
                <a:effectLst/>
                <a:latin typeface="Helvetica Neue"/>
              </a:rPr>
              <a:t>优点：</a:t>
            </a:r>
            <a:endParaRPr lang="en-US" altLang="zh-CN" sz="8000" b="1" i="0" kern="1300" spc="110" dirty="0">
              <a:solidFill>
                <a:srgbClr val="444444"/>
              </a:solidFill>
              <a:effectLst/>
              <a:latin typeface="Helvetica Neue"/>
            </a:endParaRPr>
          </a:p>
          <a:p>
            <a:pPr>
              <a:lnSpc>
                <a:spcPct val="170000"/>
              </a:lnSpc>
            </a:pPr>
            <a:r>
              <a:rPr lang="en-US" altLang="zh-CN" sz="3800" kern="1300" spc="110" dirty="0">
                <a:solidFill>
                  <a:srgbClr val="444444"/>
                </a:solidFill>
                <a:latin typeface="Helvetica Neue"/>
              </a:rPr>
              <a:t> </a:t>
            </a:r>
            <a:r>
              <a:rPr lang="zh-CN" altLang="en-US" sz="3800" b="0" i="0" kern="1300" spc="110" dirty="0">
                <a:solidFill>
                  <a:srgbClr val="444444"/>
                </a:solidFill>
                <a:effectLst/>
                <a:highlight>
                  <a:srgbClr val="FFFF00"/>
                </a:highlight>
                <a:latin typeface="Helvetica Neue"/>
              </a:rPr>
              <a:t>降低了对象之间的耦合度</a:t>
            </a:r>
            <a:r>
              <a:rPr lang="zh-CN" altLang="en-US" sz="3800" b="0" i="0" kern="1300" spc="110" dirty="0">
                <a:solidFill>
                  <a:srgbClr val="444444"/>
                </a:solidFill>
                <a:effectLst/>
                <a:latin typeface="Helvetica Neue"/>
              </a:rPr>
              <a:t>。该模式使得一个对象无须知道到底是哪一个对象处理其请求以及链的结构，发送者和接收者也无须拥有对方的明确信息。</a:t>
            </a:r>
          </a:p>
          <a:p>
            <a:pPr>
              <a:lnSpc>
                <a:spcPct val="170000"/>
              </a:lnSpc>
            </a:pPr>
            <a:r>
              <a:rPr lang="en-US" altLang="zh-CN" sz="3800" b="0" i="0" kern="1300" spc="110" dirty="0">
                <a:solidFill>
                  <a:srgbClr val="444444"/>
                </a:solidFill>
                <a:effectLst/>
                <a:latin typeface="Helvetica Neue"/>
              </a:rPr>
              <a:t> </a:t>
            </a:r>
            <a:r>
              <a:rPr lang="zh-CN" altLang="en-US" sz="3800" b="0" i="0" kern="1300" spc="110" dirty="0">
                <a:solidFill>
                  <a:srgbClr val="444444"/>
                </a:solidFill>
                <a:effectLst/>
                <a:highlight>
                  <a:srgbClr val="FFFF00"/>
                </a:highlight>
                <a:latin typeface="Helvetica Neue"/>
              </a:rPr>
              <a:t>增强了系统的可扩展性</a:t>
            </a:r>
            <a:r>
              <a:rPr lang="zh-CN" altLang="en-US" sz="3800" b="0" i="0" kern="1300" spc="110" dirty="0">
                <a:solidFill>
                  <a:srgbClr val="444444"/>
                </a:solidFill>
                <a:effectLst/>
                <a:latin typeface="Helvetica Neue"/>
              </a:rPr>
              <a:t>。可以根据需要增加新的请求处理类，满足开闭原则。</a:t>
            </a:r>
          </a:p>
          <a:p>
            <a:pPr>
              <a:lnSpc>
                <a:spcPct val="170000"/>
              </a:lnSpc>
            </a:pPr>
            <a:r>
              <a:rPr lang="en-US" altLang="zh-CN" sz="3800" b="0" i="0" kern="1300" spc="110" dirty="0">
                <a:solidFill>
                  <a:srgbClr val="444444"/>
                </a:solidFill>
                <a:effectLst/>
                <a:latin typeface="Helvetica Neue"/>
              </a:rPr>
              <a:t> </a:t>
            </a:r>
            <a:r>
              <a:rPr lang="zh-CN" altLang="en-US" sz="3800" b="0" i="0" kern="1300" spc="110" dirty="0">
                <a:solidFill>
                  <a:srgbClr val="444444"/>
                </a:solidFill>
                <a:effectLst/>
                <a:highlight>
                  <a:srgbClr val="FFFF00"/>
                </a:highlight>
                <a:latin typeface="Helvetica Neue"/>
              </a:rPr>
              <a:t>增强了给对象指派职责的灵活性</a:t>
            </a:r>
            <a:r>
              <a:rPr lang="zh-CN" altLang="en-US" sz="3800" b="0" i="0" kern="1300" spc="110" dirty="0">
                <a:solidFill>
                  <a:srgbClr val="444444"/>
                </a:solidFill>
                <a:effectLst/>
                <a:latin typeface="Helvetica Neue"/>
              </a:rPr>
              <a:t>。当工作流程发生变化，可以动态地改变链内的成员或者调动它们的次序，也可动态地新增或者删除责任。</a:t>
            </a:r>
          </a:p>
          <a:p>
            <a:pPr>
              <a:lnSpc>
                <a:spcPct val="170000"/>
              </a:lnSpc>
            </a:pPr>
            <a:r>
              <a:rPr lang="zh-CN" altLang="en-US" sz="3800" b="0" i="0" kern="1300" spc="110" dirty="0">
                <a:solidFill>
                  <a:srgbClr val="444444"/>
                </a:solidFill>
                <a:effectLst/>
                <a:highlight>
                  <a:srgbClr val="FFFF00"/>
                </a:highlight>
                <a:latin typeface="Helvetica Neue"/>
              </a:rPr>
              <a:t>责任链简化了对象之间的连接</a:t>
            </a:r>
            <a:r>
              <a:rPr lang="zh-CN" altLang="en-US" sz="3800" b="0" i="0" kern="1300" spc="110" dirty="0">
                <a:solidFill>
                  <a:srgbClr val="444444"/>
                </a:solidFill>
                <a:effectLst/>
                <a:latin typeface="Helvetica Neue"/>
              </a:rPr>
              <a:t>。每个对象只需保持一个指向其后继者的引用，不需保持其他所有处理者的引用，这避免了使用众多的 </a:t>
            </a:r>
            <a:r>
              <a:rPr lang="en-US" altLang="zh-CN" sz="3800" b="0" i="0" kern="1300" spc="110" dirty="0">
                <a:solidFill>
                  <a:srgbClr val="444444"/>
                </a:solidFill>
                <a:effectLst/>
                <a:latin typeface="Helvetica Neue"/>
              </a:rPr>
              <a:t>if </a:t>
            </a:r>
            <a:r>
              <a:rPr lang="zh-CN" altLang="en-US" sz="3800" b="0" i="0" kern="1300" spc="110" dirty="0">
                <a:solidFill>
                  <a:srgbClr val="444444"/>
                </a:solidFill>
                <a:effectLst/>
                <a:latin typeface="Helvetica Neue"/>
              </a:rPr>
              <a:t>或者 </a:t>
            </a:r>
            <a:r>
              <a:rPr lang="en-US" altLang="zh-CN" sz="3800" b="0" i="0" kern="1300" spc="110" dirty="0">
                <a:solidFill>
                  <a:srgbClr val="444444"/>
                </a:solidFill>
                <a:effectLst/>
                <a:latin typeface="Helvetica Neue"/>
              </a:rPr>
              <a:t>if···else </a:t>
            </a:r>
            <a:r>
              <a:rPr lang="zh-CN" altLang="en-US" sz="3800" b="0" i="0" kern="1300" spc="110" dirty="0">
                <a:solidFill>
                  <a:srgbClr val="444444"/>
                </a:solidFill>
                <a:effectLst/>
                <a:latin typeface="Helvetica Neue"/>
              </a:rPr>
              <a:t>语句。</a:t>
            </a:r>
          </a:p>
          <a:p>
            <a:pPr>
              <a:lnSpc>
                <a:spcPct val="170000"/>
              </a:lnSpc>
            </a:pPr>
            <a:r>
              <a:rPr lang="zh-CN" altLang="en-US" sz="3800" b="0" i="0" kern="1300" spc="110" dirty="0">
                <a:solidFill>
                  <a:srgbClr val="444444"/>
                </a:solidFill>
                <a:effectLst/>
                <a:highlight>
                  <a:srgbClr val="FFFF00"/>
                </a:highlight>
                <a:latin typeface="Helvetica Neue"/>
              </a:rPr>
              <a:t>责任分担</a:t>
            </a:r>
            <a:r>
              <a:rPr lang="zh-CN" altLang="en-US" sz="3800" b="0" i="0" kern="1300" spc="110" dirty="0">
                <a:solidFill>
                  <a:srgbClr val="444444"/>
                </a:solidFill>
                <a:effectLst/>
                <a:latin typeface="Helvetica Neue"/>
              </a:rPr>
              <a:t>。每个类只需要处理自己该处理的工作，不该处理的传递给下一个对象完成，明确各类的责任范围，符合类的单一职责原则。</a:t>
            </a:r>
          </a:p>
          <a:p>
            <a:endParaRPr lang="zh-CN" altLang="en-US" dirty="0"/>
          </a:p>
        </p:txBody>
      </p:sp>
    </p:spTree>
    <p:extLst>
      <p:ext uri="{BB962C8B-B14F-4D97-AF65-F5344CB8AC3E}">
        <p14:creationId xmlns:p14="http://schemas.microsoft.com/office/powerpoint/2010/main" val="2127149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DA38BC-AED3-4382-9979-733AEB1815A7}"/>
              </a:ext>
            </a:extLst>
          </p:cNvPr>
          <p:cNvSpPr>
            <a:spLocks noGrp="1"/>
          </p:cNvSpPr>
          <p:nvPr>
            <p:ph type="title"/>
          </p:nvPr>
        </p:nvSpPr>
        <p:spPr/>
        <p:txBody>
          <a:bodyPr/>
          <a:lstStyle/>
          <a:p>
            <a:r>
              <a:rPr lang="zh-CN" altLang="en-US" b="1" dirty="0"/>
              <a:t>缺点</a:t>
            </a:r>
            <a:r>
              <a:rPr lang="zh-CN" altLang="en-US" dirty="0"/>
              <a:t>：</a:t>
            </a:r>
          </a:p>
        </p:txBody>
      </p:sp>
      <p:sp>
        <p:nvSpPr>
          <p:cNvPr id="3" name="内容占位符 2">
            <a:extLst>
              <a:ext uri="{FF2B5EF4-FFF2-40B4-BE49-F238E27FC236}">
                <a16:creationId xmlns:a16="http://schemas.microsoft.com/office/drawing/2014/main" id="{734928E0-D9C4-4688-BE35-D300BC6534DE}"/>
              </a:ext>
            </a:extLst>
          </p:cNvPr>
          <p:cNvSpPr>
            <a:spLocks noGrp="1"/>
          </p:cNvSpPr>
          <p:nvPr>
            <p:ph idx="1"/>
          </p:nvPr>
        </p:nvSpPr>
        <p:spPr/>
        <p:txBody>
          <a:bodyPr>
            <a:normAutofit/>
          </a:bodyPr>
          <a:lstStyle/>
          <a:p>
            <a:pPr algn="l">
              <a:buFont typeface="+mj-lt"/>
              <a:buAutoNum type="arabicPeriod"/>
            </a:pPr>
            <a:r>
              <a:rPr lang="zh-CN" altLang="en-US" b="0" i="0" dirty="0">
                <a:solidFill>
                  <a:srgbClr val="444444"/>
                </a:solidFill>
                <a:effectLst/>
                <a:latin typeface="Helvetica Neue"/>
              </a:rPr>
              <a:t>不能保证每个请求一定被处理。由于一个请求没有明确的接收者，所以不能保证它一定会被处理，该请求可能一直传到链的末端都得不到处理。</a:t>
            </a:r>
          </a:p>
          <a:p>
            <a:pPr algn="l">
              <a:buFont typeface="+mj-lt"/>
              <a:buAutoNum type="arabicPeriod"/>
            </a:pPr>
            <a:r>
              <a:rPr lang="zh-CN" altLang="en-US" b="0" i="0" dirty="0">
                <a:solidFill>
                  <a:srgbClr val="444444"/>
                </a:solidFill>
                <a:effectLst/>
                <a:latin typeface="Helvetica Neue"/>
              </a:rPr>
              <a:t>对比较长的职责链，请求的处理可能涉及多个处理对象，系统性能将受到一定影响。</a:t>
            </a:r>
          </a:p>
          <a:p>
            <a:pPr algn="l">
              <a:buFont typeface="+mj-lt"/>
              <a:buAutoNum type="arabicPeriod"/>
            </a:pPr>
            <a:r>
              <a:rPr lang="zh-CN" altLang="en-US" b="0" i="0" dirty="0">
                <a:solidFill>
                  <a:srgbClr val="444444"/>
                </a:solidFill>
                <a:effectLst/>
                <a:latin typeface="Helvetica Neue"/>
              </a:rPr>
              <a:t>职责链建立的合理性要靠客户端来保证，增加了客户端的复杂性，可能会由于职责链的错误设置而导致系统出错，如可能会造成循环调用。</a:t>
            </a:r>
          </a:p>
          <a:p>
            <a:endParaRPr lang="zh-CN" altLang="en-US" dirty="0"/>
          </a:p>
        </p:txBody>
      </p:sp>
    </p:spTree>
    <p:extLst>
      <p:ext uri="{BB962C8B-B14F-4D97-AF65-F5344CB8AC3E}">
        <p14:creationId xmlns:p14="http://schemas.microsoft.com/office/powerpoint/2010/main" val="140512950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1357</Words>
  <Application>Microsoft Office PowerPoint</Application>
  <PresentationFormat>宽屏</PresentationFormat>
  <Paragraphs>121</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Helvetica Neue</vt:lpstr>
      <vt:lpstr>等线</vt:lpstr>
      <vt:lpstr>等线 Light</vt:lpstr>
      <vt:lpstr>微软雅黑</vt:lpstr>
      <vt:lpstr>Arial</vt:lpstr>
      <vt:lpstr>Courier New</vt:lpstr>
      <vt:lpstr>Office 主题​​</vt:lpstr>
      <vt:lpstr>责任链模式</vt:lpstr>
      <vt:lpstr>模式定义与特点</vt:lpstr>
      <vt:lpstr>案例逻辑：</vt:lpstr>
      <vt:lpstr>PowerPoint 演示文稿</vt:lpstr>
      <vt:lpstr>PowerPoint 演示文稿</vt:lpstr>
      <vt:lpstr>PowerPoint 演示文稿</vt:lpstr>
      <vt:lpstr>PowerPoint 演示文稿</vt:lpstr>
      <vt:lpstr>PowerPoint 演示文稿</vt:lpstr>
      <vt:lpstr>缺点：</vt:lpstr>
      <vt:lpstr>PowerPoint 演示文稿</vt:lpstr>
      <vt:lpstr>模式的扩展 </vt:lpstr>
      <vt:lpstr>进阶阅读 </vt:lpstr>
      <vt:lpstr>谢谢观看，演讲完毕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责任链模式</dc:title>
  <dc:creator>贾晓东</dc:creator>
  <cp:lastModifiedBy>贾晓东</cp:lastModifiedBy>
  <cp:revision>6</cp:revision>
  <dcterms:created xsi:type="dcterms:W3CDTF">2022-03-23T07:24:50Z</dcterms:created>
  <dcterms:modified xsi:type="dcterms:W3CDTF">2022-04-14T04:51:49Z</dcterms:modified>
</cp:coreProperties>
</file>