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81" r:id="rId4"/>
    <p:sldId id="282" r:id="rId6"/>
    <p:sldId id="288" r:id="rId7"/>
    <p:sldId id="312" r:id="rId8"/>
    <p:sldId id="289" r:id="rId9"/>
    <p:sldId id="283" r:id="rId10"/>
    <p:sldId id="305" r:id="rId11"/>
    <p:sldId id="287" r:id="rId12"/>
    <p:sldId id="306" r:id="rId13"/>
    <p:sldId id="309" r:id="rId14"/>
    <p:sldId id="310" r:id="rId15"/>
    <p:sldId id="311" r:id="rId16"/>
    <p:sldId id="304"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264.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7" Type="http://schemas.openxmlformats.org/officeDocument/2006/relationships/tags" Target="../tags/tag74.xml"/><Relationship Id="rId56" Type="http://schemas.openxmlformats.org/officeDocument/2006/relationships/tags" Target="../tags/tag73.xml"/><Relationship Id="rId55" Type="http://schemas.openxmlformats.org/officeDocument/2006/relationships/tags" Target="../tags/tag72.xml"/><Relationship Id="rId54" Type="http://schemas.openxmlformats.org/officeDocument/2006/relationships/tags" Target="../tags/tag71.xml"/><Relationship Id="rId53" Type="http://schemas.openxmlformats.org/officeDocument/2006/relationships/tags" Target="../tags/tag70.xml"/><Relationship Id="rId52" Type="http://schemas.openxmlformats.org/officeDocument/2006/relationships/tags" Target="../tags/tag69.xml"/><Relationship Id="rId51" Type="http://schemas.openxmlformats.org/officeDocument/2006/relationships/tags" Target="../tags/tag68.xml"/><Relationship Id="rId50" Type="http://schemas.openxmlformats.org/officeDocument/2006/relationships/tags" Target="../tags/tag67.xml"/><Relationship Id="rId5" Type="http://schemas.openxmlformats.org/officeDocument/2006/relationships/tags" Target="../tags/tag22.xml"/><Relationship Id="rId49" Type="http://schemas.openxmlformats.org/officeDocument/2006/relationships/tags" Target="../tags/tag66.xml"/><Relationship Id="rId48" Type="http://schemas.openxmlformats.org/officeDocument/2006/relationships/tags" Target="../tags/tag65.xml"/><Relationship Id="rId47" Type="http://schemas.openxmlformats.org/officeDocument/2006/relationships/tags" Target="../tags/tag64.xml"/><Relationship Id="rId46" Type="http://schemas.openxmlformats.org/officeDocument/2006/relationships/tags" Target="../tags/tag63.xml"/><Relationship Id="rId45" Type="http://schemas.openxmlformats.org/officeDocument/2006/relationships/tags" Target="../tags/tag62.xml"/><Relationship Id="rId44" Type="http://schemas.openxmlformats.org/officeDocument/2006/relationships/tags" Target="../tags/tag61.xml"/><Relationship Id="rId43" Type="http://schemas.openxmlformats.org/officeDocument/2006/relationships/tags" Target="../tags/tag60.xml"/><Relationship Id="rId42" Type="http://schemas.openxmlformats.org/officeDocument/2006/relationships/tags" Target="../tags/tag59.xml"/><Relationship Id="rId41" Type="http://schemas.openxmlformats.org/officeDocument/2006/relationships/tags" Target="../tags/tag58.xml"/><Relationship Id="rId40" Type="http://schemas.openxmlformats.org/officeDocument/2006/relationships/tags" Target="../tags/tag57.xml"/><Relationship Id="rId4" Type="http://schemas.openxmlformats.org/officeDocument/2006/relationships/tags" Target="../tags/tag21.xml"/><Relationship Id="rId39" Type="http://schemas.openxmlformats.org/officeDocument/2006/relationships/tags" Target="../tags/tag56.xml"/><Relationship Id="rId38" Type="http://schemas.openxmlformats.org/officeDocument/2006/relationships/tags" Target="../tags/tag55.xml"/><Relationship Id="rId37" Type="http://schemas.openxmlformats.org/officeDocument/2006/relationships/tags" Target="../tags/tag54.xml"/><Relationship Id="rId36" Type="http://schemas.openxmlformats.org/officeDocument/2006/relationships/tags" Target="../tags/tag53.xml"/><Relationship Id="rId35" Type="http://schemas.openxmlformats.org/officeDocument/2006/relationships/tags" Target="../tags/tag52.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image" Target="../media/image2.jpeg"/><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20.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image" Target="../media/image3.jpeg"/><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image" Target="../media/image5.png"/><Relationship Id="rId4" Type="http://schemas.openxmlformats.org/officeDocument/2006/relationships/tags" Target="../tags/tag115.xml"/><Relationship Id="rId3" Type="http://schemas.openxmlformats.org/officeDocument/2006/relationships/image" Target="../media/image4.jpeg"/><Relationship Id="rId2" Type="http://schemas.openxmlformats.org/officeDocument/2006/relationships/tags" Target="../tags/tag114.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image" Target="../media/image7.png"/><Relationship Id="rId4" Type="http://schemas.openxmlformats.org/officeDocument/2006/relationships/tags" Target="../tags/tag124.xml"/><Relationship Id="rId3" Type="http://schemas.openxmlformats.org/officeDocument/2006/relationships/image" Target="../media/image6.png"/><Relationship Id="rId2" Type="http://schemas.openxmlformats.org/officeDocument/2006/relationships/tags" Target="../tags/tag12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image" Target="../media/image8.png"/><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image" Target="../media/image6.png"/><Relationship Id="rId3" Type="http://schemas.openxmlformats.org/officeDocument/2006/relationships/tags" Target="../tags/tag137.xml"/><Relationship Id="rId2" Type="http://schemas.openxmlformats.org/officeDocument/2006/relationships/tags" Target="../tags/tag136.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image" Target="../media/image7.png"/><Relationship Id="rId5" Type="http://schemas.openxmlformats.org/officeDocument/2006/relationships/tags" Target="../tags/tag146.xml"/><Relationship Id="rId4" Type="http://schemas.openxmlformats.org/officeDocument/2006/relationships/image" Target="../media/image6.png"/><Relationship Id="rId3" Type="http://schemas.openxmlformats.org/officeDocument/2006/relationships/tags" Target="../tags/tag145.xml"/><Relationship Id="rId2" Type="http://schemas.openxmlformats.org/officeDocument/2006/relationships/tags" Target="../tags/tag144.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image" Target="../media/image7.png"/><Relationship Id="rId5" Type="http://schemas.openxmlformats.org/officeDocument/2006/relationships/tags" Target="../tags/tag155.xml"/><Relationship Id="rId4" Type="http://schemas.openxmlformats.org/officeDocument/2006/relationships/image" Target="../media/image6.png"/><Relationship Id="rId3" Type="http://schemas.openxmlformats.org/officeDocument/2006/relationships/tags" Target="../tags/tag154.xml"/><Relationship Id="rId2" Type="http://schemas.openxmlformats.org/officeDocument/2006/relationships/tags" Target="../tags/tag153.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image" Target="../media/image7.png"/><Relationship Id="rId5" Type="http://schemas.openxmlformats.org/officeDocument/2006/relationships/tags" Target="../tags/tag164.xml"/><Relationship Id="rId4" Type="http://schemas.openxmlformats.org/officeDocument/2006/relationships/image" Target="../media/image6.png"/><Relationship Id="rId3" Type="http://schemas.openxmlformats.org/officeDocument/2006/relationships/tags" Target="../tags/tag163.xml"/><Relationship Id="rId2" Type="http://schemas.openxmlformats.org/officeDocument/2006/relationships/tags" Target="../tags/tag162.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image" Target="../media/image10.png"/><Relationship Id="rId5" Type="http://schemas.openxmlformats.org/officeDocument/2006/relationships/tags" Target="../tags/tag175.xml"/><Relationship Id="rId4" Type="http://schemas.openxmlformats.org/officeDocument/2006/relationships/image" Target="../media/image9.png"/><Relationship Id="rId3" Type="http://schemas.openxmlformats.org/officeDocument/2006/relationships/tags" Target="../tags/tag174.xml"/><Relationship Id="rId2" Type="http://schemas.openxmlformats.org/officeDocument/2006/relationships/tags" Target="../tags/tag173.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C:\Users\Administrator.USER-20190207SV\Desktop\航空航天\太空飞行\sky-space-dark-galaxy-2150.jpgsky-space-dark-galaxy-2150"/>
          <p:cNvPicPr>
            <a:picLocks noChangeAspect="1"/>
          </p:cNvPicPr>
          <p:nvPr userDrawn="1">
            <p:custDataLst>
              <p:tags r:id="rId2"/>
            </p:custDataLst>
          </p:nvPr>
        </p:nvPicPr>
        <p:blipFill>
          <a:blip r:embed="rId3" cstate="screen"/>
          <a:srcRect/>
          <a:stretch>
            <a:fillRect/>
          </a:stretch>
        </p:blipFill>
        <p:spPr>
          <a:xfrm>
            <a:off x="0" y="635"/>
            <a:ext cx="12192000" cy="6858000"/>
          </a:xfrm>
          <a:prstGeom prst="rect">
            <a:avLst/>
          </a:prstGeom>
        </p:spPr>
      </p:pic>
      <p:sp>
        <p:nvSpPr>
          <p:cNvPr id="8" name="任意多边形 12"/>
          <p:cNvSpPr/>
          <p:nvPr userDrawn="1">
            <p:custDataLst>
              <p:tags r:id="rId4"/>
            </p:custDataLst>
          </p:nvPr>
        </p:nvSpPr>
        <p:spPr>
          <a:xfrm>
            <a:off x="1947545" y="-635"/>
            <a:ext cx="8240395" cy="685863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704" h="8852">
                <a:moveTo>
                  <a:pt x="2466" y="0"/>
                </a:moveTo>
                <a:lnTo>
                  <a:pt x="8238" y="0"/>
                </a:lnTo>
                <a:lnTo>
                  <a:pt x="8291" y="34"/>
                </a:lnTo>
                <a:cubicBezTo>
                  <a:pt x="9744" y="978"/>
                  <a:pt x="10704" y="2601"/>
                  <a:pt x="10704" y="4446"/>
                </a:cubicBezTo>
                <a:cubicBezTo>
                  <a:pt x="10704" y="6269"/>
                  <a:pt x="9767" y="7876"/>
                  <a:pt x="8341" y="8824"/>
                </a:cubicBezTo>
                <a:lnTo>
                  <a:pt x="8298" y="8852"/>
                </a:lnTo>
                <a:lnTo>
                  <a:pt x="2406" y="8852"/>
                </a:lnTo>
                <a:lnTo>
                  <a:pt x="2363" y="8824"/>
                </a:lnTo>
                <a:cubicBezTo>
                  <a:pt x="937" y="7876"/>
                  <a:pt x="0" y="6269"/>
                  <a:pt x="0" y="4446"/>
                </a:cubicBezTo>
                <a:cubicBezTo>
                  <a:pt x="0" y="2601"/>
                  <a:pt x="960" y="978"/>
                  <a:pt x="2413" y="34"/>
                </a:cubicBezTo>
                <a:lnTo>
                  <a:pt x="2466" y="0"/>
                </a:lnTo>
                <a:close/>
              </a:path>
            </a:pathLst>
          </a:custGeom>
          <a:solidFill>
            <a:schemeClr val="accent1">
              <a:lumMod val="40000"/>
              <a:lumOff val="6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10"/>
          <p:cNvSpPr/>
          <p:nvPr userDrawn="1">
            <p:custDataLst>
              <p:tags r:id="rId5"/>
            </p:custDataLst>
          </p:nvPr>
        </p:nvSpPr>
        <p:spPr>
          <a:xfrm>
            <a:off x="1271270" y="-635"/>
            <a:ext cx="9649460" cy="685863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2534" h="8909">
                <a:moveTo>
                  <a:pt x="1732" y="0"/>
                </a:moveTo>
                <a:lnTo>
                  <a:pt x="10802" y="0"/>
                </a:lnTo>
                <a:lnTo>
                  <a:pt x="10818" y="18"/>
                </a:lnTo>
                <a:cubicBezTo>
                  <a:pt x="11882" y="1189"/>
                  <a:pt x="12534" y="2771"/>
                  <a:pt x="12534" y="4512"/>
                </a:cubicBezTo>
                <a:cubicBezTo>
                  <a:pt x="12534" y="6204"/>
                  <a:pt x="11917" y="7746"/>
                  <a:pt x="10906" y="8906"/>
                </a:cubicBezTo>
                <a:lnTo>
                  <a:pt x="10904" y="8909"/>
                </a:lnTo>
                <a:lnTo>
                  <a:pt x="1630" y="8909"/>
                </a:lnTo>
                <a:lnTo>
                  <a:pt x="1628" y="8906"/>
                </a:lnTo>
                <a:cubicBezTo>
                  <a:pt x="617" y="7746"/>
                  <a:pt x="0" y="6204"/>
                  <a:pt x="0" y="4512"/>
                </a:cubicBezTo>
                <a:cubicBezTo>
                  <a:pt x="0" y="2771"/>
                  <a:pt x="652" y="1189"/>
                  <a:pt x="1716" y="18"/>
                </a:cubicBezTo>
                <a:lnTo>
                  <a:pt x="1732" y="0"/>
                </a:lnTo>
                <a:close/>
              </a:path>
            </a:pathLst>
          </a:cu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0" name="组合 9"/>
          <p:cNvGrpSpPr/>
          <p:nvPr userDrawn="1">
            <p:custDataLst>
              <p:tags r:id="rId6"/>
            </p:custDataLst>
          </p:nvPr>
        </p:nvGrpSpPr>
        <p:grpSpPr>
          <a:xfrm>
            <a:off x="0" y="4134485"/>
            <a:ext cx="3732530" cy="2724150"/>
            <a:chOff x="0" y="6511"/>
            <a:chExt cx="5878" cy="4290"/>
          </a:xfrm>
          <a:solidFill>
            <a:srgbClr val="9295A9">
              <a:alpha val="45000"/>
            </a:srgbClr>
          </a:solidFill>
        </p:grpSpPr>
        <p:sp>
          <p:nvSpPr>
            <p:cNvPr id="11" name="任意多边形 18"/>
            <p:cNvSpPr/>
            <p:nvPr>
              <p:custDataLst>
                <p:tags r:id="rId7"/>
              </p:custDataLst>
            </p:nvPr>
          </p:nvSpPr>
          <p:spPr>
            <a:xfrm>
              <a:off x="0" y="6816"/>
              <a:ext cx="5879" cy="3984"/>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879" h="3984">
                  <a:moveTo>
                    <a:pt x="2534" y="0"/>
                  </a:moveTo>
                  <a:cubicBezTo>
                    <a:pt x="4381" y="0"/>
                    <a:pt x="5879" y="1498"/>
                    <a:pt x="5879" y="3345"/>
                  </a:cubicBezTo>
                  <a:cubicBezTo>
                    <a:pt x="5879" y="3561"/>
                    <a:pt x="5858" y="3773"/>
                    <a:pt x="5819" y="3978"/>
                  </a:cubicBezTo>
                  <a:lnTo>
                    <a:pt x="5818" y="3984"/>
                  </a:lnTo>
                  <a:lnTo>
                    <a:pt x="0" y="3984"/>
                  </a:lnTo>
                  <a:lnTo>
                    <a:pt x="0" y="1161"/>
                  </a:lnTo>
                  <a:lnTo>
                    <a:pt x="5" y="1156"/>
                  </a:lnTo>
                  <a:cubicBezTo>
                    <a:pt x="618" y="448"/>
                    <a:pt x="1524" y="0"/>
                    <a:pt x="2534" y="0"/>
                  </a:cubicBezTo>
                  <a:close/>
                </a:path>
              </a:pathLst>
            </a:custGeom>
            <a:solidFill>
              <a:schemeClr val="accent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27"/>
            <p:cNvSpPr/>
            <p:nvPr>
              <p:custDataLst>
                <p:tags r:id="rId8"/>
              </p:custDataLst>
            </p:nvPr>
          </p:nvSpPr>
          <p:spPr>
            <a:xfrm>
              <a:off x="0" y="6511"/>
              <a:ext cx="4702" cy="42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702" h="4290">
                  <a:moveTo>
                    <a:pt x="1357" y="0"/>
                  </a:moveTo>
                  <a:cubicBezTo>
                    <a:pt x="3204" y="0"/>
                    <a:pt x="4702" y="1498"/>
                    <a:pt x="4702" y="3345"/>
                  </a:cubicBezTo>
                  <a:cubicBezTo>
                    <a:pt x="4702" y="3663"/>
                    <a:pt x="4658" y="3970"/>
                    <a:pt x="4575" y="4261"/>
                  </a:cubicBezTo>
                  <a:lnTo>
                    <a:pt x="4567" y="4290"/>
                  </a:lnTo>
                  <a:lnTo>
                    <a:pt x="0" y="4290"/>
                  </a:lnTo>
                  <a:lnTo>
                    <a:pt x="0" y="287"/>
                  </a:lnTo>
                  <a:lnTo>
                    <a:pt x="18" y="279"/>
                  </a:lnTo>
                  <a:cubicBezTo>
                    <a:pt x="428" y="100"/>
                    <a:pt x="881" y="0"/>
                    <a:pt x="1357" y="0"/>
                  </a:cubicBezTo>
                  <a:close/>
                </a:path>
              </a:pathLst>
            </a:cu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3" name="组合 12"/>
          <p:cNvGrpSpPr/>
          <p:nvPr userDrawn="1">
            <p:custDataLst>
              <p:tags r:id="rId9"/>
            </p:custDataLst>
          </p:nvPr>
        </p:nvGrpSpPr>
        <p:grpSpPr>
          <a:xfrm flipH="1" flipV="1">
            <a:off x="8458835" y="635"/>
            <a:ext cx="3733165" cy="2724150"/>
            <a:chOff x="0" y="6511"/>
            <a:chExt cx="5879" cy="4290"/>
          </a:xfrm>
          <a:solidFill>
            <a:srgbClr val="9295A9">
              <a:alpha val="42000"/>
            </a:srgbClr>
          </a:solidFill>
        </p:grpSpPr>
        <p:sp>
          <p:nvSpPr>
            <p:cNvPr id="14" name="任意多边形 30"/>
            <p:cNvSpPr/>
            <p:nvPr>
              <p:custDataLst>
                <p:tags r:id="rId10"/>
              </p:custDataLst>
            </p:nvPr>
          </p:nvSpPr>
          <p:spPr>
            <a:xfrm>
              <a:off x="0" y="6816"/>
              <a:ext cx="5879" cy="3984"/>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879" h="3984">
                  <a:moveTo>
                    <a:pt x="2534" y="0"/>
                  </a:moveTo>
                  <a:cubicBezTo>
                    <a:pt x="4381" y="0"/>
                    <a:pt x="5879" y="1498"/>
                    <a:pt x="5879" y="3345"/>
                  </a:cubicBezTo>
                  <a:cubicBezTo>
                    <a:pt x="5879" y="3561"/>
                    <a:pt x="5858" y="3773"/>
                    <a:pt x="5819" y="3978"/>
                  </a:cubicBezTo>
                  <a:lnTo>
                    <a:pt x="5818" y="3984"/>
                  </a:lnTo>
                  <a:lnTo>
                    <a:pt x="0" y="3984"/>
                  </a:lnTo>
                  <a:lnTo>
                    <a:pt x="0" y="1161"/>
                  </a:lnTo>
                  <a:lnTo>
                    <a:pt x="5" y="1156"/>
                  </a:lnTo>
                  <a:cubicBezTo>
                    <a:pt x="618" y="448"/>
                    <a:pt x="1524" y="0"/>
                    <a:pt x="2534" y="0"/>
                  </a:cubicBezTo>
                  <a:close/>
                </a:path>
              </a:pathLst>
            </a:cu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31"/>
            <p:cNvSpPr/>
            <p:nvPr>
              <p:custDataLst>
                <p:tags r:id="rId11"/>
              </p:custDataLst>
            </p:nvPr>
          </p:nvSpPr>
          <p:spPr>
            <a:xfrm>
              <a:off x="0" y="6511"/>
              <a:ext cx="4702" cy="429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702" h="4290">
                  <a:moveTo>
                    <a:pt x="1357" y="0"/>
                  </a:moveTo>
                  <a:cubicBezTo>
                    <a:pt x="3204" y="0"/>
                    <a:pt x="4702" y="1498"/>
                    <a:pt x="4702" y="3345"/>
                  </a:cubicBezTo>
                  <a:cubicBezTo>
                    <a:pt x="4702" y="3663"/>
                    <a:pt x="4658" y="3970"/>
                    <a:pt x="4575" y="4261"/>
                  </a:cubicBezTo>
                  <a:lnTo>
                    <a:pt x="4567" y="4290"/>
                  </a:lnTo>
                  <a:lnTo>
                    <a:pt x="0" y="4290"/>
                  </a:lnTo>
                  <a:lnTo>
                    <a:pt x="0" y="287"/>
                  </a:lnTo>
                  <a:lnTo>
                    <a:pt x="18" y="279"/>
                  </a:lnTo>
                  <a:cubicBezTo>
                    <a:pt x="428" y="100"/>
                    <a:pt x="881" y="0"/>
                    <a:pt x="1357"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ctrTitle" hasCustomPrompt="1"/>
            <p:custDataLst>
              <p:tags r:id="rId12"/>
            </p:custDataLst>
          </p:nvPr>
        </p:nvSpPr>
        <p:spPr>
          <a:xfrm>
            <a:off x="3042920" y="1579880"/>
            <a:ext cx="6163310" cy="2564130"/>
          </a:xfrm>
        </p:spPr>
        <p:txBody>
          <a:bodyPr vert="horz" lIns="91440" tIns="45720" rIns="91440" bIns="45720" rtlCol="0" anchor="ctr" anchorCtr="0">
            <a:normAutofit/>
          </a:bodyPr>
          <a:lstStyle>
            <a:lvl1pPr algn="ctr">
              <a:defRPr lang="zh-CN" altLang="en-US" sz="6000" b="0" spc="600" baseline="0" dirty="0">
                <a:solidFill>
                  <a:schemeClr val="bg1"/>
                </a:solidFill>
                <a:latin typeface="Arial" panose="020B0604020202020204" pitchFamily="34" charset="0"/>
                <a:ea typeface="汉仪旗黑-85S" panose="00020600040101010101" pitchFamily="18" charset="-122"/>
              </a:defRPr>
            </a:lvl1pPr>
          </a:lstStyle>
          <a:p>
            <a:pPr marL="0" lvl="0" algn="ctr"/>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3042920" y="4303395"/>
            <a:ext cx="6163310" cy="1082348"/>
          </a:xfrm>
        </p:spPr>
        <p:txBody>
          <a:bodyPr lIns="91440" tIns="45720" rIns="91440" bIns="45720">
            <a:normAutofit/>
          </a:bodyPr>
          <a:lstStyle>
            <a:lvl1pPr marL="0" indent="0" algn="ctr" eaLnBrk="1" fontAlgn="auto" latinLnBrk="0" hangingPunct="1">
              <a:lnSpc>
                <a:spcPct val="100000"/>
              </a:lnSpc>
              <a:buNone/>
              <a:defRPr sz="2400" u="none" strike="noStrike" kern="1200" cap="none" spc="200" normalizeH="0" baseline="0">
                <a:solidFill>
                  <a:schemeClr val="bg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altLang="zh-CN" dirty="0"/>
          </a:p>
        </p:txBody>
      </p:sp>
      <p:sp>
        <p:nvSpPr>
          <p:cNvPr id="16" name="日期占位符 15"/>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p:txBody>
          <a:bodyPr/>
          <a:lstStyle/>
          <a:p>
            <a:endParaRPr lang="zh-CN" altLang="en-US" dirty="0"/>
          </a:p>
        </p:txBody>
      </p:sp>
      <p:sp>
        <p:nvSpPr>
          <p:cNvPr id="18" name="灯片编号占位符 17"/>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C:\Users\Administrator.USER-20190207SV\Desktop\航空航天\太空飞行\sky-earth-space-working-2156.jpgsky-earth-space-working-2156"/>
          <p:cNvPicPr>
            <a:picLocks noChangeAspect="1"/>
          </p:cNvPicPr>
          <p:nvPr userDrawn="1">
            <p:custDataLst>
              <p:tags r:id="rId2"/>
            </p:custDataLst>
          </p:nvPr>
        </p:nvPicPr>
        <p:blipFill>
          <a:blip r:embed="rId3" cstate="screen"/>
          <a:srcRect/>
          <a:stretch>
            <a:fillRect/>
          </a:stretch>
        </p:blipFill>
        <p:spPr>
          <a:xfrm>
            <a:off x="0" y="0"/>
            <a:ext cx="12192000" cy="4701540"/>
          </a:xfrm>
          <a:prstGeom prst="rect">
            <a:avLst/>
          </a:prstGeom>
        </p:spPr>
      </p:pic>
      <p:sp>
        <p:nvSpPr>
          <p:cNvPr id="9" name="矩形 8"/>
          <p:cNvSpPr/>
          <p:nvPr userDrawn="1">
            <p:custDataLst>
              <p:tags r:id="rId4"/>
            </p:custDataLst>
          </p:nvPr>
        </p:nvSpPr>
        <p:spPr>
          <a:xfrm>
            <a:off x="0" y="-635"/>
            <a:ext cx="2493645" cy="6858635"/>
          </a:xfrm>
          <a:prstGeom prst="rect">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0" name="图形 3"/>
          <p:cNvGrpSpPr/>
          <p:nvPr userDrawn="1">
            <p:custDataLst>
              <p:tags r:id="rId5"/>
            </p:custDataLst>
          </p:nvPr>
        </p:nvGrpSpPr>
        <p:grpSpPr>
          <a:xfrm>
            <a:off x="10969625" y="5654675"/>
            <a:ext cx="1109345" cy="1068070"/>
            <a:chOff x="7445492" y="0"/>
            <a:chExt cx="3326867" cy="3352927"/>
          </a:xfrm>
          <a:solidFill>
            <a:schemeClr val="accent1"/>
          </a:solidFill>
        </p:grpSpPr>
        <p:sp>
          <p:nvSpPr>
            <p:cNvPr id="11" name="任意多边形: 形状 10"/>
            <p:cNvSpPr/>
            <p:nvPr>
              <p:custDataLst>
                <p:tags r:id="rId6"/>
              </p:custDataLst>
            </p:nvPr>
          </p:nvSpPr>
          <p:spPr>
            <a:xfrm>
              <a:off x="8953721" y="1086732"/>
              <a:ext cx="1213803" cy="1432118"/>
            </a:xfrm>
            <a:custGeom>
              <a:avLst/>
              <a:gdLst>
                <a:gd name="connsiteX0" fmla="*/ 760504 w 1213803"/>
                <a:gd name="connsiteY0" fmla="*/ 781442 h 1432118"/>
                <a:gd name="connsiteX1" fmla="*/ 790322 w 1213803"/>
                <a:gd name="connsiteY1" fmla="*/ 783735 h 1432118"/>
                <a:gd name="connsiteX2" fmla="*/ 1085820 w 1213803"/>
                <a:gd name="connsiteY2" fmla="*/ 867071 h 1432118"/>
                <a:gd name="connsiteX3" fmla="*/ 1094994 w 1213803"/>
                <a:gd name="connsiteY3" fmla="*/ 870129 h 1432118"/>
                <a:gd name="connsiteX4" fmla="*/ 1103787 w 1213803"/>
                <a:gd name="connsiteY4" fmla="*/ 909503 h 1432118"/>
                <a:gd name="connsiteX5" fmla="*/ 1093083 w 1213803"/>
                <a:gd name="connsiteY5" fmla="*/ 919060 h 1432118"/>
                <a:gd name="connsiteX6" fmla="*/ 1027332 w 1213803"/>
                <a:gd name="connsiteY6" fmla="*/ 973343 h 1432118"/>
                <a:gd name="connsiteX7" fmla="*/ 1038800 w 1213803"/>
                <a:gd name="connsiteY7" fmla="*/ 984047 h 1432118"/>
                <a:gd name="connsiteX8" fmla="*/ 1194385 w 1213803"/>
                <a:gd name="connsiteY8" fmla="*/ 1101787 h 1432118"/>
                <a:gd name="connsiteX9" fmla="*/ 1204325 w 1213803"/>
                <a:gd name="connsiteY9" fmla="*/ 1109815 h 1432118"/>
                <a:gd name="connsiteX10" fmla="*/ 1212352 w 1213803"/>
                <a:gd name="connsiteY10" fmla="*/ 1136957 h 1432118"/>
                <a:gd name="connsiteX11" fmla="*/ 1187887 w 1213803"/>
                <a:gd name="connsiteY11" fmla="*/ 1151483 h 1432118"/>
                <a:gd name="connsiteX12" fmla="*/ 1132075 w 1213803"/>
                <a:gd name="connsiteY12" fmla="*/ 1147660 h 1432118"/>
                <a:gd name="connsiteX13" fmla="*/ 1063265 w 1213803"/>
                <a:gd name="connsiteY13" fmla="*/ 1142691 h 1432118"/>
                <a:gd name="connsiteX14" fmla="*/ 1052561 w 1213803"/>
                <a:gd name="connsiteY14" fmla="*/ 1142691 h 1432118"/>
                <a:gd name="connsiteX15" fmla="*/ 1057531 w 1213803"/>
                <a:gd name="connsiteY15" fmla="*/ 1156835 h 1432118"/>
                <a:gd name="connsiteX16" fmla="*/ 1168391 w 1213803"/>
                <a:gd name="connsiteY16" fmla="*/ 1389258 h 1432118"/>
                <a:gd name="connsiteX17" fmla="*/ 1174125 w 1213803"/>
                <a:gd name="connsiteY17" fmla="*/ 1404166 h 1432118"/>
                <a:gd name="connsiteX18" fmla="*/ 1166479 w 1213803"/>
                <a:gd name="connsiteY18" fmla="*/ 1427103 h 1432118"/>
                <a:gd name="connsiteX19" fmla="*/ 1140867 w 1213803"/>
                <a:gd name="connsiteY19" fmla="*/ 1429014 h 1432118"/>
                <a:gd name="connsiteX20" fmla="*/ 1127105 w 1213803"/>
                <a:gd name="connsiteY20" fmla="*/ 1418310 h 1432118"/>
                <a:gd name="connsiteX21" fmla="*/ 950877 w 1213803"/>
                <a:gd name="connsiteY21" fmla="*/ 1265019 h 1432118"/>
                <a:gd name="connsiteX22" fmla="*/ 940173 w 1213803"/>
                <a:gd name="connsiteY22" fmla="*/ 1257373 h 1432118"/>
                <a:gd name="connsiteX23" fmla="*/ 937115 w 1213803"/>
                <a:gd name="connsiteY23" fmla="*/ 1270370 h 1432118"/>
                <a:gd name="connsiteX24" fmla="*/ 929852 w 1213803"/>
                <a:gd name="connsiteY24" fmla="*/ 1391934 h 1432118"/>
                <a:gd name="connsiteX25" fmla="*/ 927558 w 1213803"/>
                <a:gd name="connsiteY25" fmla="*/ 1412576 h 1432118"/>
                <a:gd name="connsiteX26" fmla="*/ 908827 w 1213803"/>
                <a:gd name="connsiteY26" fmla="*/ 1431690 h 1432118"/>
                <a:gd name="connsiteX27" fmla="*/ 884743 w 1213803"/>
                <a:gd name="connsiteY27" fmla="*/ 1419840 h 1432118"/>
                <a:gd name="connsiteX28" fmla="*/ 872892 w 1213803"/>
                <a:gd name="connsiteY28" fmla="*/ 1397285 h 1432118"/>
                <a:gd name="connsiteX29" fmla="*/ 769297 w 1213803"/>
                <a:gd name="connsiteY29" fmla="*/ 1189710 h 1432118"/>
                <a:gd name="connsiteX30" fmla="*/ 765856 w 1213803"/>
                <a:gd name="connsiteY30" fmla="*/ 1184359 h 1432118"/>
                <a:gd name="connsiteX31" fmla="*/ 755917 w 1213803"/>
                <a:gd name="connsiteY31" fmla="*/ 1191622 h 1432118"/>
                <a:gd name="connsiteX32" fmla="*/ 697812 w 1213803"/>
                <a:gd name="connsiteY32" fmla="*/ 1253550 h 1432118"/>
                <a:gd name="connsiteX33" fmla="*/ 687108 w 1213803"/>
                <a:gd name="connsiteY33" fmla="*/ 1263107 h 1432118"/>
                <a:gd name="connsiteX34" fmla="*/ 651939 w 1213803"/>
                <a:gd name="connsiteY34" fmla="*/ 1242847 h 1432118"/>
                <a:gd name="connsiteX35" fmla="*/ 648498 w 1213803"/>
                <a:gd name="connsiteY35" fmla="*/ 1190093 h 1432118"/>
                <a:gd name="connsiteX36" fmla="*/ 633207 w 1213803"/>
                <a:gd name="connsiteY36" fmla="*/ 931293 h 1432118"/>
                <a:gd name="connsiteX37" fmla="*/ 652703 w 1213803"/>
                <a:gd name="connsiteY37" fmla="*/ 882362 h 1432118"/>
                <a:gd name="connsiteX38" fmla="*/ 657290 w 1213803"/>
                <a:gd name="connsiteY38" fmla="*/ 877775 h 1432118"/>
                <a:gd name="connsiteX39" fmla="*/ 660730 w 1213803"/>
                <a:gd name="connsiteY39" fmla="*/ 875481 h 1432118"/>
                <a:gd name="connsiteX40" fmla="*/ 674875 w 1213803"/>
                <a:gd name="connsiteY40" fmla="*/ 861719 h 1432118"/>
                <a:gd name="connsiteX41" fmla="*/ 686725 w 1213803"/>
                <a:gd name="connsiteY41" fmla="*/ 847957 h 1432118"/>
                <a:gd name="connsiteX42" fmla="*/ 689783 w 1213803"/>
                <a:gd name="connsiteY42" fmla="*/ 844517 h 1432118"/>
                <a:gd name="connsiteX43" fmla="*/ 692077 w 1213803"/>
                <a:gd name="connsiteY43" fmla="*/ 843752 h 1432118"/>
                <a:gd name="connsiteX44" fmla="*/ 691312 w 1213803"/>
                <a:gd name="connsiteY44" fmla="*/ 843752 h 1432118"/>
                <a:gd name="connsiteX45" fmla="*/ 690166 w 1213803"/>
                <a:gd name="connsiteY45" fmla="*/ 844899 h 1432118"/>
                <a:gd name="connsiteX46" fmla="*/ 687108 w 1213803"/>
                <a:gd name="connsiteY46" fmla="*/ 848340 h 1432118"/>
                <a:gd name="connsiteX47" fmla="*/ 672581 w 1213803"/>
                <a:gd name="connsiteY47" fmla="*/ 858661 h 1432118"/>
                <a:gd name="connsiteX48" fmla="*/ 656907 w 1213803"/>
                <a:gd name="connsiteY48" fmla="*/ 870511 h 1432118"/>
                <a:gd name="connsiteX49" fmla="*/ 656907 w 1213803"/>
                <a:gd name="connsiteY49" fmla="*/ 871276 h 1432118"/>
                <a:gd name="connsiteX50" fmla="*/ 471123 w 1213803"/>
                <a:gd name="connsiteY50" fmla="*/ 974108 h 1432118"/>
                <a:gd name="connsiteX51" fmla="*/ 419516 w 1213803"/>
                <a:gd name="connsiteY51" fmla="*/ 990928 h 1432118"/>
                <a:gd name="connsiteX52" fmla="*/ 390845 w 1213803"/>
                <a:gd name="connsiteY52" fmla="*/ 992839 h 1432118"/>
                <a:gd name="connsiteX53" fmla="*/ 354146 w 1213803"/>
                <a:gd name="connsiteY53" fmla="*/ 966462 h 1432118"/>
                <a:gd name="connsiteX54" fmla="*/ 349177 w 1213803"/>
                <a:gd name="connsiteY54" fmla="*/ 960346 h 1432118"/>
                <a:gd name="connsiteX55" fmla="*/ 303304 w 1213803"/>
                <a:gd name="connsiteY55" fmla="*/ 989399 h 1432118"/>
                <a:gd name="connsiteX56" fmla="*/ 251697 w 1213803"/>
                <a:gd name="connsiteY56" fmla="*/ 1009277 h 1432118"/>
                <a:gd name="connsiteX57" fmla="*/ 216145 w 1213803"/>
                <a:gd name="connsiteY57" fmla="*/ 992075 h 1432118"/>
                <a:gd name="connsiteX58" fmla="*/ 185564 w 1213803"/>
                <a:gd name="connsiteY58" fmla="*/ 933969 h 1432118"/>
                <a:gd name="connsiteX59" fmla="*/ 90377 w 1213803"/>
                <a:gd name="connsiteY59" fmla="*/ 752771 h 1432118"/>
                <a:gd name="connsiteX60" fmla="*/ 86554 w 1213803"/>
                <a:gd name="connsiteY60" fmla="*/ 745890 h 1432118"/>
                <a:gd name="connsiteX61" fmla="*/ 94200 w 1213803"/>
                <a:gd name="connsiteY61" fmla="*/ 711868 h 1432118"/>
                <a:gd name="connsiteX62" fmla="*/ 124400 w 1213803"/>
                <a:gd name="connsiteY62" fmla="*/ 688167 h 1432118"/>
                <a:gd name="connsiteX63" fmla="*/ 128605 w 1213803"/>
                <a:gd name="connsiteY63" fmla="*/ 669053 h 1432118"/>
                <a:gd name="connsiteX64" fmla="*/ 47563 w 1213803"/>
                <a:gd name="connsiteY64" fmla="*/ 476004 h 1432118"/>
                <a:gd name="connsiteX65" fmla="*/ 9717 w 1213803"/>
                <a:gd name="connsiteY65" fmla="*/ 345649 h 1432118"/>
                <a:gd name="connsiteX66" fmla="*/ 5512 w 1213803"/>
                <a:gd name="connsiteY66" fmla="*/ 309333 h 1432118"/>
                <a:gd name="connsiteX67" fmla="*/ 543 w 1213803"/>
                <a:gd name="connsiteY67" fmla="*/ 206883 h 1432118"/>
                <a:gd name="connsiteX68" fmla="*/ 7424 w 1213803"/>
                <a:gd name="connsiteY68" fmla="*/ 103287 h 1432118"/>
                <a:gd name="connsiteX69" fmla="*/ 135104 w 1213803"/>
                <a:gd name="connsiteY69" fmla="*/ 73 h 1432118"/>
                <a:gd name="connsiteX70" fmla="*/ 220350 w 1213803"/>
                <a:gd name="connsiteY70" fmla="*/ 11159 h 1432118"/>
                <a:gd name="connsiteX71" fmla="*/ 518143 w 1213803"/>
                <a:gd name="connsiteY71" fmla="*/ 144190 h 1432118"/>
                <a:gd name="connsiteX72" fmla="*/ 635882 w 1213803"/>
                <a:gd name="connsiteY72" fmla="*/ 232496 h 1432118"/>
                <a:gd name="connsiteX73" fmla="*/ 662642 w 1213803"/>
                <a:gd name="connsiteY73" fmla="*/ 249698 h 1432118"/>
                <a:gd name="connsiteX74" fmla="*/ 690930 w 1213803"/>
                <a:gd name="connsiteY74" fmla="*/ 251992 h 1432118"/>
                <a:gd name="connsiteX75" fmla="*/ 731069 w 1213803"/>
                <a:gd name="connsiteY75" fmla="*/ 260402 h 1432118"/>
                <a:gd name="connsiteX76" fmla="*/ 918384 w 1213803"/>
                <a:gd name="connsiteY76" fmla="*/ 397256 h 1432118"/>
                <a:gd name="connsiteX77" fmla="*/ 930999 w 1213803"/>
                <a:gd name="connsiteY77" fmla="*/ 407195 h 1432118"/>
                <a:gd name="connsiteX78" fmla="*/ 936350 w 1213803"/>
                <a:gd name="connsiteY78" fmla="*/ 437777 h 1432118"/>
                <a:gd name="connsiteX79" fmla="*/ 929087 w 1213803"/>
                <a:gd name="connsiteY79" fmla="*/ 450392 h 1432118"/>
                <a:gd name="connsiteX80" fmla="*/ 864101 w 1213803"/>
                <a:gd name="connsiteY80" fmla="*/ 557047 h 1432118"/>
                <a:gd name="connsiteX81" fmla="*/ 848810 w 1213803"/>
                <a:gd name="connsiteY81" fmla="*/ 596421 h 1432118"/>
                <a:gd name="connsiteX82" fmla="*/ 818610 w 1213803"/>
                <a:gd name="connsiteY82" fmla="*/ 687020 h 1432118"/>
                <a:gd name="connsiteX83" fmla="*/ 762033 w 1213803"/>
                <a:gd name="connsiteY83" fmla="*/ 773796 h 1432118"/>
                <a:gd name="connsiteX84" fmla="*/ 752859 w 1213803"/>
                <a:gd name="connsiteY84" fmla="*/ 783735 h 1432118"/>
                <a:gd name="connsiteX85" fmla="*/ 750183 w 1213803"/>
                <a:gd name="connsiteY85" fmla="*/ 787558 h 1432118"/>
                <a:gd name="connsiteX86" fmla="*/ 747507 w 1213803"/>
                <a:gd name="connsiteY86" fmla="*/ 790998 h 1432118"/>
                <a:gd name="connsiteX87" fmla="*/ 745596 w 1213803"/>
                <a:gd name="connsiteY87" fmla="*/ 792528 h 1432118"/>
                <a:gd name="connsiteX88" fmla="*/ 747125 w 1213803"/>
                <a:gd name="connsiteY88" fmla="*/ 792910 h 1432118"/>
                <a:gd name="connsiteX89" fmla="*/ 747125 w 1213803"/>
                <a:gd name="connsiteY89" fmla="*/ 790616 h 1432118"/>
                <a:gd name="connsiteX90" fmla="*/ 752094 w 1213803"/>
                <a:gd name="connsiteY90" fmla="*/ 789087 h 1432118"/>
                <a:gd name="connsiteX91" fmla="*/ 755534 w 1213803"/>
                <a:gd name="connsiteY91" fmla="*/ 786793 h 1432118"/>
                <a:gd name="connsiteX92" fmla="*/ 760504 w 1213803"/>
                <a:gd name="connsiteY92" fmla="*/ 781442 h 1432118"/>
                <a:gd name="connsiteX93" fmla="*/ 699723 w 1213803"/>
                <a:gd name="connsiteY93" fmla="*/ 838018 h 1432118"/>
                <a:gd name="connsiteX94" fmla="*/ 702780 w 1213803"/>
                <a:gd name="connsiteY94" fmla="*/ 834578 h 1432118"/>
                <a:gd name="connsiteX95" fmla="*/ 703163 w 1213803"/>
                <a:gd name="connsiteY95" fmla="*/ 834195 h 1432118"/>
                <a:gd name="connsiteX96" fmla="*/ 702780 w 1213803"/>
                <a:gd name="connsiteY96" fmla="*/ 834578 h 1432118"/>
                <a:gd name="connsiteX97" fmla="*/ 699723 w 1213803"/>
                <a:gd name="connsiteY97" fmla="*/ 838018 h 1432118"/>
                <a:gd name="connsiteX98" fmla="*/ 699723 w 1213803"/>
                <a:gd name="connsiteY98" fmla="*/ 838018 h 1432118"/>
                <a:gd name="connsiteX99" fmla="*/ 1109521 w 1213803"/>
                <a:gd name="connsiteY99" fmla="*/ 1097200 h 1432118"/>
                <a:gd name="connsiteX100" fmla="*/ 1109902 w 1213803"/>
                <a:gd name="connsiteY100" fmla="*/ 1099111 h 1432118"/>
                <a:gd name="connsiteX101" fmla="*/ 1111049 w 1213803"/>
                <a:gd name="connsiteY101" fmla="*/ 1098729 h 1432118"/>
                <a:gd name="connsiteX102" fmla="*/ 1109521 w 1213803"/>
                <a:gd name="connsiteY102" fmla="*/ 1097200 h 1432118"/>
                <a:gd name="connsiteX103" fmla="*/ 1098052 w 1213803"/>
                <a:gd name="connsiteY103" fmla="*/ 1086879 h 1432118"/>
                <a:gd name="connsiteX104" fmla="*/ 983752 w 1213803"/>
                <a:gd name="connsiteY104" fmla="*/ 1000485 h 1432118"/>
                <a:gd name="connsiteX105" fmla="*/ 966932 w 1213803"/>
                <a:gd name="connsiteY105" fmla="*/ 978313 h 1432118"/>
                <a:gd name="connsiteX106" fmla="*/ 974578 w 1213803"/>
                <a:gd name="connsiteY106" fmla="*/ 956523 h 1432118"/>
                <a:gd name="connsiteX107" fmla="*/ 1038417 w 1213803"/>
                <a:gd name="connsiteY107" fmla="*/ 903387 h 1432118"/>
                <a:gd name="connsiteX108" fmla="*/ 1020068 w 1213803"/>
                <a:gd name="connsiteY108" fmla="*/ 895741 h 1432118"/>
                <a:gd name="connsiteX109" fmla="*/ 784588 w 1213803"/>
                <a:gd name="connsiteY109" fmla="*/ 828844 h 1432118"/>
                <a:gd name="connsiteX110" fmla="*/ 768150 w 1213803"/>
                <a:gd name="connsiteY110" fmla="*/ 834195 h 1432118"/>
                <a:gd name="connsiteX111" fmla="*/ 688255 w 1213803"/>
                <a:gd name="connsiteY111" fmla="*/ 910650 h 1432118"/>
                <a:gd name="connsiteX112" fmla="*/ 679844 w 1213803"/>
                <a:gd name="connsiteY112" fmla="*/ 931675 h 1432118"/>
                <a:gd name="connsiteX113" fmla="*/ 693606 w 1213803"/>
                <a:gd name="connsiteY113" fmla="*/ 1175949 h 1432118"/>
                <a:gd name="connsiteX114" fmla="*/ 698958 w 1213803"/>
                <a:gd name="connsiteY114" fmla="*/ 1183976 h 1432118"/>
                <a:gd name="connsiteX115" fmla="*/ 722277 w 1213803"/>
                <a:gd name="connsiteY115" fmla="*/ 1159129 h 1432118"/>
                <a:gd name="connsiteX116" fmla="*/ 750947 w 1213803"/>
                <a:gd name="connsiteY116" fmla="*/ 1128929 h 1432118"/>
                <a:gd name="connsiteX117" fmla="*/ 794144 w 1213803"/>
                <a:gd name="connsiteY117" fmla="*/ 1136192 h 1432118"/>
                <a:gd name="connsiteX118" fmla="*/ 796820 w 1213803"/>
                <a:gd name="connsiteY118" fmla="*/ 1141926 h 1432118"/>
                <a:gd name="connsiteX119" fmla="*/ 877862 w 1213803"/>
                <a:gd name="connsiteY119" fmla="*/ 1303628 h 1432118"/>
                <a:gd name="connsiteX120" fmla="*/ 888949 w 1213803"/>
                <a:gd name="connsiteY120" fmla="*/ 1318537 h 1432118"/>
                <a:gd name="connsiteX121" fmla="*/ 890860 w 1213803"/>
                <a:gd name="connsiteY121" fmla="*/ 1269223 h 1432118"/>
                <a:gd name="connsiteX122" fmla="*/ 894300 w 1213803"/>
                <a:gd name="connsiteY122" fmla="*/ 1217234 h 1432118"/>
                <a:gd name="connsiteX123" fmla="*/ 908062 w 1213803"/>
                <a:gd name="connsiteY123" fmla="*/ 1183594 h 1432118"/>
                <a:gd name="connsiteX124" fmla="*/ 943996 w 1213803"/>
                <a:gd name="connsiteY124" fmla="*/ 1196591 h 1432118"/>
                <a:gd name="connsiteX125" fmla="*/ 954700 w 1213803"/>
                <a:gd name="connsiteY125" fmla="*/ 1206148 h 1432118"/>
                <a:gd name="connsiteX126" fmla="*/ 1064412 w 1213803"/>
                <a:gd name="connsiteY126" fmla="*/ 1301335 h 1432118"/>
                <a:gd name="connsiteX127" fmla="*/ 1077792 w 1213803"/>
                <a:gd name="connsiteY127" fmla="*/ 1308980 h 1432118"/>
                <a:gd name="connsiteX128" fmla="*/ 1071675 w 1213803"/>
                <a:gd name="connsiteY128" fmla="*/ 1291778 h 1432118"/>
                <a:gd name="connsiteX129" fmla="*/ 1000573 w 1213803"/>
                <a:gd name="connsiteY129" fmla="*/ 1143838 h 1432118"/>
                <a:gd name="connsiteX130" fmla="*/ 990251 w 1213803"/>
                <a:gd name="connsiteY130" fmla="*/ 1115549 h 1432118"/>
                <a:gd name="connsiteX131" fmla="*/ 993309 w 1213803"/>
                <a:gd name="connsiteY131" fmla="*/ 1103317 h 1432118"/>
                <a:gd name="connsiteX132" fmla="*/ 1025420 w 1213803"/>
                <a:gd name="connsiteY132" fmla="*/ 1093377 h 1432118"/>
                <a:gd name="connsiteX133" fmla="*/ 1063648 w 1213803"/>
                <a:gd name="connsiteY133" fmla="*/ 1096053 h 1432118"/>
                <a:gd name="connsiteX134" fmla="*/ 1109521 w 1213803"/>
                <a:gd name="connsiteY134" fmla="*/ 1097200 h 1432118"/>
                <a:gd name="connsiteX135" fmla="*/ 457743 w 1213803"/>
                <a:gd name="connsiteY135" fmla="*/ 927853 h 1432118"/>
                <a:gd name="connsiteX136" fmla="*/ 465389 w 1213803"/>
                <a:gd name="connsiteY136" fmla="*/ 926323 h 1432118"/>
                <a:gd name="connsiteX137" fmla="*/ 526934 w 1213803"/>
                <a:gd name="connsiteY137" fmla="*/ 895741 h 1432118"/>
                <a:gd name="connsiteX138" fmla="*/ 703163 w 1213803"/>
                <a:gd name="connsiteY138" fmla="*/ 769591 h 1432118"/>
                <a:gd name="connsiteX139" fmla="*/ 799114 w 1213803"/>
                <a:gd name="connsiteY139" fmla="*/ 609418 h 1432118"/>
                <a:gd name="connsiteX140" fmla="*/ 794909 w 1213803"/>
                <a:gd name="connsiteY140" fmla="*/ 579601 h 1432118"/>
                <a:gd name="connsiteX141" fmla="*/ 641616 w 1213803"/>
                <a:gd name="connsiteY141" fmla="*/ 326153 h 1432118"/>
                <a:gd name="connsiteX142" fmla="*/ 619827 w 1213803"/>
                <a:gd name="connsiteY142" fmla="*/ 280662 h 1432118"/>
                <a:gd name="connsiteX143" fmla="*/ 614093 w 1213803"/>
                <a:gd name="connsiteY143" fmla="*/ 273399 h 1432118"/>
                <a:gd name="connsiteX144" fmla="*/ 559427 w 1213803"/>
                <a:gd name="connsiteY144" fmla="*/ 229055 h 1432118"/>
                <a:gd name="connsiteX145" fmla="*/ 554076 w 1213803"/>
                <a:gd name="connsiteY145" fmla="*/ 225997 h 1432118"/>
                <a:gd name="connsiteX146" fmla="*/ 545284 w 1213803"/>
                <a:gd name="connsiteY146" fmla="*/ 241288 h 1432118"/>
                <a:gd name="connsiteX147" fmla="*/ 408429 w 1213803"/>
                <a:gd name="connsiteY147" fmla="*/ 436630 h 1432118"/>
                <a:gd name="connsiteX148" fmla="*/ 146954 w 1213803"/>
                <a:gd name="connsiteY148" fmla="*/ 560487 h 1432118"/>
                <a:gd name="connsiteX149" fmla="*/ 133192 w 1213803"/>
                <a:gd name="connsiteY149" fmla="*/ 565457 h 1432118"/>
                <a:gd name="connsiteX150" fmla="*/ 161481 w 1213803"/>
                <a:gd name="connsiteY150" fmla="*/ 629296 h 1432118"/>
                <a:gd name="connsiteX151" fmla="*/ 184799 w 1213803"/>
                <a:gd name="connsiteY151" fmla="*/ 657585 h 1432118"/>
                <a:gd name="connsiteX152" fmla="*/ 193209 w 1213803"/>
                <a:gd name="connsiteY152" fmla="*/ 664848 h 1432118"/>
                <a:gd name="connsiteX153" fmla="*/ 398872 w 1213803"/>
                <a:gd name="connsiteY153" fmla="*/ 864395 h 1432118"/>
                <a:gd name="connsiteX154" fmla="*/ 415310 w 1213803"/>
                <a:gd name="connsiteY154" fmla="*/ 902240 h 1432118"/>
                <a:gd name="connsiteX155" fmla="*/ 409959 w 1213803"/>
                <a:gd name="connsiteY155" fmla="*/ 922118 h 1432118"/>
                <a:gd name="connsiteX156" fmla="*/ 403460 w 1213803"/>
                <a:gd name="connsiteY156" fmla="*/ 937792 h 1432118"/>
                <a:gd name="connsiteX157" fmla="*/ 400402 w 1213803"/>
                <a:gd name="connsiteY157" fmla="*/ 944290 h 1432118"/>
                <a:gd name="connsiteX158" fmla="*/ 407283 w 1213803"/>
                <a:gd name="connsiteY158" fmla="*/ 945820 h 1432118"/>
                <a:gd name="connsiteX159" fmla="*/ 457743 w 1213803"/>
                <a:gd name="connsiteY159" fmla="*/ 927853 h 1432118"/>
                <a:gd name="connsiteX160" fmla="*/ 46033 w 1213803"/>
                <a:gd name="connsiteY160" fmla="*/ 187770 h 1432118"/>
                <a:gd name="connsiteX161" fmla="*/ 50621 w 1213803"/>
                <a:gd name="connsiteY161" fmla="*/ 285250 h 1432118"/>
                <a:gd name="connsiteX162" fmla="*/ 54444 w 1213803"/>
                <a:gd name="connsiteY162" fmla="*/ 336092 h 1432118"/>
                <a:gd name="connsiteX163" fmla="*/ 106433 w 1213803"/>
                <a:gd name="connsiteY163" fmla="*/ 501999 h 1432118"/>
                <a:gd name="connsiteX164" fmla="*/ 128605 w 1213803"/>
                <a:gd name="connsiteY164" fmla="*/ 515379 h 1432118"/>
                <a:gd name="connsiteX165" fmla="*/ 265077 w 1213803"/>
                <a:gd name="connsiteY165" fmla="*/ 478680 h 1432118"/>
                <a:gd name="connsiteX166" fmla="*/ 510879 w 1213803"/>
                <a:gd name="connsiteY166" fmla="*/ 203825 h 1432118"/>
                <a:gd name="connsiteX167" fmla="*/ 507439 w 1213803"/>
                <a:gd name="connsiteY167" fmla="*/ 191975 h 1432118"/>
                <a:gd name="connsiteX168" fmla="*/ 476474 w 1213803"/>
                <a:gd name="connsiteY168" fmla="*/ 171714 h 1432118"/>
                <a:gd name="connsiteX169" fmla="*/ 223409 w 1213803"/>
                <a:gd name="connsiteY169" fmla="*/ 58561 h 1432118"/>
                <a:gd name="connsiteX170" fmla="*/ 130516 w 1213803"/>
                <a:gd name="connsiteY170" fmla="*/ 45564 h 1432118"/>
                <a:gd name="connsiteX171" fmla="*/ 52150 w 1213803"/>
                <a:gd name="connsiteY171" fmla="*/ 109786 h 1432118"/>
                <a:gd name="connsiteX172" fmla="*/ 46033 w 1213803"/>
                <a:gd name="connsiteY172" fmla="*/ 187770 h 1432118"/>
                <a:gd name="connsiteX173" fmla="*/ 361792 w 1213803"/>
                <a:gd name="connsiteY173" fmla="*/ 894213 h 1432118"/>
                <a:gd name="connsiteX174" fmla="*/ 351853 w 1213803"/>
                <a:gd name="connsiteY174" fmla="*/ 883891 h 1432118"/>
                <a:gd name="connsiteX175" fmla="*/ 195503 w 1213803"/>
                <a:gd name="connsiteY175" fmla="*/ 732510 h 1432118"/>
                <a:gd name="connsiteX176" fmla="*/ 172184 w 1213803"/>
                <a:gd name="connsiteY176" fmla="*/ 711868 h 1432118"/>
                <a:gd name="connsiteX177" fmla="*/ 145043 w 1213803"/>
                <a:gd name="connsiteY177" fmla="*/ 729835 h 1432118"/>
                <a:gd name="connsiteX178" fmla="*/ 140455 w 1213803"/>
                <a:gd name="connsiteY178" fmla="*/ 750477 h 1432118"/>
                <a:gd name="connsiteX179" fmla="*/ 199325 w 1213803"/>
                <a:gd name="connsiteY179" fmla="*/ 862484 h 1432118"/>
                <a:gd name="connsiteX180" fmla="*/ 245198 w 1213803"/>
                <a:gd name="connsiteY180" fmla="*/ 951936 h 1432118"/>
                <a:gd name="connsiteX181" fmla="*/ 264312 w 1213803"/>
                <a:gd name="connsiteY181" fmla="*/ 958435 h 1432118"/>
                <a:gd name="connsiteX182" fmla="*/ 272722 w 1213803"/>
                <a:gd name="connsiteY182" fmla="*/ 953465 h 1432118"/>
                <a:gd name="connsiteX183" fmla="*/ 353765 w 1213803"/>
                <a:gd name="connsiteY183" fmla="*/ 902240 h 1432118"/>
                <a:gd name="connsiteX184" fmla="*/ 361792 w 1213803"/>
                <a:gd name="connsiteY184" fmla="*/ 894213 h 1432118"/>
                <a:gd name="connsiteX185" fmla="*/ 821285 w 1213803"/>
                <a:gd name="connsiteY185" fmla="*/ 534492 h 1432118"/>
                <a:gd name="connsiteX186" fmla="*/ 829696 w 1213803"/>
                <a:gd name="connsiteY186" fmla="*/ 524553 h 1432118"/>
                <a:gd name="connsiteX187" fmla="*/ 880538 w 1213803"/>
                <a:gd name="connsiteY187" fmla="*/ 441218 h 1432118"/>
                <a:gd name="connsiteX188" fmla="*/ 876715 w 1213803"/>
                <a:gd name="connsiteY188" fmla="*/ 422486 h 1432118"/>
                <a:gd name="connsiteX189" fmla="*/ 716543 w 1213803"/>
                <a:gd name="connsiteY189" fmla="*/ 305510 h 1432118"/>
                <a:gd name="connsiteX190" fmla="*/ 678698 w 1213803"/>
                <a:gd name="connsiteY190" fmla="*/ 299011 h 1432118"/>
                <a:gd name="connsiteX191" fmla="*/ 821285 w 1213803"/>
                <a:gd name="connsiteY191" fmla="*/ 534492 h 1432118"/>
                <a:gd name="connsiteX192" fmla="*/ 1078939 w 1213803"/>
                <a:gd name="connsiteY192" fmla="*/ 1313950 h 1432118"/>
                <a:gd name="connsiteX193" fmla="*/ 1079703 w 1213803"/>
                <a:gd name="connsiteY193" fmla="*/ 1313185 h 1432118"/>
                <a:gd name="connsiteX194" fmla="*/ 1078939 w 1213803"/>
                <a:gd name="connsiteY194" fmla="*/ 1312038 h 1432118"/>
                <a:gd name="connsiteX195" fmla="*/ 1078174 w 1213803"/>
                <a:gd name="connsiteY195" fmla="*/ 1313185 h 1432118"/>
                <a:gd name="connsiteX196" fmla="*/ 1078939 w 1213803"/>
                <a:gd name="connsiteY196" fmla="*/ 1313950 h 143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3803" h="1432118">
                  <a:moveTo>
                    <a:pt x="760504" y="781442"/>
                  </a:moveTo>
                  <a:cubicBezTo>
                    <a:pt x="770825" y="779530"/>
                    <a:pt x="780382" y="781059"/>
                    <a:pt x="790322" y="783735"/>
                  </a:cubicBezTo>
                  <a:cubicBezTo>
                    <a:pt x="888566" y="811641"/>
                    <a:pt x="987193" y="839165"/>
                    <a:pt x="1085820" y="867071"/>
                  </a:cubicBezTo>
                  <a:cubicBezTo>
                    <a:pt x="1088877" y="867835"/>
                    <a:pt x="1091936" y="868600"/>
                    <a:pt x="1094994" y="870129"/>
                  </a:cubicBezTo>
                  <a:cubicBezTo>
                    <a:pt x="1111814" y="877392"/>
                    <a:pt x="1116019" y="895359"/>
                    <a:pt x="1103787" y="909503"/>
                  </a:cubicBezTo>
                  <a:cubicBezTo>
                    <a:pt x="1100728" y="912944"/>
                    <a:pt x="1096905" y="916002"/>
                    <a:pt x="1093083" y="919060"/>
                  </a:cubicBezTo>
                  <a:cubicBezTo>
                    <a:pt x="1071293" y="937027"/>
                    <a:pt x="1049504" y="954994"/>
                    <a:pt x="1027332" y="973343"/>
                  </a:cubicBezTo>
                  <a:cubicBezTo>
                    <a:pt x="1030007" y="979077"/>
                    <a:pt x="1034595" y="980989"/>
                    <a:pt x="1038800" y="984047"/>
                  </a:cubicBezTo>
                  <a:cubicBezTo>
                    <a:pt x="1090789" y="1023421"/>
                    <a:pt x="1142778" y="1062413"/>
                    <a:pt x="1194385" y="1101787"/>
                  </a:cubicBezTo>
                  <a:cubicBezTo>
                    <a:pt x="1197826" y="1104463"/>
                    <a:pt x="1201267" y="1106757"/>
                    <a:pt x="1204325" y="1109815"/>
                  </a:cubicBezTo>
                  <a:cubicBezTo>
                    <a:pt x="1213116" y="1117843"/>
                    <a:pt x="1215793" y="1127400"/>
                    <a:pt x="1212352" y="1136957"/>
                  </a:cubicBezTo>
                  <a:cubicBezTo>
                    <a:pt x="1208529" y="1146131"/>
                    <a:pt x="1200120" y="1151865"/>
                    <a:pt x="1187887" y="1151483"/>
                  </a:cubicBezTo>
                  <a:cubicBezTo>
                    <a:pt x="1169155" y="1150718"/>
                    <a:pt x="1150807" y="1148807"/>
                    <a:pt x="1132075" y="1147660"/>
                  </a:cubicBezTo>
                  <a:cubicBezTo>
                    <a:pt x="1109138" y="1146131"/>
                    <a:pt x="1086202" y="1144220"/>
                    <a:pt x="1063265" y="1142691"/>
                  </a:cubicBezTo>
                  <a:cubicBezTo>
                    <a:pt x="1059825" y="1142308"/>
                    <a:pt x="1056384" y="1142691"/>
                    <a:pt x="1052561" y="1142691"/>
                  </a:cubicBezTo>
                  <a:cubicBezTo>
                    <a:pt x="1052180" y="1148807"/>
                    <a:pt x="1055620" y="1152630"/>
                    <a:pt x="1057531" y="1156835"/>
                  </a:cubicBezTo>
                  <a:cubicBezTo>
                    <a:pt x="1094611" y="1234437"/>
                    <a:pt x="1131310" y="1311656"/>
                    <a:pt x="1168391" y="1389258"/>
                  </a:cubicBezTo>
                  <a:cubicBezTo>
                    <a:pt x="1170685" y="1393845"/>
                    <a:pt x="1172978" y="1398815"/>
                    <a:pt x="1174125" y="1404166"/>
                  </a:cubicBezTo>
                  <a:cubicBezTo>
                    <a:pt x="1176419" y="1413341"/>
                    <a:pt x="1173743" y="1421369"/>
                    <a:pt x="1166479" y="1427103"/>
                  </a:cubicBezTo>
                  <a:cubicBezTo>
                    <a:pt x="1158452" y="1433219"/>
                    <a:pt x="1149660" y="1433601"/>
                    <a:pt x="1140867" y="1429014"/>
                  </a:cubicBezTo>
                  <a:cubicBezTo>
                    <a:pt x="1135897" y="1426338"/>
                    <a:pt x="1131310" y="1422133"/>
                    <a:pt x="1127105" y="1418310"/>
                  </a:cubicBezTo>
                  <a:cubicBezTo>
                    <a:pt x="1068235" y="1367086"/>
                    <a:pt x="1009747" y="1315861"/>
                    <a:pt x="950877" y="1265019"/>
                  </a:cubicBezTo>
                  <a:cubicBezTo>
                    <a:pt x="947818" y="1262343"/>
                    <a:pt x="945143" y="1258520"/>
                    <a:pt x="940173" y="1257373"/>
                  </a:cubicBezTo>
                  <a:cubicBezTo>
                    <a:pt x="935586" y="1260813"/>
                    <a:pt x="937115" y="1265783"/>
                    <a:pt x="937115" y="1270370"/>
                  </a:cubicBezTo>
                  <a:cubicBezTo>
                    <a:pt x="934439" y="1310891"/>
                    <a:pt x="932145" y="1351412"/>
                    <a:pt x="929852" y="1391934"/>
                  </a:cubicBezTo>
                  <a:cubicBezTo>
                    <a:pt x="929469" y="1398815"/>
                    <a:pt x="929087" y="1405695"/>
                    <a:pt x="927558" y="1412576"/>
                  </a:cubicBezTo>
                  <a:cubicBezTo>
                    <a:pt x="925646" y="1423662"/>
                    <a:pt x="918384" y="1430161"/>
                    <a:pt x="908827" y="1431690"/>
                  </a:cubicBezTo>
                  <a:cubicBezTo>
                    <a:pt x="898123" y="1433219"/>
                    <a:pt x="890095" y="1429014"/>
                    <a:pt x="884743" y="1419840"/>
                  </a:cubicBezTo>
                  <a:cubicBezTo>
                    <a:pt x="880538" y="1412576"/>
                    <a:pt x="876715" y="1404931"/>
                    <a:pt x="872892" y="1397285"/>
                  </a:cubicBezTo>
                  <a:cubicBezTo>
                    <a:pt x="838488" y="1328094"/>
                    <a:pt x="804083" y="1258902"/>
                    <a:pt x="769297" y="1189710"/>
                  </a:cubicBezTo>
                  <a:cubicBezTo>
                    <a:pt x="768532" y="1187799"/>
                    <a:pt x="767003" y="1185888"/>
                    <a:pt x="765856" y="1184359"/>
                  </a:cubicBezTo>
                  <a:cubicBezTo>
                    <a:pt x="760504" y="1184359"/>
                    <a:pt x="758593" y="1188946"/>
                    <a:pt x="755917" y="1191622"/>
                  </a:cubicBezTo>
                  <a:cubicBezTo>
                    <a:pt x="736421" y="1212265"/>
                    <a:pt x="717307" y="1232907"/>
                    <a:pt x="697812" y="1253550"/>
                  </a:cubicBezTo>
                  <a:cubicBezTo>
                    <a:pt x="694370" y="1256991"/>
                    <a:pt x="691312" y="1260813"/>
                    <a:pt x="687108" y="1263107"/>
                  </a:cubicBezTo>
                  <a:cubicBezTo>
                    <a:pt x="671052" y="1272664"/>
                    <a:pt x="653850" y="1263107"/>
                    <a:pt x="651939" y="1242847"/>
                  </a:cubicBezTo>
                  <a:cubicBezTo>
                    <a:pt x="650409" y="1225262"/>
                    <a:pt x="649645" y="1207677"/>
                    <a:pt x="648498" y="1190093"/>
                  </a:cubicBezTo>
                  <a:cubicBezTo>
                    <a:pt x="643528" y="1103699"/>
                    <a:pt x="639323" y="1017687"/>
                    <a:pt x="633207" y="931293"/>
                  </a:cubicBezTo>
                  <a:cubicBezTo>
                    <a:pt x="631678" y="910650"/>
                    <a:pt x="635882" y="894595"/>
                    <a:pt x="652703" y="882362"/>
                  </a:cubicBezTo>
                  <a:cubicBezTo>
                    <a:pt x="654232" y="881215"/>
                    <a:pt x="655761" y="879304"/>
                    <a:pt x="657290" y="877775"/>
                  </a:cubicBezTo>
                  <a:cubicBezTo>
                    <a:pt x="658437" y="877010"/>
                    <a:pt x="659584" y="876246"/>
                    <a:pt x="660730" y="875481"/>
                  </a:cubicBezTo>
                  <a:cubicBezTo>
                    <a:pt x="666083" y="871276"/>
                    <a:pt x="671052" y="867071"/>
                    <a:pt x="674875" y="861719"/>
                  </a:cubicBezTo>
                  <a:cubicBezTo>
                    <a:pt x="679844" y="857896"/>
                    <a:pt x="685961" y="855220"/>
                    <a:pt x="686725" y="847957"/>
                  </a:cubicBezTo>
                  <a:cubicBezTo>
                    <a:pt x="689401" y="848340"/>
                    <a:pt x="690548" y="847193"/>
                    <a:pt x="689783" y="844517"/>
                  </a:cubicBezTo>
                  <a:cubicBezTo>
                    <a:pt x="690930" y="844899"/>
                    <a:pt x="691695" y="844899"/>
                    <a:pt x="692077" y="843752"/>
                  </a:cubicBezTo>
                  <a:cubicBezTo>
                    <a:pt x="691695" y="843752"/>
                    <a:pt x="691312" y="843370"/>
                    <a:pt x="691312" y="843752"/>
                  </a:cubicBezTo>
                  <a:cubicBezTo>
                    <a:pt x="690930" y="844135"/>
                    <a:pt x="690548" y="844517"/>
                    <a:pt x="690166" y="844899"/>
                  </a:cubicBezTo>
                  <a:cubicBezTo>
                    <a:pt x="688636" y="845281"/>
                    <a:pt x="687108" y="846428"/>
                    <a:pt x="687108" y="848340"/>
                  </a:cubicBezTo>
                  <a:cubicBezTo>
                    <a:pt x="680991" y="849869"/>
                    <a:pt x="677168" y="854838"/>
                    <a:pt x="672581" y="858661"/>
                  </a:cubicBezTo>
                  <a:cubicBezTo>
                    <a:pt x="667230" y="862484"/>
                    <a:pt x="661877" y="866689"/>
                    <a:pt x="656907" y="870511"/>
                  </a:cubicBezTo>
                  <a:lnTo>
                    <a:pt x="656907" y="871276"/>
                  </a:lnTo>
                  <a:cubicBezTo>
                    <a:pt x="598802" y="912562"/>
                    <a:pt x="536491" y="946202"/>
                    <a:pt x="471123" y="974108"/>
                  </a:cubicBezTo>
                  <a:cubicBezTo>
                    <a:pt x="454302" y="981371"/>
                    <a:pt x="437100" y="987105"/>
                    <a:pt x="419516" y="990928"/>
                  </a:cubicBezTo>
                  <a:cubicBezTo>
                    <a:pt x="409959" y="992839"/>
                    <a:pt x="400402" y="993604"/>
                    <a:pt x="390845" y="992839"/>
                  </a:cubicBezTo>
                  <a:cubicBezTo>
                    <a:pt x="373643" y="991310"/>
                    <a:pt x="360645" y="983282"/>
                    <a:pt x="354146" y="966462"/>
                  </a:cubicBezTo>
                  <a:cubicBezTo>
                    <a:pt x="353382" y="964551"/>
                    <a:pt x="352999" y="962257"/>
                    <a:pt x="349177" y="960346"/>
                  </a:cubicBezTo>
                  <a:cubicBezTo>
                    <a:pt x="334268" y="969521"/>
                    <a:pt x="318213" y="979077"/>
                    <a:pt x="303304" y="989399"/>
                  </a:cubicBezTo>
                  <a:cubicBezTo>
                    <a:pt x="287631" y="1000485"/>
                    <a:pt x="270429" y="1006601"/>
                    <a:pt x="251697" y="1009277"/>
                  </a:cubicBezTo>
                  <a:cubicBezTo>
                    <a:pt x="233730" y="1011571"/>
                    <a:pt x="224938" y="1008130"/>
                    <a:pt x="216145" y="992075"/>
                  </a:cubicBezTo>
                  <a:cubicBezTo>
                    <a:pt x="205824" y="972961"/>
                    <a:pt x="195885" y="953465"/>
                    <a:pt x="185564" y="933969"/>
                  </a:cubicBezTo>
                  <a:cubicBezTo>
                    <a:pt x="153835" y="873570"/>
                    <a:pt x="122106" y="813170"/>
                    <a:pt x="90377" y="752771"/>
                  </a:cubicBezTo>
                  <a:cubicBezTo>
                    <a:pt x="89231" y="750477"/>
                    <a:pt x="87701" y="748184"/>
                    <a:pt x="86554" y="745890"/>
                  </a:cubicBezTo>
                  <a:cubicBezTo>
                    <a:pt x="80056" y="731746"/>
                    <a:pt x="81967" y="722189"/>
                    <a:pt x="94200" y="711868"/>
                  </a:cubicBezTo>
                  <a:cubicBezTo>
                    <a:pt x="104139" y="703458"/>
                    <a:pt x="114461" y="696194"/>
                    <a:pt x="124400" y="688167"/>
                  </a:cubicBezTo>
                  <a:cubicBezTo>
                    <a:pt x="134339" y="680521"/>
                    <a:pt x="134339" y="680521"/>
                    <a:pt x="128605" y="669053"/>
                  </a:cubicBezTo>
                  <a:cubicBezTo>
                    <a:pt x="98787" y="605978"/>
                    <a:pt x="71646" y="541756"/>
                    <a:pt x="47563" y="476004"/>
                  </a:cubicBezTo>
                  <a:cubicBezTo>
                    <a:pt x="31889" y="433572"/>
                    <a:pt x="17745" y="390375"/>
                    <a:pt x="9717" y="345649"/>
                  </a:cubicBezTo>
                  <a:cubicBezTo>
                    <a:pt x="7424" y="333416"/>
                    <a:pt x="5512" y="321183"/>
                    <a:pt x="5512" y="309333"/>
                  </a:cubicBezTo>
                  <a:cubicBezTo>
                    <a:pt x="5130" y="275310"/>
                    <a:pt x="1690" y="241288"/>
                    <a:pt x="543" y="206883"/>
                  </a:cubicBezTo>
                  <a:cubicBezTo>
                    <a:pt x="-604" y="172096"/>
                    <a:pt x="-604" y="137692"/>
                    <a:pt x="7424" y="103287"/>
                  </a:cubicBezTo>
                  <a:cubicBezTo>
                    <a:pt x="23479" y="36771"/>
                    <a:pt x="66676" y="1602"/>
                    <a:pt x="135104" y="73"/>
                  </a:cubicBezTo>
                  <a:cubicBezTo>
                    <a:pt x="164156" y="-692"/>
                    <a:pt x="192445" y="4660"/>
                    <a:pt x="220350" y="11159"/>
                  </a:cubicBezTo>
                  <a:cubicBezTo>
                    <a:pt x="328152" y="36389"/>
                    <a:pt x="426014" y="84173"/>
                    <a:pt x="518143" y="144190"/>
                  </a:cubicBezTo>
                  <a:cubicBezTo>
                    <a:pt x="559427" y="170950"/>
                    <a:pt x="598420" y="200385"/>
                    <a:pt x="635882" y="232496"/>
                  </a:cubicBezTo>
                  <a:cubicBezTo>
                    <a:pt x="643910" y="239377"/>
                    <a:pt x="652703" y="245493"/>
                    <a:pt x="662642" y="249698"/>
                  </a:cubicBezTo>
                  <a:cubicBezTo>
                    <a:pt x="671817" y="253139"/>
                    <a:pt x="681755" y="255050"/>
                    <a:pt x="690930" y="251992"/>
                  </a:cubicBezTo>
                  <a:cubicBezTo>
                    <a:pt x="706603" y="246640"/>
                    <a:pt x="718454" y="251227"/>
                    <a:pt x="731069" y="260402"/>
                  </a:cubicBezTo>
                  <a:cubicBezTo>
                    <a:pt x="793380" y="306275"/>
                    <a:pt x="856073" y="351383"/>
                    <a:pt x="918384" y="397256"/>
                  </a:cubicBezTo>
                  <a:cubicBezTo>
                    <a:pt x="922588" y="400314"/>
                    <a:pt x="927176" y="403372"/>
                    <a:pt x="930999" y="407195"/>
                  </a:cubicBezTo>
                  <a:cubicBezTo>
                    <a:pt x="940173" y="416370"/>
                    <a:pt x="941702" y="426309"/>
                    <a:pt x="936350" y="437777"/>
                  </a:cubicBezTo>
                  <a:cubicBezTo>
                    <a:pt x="934439" y="441982"/>
                    <a:pt x="931763" y="446187"/>
                    <a:pt x="929087" y="450392"/>
                  </a:cubicBezTo>
                  <a:cubicBezTo>
                    <a:pt x="907297" y="485944"/>
                    <a:pt x="885890" y="521495"/>
                    <a:pt x="864101" y="557047"/>
                  </a:cubicBezTo>
                  <a:cubicBezTo>
                    <a:pt x="856837" y="569279"/>
                    <a:pt x="851486" y="581512"/>
                    <a:pt x="848810" y="596421"/>
                  </a:cubicBezTo>
                  <a:cubicBezTo>
                    <a:pt x="843457" y="627767"/>
                    <a:pt x="833136" y="658349"/>
                    <a:pt x="818610" y="687020"/>
                  </a:cubicBezTo>
                  <a:cubicBezTo>
                    <a:pt x="802937" y="717984"/>
                    <a:pt x="783823" y="746655"/>
                    <a:pt x="762033" y="773796"/>
                  </a:cubicBezTo>
                  <a:cubicBezTo>
                    <a:pt x="755534" y="773796"/>
                    <a:pt x="755917" y="780295"/>
                    <a:pt x="752859" y="783735"/>
                  </a:cubicBezTo>
                  <a:cubicBezTo>
                    <a:pt x="751330" y="784500"/>
                    <a:pt x="750183" y="785647"/>
                    <a:pt x="750183" y="787558"/>
                  </a:cubicBezTo>
                  <a:cubicBezTo>
                    <a:pt x="748272" y="787940"/>
                    <a:pt x="747507" y="789087"/>
                    <a:pt x="747507" y="790998"/>
                  </a:cubicBezTo>
                  <a:cubicBezTo>
                    <a:pt x="746742" y="791381"/>
                    <a:pt x="746360" y="791763"/>
                    <a:pt x="745596" y="792528"/>
                  </a:cubicBezTo>
                  <a:cubicBezTo>
                    <a:pt x="745978" y="792528"/>
                    <a:pt x="746742" y="792910"/>
                    <a:pt x="747125" y="792910"/>
                  </a:cubicBezTo>
                  <a:cubicBezTo>
                    <a:pt x="747125" y="792145"/>
                    <a:pt x="747125" y="791381"/>
                    <a:pt x="747125" y="790616"/>
                  </a:cubicBezTo>
                  <a:cubicBezTo>
                    <a:pt x="749419" y="792145"/>
                    <a:pt x="750565" y="790616"/>
                    <a:pt x="752094" y="789087"/>
                  </a:cubicBezTo>
                  <a:cubicBezTo>
                    <a:pt x="753241" y="788323"/>
                    <a:pt x="754387" y="787558"/>
                    <a:pt x="755534" y="786793"/>
                  </a:cubicBezTo>
                  <a:cubicBezTo>
                    <a:pt x="757828" y="784882"/>
                    <a:pt x="760121" y="784117"/>
                    <a:pt x="760504" y="781442"/>
                  </a:cubicBezTo>
                  <a:close/>
                  <a:moveTo>
                    <a:pt x="699723" y="838018"/>
                  </a:moveTo>
                  <a:cubicBezTo>
                    <a:pt x="700869" y="836871"/>
                    <a:pt x="701634" y="835724"/>
                    <a:pt x="702780" y="834578"/>
                  </a:cubicBezTo>
                  <a:lnTo>
                    <a:pt x="703163" y="834195"/>
                  </a:lnTo>
                  <a:cubicBezTo>
                    <a:pt x="703163" y="834195"/>
                    <a:pt x="702780" y="834578"/>
                    <a:pt x="702780" y="834578"/>
                  </a:cubicBezTo>
                  <a:cubicBezTo>
                    <a:pt x="702016" y="836107"/>
                    <a:pt x="700869" y="837254"/>
                    <a:pt x="699723" y="838018"/>
                  </a:cubicBezTo>
                  <a:cubicBezTo>
                    <a:pt x="699723" y="838400"/>
                    <a:pt x="699723" y="838400"/>
                    <a:pt x="699723" y="838018"/>
                  </a:cubicBezTo>
                  <a:close/>
                  <a:moveTo>
                    <a:pt x="1109521" y="1097200"/>
                  </a:moveTo>
                  <a:cubicBezTo>
                    <a:pt x="1108756" y="1098347"/>
                    <a:pt x="1108756" y="1099111"/>
                    <a:pt x="1109902" y="1099111"/>
                  </a:cubicBezTo>
                  <a:cubicBezTo>
                    <a:pt x="1110285" y="1099111"/>
                    <a:pt x="1110668" y="1098729"/>
                    <a:pt x="1111049" y="1098729"/>
                  </a:cubicBezTo>
                  <a:cubicBezTo>
                    <a:pt x="1110668" y="1098347"/>
                    <a:pt x="1109902" y="1097965"/>
                    <a:pt x="1109521" y="1097200"/>
                  </a:cubicBezTo>
                  <a:cubicBezTo>
                    <a:pt x="1107609" y="1091848"/>
                    <a:pt x="1102257" y="1089937"/>
                    <a:pt x="1098052" y="1086879"/>
                  </a:cubicBezTo>
                  <a:cubicBezTo>
                    <a:pt x="1060207" y="1057826"/>
                    <a:pt x="1021979" y="1029155"/>
                    <a:pt x="983752" y="1000485"/>
                  </a:cubicBezTo>
                  <a:cubicBezTo>
                    <a:pt x="976106" y="994751"/>
                    <a:pt x="968844" y="988634"/>
                    <a:pt x="966932" y="978313"/>
                  </a:cubicBezTo>
                  <a:cubicBezTo>
                    <a:pt x="966550" y="970285"/>
                    <a:pt x="969226" y="963022"/>
                    <a:pt x="974578" y="956523"/>
                  </a:cubicBezTo>
                  <a:cubicBezTo>
                    <a:pt x="995985" y="938939"/>
                    <a:pt x="1017011" y="921354"/>
                    <a:pt x="1038417" y="903387"/>
                  </a:cubicBezTo>
                  <a:cubicBezTo>
                    <a:pt x="1032683" y="897271"/>
                    <a:pt x="1025802" y="897653"/>
                    <a:pt x="1020068" y="895741"/>
                  </a:cubicBezTo>
                  <a:cubicBezTo>
                    <a:pt x="941702" y="873570"/>
                    <a:pt x="862954" y="851398"/>
                    <a:pt x="784588" y="828844"/>
                  </a:cubicBezTo>
                  <a:cubicBezTo>
                    <a:pt x="776559" y="826550"/>
                    <a:pt x="772737" y="829608"/>
                    <a:pt x="768150" y="834195"/>
                  </a:cubicBezTo>
                  <a:cubicBezTo>
                    <a:pt x="741773" y="859808"/>
                    <a:pt x="715014" y="885420"/>
                    <a:pt x="688255" y="910650"/>
                  </a:cubicBezTo>
                  <a:cubicBezTo>
                    <a:pt x="682138" y="916384"/>
                    <a:pt x="679080" y="922501"/>
                    <a:pt x="679844" y="931675"/>
                  </a:cubicBezTo>
                  <a:cubicBezTo>
                    <a:pt x="684814" y="1013100"/>
                    <a:pt x="689019" y="1094524"/>
                    <a:pt x="693606" y="1175949"/>
                  </a:cubicBezTo>
                  <a:cubicBezTo>
                    <a:pt x="693606" y="1178624"/>
                    <a:pt x="692842" y="1182447"/>
                    <a:pt x="698958" y="1183976"/>
                  </a:cubicBezTo>
                  <a:cubicBezTo>
                    <a:pt x="706221" y="1176331"/>
                    <a:pt x="714631" y="1167921"/>
                    <a:pt x="722277" y="1159129"/>
                  </a:cubicBezTo>
                  <a:cubicBezTo>
                    <a:pt x="731834" y="1149190"/>
                    <a:pt x="740626" y="1138486"/>
                    <a:pt x="750947" y="1128929"/>
                  </a:cubicBezTo>
                  <a:cubicBezTo>
                    <a:pt x="767385" y="1113638"/>
                    <a:pt x="783441" y="1116696"/>
                    <a:pt x="794144" y="1136192"/>
                  </a:cubicBezTo>
                  <a:cubicBezTo>
                    <a:pt x="795291" y="1138103"/>
                    <a:pt x="796056" y="1140015"/>
                    <a:pt x="796820" y="1141926"/>
                  </a:cubicBezTo>
                  <a:cubicBezTo>
                    <a:pt x="823962" y="1195827"/>
                    <a:pt x="850721" y="1249728"/>
                    <a:pt x="877862" y="1303628"/>
                  </a:cubicBezTo>
                  <a:cubicBezTo>
                    <a:pt x="880156" y="1308216"/>
                    <a:pt x="881303" y="1313567"/>
                    <a:pt x="888949" y="1318537"/>
                  </a:cubicBezTo>
                  <a:cubicBezTo>
                    <a:pt x="887037" y="1300188"/>
                    <a:pt x="892771" y="1284897"/>
                    <a:pt x="890860" y="1269223"/>
                  </a:cubicBezTo>
                  <a:cubicBezTo>
                    <a:pt x="892006" y="1252021"/>
                    <a:pt x="894300" y="1234819"/>
                    <a:pt x="894300" y="1217234"/>
                  </a:cubicBezTo>
                  <a:cubicBezTo>
                    <a:pt x="894300" y="1203855"/>
                    <a:pt x="898505" y="1192769"/>
                    <a:pt x="908062" y="1183594"/>
                  </a:cubicBezTo>
                  <a:cubicBezTo>
                    <a:pt x="922588" y="1181300"/>
                    <a:pt x="934056" y="1187035"/>
                    <a:pt x="943996" y="1196591"/>
                  </a:cubicBezTo>
                  <a:cubicBezTo>
                    <a:pt x="947436" y="1200032"/>
                    <a:pt x="951259" y="1203090"/>
                    <a:pt x="954700" y="1206148"/>
                  </a:cubicBezTo>
                  <a:cubicBezTo>
                    <a:pt x="991016" y="1237877"/>
                    <a:pt x="1027713" y="1269606"/>
                    <a:pt x="1064412" y="1301335"/>
                  </a:cubicBezTo>
                  <a:cubicBezTo>
                    <a:pt x="1067852" y="1304393"/>
                    <a:pt x="1071293" y="1308980"/>
                    <a:pt x="1077792" y="1308980"/>
                  </a:cubicBezTo>
                  <a:cubicBezTo>
                    <a:pt x="1077027" y="1301717"/>
                    <a:pt x="1073969" y="1296747"/>
                    <a:pt x="1071675" y="1291778"/>
                  </a:cubicBezTo>
                  <a:cubicBezTo>
                    <a:pt x="1047974" y="1242464"/>
                    <a:pt x="1024273" y="1193151"/>
                    <a:pt x="1000573" y="1143838"/>
                  </a:cubicBezTo>
                  <a:cubicBezTo>
                    <a:pt x="996367" y="1134663"/>
                    <a:pt x="991397" y="1125871"/>
                    <a:pt x="990251" y="1115549"/>
                  </a:cubicBezTo>
                  <a:cubicBezTo>
                    <a:pt x="991397" y="1111344"/>
                    <a:pt x="992544" y="1107139"/>
                    <a:pt x="993309" y="1103317"/>
                  </a:cubicBezTo>
                  <a:cubicBezTo>
                    <a:pt x="1002484" y="1094524"/>
                    <a:pt x="1012805" y="1091848"/>
                    <a:pt x="1025420" y="1093377"/>
                  </a:cubicBezTo>
                  <a:cubicBezTo>
                    <a:pt x="1038036" y="1094907"/>
                    <a:pt x="1050650" y="1095671"/>
                    <a:pt x="1063648" y="1096053"/>
                  </a:cubicBezTo>
                  <a:cubicBezTo>
                    <a:pt x="1078939" y="1096818"/>
                    <a:pt x="1094230" y="1100641"/>
                    <a:pt x="1109521" y="1097200"/>
                  </a:cubicBezTo>
                  <a:close/>
                  <a:moveTo>
                    <a:pt x="457743" y="927853"/>
                  </a:moveTo>
                  <a:cubicBezTo>
                    <a:pt x="460419" y="928999"/>
                    <a:pt x="462713" y="927470"/>
                    <a:pt x="465389" y="926323"/>
                  </a:cubicBezTo>
                  <a:cubicBezTo>
                    <a:pt x="486031" y="916002"/>
                    <a:pt x="506674" y="906445"/>
                    <a:pt x="526934" y="895741"/>
                  </a:cubicBezTo>
                  <a:cubicBezTo>
                    <a:pt x="591539" y="862101"/>
                    <a:pt x="652320" y="822345"/>
                    <a:pt x="703163" y="769591"/>
                  </a:cubicBezTo>
                  <a:cubicBezTo>
                    <a:pt x="747507" y="723718"/>
                    <a:pt x="781912" y="671729"/>
                    <a:pt x="799114" y="609418"/>
                  </a:cubicBezTo>
                  <a:cubicBezTo>
                    <a:pt x="802172" y="598332"/>
                    <a:pt x="801026" y="589540"/>
                    <a:pt x="794909" y="579601"/>
                  </a:cubicBezTo>
                  <a:cubicBezTo>
                    <a:pt x="743684" y="495500"/>
                    <a:pt x="692459" y="411018"/>
                    <a:pt x="641616" y="326153"/>
                  </a:cubicBezTo>
                  <a:cubicBezTo>
                    <a:pt x="632825" y="311626"/>
                    <a:pt x="620974" y="298629"/>
                    <a:pt x="619827" y="280662"/>
                  </a:cubicBezTo>
                  <a:cubicBezTo>
                    <a:pt x="619445" y="277222"/>
                    <a:pt x="616387" y="275310"/>
                    <a:pt x="614093" y="273399"/>
                  </a:cubicBezTo>
                  <a:cubicBezTo>
                    <a:pt x="595744" y="258490"/>
                    <a:pt x="577777" y="243964"/>
                    <a:pt x="559427" y="229055"/>
                  </a:cubicBezTo>
                  <a:cubicBezTo>
                    <a:pt x="557899" y="227908"/>
                    <a:pt x="555987" y="227144"/>
                    <a:pt x="554076" y="225997"/>
                  </a:cubicBezTo>
                  <a:cubicBezTo>
                    <a:pt x="548725" y="230202"/>
                    <a:pt x="547959" y="236318"/>
                    <a:pt x="545284" y="241288"/>
                  </a:cubicBezTo>
                  <a:cubicBezTo>
                    <a:pt x="511261" y="314685"/>
                    <a:pt x="468064" y="381200"/>
                    <a:pt x="408429" y="436630"/>
                  </a:cubicBezTo>
                  <a:cubicBezTo>
                    <a:pt x="334268" y="505057"/>
                    <a:pt x="247874" y="548254"/>
                    <a:pt x="146954" y="560487"/>
                  </a:cubicBezTo>
                  <a:cubicBezTo>
                    <a:pt x="142367" y="560869"/>
                    <a:pt x="137397" y="560105"/>
                    <a:pt x="133192" y="565457"/>
                  </a:cubicBezTo>
                  <a:cubicBezTo>
                    <a:pt x="142367" y="586482"/>
                    <a:pt x="151924" y="607889"/>
                    <a:pt x="161481" y="629296"/>
                  </a:cubicBezTo>
                  <a:cubicBezTo>
                    <a:pt x="166450" y="640765"/>
                    <a:pt x="170655" y="653380"/>
                    <a:pt x="184799" y="657585"/>
                  </a:cubicBezTo>
                  <a:cubicBezTo>
                    <a:pt x="187857" y="658732"/>
                    <a:pt x="190533" y="662554"/>
                    <a:pt x="193209" y="664848"/>
                  </a:cubicBezTo>
                  <a:cubicBezTo>
                    <a:pt x="261636" y="731364"/>
                    <a:pt x="330063" y="798262"/>
                    <a:pt x="398872" y="864395"/>
                  </a:cubicBezTo>
                  <a:cubicBezTo>
                    <a:pt x="409959" y="875099"/>
                    <a:pt x="416075" y="886567"/>
                    <a:pt x="415310" y="902240"/>
                  </a:cubicBezTo>
                  <a:cubicBezTo>
                    <a:pt x="414929" y="909503"/>
                    <a:pt x="413399" y="915620"/>
                    <a:pt x="409959" y="922118"/>
                  </a:cubicBezTo>
                  <a:cubicBezTo>
                    <a:pt x="407283" y="927088"/>
                    <a:pt x="402695" y="931293"/>
                    <a:pt x="403460" y="937792"/>
                  </a:cubicBezTo>
                  <a:cubicBezTo>
                    <a:pt x="401931" y="939703"/>
                    <a:pt x="399255" y="941614"/>
                    <a:pt x="400402" y="944290"/>
                  </a:cubicBezTo>
                  <a:cubicBezTo>
                    <a:pt x="401549" y="947731"/>
                    <a:pt x="404989" y="946584"/>
                    <a:pt x="407283" y="945820"/>
                  </a:cubicBezTo>
                  <a:cubicBezTo>
                    <a:pt x="424103" y="941614"/>
                    <a:pt x="442069" y="937409"/>
                    <a:pt x="457743" y="927853"/>
                  </a:cubicBezTo>
                  <a:close/>
                  <a:moveTo>
                    <a:pt x="46033" y="187770"/>
                  </a:moveTo>
                  <a:cubicBezTo>
                    <a:pt x="45651" y="219116"/>
                    <a:pt x="49474" y="251992"/>
                    <a:pt x="50621" y="285250"/>
                  </a:cubicBezTo>
                  <a:cubicBezTo>
                    <a:pt x="51385" y="302452"/>
                    <a:pt x="51385" y="319272"/>
                    <a:pt x="54444" y="336092"/>
                  </a:cubicBezTo>
                  <a:cubicBezTo>
                    <a:pt x="65147" y="393433"/>
                    <a:pt x="85790" y="447716"/>
                    <a:pt x="106433" y="501999"/>
                  </a:cubicBezTo>
                  <a:cubicBezTo>
                    <a:pt x="112167" y="516525"/>
                    <a:pt x="112167" y="516525"/>
                    <a:pt x="128605" y="515379"/>
                  </a:cubicBezTo>
                  <a:cubicBezTo>
                    <a:pt x="176389" y="512320"/>
                    <a:pt x="221880" y="499323"/>
                    <a:pt x="265077" y="478680"/>
                  </a:cubicBezTo>
                  <a:cubicBezTo>
                    <a:pt x="385111" y="420957"/>
                    <a:pt x="459654" y="322712"/>
                    <a:pt x="510879" y="203825"/>
                  </a:cubicBezTo>
                  <a:cubicBezTo>
                    <a:pt x="513173" y="198473"/>
                    <a:pt x="512408" y="195033"/>
                    <a:pt x="507439" y="191975"/>
                  </a:cubicBezTo>
                  <a:cubicBezTo>
                    <a:pt x="497118" y="185476"/>
                    <a:pt x="487178" y="178595"/>
                    <a:pt x="476474" y="171714"/>
                  </a:cubicBezTo>
                  <a:cubicBezTo>
                    <a:pt x="397726" y="122019"/>
                    <a:pt x="314390" y="81880"/>
                    <a:pt x="223409" y="58561"/>
                  </a:cubicBezTo>
                  <a:cubicBezTo>
                    <a:pt x="192827" y="50915"/>
                    <a:pt x="162245" y="44034"/>
                    <a:pt x="130516" y="45564"/>
                  </a:cubicBezTo>
                  <a:cubicBezTo>
                    <a:pt x="86937" y="47857"/>
                    <a:pt x="63236" y="67353"/>
                    <a:pt x="52150" y="109786"/>
                  </a:cubicBezTo>
                  <a:cubicBezTo>
                    <a:pt x="46033" y="135016"/>
                    <a:pt x="45651" y="160628"/>
                    <a:pt x="46033" y="187770"/>
                  </a:cubicBezTo>
                  <a:close/>
                  <a:moveTo>
                    <a:pt x="361792" y="894213"/>
                  </a:moveTo>
                  <a:cubicBezTo>
                    <a:pt x="358352" y="890772"/>
                    <a:pt x="355293" y="886949"/>
                    <a:pt x="351853" y="883891"/>
                  </a:cubicBezTo>
                  <a:cubicBezTo>
                    <a:pt x="299864" y="833431"/>
                    <a:pt x="247874" y="782971"/>
                    <a:pt x="195503" y="732510"/>
                  </a:cubicBezTo>
                  <a:cubicBezTo>
                    <a:pt x="187857" y="725247"/>
                    <a:pt x="181359" y="712632"/>
                    <a:pt x="172184" y="711868"/>
                  </a:cubicBezTo>
                  <a:cubicBezTo>
                    <a:pt x="161863" y="711103"/>
                    <a:pt x="153835" y="723336"/>
                    <a:pt x="145043" y="729835"/>
                  </a:cubicBezTo>
                  <a:cubicBezTo>
                    <a:pt x="133956" y="737862"/>
                    <a:pt x="133956" y="738245"/>
                    <a:pt x="140455" y="750477"/>
                  </a:cubicBezTo>
                  <a:cubicBezTo>
                    <a:pt x="159951" y="787940"/>
                    <a:pt x="179829" y="825021"/>
                    <a:pt x="199325" y="862484"/>
                  </a:cubicBezTo>
                  <a:cubicBezTo>
                    <a:pt x="214999" y="892301"/>
                    <a:pt x="229907" y="922118"/>
                    <a:pt x="245198" y="951936"/>
                  </a:cubicBezTo>
                  <a:cubicBezTo>
                    <a:pt x="250168" y="961493"/>
                    <a:pt x="254755" y="963022"/>
                    <a:pt x="264312" y="958435"/>
                  </a:cubicBezTo>
                  <a:cubicBezTo>
                    <a:pt x="267370" y="957288"/>
                    <a:pt x="269664" y="955376"/>
                    <a:pt x="272722" y="953465"/>
                  </a:cubicBezTo>
                  <a:cubicBezTo>
                    <a:pt x="299864" y="936263"/>
                    <a:pt x="327005" y="919443"/>
                    <a:pt x="353765" y="902240"/>
                  </a:cubicBezTo>
                  <a:cubicBezTo>
                    <a:pt x="356440" y="900329"/>
                    <a:pt x="359499" y="899182"/>
                    <a:pt x="361792" y="894213"/>
                  </a:cubicBezTo>
                  <a:close/>
                  <a:moveTo>
                    <a:pt x="821285" y="534492"/>
                  </a:moveTo>
                  <a:cubicBezTo>
                    <a:pt x="826638" y="531434"/>
                    <a:pt x="827785" y="527611"/>
                    <a:pt x="829696" y="524553"/>
                  </a:cubicBezTo>
                  <a:cubicBezTo>
                    <a:pt x="846516" y="497029"/>
                    <a:pt x="863718" y="469123"/>
                    <a:pt x="880538" y="441218"/>
                  </a:cubicBezTo>
                  <a:cubicBezTo>
                    <a:pt x="887419" y="430131"/>
                    <a:pt x="887037" y="430131"/>
                    <a:pt x="876715" y="422486"/>
                  </a:cubicBezTo>
                  <a:cubicBezTo>
                    <a:pt x="823197" y="383494"/>
                    <a:pt x="769678" y="345267"/>
                    <a:pt x="716543" y="305510"/>
                  </a:cubicBezTo>
                  <a:cubicBezTo>
                    <a:pt x="704692" y="296718"/>
                    <a:pt x="693606" y="295189"/>
                    <a:pt x="678698" y="299011"/>
                  </a:cubicBezTo>
                  <a:cubicBezTo>
                    <a:pt x="726864" y="378142"/>
                    <a:pt x="773884" y="456126"/>
                    <a:pt x="821285" y="534492"/>
                  </a:cubicBezTo>
                  <a:close/>
                  <a:moveTo>
                    <a:pt x="1078939" y="1313950"/>
                  </a:moveTo>
                  <a:cubicBezTo>
                    <a:pt x="1079320" y="1313567"/>
                    <a:pt x="1079703" y="1313185"/>
                    <a:pt x="1079703" y="1313185"/>
                  </a:cubicBezTo>
                  <a:cubicBezTo>
                    <a:pt x="1079703" y="1312803"/>
                    <a:pt x="1079320" y="1312420"/>
                    <a:pt x="1078939" y="1312038"/>
                  </a:cubicBezTo>
                  <a:cubicBezTo>
                    <a:pt x="1078556" y="1312420"/>
                    <a:pt x="1078174" y="1312803"/>
                    <a:pt x="1078174" y="1313185"/>
                  </a:cubicBezTo>
                  <a:cubicBezTo>
                    <a:pt x="1078174" y="1313567"/>
                    <a:pt x="1078556" y="1313950"/>
                    <a:pt x="1078939" y="1313950"/>
                  </a:cubicBezTo>
                  <a:close/>
                </a:path>
              </a:pathLst>
            </a:custGeom>
            <a:solidFill>
              <a:srgbClr val="070707"/>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12" name="任意多边形: 形状 7"/>
            <p:cNvSpPr/>
            <p:nvPr>
              <p:custDataLst>
                <p:tags r:id="rId7"/>
              </p:custDataLst>
            </p:nvPr>
          </p:nvSpPr>
          <p:spPr>
            <a:xfrm>
              <a:off x="7940418" y="20642"/>
              <a:ext cx="1561728" cy="758510"/>
            </a:xfrm>
            <a:custGeom>
              <a:avLst/>
              <a:gdLst>
                <a:gd name="connsiteX0" fmla="*/ 535620 w 1561728"/>
                <a:gd name="connsiteY0" fmla="*/ 134943 h 758510"/>
                <a:gd name="connsiteX1" fmla="*/ 709937 w 1561728"/>
                <a:gd name="connsiteY1" fmla="*/ 51989 h 758510"/>
                <a:gd name="connsiteX2" fmla="*/ 1109797 w 1561728"/>
                <a:gd name="connsiteY2" fmla="*/ 224395 h 758510"/>
                <a:gd name="connsiteX3" fmla="*/ 1146877 w 1561728"/>
                <a:gd name="connsiteY3" fmla="*/ 472491 h 758510"/>
                <a:gd name="connsiteX4" fmla="*/ 1144201 w 1561728"/>
                <a:gd name="connsiteY4" fmla="*/ 483195 h 758510"/>
                <a:gd name="connsiteX5" fmla="*/ 1147641 w 1561728"/>
                <a:gd name="connsiteY5" fmla="*/ 490840 h 758510"/>
                <a:gd name="connsiteX6" fmla="*/ 1256590 w 1561728"/>
                <a:gd name="connsiteY6" fmla="*/ 522569 h 758510"/>
                <a:gd name="connsiteX7" fmla="*/ 1260030 w 1561728"/>
                <a:gd name="connsiteY7" fmla="*/ 521040 h 758510"/>
                <a:gd name="connsiteX8" fmla="*/ 1250091 w 1561728"/>
                <a:gd name="connsiteY8" fmla="*/ 498103 h 758510"/>
                <a:gd name="connsiteX9" fmla="*/ 1188163 w 1561728"/>
                <a:gd name="connsiteY9" fmla="*/ 416679 h 758510"/>
                <a:gd name="connsiteX10" fmla="*/ 1179753 w 1561728"/>
                <a:gd name="connsiteY10" fmla="*/ 407122 h 758510"/>
                <a:gd name="connsiteX11" fmla="*/ 1177841 w 1561728"/>
                <a:gd name="connsiteY11" fmla="*/ 378834 h 758510"/>
                <a:gd name="connsiteX12" fmla="*/ 1203071 w 1561728"/>
                <a:gd name="connsiteY12" fmla="*/ 368895 h 758510"/>
                <a:gd name="connsiteX13" fmla="*/ 1232124 w 1561728"/>
                <a:gd name="connsiteY13" fmla="*/ 378069 h 758510"/>
                <a:gd name="connsiteX14" fmla="*/ 1308961 w 1561728"/>
                <a:gd name="connsiteY14" fmla="*/ 417061 h 758510"/>
                <a:gd name="connsiteX15" fmla="*/ 1489777 w 1561728"/>
                <a:gd name="connsiteY15" fmla="*/ 551240 h 758510"/>
                <a:gd name="connsiteX16" fmla="*/ 1536414 w 1561728"/>
                <a:gd name="connsiteY16" fmla="*/ 601700 h 758510"/>
                <a:gd name="connsiteX17" fmla="*/ 1556675 w 1561728"/>
                <a:gd name="connsiteY17" fmla="*/ 638016 h 758510"/>
                <a:gd name="connsiteX18" fmla="*/ 1531063 w 1561728"/>
                <a:gd name="connsiteY18" fmla="*/ 719440 h 758510"/>
                <a:gd name="connsiteX19" fmla="*/ 1481367 w 1561728"/>
                <a:gd name="connsiteY19" fmla="*/ 741230 h 758510"/>
                <a:gd name="connsiteX20" fmla="*/ 1367449 w 1561728"/>
                <a:gd name="connsiteY20" fmla="*/ 757285 h 758510"/>
                <a:gd name="connsiteX21" fmla="*/ 1167138 w 1561728"/>
                <a:gd name="connsiteY21" fmla="*/ 730144 h 758510"/>
                <a:gd name="connsiteX22" fmla="*/ 1014610 w 1561728"/>
                <a:gd name="connsiteY22" fmla="*/ 682360 h 758510"/>
                <a:gd name="connsiteX23" fmla="*/ 988233 w 1561728"/>
                <a:gd name="connsiteY23" fmla="*/ 685418 h 758510"/>
                <a:gd name="connsiteX24" fmla="*/ 514595 w 1561728"/>
                <a:gd name="connsiteY24" fmla="*/ 632664 h 758510"/>
                <a:gd name="connsiteX25" fmla="*/ 418645 w 1561728"/>
                <a:gd name="connsiteY25" fmla="*/ 448790 h 758510"/>
                <a:gd name="connsiteX26" fmla="*/ 402589 w 1561728"/>
                <a:gd name="connsiteY26" fmla="*/ 427765 h 758510"/>
                <a:gd name="connsiteX27" fmla="*/ 251973 w 1561728"/>
                <a:gd name="connsiteY27" fmla="*/ 353221 h 758510"/>
                <a:gd name="connsiteX28" fmla="*/ 118177 w 1561728"/>
                <a:gd name="connsiteY28" fmla="*/ 263387 h 758510"/>
                <a:gd name="connsiteX29" fmla="*/ 41340 w 1561728"/>
                <a:gd name="connsiteY29" fmla="*/ 190755 h 758510"/>
                <a:gd name="connsiteX30" fmla="*/ 7700 w 1561728"/>
                <a:gd name="connsiteY30" fmla="*/ 138383 h 758510"/>
                <a:gd name="connsiteX31" fmla="*/ 61983 w 1561728"/>
                <a:gd name="connsiteY31" fmla="*/ 10704 h 758510"/>
                <a:gd name="connsiteX32" fmla="*/ 127734 w 1561728"/>
                <a:gd name="connsiteY32" fmla="*/ 0 h 758510"/>
                <a:gd name="connsiteX33" fmla="*/ 263824 w 1561728"/>
                <a:gd name="connsiteY33" fmla="*/ 18349 h 758510"/>
                <a:gd name="connsiteX34" fmla="*/ 510390 w 1561728"/>
                <a:gd name="connsiteY34" fmla="*/ 97098 h 758510"/>
                <a:gd name="connsiteX35" fmla="*/ 527975 w 1561728"/>
                <a:gd name="connsiteY35" fmla="*/ 132649 h 758510"/>
                <a:gd name="connsiteX36" fmla="*/ 520712 w 1561728"/>
                <a:gd name="connsiteY36" fmla="*/ 140677 h 758510"/>
                <a:gd name="connsiteX37" fmla="*/ 498540 w 1561728"/>
                <a:gd name="connsiteY37" fmla="*/ 142971 h 758510"/>
                <a:gd name="connsiteX38" fmla="*/ 386533 w 1561728"/>
                <a:gd name="connsiteY38" fmla="*/ 142588 h 758510"/>
                <a:gd name="connsiteX39" fmla="*/ 344483 w 1561728"/>
                <a:gd name="connsiteY39" fmla="*/ 153292 h 758510"/>
                <a:gd name="connsiteX40" fmla="*/ 363979 w 1561728"/>
                <a:gd name="connsiteY40" fmla="*/ 174699 h 758510"/>
                <a:gd name="connsiteX41" fmla="*/ 445786 w 1561728"/>
                <a:gd name="connsiteY41" fmla="*/ 227453 h 758510"/>
                <a:gd name="connsiteX42" fmla="*/ 459548 w 1561728"/>
                <a:gd name="connsiteY42" fmla="*/ 223248 h 758510"/>
                <a:gd name="connsiteX43" fmla="*/ 521094 w 1561728"/>
                <a:gd name="connsiteY43" fmla="*/ 146029 h 758510"/>
                <a:gd name="connsiteX44" fmla="*/ 535620 w 1561728"/>
                <a:gd name="connsiteY44" fmla="*/ 134943 h 758510"/>
                <a:gd name="connsiteX45" fmla="*/ 133850 w 1561728"/>
                <a:gd name="connsiteY45" fmla="*/ 213691 h 758510"/>
                <a:gd name="connsiteX46" fmla="*/ 143789 w 1561728"/>
                <a:gd name="connsiteY46" fmla="*/ 224013 h 758510"/>
                <a:gd name="connsiteX47" fmla="*/ 216421 w 1561728"/>
                <a:gd name="connsiteY47" fmla="*/ 280589 h 758510"/>
                <a:gd name="connsiteX48" fmla="*/ 403736 w 1561728"/>
                <a:gd name="connsiteY48" fmla="*/ 377687 h 758510"/>
                <a:gd name="connsiteX49" fmla="*/ 1012699 w 1561728"/>
                <a:gd name="connsiteY49" fmla="*/ 631899 h 758510"/>
                <a:gd name="connsiteX50" fmla="*/ 1055513 w 1561728"/>
                <a:gd name="connsiteY50" fmla="*/ 649102 h 758510"/>
                <a:gd name="connsiteX51" fmla="*/ 1243210 w 1561728"/>
                <a:gd name="connsiteY51" fmla="*/ 702238 h 758510"/>
                <a:gd name="connsiteX52" fmla="*/ 1469899 w 1561728"/>
                <a:gd name="connsiteY52" fmla="*/ 697268 h 758510"/>
                <a:gd name="connsiteX53" fmla="*/ 1503539 w 1561728"/>
                <a:gd name="connsiteY53" fmla="*/ 682742 h 758510"/>
                <a:gd name="connsiteX54" fmla="*/ 1513860 w 1561728"/>
                <a:gd name="connsiteY54" fmla="*/ 656747 h 758510"/>
                <a:gd name="connsiteX55" fmla="*/ 1505832 w 1561728"/>
                <a:gd name="connsiteY55" fmla="*/ 639545 h 758510"/>
                <a:gd name="connsiteX56" fmla="*/ 1475633 w 1561728"/>
                <a:gd name="connsiteY56" fmla="*/ 602464 h 758510"/>
                <a:gd name="connsiteX57" fmla="*/ 1289466 w 1561728"/>
                <a:gd name="connsiteY57" fmla="*/ 459876 h 758510"/>
                <a:gd name="connsiteX58" fmla="*/ 1280291 w 1561728"/>
                <a:gd name="connsiteY58" fmla="*/ 458347 h 758510"/>
                <a:gd name="connsiteX59" fmla="*/ 1289083 w 1561728"/>
                <a:gd name="connsiteY59" fmla="*/ 474785 h 758510"/>
                <a:gd name="connsiteX60" fmla="*/ 1307432 w 1561728"/>
                <a:gd name="connsiteY60" fmla="*/ 518746 h 758510"/>
                <a:gd name="connsiteX61" fmla="*/ 1266529 w 1561728"/>
                <a:gd name="connsiteY61" fmla="*/ 569589 h 758510"/>
                <a:gd name="connsiteX62" fmla="*/ 1217980 w 1561728"/>
                <a:gd name="connsiteY62" fmla="*/ 561561 h 758510"/>
                <a:gd name="connsiteX63" fmla="*/ 1139996 w 1561728"/>
                <a:gd name="connsiteY63" fmla="*/ 537095 h 758510"/>
                <a:gd name="connsiteX64" fmla="*/ 631571 w 1561728"/>
                <a:gd name="connsiteY64" fmla="*/ 363925 h 758510"/>
                <a:gd name="connsiteX65" fmla="*/ 406029 w 1561728"/>
                <a:gd name="connsiteY65" fmla="*/ 258035 h 758510"/>
                <a:gd name="connsiteX66" fmla="*/ 321547 w 1561728"/>
                <a:gd name="connsiteY66" fmla="*/ 198018 h 758510"/>
                <a:gd name="connsiteX67" fmla="*/ 306638 w 1561728"/>
                <a:gd name="connsiteY67" fmla="*/ 179287 h 758510"/>
                <a:gd name="connsiteX68" fmla="*/ 324987 w 1561728"/>
                <a:gd name="connsiteY68" fmla="*/ 112771 h 758510"/>
                <a:gd name="connsiteX69" fmla="*/ 356716 w 1561728"/>
                <a:gd name="connsiteY69" fmla="*/ 102067 h 758510"/>
                <a:gd name="connsiteX70" fmla="*/ 370096 w 1561728"/>
                <a:gd name="connsiteY70" fmla="*/ 97480 h 758510"/>
                <a:gd name="connsiteX71" fmla="*/ 367420 w 1561728"/>
                <a:gd name="connsiteY71" fmla="*/ 95569 h 758510"/>
                <a:gd name="connsiteX72" fmla="*/ 160609 w 1561728"/>
                <a:gd name="connsiteY72" fmla="*/ 48167 h 758510"/>
                <a:gd name="connsiteX73" fmla="*/ 90653 w 1561728"/>
                <a:gd name="connsiteY73" fmla="*/ 50842 h 758510"/>
                <a:gd name="connsiteX74" fmla="*/ 57778 w 1561728"/>
                <a:gd name="connsiteY74" fmla="*/ 73397 h 758510"/>
                <a:gd name="connsiteX75" fmla="*/ 47074 w 1561728"/>
                <a:gd name="connsiteY75" fmla="*/ 107801 h 758510"/>
                <a:gd name="connsiteX76" fmla="*/ 62365 w 1561728"/>
                <a:gd name="connsiteY76" fmla="*/ 142588 h 758510"/>
                <a:gd name="connsiteX77" fmla="*/ 131557 w 1561728"/>
                <a:gd name="connsiteY77" fmla="*/ 214456 h 758510"/>
                <a:gd name="connsiteX78" fmla="*/ 133850 w 1561728"/>
                <a:gd name="connsiteY78" fmla="*/ 213691 h 758510"/>
                <a:gd name="connsiteX79" fmla="*/ 133850 w 1561728"/>
                <a:gd name="connsiteY79" fmla="*/ 213691 h 758510"/>
                <a:gd name="connsiteX80" fmla="*/ 1120118 w 1561728"/>
                <a:gd name="connsiteY80" fmla="*/ 396036 h 758510"/>
                <a:gd name="connsiteX81" fmla="*/ 1120118 w 1561728"/>
                <a:gd name="connsiteY81" fmla="*/ 368895 h 758510"/>
                <a:gd name="connsiteX82" fmla="*/ 1115913 w 1561728"/>
                <a:gd name="connsiteY82" fmla="*/ 342135 h 758510"/>
                <a:gd name="connsiteX83" fmla="*/ 985940 w 1561728"/>
                <a:gd name="connsiteY83" fmla="*/ 159408 h 758510"/>
                <a:gd name="connsiteX84" fmla="*/ 722170 w 1561728"/>
                <a:gd name="connsiteY84" fmla="*/ 109330 h 758510"/>
                <a:gd name="connsiteX85" fmla="*/ 514978 w 1561728"/>
                <a:gd name="connsiteY85" fmla="*/ 234716 h 758510"/>
                <a:gd name="connsiteX86" fmla="*/ 523388 w 1561728"/>
                <a:gd name="connsiteY86" fmla="*/ 266445 h 758510"/>
                <a:gd name="connsiteX87" fmla="*/ 844880 w 1561728"/>
                <a:gd name="connsiteY87" fmla="*/ 392978 h 758510"/>
                <a:gd name="connsiteX88" fmla="*/ 1094506 w 1561728"/>
                <a:gd name="connsiteY88" fmla="*/ 474020 h 758510"/>
                <a:gd name="connsiteX89" fmla="*/ 1112472 w 1561728"/>
                <a:gd name="connsiteY89" fmla="*/ 463699 h 758510"/>
                <a:gd name="connsiteX90" fmla="*/ 1120118 w 1561728"/>
                <a:gd name="connsiteY90" fmla="*/ 396036 h 758510"/>
                <a:gd name="connsiteX91" fmla="*/ 471016 w 1561728"/>
                <a:gd name="connsiteY91" fmla="*/ 460640 h 758510"/>
                <a:gd name="connsiteX92" fmla="*/ 470634 w 1561728"/>
                <a:gd name="connsiteY92" fmla="*/ 468286 h 758510"/>
                <a:gd name="connsiteX93" fmla="*/ 474839 w 1561728"/>
                <a:gd name="connsiteY93" fmla="*/ 482048 h 758510"/>
                <a:gd name="connsiteX94" fmla="*/ 588374 w 1561728"/>
                <a:gd name="connsiteY94" fmla="*/ 626930 h 758510"/>
                <a:gd name="connsiteX95" fmla="*/ 872404 w 1561728"/>
                <a:gd name="connsiteY95" fmla="*/ 679301 h 758510"/>
                <a:gd name="connsiteX96" fmla="*/ 939302 w 1561728"/>
                <a:gd name="connsiteY96" fmla="*/ 656365 h 758510"/>
                <a:gd name="connsiteX97" fmla="*/ 471016 w 1561728"/>
                <a:gd name="connsiteY97" fmla="*/ 460640 h 758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561728" h="758510">
                  <a:moveTo>
                    <a:pt x="535620" y="134943"/>
                  </a:moveTo>
                  <a:cubicBezTo>
                    <a:pt x="586845" y="92510"/>
                    <a:pt x="644569" y="64604"/>
                    <a:pt x="709937" y="51989"/>
                  </a:cubicBezTo>
                  <a:cubicBezTo>
                    <a:pt x="866670" y="21407"/>
                    <a:pt x="1029519" y="88305"/>
                    <a:pt x="1109797" y="224395"/>
                  </a:cubicBezTo>
                  <a:cubicBezTo>
                    <a:pt x="1155670" y="301997"/>
                    <a:pt x="1167520" y="384950"/>
                    <a:pt x="1146877" y="472491"/>
                  </a:cubicBezTo>
                  <a:cubicBezTo>
                    <a:pt x="1146113" y="475931"/>
                    <a:pt x="1145348" y="479754"/>
                    <a:pt x="1144201" y="483195"/>
                  </a:cubicBezTo>
                  <a:cubicBezTo>
                    <a:pt x="1143054" y="487017"/>
                    <a:pt x="1143819" y="489693"/>
                    <a:pt x="1147641" y="490840"/>
                  </a:cubicBezTo>
                  <a:cubicBezTo>
                    <a:pt x="1183958" y="501162"/>
                    <a:pt x="1219127" y="515688"/>
                    <a:pt x="1256590" y="522569"/>
                  </a:cubicBezTo>
                  <a:cubicBezTo>
                    <a:pt x="1257354" y="522569"/>
                    <a:pt x="1258501" y="521804"/>
                    <a:pt x="1260030" y="521040"/>
                  </a:cubicBezTo>
                  <a:cubicBezTo>
                    <a:pt x="1259266" y="512247"/>
                    <a:pt x="1254296" y="505367"/>
                    <a:pt x="1250091" y="498103"/>
                  </a:cubicBezTo>
                  <a:cubicBezTo>
                    <a:pt x="1232507" y="468668"/>
                    <a:pt x="1210717" y="442291"/>
                    <a:pt x="1188163" y="416679"/>
                  </a:cubicBezTo>
                  <a:cubicBezTo>
                    <a:pt x="1185487" y="413621"/>
                    <a:pt x="1182429" y="410563"/>
                    <a:pt x="1179753" y="407122"/>
                  </a:cubicBezTo>
                  <a:cubicBezTo>
                    <a:pt x="1172872" y="397948"/>
                    <a:pt x="1172107" y="386862"/>
                    <a:pt x="1177841" y="378834"/>
                  </a:cubicBezTo>
                  <a:cubicBezTo>
                    <a:pt x="1183958" y="370041"/>
                    <a:pt x="1192750" y="366983"/>
                    <a:pt x="1203071" y="368895"/>
                  </a:cubicBezTo>
                  <a:cubicBezTo>
                    <a:pt x="1213011" y="370806"/>
                    <a:pt x="1222568" y="374247"/>
                    <a:pt x="1232124" y="378069"/>
                  </a:cubicBezTo>
                  <a:cubicBezTo>
                    <a:pt x="1258884" y="388773"/>
                    <a:pt x="1284496" y="402153"/>
                    <a:pt x="1308961" y="417061"/>
                  </a:cubicBezTo>
                  <a:cubicBezTo>
                    <a:pt x="1373566" y="456053"/>
                    <a:pt x="1433583" y="501162"/>
                    <a:pt x="1489777" y="551240"/>
                  </a:cubicBezTo>
                  <a:cubicBezTo>
                    <a:pt x="1506979" y="566530"/>
                    <a:pt x="1522653" y="582968"/>
                    <a:pt x="1536414" y="601700"/>
                  </a:cubicBezTo>
                  <a:cubicBezTo>
                    <a:pt x="1544825" y="612786"/>
                    <a:pt x="1551705" y="624636"/>
                    <a:pt x="1556675" y="638016"/>
                  </a:cubicBezTo>
                  <a:cubicBezTo>
                    <a:pt x="1568526" y="670891"/>
                    <a:pt x="1559351" y="699562"/>
                    <a:pt x="1531063" y="719440"/>
                  </a:cubicBezTo>
                  <a:cubicBezTo>
                    <a:pt x="1516154" y="730144"/>
                    <a:pt x="1498952" y="736260"/>
                    <a:pt x="1481367" y="741230"/>
                  </a:cubicBezTo>
                  <a:cubicBezTo>
                    <a:pt x="1444287" y="751169"/>
                    <a:pt x="1405677" y="754227"/>
                    <a:pt x="1367449" y="757285"/>
                  </a:cubicBezTo>
                  <a:cubicBezTo>
                    <a:pt x="1298640" y="763019"/>
                    <a:pt x="1232889" y="747728"/>
                    <a:pt x="1167138" y="730144"/>
                  </a:cubicBezTo>
                  <a:cubicBezTo>
                    <a:pt x="1115531" y="716382"/>
                    <a:pt x="1065070" y="699944"/>
                    <a:pt x="1014610" y="682360"/>
                  </a:cubicBezTo>
                  <a:cubicBezTo>
                    <a:pt x="1004671" y="678919"/>
                    <a:pt x="997408" y="679684"/>
                    <a:pt x="988233" y="685418"/>
                  </a:cubicBezTo>
                  <a:cubicBezTo>
                    <a:pt x="837617" y="778310"/>
                    <a:pt x="638070" y="756138"/>
                    <a:pt x="514595" y="632664"/>
                  </a:cubicBezTo>
                  <a:cubicBezTo>
                    <a:pt x="463371" y="581439"/>
                    <a:pt x="430495" y="520658"/>
                    <a:pt x="418645" y="448790"/>
                  </a:cubicBezTo>
                  <a:cubicBezTo>
                    <a:pt x="417115" y="438469"/>
                    <a:pt x="412528" y="432352"/>
                    <a:pt x="402589" y="427765"/>
                  </a:cubicBezTo>
                  <a:cubicBezTo>
                    <a:pt x="351747" y="404446"/>
                    <a:pt x="302051" y="378834"/>
                    <a:pt x="251973" y="353221"/>
                  </a:cubicBezTo>
                  <a:cubicBezTo>
                    <a:pt x="203807" y="328374"/>
                    <a:pt x="159080" y="299321"/>
                    <a:pt x="118177" y="263387"/>
                  </a:cubicBezTo>
                  <a:cubicBezTo>
                    <a:pt x="91800" y="240068"/>
                    <a:pt x="64659" y="217514"/>
                    <a:pt x="41340" y="190755"/>
                  </a:cubicBezTo>
                  <a:cubicBezTo>
                    <a:pt x="27578" y="175082"/>
                    <a:pt x="15727" y="157879"/>
                    <a:pt x="7700" y="138383"/>
                  </a:cubicBezTo>
                  <a:cubicBezTo>
                    <a:pt x="-13325" y="86394"/>
                    <a:pt x="9993" y="31729"/>
                    <a:pt x="61983" y="10704"/>
                  </a:cubicBezTo>
                  <a:cubicBezTo>
                    <a:pt x="83008" y="2294"/>
                    <a:pt x="105562" y="0"/>
                    <a:pt x="127734" y="0"/>
                  </a:cubicBezTo>
                  <a:cubicBezTo>
                    <a:pt x="173989" y="0"/>
                    <a:pt x="219098" y="8028"/>
                    <a:pt x="263824" y="18349"/>
                  </a:cubicBezTo>
                  <a:cubicBezTo>
                    <a:pt x="347924" y="38227"/>
                    <a:pt x="429731" y="65369"/>
                    <a:pt x="510390" y="97098"/>
                  </a:cubicBezTo>
                  <a:cubicBezTo>
                    <a:pt x="529886" y="104743"/>
                    <a:pt x="534091" y="113535"/>
                    <a:pt x="527975" y="132649"/>
                  </a:cubicBezTo>
                  <a:cubicBezTo>
                    <a:pt x="524917" y="134943"/>
                    <a:pt x="521476" y="136854"/>
                    <a:pt x="520712" y="140677"/>
                  </a:cubicBezTo>
                  <a:cubicBezTo>
                    <a:pt x="513449" y="143353"/>
                    <a:pt x="506186" y="143735"/>
                    <a:pt x="498540" y="142971"/>
                  </a:cubicBezTo>
                  <a:cubicBezTo>
                    <a:pt x="461077" y="140677"/>
                    <a:pt x="423997" y="138766"/>
                    <a:pt x="386533" y="142588"/>
                  </a:cubicBezTo>
                  <a:cubicBezTo>
                    <a:pt x="372390" y="144117"/>
                    <a:pt x="357863" y="145264"/>
                    <a:pt x="344483" y="153292"/>
                  </a:cubicBezTo>
                  <a:cubicBezTo>
                    <a:pt x="349453" y="162467"/>
                    <a:pt x="356716" y="168583"/>
                    <a:pt x="363979" y="174699"/>
                  </a:cubicBezTo>
                  <a:cubicBezTo>
                    <a:pt x="389210" y="195342"/>
                    <a:pt x="417498" y="211398"/>
                    <a:pt x="445786" y="227453"/>
                  </a:cubicBezTo>
                  <a:cubicBezTo>
                    <a:pt x="452667" y="231658"/>
                    <a:pt x="455725" y="229365"/>
                    <a:pt x="459548" y="223248"/>
                  </a:cubicBezTo>
                  <a:cubicBezTo>
                    <a:pt x="475986" y="194195"/>
                    <a:pt x="497393" y="169348"/>
                    <a:pt x="521094" y="146029"/>
                  </a:cubicBezTo>
                  <a:cubicBezTo>
                    <a:pt x="527975" y="144117"/>
                    <a:pt x="532180" y="140295"/>
                    <a:pt x="535620" y="134943"/>
                  </a:cubicBezTo>
                  <a:close/>
                  <a:moveTo>
                    <a:pt x="133850" y="213691"/>
                  </a:moveTo>
                  <a:cubicBezTo>
                    <a:pt x="134615" y="219425"/>
                    <a:pt x="139967" y="220955"/>
                    <a:pt x="143789" y="224013"/>
                  </a:cubicBezTo>
                  <a:cubicBezTo>
                    <a:pt x="166344" y="245038"/>
                    <a:pt x="190044" y="264916"/>
                    <a:pt x="216421" y="280589"/>
                  </a:cubicBezTo>
                  <a:cubicBezTo>
                    <a:pt x="276821" y="316523"/>
                    <a:pt x="340278" y="347870"/>
                    <a:pt x="403736" y="377687"/>
                  </a:cubicBezTo>
                  <a:cubicBezTo>
                    <a:pt x="602901" y="471726"/>
                    <a:pt x="803977" y="561179"/>
                    <a:pt x="1012699" y="631899"/>
                  </a:cubicBezTo>
                  <a:cubicBezTo>
                    <a:pt x="1027225" y="636869"/>
                    <a:pt x="1040987" y="644132"/>
                    <a:pt x="1055513" y="649102"/>
                  </a:cubicBezTo>
                  <a:cubicBezTo>
                    <a:pt x="1117060" y="669745"/>
                    <a:pt x="1179753" y="687711"/>
                    <a:pt x="1243210" y="702238"/>
                  </a:cubicBezTo>
                  <a:cubicBezTo>
                    <a:pt x="1319283" y="719440"/>
                    <a:pt x="1394591" y="714471"/>
                    <a:pt x="1469899" y="697268"/>
                  </a:cubicBezTo>
                  <a:cubicBezTo>
                    <a:pt x="1481750" y="694592"/>
                    <a:pt x="1493218" y="690005"/>
                    <a:pt x="1503539" y="682742"/>
                  </a:cubicBezTo>
                  <a:cubicBezTo>
                    <a:pt x="1513860" y="675479"/>
                    <a:pt x="1516536" y="668215"/>
                    <a:pt x="1513860" y="656747"/>
                  </a:cubicBezTo>
                  <a:cubicBezTo>
                    <a:pt x="1512332" y="650631"/>
                    <a:pt x="1509273" y="644897"/>
                    <a:pt x="1505832" y="639545"/>
                  </a:cubicBezTo>
                  <a:cubicBezTo>
                    <a:pt x="1497422" y="625783"/>
                    <a:pt x="1487101" y="613550"/>
                    <a:pt x="1475633" y="602464"/>
                  </a:cubicBezTo>
                  <a:cubicBezTo>
                    <a:pt x="1419056" y="547417"/>
                    <a:pt x="1355981" y="501544"/>
                    <a:pt x="1289466" y="459876"/>
                  </a:cubicBezTo>
                  <a:cubicBezTo>
                    <a:pt x="1286789" y="458347"/>
                    <a:pt x="1284496" y="455671"/>
                    <a:pt x="1280291" y="458347"/>
                  </a:cubicBezTo>
                  <a:cubicBezTo>
                    <a:pt x="1281437" y="464846"/>
                    <a:pt x="1286025" y="469433"/>
                    <a:pt x="1289083" y="474785"/>
                  </a:cubicBezTo>
                  <a:cubicBezTo>
                    <a:pt x="1296728" y="488929"/>
                    <a:pt x="1304757" y="502691"/>
                    <a:pt x="1307432" y="518746"/>
                  </a:cubicBezTo>
                  <a:cubicBezTo>
                    <a:pt x="1312402" y="547034"/>
                    <a:pt x="1295582" y="568060"/>
                    <a:pt x="1266529" y="569589"/>
                  </a:cubicBezTo>
                  <a:cubicBezTo>
                    <a:pt x="1249709" y="570353"/>
                    <a:pt x="1233653" y="566530"/>
                    <a:pt x="1217980" y="561561"/>
                  </a:cubicBezTo>
                  <a:cubicBezTo>
                    <a:pt x="1191986" y="553533"/>
                    <a:pt x="1165991" y="545123"/>
                    <a:pt x="1139996" y="537095"/>
                  </a:cubicBezTo>
                  <a:cubicBezTo>
                    <a:pt x="969120" y="483959"/>
                    <a:pt x="798243" y="430441"/>
                    <a:pt x="631571" y="363925"/>
                  </a:cubicBezTo>
                  <a:cubicBezTo>
                    <a:pt x="554352" y="332961"/>
                    <a:pt x="478279" y="299321"/>
                    <a:pt x="406029" y="258035"/>
                  </a:cubicBezTo>
                  <a:cubicBezTo>
                    <a:pt x="375830" y="240833"/>
                    <a:pt x="346395" y="222866"/>
                    <a:pt x="321547" y="198018"/>
                  </a:cubicBezTo>
                  <a:cubicBezTo>
                    <a:pt x="315813" y="192284"/>
                    <a:pt x="310843" y="186168"/>
                    <a:pt x="306638" y="179287"/>
                  </a:cubicBezTo>
                  <a:cubicBezTo>
                    <a:pt x="291347" y="152910"/>
                    <a:pt x="298228" y="127297"/>
                    <a:pt x="324987" y="112771"/>
                  </a:cubicBezTo>
                  <a:cubicBezTo>
                    <a:pt x="334926" y="107419"/>
                    <a:pt x="345630" y="104361"/>
                    <a:pt x="356716" y="102067"/>
                  </a:cubicBezTo>
                  <a:cubicBezTo>
                    <a:pt x="361303" y="100920"/>
                    <a:pt x="366273" y="101303"/>
                    <a:pt x="370096" y="97480"/>
                  </a:cubicBezTo>
                  <a:cubicBezTo>
                    <a:pt x="369331" y="96715"/>
                    <a:pt x="368567" y="95951"/>
                    <a:pt x="367420" y="95569"/>
                  </a:cubicBezTo>
                  <a:cubicBezTo>
                    <a:pt x="299757" y="73779"/>
                    <a:pt x="231330" y="55047"/>
                    <a:pt x="160609" y="48167"/>
                  </a:cubicBezTo>
                  <a:cubicBezTo>
                    <a:pt x="137291" y="45873"/>
                    <a:pt x="113590" y="45108"/>
                    <a:pt x="90653" y="50842"/>
                  </a:cubicBezTo>
                  <a:cubicBezTo>
                    <a:pt x="77274" y="54283"/>
                    <a:pt x="64277" y="59635"/>
                    <a:pt x="57778" y="73397"/>
                  </a:cubicBezTo>
                  <a:cubicBezTo>
                    <a:pt x="47074" y="82571"/>
                    <a:pt x="45163" y="94804"/>
                    <a:pt x="47074" y="107801"/>
                  </a:cubicBezTo>
                  <a:cubicBezTo>
                    <a:pt x="48986" y="120799"/>
                    <a:pt x="55102" y="131885"/>
                    <a:pt x="62365" y="142588"/>
                  </a:cubicBezTo>
                  <a:cubicBezTo>
                    <a:pt x="81479" y="170494"/>
                    <a:pt x="106327" y="192666"/>
                    <a:pt x="131557" y="214456"/>
                  </a:cubicBezTo>
                  <a:cubicBezTo>
                    <a:pt x="131939" y="214456"/>
                    <a:pt x="133086" y="214074"/>
                    <a:pt x="133850" y="213691"/>
                  </a:cubicBezTo>
                  <a:lnTo>
                    <a:pt x="133850" y="213691"/>
                  </a:lnTo>
                  <a:close/>
                  <a:moveTo>
                    <a:pt x="1120118" y="396036"/>
                  </a:moveTo>
                  <a:cubicBezTo>
                    <a:pt x="1120118" y="386862"/>
                    <a:pt x="1120882" y="377687"/>
                    <a:pt x="1120118" y="368895"/>
                  </a:cubicBezTo>
                  <a:cubicBezTo>
                    <a:pt x="1119354" y="359720"/>
                    <a:pt x="1117824" y="350928"/>
                    <a:pt x="1115913" y="342135"/>
                  </a:cubicBezTo>
                  <a:cubicBezTo>
                    <a:pt x="1098711" y="262622"/>
                    <a:pt x="1053220" y="202988"/>
                    <a:pt x="985940" y="159408"/>
                  </a:cubicBezTo>
                  <a:cubicBezTo>
                    <a:pt x="905280" y="107419"/>
                    <a:pt x="816210" y="91746"/>
                    <a:pt x="722170" y="109330"/>
                  </a:cubicBezTo>
                  <a:cubicBezTo>
                    <a:pt x="637688" y="125004"/>
                    <a:pt x="567349" y="165525"/>
                    <a:pt x="514978" y="234716"/>
                  </a:cubicBezTo>
                  <a:cubicBezTo>
                    <a:pt x="497011" y="258417"/>
                    <a:pt x="497011" y="254212"/>
                    <a:pt x="523388" y="266445"/>
                  </a:cubicBezTo>
                  <a:cubicBezTo>
                    <a:pt x="627748" y="314994"/>
                    <a:pt x="735932" y="355515"/>
                    <a:pt x="844880" y="392978"/>
                  </a:cubicBezTo>
                  <a:cubicBezTo>
                    <a:pt x="927452" y="421648"/>
                    <a:pt x="1010788" y="448025"/>
                    <a:pt x="1094506" y="474020"/>
                  </a:cubicBezTo>
                  <a:cubicBezTo>
                    <a:pt x="1108650" y="478225"/>
                    <a:pt x="1108650" y="478225"/>
                    <a:pt x="1112472" y="463699"/>
                  </a:cubicBezTo>
                  <a:cubicBezTo>
                    <a:pt x="1118207" y="441527"/>
                    <a:pt x="1121647" y="418973"/>
                    <a:pt x="1120118" y="396036"/>
                  </a:cubicBezTo>
                  <a:close/>
                  <a:moveTo>
                    <a:pt x="471016" y="460640"/>
                  </a:moveTo>
                  <a:cubicBezTo>
                    <a:pt x="470634" y="465228"/>
                    <a:pt x="470252" y="466757"/>
                    <a:pt x="470634" y="468286"/>
                  </a:cubicBezTo>
                  <a:cubicBezTo>
                    <a:pt x="471781" y="472873"/>
                    <a:pt x="473310" y="477461"/>
                    <a:pt x="474839" y="482048"/>
                  </a:cubicBezTo>
                  <a:cubicBezTo>
                    <a:pt x="496629" y="542829"/>
                    <a:pt x="534856" y="590996"/>
                    <a:pt x="588374" y="626930"/>
                  </a:cubicBezTo>
                  <a:cubicBezTo>
                    <a:pt x="675151" y="685418"/>
                    <a:pt x="770719" y="700709"/>
                    <a:pt x="872404" y="679301"/>
                  </a:cubicBezTo>
                  <a:cubicBezTo>
                    <a:pt x="894576" y="674714"/>
                    <a:pt x="916366" y="668215"/>
                    <a:pt x="939302" y="656365"/>
                  </a:cubicBezTo>
                  <a:cubicBezTo>
                    <a:pt x="779894" y="596730"/>
                    <a:pt x="625455" y="531361"/>
                    <a:pt x="471016" y="460640"/>
                  </a:cubicBezTo>
                  <a:close/>
                </a:path>
              </a:pathLst>
            </a:custGeom>
            <a:solidFill>
              <a:srgbClr val="070707"/>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p:nvPr>
              <p:custDataLst>
                <p:tags r:id="rId8"/>
              </p:custDataLst>
            </p:nvPr>
          </p:nvSpPr>
          <p:spPr>
            <a:xfrm>
              <a:off x="8747835" y="2523392"/>
              <a:ext cx="898727" cy="829535"/>
            </a:xfrm>
            <a:custGeom>
              <a:avLst/>
              <a:gdLst>
                <a:gd name="connsiteX0" fmla="*/ 898727 w 898727"/>
                <a:gd name="connsiteY0" fmla="*/ 317670 h 829535"/>
                <a:gd name="connsiteX1" fmla="*/ 886495 w 898727"/>
                <a:gd name="connsiteY1" fmla="*/ 330285 h 829535"/>
                <a:gd name="connsiteX2" fmla="*/ 699562 w 898727"/>
                <a:gd name="connsiteY2" fmla="*/ 523716 h 829535"/>
                <a:gd name="connsiteX3" fmla="*/ 690769 w 898727"/>
                <a:gd name="connsiteY3" fmla="*/ 548946 h 829535"/>
                <a:gd name="connsiteX4" fmla="*/ 711795 w 898727"/>
                <a:gd name="connsiteY4" fmla="*/ 710648 h 829535"/>
                <a:gd name="connsiteX5" fmla="*/ 725557 w 898727"/>
                <a:gd name="connsiteY5" fmla="*/ 818449 h 829535"/>
                <a:gd name="connsiteX6" fmla="*/ 724792 w 898727"/>
                <a:gd name="connsiteY6" fmla="*/ 829153 h 829535"/>
                <a:gd name="connsiteX7" fmla="*/ 710266 w 898727"/>
                <a:gd name="connsiteY7" fmla="*/ 823801 h 829535"/>
                <a:gd name="connsiteX8" fmla="*/ 460258 w 898727"/>
                <a:gd name="connsiteY8" fmla="*/ 709883 h 829535"/>
                <a:gd name="connsiteX9" fmla="*/ 436557 w 898727"/>
                <a:gd name="connsiteY9" fmla="*/ 709883 h 829535"/>
                <a:gd name="connsiteX10" fmla="*/ 186550 w 898727"/>
                <a:gd name="connsiteY10" fmla="*/ 823801 h 829535"/>
                <a:gd name="connsiteX11" fmla="*/ 170112 w 898727"/>
                <a:gd name="connsiteY11" fmla="*/ 829535 h 829535"/>
                <a:gd name="connsiteX12" fmla="*/ 176993 w 898727"/>
                <a:gd name="connsiteY12" fmla="*/ 773341 h 829535"/>
                <a:gd name="connsiteX13" fmla="*/ 198018 w 898727"/>
                <a:gd name="connsiteY13" fmla="*/ 611639 h 829535"/>
                <a:gd name="connsiteX14" fmla="*/ 206428 w 898727"/>
                <a:gd name="connsiteY14" fmla="*/ 548181 h 829535"/>
                <a:gd name="connsiteX15" fmla="*/ 199165 w 898727"/>
                <a:gd name="connsiteY15" fmla="*/ 525627 h 829535"/>
                <a:gd name="connsiteX16" fmla="*/ 10322 w 898727"/>
                <a:gd name="connsiteY16" fmla="*/ 329903 h 829535"/>
                <a:gd name="connsiteX17" fmla="*/ 0 w 898727"/>
                <a:gd name="connsiteY17" fmla="*/ 316905 h 829535"/>
                <a:gd name="connsiteX18" fmla="*/ 34023 w 898727"/>
                <a:gd name="connsiteY18" fmla="*/ 309642 h 829535"/>
                <a:gd name="connsiteX19" fmla="*/ 285559 w 898727"/>
                <a:gd name="connsiteY19" fmla="*/ 262622 h 829535"/>
                <a:gd name="connsiteX20" fmla="*/ 307731 w 898727"/>
                <a:gd name="connsiteY20" fmla="*/ 247331 h 829535"/>
                <a:gd name="connsiteX21" fmla="*/ 439233 w 898727"/>
                <a:gd name="connsiteY21" fmla="*/ 14909 h 829535"/>
                <a:gd name="connsiteX22" fmla="*/ 449172 w 898727"/>
                <a:gd name="connsiteY22" fmla="*/ 0 h 829535"/>
                <a:gd name="connsiteX23" fmla="*/ 456818 w 898727"/>
                <a:gd name="connsiteY23" fmla="*/ 11086 h 829535"/>
                <a:gd name="connsiteX24" fmla="*/ 589849 w 898727"/>
                <a:gd name="connsiteY24" fmla="*/ 246185 h 829535"/>
                <a:gd name="connsiteX25" fmla="*/ 612786 w 898727"/>
                <a:gd name="connsiteY25" fmla="*/ 262622 h 829535"/>
                <a:gd name="connsiteX26" fmla="*/ 892610 w 898727"/>
                <a:gd name="connsiteY26" fmla="*/ 314229 h 829535"/>
                <a:gd name="connsiteX27" fmla="*/ 898727 w 898727"/>
                <a:gd name="connsiteY27" fmla="*/ 317670 h 829535"/>
                <a:gd name="connsiteX28" fmla="*/ 243127 w 898727"/>
                <a:gd name="connsiteY28" fmla="*/ 741230 h 829535"/>
                <a:gd name="connsiteX29" fmla="*/ 259947 w 898727"/>
                <a:gd name="connsiteY29" fmla="*/ 735114 h 829535"/>
                <a:gd name="connsiteX30" fmla="*/ 432735 w 898727"/>
                <a:gd name="connsiteY30" fmla="*/ 655218 h 829535"/>
                <a:gd name="connsiteX31" fmla="*/ 464081 w 898727"/>
                <a:gd name="connsiteY31" fmla="*/ 655218 h 829535"/>
                <a:gd name="connsiteX32" fmla="*/ 636869 w 898727"/>
                <a:gd name="connsiteY32" fmla="*/ 735114 h 829535"/>
                <a:gd name="connsiteX33" fmla="*/ 653307 w 898727"/>
                <a:gd name="connsiteY33" fmla="*/ 739319 h 829535"/>
                <a:gd name="connsiteX34" fmla="*/ 649485 w 898727"/>
                <a:gd name="connsiteY34" fmla="*/ 699180 h 829535"/>
                <a:gd name="connsiteX35" fmla="*/ 628459 w 898727"/>
                <a:gd name="connsiteY35" fmla="*/ 535949 h 829535"/>
                <a:gd name="connsiteX36" fmla="*/ 636487 w 898727"/>
                <a:gd name="connsiteY36" fmla="*/ 510336 h 829535"/>
                <a:gd name="connsiteX37" fmla="*/ 771430 w 898727"/>
                <a:gd name="connsiteY37" fmla="*/ 368895 h 829535"/>
                <a:gd name="connsiteX38" fmla="*/ 779458 w 898727"/>
                <a:gd name="connsiteY38" fmla="*/ 356280 h 829535"/>
                <a:gd name="connsiteX39" fmla="*/ 574941 w 898727"/>
                <a:gd name="connsiteY39" fmla="*/ 317670 h 829535"/>
                <a:gd name="connsiteX40" fmla="*/ 550475 w 898727"/>
                <a:gd name="connsiteY40" fmla="*/ 300468 h 829535"/>
                <a:gd name="connsiteX41" fmla="*/ 457583 w 898727"/>
                <a:gd name="connsiteY41" fmla="*/ 134178 h 829535"/>
                <a:gd name="connsiteX42" fmla="*/ 448790 w 898727"/>
                <a:gd name="connsiteY42" fmla="*/ 121181 h 829535"/>
                <a:gd name="connsiteX43" fmla="*/ 438851 w 898727"/>
                <a:gd name="connsiteY43" fmla="*/ 135325 h 829535"/>
                <a:gd name="connsiteX44" fmla="*/ 345958 w 898727"/>
                <a:gd name="connsiteY44" fmla="*/ 301232 h 829535"/>
                <a:gd name="connsiteX45" fmla="*/ 324169 w 898727"/>
                <a:gd name="connsiteY45" fmla="*/ 317288 h 829535"/>
                <a:gd name="connsiteX46" fmla="*/ 167054 w 898727"/>
                <a:gd name="connsiteY46" fmla="*/ 346723 h 829535"/>
                <a:gd name="connsiteX47" fmla="*/ 117358 w 898727"/>
                <a:gd name="connsiteY47" fmla="*/ 357044 h 829535"/>
                <a:gd name="connsiteX48" fmla="*/ 125386 w 898727"/>
                <a:gd name="connsiteY48" fmla="*/ 368130 h 829535"/>
                <a:gd name="connsiteX49" fmla="*/ 177375 w 898727"/>
                <a:gd name="connsiteY49" fmla="*/ 422795 h 829535"/>
                <a:gd name="connsiteX50" fmla="*/ 260329 w 898727"/>
                <a:gd name="connsiteY50" fmla="*/ 509572 h 829535"/>
                <a:gd name="connsiteX51" fmla="*/ 268739 w 898727"/>
                <a:gd name="connsiteY51" fmla="*/ 535184 h 829535"/>
                <a:gd name="connsiteX52" fmla="*/ 267975 w 898727"/>
                <a:gd name="connsiteY52" fmla="*/ 543212 h 829535"/>
                <a:gd name="connsiteX53" fmla="*/ 246950 w 898727"/>
                <a:gd name="connsiteY53" fmla="*/ 706443 h 829535"/>
                <a:gd name="connsiteX54" fmla="*/ 243127 w 898727"/>
                <a:gd name="connsiteY54" fmla="*/ 741230 h 82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898727" h="829535">
                  <a:moveTo>
                    <a:pt x="898727" y="317670"/>
                  </a:moveTo>
                  <a:cubicBezTo>
                    <a:pt x="893757" y="322640"/>
                    <a:pt x="890317" y="326462"/>
                    <a:pt x="886495" y="330285"/>
                  </a:cubicBezTo>
                  <a:cubicBezTo>
                    <a:pt x="824184" y="394889"/>
                    <a:pt x="762255" y="459494"/>
                    <a:pt x="699562" y="523716"/>
                  </a:cubicBezTo>
                  <a:cubicBezTo>
                    <a:pt x="692299" y="531361"/>
                    <a:pt x="689241" y="538242"/>
                    <a:pt x="690769" y="548946"/>
                  </a:cubicBezTo>
                  <a:cubicBezTo>
                    <a:pt x="698415" y="602847"/>
                    <a:pt x="704914" y="656747"/>
                    <a:pt x="711795" y="710648"/>
                  </a:cubicBezTo>
                  <a:cubicBezTo>
                    <a:pt x="716383" y="746582"/>
                    <a:pt x="720970" y="782515"/>
                    <a:pt x="725557" y="818449"/>
                  </a:cubicBezTo>
                  <a:cubicBezTo>
                    <a:pt x="725939" y="821890"/>
                    <a:pt x="727468" y="825712"/>
                    <a:pt x="724792" y="829153"/>
                  </a:cubicBezTo>
                  <a:cubicBezTo>
                    <a:pt x="719058" y="829535"/>
                    <a:pt x="714853" y="826095"/>
                    <a:pt x="710266" y="823801"/>
                  </a:cubicBezTo>
                  <a:cubicBezTo>
                    <a:pt x="626930" y="785956"/>
                    <a:pt x="543212" y="748111"/>
                    <a:pt x="460258" y="709883"/>
                  </a:cubicBezTo>
                  <a:cubicBezTo>
                    <a:pt x="451848" y="706061"/>
                    <a:pt x="445350" y="706061"/>
                    <a:pt x="436557" y="709883"/>
                  </a:cubicBezTo>
                  <a:cubicBezTo>
                    <a:pt x="353222" y="748111"/>
                    <a:pt x="269886" y="785956"/>
                    <a:pt x="186550" y="823801"/>
                  </a:cubicBezTo>
                  <a:cubicBezTo>
                    <a:pt x="181963" y="826095"/>
                    <a:pt x="177375" y="829153"/>
                    <a:pt x="170112" y="829535"/>
                  </a:cubicBezTo>
                  <a:cubicBezTo>
                    <a:pt x="172406" y="810421"/>
                    <a:pt x="174700" y="791690"/>
                    <a:pt x="176993" y="773341"/>
                  </a:cubicBezTo>
                  <a:cubicBezTo>
                    <a:pt x="183874" y="719440"/>
                    <a:pt x="191137" y="665540"/>
                    <a:pt x="198018" y="611639"/>
                  </a:cubicBezTo>
                  <a:cubicBezTo>
                    <a:pt x="200694" y="590614"/>
                    <a:pt x="202988" y="569206"/>
                    <a:pt x="206428" y="548181"/>
                  </a:cubicBezTo>
                  <a:cubicBezTo>
                    <a:pt x="207957" y="538625"/>
                    <a:pt x="205664" y="532508"/>
                    <a:pt x="199165" y="525627"/>
                  </a:cubicBezTo>
                  <a:cubicBezTo>
                    <a:pt x="136090" y="460640"/>
                    <a:pt x="73015" y="395272"/>
                    <a:pt x="10322" y="329903"/>
                  </a:cubicBezTo>
                  <a:cubicBezTo>
                    <a:pt x="6881" y="326080"/>
                    <a:pt x="2294" y="323022"/>
                    <a:pt x="0" y="316905"/>
                  </a:cubicBezTo>
                  <a:cubicBezTo>
                    <a:pt x="11086" y="312701"/>
                    <a:pt x="22554" y="311936"/>
                    <a:pt x="34023" y="309642"/>
                  </a:cubicBezTo>
                  <a:cubicBezTo>
                    <a:pt x="117741" y="293969"/>
                    <a:pt x="201459" y="277913"/>
                    <a:pt x="285559" y="262622"/>
                  </a:cubicBezTo>
                  <a:cubicBezTo>
                    <a:pt x="295880" y="260711"/>
                    <a:pt x="302379" y="256506"/>
                    <a:pt x="307731" y="247331"/>
                  </a:cubicBezTo>
                  <a:cubicBezTo>
                    <a:pt x="351310" y="169730"/>
                    <a:pt x="395272" y="92510"/>
                    <a:pt x="439233" y="14909"/>
                  </a:cubicBezTo>
                  <a:cubicBezTo>
                    <a:pt x="441909" y="9939"/>
                    <a:pt x="443821" y="4205"/>
                    <a:pt x="449172" y="0"/>
                  </a:cubicBezTo>
                  <a:cubicBezTo>
                    <a:pt x="453378" y="2676"/>
                    <a:pt x="454906" y="7263"/>
                    <a:pt x="456818" y="11086"/>
                  </a:cubicBezTo>
                  <a:cubicBezTo>
                    <a:pt x="501162" y="89452"/>
                    <a:pt x="545888" y="167818"/>
                    <a:pt x="589849" y="246185"/>
                  </a:cubicBezTo>
                  <a:cubicBezTo>
                    <a:pt x="595201" y="255742"/>
                    <a:pt x="601700" y="260329"/>
                    <a:pt x="612786" y="262622"/>
                  </a:cubicBezTo>
                  <a:cubicBezTo>
                    <a:pt x="706060" y="279443"/>
                    <a:pt x="799336" y="297027"/>
                    <a:pt x="892610" y="314229"/>
                  </a:cubicBezTo>
                  <a:cubicBezTo>
                    <a:pt x="893757" y="314994"/>
                    <a:pt x="894904" y="316141"/>
                    <a:pt x="898727" y="317670"/>
                  </a:cubicBezTo>
                  <a:close/>
                  <a:moveTo>
                    <a:pt x="243127" y="741230"/>
                  </a:moveTo>
                  <a:cubicBezTo>
                    <a:pt x="249625" y="740848"/>
                    <a:pt x="254595" y="737407"/>
                    <a:pt x="259947" y="735114"/>
                  </a:cubicBezTo>
                  <a:cubicBezTo>
                    <a:pt x="317670" y="708737"/>
                    <a:pt x="375394" y="682360"/>
                    <a:pt x="432735" y="655218"/>
                  </a:cubicBezTo>
                  <a:cubicBezTo>
                    <a:pt x="443821" y="649866"/>
                    <a:pt x="452995" y="649866"/>
                    <a:pt x="464081" y="655218"/>
                  </a:cubicBezTo>
                  <a:cubicBezTo>
                    <a:pt x="521423" y="682360"/>
                    <a:pt x="579146" y="708737"/>
                    <a:pt x="636869" y="735114"/>
                  </a:cubicBezTo>
                  <a:cubicBezTo>
                    <a:pt x="641839" y="737407"/>
                    <a:pt x="646426" y="741612"/>
                    <a:pt x="653307" y="739319"/>
                  </a:cubicBezTo>
                  <a:cubicBezTo>
                    <a:pt x="654453" y="725174"/>
                    <a:pt x="651013" y="712177"/>
                    <a:pt x="649485" y="699180"/>
                  </a:cubicBezTo>
                  <a:cubicBezTo>
                    <a:pt x="642603" y="644515"/>
                    <a:pt x="636105" y="590232"/>
                    <a:pt x="628459" y="535949"/>
                  </a:cubicBezTo>
                  <a:cubicBezTo>
                    <a:pt x="626930" y="525627"/>
                    <a:pt x="628841" y="518364"/>
                    <a:pt x="636487" y="510336"/>
                  </a:cubicBezTo>
                  <a:cubicBezTo>
                    <a:pt x="681595" y="463699"/>
                    <a:pt x="726321" y="416297"/>
                    <a:pt x="771430" y="368895"/>
                  </a:cubicBezTo>
                  <a:cubicBezTo>
                    <a:pt x="774870" y="365454"/>
                    <a:pt x="780604" y="362778"/>
                    <a:pt x="779458" y="356280"/>
                  </a:cubicBezTo>
                  <a:cubicBezTo>
                    <a:pt x="711030" y="343282"/>
                    <a:pt x="643368" y="329903"/>
                    <a:pt x="574941" y="317670"/>
                  </a:cubicBezTo>
                  <a:cubicBezTo>
                    <a:pt x="563090" y="315376"/>
                    <a:pt x="556209" y="310789"/>
                    <a:pt x="550475" y="300468"/>
                  </a:cubicBezTo>
                  <a:cubicBezTo>
                    <a:pt x="519893" y="245038"/>
                    <a:pt x="488547" y="189608"/>
                    <a:pt x="457583" y="134178"/>
                  </a:cubicBezTo>
                  <a:cubicBezTo>
                    <a:pt x="454906" y="129591"/>
                    <a:pt x="453378" y="124239"/>
                    <a:pt x="448790" y="121181"/>
                  </a:cubicBezTo>
                  <a:cubicBezTo>
                    <a:pt x="443056" y="124239"/>
                    <a:pt x="441527" y="130356"/>
                    <a:pt x="438851" y="135325"/>
                  </a:cubicBezTo>
                  <a:cubicBezTo>
                    <a:pt x="407887" y="190755"/>
                    <a:pt x="376540" y="245803"/>
                    <a:pt x="345958" y="301232"/>
                  </a:cubicBezTo>
                  <a:cubicBezTo>
                    <a:pt x="340989" y="310407"/>
                    <a:pt x="334873" y="315376"/>
                    <a:pt x="324169" y="317288"/>
                  </a:cubicBezTo>
                  <a:cubicBezTo>
                    <a:pt x="271797" y="326462"/>
                    <a:pt x="219426" y="336401"/>
                    <a:pt x="167054" y="346723"/>
                  </a:cubicBezTo>
                  <a:cubicBezTo>
                    <a:pt x="150616" y="349781"/>
                    <a:pt x="133796" y="351692"/>
                    <a:pt x="117358" y="357044"/>
                  </a:cubicBezTo>
                  <a:cubicBezTo>
                    <a:pt x="118888" y="362396"/>
                    <a:pt x="122328" y="365072"/>
                    <a:pt x="125386" y="368130"/>
                  </a:cubicBezTo>
                  <a:cubicBezTo>
                    <a:pt x="142588" y="386479"/>
                    <a:pt x="159791" y="404446"/>
                    <a:pt x="177375" y="422795"/>
                  </a:cubicBezTo>
                  <a:cubicBezTo>
                    <a:pt x="204899" y="451848"/>
                    <a:pt x="232423" y="480901"/>
                    <a:pt x="260329" y="509572"/>
                  </a:cubicBezTo>
                  <a:cubicBezTo>
                    <a:pt x="267975" y="517217"/>
                    <a:pt x="271033" y="524863"/>
                    <a:pt x="268739" y="535184"/>
                  </a:cubicBezTo>
                  <a:cubicBezTo>
                    <a:pt x="268357" y="537860"/>
                    <a:pt x="268357" y="540536"/>
                    <a:pt x="267975" y="543212"/>
                  </a:cubicBezTo>
                  <a:cubicBezTo>
                    <a:pt x="261094" y="597495"/>
                    <a:pt x="253448" y="652160"/>
                    <a:pt x="246950" y="706443"/>
                  </a:cubicBezTo>
                  <a:cubicBezTo>
                    <a:pt x="245038" y="717911"/>
                    <a:pt x="241598" y="729379"/>
                    <a:pt x="243127" y="741230"/>
                  </a:cubicBezTo>
                  <a:close/>
                </a:path>
              </a:pathLst>
            </a:custGeom>
            <a:solidFill>
              <a:srgbClr val="070707"/>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9"/>
            <p:cNvSpPr/>
            <p:nvPr>
              <p:custDataLst>
                <p:tags r:id="rId9"/>
              </p:custDataLst>
            </p:nvPr>
          </p:nvSpPr>
          <p:spPr>
            <a:xfrm>
              <a:off x="7445492" y="1073043"/>
              <a:ext cx="1119998" cy="1194143"/>
            </a:xfrm>
            <a:custGeom>
              <a:avLst/>
              <a:gdLst>
                <a:gd name="connsiteX0" fmla="*/ 781686 w 1119998"/>
                <a:gd name="connsiteY0" fmla="*/ 0 h 1194143"/>
                <a:gd name="connsiteX1" fmla="*/ 790096 w 1119998"/>
                <a:gd name="connsiteY1" fmla="*/ 13762 h 1194143"/>
                <a:gd name="connsiteX2" fmla="*/ 886429 w 1119998"/>
                <a:gd name="connsiteY2" fmla="*/ 192284 h 1194143"/>
                <a:gd name="connsiteX3" fmla="*/ 908219 w 1119998"/>
                <a:gd name="connsiteY3" fmla="*/ 207957 h 1194143"/>
                <a:gd name="connsiteX4" fmla="*/ 1110824 w 1119998"/>
                <a:gd name="connsiteY4" fmla="*/ 246949 h 1194143"/>
                <a:gd name="connsiteX5" fmla="*/ 1119999 w 1119998"/>
                <a:gd name="connsiteY5" fmla="*/ 251154 h 1194143"/>
                <a:gd name="connsiteX6" fmla="*/ 1106237 w 1119998"/>
                <a:gd name="connsiteY6" fmla="*/ 266827 h 1194143"/>
                <a:gd name="connsiteX7" fmla="*/ 973970 w 1119998"/>
                <a:gd name="connsiteY7" fmla="*/ 410563 h 1194143"/>
                <a:gd name="connsiteX8" fmla="*/ 965177 w 1119998"/>
                <a:gd name="connsiteY8" fmla="*/ 437322 h 1194143"/>
                <a:gd name="connsiteX9" fmla="*/ 991172 w 1119998"/>
                <a:gd name="connsiteY9" fmla="*/ 645279 h 1194143"/>
                <a:gd name="connsiteX10" fmla="*/ 991172 w 1119998"/>
                <a:gd name="connsiteY10" fmla="*/ 654836 h 1194143"/>
                <a:gd name="connsiteX11" fmla="*/ 975117 w 1119998"/>
                <a:gd name="connsiteY11" fmla="*/ 649102 h 1194143"/>
                <a:gd name="connsiteX12" fmla="*/ 793536 w 1119998"/>
                <a:gd name="connsiteY12" fmla="*/ 562325 h 1194143"/>
                <a:gd name="connsiteX13" fmla="*/ 775952 w 1119998"/>
                <a:gd name="connsiteY13" fmla="*/ 559650 h 1194143"/>
                <a:gd name="connsiteX14" fmla="*/ 652095 w 1119998"/>
                <a:gd name="connsiteY14" fmla="*/ 618902 h 1194143"/>
                <a:gd name="connsiteX15" fmla="*/ 662799 w 1119998"/>
                <a:gd name="connsiteY15" fmla="*/ 635340 h 1194143"/>
                <a:gd name="connsiteX16" fmla="*/ 730843 w 1119998"/>
                <a:gd name="connsiteY16" fmla="*/ 858588 h 1194143"/>
                <a:gd name="connsiteX17" fmla="*/ 519064 w 1119998"/>
                <a:gd name="connsiteY17" fmla="*/ 1160585 h 1194143"/>
                <a:gd name="connsiteX18" fmla="*/ 53071 w 1119998"/>
                <a:gd name="connsiteY18" fmla="*/ 1024113 h 1194143"/>
                <a:gd name="connsiteX19" fmla="*/ 149022 w 1119998"/>
                <a:gd name="connsiteY19" fmla="*/ 557356 h 1194143"/>
                <a:gd name="connsiteX20" fmla="*/ 566848 w 1119998"/>
                <a:gd name="connsiteY20" fmla="*/ 547034 h 1194143"/>
                <a:gd name="connsiteX21" fmla="*/ 582521 w 1119998"/>
                <a:gd name="connsiteY21" fmla="*/ 556974 h 1194143"/>
                <a:gd name="connsiteX22" fmla="*/ 587873 w 1119998"/>
                <a:gd name="connsiteY22" fmla="*/ 527156 h 1194143"/>
                <a:gd name="connsiteX23" fmla="*/ 599341 w 1119998"/>
                <a:gd name="connsiteY23" fmla="*/ 435028 h 1194143"/>
                <a:gd name="connsiteX24" fmla="*/ 592078 w 1119998"/>
                <a:gd name="connsiteY24" fmla="*/ 412474 h 1194143"/>
                <a:gd name="connsiteX25" fmla="*/ 459811 w 1119998"/>
                <a:gd name="connsiteY25" fmla="*/ 268739 h 1194143"/>
                <a:gd name="connsiteX26" fmla="*/ 444902 w 1119998"/>
                <a:gd name="connsiteY26" fmla="*/ 252301 h 1194143"/>
                <a:gd name="connsiteX27" fmla="*/ 454077 w 1119998"/>
                <a:gd name="connsiteY27" fmla="*/ 247331 h 1194143"/>
                <a:gd name="connsiteX28" fmla="*/ 656682 w 1119998"/>
                <a:gd name="connsiteY28" fmla="*/ 207957 h 1194143"/>
                <a:gd name="connsiteX29" fmla="*/ 678090 w 1119998"/>
                <a:gd name="connsiteY29" fmla="*/ 191902 h 1194143"/>
                <a:gd name="connsiteX30" fmla="*/ 773658 w 1119998"/>
                <a:gd name="connsiteY30" fmla="*/ 14526 h 1194143"/>
                <a:gd name="connsiteX31" fmla="*/ 781686 w 1119998"/>
                <a:gd name="connsiteY31" fmla="*/ 0 h 1194143"/>
                <a:gd name="connsiteX32" fmla="*/ 572199 w 1119998"/>
                <a:gd name="connsiteY32" fmla="*/ 656365 h 1194143"/>
                <a:gd name="connsiteX33" fmla="*/ 576787 w 1119998"/>
                <a:gd name="connsiteY33" fmla="*/ 612021 h 1194143"/>
                <a:gd name="connsiteX34" fmla="*/ 565701 w 1119998"/>
                <a:gd name="connsiteY34" fmla="*/ 585262 h 1194143"/>
                <a:gd name="connsiteX35" fmla="*/ 294286 w 1119998"/>
                <a:gd name="connsiteY35" fmla="*/ 521804 h 1194143"/>
                <a:gd name="connsiteX36" fmla="*/ 40838 w 1119998"/>
                <a:gd name="connsiteY36" fmla="*/ 891464 h 1194143"/>
                <a:gd name="connsiteX37" fmla="*/ 429611 w 1119998"/>
                <a:gd name="connsiteY37" fmla="*/ 1151028 h 1194143"/>
                <a:gd name="connsiteX38" fmla="*/ 683824 w 1119998"/>
                <a:gd name="connsiteY38" fmla="*/ 787485 h 1194143"/>
                <a:gd name="connsiteX39" fmla="*/ 623424 w 1119998"/>
                <a:gd name="connsiteY39" fmla="*/ 644514 h 1194143"/>
                <a:gd name="connsiteX40" fmla="*/ 606222 w 1119998"/>
                <a:gd name="connsiteY40" fmla="*/ 639927 h 1194143"/>
                <a:gd name="connsiteX41" fmla="*/ 572199 w 1119998"/>
                <a:gd name="connsiteY41" fmla="*/ 656365 h 1194143"/>
                <a:gd name="connsiteX42" fmla="*/ 949122 w 1119998"/>
                <a:gd name="connsiteY42" fmla="*/ 608581 h 1194143"/>
                <a:gd name="connsiteX43" fmla="*/ 948739 w 1119998"/>
                <a:gd name="connsiteY43" fmla="*/ 588702 h 1194143"/>
                <a:gd name="connsiteX44" fmla="*/ 929626 w 1119998"/>
                <a:gd name="connsiteY44" fmla="*/ 423560 h 1194143"/>
                <a:gd name="connsiteX45" fmla="*/ 938036 w 1119998"/>
                <a:gd name="connsiteY45" fmla="*/ 397947 h 1194143"/>
                <a:gd name="connsiteX46" fmla="*/ 1046219 w 1119998"/>
                <a:gd name="connsiteY46" fmla="*/ 271415 h 1194143"/>
                <a:gd name="connsiteX47" fmla="*/ 1051954 w 1119998"/>
                <a:gd name="connsiteY47" fmla="*/ 260329 h 1194143"/>
                <a:gd name="connsiteX48" fmla="*/ 1038574 w 1119998"/>
                <a:gd name="connsiteY48" fmla="*/ 256888 h 1194143"/>
                <a:gd name="connsiteX49" fmla="*/ 886811 w 1119998"/>
                <a:gd name="connsiteY49" fmla="*/ 225160 h 1194143"/>
                <a:gd name="connsiteX50" fmla="*/ 865786 w 1119998"/>
                <a:gd name="connsiteY50" fmla="*/ 208722 h 1194143"/>
                <a:gd name="connsiteX51" fmla="*/ 790478 w 1119998"/>
                <a:gd name="connsiteY51" fmla="*/ 58870 h 1194143"/>
                <a:gd name="connsiteX52" fmla="*/ 781304 w 1119998"/>
                <a:gd name="connsiteY52" fmla="*/ 46255 h 1194143"/>
                <a:gd name="connsiteX53" fmla="*/ 773658 w 1119998"/>
                <a:gd name="connsiteY53" fmla="*/ 60399 h 1194143"/>
                <a:gd name="connsiteX54" fmla="*/ 698350 w 1119998"/>
                <a:gd name="connsiteY54" fmla="*/ 210633 h 1194143"/>
                <a:gd name="connsiteX55" fmla="*/ 679236 w 1119998"/>
                <a:gd name="connsiteY55" fmla="*/ 225160 h 1194143"/>
                <a:gd name="connsiteX56" fmla="*/ 538559 w 1119998"/>
                <a:gd name="connsiteY56" fmla="*/ 254595 h 1194143"/>
                <a:gd name="connsiteX57" fmla="*/ 511800 w 1119998"/>
                <a:gd name="connsiteY57" fmla="*/ 261858 h 1194143"/>
                <a:gd name="connsiteX58" fmla="*/ 522504 w 1119998"/>
                <a:gd name="connsiteY58" fmla="*/ 276384 h 1194143"/>
                <a:gd name="connsiteX59" fmla="*/ 626865 w 1119998"/>
                <a:gd name="connsiteY59" fmla="*/ 397565 h 1194143"/>
                <a:gd name="connsiteX60" fmla="*/ 635275 w 1119998"/>
                <a:gd name="connsiteY60" fmla="*/ 426618 h 1194143"/>
                <a:gd name="connsiteX61" fmla="*/ 617308 w 1119998"/>
                <a:gd name="connsiteY61" fmla="*/ 580675 h 1194143"/>
                <a:gd name="connsiteX62" fmla="*/ 614632 w 1119998"/>
                <a:gd name="connsiteY62" fmla="*/ 610110 h 1194143"/>
                <a:gd name="connsiteX63" fmla="*/ 630305 w 1119998"/>
                <a:gd name="connsiteY63" fmla="*/ 603611 h 1194143"/>
                <a:gd name="connsiteX64" fmla="*/ 770982 w 1119998"/>
                <a:gd name="connsiteY64" fmla="*/ 531361 h 1194143"/>
                <a:gd name="connsiteX65" fmla="*/ 794301 w 1119998"/>
                <a:gd name="connsiteY65" fmla="*/ 531361 h 1194143"/>
                <a:gd name="connsiteX66" fmla="*/ 933831 w 1119998"/>
                <a:gd name="connsiteY66" fmla="*/ 602846 h 1194143"/>
                <a:gd name="connsiteX67" fmla="*/ 949122 w 1119998"/>
                <a:gd name="connsiteY67" fmla="*/ 608581 h 119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119998" h="1194143">
                  <a:moveTo>
                    <a:pt x="781686" y="0"/>
                  </a:moveTo>
                  <a:cubicBezTo>
                    <a:pt x="785891" y="3823"/>
                    <a:pt x="787420" y="9175"/>
                    <a:pt x="790096" y="13762"/>
                  </a:cubicBezTo>
                  <a:cubicBezTo>
                    <a:pt x="822207" y="73397"/>
                    <a:pt x="854700" y="132649"/>
                    <a:pt x="886429" y="192284"/>
                  </a:cubicBezTo>
                  <a:cubicBezTo>
                    <a:pt x="891398" y="201841"/>
                    <a:pt x="897897" y="206046"/>
                    <a:pt x="908219" y="207957"/>
                  </a:cubicBezTo>
                  <a:cubicBezTo>
                    <a:pt x="975881" y="220572"/>
                    <a:pt x="1043162" y="233952"/>
                    <a:pt x="1110824" y="246949"/>
                  </a:cubicBezTo>
                  <a:cubicBezTo>
                    <a:pt x="1113882" y="247714"/>
                    <a:pt x="1116940" y="248096"/>
                    <a:pt x="1119999" y="251154"/>
                  </a:cubicBezTo>
                  <a:cubicBezTo>
                    <a:pt x="1115411" y="256506"/>
                    <a:pt x="1110824" y="261476"/>
                    <a:pt x="1106237" y="266827"/>
                  </a:cubicBezTo>
                  <a:cubicBezTo>
                    <a:pt x="1062275" y="314612"/>
                    <a:pt x="1018314" y="362778"/>
                    <a:pt x="973970" y="410563"/>
                  </a:cubicBezTo>
                  <a:cubicBezTo>
                    <a:pt x="966707" y="418590"/>
                    <a:pt x="963648" y="425854"/>
                    <a:pt x="965177" y="437322"/>
                  </a:cubicBezTo>
                  <a:cubicBezTo>
                    <a:pt x="974352" y="506513"/>
                    <a:pt x="982762" y="576087"/>
                    <a:pt x="991172" y="645279"/>
                  </a:cubicBezTo>
                  <a:cubicBezTo>
                    <a:pt x="991554" y="648337"/>
                    <a:pt x="991172" y="651778"/>
                    <a:pt x="991172" y="654836"/>
                  </a:cubicBezTo>
                  <a:cubicBezTo>
                    <a:pt x="985056" y="655218"/>
                    <a:pt x="980086" y="651395"/>
                    <a:pt x="975117" y="649102"/>
                  </a:cubicBezTo>
                  <a:cubicBezTo>
                    <a:pt x="914335" y="620431"/>
                    <a:pt x="853936" y="591378"/>
                    <a:pt x="793536" y="562325"/>
                  </a:cubicBezTo>
                  <a:cubicBezTo>
                    <a:pt x="787802" y="559650"/>
                    <a:pt x="783215" y="556209"/>
                    <a:pt x="775952" y="559650"/>
                  </a:cubicBezTo>
                  <a:cubicBezTo>
                    <a:pt x="735049" y="579910"/>
                    <a:pt x="693381" y="599406"/>
                    <a:pt x="652095" y="618902"/>
                  </a:cubicBezTo>
                  <a:cubicBezTo>
                    <a:pt x="654006" y="626165"/>
                    <a:pt x="659358" y="630370"/>
                    <a:pt x="662799" y="635340"/>
                  </a:cubicBezTo>
                  <a:cubicBezTo>
                    <a:pt x="711729" y="701855"/>
                    <a:pt x="736960" y="776399"/>
                    <a:pt x="730843" y="858588"/>
                  </a:cubicBezTo>
                  <a:cubicBezTo>
                    <a:pt x="720522" y="1000794"/>
                    <a:pt x="647125" y="1101714"/>
                    <a:pt x="519064" y="1160585"/>
                  </a:cubicBezTo>
                  <a:cubicBezTo>
                    <a:pt x="351627" y="1237804"/>
                    <a:pt x="149786" y="1177405"/>
                    <a:pt x="53071" y="1024113"/>
                  </a:cubicBezTo>
                  <a:cubicBezTo>
                    <a:pt x="-45174" y="868145"/>
                    <a:pt x="-3506" y="665922"/>
                    <a:pt x="149022" y="557356"/>
                  </a:cubicBezTo>
                  <a:cubicBezTo>
                    <a:pt x="271732" y="470197"/>
                    <a:pt x="439168" y="465992"/>
                    <a:pt x="566848" y="547034"/>
                  </a:cubicBezTo>
                  <a:cubicBezTo>
                    <a:pt x="571817" y="550093"/>
                    <a:pt x="576787" y="553151"/>
                    <a:pt x="582521" y="556974"/>
                  </a:cubicBezTo>
                  <a:cubicBezTo>
                    <a:pt x="586726" y="547034"/>
                    <a:pt x="586344" y="536713"/>
                    <a:pt x="587873" y="527156"/>
                  </a:cubicBezTo>
                  <a:cubicBezTo>
                    <a:pt x="592078" y="496574"/>
                    <a:pt x="594754" y="465610"/>
                    <a:pt x="599341" y="435028"/>
                  </a:cubicBezTo>
                  <a:cubicBezTo>
                    <a:pt x="600870" y="425471"/>
                    <a:pt x="598194" y="419355"/>
                    <a:pt x="592078" y="412474"/>
                  </a:cubicBezTo>
                  <a:cubicBezTo>
                    <a:pt x="547734" y="364690"/>
                    <a:pt x="503773" y="316905"/>
                    <a:pt x="459811" y="268739"/>
                  </a:cubicBezTo>
                  <a:cubicBezTo>
                    <a:pt x="454841" y="263387"/>
                    <a:pt x="449872" y="257653"/>
                    <a:pt x="444902" y="252301"/>
                  </a:cubicBezTo>
                  <a:cubicBezTo>
                    <a:pt x="446431" y="247331"/>
                    <a:pt x="450636" y="247714"/>
                    <a:pt x="454077" y="247331"/>
                  </a:cubicBezTo>
                  <a:cubicBezTo>
                    <a:pt x="521357" y="233952"/>
                    <a:pt x="589020" y="220954"/>
                    <a:pt x="656682" y="207957"/>
                  </a:cubicBezTo>
                  <a:cubicBezTo>
                    <a:pt x="667004" y="206046"/>
                    <a:pt x="673120" y="201076"/>
                    <a:pt x="678090" y="191902"/>
                  </a:cubicBezTo>
                  <a:cubicBezTo>
                    <a:pt x="709818" y="132649"/>
                    <a:pt x="741929" y="73779"/>
                    <a:pt x="773658" y="14526"/>
                  </a:cubicBezTo>
                  <a:cubicBezTo>
                    <a:pt x="775187" y="9557"/>
                    <a:pt x="776716" y="3823"/>
                    <a:pt x="781686" y="0"/>
                  </a:cubicBezTo>
                  <a:close/>
                  <a:moveTo>
                    <a:pt x="572199" y="656365"/>
                  </a:moveTo>
                  <a:cubicBezTo>
                    <a:pt x="571817" y="640309"/>
                    <a:pt x="574111" y="626165"/>
                    <a:pt x="576787" y="612021"/>
                  </a:cubicBezTo>
                  <a:cubicBezTo>
                    <a:pt x="579463" y="599406"/>
                    <a:pt x="575258" y="592525"/>
                    <a:pt x="565701" y="585262"/>
                  </a:cubicBezTo>
                  <a:cubicBezTo>
                    <a:pt x="484659" y="523716"/>
                    <a:pt x="394060" y="501926"/>
                    <a:pt x="294286" y="521804"/>
                  </a:cubicBezTo>
                  <a:cubicBezTo>
                    <a:pt x="124174" y="555827"/>
                    <a:pt x="10256" y="722116"/>
                    <a:pt x="40838" y="891464"/>
                  </a:cubicBezTo>
                  <a:cubicBezTo>
                    <a:pt x="73714" y="1072662"/>
                    <a:pt x="249178" y="1188491"/>
                    <a:pt x="429611" y="1151028"/>
                  </a:cubicBezTo>
                  <a:cubicBezTo>
                    <a:pt x="593224" y="1117005"/>
                    <a:pt x="710201" y="962567"/>
                    <a:pt x="683824" y="787485"/>
                  </a:cubicBezTo>
                  <a:cubicBezTo>
                    <a:pt x="675796" y="734731"/>
                    <a:pt x="655153" y="687329"/>
                    <a:pt x="623424" y="644514"/>
                  </a:cubicBezTo>
                  <a:cubicBezTo>
                    <a:pt x="618455" y="638016"/>
                    <a:pt x="614250" y="635722"/>
                    <a:pt x="606222" y="639927"/>
                  </a:cubicBezTo>
                  <a:cubicBezTo>
                    <a:pt x="595901" y="646044"/>
                    <a:pt x="584432" y="650631"/>
                    <a:pt x="572199" y="656365"/>
                  </a:cubicBezTo>
                  <a:close/>
                  <a:moveTo>
                    <a:pt x="949122" y="608581"/>
                  </a:moveTo>
                  <a:cubicBezTo>
                    <a:pt x="950651" y="601317"/>
                    <a:pt x="949504" y="594819"/>
                    <a:pt x="948739" y="588702"/>
                  </a:cubicBezTo>
                  <a:cubicBezTo>
                    <a:pt x="942623" y="533655"/>
                    <a:pt x="936507" y="478607"/>
                    <a:pt x="929626" y="423560"/>
                  </a:cubicBezTo>
                  <a:cubicBezTo>
                    <a:pt x="928097" y="412474"/>
                    <a:pt x="931537" y="405593"/>
                    <a:pt x="938036" y="397947"/>
                  </a:cubicBezTo>
                  <a:cubicBezTo>
                    <a:pt x="974352" y="355897"/>
                    <a:pt x="1010286" y="313847"/>
                    <a:pt x="1046219" y="271415"/>
                  </a:cubicBezTo>
                  <a:cubicBezTo>
                    <a:pt x="1048896" y="268356"/>
                    <a:pt x="1053101" y="266063"/>
                    <a:pt x="1051954" y="260329"/>
                  </a:cubicBezTo>
                  <a:cubicBezTo>
                    <a:pt x="1047749" y="259182"/>
                    <a:pt x="1043162" y="257653"/>
                    <a:pt x="1038574" y="256888"/>
                  </a:cubicBezTo>
                  <a:cubicBezTo>
                    <a:pt x="988114" y="246185"/>
                    <a:pt x="937654" y="235099"/>
                    <a:pt x="886811" y="225160"/>
                  </a:cubicBezTo>
                  <a:cubicBezTo>
                    <a:pt x="876107" y="222866"/>
                    <a:pt x="870373" y="218279"/>
                    <a:pt x="865786" y="208722"/>
                  </a:cubicBezTo>
                  <a:cubicBezTo>
                    <a:pt x="840938" y="158644"/>
                    <a:pt x="815708" y="108566"/>
                    <a:pt x="790478" y="58870"/>
                  </a:cubicBezTo>
                  <a:cubicBezTo>
                    <a:pt x="788184" y="54283"/>
                    <a:pt x="787420" y="48549"/>
                    <a:pt x="781304" y="46255"/>
                  </a:cubicBezTo>
                  <a:cubicBezTo>
                    <a:pt x="778627" y="51225"/>
                    <a:pt x="776334" y="55812"/>
                    <a:pt x="773658" y="60399"/>
                  </a:cubicBezTo>
                  <a:cubicBezTo>
                    <a:pt x="748428" y="110477"/>
                    <a:pt x="723198" y="160173"/>
                    <a:pt x="698350" y="210633"/>
                  </a:cubicBezTo>
                  <a:cubicBezTo>
                    <a:pt x="694145" y="219043"/>
                    <a:pt x="688793" y="223248"/>
                    <a:pt x="679236" y="225160"/>
                  </a:cubicBezTo>
                  <a:cubicBezTo>
                    <a:pt x="632217" y="234334"/>
                    <a:pt x="585197" y="244273"/>
                    <a:pt x="538559" y="254595"/>
                  </a:cubicBezTo>
                  <a:cubicBezTo>
                    <a:pt x="529767" y="256506"/>
                    <a:pt x="519828" y="256506"/>
                    <a:pt x="511800" y="261858"/>
                  </a:cubicBezTo>
                  <a:cubicBezTo>
                    <a:pt x="514094" y="268356"/>
                    <a:pt x="518681" y="272179"/>
                    <a:pt x="522504" y="276384"/>
                  </a:cubicBezTo>
                  <a:cubicBezTo>
                    <a:pt x="557291" y="316905"/>
                    <a:pt x="591696" y="357809"/>
                    <a:pt x="626865" y="397565"/>
                  </a:cubicBezTo>
                  <a:cubicBezTo>
                    <a:pt x="634892" y="406740"/>
                    <a:pt x="636422" y="415150"/>
                    <a:pt x="635275" y="426618"/>
                  </a:cubicBezTo>
                  <a:cubicBezTo>
                    <a:pt x="628776" y="477843"/>
                    <a:pt x="623042" y="529450"/>
                    <a:pt x="617308" y="580675"/>
                  </a:cubicBezTo>
                  <a:cubicBezTo>
                    <a:pt x="616161" y="590231"/>
                    <a:pt x="613485" y="600171"/>
                    <a:pt x="614632" y="610110"/>
                  </a:cubicBezTo>
                  <a:cubicBezTo>
                    <a:pt x="621131" y="609345"/>
                    <a:pt x="625336" y="605905"/>
                    <a:pt x="630305" y="603611"/>
                  </a:cubicBezTo>
                  <a:cubicBezTo>
                    <a:pt x="677325" y="579528"/>
                    <a:pt x="724345" y="555827"/>
                    <a:pt x="770982" y="531361"/>
                  </a:cubicBezTo>
                  <a:cubicBezTo>
                    <a:pt x="779392" y="526774"/>
                    <a:pt x="785891" y="526774"/>
                    <a:pt x="794301" y="531361"/>
                  </a:cubicBezTo>
                  <a:cubicBezTo>
                    <a:pt x="840556" y="555444"/>
                    <a:pt x="887193" y="579146"/>
                    <a:pt x="933831" y="602846"/>
                  </a:cubicBezTo>
                  <a:cubicBezTo>
                    <a:pt x="938036" y="605140"/>
                    <a:pt x="942241" y="608963"/>
                    <a:pt x="949122" y="608581"/>
                  </a:cubicBezTo>
                  <a:close/>
                </a:path>
              </a:pathLst>
            </a:custGeom>
            <a:solidFill>
              <a:srgbClr val="070707"/>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10"/>
              </p:custDataLst>
            </p:nvPr>
          </p:nvSpPr>
          <p:spPr>
            <a:xfrm>
              <a:off x="7766920" y="2676684"/>
              <a:ext cx="451848" cy="446496"/>
            </a:xfrm>
            <a:custGeom>
              <a:avLst/>
              <a:gdLst>
                <a:gd name="connsiteX0" fmla="*/ 227071 w 451848"/>
                <a:gd name="connsiteY0" fmla="*/ 0 h 446496"/>
                <a:gd name="connsiteX1" fmla="*/ 241598 w 451848"/>
                <a:gd name="connsiteY1" fmla="*/ 26759 h 446496"/>
                <a:gd name="connsiteX2" fmla="*/ 295498 w 451848"/>
                <a:gd name="connsiteY2" fmla="*/ 128444 h 446496"/>
                <a:gd name="connsiteX3" fmla="*/ 314612 w 451848"/>
                <a:gd name="connsiteY3" fmla="*/ 142206 h 446496"/>
                <a:gd name="connsiteX4" fmla="*/ 441527 w 451848"/>
                <a:gd name="connsiteY4" fmla="*/ 167436 h 446496"/>
                <a:gd name="connsiteX5" fmla="*/ 451848 w 451848"/>
                <a:gd name="connsiteY5" fmla="*/ 171259 h 446496"/>
                <a:gd name="connsiteX6" fmla="*/ 442292 w 451848"/>
                <a:gd name="connsiteY6" fmla="*/ 183492 h 446496"/>
                <a:gd name="connsiteX7" fmla="*/ 356280 w 451848"/>
                <a:gd name="connsiteY7" fmla="*/ 278296 h 446496"/>
                <a:gd name="connsiteX8" fmla="*/ 349399 w 451848"/>
                <a:gd name="connsiteY8" fmla="*/ 299703 h 446496"/>
                <a:gd name="connsiteX9" fmla="*/ 363925 w 451848"/>
                <a:gd name="connsiteY9" fmla="*/ 420119 h 446496"/>
                <a:gd name="connsiteX10" fmla="*/ 366601 w 451848"/>
                <a:gd name="connsiteY10" fmla="*/ 445350 h 446496"/>
                <a:gd name="connsiteX11" fmla="*/ 352075 w 451848"/>
                <a:gd name="connsiteY11" fmla="*/ 440380 h 446496"/>
                <a:gd name="connsiteX12" fmla="*/ 237010 w 451848"/>
                <a:gd name="connsiteY12" fmla="*/ 384568 h 446496"/>
                <a:gd name="connsiteX13" fmla="*/ 214838 w 451848"/>
                <a:gd name="connsiteY13" fmla="*/ 384568 h 446496"/>
                <a:gd name="connsiteX14" fmla="*/ 100156 w 451848"/>
                <a:gd name="connsiteY14" fmla="*/ 440380 h 446496"/>
                <a:gd name="connsiteX15" fmla="*/ 86394 w 451848"/>
                <a:gd name="connsiteY15" fmla="*/ 446496 h 446496"/>
                <a:gd name="connsiteX16" fmla="*/ 91364 w 451848"/>
                <a:gd name="connsiteY16" fmla="*/ 394507 h 446496"/>
                <a:gd name="connsiteX17" fmla="*/ 102832 w 451848"/>
                <a:gd name="connsiteY17" fmla="*/ 300850 h 446496"/>
                <a:gd name="connsiteX18" fmla="*/ 94804 w 451848"/>
                <a:gd name="connsiteY18" fmla="*/ 276766 h 446496"/>
                <a:gd name="connsiteX19" fmla="*/ 9939 w 451848"/>
                <a:gd name="connsiteY19" fmla="*/ 183109 h 446496"/>
                <a:gd name="connsiteX20" fmla="*/ 0 w 451848"/>
                <a:gd name="connsiteY20" fmla="*/ 169347 h 446496"/>
                <a:gd name="connsiteX21" fmla="*/ 56195 w 451848"/>
                <a:gd name="connsiteY21" fmla="*/ 157497 h 446496"/>
                <a:gd name="connsiteX22" fmla="*/ 137619 w 451848"/>
                <a:gd name="connsiteY22" fmla="*/ 141441 h 446496"/>
                <a:gd name="connsiteX23" fmla="*/ 156732 w 451848"/>
                <a:gd name="connsiteY23" fmla="*/ 127679 h 446496"/>
                <a:gd name="connsiteX24" fmla="*/ 217896 w 451848"/>
                <a:gd name="connsiteY24" fmla="*/ 11850 h 446496"/>
                <a:gd name="connsiteX25" fmla="*/ 227071 w 451848"/>
                <a:gd name="connsiteY25" fmla="*/ 0 h 446496"/>
                <a:gd name="connsiteX26" fmla="*/ 332196 w 451848"/>
                <a:gd name="connsiteY26" fmla="*/ 398330 h 446496"/>
                <a:gd name="connsiteX27" fmla="*/ 332961 w 451848"/>
                <a:gd name="connsiteY27" fmla="*/ 383421 h 446496"/>
                <a:gd name="connsiteX28" fmla="*/ 321493 w 451848"/>
                <a:gd name="connsiteY28" fmla="*/ 291293 h 446496"/>
                <a:gd name="connsiteX29" fmla="*/ 330667 w 451848"/>
                <a:gd name="connsiteY29" fmla="*/ 261093 h 446496"/>
                <a:gd name="connsiteX30" fmla="*/ 392978 w 451848"/>
                <a:gd name="connsiteY30" fmla="*/ 192284 h 446496"/>
                <a:gd name="connsiteX31" fmla="*/ 399477 w 451848"/>
                <a:gd name="connsiteY31" fmla="*/ 182345 h 446496"/>
                <a:gd name="connsiteX32" fmla="*/ 393742 w 451848"/>
                <a:gd name="connsiteY32" fmla="*/ 179669 h 446496"/>
                <a:gd name="connsiteX33" fmla="*/ 298174 w 451848"/>
                <a:gd name="connsiteY33" fmla="*/ 160555 h 446496"/>
                <a:gd name="connsiteX34" fmla="*/ 276767 w 451848"/>
                <a:gd name="connsiteY34" fmla="*/ 144500 h 446496"/>
                <a:gd name="connsiteX35" fmla="*/ 233187 w 451848"/>
                <a:gd name="connsiteY35" fmla="*/ 60781 h 446496"/>
                <a:gd name="connsiteX36" fmla="*/ 224777 w 451848"/>
                <a:gd name="connsiteY36" fmla="*/ 48931 h 446496"/>
                <a:gd name="connsiteX37" fmla="*/ 216750 w 451848"/>
                <a:gd name="connsiteY37" fmla="*/ 63075 h 446496"/>
                <a:gd name="connsiteX38" fmla="*/ 173553 w 451848"/>
                <a:gd name="connsiteY38" fmla="*/ 145264 h 446496"/>
                <a:gd name="connsiteX39" fmla="*/ 152910 w 451848"/>
                <a:gd name="connsiteY39" fmla="*/ 160555 h 446496"/>
                <a:gd name="connsiteX40" fmla="*/ 66516 w 451848"/>
                <a:gd name="connsiteY40" fmla="*/ 177758 h 446496"/>
                <a:gd name="connsiteX41" fmla="*/ 50843 w 451848"/>
                <a:gd name="connsiteY41" fmla="*/ 183109 h 446496"/>
                <a:gd name="connsiteX42" fmla="*/ 59635 w 451848"/>
                <a:gd name="connsiteY42" fmla="*/ 195342 h 446496"/>
                <a:gd name="connsiteX43" fmla="*/ 122710 w 451848"/>
                <a:gd name="connsiteY43" fmla="*/ 265681 h 446496"/>
                <a:gd name="connsiteX44" fmla="*/ 129209 w 451848"/>
                <a:gd name="connsiteY44" fmla="*/ 285559 h 446496"/>
                <a:gd name="connsiteX45" fmla="*/ 119652 w 451848"/>
                <a:gd name="connsiteY45" fmla="*/ 365072 h 446496"/>
                <a:gd name="connsiteX46" fmla="*/ 116976 w 451848"/>
                <a:gd name="connsiteY46" fmla="*/ 398712 h 446496"/>
                <a:gd name="connsiteX47" fmla="*/ 132649 w 451848"/>
                <a:gd name="connsiteY47" fmla="*/ 391449 h 446496"/>
                <a:gd name="connsiteX48" fmla="*/ 211398 w 451848"/>
                <a:gd name="connsiteY48" fmla="*/ 352457 h 446496"/>
                <a:gd name="connsiteX49" fmla="*/ 239304 w 451848"/>
                <a:gd name="connsiteY49" fmla="*/ 352839 h 446496"/>
                <a:gd name="connsiteX50" fmla="*/ 299321 w 451848"/>
                <a:gd name="connsiteY50" fmla="*/ 382656 h 446496"/>
                <a:gd name="connsiteX51" fmla="*/ 332196 w 451848"/>
                <a:gd name="connsiteY51" fmla="*/ 398330 h 446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51848" h="446496">
                  <a:moveTo>
                    <a:pt x="227071" y="0"/>
                  </a:moveTo>
                  <a:cubicBezTo>
                    <a:pt x="232041" y="9174"/>
                    <a:pt x="236628" y="17967"/>
                    <a:pt x="241598" y="26759"/>
                  </a:cubicBezTo>
                  <a:cubicBezTo>
                    <a:pt x="259564" y="60399"/>
                    <a:pt x="277914" y="94422"/>
                    <a:pt x="295498" y="128444"/>
                  </a:cubicBezTo>
                  <a:cubicBezTo>
                    <a:pt x="299703" y="136854"/>
                    <a:pt x="305437" y="140677"/>
                    <a:pt x="314612" y="142206"/>
                  </a:cubicBezTo>
                  <a:cubicBezTo>
                    <a:pt x="357044" y="149852"/>
                    <a:pt x="399094" y="158644"/>
                    <a:pt x="441527" y="167436"/>
                  </a:cubicBezTo>
                  <a:cubicBezTo>
                    <a:pt x="444967" y="168201"/>
                    <a:pt x="448790" y="168201"/>
                    <a:pt x="451848" y="171259"/>
                  </a:cubicBezTo>
                  <a:cubicBezTo>
                    <a:pt x="450319" y="176611"/>
                    <a:pt x="445732" y="179669"/>
                    <a:pt x="442292" y="183492"/>
                  </a:cubicBezTo>
                  <a:cubicBezTo>
                    <a:pt x="413621" y="215220"/>
                    <a:pt x="385333" y="246949"/>
                    <a:pt x="356280" y="278296"/>
                  </a:cubicBezTo>
                  <a:cubicBezTo>
                    <a:pt x="350163" y="284794"/>
                    <a:pt x="348252" y="290911"/>
                    <a:pt x="349399" y="299703"/>
                  </a:cubicBezTo>
                  <a:cubicBezTo>
                    <a:pt x="354751" y="339842"/>
                    <a:pt x="359338" y="379980"/>
                    <a:pt x="363925" y="420119"/>
                  </a:cubicBezTo>
                  <a:cubicBezTo>
                    <a:pt x="365072" y="428529"/>
                    <a:pt x="365837" y="436939"/>
                    <a:pt x="366601" y="445350"/>
                  </a:cubicBezTo>
                  <a:cubicBezTo>
                    <a:pt x="360103" y="446114"/>
                    <a:pt x="356280" y="442291"/>
                    <a:pt x="352075" y="440380"/>
                  </a:cubicBezTo>
                  <a:cubicBezTo>
                    <a:pt x="313847" y="422031"/>
                    <a:pt x="275237" y="403299"/>
                    <a:pt x="237010" y="384568"/>
                  </a:cubicBezTo>
                  <a:cubicBezTo>
                    <a:pt x="228982" y="380745"/>
                    <a:pt x="222866" y="380745"/>
                    <a:pt x="214838" y="384568"/>
                  </a:cubicBezTo>
                  <a:cubicBezTo>
                    <a:pt x="176611" y="403682"/>
                    <a:pt x="138384" y="422031"/>
                    <a:pt x="100156" y="440380"/>
                  </a:cubicBezTo>
                  <a:cubicBezTo>
                    <a:pt x="95951" y="442291"/>
                    <a:pt x="91746" y="444203"/>
                    <a:pt x="86394" y="446496"/>
                  </a:cubicBezTo>
                  <a:cubicBezTo>
                    <a:pt x="86012" y="428147"/>
                    <a:pt x="89834" y="411327"/>
                    <a:pt x="91364" y="394507"/>
                  </a:cubicBezTo>
                  <a:cubicBezTo>
                    <a:pt x="94804" y="363161"/>
                    <a:pt x="98627" y="332196"/>
                    <a:pt x="102832" y="300850"/>
                  </a:cubicBezTo>
                  <a:cubicBezTo>
                    <a:pt x="104361" y="290911"/>
                    <a:pt x="101685" y="284030"/>
                    <a:pt x="94804" y="276766"/>
                  </a:cubicBezTo>
                  <a:cubicBezTo>
                    <a:pt x="66134" y="245802"/>
                    <a:pt x="38227" y="214456"/>
                    <a:pt x="9939" y="183109"/>
                  </a:cubicBezTo>
                  <a:cubicBezTo>
                    <a:pt x="6499" y="179286"/>
                    <a:pt x="1911" y="176228"/>
                    <a:pt x="0" y="169347"/>
                  </a:cubicBezTo>
                  <a:cubicBezTo>
                    <a:pt x="18732" y="165525"/>
                    <a:pt x="37463" y="161320"/>
                    <a:pt x="56195" y="157497"/>
                  </a:cubicBezTo>
                  <a:cubicBezTo>
                    <a:pt x="83336" y="152145"/>
                    <a:pt x="110477" y="146029"/>
                    <a:pt x="137619" y="141441"/>
                  </a:cubicBezTo>
                  <a:cubicBezTo>
                    <a:pt x="147176" y="139912"/>
                    <a:pt x="152528" y="136090"/>
                    <a:pt x="156732" y="127679"/>
                  </a:cubicBezTo>
                  <a:cubicBezTo>
                    <a:pt x="176993" y="89070"/>
                    <a:pt x="197636" y="50460"/>
                    <a:pt x="217896" y="11850"/>
                  </a:cubicBezTo>
                  <a:cubicBezTo>
                    <a:pt x="220955" y="8410"/>
                    <a:pt x="222484" y="3440"/>
                    <a:pt x="227071" y="0"/>
                  </a:cubicBezTo>
                  <a:close/>
                  <a:moveTo>
                    <a:pt x="332196" y="398330"/>
                  </a:moveTo>
                  <a:cubicBezTo>
                    <a:pt x="334872" y="391831"/>
                    <a:pt x="333726" y="387626"/>
                    <a:pt x="332961" y="383421"/>
                  </a:cubicBezTo>
                  <a:cubicBezTo>
                    <a:pt x="329521" y="352839"/>
                    <a:pt x="326080" y="321875"/>
                    <a:pt x="321493" y="291293"/>
                  </a:cubicBezTo>
                  <a:cubicBezTo>
                    <a:pt x="319581" y="279060"/>
                    <a:pt x="321875" y="270268"/>
                    <a:pt x="330667" y="261093"/>
                  </a:cubicBezTo>
                  <a:cubicBezTo>
                    <a:pt x="352075" y="238539"/>
                    <a:pt x="372335" y="215220"/>
                    <a:pt x="392978" y="192284"/>
                  </a:cubicBezTo>
                  <a:cubicBezTo>
                    <a:pt x="395654" y="189226"/>
                    <a:pt x="399859" y="186932"/>
                    <a:pt x="399477" y="182345"/>
                  </a:cubicBezTo>
                  <a:cubicBezTo>
                    <a:pt x="397947" y="180051"/>
                    <a:pt x="395654" y="180051"/>
                    <a:pt x="393742" y="179669"/>
                  </a:cubicBezTo>
                  <a:cubicBezTo>
                    <a:pt x="362014" y="173170"/>
                    <a:pt x="329903" y="166289"/>
                    <a:pt x="298174" y="160555"/>
                  </a:cubicBezTo>
                  <a:cubicBezTo>
                    <a:pt x="287853" y="158644"/>
                    <a:pt x="281354" y="153674"/>
                    <a:pt x="276767" y="144500"/>
                  </a:cubicBezTo>
                  <a:cubicBezTo>
                    <a:pt x="262623" y="116211"/>
                    <a:pt x="247714" y="88688"/>
                    <a:pt x="233187" y="60781"/>
                  </a:cubicBezTo>
                  <a:cubicBezTo>
                    <a:pt x="231276" y="56959"/>
                    <a:pt x="229747" y="51989"/>
                    <a:pt x="224777" y="48931"/>
                  </a:cubicBezTo>
                  <a:cubicBezTo>
                    <a:pt x="221719" y="53901"/>
                    <a:pt x="219043" y="58488"/>
                    <a:pt x="216750" y="63075"/>
                  </a:cubicBezTo>
                  <a:cubicBezTo>
                    <a:pt x="202223" y="90599"/>
                    <a:pt x="187697" y="117740"/>
                    <a:pt x="173553" y="145264"/>
                  </a:cubicBezTo>
                  <a:cubicBezTo>
                    <a:pt x="168966" y="154439"/>
                    <a:pt x="162849" y="158644"/>
                    <a:pt x="152910" y="160555"/>
                  </a:cubicBezTo>
                  <a:cubicBezTo>
                    <a:pt x="124239" y="165907"/>
                    <a:pt x="95186" y="171641"/>
                    <a:pt x="66516" y="177758"/>
                  </a:cubicBezTo>
                  <a:cubicBezTo>
                    <a:pt x="61164" y="178904"/>
                    <a:pt x="55048" y="178522"/>
                    <a:pt x="50843" y="183109"/>
                  </a:cubicBezTo>
                  <a:cubicBezTo>
                    <a:pt x="52754" y="188461"/>
                    <a:pt x="56577" y="191519"/>
                    <a:pt x="59635" y="195342"/>
                  </a:cubicBezTo>
                  <a:cubicBezTo>
                    <a:pt x="80660" y="219043"/>
                    <a:pt x="101303" y="242362"/>
                    <a:pt x="122710" y="265681"/>
                  </a:cubicBezTo>
                  <a:cubicBezTo>
                    <a:pt x="128062" y="271797"/>
                    <a:pt x="130355" y="277149"/>
                    <a:pt x="129209" y="285559"/>
                  </a:cubicBezTo>
                  <a:cubicBezTo>
                    <a:pt x="125386" y="311936"/>
                    <a:pt x="122328" y="338313"/>
                    <a:pt x="119652" y="365072"/>
                  </a:cubicBezTo>
                  <a:cubicBezTo>
                    <a:pt x="118505" y="375776"/>
                    <a:pt x="115829" y="386479"/>
                    <a:pt x="116976" y="398712"/>
                  </a:cubicBezTo>
                  <a:cubicBezTo>
                    <a:pt x="123093" y="396036"/>
                    <a:pt x="127680" y="393742"/>
                    <a:pt x="132649" y="391449"/>
                  </a:cubicBezTo>
                  <a:cubicBezTo>
                    <a:pt x="159026" y="378452"/>
                    <a:pt x="185403" y="366219"/>
                    <a:pt x="211398" y="352457"/>
                  </a:cubicBezTo>
                  <a:cubicBezTo>
                    <a:pt x="221337" y="347105"/>
                    <a:pt x="229365" y="347105"/>
                    <a:pt x="239304" y="352839"/>
                  </a:cubicBezTo>
                  <a:cubicBezTo>
                    <a:pt x="258800" y="363543"/>
                    <a:pt x="279442" y="372717"/>
                    <a:pt x="299321" y="382656"/>
                  </a:cubicBezTo>
                  <a:cubicBezTo>
                    <a:pt x="310407" y="387626"/>
                    <a:pt x="321110" y="392978"/>
                    <a:pt x="332196" y="398330"/>
                  </a:cubicBezTo>
                  <a:close/>
                </a:path>
              </a:pathLst>
            </a:custGeom>
            <a:solidFill>
              <a:srgbClr val="070707"/>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16" name="任意多边形: 形状 15"/>
            <p:cNvSpPr/>
            <p:nvPr>
              <p:custDataLst>
                <p:tags r:id="rId11"/>
              </p:custDataLst>
            </p:nvPr>
          </p:nvSpPr>
          <p:spPr>
            <a:xfrm>
              <a:off x="10430225" y="2453053"/>
              <a:ext cx="342135" cy="375393"/>
            </a:xfrm>
            <a:custGeom>
              <a:avLst/>
              <a:gdLst>
                <a:gd name="connsiteX0" fmla="*/ 275237 w 342135"/>
                <a:gd name="connsiteY0" fmla="*/ 375393 h 375393"/>
                <a:gd name="connsiteX1" fmla="*/ 245037 w 342135"/>
                <a:gd name="connsiteY1" fmla="*/ 358955 h 375393"/>
                <a:gd name="connsiteX2" fmla="*/ 181962 w 342135"/>
                <a:gd name="connsiteY2" fmla="*/ 324551 h 375393"/>
                <a:gd name="connsiteX3" fmla="*/ 160173 w 342135"/>
                <a:gd name="connsiteY3" fmla="*/ 324169 h 375393"/>
                <a:gd name="connsiteX4" fmla="*/ 73014 w 342135"/>
                <a:gd name="connsiteY4" fmla="*/ 371188 h 375393"/>
                <a:gd name="connsiteX5" fmla="*/ 64987 w 342135"/>
                <a:gd name="connsiteY5" fmla="*/ 373482 h 375393"/>
                <a:gd name="connsiteX6" fmla="*/ 70338 w 342135"/>
                <a:gd name="connsiteY6" fmla="*/ 316905 h 375393"/>
                <a:gd name="connsiteX7" fmla="*/ 77984 w 342135"/>
                <a:gd name="connsiteY7" fmla="*/ 250007 h 375393"/>
                <a:gd name="connsiteX8" fmla="*/ 72249 w 342135"/>
                <a:gd name="connsiteY8" fmla="*/ 232805 h 375393"/>
                <a:gd name="connsiteX9" fmla="*/ 8410 w 342135"/>
                <a:gd name="connsiteY9" fmla="*/ 154821 h 375393"/>
                <a:gd name="connsiteX10" fmla="*/ 0 w 342135"/>
                <a:gd name="connsiteY10" fmla="*/ 141059 h 375393"/>
                <a:gd name="connsiteX11" fmla="*/ 101303 w 342135"/>
                <a:gd name="connsiteY11" fmla="*/ 118887 h 375393"/>
                <a:gd name="connsiteX12" fmla="*/ 120034 w 342135"/>
                <a:gd name="connsiteY12" fmla="*/ 104361 h 375393"/>
                <a:gd name="connsiteX13" fmla="*/ 164760 w 342135"/>
                <a:gd name="connsiteY13" fmla="*/ 10704 h 375393"/>
                <a:gd name="connsiteX14" fmla="*/ 171259 w 342135"/>
                <a:gd name="connsiteY14" fmla="*/ 0 h 375393"/>
                <a:gd name="connsiteX15" fmla="*/ 177758 w 342135"/>
                <a:gd name="connsiteY15" fmla="*/ 10321 h 375393"/>
                <a:gd name="connsiteX16" fmla="*/ 223248 w 342135"/>
                <a:gd name="connsiteY16" fmla="*/ 105508 h 375393"/>
                <a:gd name="connsiteX17" fmla="*/ 239303 w 342135"/>
                <a:gd name="connsiteY17" fmla="*/ 118505 h 375393"/>
                <a:gd name="connsiteX18" fmla="*/ 342135 w 342135"/>
                <a:gd name="connsiteY18" fmla="*/ 141059 h 375393"/>
                <a:gd name="connsiteX19" fmla="*/ 334872 w 342135"/>
                <a:gd name="connsiteY19" fmla="*/ 153292 h 375393"/>
                <a:gd name="connsiteX20" fmla="*/ 271032 w 342135"/>
                <a:gd name="connsiteY20" fmla="*/ 231276 h 375393"/>
                <a:gd name="connsiteX21" fmla="*/ 264534 w 342135"/>
                <a:gd name="connsiteY21" fmla="*/ 254595 h 375393"/>
                <a:gd name="connsiteX22" fmla="*/ 276766 w 342135"/>
                <a:gd name="connsiteY22" fmla="*/ 365837 h 375393"/>
                <a:gd name="connsiteX23" fmla="*/ 275237 w 342135"/>
                <a:gd name="connsiteY23" fmla="*/ 375393 h 375393"/>
                <a:gd name="connsiteX24" fmla="*/ 292440 w 342135"/>
                <a:gd name="connsiteY24" fmla="*/ 159026 h 375393"/>
                <a:gd name="connsiteX25" fmla="*/ 282119 w 342135"/>
                <a:gd name="connsiteY25" fmla="*/ 154056 h 375393"/>
                <a:gd name="connsiteX26" fmla="*/ 224395 w 342135"/>
                <a:gd name="connsiteY26" fmla="*/ 141441 h 375393"/>
                <a:gd name="connsiteX27" fmla="*/ 205664 w 342135"/>
                <a:gd name="connsiteY27" fmla="*/ 126915 h 375393"/>
                <a:gd name="connsiteX28" fmla="*/ 177375 w 342135"/>
                <a:gd name="connsiteY28" fmla="*/ 68045 h 375393"/>
                <a:gd name="connsiteX29" fmla="*/ 170112 w 342135"/>
                <a:gd name="connsiteY29" fmla="*/ 58488 h 375393"/>
                <a:gd name="connsiteX30" fmla="*/ 162084 w 342135"/>
                <a:gd name="connsiteY30" fmla="*/ 72250 h 375393"/>
                <a:gd name="connsiteX31" fmla="*/ 134943 w 342135"/>
                <a:gd name="connsiteY31" fmla="*/ 128444 h 375393"/>
                <a:gd name="connsiteX32" fmla="*/ 118505 w 342135"/>
                <a:gd name="connsiteY32" fmla="*/ 141441 h 375393"/>
                <a:gd name="connsiteX33" fmla="*/ 71485 w 342135"/>
                <a:gd name="connsiteY33" fmla="*/ 151381 h 375393"/>
                <a:gd name="connsiteX34" fmla="*/ 48166 w 342135"/>
                <a:gd name="connsiteY34" fmla="*/ 159026 h 375393"/>
                <a:gd name="connsiteX35" fmla="*/ 93275 w 342135"/>
                <a:gd name="connsiteY35" fmla="*/ 213691 h 375393"/>
                <a:gd name="connsiteX36" fmla="*/ 102450 w 342135"/>
                <a:gd name="connsiteY36" fmla="*/ 243891 h 375393"/>
                <a:gd name="connsiteX37" fmla="*/ 100920 w 342135"/>
                <a:gd name="connsiteY37" fmla="*/ 254977 h 375393"/>
                <a:gd name="connsiteX38" fmla="*/ 94039 w 342135"/>
                <a:gd name="connsiteY38" fmla="*/ 319964 h 375393"/>
                <a:gd name="connsiteX39" fmla="*/ 108184 w 342135"/>
                <a:gd name="connsiteY39" fmla="*/ 314994 h 375393"/>
                <a:gd name="connsiteX40" fmla="*/ 160173 w 342135"/>
                <a:gd name="connsiteY40" fmla="*/ 287088 h 375393"/>
                <a:gd name="connsiteX41" fmla="*/ 179286 w 342135"/>
                <a:gd name="connsiteY41" fmla="*/ 286706 h 375393"/>
                <a:gd name="connsiteX42" fmla="*/ 235480 w 342135"/>
                <a:gd name="connsiteY42" fmla="*/ 316905 h 375393"/>
                <a:gd name="connsiteX43" fmla="*/ 245803 w 342135"/>
                <a:gd name="connsiteY43" fmla="*/ 318434 h 375393"/>
                <a:gd name="connsiteX44" fmla="*/ 237010 w 342135"/>
                <a:gd name="connsiteY44" fmla="*/ 242362 h 375393"/>
                <a:gd name="connsiteX45" fmla="*/ 245420 w 342135"/>
                <a:gd name="connsiteY45" fmla="*/ 214838 h 375393"/>
                <a:gd name="connsiteX46" fmla="*/ 292440 w 342135"/>
                <a:gd name="connsiteY46" fmla="*/ 159026 h 37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2135" h="375393">
                  <a:moveTo>
                    <a:pt x="275237" y="375393"/>
                  </a:moveTo>
                  <a:cubicBezTo>
                    <a:pt x="265298" y="370041"/>
                    <a:pt x="255359" y="364690"/>
                    <a:pt x="245037" y="358955"/>
                  </a:cubicBezTo>
                  <a:cubicBezTo>
                    <a:pt x="224012" y="347487"/>
                    <a:pt x="202605" y="336784"/>
                    <a:pt x="181962" y="324551"/>
                  </a:cubicBezTo>
                  <a:cubicBezTo>
                    <a:pt x="174317" y="319964"/>
                    <a:pt x="168201" y="319964"/>
                    <a:pt x="160173" y="324169"/>
                  </a:cubicBezTo>
                  <a:cubicBezTo>
                    <a:pt x="131502" y="340224"/>
                    <a:pt x="102067" y="355515"/>
                    <a:pt x="73014" y="371188"/>
                  </a:cubicBezTo>
                  <a:cubicBezTo>
                    <a:pt x="70721" y="372335"/>
                    <a:pt x="68809" y="374629"/>
                    <a:pt x="64987" y="373482"/>
                  </a:cubicBezTo>
                  <a:cubicBezTo>
                    <a:pt x="64604" y="354750"/>
                    <a:pt x="68427" y="336019"/>
                    <a:pt x="70338" y="316905"/>
                  </a:cubicBezTo>
                  <a:cubicBezTo>
                    <a:pt x="72632" y="294733"/>
                    <a:pt x="74925" y="272562"/>
                    <a:pt x="77984" y="250007"/>
                  </a:cubicBezTo>
                  <a:cubicBezTo>
                    <a:pt x="78748" y="242744"/>
                    <a:pt x="76455" y="237775"/>
                    <a:pt x="72249" y="232805"/>
                  </a:cubicBezTo>
                  <a:cubicBezTo>
                    <a:pt x="50843" y="206810"/>
                    <a:pt x="29818" y="180816"/>
                    <a:pt x="8410" y="154821"/>
                  </a:cubicBezTo>
                  <a:cubicBezTo>
                    <a:pt x="5351" y="150998"/>
                    <a:pt x="382" y="147558"/>
                    <a:pt x="0" y="141059"/>
                  </a:cubicBezTo>
                  <a:cubicBezTo>
                    <a:pt x="33640" y="133414"/>
                    <a:pt x="67280" y="125768"/>
                    <a:pt x="101303" y="118887"/>
                  </a:cubicBezTo>
                  <a:cubicBezTo>
                    <a:pt x="110860" y="116976"/>
                    <a:pt x="115829" y="113153"/>
                    <a:pt x="120034" y="104361"/>
                  </a:cubicBezTo>
                  <a:cubicBezTo>
                    <a:pt x="134560" y="73014"/>
                    <a:pt x="149851" y="42050"/>
                    <a:pt x="164760" y="10704"/>
                  </a:cubicBezTo>
                  <a:cubicBezTo>
                    <a:pt x="166671" y="6881"/>
                    <a:pt x="167436" y="2676"/>
                    <a:pt x="171259" y="0"/>
                  </a:cubicBezTo>
                  <a:cubicBezTo>
                    <a:pt x="175464" y="2294"/>
                    <a:pt x="176228" y="6881"/>
                    <a:pt x="177758" y="10321"/>
                  </a:cubicBezTo>
                  <a:cubicBezTo>
                    <a:pt x="193049" y="42050"/>
                    <a:pt x="208339" y="73779"/>
                    <a:pt x="223248" y="105508"/>
                  </a:cubicBezTo>
                  <a:cubicBezTo>
                    <a:pt x="226689" y="112771"/>
                    <a:pt x="230893" y="116594"/>
                    <a:pt x="239303" y="118505"/>
                  </a:cubicBezTo>
                  <a:cubicBezTo>
                    <a:pt x="273708" y="125386"/>
                    <a:pt x="308113" y="133414"/>
                    <a:pt x="342135" y="141059"/>
                  </a:cubicBezTo>
                  <a:cubicBezTo>
                    <a:pt x="342135" y="146793"/>
                    <a:pt x="337930" y="149469"/>
                    <a:pt x="334872" y="153292"/>
                  </a:cubicBezTo>
                  <a:cubicBezTo>
                    <a:pt x="313847" y="179286"/>
                    <a:pt x="292822" y="205664"/>
                    <a:pt x="271032" y="231276"/>
                  </a:cubicBezTo>
                  <a:cubicBezTo>
                    <a:pt x="264916" y="238539"/>
                    <a:pt x="263387" y="245420"/>
                    <a:pt x="264534" y="254595"/>
                  </a:cubicBezTo>
                  <a:cubicBezTo>
                    <a:pt x="269121" y="291675"/>
                    <a:pt x="272943" y="328756"/>
                    <a:pt x="276766" y="365837"/>
                  </a:cubicBezTo>
                  <a:cubicBezTo>
                    <a:pt x="277149" y="369277"/>
                    <a:pt x="278296" y="371953"/>
                    <a:pt x="275237" y="375393"/>
                  </a:cubicBezTo>
                  <a:close/>
                  <a:moveTo>
                    <a:pt x="292440" y="159026"/>
                  </a:moveTo>
                  <a:cubicBezTo>
                    <a:pt x="288617" y="154821"/>
                    <a:pt x="285559" y="154821"/>
                    <a:pt x="282119" y="154056"/>
                  </a:cubicBezTo>
                  <a:cubicBezTo>
                    <a:pt x="263005" y="149852"/>
                    <a:pt x="243891" y="144882"/>
                    <a:pt x="224395" y="141441"/>
                  </a:cubicBezTo>
                  <a:cubicBezTo>
                    <a:pt x="214838" y="139912"/>
                    <a:pt x="209486" y="135707"/>
                    <a:pt x="205664" y="126915"/>
                  </a:cubicBezTo>
                  <a:cubicBezTo>
                    <a:pt x="196871" y="107037"/>
                    <a:pt x="186932" y="87541"/>
                    <a:pt x="177375" y="68045"/>
                  </a:cubicBezTo>
                  <a:cubicBezTo>
                    <a:pt x="175464" y="64604"/>
                    <a:pt x="175082" y="59635"/>
                    <a:pt x="170112" y="58488"/>
                  </a:cubicBezTo>
                  <a:cubicBezTo>
                    <a:pt x="165525" y="62311"/>
                    <a:pt x="164378" y="67663"/>
                    <a:pt x="162084" y="72250"/>
                  </a:cubicBezTo>
                  <a:cubicBezTo>
                    <a:pt x="152910" y="90981"/>
                    <a:pt x="143735" y="109713"/>
                    <a:pt x="134943" y="128444"/>
                  </a:cubicBezTo>
                  <a:cubicBezTo>
                    <a:pt x="131502" y="136090"/>
                    <a:pt x="126915" y="139912"/>
                    <a:pt x="118505" y="141441"/>
                  </a:cubicBezTo>
                  <a:cubicBezTo>
                    <a:pt x="102831" y="144117"/>
                    <a:pt x="87159" y="147558"/>
                    <a:pt x="71485" y="151381"/>
                  </a:cubicBezTo>
                  <a:cubicBezTo>
                    <a:pt x="64222" y="153292"/>
                    <a:pt x="55811" y="152527"/>
                    <a:pt x="48166" y="159026"/>
                  </a:cubicBezTo>
                  <a:cubicBezTo>
                    <a:pt x="63457" y="177758"/>
                    <a:pt x="77602" y="196107"/>
                    <a:pt x="93275" y="213691"/>
                  </a:cubicBezTo>
                  <a:cubicBezTo>
                    <a:pt x="101303" y="222866"/>
                    <a:pt x="105125" y="232041"/>
                    <a:pt x="102450" y="243891"/>
                  </a:cubicBezTo>
                  <a:cubicBezTo>
                    <a:pt x="101684" y="247714"/>
                    <a:pt x="101303" y="251154"/>
                    <a:pt x="100920" y="254977"/>
                  </a:cubicBezTo>
                  <a:cubicBezTo>
                    <a:pt x="98627" y="276384"/>
                    <a:pt x="96333" y="298174"/>
                    <a:pt x="94039" y="319964"/>
                  </a:cubicBezTo>
                  <a:cubicBezTo>
                    <a:pt x="100538" y="320728"/>
                    <a:pt x="103978" y="317288"/>
                    <a:pt x="108184" y="314994"/>
                  </a:cubicBezTo>
                  <a:cubicBezTo>
                    <a:pt x="125768" y="305819"/>
                    <a:pt x="143353" y="296645"/>
                    <a:pt x="160173" y="287088"/>
                  </a:cubicBezTo>
                  <a:cubicBezTo>
                    <a:pt x="167054" y="283265"/>
                    <a:pt x="172405" y="282883"/>
                    <a:pt x="179286" y="286706"/>
                  </a:cubicBezTo>
                  <a:cubicBezTo>
                    <a:pt x="197636" y="297409"/>
                    <a:pt x="216749" y="306966"/>
                    <a:pt x="235480" y="316905"/>
                  </a:cubicBezTo>
                  <a:cubicBezTo>
                    <a:pt x="238157" y="318434"/>
                    <a:pt x="241215" y="321875"/>
                    <a:pt x="245803" y="318434"/>
                  </a:cubicBezTo>
                  <a:cubicBezTo>
                    <a:pt x="243126" y="293204"/>
                    <a:pt x="240450" y="267974"/>
                    <a:pt x="237010" y="242362"/>
                  </a:cubicBezTo>
                  <a:cubicBezTo>
                    <a:pt x="235480" y="231658"/>
                    <a:pt x="238157" y="223248"/>
                    <a:pt x="245420" y="214838"/>
                  </a:cubicBezTo>
                  <a:cubicBezTo>
                    <a:pt x="262240" y="196489"/>
                    <a:pt x="277149" y="177758"/>
                    <a:pt x="292440" y="159026"/>
                  </a:cubicBezTo>
                  <a:close/>
                </a:path>
              </a:pathLst>
            </a:custGeom>
            <a:solidFill>
              <a:srgbClr val="070707"/>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17" name="任意多边形: 形状 16"/>
            <p:cNvSpPr/>
            <p:nvPr>
              <p:custDataLst>
                <p:tags r:id="rId12"/>
              </p:custDataLst>
            </p:nvPr>
          </p:nvSpPr>
          <p:spPr>
            <a:xfrm>
              <a:off x="10045656" y="1674338"/>
              <a:ext cx="370424" cy="295432"/>
            </a:xfrm>
            <a:custGeom>
              <a:avLst/>
              <a:gdLst>
                <a:gd name="connsiteX0" fmla="*/ 370424 w 370424"/>
                <a:gd name="connsiteY0" fmla="*/ 111647 h 295432"/>
                <a:gd name="connsiteX1" fmla="*/ 303908 w 370424"/>
                <a:gd name="connsiteY1" fmla="*/ 171664 h 295432"/>
                <a:gd name="connsiteX2" fmla="*/ 287470 w 370424"/>
                <a:gd name="connsiteY2" fmla="*/ 218683 h 295432"/>
                <a:gd name="connsiteX3" fmla="*/ 298938 w 370424"/>
                <a:gd name="connsiteY3" fmla="*/ 294374 h 295432"/>
                <a:gd name="connsiteX4" fmla="*/ 286324 w 370424"/>
                <a:gd name="connsiteY4" fmla="*/ 292462 h 295432"/>
                <a:gd name="connsiteX5" fmla="*/ 198783 w 370424"/>
                <a:gd name="connsiteY5" fmla="*/ 257293 h 295432"/>
                <a:gd name="connsiteX6" fmla="*/ 168583 w 370424"/>
                <a:gd name="connsiteY6" fmla="*/ 257675 h 295432"/>
                <a:gd name="connsiteX7" fmla="*/ 85630 w 370424"/>
                <a:gd name="connsiteY7" fmla="*/ 290933 h 295432"/>
                <a:gd name="connsiteX8" fmla="*/ 69192 w 370424"/>
                <a:gd name="connsiteY8" fmla="*/ 295138 h 295432"/>
                <a:gd name="connsiteX9" fmla="*/ 75690 w 370424"/>
                <a:gd name="connsiteY9" fmla="*/ 248118 h 295432"/>
                <a:gd name="connsiteX10" fmla="*/ 82953 w 370424"/>
                <a:gd name="connsiteY10" fmla="*/ 200716 h 295432"/>
                <a:gd name="connsiteX11" fmla="*/ 76455 w 370424"/>
                <a:gd name="connsiteY11" fmla="*/ 182750 h 295432"/>
                <a:gd name="connsiteX12" fmla="*/ 11087 w 370424"/>
                <a:gd name="connsiteY12" fmla="*/ 123879 h 295432"/>
                <a:gd name="connsiteX13" fmla="*/ 0 w 370424"/>
                <a:gd name="connsiteY13" fmla="*/ 111264 h 295432"/>
                <a:gd name="connsiteX14" fmla="*/ 64222 w 370424"/>
                <a:gd name="connsiteY14" fmla="*/ 100561 h 295432"/>
                <a:gd name="connsiteX15" fmla="*/ 110095 w 370424"/>
                <a:gd name="connsiteY15" fmla="*/ 93680 h 295432"/>
                <a:gd name="connsiteX16" fmla="*/ 128826 w 370424"/>
                <a:gd name="connsiteY16" fmla="*/ 81447 h 295432"/>
                <a:gd name="connsiteX17" fmla="*/ 181580 w 370424"/>
                <a:gd name="connsiteY17" fmla="*/ 22 h 295432"/>
                <a:gd name="connsiteX18" fmla="*/ 189990 w 370424"/>
                <a:gd name="connsiteY18" fmla="*/ 6903 h 295432"/>
                <a:gd name="connsiteX19" fmla="*/ 237774 w 370424"/>
                <a:gd name="connsiteY19" fmla="*/ 80682 h 295432"/>
                <a:gd name="connsiteX20" fmla="*/ 259565 w 370424"/>
                <a:gd name="connsiteY20" fmla="*/ 94062 h 295432"/>
                <a:gd name="connsiteX21" fmla="*/ 370424 w 370424"/>
                <a:gd name="connsiteY21" fmla="*/ 111647 h 295432"/>
                <a:gd name="connsiteX22" fmla="*/ 318435 w 370424"/>
                <a:gd name="connsiteY22" fmla="*/ 122350 h 295432"/>
                <a:gd name="connsiteX23" fmla="*/ 312318 w 370424"/>
                <a:gd name="connsiteY23" fmla="*/ 118910 h 295432"/>
                <a:gd name="connsiteX24" fmla="*/ 239686 w 370424"/>
                <a:gd name="connsiteY24" fmla="*/ 106677 h 295432"/>
                <a:gd name="connsiteX25" fmla="*/ 223249 w 370424"/>
                <a:gd name="connsiteY25" fmla="*/ 95973 h 295432"/>
                <a:gd name="connsiteX26" fmla="*/ 194578 w 370424"/>
                <a:gd name="connsiteY26" fmla="*/ 49718 h 295432"/>
                <a:gd name="connsiteX27" fmla="*/ 181580 w 370424"/>
                <a:gd name="connsiteY27" fmla="*/ 32898 h 295432"/>
                <a:gd name="connsiteX28" fmla="*/ 155585 w 370424"/>
                <a:gd name="connsiteY28" fmla="*/ 75331 h 295432"/>
                <a:gd name="connsiteX29" fmla="*/ 102832 w 370424"/>
                <a:gd name="connsiteY29" fmla="*/ 110882 h 295432"/>
                <a:gd name="connsiteX30" fmla="*/ 47403 w 370424"/>
                <a:gd name="connsiteY30" fmla="*/ 120821 h 295432"/>
                <a:gd name="connsiteX31" fmla="*/ 54665 w 370424"/>
                <a:gd name="connsiteY31" fmla="*/ 130378 h 295432"/>
                <a:gd name="connsiteX32" fmla="*/ 96716 w 370424"/>
                <a:gd name="connsiteY32" fmla="*/ 169752 h 295432"/>
                <a:gd name="connsiteX33" fmla="*/ 107037 w 370424"/>
                <a:gd name="connsiteY33" fmla="*/ 198805 h 295432"/>
                <a:gd name="connsiteX34" fmla="*/ 102067 w 370424"/>
                <a:gd name="connsiteY34" fmla="*/ 232063 h 295432"/>
                <a:gd name="connsiteX35" fmla="*/ 99391 w 370424"/>
                <a:gd name="connsiteY35" fmla="*/ 264556 h 295432"/>
                <a:gd name="connsiteX36" fmla="*/ 159408 w 370424"/>
                <a:gd name="connsiteY36" fmla="*/ 239326 h 295432"/>
                <a:gd name="connsiteX37" fmla="*/ 207575 w 370424"/>
                <a:gd name="connsiteY37" fmla="*/ 239326 h 295432"/>
                <a:gd name="connsiteX38" fmla="*/ 266445 w 370424"/>
                <a:gd name="connsiteY38" fmla="*/ 264174 h 295432"/>
                <a:gd name="connsiteX39" fmla="*/ 267210 w 370424"/>
                <a:gd name="connsiteY39" fmla="*/ 248883 h 295432"/>
                <a:gd name="connsiteX40" fmla="*/ 259565 w 370424"/>
                <a:gd name="connsiteY40" fmla="*/ 196894 h 295432"/>
                <a:gd name="connsiteX41" fmla="*/ 268356 w 370424"/>
                <a:gd name="connsiteY41" fmla="*/ 172046 h 295432"/>
                <a:gd name="connsiteX42" fmla="*/ 309260 w 370424"/>
                <a:gd name="connsiteY42" fmla="*/ 133818 h 295432"/>
                <a:gd name="connsiteX43" fmla="*/ 318435 w 370424"/>
                <a:gd name="connsiteY43" fmla="*/ 122350 h 2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70424" h="295432">
                  <a:moveTo>
                    <a:pt x="370424" y="111647"/>
                  </a:moveTo>
                  <a:cubicBezTo>
                    <a:pt x="346723" y="133436"/>
                    <a:pt x="325316" y="152550"/>
                    <a:pt x="303908" y="171664"/>
                  </a:cubicBezTo>
                  <a:cubicBezTo>
                    <a:pt x="282883" y="190777"/>
                    <a:pt x="282883" y="190777"/>
                    <a:pt x="287470" y="218683"/>
                  </a:cubicBezTo>
                  <a:cubicBezTo>
                    <a:pt x="291293" y="243913"/>
                    <a:pt x="295116" y="269144"/>
                    <a:pt x="298938" y="294374"/>
                  </a:cubicBezTo>
                  <a:cubicBezTo>
                    <a:pt x="293587" y="297050"/>
                    <a:pt x="290147" y="293991"/>
                    <a:pt x="286324" y="292462"/>
                  </a:cubicBezTo>
                  <a:cubicBezTo>
                    <a:pt x="257271" y="280994"/>
                    <a:pt x="227836" y="269908"/>
                    <a:pt x="198783" y="257293"/>
                  </a:cubicBezTo>
                  <a:cubicBezTo>
                    <a:pt x="188079" y="252706"/>
                    <a:pt x="178905" y="253088"/>
                    <a:pt x="168583" y="257675"/>
                  </a:cubicBezTo>
                  <a:cubicBezTo>
                    <a:pt x="141060" y="269144"/>
                    <a:pt x="113535" y="280229"/>
                    <a:pt x="85630" y="290933"/>
                  </a:cubicBezTo>
                  <a:cubicBezTo>
                    <a:pt x="80660" y="292844"/>
                    <a:pt x="76073" y="295903"/>
                    <a:pt x="69192" y="295138"/>
                  </a:cubicBezTo>
                  <a:cubicBezTo>
                    <a:pt x="71485" y="279465"/>
                    <a:pt x="73396" y="263792"/>
                    <a:pt x="75690" y="248118"/>
                  </a:cubicBezTo>
                  <a:cubicBezTo>
                    <a:pt x="77985" y="232445"/>
                    <a:pt x="79896" y="216390"/>
                    <a:pt x="82953" y="200716"/>
                  </a:cubicBezTo>
                  <a:cubicBezTo>
                    <a:pt x="84483" y="192689"/>
                    <a:pt x="82189" y="187719"/>
                    <a:pt x="76455" y="182750"/>
                  </a:cubicBezTo>
                  <a:cubicBezTo>
                    <a:pt x="54665" y="163254"/>
                    <a:pt x="32876" y="143375"/>
                    <a:pt x="11087" y="123879"/>
                  </a:cubicBezTo>
                  <a:cubicBezTo>
                    <a:pt x="7264" y="120439"/>
                    <a:pt x="2676" y="117763"/>
                    <a:pt x="0" y="111264"/>
                  </a:cubicBezTo>
                  <a:cubicBezTo>
                    <a:pt x="21789" y="107442"/>
                    <a:pt x="43197" y="104001"/>
                    <a:pt x="64222" y="100561"/>
                  </a:cubicBezTo>
                  <a:cubicBezTo>
                    <a:pt x="79513" y="97885"/>
                    <a:pt x="94804" y="95209"/>
                    <a:pt x="110095" y="93680"/>
                  </a:cubicBezTo>
                  <a:cubicBezTo>
                    <a:pt x="118888" y="92533"/>
                    <a:pt x="124239" y="88710"/>
                    <a:pt x="128826" y="81447"/>
                  </a:cubicBezTo>
                  <a:cubicBezTo>
                    <a:pt x="146029" y="53923"/>
                    <a:pt x="163996" y="26782"/>
                    <a:pt x="181580" y="22"/>
                  </a:cubicBezTo>
                  <a:cubicBezTo>
                    <a:pt x="187314" y="-360"/>
                    <a:pt x="188079" y="4228"/>
                    <a:pt x="189990" y="6903"/>
                  </a:cubicBezTo>
                  <a:cubicBezTo>
                    <a:pt x="206046" y="31369"/>
                    <a:pt x="222483" y="55835"/>
                    <a:pt x="237774" y="80682"/>
                  </a:cubicBezTo>
                  <a:cubicBezTo>
                    <a:pt x="243127" y="89475"/>
                    <a:pt x="249625" y="92915"/>
                    <a:pt x="259565" y="94062"/>
                  </a:cubicBezTo>
                  <a:cubicBezTo>
                    <a:pt x="295498" y="99031"/>
                    <a:pt x="331050" y="105148"/>
                    <a:pt x="370424" y="111647"/>
                  </a:cubicBezTo>
                  <a:close/>
                  <a:moveTo>
                    <a:pt x="318435" y="122350"/>
                  </a:moveTo>
                  <a:cubicBezTo>
                    <a:pt x="316906" y="118910"/>
                    <a:pt x="314229" y="119292"/>
                    <a:pt x="312318" y="118910"/>
                  </a:cubicBezTo>
                  <a:cubicBezTo>
                    <a:pt x="288235" y="114705"/>
                    <a:pt x="264152" y="110117"/>
                    <a:pt x="239686" y="106677"/>
                  </a:cubicBezTo>
                  <a:cubicBezTo>
                    <a:pt x="232040" y="105530"/>
                    <a:pt x="227071" y="102472"/>
                    <a:pt x="223249" y="95973"/>
                  </a:cubicBezTo>
                  <a:cubicBezTo>
                    <a:pt x="214074" y="80300"/>
                    <a:pt x="204135" y="65009"/>
                    <a:pt x="194578" y="49718"/>
                  </a:cubicBezTo>
                  <a:cubicBezTo>
                    <a:pt x="191137" y="43984"/>
                    <a:pt x="188461" y="37103"/>
                    <a:pt x="181580" y="32898"/>
                  </a:cubicBezTo>
                  <a:cubicBezTo>
                    <a:pt x="172788" y="47424"/>
                    <a:pt x="162467" y="60422"/>
                    <a:pt x="155585" y="75331"/>
                  </a:cubicBezTo>
                  <a:cubicBezTo>
                    <a:pt x="144883" y="98267"/>
                    <a:pt x="128445" y="109353"/>
                    <a:pt x="102832" y="110882"/>
                  </a:cubicBezTo>
                  <a:cubicBezTo>
                    <a:pt x="84100" y="112029"/>
                    <a:pt x="65369" y="115469"/>
                    <a:pt x="47403" y="120821"/>
                  </a:cubicBezTo>
                  <a:cubicBezTo>
                    <a:pt x="48549" y="125791"/>
                    <a:pt x="51990" y="128084"/>
                    <a:pt x="54665" y="130378"/>
                  </a:cubicBezTo>
                  <a:cubicBezTo>
                    <a:pt x="68428" y="143758"/>
                    <a:pt x="81807" y="157520"/>
                    <a:pt x="96716" y="169752"/>
                  </a:cubicBezTo>
                  <a:cubicBezTo>
                    <a:pt x="106655" y="177780"/>
                    <a:pt x="109713" y="186572"/>
                    <a:pt x="107037" y="198805"/>
                  </a:cubicBezTo>
                  <a:cubicBezTo>
                    <a:pt x="104744" y="209891"/>
                    <a:pt x="103214" y="220977"/>
                    <a:pt x="102067" y="232063"/>
                  </a:cubicBezTo>
                  <a:cubicBezTo>
                    <a:pt x="100921" y="242384"/>
                    <a:pt x="97863" y="252706"/>
                    <a:pt x="99391" y="264556"/>
                  </a:cubicBezTo>
                  <a:cubicBezTo>
                    <a:pt x="120035" y="256146"/>
                    <a:pt x="140294" y="248883"/>
                    <a:pt x="159408" y="239326"/>
                  </a:cubicBezTo>
                  <a:cubicBezTo>
                    <a:pt x="175846" y="230916"/>
                    <a:pt x="190755" y="230534"/>
                    <a:pt x="207575" y="239326"/>
                  </a:cubicBezTo>
                  <a:cubicBezTo>
                    <a:pt x="226306" y="248883"/>
                    <a:pt x="246567" y="255764"/>
                    <a:pt x="266445" y="264174"/>
                  </a:cubicBezTo>
                  <a:cubicBezTo>
                    <a:pt x="269122" y="258440"/>
                    <a:pt x="267975" y="253470"/>
                    <a:pt x="267210" y="248883"/>
                  </a:cubicBezTo>
                  <a:cubicBezTo>
                    <a:pt x="264916" y="231298"/>
                    <a:pt x="263005" y="213714"/>
                    <a:pt x="259565" y="196894"/>
                  </a:cubicBezTo>
                  <a:cubicBezTo>
                    <a:pt x="257271" y="186190"/>
                    <a:pt x="260329" y="178927"/>
                    <a:pt x="268356" y="172046"/>
                  </a:cubicBezTo>
                  <a:cubicBezTo>
                    <a:pt x="282501" y="159813"/>
                    <a:pt x="295881" y="146816"/>
                    <a:pt x="309260" y="133818"/>
                  </a:cubicBezTo>
                  <a:cubicBezTo>
                    <a:pt x="312318" y="129613"/>
                    <a:pt x="316906" y="126938"/>
                    <a:pt x="318435" y="122350"/>
                  </a:cubicBezTo>
                  <a:close/>
                </a:path>
              </a:pathLst>
            </a:custGeom>
            <a:solidFill>
              <a:srgbClr val="070707"/>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18" name="任意多边形: 形状 17"/>
            <p:cNvSpPr/>
            <p:nvPr>
              <p:custDataLst>
                <p:tags r:id="rId13"/>
              </p:custDataLst>
            </p:nvPr>
          </p:nvSpPr>
          <p:spPr>
            <a:xfrm>
              <a:off x="9979905" y="746199"/>
              <a:ext cx="307348" cy="292439"/>
            </a:xfrm>
            <a:custGeom>
              <a:avLst/>
              <a:gdLst>
                <a:gd name="connsiteX0" fmla="*/ 58106 w 307348"/>
                <a:gd name="connsiteY0" fmla="*/ 292440 h 292439"/>
                <a:gd name="connsiteX1" fmla="*/ 69574 w 307348"/>
                <a:gd name="connsiteY1" fmla="*/ 202605 h 292439"/>
                <a:gd name="connsiteX2" fmla="*/ 60781 w 307348"/>
                <a:gd name="connsiteY2" fmla="*/ 175464 h 292439"/>
                <a:gd name="connsiteX3" fmla="*/ 0 w 307348"/>
                <a:gd name="connsiteY3" fmla="*/ 110477 h 292439"/>
                <a:gd name="connsiteX4" fmla="*/ 49313 w 307348"/>
                <a:gd name="connsiteY4" fmla="*/ 99774 h 292439"/>
                <a:gd name="connsiteX5" fmla="*/ 91746 w 307348"/>
                <a:gd name="connsiteY5" fmla="*/ 91746 h 292439"/>
                <a:gd name="connsiteX6" fmla="*/ 108566 w 307348"/>
                <a:gd name="connsiteY6" fmla="*/ 79513 h 292439"/>
                <a:gd name="connsiteX7" fmla="*/ 151763 w 307348"/>
                <a:gd name="connsiteY7" fmla="*/ 0 h 292439"/>
                <a:gd name="connsiteX8" fmla="*/ 159408 w 307348"/>
                <a:gd name="connsiteY8" fmla="*/ 7645 h 292439"/>
                <a:gd name="connsiteX9" fmla="*/ 198400 w 307348"/>
                <a:gd name="connsiteY9" fmla="*/ 79131 h 292439"/>
                <a:gd name="connsiteX10" fmla="*/ 216368 w 307348"/>
                <a:gd name="connsiteY10" fmla="*/ 92128 h 292439"/>
                <a:gd name="connsiteX11" fmla="*/ 290146 w 307348"/>
                <a:gd name="connsiteY11" fmla="*/ 106272 h 292439"/>
                <a:gd name="connsiteX12" fmla="*/ 307348 w 307348"/>
                <a:gd name="connsiteY12" fmla="*/ 110095 h 292439"/>
                <a:gd name="connsiteX13" fmla="*/ 274855 w 307348"/>
                <a:gd name="connsiteY13" fmla="*/ 145264 h 292439"/>
                <a:gd name="connsiteX14" fmla="*/ 245420 w 307348"/>
                <a:gd name="connsiteY14" fmla="*/ 176611 h 292439"/>
                <a:gd name="connsiteX15" fmla="*/ 237393 w 307348"/>
                <a:gd name="connsiteY15" fmla="*/ 202223 h 292439"/>
                <a:gd name="connsiteX16" fmla="*/ 248861 w 307348"/>
                <a:gd name="connsiteY16" fmla="*/ 290146 h 292439"/>
                <a:gd name="connsiteX17" fmla="*/ 237010 w 307348"/>
                <a:gd name="connsiteY17" fmla="*/ 286706 h 292439"/>
                <a:gd name="connsiteX18" fmla="*/ 166289 w 307348"/>
                <a:gd name="connsiteY18" fmla="*/ 253066 h 292439"/>
                <a:gd name="connsiteX19" fmla="*/ 141059 w 307348"/>
                <a:gd name="connsiteY19" fmla="*/ 252683 h 292439"/>
                <a:gd name="connsiteX20" fmla="*/ 58106 w 307348"/>
                <a:gd name="connsiteY20" fmla="*/ 292440 h 292439"/>
                <a:gd name="connsiteX21" fmla="*/ 224013 w 307348"/>
                <a:gd name="connsiteY21" fmla="*/ 262622 h 292439"/>
                <a:gd name="connsiteX22" fmla="*/ 225159 w 307348"/>
                <a:gd name="connsiteY22" fmla="*/ 253448 h 292439"/>
                <a:gd name="connsiteX23" fmla="*/ 218279 w 307348"/>
                <a:gd name="connsiteY23" fmla="*/ 194578 h 292439"/>
                <a:gd name="connsiteX24" fmla="*/ 225924 w 307348"/>
                <a:gd name="connsiteY24" fmla="*/ 168583 h 292439"/>
                <a:gd name="connsiteX25" fmla="*/ 261858 w 307348"/>
                <a:gd name="connsiteY25" fmla="*/ 127680 h 292439"/>
                <a:gd name="connsiteX26" fmla="*/ 269121 w 307348"/>
                <a:gd name="connsiteY26" fmla="*/ 115829 h 292439"/>
                <a:gd name="connsiteX27" fmla="*/ 256888 w 307348"/>
                <a:gd name="connsiteY27" fmla="*/ 111624 h 292439"/>
                <a:gd name="connsiteX28" fmla="*/ 205281 w 307348"/>
                <a:gd name="connsiteY28" fmla="*/ 101303 h 292439"/>
                <a:gd name="connsiteX29" fmla="*/ 186167 w 307348"/>
                <a:gd name="connsiteY29" fmla="*/ 86776 h 292439"/>
                <a:gd name="connsiteX30" fmla="*/ 158644 w 307348"/>
                <a:gd name="connsiteY30" fmla="*/ 32876 h 292439"/>
                <a:gd name="connsiteX31" fmla="*/ 150998 w 307348"/>
                <a:gd name="connsiteY31" fmla="*/ 25612 h 292439"/>
                <a:gd name="connsiteX32" fmla="*/ 129591 w 307348"/>
                <a:gd name="connsiteY32" fmla="*/ 66516 h 292439"/>
                <a:gd name="connsiteX33" fmla="*/ 112388 w 307348"/>
                <a:gd name="connsiteY33" fmla="*/ 96715 h 292439"/>
                <a:gd name="connsiteX34" fmla="*/ 77219 w 307348"/>
                <a:gd name="connsiteY34" fmla="*/ 105508 h 292439"/>
                <a:gd name="connsiteX35" fmla="*/ 34022 w 307348"/>
                <a:gd name="connsiteY35" fmla="*/ 116211 h 292439"/>
                <a:gd name="connsiteX36" fmla="*/ 78749 w 307348"/>
                <a:gd name="connsiteY36" fmla="*/ 167436 h 292439"/>
                <a:gd name="connsiteX37" fmla="*/ 87159 w 307348"/>
                <a:gd name="connsiteY37" fmla="*/ 193049 h 292439"/>
                <a:gd name="connsiteX38" fmla="*/ 83336 w 307348"/>
                <a:gd name="connsiteY38" fmla="*/ 223248 h 292439"/>
                <a:gd name="connsiteX39" fmla="*/ 80278 w 307348"/>
                <a:gd name="connsiteY39" fmla="*/ 262622 h 292439"/>
                <a:gd name="connsiteX40" fmla="*/ 92893 w 307348"/>
                <a:gd name="connsiteY40" fmla="*/ 259182 h 292439"/>
                <a:gd name="connsiteX41" fmla="*/ 141441 w 307348"/>
                <a:gd name="connsiteY41" fmla="*/ 234334 h 292439"/>
                <a:gd name="connsiteX42" fmla="*/ 163614 w 307348"/>
                <a:gd name="connsiteY42" fmla="*/ 233952 h 292439"/>
                <a:gd name="connsiteX43" fmla="*/ 207957 w 307348"/>
                <a:gd name="connsiteY43" fmla="*/ 256506 h 292439"/>
                <a:gd name="connsiteX44" fmla="*/ 224013 w 307348"/>
                <a:gd name="connsiteY44" fmla="*/ 262622 h 2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07348" h="292439">
                  <a:moveTo>
                    <a:pt x="58106" y="292440"/>
                  </a:moveTo>
                  <a:cubicBezTo>
                    <a:pt x="62311" y="260711"/>
                    <a:pt x="65369" y="231658"/>
                    <a:pt x="69574" y="202605"/>
                  </a:cubicBezTo>
                  <a:cubicBezTo>
                    <a:pt x="71103" y="191519"/>
                    <a:pt x="68809" y="183492"/>
                    <a:pt x="60781" y="175464"/>
                  </a:cubicBezTo>
                  <a:cubicBezTo>
                    <a:pt x="40139" y="154439"/>
                    <a:pt x="20642" y="132649"/>
                    <a:pt x="0" y="110477"/>
                  </a:cubicBezTo>
                  <a:cubicBezTo>
                    <a:pt x="16820" y="104361"/>
                    <a:pt x="33258" y="103214"/>
                    <a:pt x="49313" y="99774"/>
                  </a:cubicBezTo>
                  <a:cubicBezTo>
                    <a:pt x="63458" y="96715"/>
                    <a:pt x="77602" y="93657"/>
                    <a:pt x="91746" y="91746"/>
                  </a:cubicBezTo>
                  <a:cubicBezTo>
                    <a:pt x="100156" y="90599"/>
                    <a:pt x="104743" y="86776"/>
                    <a:pt x="108566" y="79513"/>
                  </a:cubicBezTo>
                  <a:cubicBezTo>
                    <a:pt x="122710" y="52754"/>
                    <a:pt x="137619" y="26377"/>
                    <a:pt x="151763" y="0"/>
                  </a:cubicBezTo>
                  <a:cubicBezTo>
                    <a:pt x="157497" y="0"/>
                    <a:pt x="157879" y="4587"/>
                    <a:pt x="159408" y="7645"/>
                  </a:cubicBezTo>
                  <a:cubicBezTo>
                    <a:pt x="172788" y="31346"/>
                    <a:pt x="185786" y="55048"/>
                    <a:pt x="198400" y="79131"/>
                  </a:cubicBezTo>
                  <a:cubicBezTo>
                    <a:pt x="202605" y="87159"/>
                    <a:pt x="207957" y="90599"/>
                    <a:pt x="216368" y="92128"/>
                  </a:cubicBezTo>
                  <a:cubicBezTo>
                    <a:pt x="240833" y="96333"/>
                    <a:pt x="265681" y="101303"/>
                    <a:pt x="290146" y="106272"/>
                  </a:cubicBezTo>
                  <a:cubicBezTo>
                    <a:pt x="295116" y="107419"/>
                    <a:pt x="300468" y="108566"/>
                    <a:pt x="307348" y="110095"/>
                  </a:cubicBezTo>
                  <a:cubicBezTo>
                    <a:pt x="295880" y="122710"/>
                    <a:pt x="285559" y="134178"/>
                    <a:pt x="274855" y="145264"/>
                  </a:cubicBezTo>
                  <a:cubicBezTo>
                    <a:pt x="264916" y="155968"/>
                    <a:pt x="255741" y="167054"/>
                    <a:pt x="245420" y="176611"/>
                  </a:cubicBezTo>
                  <a:cubicBezTo>
                    <a:pt x="237393" y="184256"/>
                    <a:pt x="236246" y="192284"/>
                    <a:pt x="237393" y="202223"/>
                  </a:cubicBezTo>
                  <a:cubicBezTo>
                    <a:pt x="241597" y="231276"/>
                    <a:pt x="245038" y="260329"/>
                    <a:pt x="248861" y="290146"/>
                  </a:cubicBezTo>
                  <a:cubicBezTo>
                    <a:pt x="243891" y="291293"/>
                    <a:pt x="240450" y="288617"/>
                    <a:pt x="237010" y="286706"/>
                  </a:cubicBezTo>
                  <a:cubicBezTo>
                    <a:pt x="213309" y="275620"/>
                    <a:pt x="189608" y="264916"/>
                    <a:pt x="166289" y="253066"/>
                  </a:cubicBezTo>
                  <a:cubicBezTo>
                    <a:pt x="157497" y="248478"/>
                    <a:pt x="150234" y="248096"/>
                    <a:pt x="141059" y="252683"/>
                  </a:cubicBezTo>
                  <a:cubicBezTo>
                    <a:pt x="114682" y="266445"/>
                    <a:pt x="87540" y="278678"/>
                    <a:pt x="58106" y="292440"/>
                  </a:cubicBezTo>
                  <a:close/>
                  <a:moveTo>
                    <a:pt x="224013" y="262622"/>
                  </a:moveTo>
                  <a:cubicBezTo>
                    <a:pt x="226689" y="259564"/>
                    <a:pt x="225542" y="256506"/>
                    <a:pt x="225159" y="253448"/>
                  </a:cubicBezTo>
                  <a:cubicBezTo>
                    <a:pt x="222866" y="233952"/>
                    <a:pt x="220955" y="214456"/>
                    <a:pt x="218279" y="194578"/>
                  </a:cubicBezTo>
                  <a:cubicBezTo>
                    <a:pt x="217132" y="184638"/>
                    <a:pt x="218279" y="176228"/>
                    <a:pt x="225924" y="168583"/>
                  </a:cubicBezTo>
                  <a:cubicBezTo>
                    <a:pt x="238539" y="155586"/>
                    <a:pt x="250007" y="141441"/>
                    <a:pt x="261858" y="127680"/>
                  </a:cubicBezTo>
                  <a:cubicBezTo>
                    <a:pt x="264916" y="124239"/>
                    <a:pt x="269503" y="121563"/>
                    <a:pt x="269121" y="115829"/>
                  </a:cubicBezTo>
                  <a:cubicBezTo>
                    <a:pt x="265681" y="113153"/>
                    <a:pt x="261094" y="112771"/>
                    <a:pt x="256888" y="111624"/>
                  </a:cubicBezTo>
                  <a:cubicBezTo>
                    <a:pt x="239686" y="108184"/>
                    <a:pt x="222483" y="104361"/>
                    <a:pt x="205281" y="101303"/>
                  </a:cubicBezTo>
                  <a:cubicBezTo>
                    <a:pt x="196489" y="99774"/>
                    <a:pt x="190373" y="95569"/>
                    <a:pt x="186167" y="86776"/>
                  </a:cubicBezTo>
                  <a:cubicBezTo>
                    <a:pt x="177758" y="68427"/>
                    <a:pt x="167818" y="50460"/>
                    <a:pt x="158644" y="32876"/>
                  </a:cubicBezTo>
                  <a:cubicBezTo>
                    <a:pt x="157115" y="29817"/>
                    <a:pt x="156732" y="25230"/>
                    <a:pt x="150998" y="25612"/>
                  </a:cubicBezTo>
                  <a:cubicBezTo>
                    <a:pt x="144117" y="38992"/>
                    <a:pt x="136854" y="52754"/>
                    <a:pt x="129591" y="66516"/>
                  </a:cubicBezTo>
                  <a:cubicBezTo>
                    <a:pt x="124239" y="76837"/>
                    <a:pt x="121563" y="89834"/>
                    <a:pt x="112388" y="96715"/>
                  </a:cubicBezTo>
                  <a:cubicBezTo>
                    <a:pt x="102831" y="103979"/>
                    <a:pt x="89070" y="102450"/>
                    <a:pt x="77219" y="105508"/>
                  </a:cubicBezTo>
                  <a:cubicBezTo>
                    <a:pt x="63458" y="108948"/>
                    <a:pt x="49313" y="109713"/>
                    <a:pt x="34022" y="116211"/>
                  </a:cubicBezTo>
                  <a:cubicBezTo>
                    <a:pt x="49313" y="133796"/>
                    <a:pt x="63840" y="150998"/>
                    <a:pt x="78749" y="167436"/>
                  </a:cubicBezTo>
                  <a:cubicBezTo>
                    <a:pt x="85629" y="175082"/>
                    <a:pt x="89834" y="181963"/>
                    <a:pt x="87159" y="193049"/>
                  </a:cubicBezTo>
                  <a:cubicBezTo>
                    <a:pt x="84483" y="202605"/>
                    <a:pt x="83718" y="212927"/>
                    <a:pt x="83336" y="223248"/>
                  </a:cubicBezTo>
                  <a:cubicBezTo>
                    <a:pt x="82953" y="236246"/>
                    <a:pt x="77984" y="249243"/>
                    <a:pt x="80278" y="262622"/>
                  </a:cubicBezTo>
                  <a:cubicBezTo>
                    <a:pt x="85629" y="264151"/>
                    <a:pt x="89070" y="261093"/>
                    <a:pt x="92893" y="259182"/>
                  </a:cubicBezTo>
                  <a:cubicBezTo>
                    <a:pt x="108948" y="251154"/>
                    <a:pt x="125386" y="243126"/>
                    <a:pt x="141441" y="234334"/>
                  </a:cubicBezTo>
                  <a:cubicBezTo>
                    <a:pt x="149087" y="230129"/>
                    <a:pt x="155968" y="229747"/>
                    <a:pt x="163614" y="233952"/>
                  </a:cubicBezTo>
                  <a:cubicBezTo>
                    <a:pt x="178140" y="241980"/>
                    <a:pt x="193049" y="249243"/>
                    <a:pt x="207957" y="256506"/>
                  </a:cubicBezTo>
                  <a:cubicBezTo>
                    <a:pt x="212927" y="259564"/>
                    <a:pt x="217514" y="263769"/>
                    <a:pt x="224013" y="262622"/>
                  </a:cubicBezTo>
                  <a:close/>
                </a:path>
              </a:pathLst>
            </a:custGeom>
            <a:solidFill>
              <a:srgbClr val="070707"/>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p:nvPr>
              <p:custDataLst>
                <p:tags r:id="rId14"/>
              </p:custDataLst>
            </p:nvPr>
          </p:nvSpPr>
          <p:spPr>
            <a:xfrm>
              <a:off x="7618215" y="352074"/>
              <a:ext cx="193431" cy="199929"/>
            </a:xfrm>
            <a:custGeom>
              <a:avLst/>
              <a:gdLst>
                <a:gd name="connsiteX0" fmla="*/ 36699 w 193431"/>
                <a:gd name="connsiteY0" fmla="*/ 199929 h 199929"/>
                <a:gd name="connsiteX1" fmla="*/ 43197 w 193431"/>
                <a:gd name="connsiteY1" fmla="*/ 148705 h 199929"/>
                <a:gd name="connsiteX2" fmla="*/ 32876 w 193431"/>
                <a:gd name="connsiteY2" fmla="*/ 114300 h 199929"/>
                <a:gd name="connsiteX3" fmla="*/ 0 w 193431"/>
                <a:gd name="connsiteY3" fmla="*/ 76455 h 199929"/>
                <a:gd name="connsiteX4" fmla="*/ 54283 w 193431"/>
                <a:gd name="connsiteY4" fmla="*/ 64987 h 199929"/>
                <a:gd name="connsiteX5" fmla="*/ 69574 w 193431"/>
                <a:gd name="connsiteY5" fmla="*/ 53136 h 199929"/>
                <a:gd name="connsiteX6" fmla="*/ 96716 w 193431"/>
                <a:gd name="connsiteY6" fmla="*/ 0 h 199929"/>
                <a:gd name="connsiteX7" fmla="*/ 122710 w 193431"/>
                <a:gd name="connsiteY7" fmla="*/ 50842 h 199929"/>
                <a:gd name="connsiteX8" fmla="*/ 141441 w 193431"/>
                <a:gd name="connsiteY8" fmla="*/ 65369 h 199929"/>
                <a:gd name="connsiteX9" fmla="*/ 193431 w 193431"/>
                <a:gd name="connsiteY9" fmla="*/ 76073 h 199929"/>
                <a:gd name="connsiteX10" fmla="*/ 162467 w 193431"/>
                <a:gd name="connsiteY10" fmla="*/ 112006 h 199929"/>
                <a:gd name="connsiteX11" fmla="*/ 150998 w 193431"/>
                <a:gd name="connsiteY11" fmla="*/ 152145 h 199929"/>
                <a:gd name="connsiteX12" fmla="*/ 156732 w 193431"/>
                <a:gd name="connsiteY12" fmla="*/ 199547 h 199929"/>
                <a:gd name="connsiteX13" fmla="*/ 126151 w 193431"/>
                <a:gd name="connsiteY13" fmla="*/ 184256 h 199929"/>
                <a:gd name="connsiteX14" fmla="*/ 95951 w 193431"/>
                <a:gd name="connsiteY14" fmla="*/ 171259 h 199929"/>
                <a:gd name="connsiteX15" fmla="*/ 67281 w 193431"/>
                <a:gd name="connsiteY15" fmla="*/ 184638 h 199929"/>
                <a:gd name="connsiteX16" fmla="*/ 36699 w 193431"/>
                <a:gd name="connsiteY16" fmla="*/ 199929 h 199929"/>
                <a:gd name="connsiteX17" fmla="*/ 163614 w 193431"/>
                <a:gd name="connsiteY17" fmla="*/ 82571 h 199929"/>
                <a:gd name="connsiteX18" fmla="*/ 128827 w 193431"/>
                <a:gd name="connsiteY18" fmla="*/ 74926 h 199929"/>
                <a:gd name="connsiteX19" fmla="*/ 113536 w 193431"/>
                <a:gd name="connsiteY19" fmla="*/ 63075 h 199929"/>
                <a:gd name="connsiteX20" fmla="*/ 96716 w 193431"/>
                <a:gd name="connsiteY20" fmla="*/ 29435 h 199929"/>
                <a:gd name="connsiteX21" fmla="*/ 78366 w 193431"/>
                <a:gd name="connsiteY21" fmla="*/ 64222 h 199929"/>
                <a:gd name="connsiteX22" fmla="*/ 64222 w 193431"/>
                <a:gd name="connsiteY22" fmla="*/ 75308 h 199929"/>
                <a:gd name="connsiteX23" fmla="*/ 30200 w 193431"/>
                <a:gd name="connsiteY23" fmla="*/ 84100 h 199929"/>
                <a:gd name="connsiteX24" fmla="*/ 50078 w 193431"/>
                <a:gd name="connsiteY24" fmla="*/ 107801 h 199929"/>
                <a:gd name="connsiteX25" fmla="*/ 58488 w 193431"/>
                <a:gd name="connsiteY25" fmla="*/ 138383 h 199929"/>
                <a:gd name="connsiteX26" fmla="*/ 56577 w 193431"/>
                <a:gd name="connsiteY26" fmla="*/ 169730 h 199929"/>
                <a:gd name="connsiteX27" fmla="*/ 82572 w 193431"/>
                <a:gd name="connsiteY27" fmla="*/ 156732 h 199929"/>
                <a:gd name="connsiteX28" fmla="*/ 110477 w 193431"/>
                <a:gd name="connsiteY28" fmla="*/ 156350 h 199929"/>
                <a:gd name="connsiteX29" fmla="*/ 136472 w 193431"/>
                <a:gd name="connsiteY29" fmla="*/ 167818 h 199929"/>
                <a:gd name="connsiteX30" fmla="*/ 134179 w 193431"/>
                <a:gd name="connsiteY30" fmla="*/ 137236 h 199929"/>
                <a:gd name="connsiteX31" fmla="*/ 142206 w 193431"/>
                <a:gd name="connsiteY31" fmla="*/ 108184 h 199929"/>
                <a:gd name="connsiteX32" fmla="*/ 163614 w 193431"/>
                <a:gd name="connsiteY32" fmla="*/ 82571 h 19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3431" h="199929">
                  <a:moveTo>
                    <a:pt x="36699" y="199929"/>
                  </a:moveTo>
                  <a:cubicBezTo>
                    <a:pt x="38992" y="181198"/>
                    <a:pt x="40139" y="164760"/>
                    <a:pt x="43197" y="148705"/>
                  </a:cubicBezTo>
                  <a:cubicBezTo>
                    <a:pt x="45491" y="134943"/>
                    <a:pt x="43197" y="124239"/>
                    <a:pt x="32876" y="114300"/>
                  </a:cubicBezTo>
                  <a:cubicBezTo>
                    <a:pt x="21790" y="103214"/>
                    <a:pt x="11851" y="90599"/>
                    <a:pt x="0" y="76455"/>
                  </a:cubicBezTo>
                  <a:cubicBezTo>
                    <a:pt x="19496" y="72250"/>
                    <a:pt x="36699" y="68045"/>
                    <a:pt x="54283" y="64987"/>
                  </a:cubicBezTo>
                  <a:cubicBezTo>
                    <a:pt x="61929" y="63840"/>
                    <a:pt x="66134" y="60017"/>
                    <a:pt x="69574" y="53136"/>
                  </a:cubicBezTo>
                  <a:cubicBezTo>
                    <a:pt x="77984" y="35934"/>
                    <a:pt x="86777" y="19114"/>
                    <a:pt x="96716" y="0"/>
                  </a:cubicBezTo>
                  <a:cubicBezTo>
                    <a:pt x="105890" y="17967"/>
                    <a:pt x="114682" y="34022"/>
                    <a:pt x="122710" y="50842"/>
                  </a:cubicBezTo>
                  <a:cubicBezTo>
                    <a:pt x="126533" y="59253"/>
                    <a:pt x="131502" y="63840"/>
                    <a:pt x="141441" y="65369"/>
                  </a:cubicBezTo>
                  <a:cubicBezTo>
                    <a:pt x="158262" y="67663"/>
                    <a:pt x="174317" y="72250"/>
                    <a:pt x="193431" y="76073"/>
                  </a:cubicBezTo>
                  <a:cubicBezTo>
                    <a:pt x="182345" y="89070"/>
                    <a:pt x="173553" y="101685"/>
                    <a:pt x="162467" y="112006"/>
                  </a:cubicBezTo>
                  <a:cubicBezTo>
                    <a:pt x="150234" y="123857"/>
                    <a:pt x="148323" y="136472"/>
                    <a:pt x="150998" y="152145"/>
                  </a:cubicBezTo>
                  <a:cubicBezTo>
                    <a:pt x="153675" y="166672"/>
                    <a:pt x="154439" y="181580"/>
                    <a:pt x="156732" y="199547"/>
                  </a:cubicBezTo>
                  <a:cubicBezTo>
                    <a:pt x="145264" y="193813"/>
                    <a:pt x="135707" y="188461"/>
                    <a:pt x="126151" y="184256"/>
                  </a:cubicBezTo>
                  <a:cubicBezTo>
                    <a:pt x="116211" y="179669"/>
                    <a:pt x="106655" y="170112"/>
                    <a:pt x="95951" y="171259"/>
                  </a:cubicBezTo>
                  <a:cubicBezTo>
                    <a:pt x="86012" y="172406"/>
                    <a:pt x="76838" y="179669"/>
                    <a:pt x="67281" y="184638"/>
                  </a:cubicBezTo>
                  <a:cubicBezTo>
                    <a:pt x="57341" y="189226"/>
                    <a:pt x="48167" y="194195"/>
                    <a:pt x="36699" y="199929"/>
                  </a:cubicBezTo>
                  <a:close/>
                  <a:moveTo>
                    <a:pt x="163614" y="82571"/>
                  </a:moveTo>
                  <a:cubicBezTo>
                    <a:pt x="150234" y="79513"/>
                    <a:pt x="139913" y="76455"/>
                    <a:pt x="128827" y="74926"/>
                  </a:cubicBezTo>
                  <a:cubicBezTo>
                    <a:pt x="120799" y="73779"/>
                    <a:pt x="116594" y="69574"/>
                    <a:pt x="113536" y="63075"/>
                  </a:cubicBezTo>
                  <a:cubicBezTo>
                    <a:pt x="108566" y="51989"/>
                    <a:pt x="102832" y="41286"/>
                    <a:pt x="96716" y="29435"/>
                  </a:cubicBezTo>
                  <a:cubicBezTo>
                    <a:pt x="88688" y="41286"/>
                    <a:pt x="84100" y="52754"/>
                    <a:pt x="78366" y="64222"/>
                  </a:cubicBezTo>
                  <a:cubicBezTo>
                    <a:pt x="75308" y="70338"/>
                    <a:pt x="71103" y="73779"/>
                    <a:pt x="64222" y="75308"/>
                  </a:cubicBezTo>
                  <a:cubicBezTo>
                    <a:pt x="53136" y="77602"/>
                    <a:pt x="41668" y="78366"/>
                    <a:pt x="30200" y="84100"/>
                  </a:cubicBezTo>
                  <a:cubicBezTo>
                    <a:pt x="37463" y="92893"/>
                    <a:pt x="42815" y="101303"/>
                    <a:pt x="50078" y="107801"/>
                  </a:cubicBezTo>
                  <a:cubicBezTo>
                    <a:pt x="59635" y="116594"/>
                    <a:pt x="60782" y="126533"/>
                    <a:pt x="58488" y="138383"/>
                  </a:cubicBezTo>
                  <a:cubicBezTo>
                    <a:pt x="56577" y="147940"/>
                    <a:pt x="55812" y="157879"/>
                    <a:pt x="56577" y="169730"/>
                  </a:cubicBezTo>
                  <a:cubicBezTo>
                    <a:pt x="66516" y="164760"/>
                    <a:pt x="74926" y="161320"/>
                    <a:pt x="82572" y="156732"/>
                  </a:cubicBezTo>
                  <a:cubicBezTo>
                    <a:pt x="92128" y="150616"/>
                    <a:pt x="100538" y="150234"/>
                    <a:pt x="110477" y="156350"/>
                  </a:cubicBezTo>
                  <a:cubicBezTo>
                    <a:pt x="118505" y="160937"/>
                    <a:pt x="126151" y="167054"/>
                    <a:pt x="136472" y="167818"/>
                  </a:cubicBezTo>
                  <a:cubicBezTo>
                    <a:pt x="137619" y="157115"/>
                    <a:pt x="136090" y="147176"/>
                    <a:pt x="134179" y="137236"/>
                  </a:cubicBezTo>
                  <a:cubicBezTo>
                    <a:pt x="131885" y="126151"/>
                    <a:pt x="133414" y="116594"/>
                    <a:pt x="142206" y="108184"/>
                  </a:cubicBezTo>
                  <a:cubicBezTo>
                    <a:pt x="149852" y="100920"/>
                    <a:pt x="155968" y="92128"/>
                    <a:pt x="163614" y="82571"/>
                  </a:cubicBezTo>
                  <a:close/>
                </a:path>
              </a:pathLst>
            </a:custGeom>
            <a:solidFill>
              <a:srgbClr val="070707"/>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0" name="任意多边形: 形状 19"/>
            <p:cNvSpPr/>
            <p:nvPr>
              <p:custDataLst>
                <p:tags r:id="rId15"/>
              </p:custDataLst>
            </p:nvPr>
          </p:nvSpPr>
          <p:spPr>
            <a:xfrm>
              <a:off x="9743660" y="0"/>
              <a:ext cx="147558" cy="128444"/>
            </a:xfrm>
            <a:custGeom>
              <a:avLst/>
              <a:gdLst>
                <a:gd name="connsiteX0" fmla="*/ 73015 w 147558"/>
                <a:gd name="connsiteY0" fmla="*/ 0 h 128444"/>
                <a:gd name="connsiteX1" fmla="*/ 90217 w 147558"/>
                <a:gd name="connsiteY1" fmla="*/ 28288 h 128444"/>
                <a:gd name="connsiteX2" fmla="*/ 110860 w 147558"/>
                <a:gd name="connsiteY2" fmla="*/ 42815 h 128444"/>
                <a:gd name="connsiteX3" fmla="*/ 147558 w 147558"/>
                <a:gd name="connsiteY3" fmla="*/ 49696 h 128444"/>
                <a:gd name="connsiteX4" fmla="*/ 119269 w 147558"/>
                <a:gd name="connsiteY4" fmla="*/ 76455 h 128444"/>
                <a:gd name="connsiteX5" fmla="*/ 113535 w 147558"/>
                <a:gd name="connsiteY5" fmla="*/ 91746 h 128444"/>
                <a:gd name="connsiteX6" fmla="*/ 117358 w 147558"/>
                <a:gd name="connsiteY6" fmla="*/ 127680 h 128444"/>
                <a:gd name="connsiteX7" fmla="*/ 89453 w 147558"/>
                <a:gd name="connsiteY7" fmla="*/ 116594 h 128444"/>
                <a:gd name="connsiteX8" fmla="*/ 55048 w 147558"/>
                <a:gd name="connsiteY8" fmla="*/ 116976 h 128444"/>
                <a:gd name="connsiteX9" fmla="*/ 28289 w 147558"/>
                <a:gd name="connsiteY9" fmla="*/ 128444 h 128444"/>
                <a:gd name="connsiteX10" fmla="*/ 31729 w 147558"/>
                <a:gd name="connsiteY10" fmla="*/ 92893 h 128444"/>
                <a:gd name="connsiteX11" fmla="*/ 25612 w 147558"/>
                <a:gd name="connsiteY11" fmla="*/ 76073 h 128444"/>
                <a:gd name="connsiteX12" fmla="*/ 0 w 147558"/>
                <a:gd name="connsiteY12" fmla="*/ 49313 h 128444"/>
                <a:gd name="connsiteX13" fmla="*/ 37080 w 147558"/>
                <a:gd name="connsiteY13" fmla="*/ 42815 h 128444"/>
                <a:gd name="connsiteX14" fmla="*/ 54283 w 147558"/>
                <a:gd name="connsiteY14" fmla="*/ 30964 h 128444"/>
                <a:gd name="connsiteX15" fmla="*/ 73015 w 147558"/>
                <a:gd name="connsiteY15" fmla="*/ 0 h 128444"/>
                <a:gd name="connsiteX16" fmla="*/ 19878 w 147558"/>
                <a:gd name="connsiteY16" fmla="*/ 53136 h 128444"/>
                <a:gd name="connsiteX17" fmla="*/ 35934 w 147558"/>
                <a:gd name="connsiteY17" fmla="*/ 71103 h 128444"/>
                <a:gd name="connsiteX18" fmla="*/ 42050 w 147558"/>
                <a:gd name="connsiteY18" fmla="*/ 89452 h 128444"/>
                <a:gd name="connsiteX19" fmla="*/ 41286 w 147558"/>
                <a:gd name="connsiteY19" fmla="*/ 110095 h 128444"/>
                <a:gd name="connsiteX20" fmla="*/ 62311 w 147558"/>
                <a:gd name="connsiteY20" fmla="*/ 102832 h 128444"/>
                <a:gd name="connsiteX21" fmla="*/ 83719 w 147558"/>
                <a:gd name="connsiteY21" fmla="*/ 102832 h 128444"/>
                <a:gd name="connsiteX22" fmla="*/ 104361 w 147558"/>
                <a:gd name="connsiteY22" fmla="*/ 110095 h 128444"/>
                <a:gd name="connsiteX23" fmla="*/ 103978 w 147558"/>
                <a:gd name="connsiteY23" fmla="*/ 90981 h 128444"/>
                <a:gd name="connsiteX24" fmla="*/ 110860 w 147558"/>
                <a:gd name="connsiteY24" fmla="*/ 69956 h 128444"/>
                <a:gd name="connsiteX25" fmla="*/ 124239 w 147558"/>
                <a:gd name="connsiteY25" fmla="*/ 52754 h 128444"/>
                <a:gd name="connsiteX26" fmla="*/ 101685 w 147558"/>
                <a:gd name="connsiteY26" fmla="*/ 48549 h 128444"/>
                <a:gd name="connsiteX27" fmla="*/ 85630 w 147558"/>
                <a:gd name="connsiteY27" fmla="*/ 37463 h 128444"/>
                <a:gd name="connsiteX28" fmla="*/ 73779 w 147558"/>
                <a:gd name="connsiteY28" fmla="*/ 19496 h 128444"/>
                <a:gd name="connsiteX29" fmla="*/ 70339 w 147558"/>
                <a:gd name="connsiteY29" fmla="*/ 21407 h 128444"/>
                <a:gd name="connsiteX30" fmla="*/ 19878 w 147558"/>
                <a:gd name="connsiteY30" fmla="*/ 53136 h 12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7558" h="128444">
                  <a:moveTo>
                    <a:pt x="73015" y="0"/>
                  </a:moveTo>
                  <a:cubicBezTo>
                    <a:pt x="79896" y="11086"/>
                    <a:pt x="85630" y="19496"/>
                    <a:pt x="90217" y="28288"/>
                  </a:cubicBezTo>
                  <a:cubicBezTo>
                    <a:pt x="94804" y="37081"/>
                    <a:pt x="100538" y="42050"/>
                    <a:pt x="110860" y="42815"/>
                  </a:cubicBezTo>
                  <a:cubicBezTo>
                    <a:pt x="122328" y="43579"/>
                    <a:pt x="133414" y="46637"/>
                    <a:pt x="147558" y="49696"/>
                  </a:cubicBezTo>
                  <a:cubicBezTo>
                    <a:pt x="136854" y="59635"/>
                    <a:pt x="128445" y="68427"/>
                    <a:pt x="119269" y="76455"/>
                  </a:cubicBezTo>
                  <a:cubicBezTo>
                    <a:pt x="114301" y="80660"/>
                    <a:pt x="113154" y="85247"/>
                    <a:pt x="113535" y="91746"/>
                  </a:cubicBezTo>
                  <a:cubicBezTo>
                    <a:pt x="114682" y="103214"/>
                    <a:pt x="118505" y="114682"/>
                    <a:pt x="117358" y="127680"/>
                  </a:cubicBezTo>
                  <a:cubicBezTo>
                    <a:pt x="107037" y="125768"/>
                    <a:pt x="98244" y="121181"/>
                    <a:pt x="89453" y="116594"/>
                  </a:cubicBezTo>
                  <a:cubicBezTo>
                    <a:pt x="77602" y="110095"/>
                    <a:pt x="66898" y="110477"/>
                    <a:pt x="55048" y="116976"/>
                  </a:cubicBezTo>
                  <a:cubicBezTo>
                    <a:pt x="46637" y="121563"/>
                    <a:pt x="37463" y="124621"/>
                    <a:pt x="28289" y="128444"/>
                  </a:cubicBezTo>
                  <a:cubicBezTo>
                    <a:pt x="26377" y="115447"/>
                    <a:pt x="30582" y="104361"/>
                    <a:pt x="31729" y="92893"/>
                  </a:cubicBezTo>
                  <a:cubicBezTo>
                    <a:pt x="32493" y="85629"/>
                    <a:pt x="30582" y="81042"/>
                    <a:pt x="25612" y="76073"/>
                  </a:cubicBezTo>
                  <a:cubicBezTo>
                    <a:pt x="17202" y="67663"/>
                    <a:pt x="7264" y="60017"/>
                    <a:pt x="0" y="49313"/>
                  </a:cubicBezTo>
                  <a:cubicBezTo>
                    <a:pt x="12998" y="47020"/>
                    <a:pt x="24848" y="43962"/>
                    <a:pt x="37080" y="42815"/>
                  </a:cubicBezTo>
                  <a:cubicBezTo>
                    <a:pt x="45491" y="42050"/>
                    <a:pt x="50460" y="38227"/>
                    <a:pt x="54283" y="30964"/>
                  </a:cubicBezTo>
                  <a:cubicBezTo>
                    <a:pt x="59635" y="21025"/>
                    <a:pt x="65751" y="11851"/>
                    <a:pt x="73015" y="0"/>
                  </a:cubicBezTo>
                  <a:close/>
                  <a:moveTo>
                    <a:pt x="19878" y="53136"/>
                  </a:moveTo>
                  <a:cubicBezTo>
                    <a:pt x="24848" y="61164"/>
                    <a:pt x="30582" y="66133"/>
                    <a:pt x="35934" y="71103"/>
                  </a:cubicBezTo>
                  <a:cubicBezTo>
                    <a:pt x="41668" y="76073"/>
                    <a:pt x="44344" y="81424"/>
                    <a:pt x="42050" y="89452"/>
                  </a:cubicBezTo>
                  <a:cubicBezTo>
                    <a:pt x="40139" y="95951"/>
                    <a:pt x="39374" y="102832"/>
                    <a:pt x="41286" y="110095"/>
                  </a:cubicBezTo>
                  <a:cubicBezTo>
                    <a:pt x="49696" y="110860"/>
                    <a:pt x="55812" y="105890"/>
                    <a:pt x="62311" y="102832"/>
                  </a:cubicBezTo>
                  <a:cubicBezTo>
                    <a:pt x="69574" y="99391"/>
                    <a:pt x="76073" y="99391"/>
                    <a:pt x="83719" y="102832"/>
                  </a:cubicBezTo>
                  <a:cubicBezTo>
                    <a:pt x="90217" y="105890"/>
                    <a:pt x="96333" y="110477"/>
                    <a:pt x="104361" y="110095"/>
                  </a:cubicBezTo>
                  <a:cubicBezTo>
                    <a:pt x="106655" y="103596"/>
                    <a:pt x="105508" y="96715"/>
                    <a:pt x="103978" y="90981"/>
                  </a:cubicBezTo>
                  <a:cubicBezTo>
                    <a:pt x="101303" y="81807"/>
                    <a:pt x="104744" y="76073"/>
                    <a:pt x="110860" y="69956"/>
                  </a:cubicBezTo>
                  <a:cubicBezTo>
                    <a:pt x="115829" y="64987"/>
                    <a:pt x="123092" y="61546"/>
                    <a:pt x="124239" y="52754"/>
                  </a:cubicBezTo>
                  <a:cubicBezTo>
                    <a:pt x="116212" y="51225"/>
                    <a:pt x="108948" y="49313"/>
                    <a:pt x="101685" y="48549"/>
                  </a:cubicBezTo>
                  <a:cubicBezTo>
                    <a:pt x="94040" y="47784"/>
                    <a:pt x="89070" y="43962"/>
                    <a:pt x="85630" y="37463"/>
                  </a:cubicBezTo>
                  <a:cubicBezTo>
                    <a:pt x="82189" y="30964"/>
                    <a:pt x="79131" y="24466"/>
                    <a:pt x="73779" y="19496"/>
                  </a:cubicBezTo>
                  <a:cubicBezTo>
                    <a:pt x="71868" y="20261"/>
                    <a:pt x="70721" y="20643"/>
                    <a:pt x="70339" y="21407"/>
                  </a:cubicBezTo>
                  <a:cubicBezTo>
                    <a:pt x="62311" y="43579"/>
                    <a:pt x="44344" y="51225"/>
                    <a:pt x="19878" y="53136"/>
                  </a:cubicBezTo>
                  <a:close/>
                </a:path>
              </a:pathLst>
            </a:custGeom>
            <a:solidFill>
              <a:srgbClr val="070707"/>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1" name="任意多边形: 形状 20"/>
            <p:cNvSpPr/>
            <p:nvPr>
              <p:custDataLst>
                <p:tags r:id="rId16"/>
              </p:custDataLst>
            </p:nvPr>
          </p:nvSpPr>
          <p:spPr>
            <a:xfrm>
              <a:off x="8461894" y="154056"/>
              <a:ext cx="14143" cy="13379"/>
            </a:xfrm>
            <a:custGeom>
              <a:avLst/>
              <a:gdLst>
                <a:gd name="connsiteX0" fmla="*/ 14144 w 14143"/>
                <a:gd name="connsiteY0" fmla="*/ 1529 h 13379"/>
                <a:gd name="connsiteX1" fmla="*/ 764 w 14143"/>
                <a:gd name="connsiteY1" fmla="*/ 13380 h 13379"/>
                <a:gd name="connsiteX2" fmla="*/ 0 w 14143"/>
                <a:gd name="connsiteY2" fmla="*/ 8028 h 13379"/>
                <a:gd name="connsiteX3" fmla="*/ 7263 w 14143"/>
                <a:gd name="connsiteY3" fmla="*/ 0 h 13379"/>
                <a:gd name="connsiteX4" fmla="*/ 14144 w 14143"/>
                <a:gd name="connsiteY4" fmla="*/ 1529 h 1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3" h="13379">
                  <a:moveTo>
                    <a:pt x="14144" y="1529"/>
                  </a:moveTo>
                  <a:cubicBezTo>
                    <a:pt x="10703" y="6881"/>
                    <a:pt x="6498" y="10704"/>
                    <a:pt x="764" y="13380"/>
                  </a:cubicBezTo>
                  <a:cubicBezTo>
                    <a:pt x="382" y="11468"/>
                    <a:pt x="382" y="9557"/>
                    <a:pt x="0" y="8028"/>
                  </a:cubicBezTo>
                  <a:cubicBezTo>
                    <a:pt x="764" y="3823"/>
                    <a:pt x="4205" y="1911"/>
                    <a:pt x="7263" y="0"/>
                  </a:cubicBezTo>
                  <a:cubicBezTo>
                    <a:pt x="9557" y="382"/>
                    <a:pt x="11850" y="765"/>
                    <a:pt x="14144" y="1529"/>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2" name="任意多边形: 形状 21"/>
            <p:cNvSpPr/>
            <p:nvPr>
              <p:custDataLst>
                <p:tags r:id="rId17"/>
              </p:custDataLst>
            </p:nvPr>
          </p:nvSpPr>
          <p:spPr>
            <a:xfrm>
              <a:off x="9706962" y="1859764"/>
              <a:ext cx="9174" cy="13379"/>
            </a:xfrm>
            <a:custGeom>
              <a:avLst/>
              <a:gdLst>
                <a:gd name="connsiteX0" fmla="*/ 0 w 9174"/>
                <a:gd name="connsiteY0" fmla="*/ 9939 h 13379"/>
                <a:gd name="connsiteX1" fmla="*/ 9174 w 9174"/>
                <a:gd name="connsiteY1" fmla="*/ 0 h 13379"/>
                <a:gd name="connsiteX2" fmla="*/ 7263 w 9174"/>
                <a:gd name="connsiteY2" fmla="*/ 8410 h 13379"/>
                <a:gd name="connsiteX3" fmla="*/ 2293 w 9174"/>
                <a:gd name="connsiteY3" fmla="*/ 13380 h 13379"/>
                <a:gd name="connsiteX4" fmla="*/ 0 w 9174"/>
                <a:gd name="connsiteY4" fmla="*/ 9939 h 1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 h="13379">
                  <a:moveTo>
                    <a:pt x="0" y="9939"/>
                  </a:moveTo>
                  <a:cubicBezTo>
                    <a:pt x="3057" y="6499"/>
                    <a:pt x="2676" y="0"/>
                    <a:pt x="9174" y="0"/>
                  </a:cubicBezTo>
                  <a:cubicBezTo>
                    <a:pt x="8792" y="2676"/>
                    <a:pt x="6116" y="4970"/>
                    <a:pt x="7263" y="8410"/>
                  </a:cubicBezTo>
                  <a:cubicBezTo>
                    <a:pt x="6880" y="11468"/>
                    <a:pt x="4587" y="12233"/>
                    <a:pt x="2293" y="13380"/>
                  </a:cubicBezTo>
                  <a:cubicBezTo>
                    <a:pt x="1529" y="11851"/>
                    <a:pt x="764" y="11086"/>
                    <a:pt x="0" y="9939"/>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3" name="任意多边形: 形状 22"/>
            <p:cNvSpPr/>
            <p:nvPr>
              <p:custDataLst>
                <p:tags r:id="rId18"/>
              </p:custDataLst>
            </p:nvPr>
          </p:nvSpPr>
          <p:spPr>
            <a:xfrm>
              <a:off x="9609864" y="1956479"/>
              <a:ext cx="4587" cy="7645"/>
            </a:xfrm>
            <a:custGeom>
              <a:avLst/>
              <a:gdLst>
                <a:gd name="connsiteX0" fmla="*/ 4587 w 4587"/>
                <a:gd name="connsiteY0" fmla="*/ 5352 h 7645"/>
                <a:gd name="connsiteX1" fmla="*/ 1147 w 4587"/>
                <a:gd name="connsiteY1" fmla="*/ 7645 h 7645"/>
                <a:gd name="connsiteX2" fmla="*/ 0 w 4587"/>
                <a:gd name="connsiteY2" fmla="*/ 765 h 7645"/>
                <a:gd name="connsiteX3" fmla="*/ 0 w 4587"/>
                <a:gd name="connsiteY3" fmla="*/ 0 h 7645"/>
                <a:gd name="connsiteX4" fmla="*/ 4587 w 4587"/>
                <a:gd name="connsiteY4" fmla="*/ 5352 h 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 h="7645">
                  <a:moveTo>
                    <a:pt x="4587" y="5352"/>
                  </a:moveTo>
                  <a:cubicBezTo>
                    <a:pt x="3441" y="6117"/>
                    <a:pt x="2294" y="6881"/>
                    <a:pt x="1147" y="7645"/>
                  </a:cubicBezTo>
                  <a:cubicBezTo>
                    <a:pt x="764" y="5352"/>
                    <a:pt x="383" y="3058"/>
                    <a:pt x="0" y="765"/>
                  </a:cubicBezTo>
                  <a:cubicBezTo>
                    <a:pt x="0" y="765"/>
                    <a:pt x="0" y="0"/>
                    <a:pt x="0" y="0"/>
                  </a:cubicBezTo>
                  <a:cubicBezTo>
                    <a:pt x="1530" y="1911"/>
                    <a:pt x="3058" y="3823"/>
                    <a:pt x="4587" y="5352"/>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4" name="任意多边形: 形状 23"/>
            <p:cNvSpPr/>
            <p:nvPr>
              <p:custDataLst>
                <p:tags r:id="rId19"/>
              </p:custDataLst>
            </p:nvPr>
          </p:nvSpPr>
          <p:spPr>
            <a:xfrm>
              <a:off x="9086148" y="1312729"/>
              <a:ext cx="667554" cy="711976"/>
            </a:xfrm>
            <a:custGeom>
              <a:avLst/>
              <a:gdLst>
                <a:gd name="connsiteX0" fmla="*/ 270268 w 667554"/>
                <a:gd name="connsiteY0" fmla="*/ 711795 h 711976"/>
                <a:gd name="connsiteX1" fmla="*/ 276767 w 667554"/>
                <a:gd name="connsiteY1" fmla="*/ 696121 h 711976"/>
                <a:gd name="connsiteX2" fmla="*/ 282119 w 667554"/>
                <a:gd name="connsiteY2" fmla="*/ 676243 h 711976"/>
                <a:gd name="connsiteX3" fmla="*/ 265681 w 667554"/>
                <a:gd name="connsiteY3" fmla="*/ 638398 h 711976"/>
                <a:gd name="connsiteX4" fmla="*/ 60017 w 667554"/>
                <a:gd name="connsiteY4" fmla="*/ 438851 h 711976"/>
                <a:gd name="connsiteX5" fmla="*/ 51607 w 667554"/>
                <a:gd name="connsiteY5" fmla="*/ 431588 h 711976"/>
                <a:gd name="connsiteX6" fmla="*/ 28288 w 667554"/>
                <a:gd name="connsiteY6" fmla="*/ 403299 h 711976"/>
                <a:gd name="connsiteX7" fmla="*/ 0 w 667554"/>
                <a:gd name="connsiteY7" fmla="*/ 339460 h 711976"/>
                <a:gd name="connsiteX8" fmla="*/ 13762 w 667554"/>
                <a:gd name="connsiteY8" fmla="*/ 334490 h 711976"/>
                <a:gd name="connsiteX9" fmla="*/ 275237 w 667554"/>
                <a:gd name="connsiteY9" fmla="*/ 210633 h 711976"/>
                <a:gd name="connsiteX10" fmla="*/ 412092 w 667554"/>
                <a:gd name="connsiteY10" fmla="*/ 15291 h 711976"/>
                <a:gd name="connsiteX11" fmla="*/ 420884 w 667554"/>
                <a:gd name="connsiteY11" fmla="*/ 0 h 711976"/>
                <a:gd name="connsiteX12" fmla="*/ 426236 w 667554"/>
                <a:gd name="connsiteY12" fmla="*/ 3058 h 711976"/>
                <a:gd name="connsiteX13" fmla="*/ 480901 w 667554"/>
                <a:gd name="connsiteY13" fmla="*/ 47402 h 711976"/>
                <a:gd name="connsiteX14" fmla="*/ 486635 w 667554"/>
                <a:gd name="connsiteY14" fmla="*/ 54665 h 711976"/>
                <a:gd name="connsiteX15" fmla="*/ 508425 w 667554"/>
                <a:gd name="connsiteY15" fmla="*/ 100156 h 711976"/>
                <a:gd name="connsiteX16" fmla="*/ 661717 w 667554"/>
                <a:gd name="connsiteY16" fmla="*/ 353604 h 711976"/>
                <a:gd name="connsiteX17" fmla="*/ 665922 w 667554"/>
                <a:gd name="connsiteY17" fmla="*/ 383421 h 711976"/>
                <a:gd name="connsiteX18" fmla="*/ 569971 w 667554"/>
                <a:gd name="connsiteY18" fmla="*/ 543594 h 711976"/>
                <a:gd name="connsiteX19" fmla="*/ 393742 w 667554"/>
                <a:gd name="connsiteY19" fmla="*/ 669744 h 711976"/>
                <a:gd name="connsiteX20" fmla="*/ 332197 w 667554"/>
                <a:gd name="connsiteY20" fmla="*/ 700326 h 711976"/>
                <a:gd name="connsiteX21" fmla="*/ 324551 w 667554"/>
                <a:gd name="connsiteY21" fmla="*/ 701856 h 711976"/>
                <a:gd name="connsiteX22" fmla="*/ 298557 w 667554"/>
                <a:gd name="connsiteY22" fmla="*/ 706825 h 711976"/>
                <a:gd name="connsiteX23" fmla="*/ 270268 w 667554"/>
                <a:gd name="connsiteY23" fmla="*/ 711795 h 711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7554" h="711976">
                  <a:moveTo>
                    <a:pt x="270268" y="711795"/>
                  </a:moveTo>
                  <a:cubicBezTo>
                    <a:pt x="269503" y="705296"/>
                    <a:pt x="274090" y="701091"/>
                    <a:pt x="276767" y="696121"/>
                  </a:cubicBezTo>
                  <a:cubicBezTo>
                    <a:pt x="280207" y="690005"/>
                    <a:pt x="281736" y="683506"/>
                    <a:pt x="282119" y="676243"/>
                  </a:cubicBezTo>
                  <a:cubicBezTo>
                    <a:pt x="283266" y="660570"/>
                    <a:pt x="277149" y="649102"/>
                    <a:pt x="265681" y="638398"/>
                  </a:cubicBezTo>
                  <a:cubicBezTo>
                    <a:pt x="196871" y="572265"/>
                    <a:pt x="128445" y="505367"/>
                    <a:pt x="60017" y="438851"/>
                  </a:cubicBezTo>
                  <a:cubicBezTo>
                    <a:pt x="57341" y="436175"/>
                    <a:pt x="55048" y="432352"/>
                    <a:pt x="51607" y="431588"/>
                  </a:cubicBezTo>
                  <a:cubicBezTo>
                    <a:pt x="37463" y="427000"/>
                    <a:pt x="33640" y="414768"/>
                    <a:pt x="28288" y="403299"/>
                  </a:cubicBezTo>
                  <a:cubicBezTo>
                    <a:pt x="18732" y="381892"/>
                    <a:pt x="9175" y="360485"/>
                    <a:pt x="0" y="339460"/>
                  </a:cubicBezTo>
                  <a:cubicBezTo>
                    <a:pt x="4205" y="334108"/>
                    <a:pt x="9557" y="335255"/>
                    <a:pt x="13762" y="334490"/>
                  </a:cubicBezTo>
                  <a:cubicBezTo>
                    <a:pt x="114682" y="322257"/>
                    <a:pt x="201077" y="279060"/>
                    <a:pt x="275237" y="210633"/>
                  </a:cubicBezTo>
                  <a:cubicBezTo>
                    <a:pt x="334873" y="155586"/>
                    <a:pt x="378452" y="88688"/>
                    <a:pt x="412092" y="15291"/>
                  </a:cubicBezTo>
                  <a:cubicBezTo>
                    <a:pt x="414386" y="9939"/>
                    <a:pt x="415532" y="4205"/>
                    <a:pt x="420884" y="0"/>
                  </a:cubicBezTo>
                  <a:cubicBezTo>
                    <a:pt x="422796" y="765"/>
                    <a:pt x="424707" y="1529"/>
                    <a:pt x="426236" y="3058"/>
                  </a:cubicBezTo>
                  <a:cubicBezTo>
                    <a:pt x="444585" y="17967"/>
                    <a:pt x="462552" y="32493"/>
                    <a:pt x="480901" y="47402"/>
                  </a:cubicBezTo>
                  <a:cubicBezTo>
                    <a:pt x="483195" y="49313"/>
                    <a:pt x="486635" y="51225"/>
                    <a:pt x="486635" y="54665"/>
                  </a:cubicBezTo>
                  <a:cubicBezTo>
                    <a:pt x="487782" y="73014"/>
                    <a:pt x="500015" y="86012"/>
                    <a:pt x="508425" y="100156"/>
                  </a:cubicBezTo>
                  <a:cubicBezTo>
                    <a:pt x="559267" y="184639"/>
                    <a:pt x="610110" y="269121"/>
                    <a:pt x="661717" y="353604"/>
                  </a:cubicBezTo>
                  <a:cubicBezTo>
                    <a:pt x="667833" y="363543"/>
                    <a:pt x="668980" y="372335"/>
                    <a:pt x="665922" y="383421"/>
                  </a:cubicBezTo>
                  <a:cubicBezTo>
                    <a:pt x="648338" y="445732"/>
                    <a:pt x="614315" y="497721"/>
                    <a:pt x="569971" y="543594"/>
                  </a:cubicBezTo>
                  <a:cubicBezTo>
                    <a:pt x="519129" y="596348"/>
                    <a:pt x="458729" y="636104"/>
                    <a:pt x="393742" y="669744"/>
                  </a:cubicBezTo>
                  <a:cubicBezTo>
                    <a:pt x="373482" y="680448"/>
                    <a:pt x="352839" y="690005"/>
                    <a:pt x="332197" y="700326"/>
                  </a:cubicBezTo>
                  <a:cubicBezTo>
                    <a:pt x="329903" y="701473"/>
                    <a:pt x="327609" y="703002"/>
                    <a:pt x="324551" y="701856"/>
                  </a:cubicBezTo>
                  <a:cubicBezTo>
                    <a:pt x="315759" y="703385"/>
                    <a:pt x="307349" y="705296"/>
                    <a:pt x="298557" y="706825"/>
                  </a:cubicBezTo>
                  <a:cubicBezTo>
                    <a:pt x="289764" y="708354"/>
                    <a:pt x="280207" y="712942"/>
                    <a:pt x="270268" y="711795"/>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5" name="任意多边形: 形状 24"/>
            <p:cNvSpPr/>
            <p:nvPr>
              <p:custDataLst>
                <p:tags r:id="rId20"/>
              </p:custDataLst>
            </p:nvPr>
          </p:nvSpPr>
          <p:spPr>
            <a:xfrm>
              <a:off x="8999651" y="1132071"/>
              <a:ext cx="466565" cy="470487"/>
            </a:xfrm>
            <a:custGeom>
              <a:avLst/>
              <a:gdLst>
                <a:gd name="connsiteX0" fmla="*/ 103 w 466565"/>
                <a:gd name="connsiteY0" fmla="*/ 142430 h 470487"/>
                <a:gd name="connsiteX1" fmla="*/ 6602 w 466565"/>
                <a:gd name="connsiteY1" fmla="*/ 64446 h 470487"/>
                <a:gd name="connsiteX2" fmla="*/ 84968 w 466565"/>
                <a:gd name="connsiteY2" fmla="*/ 224 h 470487"/>
                <a:gd name="connsiteX3" fmla="*/ 177860 w 466565"/>
                <a:gd name="connsiteY3" fmla="*/ 13222 h 470487"/>
                <a:gd name="connsiteX4" fmla="*/ 430926 w 466565"/>
                <a:gd name="connsiteY4" fmla="*/ 126375 h 470487"/>
                <a:gd name="connsiteX5" fmla="*/ 461890 w 466565"/>
                <a:gd name="connsiteY5" fmla="*/ 146635 h 470487"/>
                <a:gd name="connsiteX6" fmla="*/ 465331 w 466565"/>
                <a:gd name="connsiteY6" fmla="*/ 158486 h 470487"/>
                <a:gd name="connsiteX7" fmla="*/ 219528 w 466565"/>
                <a:gd name="connsiteY7" fmla="*/ 433341 h 470487"/>
                <a:gd name="connsiteX8" fmla="*/ 83057 w 466565"/>
                <a:gd name="connsiteY8" fmla="*/ 470039 h 470487"/>
                <a:gd name="connsiteX9" fmla="*/ 60885 w 466565"/>
                <a:gd name="connsiteY9" fmla="*/ 456660 h 470487"/>
                <a:gd name="connsiteX10" fmla="*/ 8895 w 466565"/>
                <a:gd name="connsiteY10" fmla="*/ 290753 h 470487"/>
                <a:gd name="connsiteX11" fmla="*/ 5073 w 466565"/>
                <a:gd name="connsiteY11" fmla="*/ 239910 h 470487"/>
                <a:gd name="connsiteX12" fmla="*/ 103 w 466565"/>
                <a:gd name="connsiteY12" fmla="*/ 142430 h 47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565" h="470487">
                  <a:moveTo>
                    <a:pt x="103" y="142430"/>
                  </a:moveTo>
                  <a:cubicBezTo>
                    <a:pt x="-279" y="115289"/>
                    <a:pt x="103" y="89677"/>
                    <a:pt x="6602" y="64446"/>
                  </a:cubicBezTo>
                  <a:cubicBezTo>
                    <a:pt x="17687" y="22396"/>
                    <a:pt x="41389" y="2518"/>
                    <a:pt x="84968" y="224"/>
                  </a:cubicBezTo>
                  <a:cubicBezTo>
                    <a:pt x="116696" y="-1305"/>
                    <a:pt x="147661" y="5194"/>
                    <a:pt x="177860" y="13222"/>
                  </a:cubicBezTo>
                  <a:cubicBezTo>
                    <a:pt x="268460" y="36540"/>
                    <a:pt x="351796" y="76679"/>
                    <a:pt x="430926" y="126375"/>
                  </a:cubicBezTo>
                  <a:cubicBezTo>
                    <a:pt x="441247" y="132874"/>
                    <a:pt x="451187" y="139755"/>
                    <a:pt x="461890" y="146635"/>
                  </a:cubicBezTo>
                  <a:cubicBezTo>
                    <a:pt x="466860" y="149694"/>
                    <a:pt x="467624" y="153134"/>
                    <a:pt x="465331" y="158486"/>
                  </a:cubicBezTo>
                  <a:cubicBezTo>
                    <a:pt x="414106" y="277755"/>
                    <a:pt x="339562" y="376000"/>
                    <a:pt x="219528" y="433341"/>
                  </a:cubicBezTo>
                  <a:cubicBezTo>
                    <a:pt x="176331" y="453984"/>
                    <a:pt x="130841" y="466981"/>
                    <a:pt x="83057" y="470039"/>
                  </a:cubicBezTo>
                  <a:cubicBezTo>
                    <a:pt x="66619" y="471186"/>
                    <a:pt x="66619" y="471186"/>
                    <a:pt x="60885" y="456660"/>
                  </a:cubicBezTo>
                  <a:cubicBezTo>
                    <a:pt x="40242" y="402377"/>
                    <a:pt x="19599" y="348094"/>
                    <a:pt x="8895" y="290753"/>
                  </a:cubicBezTo>
                  <a:cubicBezTo>
                    <a:pt x="5837" y="273933"/>
                    <a:pt x="5455" y="256730"/>
                    <a:pt x="5073" y="239910"/>
                  </a:cubicBezTo>
                  <a:cubicBezTo>
                    <a:pt x="3543" y="207035"/>
                    <a:pt x="-279" y="174159"/>
                    <a:pt x="103" y="142430"/>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6" name="任意多边形: 形状 25"/>
            <p:cNvSpPr/>
            <p:nvPr>
              <p:custDataLst>
                <p:tags r:id="rId21"/>
              </p:custDataLst>
            </p:nvPr>
          </p:nvSpPr>
          <p:spPr>
            <a:xfrm>
              <a:off x="9633529" y="1915178"/>
              <a:ext cx="430094" cy="490473"/>
            </a:xfrm>
            <a:custGeom>
              <a:avLst/>
              <a:gdLst>
                <a:gd name="connsiteX0" fmla="*/ 211052 w 430094"/>
                <a:gd name="connsiteY0" fmla="*/ 441160 h 490473"/>
                <a:gd name="connsiteX1" fmla="*/ 209140 w 430094"/>
                <a:gd name="connsiteY1" fmla="*/ 490473 h 490473"/>
                <a:gd name="connsiteX2" fmla="*/ 198054 w 430094"/>
                <a:gd name="connsiteY2" fmla="*/ 475565 h 490473"/>
                <a:gd name="connsiteX3" fmla="*/ 117012 w 430094"/>
                <a:gd name="connsiteY3" fmla="*/ 313862 h 490473"/>
                <a:gd name="connsiteX4" fmla="*/ 114336 w 430094"/>
                <a:gd name="connsiteY4" fmla="*/ 308128 h 490473"/>
                <a:gd name="connsiteX5" fmla="*/ 71139 w 430094"/>
                <a:gd name="connsiteY5" fmla="*/ 300865 h 490473"/>
                <a:gd name="connsiteX6" fmla="*/ 42468 w 430094"/>
                <a:gd name="connsiteY6" fmla="*/ 331065 h 490473"/>
                <a:gd name="connsiteX7" fmla="*/ 19149 w 430094"/>
                <a:gd name="connsiteY7" fmla="*/ 355913 h 490473"/>
                <a:gd name="connsiteX8" fmla="*/ 13798 w 430094"/>
                <a:gd name="connsiteY8" fmla="*/ 347885 h 490473"/>
                <a:gd name="connsiteX9" fmla="*/ 36 w 430094"/>
                <a:gd name="connsiteY9" fmla="*/ 103612 h 490473"/>
                <a:gd name="connsiteX10" fmla="*/ 8446 w 430094"/>
                <a:gd name="connsiteY10" fmla="*/ 82587 h 490473"/>
                <a:gd name="connsiteX11" fmla="*/ 88341 w 430094"/>
                <a:gd name="connsiteY11" fmla="*/ 6132 h 490473"/>
                <a:gd name="connsiteX12" fmla="*/ 104779 w 430094"/>
                <a:gd name="connsiteY12" fmla="*/ 780 h 490473"/>
                <a:gd name="connsiteX13" fmla="*/ 340260 w 430094"/>
                <a:gd name="connsiteY13" fmla="*/ 67678 h 490473"/>
                <a:gd name="connsiteX14" fmla="*/ 358609 w 430094"/>
                <a:gd name="connsiteY14" fmla="*/ 75323 h 490473"/>
                <a:gd name="connsiteX15" fmla="*/ 294769 w 430094"/>
                <a:gd name="connsiteY15" fmla="*/ 128459 h 490473"/>
                <a:gd name="connsiteX16" fmla="*/ 285977 w 430094"/>
                <a:gd name="connsiteY16" fmla="*/ 130753 h 490473"/>
                <a:gd name="connsiteX17" fmla="*/ 274127 w 430094"/>
                <a:gd name="connsiteY17" fmla="*/ 141457 h 490473"/>
                <a:gd name="connsiteX18" fmla="*/ 287507 w 430094"/>
                <a:gd name="connsiteY18" fmla="*/ 150249 h 490473"/>
                <a:gd name="connsiteX19" fmla="*/ 304326 w 430094"/>
                <a:gd name="connsiteY19" fmla="*/ 172421 h 490473"/>
                <a:gd name="connsiteX20" fmla="*/ 418626 w 430094"/>
                <a:gd name="connsiteY20" fmla="*/ 258815 h 490473"/>
                <a:gd name="connsiteX21" fmla="*/ 429712 w 430094"/>
                <a:gd name="connsiteY21" fmla="*/ 269519 h 490473"/>
                <a:gd name="connsiteX22" fmla="*/ 430094 w 430094"/>
                <a:gd name="connsiteY22" fmla="*/ 269137 h 490473"/>
                <a:gd name="connsiteX23" fmla="*/ 384221 w 430094"/>
                <a:gd name="connsiteY23" fmla="*/ 268372 h 490473"/>
                <a:gd name="connsiteX24" fmla="*/ 345994 w 430094"/>
                <a:gd name="connsiteY24" fmla="*/ 265696 h 490473"/>
                <a:gd name="connsiteX25" fmla="*/ 313883 w 430094"/>
                <a:gd name="connsiteY25" fmla="*/ 275635 h 490473"/>
                <a:gd name="connsiteX26" fmla="*/ 308532 w 430094"/>
                <a:gd name="connsiteY26" fmla="*/ 285957 h 490473"/>
                <a:gd name="connsiteX27" fmla="*/ 310825 w 430094"/>
                <a:gd name="connsiteY27" fmla="*/ 288250 h 490473"/>
                <a:gd name="connsiteX28" fmla="*/ 321146 w 430094"/>
                <a:gd name="connsiteY28" fmla="*/ 316538 h 490473"/>
                <a:gd name="connsiteX29" fmla="*/ 392249 w 430094"/>
                <a:gd name="connsiteY29" fmla="*/ 464479 h 490473"/>
                <a:gd name="connsiteX30" fmla="*/ 398366 w 430094"/>
                <a:gd name="connsiteY30" fmla="*/ 481681 h 490473"/>
                <a:gd name="connsiteX31" fmla="*/ 384987 w 430094"/>
                <a:gd name="connsiteY31" fmla="*/ 474035 h 490473"/>
                <a:gd name="connsiteX32" fmla="*/ 275273 w 430094"/>
                <a:gd name="connsiteY32" fmla="*/ 378849 h 490473"/>
                <a:gd name="connsiteX33" fmla="*/ 264570 w 430094"/>
                <a:gd name="connsiteY33" fmla="*/ 369292 h 490473"/>
                <a:gd name="connsiteX34" fmla="*/ 228636 w 430094"/>
                <a:gd name="connsiteY34" fmla="*/ 356295 h 490473"/>
                <a:gd name="connsiteX35" fmla="*/ 206082 w 430094"/>
                <a:gd name="connsiteY35" fmla="*/ 334888 h 490473"/>
                <a:gd name="connsiteX36" fmla="*/ 211052 w 430094"/>
                <a:gd name="connsiteY36" fmla="*/ 441160 h 4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0094" h="490473">
                  <a:moveTo>
                    <a:pt x="211052" y="441160"/>
                  </a:moveTo>
                  <a:cubicBezTo>
                    <a:pt x="212963" y="457215"/>
                    <a:pt x="207229" y="472124"/>
                    <a:pt x="209140" y="490473"/>
                  </a:cubicBezTo>
                  <a:cubicBezTo>
                    <a:pt x="201495" y="485504"/>
                    <a:pt x="200348" y="480152"/>
                    <a:pt x="198054" y="475565"/>
                  </a:cubicBezTo>
                  <a:cubicBezTo>
                    <a:pt x="170913" y="421664"/>
                    <a:pt x="144154" y="367763"/>
                    <a:pt x="117012" y="313862"/>
                  </a:cubicBezTo>
                  <a:cubicBezTo>
                    <a:pt x="115865" y="311951"/>
                    <a:pt x="115101" y="310040"/>
                    <a:pt x="114336" y="308128"/>
                  </a:cubicBezTo>
                  <a:cubicBezTo>
                    <a:pt x="103632" y="288632"/>
                    <a:pt x="87577" y="285574"/>
                    <a:pt x="71139" y="300865"/>
                  </a:cubicBezTo>
                  <a:cubicBezTo>
                    <a:pt x="61200" y="310422"/>
                    <a:pt x="52025" y="321126"/>
                    <a:pt x="42468" y="331065"/>
                  </a:cubicBezTo>
                  <a:cubicBezTo>
                    <a:pt x="34440" y="339475"/>
                    <a:pt x="26413" y="347885"/>
                    <a:pt x="19149" y="355913"/>
                  </a:cubicBezTo>
                  <a:cubicBezTo>
                    <a:pt x="13034" y="354766"/>
                    <a:pt x="14181" y="350943"/>
                    <a:pt x="13798" y="347885"/>
                  </a:cubicBezTo>
                  <a:cubicBezTo>
                    <a:pt x="9211" y="266461"/>
                    <a:pt x="4624" y="185036"/>
                    <a:pt x="36" y="103612"/>
                  </a:cubicBezTo>
                  <a:cubicBezTo>
                    <a:pt x="-346" y="94819"/>
                    <a:pt x="2330" y="88703"/>
                    <a:pt x="8446" y="82587"/>
                  </a:cubicBezTo>
                  <a:cubicBezTo>
                    <a:pt x="35206" y="57357"/>
                    <a:pt x="61582" y="31744"/>
                    <a:pt x="88341" y="6132"/>
                  </a:cubicBezTo>
                  <a:cubicBezTo>
                    <a:pt x="92928" y="1544"/>
                    <a:pt x="97134" y="-1514"/>
                    <a:pt x="104779" y="780"/>
                  </a:cubicBezTo>
                  <a:cubicBezTo>
                    <a:pt x="183146" y="23334"/>
                    <a:pt x="261894" y="45124"/>
                    <a:pt x="340260" y="67678"/>
                  </a:cubicBezTo>
                  <a:cubicBezTo>
                    <a:pt x="345994" y="69207"/>
                    <a:pt x="352875" y="69207"/>
                    <a:pt x="358609" y="75323"/>
                  </a:cubicBezTo>
                  <a:cubicBezTo>
                    <a:pt x="337202" y="93290"/>
                    <a:pt x="315795" y="110875"/>
                    <a:pt x="294769" y="128459"/>
                  </a:cubicBezTo>
                  <a:cubicBezTo>
                    <a:pt x="291711" y="128842"/>
                    <a:pt x="288653" y="128459"/>
                    <a:pt x="285977" y="130753"/>
                  </a:cubicBezTo>
                  <a:cubicBezTo>
                    <a:pt x="281773" y="134194"/>
                    <a:pt x="273362" y="134958"/>
                    <a:pt x="274127" y="141457"/>
                  </a:cubicBezTo>
                  <a:cubicBezTo>
                    <a:pt x="274891" y="147191"/>
                    <a:pt x="281390" y="149485"/>
                    <a:pt x="287507" y="150249"/>
                  </a:cubicBezTo>
                  <a:cubicBezTo>
                    <a:pt x="289418" y="160188"/>
                    <a:pt x="296681" y="166305"/>
                    <a:pt x="304326" y="172421"/>
                  </a:cubicBezTo>
                  <a:cubicBezTo>
                    <a:pt x="342554" y="201092"/>
                    <a:pt x="380399" y="230145"/>
                    <a:pt x="418626" y="258815"/>
                  </a:cubicBezTo>
                  <a:cubicBezTo>
                    <a:pt x="422831" y="261873"/>
                    <a:pt x="428183" y="263785"/>
                    <a:pt x="429712" y="269519"/>
                  </a:cubicBezTo>
                  <a:lnTo>
                    <a:pt x="430094" y="269137"/>
                  </a:lnTo>
                  <a:cubicBezTo>
                    <a:pt x="414803" y="272577"/>
                    <a:pt x="399512" y="268754"/>
                    <a:pt x="384221" y="268372"/>
                  </a:cubicBezTo>
                  <a:cubicBezTo>
                    <a:pt x="371607" y="267990"/>
                    <a:pt x="358609" y="267225"/>
                    <a:pt x="345994" y="265696"/>
                  </a:cubicBezTo>
                  <a:cubicBezTo>
                    <a:pt x="333761" y="264167"/>
                    <a:pt x="323057" y="266843"/>
                    <a:pt x="313883" y="275635"/>
                  </a:cubicBezTo>
                  <a:cubicBezTo>
                    <a:pt x="303179" y="277164"/>
                    <a:pt x="303179" y="277546"/>
                    <a:pt x="308532" y="285957"/>
                  </a:cubicBezTo>
                  <a:cubicBezTo>
                    <a:pt x="308913" y="286721"/>
                    <a:pt x="310060" y="287486"/>
                    <a:pt x="310825" y="288250"/>
                  </a:cubicBezTo>
                  <a:cubicBezTo>
                    <a:pt x="311972" y="298572"/>
                    <a:pt x="316559" y="307364"/>
                    <a:pt x="321146" y="316538"/>
                  </a:cubicBezTo>
                  <a:cubicBezTo>
                    <a:pt x="344848" y="365852"/>
                    <a:pt x="368549" y="415165"/>
                    <a:pt x="392249" y="464479"/>
                  </a:cubicBezTo>
                  <a:cubicBezTo>
                    <a:pt x="394543" y="469448"/>
                    <a:pt x="397984" y="474418"/>
                    <a:pt x="398366" y="481681"/>
                  </a:cubicBezTo>
                  <a:cubicBezTo>
                    <a:pt x="391485" y="481681"/>
                    <a:pt x="388427" y="477094"/>
                    <a:pt x="384987" y="474035"/>
                  </a:cubicBezTo>
                  <a:cubicBezTo>
                    <a:pt x="348288" y="442307"/>
                    <a:pt x="311972" y="410578"/>
                    <a:pt x="275273" y="378849"/>
                  </a:cubicBezTo>
                  <a:cubicBezTo>
                    <a:pt x="271833" y="375791"/>
                    <a:pt x="268010" y="372733"/>
                    <a:pt x="264570" y="369292"/>
                  </a:cubicBezTo>
                  <a:cubicBezTo>
                    <a:pt x="254631" y="359353"/>
                    <a:pt x="243162" y="354001"/>
                    <a:pt x="228636" y="356295"/>
                  </a:cubicBezTo>
                  <a:cubicBezTo>
                    <a:pt x="224431" y="346356"/>
                    <a:pt x="216786" y="340240"/>
                    <a:pt x="206082" y="334888"/>
                  </a:cubicBezTo>
                  <a:cubicBezTo>
                    <a:pt x="206464" y="371204"/>
                    <a:pt x="207229" y="406373"/>
                    <a:pt x="211052" y="441160"/>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7" name="任意多边形: 形状 26"/>
            <p:cNvSpPr/>
            <p:nvPr>
              <p:custDataLst>
                <p:tags r:id="rId22"/>
              </p:custDataLst>
            </p:nvPr>
          </p:nvSpPr>
          <p:spPr>
            <a:xfrm>
              <a:off x="9089921" y="1798566"/>
              <a:ext cx="225591" cy="248827"/>
            </a:xfrm>
            <a:custGeom>
              <a:avLst/>
              <a:gdLst>
                <a:gd name="connsiteX0" fmla="*/ 225592 w 225591"/>
                <a:gd name="connsiteY0" fmla="*/ 182379 h 248827"/>
                <a:gd name="connsiteX1" fmla="*/ 217564 w 225591"/>
                <a:gd name="connsiteY1" fmla="*/ 190407 h 248827"/>
                <a:gd name="connsiteX2" fmla="*/ 136522 w 225591"/>
                <a:gd name="connsiteY2" fmla="*/ 241632 h 248827"/>
                <a:gd name="connsiteX3" fmla="*/ 128112 w 225591"/>
                <a:gd name="connsiteY3" fmla="*/ 246601 h 248827"/>
                <a:gd name="connsiteX4" fmla="*/ 108998 w 225591"/>
                <a:gd name="connsiteY4" fmla="*/ 240102 h 248827"/>
                <a:gd name="connsiteX5" fmla="*/ 63125 w 225591"/>
                <a:gd name="connsiteY5" fmla="*/ 150650 h 248827"/>
                <a:gd name="connsiteX6" fmla="*/ 4255 w 225591"/>
                <a:gd name="connsiteY6" fmla="*/ 38644 h 248827"/>
                <a:gd name="connsiteX7" fmla="*/ 8842 w 225591"/>
                <a:gd name="connsiteY7" fmla="*/ 18001 h 248827"/>
                <a:gd name="connsiteX8" fmla="*/ 35984 w 225591"/>
                <a:gd name="connsiteY8" fmla="*/ 34 h 248827"/>
                <a:gd name="connsiteX9" fmla="*/ 59302 w 225591"/>
                <a:gd name="connsiteY9" fmla="*/ 20677 h 248827"/>
                <a:gd name="connsiteX10" fmla="*/ 215653 w 225591"/>
                <a:gd name="connsiteY10" fmla="*/ 172058 h 248827"/>
                <a:gd name="connsiteX11" fmla="*/ 225592 w 225591"/>
                <a:gd name="connsiteY11" fmla="*/ 182379 h 24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591" h="248827">
                  <a:moveTo>
                    <a:pt x="225592" y="182379"/>
                  </a:moveTo>
                  <a:cubicBezTo>
                    <a:pt x="223299" y="187349"/>
                    <a:pt x="220240" y="188495"/>
                    <a:pt x="217564" y="190407"/>
                  </a:cubicBezTo>
                  <a:cubicBezTo>
                    <a:pt x="190423" y="207609"/>
                    <a:pt x="163281" y="224429"/>
                    <a:pt x="136522" y="241632"/>
                  </a:cubicBezTo>
                  <a:cubicBezTo>
                    <a:pt x="133846" y="243161"/>
                    <a:pt x="131170" y="245454"/>
                    <a:pt x="128112" y="246601"/>
                  </a:cubicBezTo>
                  <a:cubicBezTo>
                    <a:pt x="118555" y="250806"/>
                    <a:pt x="113968" y="249277"/>
                    <a:pt x="108998" y="240102"/>
                  </a:cubicBezTo>
                  <a:cubicBezTo>
                    <a:pt x="93707" y="210285"/>
                    <a:pt x="78416" y="180085"/>
                    <a:pt x="63125" y="150650"/>
                  </a:cubicBezTo>
                  <a:cubicBezTo>
                    <a:pt x="43629" y="113187"/>
                    <a:pt x="23751" y="76107"/>
                    <a:pt x="4255" y="38644"/>
                  </a:cubicBezTo>
                  <a:cubicBezTo>
                    <a:pt x="-1862" y="26793"/>
                    <a:pt x="-2244" y="26411"/>
                    <a:pt x="8842" y="18001"/>
                  </a:cubicBezTo>
                  <a:cubicBezTo>
                    <a:pt x="17635" y="11502"/>
                    <a:pt x="25662" y="-730"/>
                    <a:pt x="35984" y="34"/>
                  </a:cubicBezTo>
                  <a:cubicBezTo>
                    <a:pt x="45158" y="799"/>
                    <a:pt x="51657" y="13414"/>
                    <a:pt x="59302" y="20677"/>
                  </a:cubicBezTo>
                  <a:cubicBezTo>
                    <a:pt x="111292" y="71137"/>
                    <a:pt x="163663" y="121597"/>
                    <a:pt x="215653" y="172058"/>
                  </a:cubicBezTo>
                  <a:cubicBezTo>
                    <a:pt x="219093" y="175116"/>
                    <a:pt x="222152" y="178939"/>
                    <a:pt x="225592" y="182379"/>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8" name="任意多边形: 形状 27"/>
            <p:cNvSpPr/>
            <p:nvPr>
              <p:custDataLst>
                <p:tags r:id="rId23"/>
              </p:custDataLst>
            </p:nvPr>
          </p:nvSpPr>
          <p:spPr>
            <a:xfrm>
              <a:off x="9632800" y="1384158"/>
              <a:ext cx="206319" cy="237066"/>
            </a:xfrm>
            <a:custGeom>
              <a:avLst/>
              <a:gdLst>
                <a:gd name="connsiteX0" fmla="*/ 142206 w 206319"/>
                <a:gd name="connsiteY0" fmla="*/ 237067 h 237066"/>
                <a:gd name="connsiteX1" fmla="*/ 0 w 206319"/>
                <a:gd name="connsiteY1" fmla="*/ 1968 h 237066"/>
                <a:gd name="connsiteX2" fmla="*/ 37846 w 206319"/>
                <a:gd name="connsiteY2" fmla="*/ 8467 h 237066"/>
                <a:gd name="connsiteX3" fmla="*/ 198018 w 206319"/>
                <a:gd name="connsiteY3" fmla="*/ 125443 h 237066"/>
                <a:gd name="connsiteX4" fmla="*/ 201841 w 206319"/>
                <a:gd name="connsiteY4" fmla="*/ 144174 h 237066"/>
                <a:gd name="connsiteX5" fmla="*/ 150998 w 206319"/>
                <a:gd name="connsiteY5" fmla="*/ 227510 h 237066"/>
                <a:gd name="connsiteX6" fmla="*/ 142206 w 206319"/>
                <a:gd name="connsiteY6" fmla="*/ 237067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19" h="237066">
                  <a:moveTo>
                    <a:pt x="142206" y="237067"/>
                  </a:moveTo>
                  <a:cubicBezTo>
                    <a:pt x="94804" y="158318"/>
                    <a:pt x="47784" y="80717"/>
                    <a:pt x="0" y="1968"/>
                  </a:cubicBezTo>
                  <a:cubicBezTo>
                    <a:pt x="14527" y="-1855"/>
                    <a:pt x="25995" y="-325"/>
                    <a:pt x="37846" y="8467"/>
                  </a:cubicBezTo>
                  <a:cubicBezTo>
                    <a:pt x="90981" y="47841"/>
                    <a:pt x="144500" y="86451"/>
                    <a:pt x="198018" y="125443"/>
                  </a:cubicBezTo>
                  <a:cubicBezTo>
                    <a:pt x="208339" y="133088"/>
                    <a:pt x="208339" y="133088"/>
                    <a:pt x="201841" y="144174"/>
                  </a:cubicBezTo>
                  <a:cubicBezTo>
                    <a:pt x="185021" y="172080"/>
                    <a:pt x="168201" y="199604"/>
                    <a:pt x="150998" y="227510"/>
                  </a:cubicBezTo>
                  <a:cubicBezTo>
                    <a:pt x="149087" y="230568"/>
                    <a:pt x="147558" y="234009"/>
                    <a:pt x="142206" y="237067"/>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29" name="任意多边形: 形状 28"/>
            <p:cNvSpPr/>
            <p:nvPr>
              <p:custDataLst>
                <p:tags r:id="rId24"/>
              </p:custDataLst>
            </p:nvPr>
          </p:nvSpPr>
          <p:spPr>
            <a:xfrm>
              <a:off x="9839611" y="2249683"/>
              <a:ext cx="22553" cy="106654"/>
            </a:xfrm>
            <a:custGeom>
              <a:avLst/>
              <a:gdLst>
                <a:gd name="connsiteX0" fmla="*/ 4970 w 22553"/>
                <a:gd name="connsiteY0" fmla="*/ 106655 h 106654"/>
                <a:gd name="connsiteX1" fmla="*/ 0 w 22553"/>
                <a:gd name="connsiteY1" fmla="*/ 0 h 106654"/>
                <a:gd name="connsiteX2" fmla="*/ 22554 w 22553"/>
                <a:gd name="connsiteY2" fmla="*/ 21407 h 106654"/>
                <a:gd name="connsiteX3" fmla="*/ 8792 w 22553"/>
                <a:gd name="connsiteY3" fmla="*/ 55048 h 106654"/>
                <a:gd name="connsiteX4" fmla="*/ 4970 w 22553"/>
                <a:gd name="connsiteY4" fmla="*/ 106655 h 106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53" h="106654">
                  <a:moveTo>
                    <a:pt x="4970" y="106655"/>
                  </a:moveTo>
                  <a:cubicBezTo>
                    <a:pt x="1147" y="71868"/>
                    <a:pt x="382" y="36698"/>
                    <a:pt x="0" y="0"/>
                  </a:cubicBezTo>
                  <a:cubicBezTo>
                    <a:pt x="10704" y="5352"/>
                    <a:pt x="18349" y="11468"/>
                    <a:pt x="22554" y="21407"/>
                  </a:cubicBezTo>
                  <a:cubicBezTo>
                    <a:pt x="12615" y="30582"/>
                    <a:pt x="8792" y="41286"/>
                    <a:pt x="8792" y="55048"/>
                  </a:cubicBezTo>
                  <a:cubicBezTo>
                    <a:pt x="8410" y="72250"/>
                    <a:pt x="6116" y="89452"/>
                    <a:pt x="4970" y="106655"/>
                  </a:cubicBezTo>
                  <a:close/>
                </a:path>
              </a:pathLst>
            </a:custGeom>
            <a:solidFill>
              <a:srgbClr val="FFFFFF"/>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0" name="任意多边形: 形状 29"/>
            <p:cNvSpPr/>
            <p:nvPr>
              <p:custDataLst>
                <p:tags r:id="rId25"/>
              </p:custDataLst>
            </p:nvPr>
          </p:nvSpPr>
          <p:spPr>
            <a:xfrm>
              <a:off x="9352724" y="2014203"/>
              <a:ext cx="58739" cy="19018"/>
            </a:xfrm>
            <a:custGeom>
              <a:avLst/>
              <a:gdLst>
                <a:gd name="connsiteX0" fmla="*/ 3692 w 58739"/>
                <a:gd name="connsiteY0" fmla="*/ 10321 h 19018"/>
                <a:gd name="connsiteX1" fmla="*/ 32745 w 58739"/>
                <a:gd name="connsiteY1" fmla="*/ 4970 h 19018"/>
                <a:gd name="connsiteX2" fmla="*/ 58740 w 58739"/>
                <a:gd name="connsiteY2" fmla="*/ 0 h 19018"/>
                <a:gd name="connsiteX3" fmla="*/ 7133 w 58739"/>
                <a:gd name="connsiteY3" fmla="*/ 18349 h 19018"/>
                <a:gd name="connsiteX4" fmla="*/ 252 w 58739"/>
                <a:gd name="connsiteY4" fmla="*/ 16820 h 19018"/>
                <a:gd name="connsiteX5" fmla="*/ 3692 w 58739"/>
                <a:gd name="connsiteY5" fmla="*/ 10321 h 1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739" h="19018">
                  <a:moveTo>
                    <a:pt x="3692" y="10321"/>
                  </a:moveTo>
                  <a:cubicBezTo>
                    <a:pt x="14014" y="11468"/>
                    <a:pt x="23188" y="6881"/>
                    <a:pt x="32745" y="4970"/>
                  </a:cubicBezTo>
                  <a:cubicBezTo>
                    <a:pt x="41538" y="3440"/>
                    <a:pt x="50330" y="1529"/>
                    <a:pt x="58740" y="0"/>
                  </a:cubicBezTo>
                  <a:cubicBezTo>
                    <a:pt x="42685" y="9939"/>
                    <a:pt x="24717" y="13762"/>
                    <a:pt x="7133" y="18349"/>
                  </a:cubicBezTo>
                  <a:cubicBezTo>
                    <a:pt x="4839" y="18731"/>
                    <a:pt x="1780" y="20260"/>
                    <a:pt x="252" y="16820"/>
                  </a:cubicBezTo>
                  <a:cubicBezTo>
                    <a:pt x="-895" y="14144"/>
                    <a:pt x="2163" y="12233"/>
                    <a:pt x="3692" y="10321"/>
                  </a:cubicBezTo>
                  <a:close/>
                </a:path>
              </a:pathLst>
            </a:custGeom>
            <a:solidFill>
              <a:srgbClr val="FFFFFF"/>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1" name="任意多边形: 形状 30"/>
            <p:cNvSpPr/>
            <p:nvPr>
              <p:custDataLst>
                <p:tags r:id="rId26"/>
              </p:custDataLst>
            </p:nvPr>
          </p:nvSpPr>
          <p:spPr>
            <a:xfrm>
              <a:off x="9907225" y="2043255"/>
              <a:ext cx="20691" cy="21789"/>
            </a:xfrm>
            <a:custGeom>
              <a:avLst/>
              <a:gdLst>
                <a:gd name="connsiteX0" fmla="*/ 13428 w 20691"/>
                <a:gd name="connsiteY0" fmla="*/ 21790 h 21789"/>
                <a:gd name="connsiteX1" fmla="*/ 49 w 20691"/>
                <a:gd name="connsiteY1" fmla="*/ 12997 h 21789"/>
                <a:gd name="connsiteX2" fmla="*/ 11900 w 20691"/>
                <a:gd name="connsiteY2" fmla="*/ 2294 h 21789"/>
                <a:gd name="connsiteX3" fmla="*/ 20691 w 20691"/>
                <a:gd name="connsiteY3" fmla="*/ 0 h 21789"/>
                <a:gd name="connsiteX4" fmla="*/ 13428 w 20691"/>
                <a:gd name="connsiteY4" fmla="*/ 21790 h 2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1" h="21789">
                  <a:moveTo>
                    <a:pt x="13428" y="21790"/>
                  </a:moveTo>
                  <a:cubicBezTo>
                    <a:pt x="7694" y="20643"/>
                    <a:pt x="813" y="18732"/>
                    <a:pt x="49" y="12997"/>
                  </a:cubicBezTo>
                  <a:cubicBezTo>
                    <a:pt x="-716" y="6499"/>
                    <a:pt x="7694" y="5734"/>
                    <a:pt x="11900" y="2294"/>
                  </a:cubicBezTo>
                  <a:cubicBezTo>
                    <a:pt x="14575" y="382"/>
                    <a:pt x="17634" y="765"/>
                    <a:pt x="20691" y="0"/>
                  </a:cubicBezTo>
                  <a:cubicBezTo>
                    <a:pt x="16104" y="6499"/>
                    <a:pt x="13428" y="13762"/>
                    <a:pt x="13428" y="21790"/>
                  </a:cubicBezTo>
                  <a:close/>
                </a:path>
              </a:pathLst>
            </a:custGeom>
            <a:solidFill>
              <a:srgbClr val="FFFFFF"/>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2" name="任意多边形: 形状 31"/>
            <p:cNvSpPr/>
            <p:nvPr>
              <p:custDataLst>
                <p:tags r:id="rId27"/>
              </p:custDataLst>
            </p:nvPr>
          </p:nvSpPr>
          <p:spPr>
            <a:xfrm>
              <a:off x="9609864" y="1945011"/>
              <a:ext cx="18349" cy="17202"/>
            </a:xfrm>
            <a:custGeom>
              <a:avLst/>
              <a:gdLst>
                <a:gd name="connsiteX0" fmla="*/ 0 w 18349"/>
                <a:gd name="connsiteY0" fmla="*/ 11851 h 17202"/>
                <a:gd name="connsiteX1" fmla="*/ 15674 w 18349"/>
                <a:gd name="connsiteY1" fmla="*/ 0 h 17202"/>
                <a:gd name="connsiteX2" fmla="*/ 18349 w 18349"/>
                <a:gd name="connsiteY2" fmla="*/ 3441 h 17202"/>
                <a:gd name="connsiteX3" fmla="*/ 4205 w 18349"/>
                <a:gd name="connsiteY3" fmla="*/ 17202 h 17202"/>
                <a:gd name="connsiteX4" fmla="*/ 0 w 18349"/>
                <a:gd name="connsiteY4" fmla="*/ 11851 h 17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49" h="17202">
                  <a:moveTo>
                    <a:pt x="0" y="11851"/>
                  </a:moveTo>
                  <a:cubicBezTo>
                    <a:pt x="5352" y="8028"/>
                    <a:pt x="10704" y="3823"/>
                    <a:pt x="15674" y="0"/>
                  </a:cubicBezTo>
                  <a:cubicBezTo>
                    <a:pt x="16438" y="1147"/>
                    <a:pt x="17585" y="2294"/>
                    <a:pt x="18349" y="3441"/>
                  </a:cubicBezTo>
                  <a:cubicBezTo>
                    <a:pt x="14527" y="8792"/>
                    <a:pt x="9557" y="13380"/>
                    <a:pt x="4205" y="17202"/>
                  </a:cubicBezTo>
                  <a:cubicBezTo>
                    <a:pt x="3058" y="15291"/>
                    <a:pt x="1530" y="13380"/>
                    <a:pt x="0" y="11851"/>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3" name="任意多边形: 形状 32"/>
            <p:cNvSpPr/>
            <p:nvPr>
              <p:custDataLst>
                <p:tags r:id="rId28"/>
              </p:custDataLst>
            </p:nvPr>
          </p:nvSpPr>
          <p:spPr>
            <a:xfrm>
              <a:off x="9625919" y="1934307"/>
              <a:ext cx="14526" cy="13761"/>
            </a:xfrm>
            <a:custGeom>
              <a:avLst/>
              <a:gdLst>
                <a:gd name="connsiteX0" fmla="*/ 14527 w 14526"/>
                <a:gd name="connsiteY0" fmla="*/ 0 h 13761"/>
                <a:gd name="connsiteX1" fmla="*/ 2677 w 14526"/>
                <a:gd name="connsiteY1" fmla="*/ 13762 h 13761"/>
                <a:gd name="connsiteX2" fmla="*/ 0 w 14526"/>
                <a:gd name="connsiteY2" fmla="*/ 10321 h 13761"/>
                <a:gd name="connsiteX3" fmla="*/ 14527 w 14526"/>
                <a:gd name="connsiteY3" fmla="*/ 0 h 13761"/>
                <a:gd name="connsiteX4" fmla="*/ 14527 w 14526"/>
                <a:gd name="connsiteY4" fmla="*/ 0 h 13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26" h="13761">
                  <a:moveTo>
                    <a:pt x="14527" y="0"/>
                  </a:moveTo>
                  <a:cubicBezTo>
                    <a:pt x="13762" y="7263"/>
                    <a:pt x="7645" y="9939"/>
                    <a:pt x="2677" y="13762"/>
                  </a:cubicBezTo>
                  <a:cubicBezTo>
                    <a:pt x="1911" y="12615"/>
                    <a:pt x="765" y="11468"/>
                    <a:pt x="0" y="10321"/>
                  </a:cubicBezTo>
                  <a:cubicBezTo>
                    <a:pt x="4588" y="6499"/>
                    <a:pt x="8411" y="1911"/>
                    <a:pt x="14527" y="0"/>
                  </a:cubicBezTo>
                  <a:cubicBezTo>
                    <a:pt x="14527" y="382"/>
                    <a:pt x="14527" y="0"/>
                    <a:pt x="14527" y="0"/>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4" name="任意多边形: 形状 33"/>
            <p:cNvSpPr/>
            <p:nvPr>
              <p:custDataLst>
                <p:tags r:id="rId29"/>
              </p:custDataLst>
            </p:nvPr>
          </p:nvSpPr>
          <p:spPr>
            <a:xfrm>
              <a:off x="9938163" y="2190431"/>
              <a:ext cx="8866" cy="12615"/>
            </a:xfrm>
            <a:custGeom>
              <a:avLst/>
              <a:gdLst>
                <a:gd name="connsiteX0" fmla="*/ 5809 w 8866"/>
                <a:gd name="connsiteY0" fmla="*/ 12615 h 12615"/>
                <a:gd name="connsiteX1" fmla="*/ 3515 w 8866"/>
                <a:gd name="connsiteY1" fmla="*/ 10321 h 12615"/>
                <a:gd name="connsiteX2" fmla="*/ 8867 w 8866"/>
                <a:gd name="connsiteY2" fmla="*/ 0 h 12615"/>
                <a:gd name="connsiteX3" fmla="*/ 5809 w 8866"/>
                <a:gd name="connsiteY3" fmla="*/ 12615 h 12615"/>
              </a:gdLst>
              <a:ahLst/>
              <a:cxnLst>
                <a:cxn ang="0">
                  <a:pos x="connsiteX0" y="connsiteY0"/>
                </a:cxn>
                <a:cxn ang="0">
                  <a:pos x="connsiteX1" y="connsiteY1"/>
                </a:cxn>
                <a:cxn ang="0">
                  <a:pos x="connsiteX2" y="connsiteY2"/>
                </a:cxn>
                <a:cxn ang="0">
                  <a:pos x="connsiteX3" y="connsiteY3"/>
                </a:cxn>
              </a:cxnLst>
              <a:rect l="l" t="t" r="r" b="b"/>
              <a:pathLst>
                <a:path w="8866" h="12615">
                  <a:moveTo>
                    <a:pt x="5809" y="12615"/>
                  </a:moveTo>
                  <a:cubicBezTo>
                    <a:pt x="5044" y="11850"/>
                    <a:pt x="4279" y="11468"/>
                    <a:pt x="3515" y="10321"/>
                  </a:cubicBezTo>
                  <a:cubicBezTo>
                    <a:pt x="-1836" y="1911"/>
                    <a:pt x="-1836" y="1529"/>
                    <a:pt x="8867" y="0"/>
                  </a:cubicBezTo>
                  <a:cubicBezTo>
                    <a:pt x="8102" y="4205"/>
                    <a:pt x="6955" y="8410"/>
                    <a:pt x="5809" y="12615"/>
                  </a:cubicBezTo>
                  <a:close/>
                </a:path>
              </a:pathLst>
            </a:custGeom>
            <a:solidFill>
              <a:srgbClr val="FFFFFF"/>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5" name="任意多边形: 形状 34"/>
            <p:cNvSpPr/>
            <p:nvPr>
              <p:custDataLst>
                <p:tags r:id="rId30"/>
              </p:custDataLst>
            </p:nvPr>
          </p:nvSpPr>
          <p:spPr>
            <a:xfrm>
              <a:off x="9699698" y="1876584"/>
              <a:ext cx="1529" cy="2293"/>
            </a:xfrm>
            <a:custGeom>
              <a:avLst/>
              <a:gdLst>
                <a:gd name="connsiteX0" fmla="*/ 1530 w 1529"/>
                <a:gd name="connsiteY0" fmla="*/ 0 h 2293"/>
                <a:gd name="connsiteX1" fmla="*/ 1530 w 1529"/>
                <a:gd name="connsiteY1" fmla="*/ 2294 h 2293"/>
                <a:gd name="connsiteX2" fmla="*/ 0 w 1529"/>
                <a:gd name="connsiteY2" fmla="*/ 1911 h 2293"/>
                <a:gd name="connsiteX3" fmla="*/ 1530 w 1529"/>
                <a:gd name="connsiteY3" fmla="*/ 0 h 2293"/>
                <a:gd name="connsiteX4" fmla="*/ 1530 w 1529"/>
                <a:gd name="connsiteY4" fmla="*/ 0 h 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 h="2293">
                  <a:moveTo>
                    <a:pt x="1530" y="0"/>
                  </a:moveTo>
                  <a:cubicBezTo>
                    <a:pt x="1530" y="765"/>
                    <a:pt x="1530" y="1529"/>
                    <a:pt x="1530" y="2294"/>
                  </a:cubicBezTo>
                  <a:cubicBezTo>
                    <a:pt x="1147" y="2294"/>
                    <a:pt x="383" y="1911"/>
                    <a:pt x="0" y="1911"/>
                  </a:cubicBezTo>
                  <a:cubicBezTo>
                    <a:pt x="383" y="1147"/>
                    <a:pt x="1147" y="765"/>
                    <a:pt x="1530" y="0"/>
                  </a:cubicBezTo>
                  <a:cubicBezTo>
                    <a:pt x="1530" y="382"/>
                    <a:pt x="1530" y="0"/>
                    <a:pt x="1530" y="0"/>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6" name="任意多边形: 形状 35"/>
            <p:cNvSpPr/>
            <p:nvPr>
              <p:custDataLst>
                <p:tags r:id="rId31"/>
              </p:custDataLst>
            </p:nvPr>
          </p:nvSpPr>
          <p:spPr>
            <a:xfrm>
              <a:off x="9704285" y="1869321"/>
              <a:ext cx="4969" cy="5734"/>
            </a:xfrm>
            <a:custGeom>
              <a:avLst/>
              <a:gdLst>
                <a:gd name="connsiteX0" fmla="*/ 0 w 4969"/>
                <a:gd name="connsiteY0" fmla="*/ 3823 h 5734"/>
                <a:gd name="connsiteX1" fmla="*/ 2677 w 4969"/>
                <a:gd name="connsiteY1" fmla="*/ 0 h 5734"/>
                <a:gd name="connsiteX2" fmla="*/ 4970 w 4969"/>
                <a:gd name="connsiteY2" fmla="*/ 3440 h 5734"/>
                <a:gd name="connsiteX3" fmla="*/ 1530 w 4969"/>
                <a:gd name="connsiteY3" fmla="*/ 5734 h 5734"/>
                <a:gd name="connsiteX4" fmla="*/ 0 w 4969"/>
                <a:gd name="connsiteY4" fmla="*/ 3823 h 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9" h="5734">
                  <a:moveTo>
                    <a:pt x="0" y="3823"/>
                  </a:moveTo>
                  <a:cubicBezTo>
                    <a:pt x="0" y="1911"/>
                    <a:pt x="1147" y="765"/>
                    <a:pt x="2677" y="0"/>
                  </a:cubicBezTo>
                  <a:cubicBezTo>
                    <a:pt x="3441" y="1147"/>
                    <a:pt x="4205" y="2294"/>
                    <a:pt x="4970" y="3440"/>
                  </a:cubicBezTo>
                  <a:cubicBezTo>
                    <a:pt x="3823" y="4205"/>
                    <a:pt x="2677" y="4970"/>
                    <a:pt x="1530" y="5734"/>
                  </a:cubicBezTo>
                  <a:cubicBezTo>
                    <a:pt x="1147" y="4970"/>
                    <a:pt x="383" y="4587"/>
                    <a:pt x="0" y="3823"/>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7" name="任意多边形: 形状 36"/>
            <p:cNvSpPr/>
            <p:nvPr>
              <p:custDataLst>
                <p:tags r:id="rId32"/>
              </p:custDataLst>
            </p:nvPr>
          </p:nvSpPr>
          <p:spPr>
            <a:xfrm>
              <a:off x="9656501" y="1921310"/>
              <a:ext cx="382" cy="382"/>
            </a:xfrm>
            <a:custGeom>
              <a:avLst/>
              <a:gdLst>
                <a:gd name="connsiteX0" fmla="*/ 383 w 382"/>
                <a:gd name="connsiteY0" fmla="*/ 382 h 382"/>
                <a:gd name="connsiteX1" fmla="*/ 383 w 382"/>
                <a:gd name="connsiteY1" fmla="*/ 0 h 382"/>
                <a:gd name="connsiteX2" fmla="*/ 0 w 382"/>
                <a:gd name="connsiteY2" fmla="*/ 382 h 382"/>
              </a:gdLst>
              <a:ahLst/>
              <a:cxnLst>
                <a:cxn ang="0">
                  <a:pos x="connsiteX0" y="connsiteY0"/>
                </a:cxn>
                <a:cxn ang="0">
                  <a:pos x="connsiteX1" y="connsiteY1"/>
                </a:cxn>
                <a:cxn ang="0">
                  <a:pos x="connsiteX2" y="connsiteY2"/>
                </a:cxn>
              </a:cxnLst>
              <a:rect l="l" t="t" r="r" b="b"/>
              <a:pathLst>
                <a:path w="382" h="382">
                  <a:moveTo>
                    <a:pt x="383" y="382"/>
                  </a:moveTo>
                  <a:lnTo>
                    <a:pt x="383" y="0"/>
                  </a:lnTo>
                  <a:lnTo>
                    <a:pt x="0" y="382"/>
                  </a:ln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8" name="任意多边形: 形状 37"/>
            <p:cNvSpPr/>
            <p:nvPr>
              <p:custDataLst>
                <p:tags r:id="rId33"/>
              </p:custDataLst>
            </p:nvPr>
          </p:nvSpPr>
          <p:spPr>
            <a:xfrm>
              <a:off x="9653825" y="1921310"/>
              <a:ext cx="3058" cy="3822"/>
            </a:xfrm>
            <a:custGeom>
              <a:avLst/>
              <a:gdLst>
                <a:gd name="connsiteX0" fmla="*/ 0 w 3058"/>
                <a:gd name="connsiteY0" fmla="*/ 3823 h 3822"/>
                <a:gd name="connsiteX1" fmla="*/ 3058 w 3058"/>
                <a:gd name="connsiteY1" fmla="*/ 382 h 3822"/>
                <a:gd name="connsiteX2" fmla="*/ 2676 w 3058"/>
                <a:gd name="connsiteY2" fmla="*/ 0 h 3822"/>
                <a:gd name="connsiteX3" fmla="*/ 0 w 3058"/>
                <a:gd name="connsiteY3" fmla="*/ 3823 h 3822"/>
                <a:gd name="connsiteX4" fmla="*/ 0 w 3058"/>
                <a:gd name="connsiteY4" fmla="*/ 3823 h 3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8" h="3822">
                  <a:moveTo>
                    <a:pt x="0" y="3823"/>
                  </a:moveTo>
                  <a:cubicBezTo>
                    <a:pt x="1147" y="2676"/>
                    <a:pt x="1911" y="1529"/>
                    <a:pt x="3058" y="382"/>
                  </a:cubicBezTo>
                  <a:cubicBezTo>
                    <a:pt x="3058" y="382"/>
                    <a:pt x="2676" y="0"/>
                    <a:pt x="2676" y="0"/>
                  </a:cubicBezTo>
                  <a:cubicBezTo>
                    <a:pt x="1530" y="1529"/>
                    <a:pt x="764" y="2294"/>
                    <a:pt x="0" y="3823"/>
                  </a:cubicBezTo>
                  <a:lnTo>
                    <a:pt x="0" y="3823"/>
                  </a:ln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39" name="任意多边形: 形状 38"/>
            <p:cNvSpPr/>
            <p:nvPr>
              <p:custDataLst>
                <p:tags r:id="rId34"/>
              </p:custDataLst>
            </p:nvPr>
          </p:nvSpPr>
          <p:spPr>
            <a:xfrm>
              <a:off x="9653444" y="1924750"/>
              <a:ext cx="169" cy="286"/>
            </a:xfrm>
            <a:custGeom>
              <a:avLst/>
              <a:gdLst>
                <a:gd name="connsiteX0" fmla="*/ 0 w 169"/>
                <a:gd name="connsiteY0" fmla="*/ 0 h 286"/>
                <a:gd name="connsiteX1" fmla="*/ 0 w 169"/>
                <a:gd name="connsiteY1" fmla="*/ 0 h 286"/>
                <a:gd name="connsiteX2" fmla="*/ 0 w 169"/>
                <a:gd name="connsiteY2" fmla="*/ 0 h 286"/>
              </a:gdLst>
              <a:ahLst/>
              <a:cxnLst>
                <a:cxn ang="0">
                  <a:pos x="connsiteX0" y="connsiteY0"/>
                </a:cxn>
                <a:cxn ang="0">
                  <a:pos x="connsiteX1" y="connsiteY1"/>
                </a:cxn>
                <a:cxn ang="0">
                  <a:pos x="connsiteX2" y="connsiteY2"/>
                </a:cxn>
              </a:cxnLst>
              <a:rect l="l" t="t" r="r" b="b"/>
              <a:pathLst>
                <a:path w="169" h="286">
                  <a:moveTo>
                    <a:pt x="0" y="0"/>
                  </a:moveTo>
                  <a:cubicBezTo>
                    <a:pt x="0" y="382"/>
                    <a:pt x="0" y="382"/>
                    <a:pt x="0" y="0"/>
                  </a:cubicBezTo>
                  <a:cubicBezTo>
                    <a:pt x="382" y="382"/>
                    <a:pt x="0" y="0"/>
                    <a:pt x="0" y="0"/>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0" name="任意多边形: 形状 39"/>
            <p:cNvSpPr/>
            <p:nvPr>
              <p:custDataLst>
                <p:tags r:id="rId35"/>
              </p:custDataLst>
            </p:nvPr>
          </p:nvSpPr>
          <p:spPr>
            <a:xfrm>
              <a:off x="9643504" y="1930102"/>
              <a:ext cx="1911" cy="1146"/>
            </a:xfrm>
            <a:custGeom>
              <a:avLst/>
              <a:gdLst>
                <a:gd name="connsiteX0" fmla="*/ 0 w 1911"/>
                <a:gd name="connsiteY0" fmla="*/ 1147 h 1146"/>
                <a:gd name="connsiteX1" fmla="*/ 1147 w 1911"/>
                <a:gd name="connsiteY1" fmla="*/ 0 h 1146"/>
                <a:gd name="connsiteX2" fmla="*/ 1911 w 1911"/>
                <a:gd name="connsiteY2" fmla="*/ 0 h 1146"/>
                <a:gd name="connsiteX3" fmla="*/ 0 w 1911"/>
                <a:gd name="connsiteY3" fmla="*/ 1147 h 1146"/>
                <a:gd name="connsiteX4" fmla="*/ 0 w 1911"/>
                <a:gd name="connsiteY4" fmla="*/ 1147 h 1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 h="1146">
                  <a:moveTo>
                    <a:pt x="0" y="1147"/>
                  </a:moveTo>
                  <a:cubicBezTo>
                    <a:pt x="383" y="765"/>
                    <a:pt x="764" y="382"/>
                    <a:pt x="1147" y="0"/>
                  </a:cubicBezTo>
                  <a:cubicBezTo>
                    <a:pt x="1147" y="0"/>
                    <a:pt x="1911" y="0"/>
                    <a:pt x="1911" y="0"/>
                  </a:cubicBezTo>
                  <a:cubicBezTo>
                    <a:pt x="1911" y="1147"/>
                    <a:pt x="1147" y="1147"/>
                    <a:pt x="0" y="1147"/>
                  </a:cubicBezTo>
                  <a:lnTo>
                    <a:pt x="0" y="1147"/>
                  </a:ln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1" name="任意多边形: 形状 40"/>
            <p:cNvSpPr/>
            <p:nvPr>
              <p:custDataLst>
                <p:tags r:id="rId36"/>
              </p:custDataLst>
            </p:nvPr>
          </p:nvSpPr>
          <p:spPr>
            <a:xfrm>
              <a:off x="9640446" y="1930867"/>
              <a:ext cx="3290" cy="3822"/>
            </a:xfrm>
            <a:custGeom>
              <a:avLst/>
              <a:gdLst>
                <a:gd name="connsiteX0" fmla="*/ 3058 w 3290"/>
                <a:gd name="connsiteY0" fmla="*/ 0 h 3822"/>
                <a:gd name="connsiteX1" fmla="*/ 0 w 3290"/>
                <a:gd name="connsiteY1" fmla="*/ 3440 h 3822"/>
                <a:gd name="connsiteX2" fmla="*/ 383 w 3290"/>
                <a:gd name="connsiteY2" fmla="*/ 3823 h 3822"/>
                <a:gd name="connsiteX3" fmla="*/ 3058 w 3290"/>
                <a:gd name="connsiteY3" fmla="*/ 0 h 3822"/>
                <a:gd name="connsiteX4" fmla="*/ 3058 w 3290"/>
                <a:gd name="connsiteY4" fmla="*/ 0 h 3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0" h="3822">
                  <a:moveTo>
                    <a:pt x="3058" y="0"/>
                  </a:moveTo>
                  <a:cubicBezTo>
                    <a:pt x="3823" y="2676"/>
                    <a:pt x="2676" y="3440"/>
                    <a:pt x="0" y="3440"/>
                  </a:cubicBezTo>
                  <a:cubicBezTo>
                    <a:pt x="0" y="3440"/>
                    <a:pt x="383" y="3823"/>
                    <a:pt x="383" y="3823"/>
                  </a:cubicBezTo>
                  <a:cubicBezTo>
                    <a:pt x="383" y="1911"/>
                    <a:pt x="1530" y="764"/>
                    <a:pt x="3058" y="0"/>
                  </a:cubicBezTo>
                  <a:cubicBezTo>
                    <a:pt x="3058" y="382"/>
                    <a:pt x="3058" y="0"/>
                    <a:pt x="3058" y="0"/>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2" name="任意多边形: 形状 41"/>
            <p:cNvSpPr/>
            <p:nvPr>
              <p:custDataLst>
                <p:tags r:id="rId37"/>
              </p:custDataLst>
            </p:nvPr>
          </p:nvSpPr>
          <p:spPr>
            <a:xfrm>
              <a:off x="10062631" y="2184145"/>
              <a:ext cx="2139" cy="2081"/>
            </a:xfrm>
            <a:custGeom>
              <a:avLst/>
              <a:gdLst>
                <a:gd name="connsiteX0" fmla="*/ 228 w 2139"/>
                <a:gd name="connsiteY0" fmla="*/ 170 h 2081"/>
                <a:gd name="connsiteX1" fmla="*/ 2140 w 2139"/>
                <a:gd name="connsiteY1" fmla="*/ 1699 h 2081"/>
                <a:gd name="connsiteX2" fmla="*/ 993 w 2139"/>
                <a:gd name="connsiteY2" fmla="*/ 2081 h 2081"/>
                <a:gd name="connsiteX3" fmla="*/ 228 w 2139"/>
                <a:gd name="connsiteY3" fmla="*/ 170 h 2081"/>
                <a:gd name="connsiteX4" fmla="*/ 228 w 2139"/>
                <a:gd name="connsiteY4" fmla="*/ 170 h 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9" h="2081">
                  <a:moveTo>
                    <a:pt x="228" y="170"/>
                  </a:moveTo>
                  <a:cubicBezTo>
                    <a:pt x="993" y="552"/>
                    <a:pt x="1758" y="934"/>
                    <a:pt x="2140" y="1699"/>
                  </a:cubicBezTo>
                  <a:cubicBezTo>
                    <a:pt x="1758" y="1699"/>
                    <a:pt x="1375" y="2081"/>
                    <a:pt x="993" y="2081"/>
                  </a:cubicBezTo>
                  <a:cubicBezTo>
                    <a:pt x="-153" y="1699"/>
                    <a:pt x="-153" y="934"/>
                    <a:pt x="228" y="170"/>
                  </a:cubicBezTo>
                  <a:cubicBezTo>
                    <a:pt x="611" y="-212"/>
                    <a:pt x="228" y="170"/>
                    <a:pt x="228" y="170"/>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3" name="任意多边形: 形状 42"/>
            <p:cNvSpPr/>
            <p:nvPr>
              <p:custDataLst>
                <p:tags r:id="rId38"/>
              </p:custDataLst>
            </p:nvPr>
          </p:nvSpPr>
          <p:spPr>
            <a:xfrm>
              <a:off x="10031895" y="2398770"/>
              <a:ext cx="1528" cy="1911"/>
            </a:xfrm>
            <a:custGeom>
              <a:avLst/>
              <a:gdLst>
                <a:gd name="connsiteX0" fmla="*/ 764 w 1528"/>
                <a:gd name="connsiteY0" fmla="*/ 1911 h 1911"/>
                <a:gd name="connsiteX1" fmla="*/ 0 w 1528"/>
                <a:gd name="connsiteY1" fmla="*/ 1147 h 1911"/>
                <a:gd name="connsiteX2" fmla="*/ 764 w 1528"/>
                <a:gd name="connsiteY2" fmla="*/ 0 h 1911"/>
                <a:gd name="connsiteX3" fmla="*/ 1529 w 1528"/>
                <a:gd name="connsiteY3" fmla="*/ 1147 h 1911"/>
                <a:gd name="connsiteX4" fmla="*/ 764 w 1528"/>
                <a:gd name="connsiteY4" fmla="*/ 1911 h 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 h="1911">
                  <a:moveTo>
                    <a:pt x="764" y="1911"/>
                  </a:moveTo>
                  <a:cubicBezTo>
                    <a:pt x="382" y="1529"/>
                    <a:pt x="0" y="1147"/>
                    <a:pt x="0" y="1147"/>
                  </a:cubicBezTo>
                  <a:cubicBezTo>
                    <a:pt x="0" y="765"/>
                    <a:pt x="382" y="382"/>
                    <a:pt x="764" y="0"/>
                  </a:cubicBezTo>
                  <a:cubicBezTo>
                    <a:pt x="1146" y="382"/>
                    <a:pt x="1529" y="765"/>
                    <a:pt x="1529" y="1147"/>
                  </a:cubicBezTo>
                  <a:cubicBezTo>
                    <a:pt x="1529" y="1529"/>
                    <a:pt x="1146" y="1911"/>
                    <a:pt x="764" y="1911"/>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4" name="任意多边形: 形状 43"/>
            <p:cNvSpPr/>
            <p:nvPr>
              <p:custDataLst>
                <p:tags r:id="rId39"/>
              </p:custDataLst>
            </p:nvPr>
          </p:nvSpPr>
          <p:spPr>
            <a:xfrm>
              <a:off x="9700845" y="1873143"/>
              <a:ext cx="4969" cy="4073"/>
            </a:xfrm>
            <a:custGeom>
              <a:avLst/>
              <a:gdLst>
                <a:gd name="connsiteX0" fmla="*/ 4970 w 4969"/>
                <a:gd name="connsiteY0" fmla="*/ 1911 h 4073"/>
                <a:gd name="connsiteX1" fmla="*/ 0 w 4969"/>
                <a:gd name="connsiteY1" fmla="*/ 3440 h 4073"/>
                <a:gd name="connsiteX2" fmla="*/ 383 w 4969"/>
                <a:gd name="connsiteY2" fmla="*/ 3823 h 4073"/>
                <a:gd name="connsiteX3" fmla="*/ 3058 w 4969"/>
                <a:gd name="connsiteY3" fmla="*/ 0 h 4073"/>
                <a:gd name="connsiteX4" fmla="*/ 4970 w 4969"/>
                <a:gd name="connsiteY4" fmla="*/ 1911 h 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9" h="4073">
                  <a:moveTo>
                    <a:pt x="4970" y="1911"/>
                  </a:moveTo>
                  <a:cubicBezTo>
                    <a:pt x="3823" y="3440"/>
                    <a:pt x="2294" y="4970"/>
                    <a:pt x="0" y="3440"/>
                  </a:cubicBezTo>
                  <a:cubicBezTo>
                    <a:pt x="0" y="3440"/>
                    <a:pt x="383" y="3823"/>
                    <a:pt x="383" y="3823"/>
                  </a:cubicBezTo>
                  <a:cubicBezTo>
                    <a:pt x="383" y="1911"/>
                    <a:pt x="1147" y="765"/>
                    <a:pt x="3058" y="0"/>
                  </a:cubicBezTo>
                  <a:cubicBezTo>
                    <a:pt x="3823" y="765"/>
                    <a:pt x="4587" y="1147"/>
                    <a:pt x="4970" y="1911"/>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5" name="任意多边形: 形状 44"/>
            <p:cNvSpPr/>
            <p:nvPr>
              <p:custDataLst>
                <p:tags r:id="rId40"/>
              </p:custDataLst>
            </p:nvPr>
          </p:nvSpPr>
          <p:spPr>
            <a:xfrm>
              <a:off x="7997657" y="66584"/>
              <a:ext cx="1457421" cy="666756"/>
            </a:xfrm>
            <a:custGeom>
              <a:avLst/>
              <a:gdLst>
                <a:gd name="connsiteX0" fmla="*/ 156 w 1457421"/>
                <a:gd name="connsiteY0" fmla="*/ 27073 h 666756"/>
                <a:gd name="connsiteX1" fmla="*/ 33032 w 1457421"/>
                <a:gd name="connsiteY1" fmla="*/ 4518 h 666756"/>
                <a:gd name="connsiteX2" fmla="*/ 102988 w 1457421"/>
                <a:gd name="connsiteY2" fmla="*/ 1842 h 666756"/>
                <a:gd name="connsiteX3" fmla="*/ 309798 w 1457421"/>
                <a:gd name="connsiteY3" fmla="*/ 49244 h 666756"/>
                <a:gd name="connsiteX4" fmla="*/ 312474 w 1457421"/>
                <a:gd name="connsiteY4" fmla="*/ 51156 h 666756"/>
                <a:gd name="connsiteX5" fmla="*/ 299095 w 1457421"/>
                <a:gd name="connsiteY5" fmla="*/ 55743 h 666756"/>
                <a:gd name="connsiteX6" fmla="*/ 267366 w 1457421"/>
                <a:gd name="connsiteY6" fmla="*/ 66447 h 666756"/>
                <a:gd name="connsiteX7" fmla="*/ 249017 w 1457421"/>
                <a:gd name="connsiteY7" fmla="*/ 132963 h 666756"/>
                <a:gd name="connsiteX8" fmla="*/ 263926 w 1457421"/>
                <a:gd name="connsiteY8" fmla="*/ 151694 h 666756"/>
                <a:gd name="connsiteX9" fmla="*/ 348408 w 1457421"/>
                <a:gd name="connsiteY9" fmla="*/ 211711 h 666756"/>
                <a:gd name="connsiteX10" fmla="*/ 573950 w 1457421"/>
                <a:gd name="connsiteY10" fmla="*/ 317601 h 666756"/>
                <a:gd name="connsiteX11" fmla="*/ 1082375 w 1457421"/>
                <a:gd name="connsiteY11" fmla="*/ 490771 h 666756"/>
                <a:gd name="connsiteX12" fmla="*/ 1160359 w 1457421"/>
                <a:gd name="connsiteY12" fmla="*/ 515237 h 666756"/>
                <a:gd name="connsiteX13" fmla="*/ 1208907 w 1457421"/>
                <a:gd name="connsiteY13" fmla="*/ 523265 h 666756"/>
                <a:gd name="connsiteX14" fmla="*/ 1249811 w 1457421"/>
                <a:gd name="connsiteY14" fmla="*/ 472422 h 666756"/>
                <a:gd name="connsiteX15" fmla="*/ 1231462 w 1457421"/>
                <a:gd name="connsiteY15" fmla="*/ 428461 h 666756"/>
                <a:gd name="connsiteX16" fmla="*/ 1222670 w 1457421"/>
                <a:gd name="connsiteY16" fmla="*/ 412023 h 666756"/>
                <a:gd name="connsiteX17" fmla="*/ 1231844 w 1457421"/>
                <a:gd name="connsiteY17" fmla="*/ 413552 h 666756"/>
                <a:gd name="connsiteX18" fmla="*/ 1418011 w 1457421"/>
                <a:gd name="connsiteY18" fmla="*/ 556140 h 666756"/>
                <a:gd name="connsiteX19" fmla="*/ 1448211 w 1457421"/>
                <a:gd name="connsiteY19" fmla="*/ 593221 h 666756"/>
                <a:gd name="connsiteX20" fmla="*/ 1456239 w 1457421"/>
                <a:gd name="connsiteY20" fmla="*/ 610423 h 666756"/>
                <a:gd name="connsiteX21" fmla="*/ 1445917 w 1457421"/>
                <a:gd name="connsiteY21" fmla="*/ 636418 h 666756"/>
                <a:gd name="connsiteX22" fmla="*/ 1412277 w 1457421"/>
                <a:gd name="connsiteY22" fmla="*/ 650944 h 666756"/>
                <a:gd name="connsiteX23" fmla="*/ 1185589 w 1457421"/>
                <a:gd name="connsiteY23" fmla="*/ 655914 h 666756"/>
                <a:gd name="connsiteX24" fmla="*/ 997892 w 1457421"/>
                <a:gd name="connsiteY24" fmla="*/ 602778 h 666756"/>
                <a:gd name="connsiteX25" fmla="*/ 955078 w 1457421"/>
                <a:gd name="connsiteY25" fmla="*/ 585575 h 666756"/>
                <a:gd name="connsiteX26" fmla="*/ 346115 w 1457421"/>
                <a:gd name="connsiteY26" fmla="*/ 331363 h 666756"/>
                <a:gd name="connsiteX27" fmla="*/ 158800 w 1457421"/>
                <a:gd name="connsiteY27" fmla="*/ 234265 h 666756"/>
                <a:gd name="connsiteX28" fmla="*/ 86168 w 1457421"/>
                <a:gd name="connsiteY28" fmla="*/ 177689 h 666756"/>
                <a:gd name="connsiteX29" fmla="*/ 76229 w 1457421"/>
                <a:gd name="connsiteY29" fmla="*/ 167367 h 666756"/>
                <a:gd name="connsiteX30" fmla="*/ 76611 w 1457421"/>
                <a:gd name="connsiteY30" fmla="*/ 167750 h 666756"/>
                <a:gd name="connsiteX31" fmla="*/ 66672 w 1457421"/>
                <a:gd name="connsiteY31" fmla="*/ 153605 h 666756"/>
                <a:gd name="connsiteX32" fmla="*/ 10095 w 1457421"/>
                <a:gd name="connsiteY32" fmla="*/ 71034 h 666756"/>
                <a:gd name="connsiteX33" fmla="*/ 156 w 1457421"/>
                <a:gd name="connsiteY33" fmla="*/ 27073 h 666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57421" h="666756">
                  <a:moveTo>
                    <a:pt x="156" y="27073"/>
                  </a:moveTo>
                  <a:cubicBezTo>
                    <a:pt x="6655" y="13311"/>
                    <a:pt x="19270" y="7959"/>
                    <a:pt x="33032" y="4518"/>
                  </a:cubicBezTo>
                  <a:cubicBezTo>
                    <a:pt x="55968" y="-1598"/>
                    <a:pt x="79670" y="-451"/>
                    <a:pt x="102988" y="1842"/>
                  </a:cubicBezTo>
                  <a:cubicBezTo>
                    <a:pt x="173709" y="8723"/>
                    <a:pt x="242136" y="27455"/>
                    <a:pt x="309798" y="49244"/>
                  </a:cubicBezTo>
                  <a:cubicBezTo>
                    <a:pt x="310563" y="49627"/>
                    <a:pt x="311328" y="50391"/>
                    <a:pt x="312474" y="51156"/>
                  </a:cubicBezTo>
                  <a:cubicBezTo>
                    <a:pt x="308651" y="54596"/>
                    <a:pt x="303682" y="54596"/>
                    <a:pt x="299095" y="55743"/>
                  </a:cubicBezTo>
                  <a:cubicBezTo>
                    <a:pt x="288009" y="58037"/>
                    <a:pt x="277305" y="61095"/>
                    <a:pt x="267366" y="66447"/>
                  </a:cubicBezTo>
                  <a:cubicBezTo>
                    <a:pt x="240607" y="80973"/>
                    <a:pt x="233726" y="106586"/>
                    <a:pt x="249017" y="132963"/>
                  </a:cubicBezTo>
                  <a:cubicBezTo>
                    <a:pt x="253222" y="139843"/>
                    <a:pt x="258191" y="145960"/>
                    <a:pt x="263926" y="151694"/>
                  </a:cubicBezTo>
                  <a:cubicBezTo>
                    <a:pt x="288773" y="176542"/>
                    <a:pt x="318208" y="194509"/>
                    <a:pt x="348408" y="211711"/>
                  </a:cubicBezTo>
                  <a:cubicBezTo>
                    <a:pt x="420658" y="253379"/>
                    <a:pt x="496731" y="286637"/>
                    <a:pt x="573950" y="317601"/>
                  </a:cubicBezTo>
                  <a:cubicBezTo>
                    <a:pt x="740621" y="384117"/>
                    <a:pt x="911498" y="437635"/>
                    <a:pt x="1082375" y="490771"/>
                  </a:cubicBezTo>
                  <a:cubicBezTo>
                    <a:pt x="1108370" y="498799"/>
                    <a:pt x="1134364" y="507209"/>
                    <a:pt x="1160359" y="515237"/>
                  </a:cubicBezTo>
                  <a:cubicBezTo>
                    <a:pt x="1176032" y="520206"/>
                    <a:pt x="1192088" y="524029"/>
                    <a:pt x="1208907" y="523265"/>
                  </a:cubicBezTo>
                  <a:cubicBezTo>
                    <a:pt x="1237961" y="521735"/>
                    <a:pt x="1254780" y="501093"/>
                    <a:pt x="1249811" y="472422"/>
                  </a:cubicBezTo>
                  <a:cubicBezTo>
                    <a:pt x="1247135" y="456367"/>
                    <a:pt x="1239107" y="442222"/>
                    <a:pt x="1231462" y="428461"/>
                  </a:cubicBezTo>
                  <a:cubicBezTo>
                    <a:pt x="1228404" y="423109"/>
                    <a:pt x="1223816" y="418521"/>
                    <a:pt x="1222670" y="412023"/>
                  </a:cubicBezTo>
                  <a:cubicBezTo>
                    <a:pt x="1226875" y="409347"/>
                    <a:pt x="1229168" y="412023"/>
                    <a:pt x="1231844" y="413552"/>
                  </a:cubicBezTo>
                  <a:cubicBezTo>
                    <a:pt x="1298360" y="455220"/>
                    <a:pt x="1361817" y="501475"/>
                    <a:pt x="1418011" y="556140"/>
                  </a:cubicBezTo>
                  <a:cubicBezTo>
                    <a:pt x="1429479" y="567226"/>
                    <a:pt x="1439802" y="579459"/>
                    <a:pt x="1448211" y="593221"/>
                  </a:cubicBezTo>
                  <a:cubicBezTo>
                    <a:pt x="1451652" y="598573"/>
                    <a:pt x="1454710" y="604307"/>
                    <a:pt x="1456239" y="610423"/>
                  </a:cubicBezTo>
                  <a:cubicBezTo>
                    <a:pt x="1459297" y="622274"/>
                    <a:pt x="1456621" y="629155"/>
                    <a:pt x="1445917" y="636418"/>
                  </a:cubicBezTo>
                  <a:cubicBezTo>
                    <a:pt x="1435596" y="643299"/>
                    <a:pt x="1424128" y="647886"/>
                    <a:pt x="1412277" y="650944"/>
                  </a:cubicBezTo>
                  <a:cubicBezTo>
                    <a:pt x="1336969" y="668147"/>
                    <a:pt x="1261661" y="673498"/>
                    <a:pt x="1185589" y="655914"/>
                  </a:cubicBezTo>
                  <a:cubicBezTo>
                    <a:pt x="1122131" y="641387"/>
                    <a:pt x="1059820" y="623038"/>
                    <a:pt x="997892" y="602778"/>
                  </a:cubicBezTo>
                  <a:cubicBezTo>
                    <a:pt x="983366" y="597808"/>
                    <a:pt x="969604" y="590545"/>
                    <a:pt x="955078" y="585575"/>
                  </a:cubicBezTo>
                  <a:cubicBezTo>
                    <a:pt x="746356" y="514855"/>
                    <a:pt x="545279" y="425402"/>
                    <a:pt x="346115" y="331363"/>
                  </a:cubicBezTo>
                  <a:cubicBezTo>
                    <a:pt x="282275" y="301163"/>
                    <a:pt x="219200" y="270199"/>
                    <a:pt x="158800" y="234265"/>
                  </a:cubicBezTo>
                  <a:cubicBezTo>
                    <a:pt x="132423" y="218592"/>
                    <a:pt x="108722" y="198714"/>
                    <a:pt x="86168" y="177689"/>
                  </a:cubicBezTo>
                  <a:cubicBezTo>
                    <a:pt x="84257" y="172719"/>
                    <a:pt x="82345" y="168132"/>
                    <a:pt x="76229" y="167367"/>
                  </a:cubicBezTo>
                  <a:cubicBezTo>
                    <a:pt x="76229" y="167367"/>
                    <a:pt x="76611" y="167750"/>
                    <a:pt x="76611" y="167750"/>
                  </a:cubicBezTo>
                  <a:cubicBezTo>
                    <a:pt x="76229" y="161251"/>
                    <a:pt x="70495" y="158193"/>
                    <a:pt x="66672" y="153605"/>
                  </a:cubicBezTo>
                  <a:cubicBezTo>
                    <a:pt x="44500" y="128375"/>
                    <a:pt x="24240" y="101616"/>
                    <a:pt x="10095" y="71034"/>
                  </a:cubicBezTo>
                  <a:cubicBezTo>
                    <a:pt x="4361" y="57655"/>
                    <a:pt x="-991" y="43128"/>
                    <a:pt x="156" y="27073"/>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6" name="任意多边形: 形状 45"/>
            <p:cNvSpPr/>
            <p:nvPr>
              <p:custDataLst>
                <p:tags r:id="rId41"/>
              </p:custDataLst>
            </p:nvPr>
          </p:nvSpPr>
          <p:spPr>
            <a:xfrm>
              <a:off x="8442595" y="123379"/>
              <a:ext cx="618303" cy="374092"/>
            </a:xfrm>
            <a:custGeom>
              <a:avLst/>
              <a:gdLst>
                <a:gd name="connsiteX0" fmla="*/ 617941 w 618303"/>
                <a:gd name="connsiteY0" fmla="*/ 293299 h 374092"/>
                <a:gd name="connsiteX1" fmla="*/ 609914 w 618303"/>
                <a:gd name="connsiteY1" fmla="*/ 361344 h 374092"/>
                <a:gd name="connsiteX2" fmla="*/ 591946 w 618303"/>
                <a:gd name="connsiteY2" fmla="*/ 371666 h 374092"/>
                <a:gd name="connsiteX3" fmla="*/ 342322 w 618303"/>
                <a:gd name="connsiteY3" fmla="*/ 290623 h 374092"/>
                <a:gd name="connsiteX4" fmla="*/ 20829 w 618303"/>
                <a:gd name="connsiteY4" fmla="*/ 164091 h 374092"/>
                <a:gd name="connsiteX5" fmla="*/ 12419 w 618303"/>
                <a:gd name="connsiteY5" fmla="*/ 132362 h 374092"/>
                <a:gd name="connsiteX6" fmla="*/ 219612 w 618303"/>
                <a:gd name="connsiteY6" fmla="*/ 6976 h 374092"/>
                <a:gd name="connsiteX7" fmla="*/ 483381 w 618303"/>
                <a:gd name="connsiteY7" fmla="*/ 57054 h 374092"/>
                <a:gd name="connsiteX8" fmla="*/ 613354 w 618303"/>
                <a:gd name="connsiteY8" fmla="*/ 239781 h 374092"/>
                <a:gd name="connsiteX9" fmla="*/ 617559 w 618303"/>
                <a:gd name="connsiteY9" fmla="*/ 266540 h 374092"/>
                <a:gd name="connsiteX10" fmla="*/ 617941 w 618303"/>
                <a:gd name="connsiteY10" fmla="*/ 293299 h 37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8303" h="374092">
                  <a:moveTo>
                    <a:pt x="617941" y="293299"/>
                  </a:moveTo>
                  <a:cubicBezTo>
                    <a:pt x="619471" y="316236"/>
                    <a:pt x="616030" y="339172"/>
                    <a:pt x="609914" y="361344"/>
                  </a:cubicBezTo>
                  <a:cubicBezTo>
                    <a:pt x="606091" y="375871"/>
                    <a:pt x="605709" y="375871"/>
                    <a:pt x="591946" y="371666"/>
                  </a:cubicBezTo>
                  <a:cubicBezTo>
                    <a:pt x="508229" y="345671"/>
                    <a:pt x="425275" y="319294"/>
                    <a:pt x="342322" y="290623"/>
                  </a:cubicBezTo>
                  <a:cubicBezTo>
                    <a:pt x="233374" y="253160"/>
                    <a:pt x="125572" y="212639"/>
                    <a:pt x="20829" y="164091"/>
                  </a:cubicBezTo>
                  <a:cubicBezTo>
                    <a:pt x="-5548" y="151858"/>
                    <a:pt x="-5166" y="156063"/>
                    <a:pt x="12419" y="132362"/>
                  </a:cubicBezTo>
                  <a:cubicBezTo>
                    <a:pt x="64791" y="63170"/>
                    <a:pt x="135129" y="22649"/>
                    <a:pt x="219612" y="6976"/>
                  </a:cubicBezTo>
                  <a:cubicBezTo>
                    <a:pt x="313651" y="-10609"/>
                    <a:pt x="402339" y="4682"/>
                    <a:pt x="483381" y="57054"/>
                  </a:cubicBezTo>
                  <a:cubicBezTo>
                    <a:pt x="550661" y="100633"/>
                    <a:pt x="596152" y="160268"/>
                    <a:pt x="613354" y="239781"/>
                  </a:cubicBezTo>
                  <a:cubicBezTo>
                    <a:pt x="615266" y="248573"/>
                    <a:pt x="616794" y="257748"/>
                    <a:pt x="617559" y="266540"/>
                  </a:cubicBezTo>
                  <a:cubicBezTo>
                    <a:pt x="618324" y="274950"/>
                    <a:pt x="617941" y="284125"/>
                    <a:pt x="617941" y="293299"/>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7" name="任意多边形: 形状 46"/>
            <p:cNvSpPr/>
            <p:nvPr>
              <p:custDataLst>
                <p:tags r:id="rId42"/>
              </p:custDataLst>
            </p:nvPr>
          </p:nvSpPr>
          <p:spPr>
            <a:xfrm>
              <a:off x="8410945" y="481283"/>
              <a:ext cx="468775" cy="227871"/>
            </a:xfrm>
            <a:custGeom>
              <a:avLst/>
              <a:gdLst>
                <a:gd name="connsiteX0" fmla="*/ 489 w 468775"/>
                <a:gd name="connsiteY0" fmla="*/ 0 h 227871"/>
                <a:gd name="connsiteX1" fmla="*/ 468775 w 468775"/>
                <a:gd name="connsiteY1" fmla="*/ 195724 h 227871"/>
                <a:gd name="connsiteX2" fmla="*/ 401877 w 468775"/>
                <a:gd name="connsiteY2" fmla="*/ 218661 h 227871"/>
                <a:gd name="connsiteX3" fmla="*/ 117848 w 468775"/>
                <a:gd name="connsiteY3" fmla="*/ 166289 h 227871"/>
                <a:gd name="connsiteX4" fmla="*/ 4312 w 468775"/>
                <a:gd name="connsiteY4" fmla="*/ 21407 h 227871"/>
                <a:gd name="connsiteX5" fmla="*/ 107 w 468775"/>
                <a:gd name="connsiteY5" fmla="*/ 7645 h 227871"/>
                <a:gd name="connsiteX6" fmla="*/ 489 w 468775"/>
                <a:gd name="connsiteY6" fmla="*/ 0 h 2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775" h="227871">
                  <a:moveTo>
                    <a:pt x="489" y="0"/>
                  </a:moveTo>
                  <a:cubicBezTo>
                    <a:pt x="154546" y="70721"/>
                    <a:pt x="308985" y="136090"/>
                    <a:pt x="468775" y="195724"/>
                  </a:cubicBezTo>
                  <a:cubicBezTo>
                    <a:pt x="445839" y="207193"/>
                    <a:pt x="424049" y="214074"/>
                    <a:pt x="401877" y="218661"/>
                  </a:cubicBezTo>
                  <a:cubicBezTo>
                    <a:pt x="300192" y="240068"/>
                    <a:pt x="204624" y="224777"/>
                    <a:pt x="117848" y="166289"/>
                  </a:cubicBezTo>
                  <a:cubicBezTo>
                    <a:pt x="64711" y="130356"/>
                    <a:pt x="26102" y="82189"/>
                    <a:pt x="4312" y="21407"/>
                  </a:cubicBezTo>
                  <a:cubicBezTo>
                    <a:pt x="2783" y="16820"/>
                    <a:pt x="1254" y="12233"/>
                    <a:pt x="107" y="7645"/>
                  </a:cubicBezTo>
                  <a:cubicBezTo>
                    <a:pt x="-275" y="6116"/>
                    <a:pt x="489" y="4587"/>
                    <a:pt x="489" y="0"/>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8" name="任意多边形: 形状 47"/>
            <p:cNvSpPr/>
            <p:nvPr>
              <p:custDataLst>
                <p:tags r:id="rId43"/>
              </p:custDataLst>
            </p:nvPr>
          </p:nvSpPr>
          <p:spPr>
            <a:xfrm>
              <a:off x="7986679" y="93657"/>
              <a:ext cx="88353" cy="141154"/>
            </a:xfrm>
            <a:custGeom>
              <a:avLst/>
              <a:gdLst>
                <a:gd name="connsiteX0" fmla="*/ 11134 w 88353"/>
                <a:gd name="connsiteY0" fmla="*/ 0 h 141154"/>
                <a:gd name="connsiteX1" fmla="*/ 21838 w 88353"/>
                <a:gd name="connsiteY1" fmla="*/ 44344 h 141154"/>
                <a:gd name="connsiteX2" fmla="*/ 78414 w 88353"/>
                <a:gd name="connsiteY2" fmla="*/ 126915 h 141154"/>
                <a:gd name="connsiteX3" fmla="*/ 88353 w 88353"/>
                <a:gd name="connsiteY3" fmla="*/ 141059 h 141154"/>
                <a:gd name="connsiteX4" fmla="*/ 85295 w 88353"/>
                <a:gd name="connsiteY4" fmla="*/ 140677 h 141154"/>
                <a:gd name="connsiteX5" fmla="*/ 16104 w 88353"/>
                <a:gd name="connsiteY5" fmla="*/ 68809 h 141154"/>
                <a:gd name="connsiteX6" fmla="*/ 813 w 88353"/>
                <a:gd name="connsiteY6" fmla="*/ 34022 h 141154"/>
                <a:gd name="connsiteX7" fmla="*/ 11134 w 88353"/>
                <a:gd name="connsiteY7" fmla="*/ 0 h 14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53" h="141154">
                  <a:moveTo>
                    <a:pt x="11134" y="0"/>
                  </a:moveTo>
                  <a:cubicBezTo>
                    <a:pt x="9987" y="16056"/>
                    <a:pt x="15339" y="30200"/>
                    <a:pt x="21838" y="44344"/>
                  </a:cubicBezTo>
                  <a:cubicBezTo>
                    <a:pt x="35982" y="74926"/>
                    <a:pt x="56243" y="101685"/>
                    <a:pt x="78414" y="126915"/>
                  </a:cubicBezTo>
                  <a:cubicBezTo>
                    <a:pt x="82237" y="131120"/>
                    <a:pt x="87589" y="134178"/>
                    <a:pt x="88353" y="141059"/>
                  </a:cubicBezTo>
                  <a:cubicBezTo>
                    <a:pt x="87207" y="141059"/>
                    <a:pt x="86060" y="141441"/>
                    <a:pt x="85295" y="140677"/>
                  </a:cubicBezTo>
                  <a:cubicBezTo>
                    <a:pt x="59683" y="118887"/>
                    <a:pt x="35218" y="96715"/>
                    <a:pt x="16104" y="68809"/>
                  </a:cubicBezTo>
                  <a:cubicBezTo>
                    <a:pt x="8841" y="58106"/>
                    <a:pt x="2724" y="47020"/>
                    <a:pt x="813" y="34022"/>
                  </a:cubicBezTo>
                  <a:cubicBezTo>
                    <a:pt x="-1481" y="21407"/>
                    <a:pt x="813" y="9175"/>
                    <a:pt x="11134" y="0"/>
                  </a:cubicBezTo>
                  <a:close/>
                </a:path>
              </a:pathLst>
            </a:custGeom>
            <a:solidFill>
              <a:srgbClr val="FFFFFF"/>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49" name="任意多边形: 形状 48"/>
            <p:cNvSpPr/>
            <p:nvPr>
              <p:custDataLst>
                <p:tags r:id="rId44"/>
              </p:custDataLst>
            </p:nvPr>
          </p:nvSpPr>
          <p:spPr>
            <a:xfrm>
              <a:off x="8074268" y="234334"/>
              <a:ext cx="9939" cy="10321"/>
            </a:xfrm>
            <a:custGeom>
              <a:avLst/>
              <a:gdLst>
                <a:gd name="connsiteX0" fmla="*/ 0 w 9939"/>
                <a:gd name="connsiteY0" fmla="*/ 0 h 10321"/>
                <a:gd name="connsiteX1" fmla="*/ 9939 w 9939"/>
                <a:gd name="connsiteY1" fmla="*/ 10321 h 10321"/>
                <a:gd name="connsiteX2" fmla="*/ 0 w 9939"/>
                <a:gd name="connsiteY2" fmla="*/ 0 h 10321"/>
              </a:gdLst>
              <a:ahLst/>
              <a:cxnLst>
                <a:cxn ang="0">
                  <a:pos x="connsiteX0" y="connsiteY0"/>
                </a:cxn>
                <a:cxn ang="0">
                  <a:pos x="connsiteX1" y="connsiteY1"/>
                </a:cxn>
                <a:cxn ang="0">
                  <a:pos x="connsiteX2" y="connsiteY2"/>
                </a:cxn>
              </a:cxnLst>
              <a:rect l="l" t="t" r="r" b="b"/>
              <a:pathLst>
                <a:path w="9939" h="10321">
                  <a:moveTo>
                    <a:pt x="0" y="0"/>
                  </a:moveTo>
                  <a:cubicBezTo>
                    <a:pt x="6116" y="765"/>
                    <a:pt x="8410" y="5352"/>
                    <a:pt x="9939" y="10321"/>
                  </a:cubicBezTo>
                  <a:cubicBezTo>
                    <a:pt x="6498" y="7263"/>
                    <a:pt x="1147" y="5734"/>
                    <a:pt x="0" y="0"/>
                  </a:cubicBezTo>
                  <a:close/>
                </a:path>
              </a:pathLst>
            </a:custGeom>
            <a:solidFill>
              <a:srgbClr val="FFFFFF"/>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50" name="任意多边形: 形状 49"/>
            <p:cNvSpPr/>
            <p:nvPr>
              <p:custDataLst>
                <p:tags r:id="rId45"/>
              </p:custDataLst>
            </p:nvPr>
          </p:nvSpPr>
          <p:spPr>
            <a:xfrm>
              <a:off x="8864429" y="2644573"/>
              <a:ext cx="662248" cy="620048"/>
            </a:xfrm>
            <a:custGeom>
              <a:avLst/>
              <a:gdLst>
                <a:gd name="connsiteX0" fmla="*/ 126533 w 662248"/>
                <a:gd name="connsiteY0" fmla="*/ 620049 h 620048"/>
                <a:gd name="connsiteX1" fmla="*/ 129591 w 662248"/>
                <a:gd name="connsiteY1" fmla="*/ 585262 h 620048"/>
                <a:gd name="connsiteX2" fmla="*/ 150616 w 662248"/>
                <a:gd name="connsiteY2" fmla="*/ 422031 h 620048"/>
                <a:gd name="connsiteX3" fmla="*/ 151381 w 662248"/>
                <a:gd name="connsiteY3" fmla="*/ 414003 h 620048"/>
                <a:gd name="connsiteX4" fmla="*/ 142971 w 662248"/>
                <a:gd name="connsiteY4" fmla="*/ 388391 h 620048"/>
                <a:gd name="connsiteX5" fmla="*/ 60017 w 662248"/>
                <a:gd name="connsiteY5" fmla="*/ 301614 h 620048"/>
                <a:gd name="connsiteX6" fmla="*/ 8028 w 662248"/>
                <a:gd name="connsiteY6" fmla="*/ 246949 h 620048"/>
                <a:gd name="connsiteX7" fmla="*/ 0 w 662248"/>
                <a:gd name="connsiteY7" fmla="*/ 235863 h 620048"/>
                <a:gd name="connsiteX8" fmla="*/ 49696 w 662248"/>
                <a:gd name="connsiteY8" fmla="*/ 225542 h 620048"/>
                <a:gd name="connsiteX9" fmla="*/ 206811 w 662248"/>
                <a:gd name="connsiteY9" fmla="*/ 196107 h 620048"/>
                <a:gd name="connsiteX10" fmla="*/ 228600 w 662248"/>
                <a:gd name="connsiteY10" fmla="*/ 180051 h 620048"/>
                <a:gd name="connsiteX11" fmla="*/ 321493 w 662248"/>
                <a:gd name="connsiteY11" fmla="*/ 14144 h 620048"/>
                <a:gd name="connsiteX12" fmla="*/ 331432 w 662248"/>
                <a:gd name="connsiteY12" fmla="*/ 0 h 620048"/>
                <a:gd name="connsiteX13" fmla="*/ 340224 w 662248"/>
                <a:gd name="connsiteY13" fmla="*/ 12997 h 620048"/>
                <a:gd name="connsiteX14" fmla="*/ 433117 w 662248"/>
                <a:gd name="connsiteY14" fmla="*/ 179287 h 620048"/>
                <a:gd name="connsiteX15" fmla="*/ 457582 w 662248"/>
                <a:gd name="connsiteY15" fmla="*/ 196489 h 620048"/>
                <a:gd name="connsiteX16" fmla="*/ 662099 w 662248"/>
                <a:gd name="connsiteY16" fmla="*/ 235099 h 620048"/>
                <a:gd name="connsiteX17" fmla="*/ 654072 w 662248"/>
                <a:gd name="connsiteY17" fmla="*/ 247714 h 620048"/>
                <a:gd name="connsiteX18" fmla="*/ 519129 w 662248"/>
                <a:gd name="connsiteY18" fmla="*/ 389155 h 620048"/>
                <a:gd name="connsiteX19" fmla="*/ 511101 w 662248"/>
                <a:gd name="connsiteY19" fmla="*/ 414768 h 620048"/>
                <a:gd name="connsiteX20" fmla="*/ 532126 w 662248"/>
                <a:gd name="connsiteY20" fmla="*/ 577999 h 620048"/>
                <a:gd name="connsiteX21" fmla="*/ 535948 w 662248"/>
                <a:gd name="connsiteY21" fmla="*/ 618138 h 620048"/>
                <a:gd name="connsiteX22" fmla="*/ 519511 w 662248"/>
                <a:gd name="connsiteY22" fmla="*/ 613933 h 620048"/>
                <a:gd name="connsiteX23" fmla="*/ 346723 w 662248"/>
                <a:gd name="connsiteY23" fmla="*/ 534037 h 620048"/>
                <a:gd name="connsiteX24" fmla="*/ 315376 w 662248"/>
                <a:gd name="connsiteY24" fmla="*/ 534037 h 620048"/>
                <a:gd name="connsiteX25" fmla="*/ 142588 w 662248"/>
                <a:gd name="connsiteY25" fmla="*/ 613933 h 620048"/>
                <a:gd name="connsiteX26" fmla="*/ 126533 w 662248"/>
                <a:gd name="connsiteY26" fmla="*/ 620049 h 62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62248" h="620048">
                  <a:moveTo>
                    <a:pt x="126533" y="620049"/>
                  </a:moveTo>
                  <a:cubicBezTo>
                    <a:pt x="124622" y="608198"/>
                    <a:pt x="128445" y="596730"/>
                    <a:pt x="129591" y="585262"/>
                  </a:cubicBezTo>
                  <a:cubicBezTo>
                    <a:pt x="136090" y="530597"/>
                    <a:pt x="143353" y="476314"/>
                    <a:pt x="150616" y="422031"/>
                  </a:cubicBezTo>
                  <a:cubicBezTo>
                    <a:pt x="150998" y="419355"/>
                    <a:pt x="150998" y="416679"/>
                    <a:pt x="151381" y="414003"/>
                  </a:cubicBezTo>
                  <a:cubicBezTo>
                    <a:pt x="153675" y="403682"/>
                    <a:pt x="150616" y="396036"/>
                    <a:pt x="142971" y="388391"/>
                  </a:cubicBezTo>
                  <a:cubicBezTo>
                    <a:pt x="115065" y="359720"/>
                    <a:pt x="87541" y="330667"/>
                    <a:pt x="60017" y="301614"/>
                  </a:cubicBezTo>
                  <a:cubicBezTo>
                    <a:pt x="42815" y="283648"/>
                    <a:pt x="25613" y="265298"/>
                    <a:pt x="8028" y="246949"/>
                  </a:cubicBezTo>
                  <a:cubicBezTo>
                    <a:pt x="5352" y="243891"/>
                    <a:pt x="1529" y="241215"/>
                    <a:pt x="0" y="235863"/>
                  </a:cubicBezTo>
                  <a:cubicBezTo>
                    <a:pt x="16438" y="230511"/>
                    <a:pt x="33258" y="228600"/>
                    <a:pt x="49696" y="225542"/>
                  </a:cubicBezTo>
                  <a:cubicBezTo>
                    <a:pt x="102068" y="215220"/>
                    <a:pt x="154439" y="205281"/>
                    <a:pt x="206811" y="196107"/>
                  </a:cubicBezTo>
                  <a:cubicBezTo>
                    <a:pt x="217514" y="194195"/>
                    <a:pt x="223248" y="189226"/>
                    <a:pt x="228600" y="180051"/>
                  </a:cubicBezTo>
                  <a:cubicBezTo>
                    <a:pt x="259182" y="124622"/>
                    <a:pt x="290528" y="69192"/>
                    <a:pt x="321493" y="14144"/>
                  </a:cubicBezTo>
                  <a:cubicBezTo>
                    <a:pt x="324169" y="9175"/>
                    <a:pt x="325698" y="3058"/>
                    <a:pt x="331432" y="0"/>
                  </a:cubicBezTo>
                  <a:cubicBezTo>
                    <a:pt x="336401" y="3058"/>
                    <a:pt x="337931" y="8410"/>
                    <a:pt x="340224" y="12997"/>
                  </a:cubicBezTo>
                  <a:cubicBezTo>
                    <a:pt x="371189" y="68427"/>
                    <a:pt x="402535" y="123475"/>
                    <a:pt x="433117" y="179287"/>
                  </a:cubicBezTo>
                  <a:cubicBezTo>
                    <a:pt x="438851" y="189608"/>
                    <a:pt x="445732" y="194578"/>
                    <a:pt x="457582" y="196489"/>
                  </a:cubicBezTo>
                  <a:cubicBezTo>
                    <a:pt x="525627" y="208722"/>
                    <a:pt x="593672" y="222101"/>
                    <a:pt x="662099" y="235099"/>
                  </a:cubicBezTo>
                  <a:cubicBezTo>
                    <a:pt x="663246" y="241980"/>
                    <a:pt x="657512" y="244273"/>
                    <a:pt x="654072" y="247714"/>
                  </a:cubicBezTo>
                  <a:cubicBezTo>
                    <a:pt x="609346" y="295116"/>
                    <a:pt x="564619" y="342135"/>
                    <a:pt x="519129" y="389155"/>
                  </a:cubicBezTo>
                  <a:cubicBezTo>
                    <a:pt x="511483" y="396801"/>
                    <a:pt x="509572" y="404064"/>
                    <a:pt x="511101" y="414768"/>
                  </a:cubicBezTo>
                  <a:cubicBezTo>
                    <a:pt x="518746" y="469051"/>
                    <a:pt x="525245" y="523716"/>
                    <a:pt x="532126" y="577999"/>
                  </a:cubicBezTo>
                  <a:cubicBezTo>
                    <a:pt x="533655" y="590996"/>
                    <a:pt x="537095" y="603993"/>
                    <a:pt x="535948" y="618138"/>
                  </a:cubicBezTo>
                  <a:cubicBezTo>
                    <a:pt x="529450" y="620049"/>
                    <a:pt x="524480" y="616226"/>
                    <a:pt x="519511" y="613933"/>
                  </a:cubicBezTo>
                  <a:cubicBezTo>
                    <a:pt x="461788" y="587556"/>
                    <a:pt x="404064" y="561179"/>
                    <a:pt x="346723" y="534037"/>
                  </a:cubicBezTo>
                  <a:cubicBezTo>
                    <a:pt x="335255" y="528685"/>
                    <a:pt x="326462" y="528685"/>
                    <a:pt x="315376" y="534037"/>
                  </a:cubicBezTo>
                  <a:cubicBezTo>
                    <a:pt x="258035" y="561179"/>
                    <a:pt x="200312" y="587556"/>
                    <a:pt x="142588" y="613933"/>
                  </a:cubicBezTo>
                  <a:cubicBezTo>
                    <a:pt x="138001" y="616226"/>
                    <a:pt x="133414" y="619667"/>
                    <a:pt x="126533" y="620049"/>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51" name="任意多边形: 形状 50"/>
            <p:cNvSpPr/>
            <p:nvPr>
              <p:custDataLst>
                <p:tags r:id="rId46"/>
              </p:custDataLst>
            </p:nvPr>
          </p:nvSpPr>
          <p:spPr>
            <a:xfrm>
              <a:off x="7481366" y="1587659"/>
              <a:ext cx="651668" cy="643464"/>
            </a:xfrm>
            <a:custGeom>
              <a:avLst/>
              <a:gdLst>
                <a:gd name="connsiteX0" fmla="*/ 536326 w 651668"/>
                <a:gd name="connsiteY0" fmla="*/ 141749 h 643464"/>
                <a:gd name="connsiteX1" fmla="*/ 570348 w 651668"/>
                <a:gd name="connsiteY1" fmla="*/ 125312 h 643464"/>
                <a:gd name="connsiteX2" fmla="*/ 587550 w 651668"/>
                <a:gd name="connsiteY2" fmla="*/ 129899 h 643464"/>
                <a:gd name="connsiteX3" fmla="*/ 647950 w 651668"/>
                <a:gd name="connsiteY3" fmla="*/ 272870 h 643464"/>
                <a:gd name="connsiteX4" fmla="*/ 393738 w 651668"/>
                <a:gd name="connsiteY4" fmla="*/ 636412 h 643464"/>
                <a:gd name="connsiteX5" fmla="*/ 4964 w 651668"/>
                <a:gd name="connsiteY5" fmla="*/ 376848 h 643464"/>
                <a:gd name="connsiteX6" fmla="*/ 258412 w 651668"/>
                <a:gd name="connsiteY6" fmla="*/ 7189 h 643464"/>
                <a:gd name="connsiteX7" fmla="*/ 529827 w 651668"/>
                <a:gd name="connsiteY7" fmla="*/ 70646 h 643464"/>
                <a:gd name="connsiteX8" fmla="*/ 540913 w 651668"/>
                <a:gd name="connsiteY8" fmla="*/ 97406 h 643464"/>
                <a:gd name="connsiteX9" fmla="*/ 536326 w 651668"/>
                <a:gd name="connsiteY9" fmla="*/ 141749 h 64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 h="643464">
                  <a:moveTo>
                    <a:pt x="536326" y="141749"/>
                  </a:moveTo>
                  <a:cubicBezTo>
                    <a:pt x="548559" y="136015"/>
                    <a:pt x="559645" y="131428"/>
                    <a:pt x="570348" y="125312"/>
                  </a:cubicBezTo>
                  <a:cubicBezTo>
                    <a:pt x="578376" y="121107"/>
                    <a:pt x="582581" y="123018"/>
                    <a:pt x="587550" y="129899"/>
                  </a:cubicBezTo>
                  <a:cubicBezTo>
                    <a:pt x="619279" y="172714"/>
                    <a:pt x="639922" y="220116"/>
                    <a:pt x="647950" y="272870"/>
                  </a:cubicBezTo>
                  <a:cubicBezTo>
                    <a:pt x="674327" y="447951"/>
                    <a:pt x="557351" y="602390"/>
                    <a:pt x="393738" y="636412"/>
                  </a:cubicBezTo>
                  <a:cubicBezTo>
                    <a:pt x="213304" y="673875"/>
                    <a:pt x="37840" y="558429"/>
                    <a:pt x="4964" y="376848"/>
                  </a:cubicBezTo>
                  <a:cubicBezTo>
                    <a:pt x="-25618" y="207501"/>
                    <a:pt x="88300" y="41211"/>
                    <a:pt x="258412" y="7189"/>
                  </a:cubicBezTo>
                  <a:cubicBezTo>
                    <a:pt x="358186" y="-12689"/>
                    <a:pt x="448785" y="8718"/>
                    <a:pt x="529827" y="70646"/>
                  </a:cubicBezTo>
                  <a:cubicBezTo>
                    <a:pt x="539384" y="77910"/>
                    <a:pt x="543589" y="84791"/>
                    <a:pt x="540913" y="97406"/>
                  </a:cubicBezTo>
                  <a:cubicBezTo>
                    <a:pt x="538237" y="111550"/>
                    <a:pt x="535943" y="125694"/>
                    <a:pt x="536326" y="141749"/>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52" name="任意多边形: 形状 51"/>
            <p:cNvSpPr/>
            <p:nvPr>
              <p:custDataLst>
                <p:tags r:id="rId47"/>
              </p:custDataLst>
            </p:nvPr>
          </p:nvSpPr>
          <p:spPr>
            <a:xfrm>
              <a:off x="7956910" y="1119681"/>
              <a:ext cx="540347" cy="563854"/>
            </a:xfrm>
            <a:custGeom>
              <a:avLst/>
              <a:gdLst>
                <a:gd name="connsiteX0" fmla="*/ 437704 w 540347"/>
                <a:gd name="connsiteY0" fmla="*/ 561943 h 563854"/>
                <a:gd name="connsiteX1" fmla="*/ 422030 w 540347"/>
                <a:gd name="connsiteY1" fmla="*/ 556591 h 563854"/>
                <a:gd name="connsiteX2" fmla="*/ 282500 w 540347"/>
                <a:gd name="connsiteY2" fmla="*/ 485106 h 563854"/>
                <a:gd name="connsiteX3" fmla="*/ 259182 w 540347"/>
                <a:gd name="connsiteY3" fmla="*/ 485106 h 563854"/>
                <a:gd name="connsiteX4" fmla="*/ 118505 w 540347"/>
                <a:gd name="connsiteY4" fmla="*/ 557356 h 563854"/>
                <a:gd name="connsiteX5" fmla="*/ 102831 w 540347"/>
                <a:gd name="connsiteY5" fmla="*/ 563855 h 563854"/>
                <a:gd name="connsiteX6" fmla="*/ 105508 w 540347"/>
                <a:gd name="connsiteY6" fmla="*/ 534419 h 563854"/>
                <a:gd name="connsiteX7" fmla="*/ 123474 w 540347"/>
                <a:gd name="connsiteY7" fmla="*/ 380363 h 563854"/>
                <a:gd name="connsiteX8" fmla="*/ 115064 w 540347"/>
                <a:gd name="connsiteY8" fmla="*/ 351310 h 563854"/>
                <a:gd name="connsiteX9" fmla="*/ 10703 w 540347"/>
                <a:gd name="connsiteY9" fmla="*/ 230129 h 563854"/>
                <a:gd name="connsiteX10" fmla="*/ 0 w 540347"/>
                <a:gd name="connsiteY10" fmla="*/ 215603 h 563854"/>
                <a:gd name="connsiteX11" fmla="*/ 26759 w 540347"/>
                <a:gd name="connsiteY11" fmla="*/ 208339 h 563854"/>
                <a:gd name="connsiteX12" fmla="*/ 167436 w 540347"/>
                <a:gd name="connsiteY12" fmla="*/ 178904 h 563854"/>
                <a:gd name="connsiteX13" fmla="*/ 186550 w 540347"/>
                <a:gd name="connsiteY13" fmla="*/ 164378 h 563854"/>
                <a:gd name="connsiteX14" fmla="*/ 261858 w 540347"/>
                <a:gd name="connsiteY14" fmla="*/ 14144 h 563854"/>
                <a:gd name="connsiteX15" fmla="*/ 269503 w 540347"/>
                <a:gd name="connsiteY15" fmla="*/ 0 h 563854"/>
                <a:gd name="connsiteX16" fmla="*/ 278678 w 540347"/>
                <a:gd name="connsiteY16" fmla="*/ 12615 h 563854"/>
                <a:gd name="connsiteX17" fmla="*/ 353986 w 540347"/>
                <a:gd name="connsiteY17" fmla="*/ 162467 h 563854"/>
                <a:gd name="connsiteX18" fmla="*/ 375011 w 540347"/>
                <a:gd name="connsiteY18" fmla="*/ 178904 h 563854"/>
                <a:gd name="connsiteX19" fmla="*/ 526774 w 540347"/>
                <a:gd name="connsiteY19" fmla="*/ 210633 h 563854"/>
                <a:gd name="connsiteX20" fmla="*/ 540153 w 540347"/>
                <a:gd name="connsiteY20" fmla="*/ 214074 h 563854"/>
                <a:gd name="connsiteX21" fmla="*/ 534419 w 540347"/>
                <a:gd name="connsiteY21" fmla="*/ 225160 h 563854"/>
                <a:gd name="connsiteX22" fmla="*/ 426236 w 540347"/>
                <a:gd name="connsiteY22" fmla="*/ 351692 h 563854"/>
                <a:gd name="connsiteX23" fmla="*/ 417825 w 540347"/>
                <a:gd name="connsiteY23" fmla="*/ 377305 h 563854"/>
                <a:gd name="connsiteX24" fmla="*/ 436939 w 540347"/>
                <a:gd name="connsiteY24" fmla="*/ 542447 h 563854"/>
                <a:gd name="connsiteX25" fmla="*/ 437704 w 540347"/>
                <a:gd name="connsiteY25" fmla="*/ 561943 h 56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40347" h="563854">
                  <a:moveTo>
                    <a:pt x="437704" y="561943"/>
                  </a:moveTo>
                  <a:cubicBezTo>
                    <a:pt x="430823" y="562708"/>
                    <a:pt x="426618" y="558885"/>
                    <a:pt x="422030" y="556591"/>
                  </a:cubicBezTo>
                  <a:cubicBezTo>
                    <a:pt x="375393" y="532890"/>
                    <a:pt x="328756" y="509189"/>
                    <a:pt x="282500" y="485106"/>
                  </a:cubicBezTo>
                  <a:cubicBezTo>
                    <a:pt x="274090" y="480519"/>
                    <a:pt x="267592" y="480519"/>
                    <a:pt x="259182" y="485106"/>
                  </a:cubicBezTo>
                  <a:cubicBezTo>
                    <a:pt x="212544" y="509572"/>
                    <a:pt x="165524" y="533655"/>
                    <a:pt x="118505" y="557356"/>
                  </a:cubicBezTo>
                  <a:cubicBezTo>
                    <a:pt x="113917" y="559650"/>
                    <a:pt x="109330" y="563090"/>
                    <a:pt x="102831" y="563855"/>
                  </a:cubicBezTo>
                  <a:cubicBezTo>
                    <a:pt x="101685" y="553533"/>
                    <a:pt x="104361" y="543976"/>
                    <a:pt x="105508" y="534419"/>
                  </a:cubicBezTo>
                  <a:cubicBezTo>
                    <a:pt x="111242" y="483195"/>
                    <a:pt x="116976" y="431588"/>
                    <a:pt x="123474" y="380363"/>
                  </a:cubicBezTo>
                  <a:cubicBezTo>
                    <a:pt x="125003" y="369277"/>
                    <a:pt x="123092" y="360485"/>
                    <a:pt x="115064" y="351310"/>
                  </a:cubicBezTo>
                  <a:cubicBezTo>
                    <a:pt x="79895" y="311171"/>
                    <a:pt x="45490" y="270650"/>
                    <a:pt x="10703" y="230129"/>
                  </a:cubicBezTo>
                  <a:cubicBezTo>
                    <a:pt x="6881" y="225924"/>
                    <a:pt x="2294" y="222101"/>
                    <a:pt x="0" y="215603"/>
                  </a:cubicBezTo>
                  <a:cubicBezTo>
                    <a:pt x="8028" y="210251"/>
                    <a:pt x="17967" y="210251"/>
                    <a:pt x="26759" y="208339"/>
                  </a:cubicBezTo>
                  <a:cubicBezTo>
                    <a:pt x="73779" y="198018"/>
                    <a:pt x="120416" y="188079"/>
                    <a:pt x="167436" y="178904"/>
                  </a:cubicBezTo>
                  <a:cubicBezTo>
                    <a:pt x="176993" y="176993"/>
                    <a:pt x="182345" y="172788"/>
                    <a:pt x="186550" y="164378"/>
                  </a:cubicBezTo>
                  <a:cubicBezTo>
                    <a:pt x="211397" y="114300"/>
                    <a:pt x="236627" y="64222"/>
                    <a:pt x="261858" y="14144"/>
                  </a:cubicBezTo>
                  <a:cubicBezTo>
                    <a:pt x="264151" y="9557"/>
                    <a:pt x="266827" y="4587"/>
                    <a:pt x="269503" y="0"/>
                  </a:cubicBezTo>
                  <a:cubicBezTo>
                    <a:pt x="275620" y="2294"/>
                    <a:pt x="276384" y="8028"/>
                    <a:pt x="278678" y="12615"/>
                  </a:cubicBezTo>
                  <a:cubicBezTo>
                    <a:pt x="303908" y="62693"/>
                    <a:pt x="329520" y="112389"/>
                    <a:pt x="353986" y="162467"/>
                  </a:cubicBezTo>
                  <a:cubicBezTo>
                    <a:pt x="358573" y="172023"/>
                    <a:pt x="364307" y="176611"/>
                    <a:pt x="375011" y="178904"/>
                  </a:cubicBezTo>
                  <a:cubicBezTo>
                    <a:pt x="425853" y="188843"/>
                    <a:pt x="476314" y="199930"/>
                    <a:pt x="526774" y="210633"/>
                  </a:cubicBezTo>
                  <a:cubicBezTo>
                    <a:pt x="531361" y="211780"/>
                    <a:pt x="535948" y="212927"/>
                    <a:pt x="540153" y="214074"/>
                  </a:cubicBezTo>
                  <a:cubicBezTo>
                    <a:pt x="541300" y="219808"/>
                    <a:pt x="537095" y="222101"/>
                    <a:pt x="534419" y="225160"/>
                  </a:cubicBezTo>
                  <a:cubicBezTo>
                    <a:pt x="498485" y="267210"/>
                    <a:pt x="462552" y="309642"/>
                    <a:pt x="426236" y="351692"/>
                  </a:cubicBezTo>
                  <a:cubicBezTo>
                    <a:pt x="419737" y="359338"/>
                    <a:pt x="416296" y="366219"/>
                    <a:pt x="417825" y="377305"/>
                  </a:cubicBezTo>
                  <a:cubicBezTo>
                    <a:pt x="425089" y="432352"/>
                    <a:pt x="430823" y="487400"/>
                    <a:pt x="436939" y="542447"/>
                  </a:cubicBezTo>
                  <a:cubicBezTo>
                    <a:pt x="438086" y="548181"/>
                    <a:pt x="439233" y="554680"/>
                    <a:pt x="437704" y="561943"/>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53" name="任意多边形: 形状 52"/>
            <p:cNvSpPr/>
            <p:nvPr>
              <p:custDataLst>
                <p:tags r:id="rId48"/>
              </p:custDataLst>
            </p:nvPr>
          </p:nvSpPr>
          <p:spPr>
            <a:xfrm>
              <a:off x="7818527" y="2725615"/>
              <a:ext cx="348658" cy="349780"/>
            </a:xfrm>
            <a:custGeom>
              <a:avLst/>
              <a:gdLst>
                <a:gd name="connsiteX0" fmla="*/ 280589 w 348658"/>
                <a:gd name="connsiteY0" fmla="*/ 349399 h 349780"/>
                <a:gd name="connsiteX1" fmla="*/ 248478 w 348658"/>
                <a:gd name="connsiteY1" fmla="*/ 333725 h 349780"/>
                <a:gd name="connsiteX2" fmla="*/ 188461 w 348658"/>
                <a:gd name="connsiteY2" fmla="*/ 303908 h 349780"/>
                <a:gd name="connsiteX3" fmla="*/ 160555 w 348658"/>
                <a:gd name="connsiteY3" fmla="*/ 303526 h 349780"/>
                <a:gd name="connsiteX4" fmla="*/ 81807 w 348658"/>
                <a:gd name="connsiteY4" fmla="*/ 342518 h 349780"/>
                <a:gd name="connsiteX5" fmla="*/ 66134 w 348658"/>
                <a:gd name="connsiteY5" fmla="*/ 349781 h 349780"/>
                <a:gd name="connsiteX6" fmla="*/ 68809 w 348658"/>
                <a:gd name="connsiteY6" fmla="*/ 316141 h 349780"/>
                <a:gd name="connsiteX7" fmla="*/ 78366 w 348658"/>
                <a:gd name="connsiteY7" fmla="*/ 236628 h 349780"/>
                <a:gd name="connsiteX8" fmla="*/ 71868 w 348658"/>
                <a:gd name="connsiteY8" fmla="*/ 216750 h 349780"/>
                <a:gd name="connsiteX9" fmla="*/ 8792 w 348658"/>
                <a:gd name="connsiteY9" fmla="*/ 146411 h 349780"/>
                <a:gd name="connsiteX10" fmla="*/ 0 w 348658"/>
                <a:gd name="connsiteY10" fmla="*/ 134178 h 349780"/>
                <a:gd name="connsiteX11" fmla="*/ 15673 w 348658"/>
                <a:gd name="connsiteY11" fmla="*/ 128826 h 349780"/>
                <a:gd name="connsiteX12" fmla="*/ 102068 w 348658"/>
                <a:gd name="connsiteY12" fmla="*/ 111624 h 349780"/>
                <a:gd name="connsiteX13" fmla="*/ 122710 w 348658"/>
                <a:gd name="connsiteY13" fmla="*/ 96333 h 349780"/>
                <a:gd name="connsiteX14" fmla="*/ 165907 w 348658"/>
                <a:gd name="connsiteY14" fmla="*/ 14144 h 349780"/>
                <a:gd name="connsiteX15" fmla="*/ 173935 w 348658"/>
                <a:gd name="connsiteY15" fmla="*/ 0 h 349780"/>
                <a:gd name="connsiteX16" fmla="*/ 182345 w 348658"/>
                <a:gd name="connsiteY16" fmla="*/ 11850 h 349780"/>
                <a:gd name="connsiteX17" fmla="*/ 225924 w 348658"/>
                <a:gd name="connsiteY17" fmla="*/ 95569 h 349780"/>
                <a:gd name="connsiteX18" fmla="*/ 247332 w 348658"/>
                <a:gd name="connsiteY18" fmla="*/ 111624 h 349780"/>
                <a:gd name="connsiteX19" fmla="*/ 342900 w 348658"/>
                <a:gd name="connsiteY19" fmla="*/ 130738 h 349780"/>
                <a:gd name="connsiteX20" fmla="*/ 348634 w 348658"/>
                <a:gd name="connsiteY20" fmla="*/ 133414 h 349780"/>
                <a:gd name="connsiteX21" fmla="*/ 342135 w 348658"/>
                <a:gd name="connsiteY21" fmla="*/ 143353 h 349780"/>
                <a:gd name="connsiteX22" fmla="*/ 279825 w 348658"/>
                <a:gd name="connsiteY22" fmla="*/ 212162 h 349780"/>
                <a:gd name="connsiteX23" fmla="*/ 270650 w 348658"/>
                <a:gd name="connsiteY23" fmla="*/ 242362 h 349780"/>
                <a:gd name="connsiteX24" fmla="*/ 282119 w 348658"/>
                <a:gd name="connsiteY24" fmla="*/ 334490 h 349780"/>
                <a:gd name="connsiteX25" fmla="*/ 280589 w 348658"/>
                <a:gd name="connsiteY25" fmla="*/ 349399 h 34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8658" h="349780">
                  <a:moveTo>
                    <a:pt x="280589" y="349399"/>
                  </a:moveTo>
                  <a:cubicBezTo>
                    <a:pt x="269121" y="344047"/>
                    <a:pt x="258800" y="338695"/>
                    <a:pt x="248478" y="333725"/>
                  </a:cubicBezTo>
                  <a:cubicBezTo>
                    <a:pt x="228218" y="323786"/>
                    <a:pt x="207957" y="314612"/>
                    <a:pt x="188461" y="303908"/>
                  </a:cubicBezTo>
                  <a:cubicBezTo>
                    <a:pt x="178522" y="298556"/>
                    <a:pt x="170494" y="298174"/>
                    <a:pt x="160555" y="303526"/>
                  </a:cubicBezTo>
                  <a:cubicBezTo>
                    <a:pt x="134561" y="316905"/>
                    <a:pt x="108184" y="329520"/>
                    <a:pt x="81807" y="342518"/>
                  </a:cubicBezTo>
                  <a:cubicBezTo>
                    <a:pt x="77220" y="344811"/>
                    <a:pt x="72250" y="346723"/>
                    <a:pt x="66134" y="349781"/>
                  </a:cubicBezTo>
                  <a:cubicBezTo>
                    <a:pt x="64604" y="337548"/>
                    <a:pt x="67663" y="326844"/>
                    <a:pt x="68809" y="316141"/>
                  </a:cubicBezTo>
                  <a:cubicBezTo>
                    <a:pt x="71486" y="289764"/>
                    <a:pt x="74543" y="263005"/>
                    <a:pt x="78366" y="236628"/>
                  </a:cubicBezTo>
                  <a:cubicBezTo>
                    <a:pt x="79513" y="228218"/>
                    <a:pt x="77602" y="222866"/>
                    <a:pt x="71868" y="216750"/>
                  </a:cubicBezTo>
                  <a:cubicBezTo>
                    <a:pt x="50460" y="193431"/>
                    <a:pt x="29818" y="169730"/>
                    <a:pt x="8792" y="146411"/>
                  </a:cubicBezTo>
                  <a:cubicBezTo>
                    <a:pt x="5734" y="142971"/>
                    <a:pt x="1911" y="139912"/>
                    <a:pt x="0" y="134178"/>
                  </a:cubicBezTo>
                  <a:cubicBezTo>
                    <a:pt x="4205" y="129591"/>
                    <a:pt x="10322" y="129973"/>
                    <a:pt x="15673" y="128826"/>
                  </a:cubicBezTo>
                  <a:cubicBezTo>
                    <a:pt x="44344" y="122710"/>
                    <a:pt x="73014" y="116976"/>
                    <a:pt x="102068" y="111624"/>
                  </a:cubicBezTo>
                  <a:cubicBezTo>
                    <a:pt x="111624" y="109713"/>
                    <a:pt x="118123" y="105508"/>
                    <a:pt x="122710" y="96333"/>
                  </a:cubicBezTo>
                  <a:cubicBezTo>
                    <a:pt x="136472" y="68809"/>
                    <a:pt x="151381" y="41668"/>
                    <a:pt x="165907" y="14144"/>
                  </a:cubicBezTo>
                  <a:cubicBezTo>
                    <a:pt x="168201" y="9557"/>
                    <a:pt x="170877" y="4970"/>
                    <a:pt x="173935" y="0"/>
                  </a:cubicBezTo>
                  <a:cubicBezTo>
                    <a:pt x="178905" y="3441"/>
                    <a:pt x="180051" y="8028"/>
                    <a:pt x="182345" y="11850"/>
                  </a:cubicBezTo>
                  <a:cubicBezTo>
                    <a:pt x="197253" y="39757"/>
                    <a:pt x="212162" y="67280"/>
                    <a:pt x="225924" y="95569"/>
                  </a:cubicBezTo>
                  <a:cubicBezTo>
                    <a:pt x="230512" y="105125"/>
                    <a:pt x="237010" y="109713"/>
                    <a:pt x="247332" y="111624"/>
                  </a:cubicBezTo>
                  <a:cubicBezTo>
                    <a:pt x="279442" y="117358"/>
                    <a:pt x="311171" y="124239"/>
                    <a:pt x="342900" y="130738"/>
                  </a:cubicBezTo>
                  <a:cubicBezTo>
                    <a:pt x="344812" y="131120"/>
                    <a:pt x="347105" y="130738"/>
                    <a:pt x="348634" y="133414"/>
                  </a:cubicBezTo>
                  <a:cubicBezTo>
                    <a:pt x="349017" y="138001"/>
                    <a:pt x="344812" y="140295"/>
                    <a:pt x="342135" y="143353"/>
                  </a:cubicBezTo>
                  <a:cubicBezTo>
                    <a:pt x="321493" y="166671"/>
                    <a:pt x="301232" y="189990"/>
                    <a:pt x="279825" y="212162"/>
                  </a:cubicBezTo>
                  <a:cubicBezTo>
                    <a:pt x="271033" y="221337"/>
                    <a:pt x="268739" y="230129"/>
                    <a:pt x="270650" y="242362"/>
                  </a:cubicBezTo>
                  <a:cubicBezTo>
                    <a:pt x="275237" y="272944"/>
                    <a:pt x="278296" y="303526"/>
                    <a:pt x="282119" y="334490"/>
                  </a:cubicBezTo>
                  <a:cubicBezTo>
                    <a:pt x="282119" y="338695"/>
                    <a:pt x="283265" y="342900"/>
                    <a:pt x="280589" y="349399"/>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54" name="任意多边形: 形状 53"/>
            <p:cNvSpPr/>
            <p:nvPr>
              <p:custDataLst>
                <p:tags r:id="rId49"/>
              </p:custDataLst>
            </p:nvPr>
          </p:nvSpPr>
          <p:spPr>
            <a:xfrm>
              <a:off x="10479156" y="2511541"/>
              <a:ext cx="243508" cy="261584"/>
            </a:xfrm>
            <a:custGeom>
              <a:avLst/>
              <a:gdLst>
                <a:gd name="connsiteX0" fmla="*/ 243509 w 243508"/>
                <a:gd name="connsiteY0" fmla="*/ 100538 h 261584"/>
                <a:gd name="connsiteX1" fmla="*/ 197253 w 243508"/>
                <a:gd name="connsiteY1" fmla="*/ 156350 h 261584"/>
                <a:gd name="connsiteX2" fmla="*/ 188843 w 243508"/>
                <a:gd name="connsiteY2" fmla="*/ 183874 h 261584"/>
                <a:gd name="connsiteX3" fmla="*/ 197636 w 243508"/>
                <a:gd name="connsiteY3" fmla="*/ 259946 h 261584"/>
                <a:gd name="connsiteX4" fmla="*/ 187314 w 243508"/>
                <a:gd name="connsiteY4" fmla="*/ 258417 h 261584"/>
                <a:gd name="connsiteX5" fmla="*/ 131119 w 243508"/>
                <a:gd name="connsiteY5" fmla="*/ 228218 h 261584"/>
                <a:gd name="connsiteX6" fmla="*/ 112006 w 243508"/>
                <a:gd name="connsiteY6" fmla="*/ 228600 h 261584"/>
                <a:gd name="connsiteX7" fmla="*/ 60017 w 243508"/>
                <a:gd name="connsiteY7" fmla="*/ 256506 h 261584"/>
                <a:gd name="connsiteX8" fmla="*/ 45873 w 243508"/>
                <a:gd name="connsiteY8" fmla="*/ 261476 h 261584"/>
                <a:gd name="connsiteX9" fmla="*/ 52753 w 243508"/>
                <a:gd name="connsiteY9" fmla="*/ 196489 h 261584"/>
                <a:gd name="connsiteX10" fmla="*/ 54283 w 243508"/>
                <a:gd name="connsiteY10" fmla="*/ 185403 h 261584"/>
                <a:gd name="connsiteX11" fmla="*/ 45108 w 243508"/>
                <a:gd name="connsiteY11" fmla="*/ 155203 h 261584"/>
                <a:gd name="connsiteX12" fmla="*/ 0 w 243508"/>
                <a:gd name="connsiteY12" fmla="*/ 100538 h 261584"/>
                <a:gd name="connsiteX13" fmla="*/ 23318 w 243508"/>
                <a:gd name="connsiteY13" fmla="*/ 92893 h 261584"/>
                <a:gd name="connsiteX14" fmla="*/ 70338 w 243508"/>
                <a:gd name="connsiteY14" fmla="*/ 82954 h 261584"/>
                <a:gd name="connsiteX15" fmla="*/ 86776 w 243508"/>
                <a:gd name="connsiteY15" fmla="*/ 69956 h 261584"/>
                <a:gd name="connsiteX16" fmla="*/ 113917 w 243508"/>
                <a:gd name="connsiteY16" fmla="*/ 13762 h 261584"/>
                <a:gd name="connsiteX17" fmla="*/ 121945 w 243508"/>
                <a:gd name="connsiteY17" fmla="*/ 0 h 261584"/>
                <a:gd name="connsiteX18" fmla="*/ 129208 w 243508"/>
                <a:gd name="connsiteY18" fmla="*/ 9557 h 261584"/>
                <a:gd name="connsiteX19" fmla="*/ 157497 w 243508"/>
                <a:gd name="connsiteY19" fmla="*/ 68427 h 261584"/>
                <a:gd name="connsiteX20" fmla="*/ 176228 w 243508"/>
                <a:gd name="connsiteY20" fmla="*/ 82954 h 261584"/>
                <a:gd name="connsiteX21" fmla="*/ 233952 w 243508"/>
                <a:gd name="connsiteY21" fmla="*/ 95569 h 261584"/>
                <a:gd name="connsiteX22" fmla="*/ 243509 w 243508"/>
                <a:gd name="connsiteY22" fmla="*/ 100538 h 2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3508" h="261584">
                  <a:moveTo>
                    <a:pt x="243509" y="100538"/>
                  </a:moveTo>
                  <a:cubicBezTo>
                    <a:pt x="227835" y="119652"/>
                    <a:pt x="213308" y="138383"/>
                    <a:pt x="197253" y="156350"/>
                  </a:cubicBezTo>
                  <a:cubicBezTo>
                    <a:pt x="189990" y="164760"/>
                    <a:pt x="187696" y="173170"/>
                    <a:pt x="188843" y="183874"/>
                  </a:cubicBezTo>
                  <a:cubicBezTo>
                    <a:pt x="192283" y="209104"/>
                    <a:pt x="194577" y="234716"/>
                    <a:pt x="197636" y="259946"/>
                  </a:cubicBezTo>
                  <a:cubicBezTo>
                    <a:pt x="193049" y="263387"/>
                    <a:pt x="189990" y="259946"/>
                    <a:pt x="187314" y="258417"/>
                  </a:cubicBezTo>
                  <a:cubicBezTo>
                    <a:pt x="168582" y="248478"/>
                    <a:pt x="149469" y="238921"/>
                    <a:pt x="131119" y="228218"/>
                  </a:cubicBezTo>
                  <a:cubicBezTo>
                    <a:pt x="124239" y="224395"/>
                    <a:pt x="118887" y="224395"/>
                    <a:pt x="112006" y="228600"/>
                  </a:cubicBezTo>
                  <a:cubicBezTo>
                    <a:pt x="94803" y="238157"/>
                    <a:pt x="77219" y="247331"/>
                    <a:pt x="60017" y="256506"/>
                  </a:cubicBezTo>
                  <a:cubicBezTo>
                    <a:pt x="55811" y="258800"/>
                    <a:pt x="52371" y="262240"/>
                    <a:pt x="45873" y="261476"/>
                  </a:cubicBezTo>
                  <a:cubicBezTo>
                    <a:pt x="48166" y="239686"/>
                    <a:pt x="50460" y="218279"/>
                    <a:pt x="52753" y="196489"/>
                  </a:cubicBezTo>
                  <a:cubicBezTo>
                    <a:pt x="53136" y="192666"/>
                    <a:pt x="53518" y="189226"/>
                    <a:pt x="54283" y="185403"/>
                  </a:cubicBezTo>
                  <a:cubicBezTo>
                    <a:pt x="56958" y="173553"/>
                    <a:pt x="53136" y="163996"/>
                    <a:pt x="45108" y="155203"/>
                  </a:cubicBezTo>
                  <a:cubicBezTo>
                    <a:pt x="29817" y="137619"/>
                    <a:pt x="15291" y="119270"/>
                    <a:pt x="0" y="100538"/>
                  </a:cubicBezTo>
                  <a:cubicBezTo>
                    <a:pt x="7263" y="94422"/>
                    <a:pt x="15673" y="94804"/>
                    <a:pt x="23318" y="92893"/>
                  </a:cubicBezTo>
                  <a:cubicBezTo>
                    <a:pt x="38609" y="89070"/>
                    <a:pt x="54283" y="85630"/>
                    <a:pt x="70338" y="82954"/>
                  </a:cubicBezTo>
                  <a:cubicBezTo>
                    <a:pt x="78748" y="81424"/>
                    <a:pt x="83335" y="77219"/>
                    <a:pt x="86776" y="69956"/>
                  </a:cubicBezTo>
                  <a:cubicBezTo>
                    <a:pt x="95569" y="51225"/>
                    <a:pt x="104743" y="32493"/>
                    <a:pt x="113917" y="13762"/>
                  </a:cubicBezTo>
                  <a:cubicBezTo>
                    <a:pt x="116211" y="9175"/>
                    <a:pt x="117358" y="3823"/>
                    <a:pt x="121945" y="0"/>
                  </a:cubicBezTo>
                  <a:cubicBezTo>
                    <a:pt x="126915" y="1529"/>
                    <a:pt x="127297" y="6116"/>
                    <a:pt x="129208" y="9557"/>
                  </a:cubicBezTo>
                  <a:cubicBezTo>
                    <a:pt x="138765" y="29053"/>
                    <a:pt x="148704" y="48549"/>
                    <a:pt x="157497" y="68427"/>
                  </a:cubicBezTo>
                  <a:cubicBezTo>
                    <a:pt x="161320" y="77219"/>
                    <a:pt x="167054" y="81424"/>
                    <a:pt x="176228" y="82954"/>
                  </a:cubicBezTo>
                  <a:cubicBezTo>
                    <a:pt x="195724" y="86394"/>
                    <a:pt x="214838" y="91364"/>
                    <a:pt x="233952" y="95569"/>
                  </a:cubicBezTo>
                  <a:cubicBezTo>
                    <a:pt x="236627" y="95951"/>
                    <a:pt x="240067" y="95951"/>
                    <a:pt x="243509" y="100538"/>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55" name="任意多边形: 形状 54"/>
            <p:cNvSpPr/>
            <p:nvPr>
              <p:custDataLst>
                <p:tags r:id="rId50"/>
              </p:custDataLst>
            </p:nvPr>
          </p:nvSpPr>
          <p:spPr>
            <a:xfrm>
              <a:off x="10092294" y="1706854"/>
              <a:ext cx="271797" cy="231658"/>
            </a:xfrm>
            <a:custGeom>
              <a:avLst/>
              <a:gdLst>
                <a:gd name="connsiteX0" fmla="*/ 271797 w 271797"/>
                <a:gd name="connsiteY0" fmla="*/ 89834 h 231658"/>
                <a:gd name="connsiteX1" fmla="*/ 261858 w 271797"/>
                <a:gd name="connsiteY1" fmla="*/ 100920 h 231658"/>
                <a:gd name="connsiteX2" fmla="*/ 220955 w 271797"/>
                <a:gd name="connsiteY2" fmla="*/ 139148 h 231658"/>
                <a:gd name="connsiteX3" fmla="*/ 212162 w 271797"/>
                <a:gd name="connsiteY3" fmla="*/ 163996 h 231658"/>
                <a:gd name="connsiteX4" fmla="*/ 219808 w 271797"/>
                <a:gd name="connsiteY4" fmla="*/ 215985 h 231658"/>
                <a:gd name="connsiteX5" fmla="*/ 219043 w 271797"/>
                <a:gd name="connsiteY5" fmla="*/ 231276 h 231658"/>
                <a:gd name="connsiteX6" fmla="*/ 160173 w 271797"/>
                <a:gd name="connsiteY6" fmla="*/ 206428 h 231658"/>
                <a:gd name="connsiteX7" fmla="*/ 112007 w 271797"/>
                <a:gd name="connsiteY7" fmla="*/ 206428 h 231658"/>
                <a:gd name="connsiteX8" fmla="*/ 51990 w 271797"/>
                <a:gd name="connsiteY8" fmla="*/ 231658 h 231658"/>
                <a:gd name="connsiteX9" fmla="*/ 54665 w 271797"/>
                <a:gd name="connsiteY9" fmla="*/ 199165 h 231658"/>
                <a:gd name="connsiteX10" fmla="*/ 59635 w 271797"/>
                <a:gd name="connsiteY10" fmla="*/ 165907 h 231658"/>
                <a:gd name="connsiteX11" fmla="*/ 49314 w 271797"/>
                <a:gd name="connsiteY11" fmla="*/ 136854 h 231658"/>
                <a:gd name="connsiteX12" fmla="*/ 7264 w 271797"/>
                <a:gd name="connsiteY12" fmla="*/ 97480 h 231658"/>
                <a:gd name="connsiteX13" fmla="*/ 0 w 271797"/>
                <a:gd name="connsiteY13" fmla="*/ 87923 h 231658"/>
                <a:gd name="connsiteX14" fmla="*/ 55430 w 271797"/>
                <a:gd name="connsiteY14" fmla="*/ 77984 h 231658"/>
                <a:gd name="connsiteX15" fmla="*/ 108184 w 271797"/>
                <a:gd name="connsiteY15" fmla="*/ 42432 h 231658"/>
                <a:gd name="connsiteX16" fmla="*/ 134179 w 271797"/>
                <a:gd name="connsiteY16" fmla="*/ 0 h 231658"/>
                <a:gd name="connsiteX17" fmla="*/ 147176 w 271797"/>
                <a:gd name="connsiteY17" fmla="*/ 16820 h 231658"/>
                <a:gd name="connsiteX18" fmla="*/ 175846 w 271797"/>
                <a:gd name="connsiteY18" fmla="*/ 63075 h 231658"/>
                <a:gd name="connsiteX19" fmla="*/ 192284 w 271797"/>
                <a:gd name="connsiteY19" fmla="*/ 73779 h 231658"/>
                <a:gd name="connsiteX20" fmla="*/ 264916 w 271797"/>
                <a:gd name="connsiteY20" fmla="*/ 86012 h 231658"/>
                <a:gd name="connsiteX21" fmla="*/ 271797 w 271797"/>
                <a:gd name="connsiteY21" fmla="*/ 89834 h 231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1797" h="231658">
                  <a:moveTo>
                    <a:pt x="271797" y="89834"/>
                  </a:moveTo>
                  <a:cubicBezTo>
                    <a:pt x="270650" y="94422"/>
                    <a:pt x="265681" y="97480"/>
                    <a:pt x="261858" y="100920"/>
                  </a:cubicBezTo>
                  <a:cubicBezTo>
                    <a:pt x="248478" y="113918"/>
                    <a:pt x="235099" y="126915"/>
                    <a:pt x="220955" y="139148"/>
                  </a:cubicBezTo>
                  <a:cubicBezTo>
                    <a:pt x="212928" y="146029"/>
                    <a:pt x="209869" y="153292"/>
                    <a:pt x="212162" y="163996"/>
                  </a:cubicBezTo>
                  <a:cubicBezTo>
                    <a:pt x="215603" y="181198"/>
                    <a:pt x="217515" y="198783"/>
                    <a:pt x="219808" y="215985"/>
                  </a:cubicBezTo>
                  <a:cubicBezTo>
                    <a:pt x="220573" y="220572"/>
                    <a:pt x="221719" y="225160"/>
                    <a:pt x="219043" y="231276"/>
                  </a:cubicBezTo>
                  <a:cubicBezTo>
                    <a:pt x="199165" y="223248"/>
                    <a:pt x="178905" y="216367"/>
                    <a:pt x="160173" y="206428"/>
                  </a:cubicBezTo>
                  <a:cubicBezTo>
                    <a:pt x="143353" y="197636"/>
                    <a:pt x="128827" y="198400"/>
                    <a:pt x="112007" y="206428"/>
                  </a:cubicBezTo>
                  <a:cubicBezTo>
                    <a:pt x="92893" y="215985"/>
                    <a:pt x="73015" y="222866"/>
                    <a:pt x="51990" y="231658"/>
                  </a:cubicBezTo>
                  <a:cubicBezTo>
                    <a:pt x="50461" y="219425"/>
                    <a:pt x="53901" y="209486"/>
                    <a:pt x="54665" y="199165"/>
                  </a:cubicBezTo>
                  <a:cubicBezTo>
                    <a:pt x="55812" y="188079"/>
                    <a:pt x="57341" y="176993"/>
                    <a:pt x="59635" y="165907"/>
                  </a:cubicBezTo>
                  <a:cubicBezTo>
                    <a:pt x="62311" y="153674"/>
                    <a:pt x="59253" y="144882"/>
                    <a:pt x="49314" y="136854"/>
                  </a:cubicBezTo>
                  <a:cubicBezTo>
                    <a:pt x="34787" y="124621"/>
                    <a:pt x="21025" y="110860"/>
                    <a:pt x="7264" y="97480"/>
                  </a:cubicBezTo>
                  <a:cubicBezTo>
                    <a:pt x="4588" y="94804"/>
                    <a:pt x="1147" y="92893"/>
                    <a:pt x="0" y="87923"/>
                  </a:cubicBezTo>
                  <a:cubicBezTo>
                    <a:pt x="18349" y="82571"/>
                    <a:pt x="37081" y="79131"/>
                    <a:pt x="55430" y="77984"/>
                  </a:cubicBezTo>
                  <a:cubicBezTo>
                    <a:pt x="81043" y="76455"/>
                    <a:pt x="97480" y="65369"/>
                    <a:pt x="108184" y="42432"/>
                  </a:cubicBezTo>
                  <a:cubicBezTo>
                    <a:pt x="115065" y="27524"/>
                    <a:pt x="125386" y="14144"/>
                    <a:pt x="134179" y="0"/>
                  </a:cubicBezTo>
                  <a:cubicBezTo>
                    <a:pt x="141060" y="4587"/>
                    <a:pt x="143353" y="11086"/>
                    <a:pt x="147176" y="16820"/>
                  </a:cubicBezTo>
                  <a:cubicBezTo>
                    <a:pt x="156732" y="32111"/>
                    <a:pt x="166672" y="47402"/>
                    <a:pt x="175846" y="63075"/>
                  </a:cubicBezTo>
                  <a:cubicBezTo>
                    <a:pt x="179669" y="69574"/>
                    <a:pt x="184639" y="72632"/>
                    <a:pt x="192284" y="73779"/>
                  </a:cubicBezTo>
                  <a:cubicBezTo>
                    <a:pt x="216368" y="77602"/>
                    <a:pt x="240451" y="81807"/>
                    <a:pt x="264916" y="86012"/>
                  </a:cubicBezTo>
                  <a:cubicBezTo>
                    <a:pt x="267592" y="86776"/>
                    <a:pt x="269886" y="86394"/>
                    <a:pt x="271797" y="89834"/>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56" name="任意多边形: 形状 55"/>
            <p:cNvSpPr/>
            <p:nvPr>
              <p:custDataLst>
                <p:tags r:id="rId51"/>
              </p:custDataLst>
            </p:nvPr>
          </p:nvSpPr>
          <p:spPr>
            <a:xfrm>
              <a:off x="10013927" y="772171"/>
              <a:ext cx="235121" cy="237446"/>
            </a:xfrm>
            <a:custGeom>
              <a:avLst/>
              <a:gdLst>
                <a:gd name="connsiteX0" fmla="*/ 189991 w 235121"/>
                <a:gd name="connsiteY0" fmla="*/ 236650 h 237446"/>
                <a:gd name="connsiteX1" fmla="*/ 173935 w 235121"/>
                <a:gd name="connsiteY1" fmla="*/ 230916 h 237446"/>
                <a:gd name="connsiteX2" fmla="*/ 129592 w 235121"/>
                <a:gd name="connsiteY2" fmla="*/ 208362 h 237446"/>
                <a:gd name="connsiteX3" fmla="*/ 107419 w 235121"/>
                <a:gd name="connsiteY3" fmla="*/ 208744 h 237446"/>
                <a:gd name="connsiteX4" fmla="*/ 58871 w 235121"/>
                <a:gd name="connsiteY4" fmla="*/ 233592 h 237446"/>
                <a:gd name="connsiteX5" fmla="*/ 46256 w 235121"/>
                <a:gd name="connsiteY5" fmla="*/ 237032 h 237446"/>
                <a:gd name="connsiteX6" fmla="*/ 49314 w 235121"/>
                <a:gd name="connsiteY6" fmla="*/ 197658 h 237446"/>
                <a:gd name="connsiteX7" fmla="*/ 53137 w 235121"/>
                <a:gd name="connsiteY7" fmla="*/ 167459 h 237446"/>
                <a:gd name="connsiteX8" fmla="*/ 44727 w 235121"/>
                <a:gd name="connsiteY8" fmla="*/ 141846 h 237446"/>
                <a:gd name="connsiteX9" fmla="*/ 0 w 235121"/>
                <a:gd name="connsiteY9" fmla="*/ 90621 h 237446"/>
                <a:gd name="connsiteX10" fmla="*/ 43197 w 235121"/>
                <a:gd name="connsiteY10" fmla="*/ 79918 h 237446"/>
                <a:gd name="connsiteX11" fmla="*/ 78366 w 235121"/>
                <a:gd name="connsiteY11" fmla="*/ 71125 h 237446"/>
                <a:gd name="connsiteX12" fmla="*/ 95569 w 235121"/>
                <a:gd name="connsiteY12" fmla="*/ 40926 h 237446"/>
                <a:gd name="connsiteX13" fmla="*/ 116976 w 235121"/>
                <a:gd name="connsiteY13" fmla="*/ 22 h 237446"/>
                <a:gd name="connsiteX14" fmla="*/ 124622 w 235121"/>
                <a:gd name="connsiteY14" fmla="*/ 7286 h 237446"/>
                <a:gd name="connsiteX15" fmla="*/ 152145 w 235121"/>
                <a:gd name="connsiteY15" fmla="*/ 61186 h 237446"/>
                <a:gd name="connsiteX16" fmla="*/ 171259 w 235121"/>
                <a:gd name="connsiteY16" fmla="*/ 75713 h 237446"/>
                <a:gd name="connsiteX17" fmla="*/ 222866 w 235121"/>
                <a:gd name="connsiteY17" fmla="*/ 86034 h 237446"/>
                <a:gd name="connsiteX18" fmla="*/ 235099 w 235121"/>
                <a:gd name="connsiteY18" fmla="*/ 90239 h 237446"/>
                <a:gd name="connsiteX19" fmla="*/ 227836 w 235121"/>
                <a:gd name="connsiteY19" fmla="*/ 102090 h 237446"/>
                <a:gd name="connsiteX20" fmla="*/ 191902 w 235121"/>
                <a:gd name="connsiteY20" fmla="*/ 142993 h 237446"/>
                <a:gd name="connsiteX21" fmla="*/ 184257 w 235121"/>
                <a:gd name="connsiteY21" fmla="*/ 168988 h 237446"/>
                <a:gd name="connsiteX22" fmla="*/ 191137 w 235121"/>
                <a:gd name="connsiteY22" fmla="*/ 227858 h 237446"/>
                <a:gd name="connsiteX23" fmla="*/ 189991 w 235121"/>
                <a:gd name="connsiteY23" fmla="*/ 236650 h 23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5121" h="237446">
                  <a:moveTo>
                    <a:pt x="189991" y="236650"/>
                  </a:moveTo>
                  <a:cubicBezTo>
                    <a:pt x="183874" y="237797"/>
                    <a:pt x="179287" y="233210"/>
                    <a:pt x="173935" y="230916"/>
                  </a:cubicBezTo>
                  <a:cubicBezTo>
                    <a:pt x="159026" y="223653"/>
                    <a:pt x="144118" y="216390"/>
                    <a:pt x="129592" y="208362"/>
                  </a:cubicBezTo>
                  <a:cubicBezTo>
                    <a:pt x="121563" y="203775"/>
                    <a:pt x="115065" y="204539"/>
                    <a:pt x="107419" y="208744"/>
                  </a:cubicBezTo>
                  <a:cubicBezTo>
                    <a:pt x="91364" y="217536"/>
                    <a:pt x="75309" y="225182"/>
                    <a:pt x="58871" y="233592"/>
                  </a:cubicBezTo>
                  <a:cubicBezTo>
                    <a:pt x="55048" y="235503"/>
                    <a:pt x="51607" y="238562"/>
                    <a:pt x="46256" y="237032"/>
                  </a:cubicBezTo>
                  <a:cubicBezTo>
                    <a:pt x="44344" y="223653"/>
                    <a:pt x="48931" y="211038"/>
                    <a:pt x="49314" y="197658"/>
                  </a:cubicBezTo>
                  <a:cubicBezTo>
                    <a:pt x="49696" y="187719"/>
                    <a:pt x="50461" y="177398"/>
                    <a:pt x="53137" y="167459"/>
                  </a:cubicBezTo>
                  <a:cubicBezTo>
                    <a:pt x="56195" y="156373"/>
                    <a:pt x="51607" y="149492"/>
                    <a:pt x="44727" y="141846"/>
                  </a:cubicBezTo>
                  <a:cubicBezTo>
                    <a:pt x="29818" y="125408"/>
                    <a:pt x="15291" y="108206"/>
                    <a:pt x="0" y="90621"/>
                  </a:cubicBezTo>
                  <a:cubicBezTo>
                    <a:pt x="14909" y="84505"/>
                    <a:pt x="29436" y="83740"/>
                    <a:pt x="43197" y="79918"/>
                  </a:cubicBezTo>
                  <a:cubicBezTo>
                    <a:pt x="55048" y="76860"/>
                    <a:pt x="68809" y="78006"/>
                    <a:pt x="78366" y="71125"/>
                  </a:cubicBezTo>
                  <a:cubicBezTo>
                    <a:pt x="87159" y="64245"/>
                    <a:pt x="89834" y="51247"/>
                    <a:pt x="95569" y="40926"/>
                  </a:cubicBezTo>
                  <a:cubicBezTo>
                    <a:pt x="102832" y="27164"/>
                    <a:pt x="109713" y="13402"/>
                    <a:pt x="116976" y="22"/>
                  </a:cubicBezTo>
                  <a:cubicBezTo>
                    <a:pt x="122710" y="-360"/>
                    <a:pt x="123093" y="4227"/>
                    <a:pt x="124622" y="7286"/>
                  </a:cubicBezTo>
                  <a:cubicBezTo>
                    <a:pt x="134179" y="25253"/>
                    <a:pt x="143736" y="42837"/>
                    <a:pt x="152145" y="61186"/>
                  </a:cubicBezTo>
                  <a:cubicBezTo>
                    <a:pt x="156351" y="69979"/>
                    <a:pt x="162085" y="73801"/>
                    <a:pt x="171259" y="75713"/>
                  </a:cubicBezTo>
                  <a:cubicBezTo>
                    <a:pt x="188461" y="78771"/>
                    <a:pt x="205664" y="82594"/>
                    <a:pt x="222866" y="86034"/>
                  </a:cubicBezTo>
                  <a:cubicBezTo>
                    <a:pt x="227071" y="86799"/>
                    <a:pt x="231276" y="87181"/>
                    <a:pt x="235099" y="90239"/>
                  </a:cubicBezTo>
                  <a:cubicBezTo>
                    <a:pt x="235481" y="95973"/>
                    <a:pt x="230894" y="98267"/>
                    <a:pt x="227836" y="102090"/>
                  </a:cubicBezTo>
                  <a:cubicBezTo>
                    <a:pt x="215985" y="115852"/>
                    <a:pt x="204517" y="129996"/>
                    <a:pt x="191902" y="142993"/>
                  </a:cubicBezTo>
                  <a:cubicBezTo>
                    <a:pt x="184257" y="150638"/>
                    <a:pt x="183110" y="159049"/>
                    <a:pt x="184257" y="168988"/>
                  </a:cubicBezTo>
                  <a:cubicBezTo>
                    <a:pt x="186933" y="188484"/>
                    <a:pt x="188844" y="207980"/>
                    <a:pt x="191137" y="227858"/>
                  </a:cubicBezTo>
                  <a:cubicBezTo>
                    <a:pt x="191520" y="230534"/>
                    <a:pt x="192667" y="233974"/>
                    <a:pt x="189991" y="236650"/>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57" name="任意多边形: 形状 56"/>
            <p:cNvSpPr/>
            <p:nvPr>
              <p:custDataLst>
                <p:tags r:id="rId52"/>
              </p:custDataLst>
            </p:nvPr>
          </p:nvSpPr>
          <p:spPr>
            <a:xfrm>
              <a:off x="7648415" y="381509"/>
              <a:ext cx="133413" cy="140294"/>
            </a:xfrm>
            <a:custGeom>
              <a:avLst/>
              <a:gdLst>
                <a:gd name="connsiteX0" fmla="*/ 133414 w 133413"/>
                <a:gd name="connsiteY0" fmla="*/ 53136 h 140294"/>
                <a:gd name="connsiteX1" fmla="*/ 112007 w 133413"/>
                <a:gd name="connsiteY1" fmla="*/ 78748 h 140294"/>
                <a:gd name="connsiteX2" fmla="*/ 103979 w 133413"/>
                <a:gd name="connsiteY2" fmla="*/ 107801 h 140294"/>
                <a:gd name="connsiteX3" fmla="*/ 106272 w 133413"/>
                <a:gd name="connsiteY3" fmla="*/ 138383 h 140294"/>
                <a:gd name="connsiteX4" fmla="*/ 80278 w 133413"/>
                <a:gd name="connsiteY4" fmla="*/ 126915 h 140294"/>
                <a:gd name="connsiteX5" fmla="*/ 52372 w 133413"/>
                <a:gd name="connsiteY5" fmla="*/ 127297 h 140294"/>
                <a:gd name="connsiteX6" fmla="*/ 26377 w 133413"/>
                <a:gd name="connsiteY6" fmla="*/ 140295 h 140294"/>
                <a:gd name="connsiteX7" fmla="*/ 28288 w 133413"/>
                <a:gd name="connsiteY7" fmla="*/ 108948 h 140294"/>
                <a:gd name="connsiteX8" fmla="*/ 19879 w 133413"/>
                <a:gd name="connsiteY8" fmla="*/ 78366 h 140294"/>
                <a:gd name="connsiteX9" fmla="*/ 0 w 133413"/>
                <a:gd name="connsiteY9" fmla="*/ 54665 h 140294"/>
                <a:gd name="connsiteX10" fmla="*/ 34023 w 133413"/>
                <a:gd name="connsiteY10" fmla="*/ 45873 h 140294"/>
                <a:gd name="connsiteX11" fmla="*/ 48166 w 133413"/>
                <a:gd name="connsiteY11" fmla="*/ 34787 h 140294"/>
                <a:gd name="connsiteX12" fmla="*/ 66516 w 133413"/>
                <a:gd name="connsiteY12" fmla="*/ 0 h 140294"/>
                <a:gd name="connsiteX13" fmla="*/ 83336 w 133413"/>
                <a:gd name="connsiteY13" fmla="*/ 33640 h 140294"/>
                <a:gd name="connsiteX14" fmla="*/ 98627 w 133413"/>
                <a:gd name="connsiteY14" fmla="*/ 45491 h 140294"/>
                <a:gd name="connsiteX15" fmla="*/ 133414 w 133413"/>
                <a:gd name="connsiteY15" fmla="*/ 53136 h 14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3413" h="140294">
                  <a:moveTo>
                    <a:pt x="133414" y="53136"/>
                  </a:moveTo>
                  <a:cubicBezTo>
                    <a:pt x="125386" y="62693"/>
                    <a:pt x="119652" y="71485"/>
                    <a:pt x="112007" y="78748"/>
                  </a:cubicBezTo>
                  <a:cubicBezTo>
                    <a:pt x="103214" y="87159"/>
                    <a:pt x="101685" y="96715"/>
                    <a:pt x="103979" y="107801"/>
                  </a:cubicBezTo>
                  <a:cubicBezTo>
                    <a:pt x="105890" y="117740"/>
                    <a:pt x="107419" y="127680"/>
                    <a:pt x="106272" y="138383"/>
                  </a:cubicBezTo>
                  <a:cubicBezTo>
                    <a:pt x="95951" y="137619"/>
                    <a:pt x="87923" y="131885"/>
                    <a:pt x="80278" y="126915"/>
                  </a:cubicBezTo>
                  <a:cubicBezTo>
                    <a:pt x="70339" y="120799"/>
                    <a:pt x="61929" y="121181"/>
                    <a:pt x="52372" y="127297"/>
                  </a:cubicBezTo>
                  <a:cubicBezTo>
                    <a:pt x="44726" y="131885"/>
                    <a:pt x="36698" y="135325"/>
                    <a:pt x="26377" y="140295"/>
                  </a:cubicBezTo>
                  <a:cubicBezTo>
                    <a:pt x="25613" y="128062"/>
                    <a:pt x="26377" y="118505"/>
                    <a:pt x="28288" y="108948"/>
                  </a:cubicBezTo>
                  <a:cubicBezTo>
                    <a:pt x="30582" y="97098"/>
                    <a:pt x="29435" y="87159"/>
                    <a:pt x="19879" y="78366"/>
                  </a:cubicBezTo>
                  <a:cubicBezTo>
                    <a:pt x="12615" y="71485"/>
                    <a:pt x="6881" y="63075"/>
                    <a:pt x="0" y="54665"/>
                  </a:cubicBezTo>
                  <a:cubicBezTo>
                    <a:pt x="11468" y="48931"/>
                    <a:pt x="22936" y="48167"/>
                    <a:pt x="34023" y="45873"/>
                  </a:cubicBezTo>
                  <a:cubicBezTo>
                    <a:pt x="40904" y="44344"/>
                    <a:pt x="45109" y="41286"/>
                    <a:pt x="48166" y="34787"/>
                  </a:cubicBezTo>
                  <a:cubicBezTo>
                    <a:pt x="53901" y="23319"/>
                    <a:pt x="58488" y="11850"/>
                    <a:pt x="66516" y="0"/>
                  </a:cubicBezTo>
                  <a:cubicBezTo>
                    <a:pt x="72632" y="11850"/>
                    <a:pt x="78366" y="22554"/>
                    <a:pt x="83336" y="33640"/>
                  </a:cubicBezTo>
                  <a:cubicBezTo>
                    <a:pt x="86394" y="40521"/>
                    <a:pt x="90599" y="44344"/>
                    <a:pt x="98627" y="45491"/>
                  </a:cubicBezTo>
                  <a:cubicBezTo>
                    <a:pt x="109713" y="47020"/>
                    <a:pt x="120416" y="50078"/>
                    <a:pt x="133414" y="53136"/>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sp>
          <p:nvSpPr>
            <p:cNvPr id="58" name="任意多边形: 形状 57"/>
            <p:cNvSpPr/>
            <p:nvPr>
              <p:custDataLst>
                <p:tags r:id="rId53"/>
              </p:custDataLst>
            </p:nvPr>
          </p:nvSpPr>
          <p:spPr>
            <a:xfrm>
              <a:off x="9763538" y="19113"/>
              <a:ext cx="103979" cy="90677"/>
            </a:xfrm>
            <a:custGeom>
              <a:avLst/>
              <a:gdLst>
                <a:gd name="connsiteX0" fmla="*/ 0 w 103979"/>
                <a:gd name="connsiteY0" fmla="*/ 34022 h 90677"/>
                <a:gd name="connsiteX1" fmla="*/ 50078 w 103979"/>
                <a:gd name="connsiteY1" fmla="*/ 1911 h 90677"/>
                <a:gd name="connsiteX2" fmla="*/ 53518 w 103979"/>
                <a:gd name="connsiteY2" fmla="*/ 0 h 90677"/>
                <a:gd name="connsiteX3" fmla="*/ 65369 w 103979"/>
                <a:gd name="connsiteY3" fmla="*/ 17967 h 90677"/>
                <a:gd name="connsiteX4" fmla="*/ 81425 w 103979"/>
                <a:gd name="connsiteY4" fmla="*/ 29053 h 90677"/>
                <a:gd name="connsiteX5" fmla="*/ 103979 w 103979"/>
                <a:gd name="connsiteY5" fmla="*/ 33258 h 90677"/>
                <a:gd name="connsiteX6" fmla="*/ 90600 w 103979"/>
                <a:gd name="connsiteY6" fmla="*/ 50460 h 90677"/>
                <a:gd name="connsiteX7" fmla="*/ 83719 w 103979"/>
                <a:gd name="connsiteY7" fmla="*/ 71485 h 90677"/>
                <a:gd name="connsiteX8" fmla="*/ 84100 w 103979"/>
                <a:gd name="connsiteY8" fmla="*/ 90599 h 90677"/>
                <a:gd name="connsiteX9" fmla="*/ 63458 w 103979"/>
                <a:gd name="connsiteY9" fmla="*/ 83336 h 90677"/>
                <a:gd name="connsiteX10" fmla="*/ 42050 w 103979"/>
                <a:gd name="connsiteY10" fmla="*/ 83336 h 90677"/>
                <a:gd name="connsiteX11" fmla="*/ 21025 w 103979"/>
                <a:gd name="connsiteY11" fmla="*/ 90599 h 90677"/>
                <a:gd name="connsiteX12" fmla="*/ 21790 w 103979"/>
                <a:gd name="connsiteY12" fmla="*/ 69956 h 90677"/>
                <a:gd name="connsiteX13" fmla="*/ 15674 w 103979"/>
                <a:gd name="connsiteY13" fmla="*/ 51607 h 90677"/>
                <a:gd name="connsiteX14" fmla="*/ 0 w 103979"/>
                <a:gd name="connsiteY14" fmla="*/ 34022 h 9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979" h="90677">
                  <a:moveTo>
                    <a:pt x="0" y="34022"/>
                  </a:moveTo>
                  <a:cubicBezTo>
                    <a:pt x="24466" y="32111"/>
                    <a:pt x="42050" y="24466"/>
                    <a:pt x="50078" y="1911"/>
                  </a:cubicBezTo>
                  <a:cubicBezTo>
                    <a:pt x="50461" y="1147"/>
                    <a:pt x="51607" y="1147"/>
                    <a:pt x="53518" y="0"/>
                  </a:cubicBezTo>
                  <a:cubicBezTo>
                    <a:pt x="58488" y="4970"/>
                    <a:pt x="61929" y="11851"/>
                    <a:pt x="65369" y="17967"/>
                  </a:cubicBezTo>
                  <a:cubicBezTo>
                    <a:pt x="68809" y="24848"/>
                    <a:pt x="73779" y="28288"/>
                    <a:pt x="81425" y="29053"/>
                  </a:cubicBezTo>
                  <a:cubicBezTo>
                    <a:pt x="88688" y="29817"/>
                    <a:pt x="95951" y="31729"/>
                    <a:pt x="103979" y="33258"/>
                  </a:cubicBezTo>
                  <a:cubicBezTo>
                    <a:pt x="102832" y="42050"/>
                    <a:pt x="95569" y="45491"/>
                    <a:pt x="90600" y="50460"/>
                  </a:cubicBezTo>
                  <a:cubicBezTo>
                    <a:pt x="84483" y="56577"/>
                    <a:pt x="81043" y="62311"/>
                    <a:pt x="83719" y="71485"/>
                  </a:cubicBezTo>
                  <a:cubicBezTo>
                    <a:pt x="85630" y="77219"/>
                    <a:pt x="86394" y="84100"/>
                    <a:pt x="84100" y="90599"/>
                  </a:cubicBezTo>
                  <a:cubicBezTo>
                    <a:pt x="76073" y="91364"/>
                    <a:pt x="69956" y="86394"/>
                    <a:pt x="63458" y="83336"/>
                  </a:cubicBezTo>
                  <a:cubicBezTo>
                    <a:pt x="56195" y="79895"/>
                    <a:pt x="49696" y="79895"/>
                    <a:pt x="42050" y="83336"/>
                  </a:cubicBezTo>
                  <a:cubicBezTo>
                    <a:pt x="35552" y="86394"/>
                    <a:pt x="29436" y="90981"/>
                    <a:pt x="21025" y="90599"/>
                  </a:cubicBezTo>
                  <a:cubicBezTo>
                    <a:pt x="19114" y="83336"/>
                    <a:pt x="20261" y="76455"/>
                    <a:pt x="21790" y="69956"/>
                  </a:cubicBezTo>
                  <a:cubicBezTo>
                    <a:pt x="24083" y="61928"/>
                    <a:pt x="21408" y="56959"/>
                    <a:pt x="15674" y="51607"/>
                  </a:cubicBezTo>
                  <a:cubicBezTo>
                    <a:pt x="10704" y="47020"/>
                    <a:pt x="5352" y="42432"/>
                    <a:pt x="0" y="34022"/>
                  </a:cubicBezTo>
                  <a:close/>
                </a:path>
              </a:pathLst>
            </a:custGeom>
            <a:solidFill>
              <a:srgbClr val="9193A8"/>
            </a:solidFill>
            <a:ln w="3822" cap="flat">
              <a:noFill/>
              <a:prstDash val="solid"/>
              <a:miter/>
            </a:ln>
          </p:spPr>
          <p:txBody>
            <a:bodyPr rtlCol="0" anchor="ctr"/>
            <a:lstStyle/>
            <a:p>
              <a:endParaRPr lang="en-US">
                <a:latin typeface="Arial" panose="020B0604020202020204" pitchFamily="34" charset="0"/>
                <a:ea typeface="微软雅黑" panose="020B0503020204020204" charset="-122"/>
                <a:sym typeface="Arial" panose="020B0604020202020204" pitchFamily="34" charset="0"/>
              </a:endParaRPr>
            </a:p>
          </p:txBody>
        </p:sp>
      </p:grpSp>
      <p:sp>
        <p:nvSpPr>
          <p:cNvPr id="2" name="标题 1"/>
          <p:cNvSpPr>
            <a:spLocks noGrp="1"/>
          </p:cNvSpPr>
          <p:nvPr>
            <p:ph type="title" hasCustomPrompt="1"/>
            <p:custDataLst>
              <p:tags r:id="rId54"/>
            </p:custDataLst>
          </p:nvPr>
        </p:nvSpPr>
        <p:spPr>
          <a:xfrm>
            <a:off x="2988945" y="4998360"/>
            <a:ext cx="7828280" cy="923330"/>
          </a:xfrm>
        </p:spPr>
        <p:txBody>
          <a:bodyPr lIns="91440" tIns="45720" rIns="91440" bIns="45720" anchor="t" anchorCtr="0">
            <a:normAutofit/>
          </a:bodyPr>
          <a:lstStyle>
            <a:lvl1pPr>
              <a:defRPr sz="5400" b="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5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6"/>
            </p:custDataLst>
          </p:nvPr>
        </p:nvSpPr>
        <p:spPr/>
        <p:txBody>
          <a:bodyPr/>
          <a:lstStyle/>
          <a:p>
            <a:endParaRPr lang="zh-CN" altLang="en-US"/>
          </a:p>
        </p:txBody>
      </p:sp>
      <p:sp>
        <p:nvSpPr>
          <p:cNvPr id="6" name="灯片编号占位符 5"/>
          <p:cNvSpPr>
            <a:spLocks noGrp="1"/>
          </p:cNvSpPr>
          <p:nvPr>
            <p:ph type="sldNum" sz="quarter" idx="12"/>
            <p:custDataLst>
              <p:tags r:id="rId5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Users\Administrator.USER-20190207SV\Desktop\航空航天\太空飞行\aerial-photography-of-rock-formation-2440079.jpgaerial-photography-of-rock-formation-2440079"/>
          <p:cNvPicPr>
            <a:picLocks noChangeAspect="1"/>
          </p:cNvPicPr>
          <p:nvPr userDrawn="1">
            <p:custDataLst>
              <p:tags r:id="rId2"/>
            </p:custDataLst>
          </p:nvPr>
        </p:nvPicPr>
        <p:blipFill>
          <a:blip r:embed="rId3" cstate="screen"/>
          <a:srcRect l="-5"/>
          <a:stretch>
            <a:fillRect/>
          </a:stretch>
        </p:blipFill>
        <p:spPr>
          <a:xfrm>
            <a:off x="1905" y="-9525"/>
            <a:ext cx="12211685" cy="6867525"/>
          </a:xfrm>
          <a:prstGeom prst="rect">
            <a:avLst/>
          </a:prstGeom>
        </p:spPr>
      </p:pic>
      <p:sp>
        <p:nvSpPr>
          <p:cNvPr id="7" name="矩形 6"/>
          <p:cNvSpPr/>
          <p:nvPr userDrawn="1">
            <p:custDataLst>
              <p:tags r:id="rId4"/>
            </p:custDataLst>
          </p:nvPr>
        </p:nvSpPr>
        <p:spPr>
          <a:xfrm>
            <a:off x="-10160" y="2451735"/>
            <a:ext cx="12214860" cy="3278505"/>
          </a:xfrm>
          <a:prstGeom prst="rect">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矩形 7"/>
          <p:cNvSpPr/>
          <p:nvPr userDrawn="1">
            <p:custDataLst>
              <p:tags r:id="rId5"/>
            </p:custDataLst>
          </p:nvPr>
        </p:nvSpPr>
        <p:spPr>
          <a:xfrm>
            <a:off x="0" y="2140585"/>
            <a:ext cx="12198985" cy="3907155"/>
          </a:xfrm>
          <a:prstGeom prst="rect">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C:\Users\Administrator.USER-20190207SV\Desktop\毕业答辩风\航空航天\太空飞行\photo-of-stars-during-evening-3330895.jpgphoto-of-stars-during-evening-3330895"/>
          <p:cNvPicPr>
            <a:picLocks noChangeAspect="1"/>
          </p:cNvPicPr>
          <p:nvPr userDrawn="1">
            <p:custDataLst>
              <p:tags r:id="rId2"/>
            </p:custDataLst>
          </p:nvPr>
        </p:nvPicPr>
        <p:blipFill>
          <a:blip r:embed="rId3" cstate="screen"/>
          <a:srcRect l="-172"/>
          <a:stretch>
            <a:fillRect/>
          </a:stretch>
        </p:blipFill>
        <p:spPr>
          <a:xfrm>
            <a:off x="533400" y="618490"/>
            <a:ext cx="11068685" cy="5621020"/>
          </a:xfrm>
          <a:prstGeom prst="rect">
            <a:avLst/>
          </a:prstGeom>
        </p:spPr>
      </p:pic>
      <p:pic>
        <p:nvPicPr>
          <p:cNvPr id="7" name="图片 6" descr="未标题-5"/>
          <p:cNvPicPr>
            <a:picLocks noChangeAspect="1"/>
          </p:cNvPicPr>
          <p:nvPr userDrawn="1">
            <p:custDataLst>
              <p:tags r:id="rId4"/>
            </p:custDataLst>
          </p:nvPr>
        </p:nvPicPr>
        <p:blipFill>
          <a:blip r:embed="rId5"/>
          <a:stretch>
            <a:fillRect/>
          </a:stretch>
        </p:blipFill>
        <p:spPr>
          <a:xfrm>
            <a:off x="11375390" y="0"/>
            <a:ext cx="807085" cy="807085"/>
          </a:xfrm>
          <a:prstGeom prst="rect">
            <a:avLst/>
          </a:prstGeom>
        </p:spPr>
      </p:pic>
      <p:pic>
        <p:nvPicPr>
          <p:cNvPr id="8" name="图片 7" descr="未标题-5"/>
          <p:cNvPicPr>
            <a:picLocks noChangeAspect="1"/>
          </p:cNvPicPr>
          <p:nvPr userDrawn="1">
            <p:custDataLst>
              <p:tags r:id="rId6"/>
            </p:custDataLst>
          </p:nvPr>
        </p:nvPicPr>
        <p:blipFill>
          <a:blip r:embed="rId5"/>
          <a:stretch>
            <a:fillRect/>
          </a:stretch>
        </p:blipFill>
        <p:spPr>
          <a:xfrm>
            <a:off x="-14605" y="6068695"/>
            <a:ext cx="807085" cy="807085"/>
          </a:xfrm>
          <a:prstGeom prst="rect">
            <a:avLst/>
          </a:prstGeom>
        </p:spPr>
      </p:pic>
      <p:sp>
        <p:nvSpPr>
          <p:cNvPr id="9" name="矩形 8"/>
          <p:cNvSpPr/>
          <p:nvPr userDrawn="1">
            <p:custDataLst>
              <p:tags r:id="rId7"/>
            </p:custDataLst>
          </p:nvPr>
        </p:nvSpPr>
        <p:spPr>
          <a:xfrm>
            <a:off x="561975" y="2008505"/>
            <a:ext cx="11068685" cy="2840990"/>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title" hasCustomPrompt="1"/>
            <p:custDataLst>
              <p:tags r:id="rId8"/>
            </p:custDataLst>
          </p:nvPr>
        </p:nvSpPr>
        <p:spPr>
          <a:xfrm>
            <a:off x="3652203" y="2407920"/>
            <a:ext cx="4888230" cy="1214120"/>
          </a:xfrm>
        </p:spPr>
        <p:txBody>
          <a:bodyPr vert="horz" lIns="91440" tIns="45720" rIns="91440" bIns="45720" rtlCol="0" anchor="b" anchorCtr="0">
            <a:normAutofit/>
          </a:bodyPr>
          <a:lstStyle>
            <a:lvl1pPr marL="0" marR="0" algn="ctr" defTabSz="914400" rtl="0" eaLnBrk="1" fontAlgn="auto" latinLnBrk="0" hangingPunct="1">
              <a:lnSpc>
                <a:spcPct val="100000"/>
              </a:lnSpc>
              <a:buNone/>
              <a:defRPr sz="6000" b="0" u="none" strike="noStrike" kern="1200" cap="none" spc="600" normalizeH="0" baseline="0"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err="1">
                <a:sym typeface="+mn-ea"/>
              </a:rPr>
              <a:t>编辑标题</a:t>
            </a:r>
            <a:endParaRPr dirty="0">
              <a:sym typeface="+mn-ea"/>
            </a:endParaRPr>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p:custDataLst>
              <p:tags r:id="rId12"/>
            </p:custDataLst>
          </p:nvPr>
        </p:nvSpPr>
        <p:spPr>
          <a:xfrm>
            <a:off x="3652203" y="3702050"/>
            <a:ext cx="4888230" cy="722630"/>
          </a:xfrm>
        </p:spPr>
        <p:txBody>
          <a:bodyPr vert="horz" lIns="91440" tIns="45720" rIns="91440" bIns="45720" rtlCol="0" anchor="t" anchorCtr="0">
            <a:normAutofit/>
          </a:bodyPr>
          <a:lstStyle>
            <a:lvl1pPr marL="0" indent="0" algn="ctr">
              <a:buNone/>
              <a:defRPr lang="zh-CN" altLang="en-US" sz="2000" spc="400" dirty="0">
                <a:solidFill>
                  <a:schemeClr val="bg1"/>
                </a:solidFill>
                <a:latin typeface="Arial" panose="020B0604020202020204" pitchFamily="34" charset="0"/>
                <a:ea typeface="微软雅黑" panose="020B0503020204020204" charset="-122"/>
              </a:defRPr>
            </a:lvl1pPr>
          </a:lstStyle>
          <a:p>
            <a:pPr marL="228600" lvl="0" indent="-228600">
              <a:lnSpc>
                <a:spcPct val="100000"/>
              </a:lnSpc>
            </a:pPr>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58" name="图片 57"/>
          <p:cNvPicPr>
            <a:picLocks noChangeAspect="1"/>
          </p:cNvPicPr>
          <p:nvPr userDrawn="1">
            <p:custDataLst>
              <p:tags r:id="rId2"/>
            </p:custDataLst>
          </p:nvPr>
        </p:nvPicPr>
        <p:blipFill>
          <a:blip r:embed="rId3"/>
          <a:stretch>
            <a:fillRect/>
          </a:stretch>
        </p:blipFill>
        <p:spPr>
          <a:xfrm>
            <a:off x="85725" y="5661660"/>
            <a:ext cx="1041400" cy="1100455"/>
          </a:xfrm>
          <a:prstGeom prst="rect">
            <a:avLst/>
          </a:prstGeom>
        </p:spPr>
      </p:pic>
      <p:pic>
        <p:nvPicPr>
          <p:cNvPr id="59" name="图片 58" descr="未标题-5"/>
          <p:cNvPicPr>
            <a:picLocks noChangeAspect="1"/>
          </p:cNvPicPr>
          <p:nvPr userDrawn="1">
            <p:custDataLst>
              <p:tags r:id="rId4"/>
            </p:custDataLst>
          </p:nvPr>
        </p:nvPicPr>
        <p:blipFill>
          <a:blip r:embed="rId5"/>
          <a:stretch>
            <a:fillRect/>
          </a:stretch>
        </p:blipFill>
        <p:spPr>
          <a:xfrm>
            <a:off x="11082020" y="5728335"/>
            <a:ext cx="1100455" cy="1100455"/>
          </a:xfrm>
          <a:prstGeom prst="rect">
            <a:avLst/>
          </a:prstGeom>
        </p:spPr>
      </p:pic>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未标题-5"/>
          <p:cNvPicPr>
            <a:picLocks noChangeAspect="1"/>
          </p:cNvPicPr>
          <p:nvPr userDrawn="1">
            <p:custDataLst>
              <p:tags r:id="rId3"/>
            </p:custDataLst>
          </p:nvPr>
        </p:nvPicPr>
        <p:blipFill>
          <a:blip r:embed="rId4"/>
          <a:stretch>
            <a:fillRect/>
          </a:stretch>
        </p:blipFill>
        <p:spPr>
          <a:xfrm>
            <a:off x="10598150" y="5340350"/>
            <a:ext cx="1584325" cy="1584325"/>
          </a:xfrm>
          <a:prstGeom prst="rect">
            <a:avLst/>
          </a:prstGeom>
        </p:spPr>
      </p:pic>
      <p:sp>
        <p:nvSpPr>
          <p:cNvPr id="2" name="标题 1"/>
          <p:cNvSpPr>
            <a:spLocks noGrp="1"/>
          </p:cNvSpPr>
          <p:nvPr>
            <p:ph type="title" hasCustomPrompt="1"/>
            <p:custDataLst>
              <p:tags r:id="rId5"/>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4445"/>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59" name="图片 58"/>
          <p:cNvPicPr>
            <a:picLocks noChangeAspect="1"/>
          </p:cNvPicPr>
          <p:nvPr userDrawn="1">
            <p:custDataLst>
              <p:tags r:id="rId3"/>
            </p:custDataLst>
          </p:nvPr>
        </p:nvPicPr>
        <p:blipFill>
          <a:blip r:embed="rId4"/>
          <a:stretch>
            <a:fillRect/>
          </a:stretch>
        </p:blipFill>
        <p:spPr>
          <a:xfrm>
            <a:off x="85435" y="5601414"/>
            <a:ext cx="1041441" cy="1100455"/>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4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635"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62" name="图片 61"/>
          <p:cNvPicPr>
            <a:picLocks noChangeAspect="1"/>
          </p:cNvPicPr>
          <p:nvPr userDrawn="1">
            <p:custDataLst>
              <p:tags r:id="rId3"/>
            </p:custDataLst>
          </p:nvPr>
        </p:nvPicPr>
        <p:blipFill>
          <a:blip r:embed="rId4"/>
          <a:stretch>
            <a:fillRect/>
          </a:stretch>
        </p:blipFill>
        <p:spPr>
          <a:xfrm>
            <a:off x="85725" y="165100"/>
            <a:ext cx="1041400" cy="1100455"/>
          </a:xfrm>
          <a:prstGeom prst="rect">
            <a:avLst/>
          </a:prstGeom>
        </p:spPr>
      </p:pic>
      <p:pic>
        <p:nvPicPr>
          <p:cNvPr id="63" name="图片 62" descr="未标题-5"/>
          <p:cNvPicPr>
            <a:picLocks noChangeAspect="1"/>
          </p:cNvPicPr>
          <p:nvPr userDrawn="1">
            <p:custDataLst>
              <p:tags r:id="rId5"/>
            </p:custDataLst>
          </p:nvPr>
        </p:nvPicPr>
        <p:blipFill>
          <a:blip r:embed="rId6"/>
          <a:stretch>
            <a:fillRect/>
          </a:stretch>
        </p:blipFill>
        <p:spPr>
          <a:xfrm>
            <a:off x="11082020" y="231775"/>
            <a:ext cx="1100455" cy="1100455"/>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61" name="图片 60"/>
          <p:cNvPicPr>
            <a:picLocks noChangeAspect="1"/>
          </p:cNvPicPr>
          <p:nvPr userDrawn="1">
            <p:custDataLst>
              <p:tags r:id="rId3"/>
            </p:custDataLst>
          </p:nvPr>
        </p:nvPicPr>
        <p:blipFill>
          <a:blip r:embed="rId4"/>
          <a:stretch>
            <a:fillRect/>
          </a:stretch>
        </p:blipFill>
        <p:spPr>
          <a:xfrm>
            <a:off x="120015" y="342265"/>
            <a:ext cx="1041400" cy="1100455"/>
          </a:xfrm>
          <a:prstGeom prst="rect">
            <a:avLst/>
          </a:prstGeom>
        </p:spPr>
      </p:pic>
      <p:pic>
        <p:nvPicPr>
          <p:cNvPr id="62" name="图片 61" descr="未标题-5"/>
          <p:cNvPicPr>
            <a:picLocks noChangeAspect="1"/>
          </p:cNvPicPr>
          <p:nvPr userDrawn="1">
            <p:custDataLst>
              <p:tags r:id="rId5"/>
            </p:custDataLst>
          </p:nvPr>
        </p:nvPicPr>
        <p:blipFill>
          <a:blip r:embed="rId6"/>
          <a:stretch>
            <a:fillRect/>
          </a:stretch>
        </p:blipFill>
        <p:spPr>
          <a:xfrm>
            <a:off x="11082020" y="581025"/>
            <a:ext cx="1100455" cy="1100455"/>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ormAutofit/>
          </a:bodyPr>
          <a:lstStyle>
            <a:lvl1pPr algn="ctr">
              <a:defRPr sz="32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63" name="图片 62"/>
          <p:cNvPicPr>
            <a:picLocks noChangeAspect="1"/>
          </p:cNvPicPr>
          <p:nvPr userDrawn="1">
            <p:custDataLst>
              <p:tags r:id="rId3"/>
            </p:custDataLst>
          </p:nvPr>
        </p:nvPicPr>
        <p:blipFill>
          <a:blip r:embed="rId4"/>
          <a:stretch>
            <a:fillRect/>
          </a:stretch>
        </p:blipFill>
        <p:spPr>
          <a:xfrm>
            <a:off x="120015" y="5585460"/>
            <a:ext cx="1041400" cy="1100455"/>
          </a:xfrm>
          <a:prstGeom prst="rect">
            <a:avLst/>
          </a:prstGeom>
        </p:spPr>
      </p:pic>
      <p:pic>
        <p:nvPicPr>
          <p:cNvPr id="62" name="图片 61" descr="未标题-5"/>
          <p:cNvPicPr>
            <a:picLocks noChangeAspect="1"/>
          </p:cNvPicPr>
          <p:nvPr userDrawn="1">
            <p:custDataLst>
              <p:tags r:id="rId5"/>
            </p:custDataLst>
          </p:nvPr>
        </p:nvPicPr>
        <p:blipFill>
          <a:blip r:embed="rId6"/>
          <a:stretch>
            <a:fillRect/>
          </a:stretch>
        </p:blipFill>
        <p:spPr>
          <a:xfrm>
            <a:off x="11082020" y="5824220"/>
            <a:ext cx="1100455" cy="1100455"/>
          </a:xfrm>
          <a:prstGeom prst="rect">
            <a:avLst/>
          </a:prstGeom>
        </p:spPr>
      </p:pic>
      <p:sp>
        <p:nvSpPr>
          <p:cNvPr id="2" name="标题 1"/>
          <p:cNvSpPr>
            <a:spLocks noGrp="1"/>
          </p:cNvSpPr>
          <p:nvPr userDrawn="1">
            <p:ph type="title"/>
            <p:custDataLst>
              <p:tags r:id="rId7"/>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2"/>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13"/>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4"/>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3014" y="959223"/>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60" name="图片 59"/>
          <p:cNvPicPr>
            <a:picLocks noChangeAspect="1"/>
          </p:cNvPicPr>
          <p:nvPr userDrawn="1">
            <p:custDataLst>
              <p:tags r:id="rId3"/>
            </p:custDataLst>
          </p:nvPr>
        </p:nvPicPr>
        <p:blipFill>
          <a:blip r:embed="rId4"/>
          <a:stretch>
            <a:fillRect/>
          </a:stretch>
        </p:blipFill>
        <p:spPr>
          <a:xfrm>
            <a:off x="120015" y="4753610"/>
            <a:ext cx="1828800" cy="1932305"/>
          </a:xfrm>
          <a:prstGeom prst="rect">
            <a:avLst/>
          </a:prstGeom>
        </p:spPr>
      </p:pic>
      <p:pic>
        <p:nvPicPr>
          <p:cNvPr id="58" name="图片 57" descr="未标题-5"/>
          <p:cNvPicPr>
            <a:picLocks noChangeAspect="1"/>
          </p:cNvPicPr>
          <p:nvPr userDrawn="1">
            <p:custDataLst>
              <p:tags r:id="rId5"/>
            </p:custDataLst>
          </p:nvPr>
        </p:nvPicPr>
        <p:blipFill>
          <a:blip r:embed="rId6"/>
          <a:stretch>
            <a:fillRect/>
          </a:stretch>
        </p:blipFill>
        <p:spPr>
          <a:xfrm>
            <a:off x="10363200" y="73025"/>
            <a:ext cx="1760855" cy="1760855"/>
          </a:xfrm>
          <a:prstGeom prst="rect">
            <a:avLst/>
          </a:prstGeom>
        </p:spPr>
      </p:pic>
      <p:sp>
        <p:nvSpPr>
          <p:cNvPr id="3" name="日期占位符 2"/>
          <p:cNvSpPr>
            <a:spLocks noGrp="1"/>
          </p:cNvSpPr>
          <p:nvPr userDrawn="1">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2" name="标题 1"/>
          <p:cNvSpPr>
            <a:spLocks noGrp="1"/>
          </p:cNvSpPr>
          <p:nvPr userDrawn="1">
            <p:ph type="title" hasCustomPrompt="1"/>
            <p:custDataLst>
              <p:tags r:id="rId11"/>
            </p:custDataLst>
          </p:nvPr>
        </p:nvSpPr>
        <p:spPr>
          <a:xfrm>
            <a:off x="1522800" y="131888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86.xml"/><Relationship Id="rId23" Type="http://schemas.openxmlformats.org/officeDocument/2006/relationships/tags" Target="../tags/tag185.xml"/><Relationship Id="rId22" Type="http://schemas.openxmlformats.org/officeDocument/2006/relationships/tags" Target="../tags/tag184.xml"/><Relationship Id="rId21" Type="http://schemas.openxmlformats.org/officeDocument/2006/relationships/tags" Target="../tags/tag183.xml"/><Relationship Id="rId20" Type="http://schemas.openxmlformats.org/officeDocument/2006/relationships/tags" Target="../tags/tag182.xml"/><Relationship Id="rId2" Type="http://schemas.openxmlformats.org/officeDocument/2006/relationships/slideLayout" Target="../slideLayouts/slideLayout13.xml"/><Relationship Id="rId19" Type="http://schemas.openxmlformats.org/officeDocument/2006/relationships/tags" Target="../tags/tag181.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188.xml"/><Relationship Id="rId1" Type="http://schemas.openxmlformats.org/officeDocument/2006/relationships/tags" Target="../tags/tag18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61.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2.xml"/><Relationship Id="rId2" Type="http://schemas.openxmlformats.org/officeDocument/2006/relationships/tags" Target="../tags/tag263.xml"/><Relationship Id="rId1" Type="http://schemas.openxmlformats.org/officeDocument/2006/relationships/tags" Target="../tags/tag26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7.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3.xml.rels><?xml version="1.0" encoding="UTF-8" standalone="yes"?>
<Relationships xmlns="http://schemas.openxmlformats.org/package/2006/relationships"><Relationship Id="rId9" Type="http://schemas.openxmlformats.org/officeDocument/2006/relationships/image" Target="../media/image11.jpeg"/><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4" Type="http://schemas.openxmlformats.org/officeDocument/2006/relationships/notesSlide" Target="../notesSlides/notesSlide3.xml"/><Relationship Id="rId33" Type="http://schemas.openxmlformats.org/officeDocument/2006/relationships/slideLayout" Target="../slideLayouts/slideLayout18.xml"/><Relationship Id="rId32" Type="http://schemas.openxmlformats.org/officeDocument/2006/relationships/tags" Target="../tags/tag214.xml"/><Relationship Id="rId31" Type="http://schemas.openxmlformats.org/officeDocument/2006/relationships/image" Target="../media/image7.png"/><Relationship Id="rId30" Type="http://schemas.openxmlformats.org/officeDocument/2006/relationships/tags" Target="../tags/tag213.xml"/><Relationship Id="rId3" Type="http://schemas.openxmlformats.org/officeDocument/2006/relationships/tags" Target="../tags/tag197.xml"/><Relationship Id="rId29" Type="http://schemas.openxmlformats.org/officeDocument/2006/relationships/image" Target="../media/image21.jpeg"/><Relationship Id="rId28" Type="http://schemas.openxmlformats.org/officeDocument/2006/relationships/tags" Target="../tags/tag212.xml"/><Relationship Id="rId27" Type="http://schemas.openxmlformats.org/officeDocument/2006/relationships/image" Target="../media/image20.jpeg"/><Relationship Id="rId26" Type="http://schemas.openxmlformats.org/officeDocument/2006/relationships/tags" Target="../tags/tag211.xml"/><Relationship Id="rId25" Type="http://schemas.openxmlformats.org/officeDocument/2006/relationships/image" Target="../media/image19.jpeg"/><Relationship Id="rId24" Type="http://schemas.openxmlformats.org/officeDocument/2006/relationships/tags" Target="../tags/tag210.xml"/><Relationship Id="rId23" Type="http://schemas.openxmlformats.org/officeDocument/2006/relationships/image" Target="../media/image18.jpeg"/><Relationship Id="rId22" Type="http://schemas.openxmlformats.org/officeDocument/2006/relationships/tags" Target="../tags/tag209.xml"/><Relationship Id="rId21" Type="http://schemas.openxmlformats.org/officeDocument/2006/relationships/image" Target="../media/image17.jpeg"/><Relationship Id="rId20" Type="http://schemas.openxmlformats.org/officeDocument/2006/relationships/tags" Target="../tags/tag208.xml"/><Relationship Id="rId2" Type="http://schemas.openxmlformats.org/officeDocument/2006/relationships/tags" Target="../tags/tag196.xml"/><Relationship Id="rId19" Type="http://schemas.openxmlformats.org/officeDocument/2006/relationships/image" Target="../media/image16.jpeg"/><Relationship Id="rId18" Type="http://schemas.openxmlformats.org/officeDocument/2006/relationships/tags" Target="../tags/tag207.xml"/><Relationship Id="rId17" Type="http://schemas.openxmlformats.org/officeDocument/2006/relationships/image" Target="../media/image15.jpeg"/><Relationship Id="rId16" Type="http://schemas.openxmlformats.org/officeDocument/2006/relationships/tags" Target="../tags/tag206.xml"/><Relationship Id="rId15" Type="http://schemas.openxmlformats.org/officeDocument/2006/relationships/image" Target="../media/image14.jpeg"/><Relationship Id="rId14" Type="http://schemas.openxmlformats.org/officeDocument/2006/relationships/tags" Target="../tags/tag205.xml"/><Relationship Id="rId13" Type="http://schemas.openxmlformats.org/officeDocument/2006/relationships/image" Target="../media/image13.jpeg"/><Relationship Id="rId12" Type="http://schemas.openxmlformats.org/officeDocument/2006/relationships/tags" Target="../tags/tag204.xml"/><Relationship Id="rId11" Type="http://schemas.openxmlformats.org/officeDocument/2006/relationships/image" Target="../media/image12.jpeg"/><Relationship Id="rId10" Type="http://schemas.openxmlformats.org/officeDocument/2006/relationships/tags" Target="../tags/tag203.xml"/><Relationship Id="rId1" Type="http://schemas.openxmlformats.org/officeDocument/2006/relationships/tags" Target="../tags/tag195.xml"/></Relationships>
</file>

<file path=ppt/slides/_rels/slide4.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5" Type="http://schemas.openxmlformats.org/officeDocument/2006/relationships/notesSlide" Target="../notesSlides/notesSlide4.xml"/><Relationship Id="rId34" Type="http://schemas.openxmlformats.org/officeDocument/2006/relationships/slideLayout" Target="../slideLayouts/slideLayout18.xml"/><Relationship Id="rId33" Type="http://schemas.openxmlformats.org/officeDocument/2006/relationships/tags" Target="../tags/tag235.xml"/><Relationship Id="rId32" Type="http://schemas.openxmlformats.org/officeDocument/2006/relationships/image" Target="../media/image7.png"/><Relationship Id="rId31" Type="http://schemas.openxmlformats.org/officeDocument/2006/relationships/tags" Target="../tags/tag234.xml"/><Relationship Id="rId30" Type="http://schemas.openxmlformats.org/officeDocument/2006/relationships/image" Target="../media/image21.jpeg"/><Relationship Id="rId3" Type="http://schemas.openxmlformats.org/officeDocument/2006/relationships/tags" Target="../tags/tag217.xml"/><Relationship Id="rId29" Type="http://schemas.openxmlformats.org/officeDocument/2006/relationships/tags" Target="../tags/tag233.xml"/><Relationship Id="rId28" Type="http://schemas.openxmlformats.org/officeDocument/2006/relationships/image" Target="../media/image20.jpeg"/><Relationship Id="rId27" Type="http://schemas.openxmlformats.org/officeDocument/2006/relationships/tags" Target="../tags/tag232.xml"/><Relationship Id="rId26" Type="http://schemas.openxmlformats.org/officeDocument/2006/relationships/image" Target="../media/image19.jpeg"/><Relationship Id="rId25" Type="http://schemas.openxmlformats.org/officeDocument/2006/relationships/tags" Target="../tags/tag231.xml"/><Relationship Id="rId24" Type="http://schemas.openxmlformats.org/officeDocument/2006/relationships/image" Target="../media/image18.jpeg"/><Relationship Id="rId23" Type="http://schemas.openxmlformats.org/officeDocument/2006/relationships/tags" Target="../tags/tag230.xml"/><Relationship Id="rId22" Type="http://schemas.openxmlformats.org/officeDocument/2006/relationships/image" Target="../media/image17.jpeg"/><Relationship Id="rId21" Type="http://schemas.openxmlformats.org/officeDocument/2006/relationships/tags" Target="../tags/tag229.xml"/><Relationship Id="rId20" Type="http://schemas.openxmlformats.org/officeDocument/2006/relationships/image" Target="../media/image16.jpeg"/><Relationship Id="rId2" Type="http://schemas.openxmlformats.org/officeDocument/2006/relationships/tags" Target="../tags/tag216.xml"/><Relationship Id="rId19" Type="http://schemas.openxmlformats.org/officeDocument/2006/relationships/tags" Target="../tags/tag228.xml"/><Relationship Id="rId18" Type="http://schemas.openxmlformats.org/officeDocument/2006/relationships/image" Target="../media/image15.jpeg"/><Relationship Id="rId17" Type="http://schemas.openxmlformats.org/officeDocument/2006/relationships/tags" Target="../tags/tag227.xml"/><Relationship Id="rId16" Type="http://schemas.openxmlformats.org/officeDocument/2006/relationships/image" Target="../media/image14.jpeg"/><Relationship Id="rId15" Type="http://schemas.openxmlformats.org/officeDocument/2006/relationships/tags" Target="../tags/tag226.xml"/><Relationship Id="rId14" Type="http://schemas.openxmlformats.org/officeDocument/2006/relationships/image" Target="../media/image13.jpeg"/><Relationship Id="rId13" Type="http://schemas.openxmlformats.org/officeDocument/2006/relationships/tags" Target="../tags/tag225.xml"/><Relationship Id="rId12" Type="http://schemas.openxmlformats.org/officeDocument/2006/relationships/image" Target="../media/image12.jpeg"/><Relationship Id="rId11" Type="http://schemas.openxmlformats.org/officeDocument/2006/relationships/tags" Target="../tags/tag224.xml"/><Relationship Id="rId10" Type="http://schemas.openxmlformats.org/officeDocument/2006/relationships/image" Target="../media/image11.jpeg"/><Relationship Id="rId1" Type="http://schemas.openxmlformats.org/officeDocument/2006/relationships/tags" Target="../tags/tag215.xml"/></Relationships>
</file>

<file path=ppt/slides/_rels/slide5.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image" Target="../media/image22.jpeg"/><Relationship Id="rId3" Type="http://schemas.openxmlformats.org/officeDocument/2006/relationships/tags" Target="../tags/tag238.xml"/><Relationship Id="rId2" Type="http://schemas.openxmlformats.org/officeDocument/2006/relationships/tags" Target="../tags/tag237.xml"/><Relationship Id="rId14" Type="http://schemas.openxmlformats.org/officeDocument/2006/relationships/notesSlide" Target="../notesSlides/notesSlide5.xml"/><Relationship Id="rId13" Type="http://schemas.openxmlformats.org/officeDocument/2006/relationships/slideLayout" Target="../slideLayouts/slideLayout18.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6.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0" Type="http://schemas.openxmlformats.org/officeDocument/2006/relationships/notesSlide" Target="../notesSlides/notesSlide6.xml"/><Relationship Id="rId1" Type="http://schemas.openxmlformats.org/officeDocument/2006/relationships/tags" Target="../tags/tag24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5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tags" Target="../tags/tag257.xml"/><Relationship Id="rId1" Type="http://schemas.openxmlformats.org/officeDocument/2006/relationships/tags" Target="../tags/tag25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042920" y="1579880"/>
            <a:ext cx="6163310" cy="2564130"/>
          </a:xfrm>
        </p:spPr>
        <p:txBody>
          <a:bodyPr/>
          <a:lstStyle/>
          <a:p>
            <a:r>
              <a:rPr lang="zh-CN" altLang="en-US" dirty="0"/>
              <a:t>子查询</a:t>
            </a:r>
            <a:r>
              <a:rPr lang="zh-CN" altLang="en-US" dirty="0"/>
              <a:t>讲解</a:t>
            </a:r>
            <a:endParaRPr lang="zh-CN" altLang="en-US"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72415" y="229235"/>
            <a:ext cx="11647170" cy="1517015"/>
          </a:xfrm>
        </p:spPr>
        <p:txBody>
          <a:bodyPr>
            <a:normAutofit/>
          </a:bodyPr>
          <a:p>
            <a:r>
              <a:rPr lang="zh-CN" altLang="en-US"/>
              <a:t>查询员工号</a:t>
            </a:r>
            <a:r>
              <a:rPr lang="en-US" altLang="zh-CN"/>
              <a:t>-102</a:t>
            </a:r>
            <a:r>
              <a:t>的部门名称</a:t>
            </a:r>
          </a:p>
        </p:txBody>
      </p:sp>
      <p:sp>
        <p:nvSpPr>
          <p:cNvPr id="3" name="副标题 2"/>
          <p:cNvSpPr>
            <a:spLocks noGrp="1"/>
          </p:cNvSpPr>
          <p:nvPr>
            <p:ph type="subTitle" idx="1"/>
          </p:nvPr>
        </p:nvSpPr>
        <p:spPr>
          <a:xfrm>
            <a:off x="272415" y="2293620"/>
            <a:ext cx="10872470" cy="3413760"/>
          </a:xfrm>
        </p:spPr>
        <p:txBody>
          <a:bodyPr>
            <a:normAutofit fontScale="25000"/>
          </a:bodyPr>
          <a:p>
            <a:endParaRPr lang="zh-CN" altLang="en-US" sz="11200"/>
          </a:p>
          <a:p>
            <a:r>
              <a:rPr lang="zh-CN" altLang="en-US" sz="11200"/>
              <a:t>SELECT (SELECT a.department_name</a:t>
            </a:r>
            <a:endParaRPr lang="zh-CN" altLang="en-US" sz="11200"/>
          </a:p>
          <a:p>
            <a:r>
              <a:rPr lang="zh-CN" altLang="en-US" sz="11200"/>
              <a:t>        FROM departments a, employees b</a:t>
            </a:r>
            <a:endParaRPr lang="zh-CN" altLang="en-US" sz="11200"/>
          </a:p>
          <a:p>
            <a:r>
              <a:rPr lang="zh-CN" altLang="en-US" sz="11200"/>
              <a:t>        WHERE a.department_id = b.department_id</a:t>
            </a:r>
            <a:endParaRPr lang="zh-CN" altLang="en-US" sz="11200"/>
          </a:p>
          <a:p>
            <a:r>
              <a:rPr lang="zh-CN" altLang="en-US" sz="11200"/>
              <a:t>              AND b.employee_id = 102) AS 部门名;</a:t>
            </a:r>
            <a:endParaRPr lang="zh-CN" altLang="en-US" sz="112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54990" y="0"/>
            <a:ext cx="11069320" cy="1405255"/>
          </a:xfrm>
        </p:spPr>
        <p:txBody>
          <a:bodyPr>
            <a:normAutofit fontScale="90000"/>
          </a:bodyPr>
          <a:p>
            <a:r>
              <a:rPr lang="zh-CN" altLang="en-US"/>
              <a:t>查询不每个部门平均工资等级</a:t>
            </a:r>
            <a:endParaRPr lang="zh-CN" altLang="en-US"/>
          </a:p>
        </p:txBody>
      </p:sp>
      <p:sp>
        <p:nvSpPr>
          <p:cNvPr id="3" name="副标题 2"/>
          <p:cNvSpPr>
            <a:spLocks noGrp="1"/>
          </p:cNvSpPr>
          <p:nvPr>
            <p:ph type="subTitle" idx="1"/>
          </p:nvPr>
        </p:nvSpPr>
        <p:spPr>
          <a:xfrm>
            <a:off x="-156210" y="1216660"/>
            <a:ext cx="12348210" cy="5641340"/>
          </a:xfrm>
        </p:spPr>
        <p:txBody>
          <a:bodyPr>
            <a:normAutofit fontScale="25000"/>
          </a:bodyPr>
          <a:p>
            <a:r>
              <a:rPr lang="en-US" altLang="zh-CN" sz="11200">
                <a:gradFill>
                  <a:gsLst>
                    <a:gs pos="0">
                      <a:srgbClr val="E30000"/>
                    </a:gs>
                    <a:gs pos="100000">
                      <a:srgbClr val="760303"/>
                    </a:gs>
                  </a:gsLst>
                  <a:lin scaled="0"/>
                </a:gradFill>
              </a:rPr>
              <a:t>--</a:t>
            </a:r>
            <a:r>
              <a:rPr lang="zh-CN" altLang="en-US" sz="11200">
                <a:gradFill>
                  <a:gsLst>
                    <a:gs pos="0">
                      <a:srgbClr val="E30000"/>
                    </a:gs>
                    <a:gs pos="100000">
                      <a:srgbClr val="760303"/>
                    </a:gs>
                  </a:gsLst>
                  <a:lin scaled="0"/>
                </a:gradFill>
              </a:rPr>
              <a:t>查询每个部门</a:t>
            </a:r>
            <a:r>
              <a:rPr lang="zh-CN" altLang="en-US" sz="11200">
                <a:gradFill>
                  <a:gsLst>
                    <a:gs pos="0">
                      <a:srgbClr val="E30000"/>
                    </a:gs>
                    <a:gs pos="100000">
                      <a:srgbClr val="760303"/>
                    </a:gs>
                  </a:gsLst>
                  <a:lin scaled="0"/>
                </a:gradFill>
              </a:rPr>
              <a:t>平均工资</a:t>
            </a:r>
            <a:endParaRPr lang="zh-CN" altLang="en-US" sz="11200">
              <a:gradFill>
                <a:gsLst>
                  <a:gs pos="0">
                    <a:srgbClr val="E30000"/>
                  </a:gs>
                  <a:gs pos="100000">
                    <a:srgbClr val="760303"/>
                  </a:gs>
                </a:gsLst>
                <a:lin scaled="0"/>
              </a:gradFill>
            </a:endParaRPr>
          </a:p>
          <a:p>
            <a:r>
              <a:rPr lang="zh-CN" altLang="en-US" sz="11200">
                <a:gradFill>
                  <a:gsLst>
                    <a:gs pos="0">
                      <a:srgbClr val="E30000"/>
                    </a:gs>
                    <a:gs pos="100000">
                      <a:srgbClr val="760303"/>
                    </a:gs>
                  </a:gsLst>
                  <a:lin scaled="0"/>
                </a:gradFill>
              </a:rPr>
              <a:t>SELECT</a:t>
            </a:r>
            <a:r>
              <a:rPr lang="en-US" altLang="zh-CN" sz="11200">
                <a:gradFill>
                  <a:gsLst>
                    <a:gs pos="0">
                      <a:srgbClr val="E30000"/>
                    </a:gs>
                    <a:gs pos="100000">
                      <a:srgbClr val="760303"/>
                    </a:gs>
                  </a:gsLst>
                  <a:lin scaled="0"/>
                </a:gradFill>
              </a:rPr>
              <a:t> </a:t>
            </a:r>
            <a:r>
              <a:rPr lang="zh-CN" altLang="en-US" sz="11200">
                <a:gradFill>
                  <a:gsLst>
                    <a:gs pos="0">
                      <a:srgbClr val="E30000"/>
                    </a:gs>
                    <a:gs pos="100000">
                      <a:srgbClr val="760303"/>
                    </a:gs>
                  </a:gsLst>
                  <a:lin scaled="0"/>
                </a:gradFill>
              </a:rPr>
              <a:t>department_id,avg(a.salary)FROM employees a</a:t>
            </a:r>
            <a:endParaRPr lang="zh-CN" altLang="en-US" sz="11200">
              <a:gradFill>
                <a:gsLst>
                  <a:gs pos="0">
                    <a:srgbClr val="E30000"/>
                  </a:gs>
                  <a:gs pos="100000">
                    <a:srgbClr val="760303"/>
                  </a:gs>
                </a:gsLst>
                <a:lin scaled="0"/>
              </a:gradFill>
            </a:endParaRPr>
          </a:p>
          <a:p>
            <a:r>
              <a:rPr lang="zh-CN" altLang="en-US" sz="11200">
                <a:gradFill>
                  <a:gsLst>
                    <a:gs pos="0">
                      <a:srgbClr val="E30000"/>
                    </a:gs>
                    <a:gs pos="100000">
                      <a:srgbClr val="760303"/>
                    </a:gs>
                  </a:gsLst>
                  <a:lin scaled="0"/>
                </a:gradFill>
              </a:rPr>
              <a:t>GROUP BY a.department_id;</a:t>
            </a:r>
            <a:endParaRPr lang="zh-CN" altLang="en-US" sz="11200">
              <a:gradFill>
                <a:gsLst>
                  <a:gs pos="0">
                    <a:srgbClr val="E30000"/>
                  </a:gs>
                  <a:gs pos="100000">
                    <a:srgbClr val="760303"/>
                  </a:gs>
                </a:gsLst>
                <a:lin scaled="0"/>
              </a:gradFill>
            </a:endParaRPr>
          </a:p>
          <a:p>
            <a:r>
              <a:rPr lang="zh-CN" altLang="en-US" sz="11200">
                <a:gradFill>
                  <a:gsLst>
                    <a:gs pos="0">
                      <a:srgbClr val="E30000"/>
                    </a:gs>
                    <a:gs pos="100000">
                      <a:srgbClr val="760303"/>
                    </a:gs>
                  </a:gsLst>
                  <a:lin scaled="0"/>
                </a:gradFill>
              </a:rPr>
              <a:t>-- 薪资等级表</a:t>
            </a:r>
            <a:r>
              <a:rPr lang="en-US" altLang="zh-CN" sz="11200">
                <a:gradFill>
                  <a:gsLst>
                    <a:gs pos="0">
                      <a:srgbClr val="E30000"/>
                    </a:gs>
                    <a:gs pos="100000">
                      <a:srgbClr val="760303"/>
                    </a:gs>
                  </a:gsLst>
                  <a:lin scaled="0"/>
                </a:gradFill>
              </a:rPr>
              <a:t>    </a:t>
            </a:r>
            <a:r>
              <a:rPr lang="zh-CN" altLang="en-US" sz="11200">
                <a:gradFill>
                  <a:gsLst>
                    <a:gs pos="0">
                      <a:srgbClr val="E30000"/>
                    </a:gs>
                    <a:gs pos="100000">
                      <a:srgbClr val="760303"/>
                    </a:gs>
                  </a:gsLst>
                  <a:lin scaled="0"/>
                </a:gradFill>
              </a:rPr>
              <a:t>SELECT *</a:t>
            </a:r>
            <a:r>
              <a:rPr lang="en-US" altLang="zh-CN" sz="11200">
                <a:gradFill>
                  <a:gsLst>
                    <a:gs pos="0">
                      <a:srgbClr val="E30000"/>
                    </a:gs>
                    <a:gs pos="100000">
                      <a:srgbClr val="760303"/>
                    </a:gs>
                  </a:gsLst>
                  <a:lin scaled="0"/>
                </a:gradFill>
              </a:rPr>
              <a:t> </a:t>
            </a:r>
            <a:r>
              <a:rPr lang="zh-CN" altLang="en-US" sz="11200">
                <a:gradFill>
                  <a:gsLst>
                    <a:gs pos="0">
                      <a:srgbClr val="E30000"/>
                    </a:gs>
                    <a:gs pos="100000">
                      <a:srgbClr val="760303"/>
                    </a:gs>
                  </a:gsLst>
                  <a:lin scaled="0"/>
                </a:gradFill>
              </a:rPr>
              <a:t>FROM job_grades;</a:t>
            </a:r>
            <a:endParaRPr lang="zh-CN" altLang="en-US" sz="11200">
              <a:gradFill>
                <a:gsLst>
                  <a:gs pos="0">
                    <a:srgbClr val="E30000"/>
                  </a:gs>
                  <a:gs pos="100000">
                    <a:srgbClr val="760303"/>
                  </a:gs>
                </a:gsLst>
                <a:lin scaled="0"/>
              </a:gradFill>
            </a:endParaRPr>
          </a:p>
          <a:p>
            <a:r>
              <a:rPr lang="zh-CN" altLang="en-US" sz="11200">
                <a:gradFill>
                  <a:gsLst>
                    <a:gs pos="0">
                      <a:srgbClr val="E30000"/>
                    </a:gs>
                    <a:gs pos="100000">
                      <a:srgbClr val="760303"/>
                    </a:gs>
                  </a:gsLst>
                  <a:lin scaled="0"/>
                </a:gradFill>
              </a:rPr>
              <a:t>-- 将上面2个结果连接查询，筛选条件:平均工资 betweenlowest_sal and</a:t>
            </a:r>
            <a:r>
              <a:rPr lang="en-US" altLang="zh-CN" sz="11200">
                <a:gradFill>
                  <a:gsLst>
                    <a:gs pos="0">
                      <a:srgbClr val="E30000"/>
                    </a:gs>
                    <a:gs pos="100000">
                      <a:srgbClr val="760303"/>
                    </a:gs>
                  </a:gsLst>
                  <a:lin scaled="0"/>
                </a:gradFill>
              </a:rPr>
              <a:t> </a:t>
            </a:r>
            <a:r>
              <a:rPr lang="zh-CN" altLang="en-US" sz="11200">
                <a:gradFill>
                  <a:gsLst>
                    <a:gs pos="0">
                      <a:srgbClr val="E30000"/>
                    </a:gs>
                    <a:gs pos="100000">
                      <a:srgbClr val="760303"/>
                    </a:gs>
                  </a:gsLst>
                  <a:lin scaled="0"/>
                </a:gradFill>
              </a:rPr>
              <a:t>highest_sal;</a:t>
            </a:r>
            <a:endParaRPr lang="zh-CN" altLang="en-US" sz="11200">
              <a:gradFill>
                <a:gsLst>
                  <a:gs pos="0">
                    <a:srgbClr val="E30000"/>
                  </a:gs>
                  <a:gs pos="100000">
                    <a:srgbClr val="760303"/>
                  </a:gs>
                </a:gsLst>
                <a:lin scaled="0"/>
              </a:gradFill>
            </a:endParaRPr>
          </a:p>
          <a:p>
            <a:r>
              <a:rPr lang="zh-CN" altLang="en-US" sz="11200">
                <a:gradFill>
                  <a:gsLst>
                    <a:gs pos="0">
                      <a:srgbClr val="E30000"/>
                    </a:gs>
                    <a:gs pos="100000">
                      <a:srgbClr val="760303"/>
                    </a:gs>
                  </a:gsLst>
                  <a:lin scaled="0"/>
                </a:gradFill>
              </a:rPr>
              <a:t>SELECT t1.department_id,sa AS '平均工资',t2.grade_level</a:t>
            </a:r>
            <a:r>
              <a:rPr lang="en-US" altLang="zh-CN" sz="11200">
                <a:gradFill>
                  <a:gsLst>
                    <a:gs pos="0">
                      <a:srgbClr val="E30000"/>
                    </a:gs>
                    <a:gs pos="100000">
                      <a:srgbClr val="760303"/>
                    </a:gs>
                  </a:gsLst>
                  <a:lin scaled="0"/>
                </a:gradFill>
              </a:rPr>
              <a:t> </a:t>
            </a:r>
            <a:r>
              <a:rPr lang="zh-CN" altLang="en-US" sz="11200">
                <a:gradFill>
                  <a:gsLst>
                    <a:gs pos="0">
                      <a:srgbClr val="E30000"/>
                    </a:gs>
                    <a:gs pos="100000">
                      <a:srgbClr val="760303"/>
                    </a:gs>
                  </a:gsLst>
                  <a:lin scaled="0"/>
                </a:gradFill>
              </a:rPr>
              <a:t>FROM (SELECTdepartment_id</a:t>
            </a:r>
            <a:r>
              <a:rPr lang="en-US" altLang="zh-CN" sz="11200">
                <a:gradFill>
                  <a:gsLst>
                    <a:gs pos="0">
                      <a:srgbClr val="E30000"/>
                    </a:gs>
                    <a:gs pos="100000">
                      <a:srgbClr val="760303"/>
                    </a:gs>
                  </a:gsLst>
                  <a:lin scaled="0"/>
                </a:gradFill>
              </a:rPr>
              <a:t> </a:t>
            </a:r>
            <a:r>
              <a:rPr lang="zh-CN" altLang="en-US" sz="11200">
                <a:gradFill>
                  <a:gsLst>
                    <a:gs pos="0">
                      <a:srgbClr val="E30000"/>
                    </a:gs>
                    <a:gs pos="100000">
                      <a:srgbClr val="760303"/>
                    </a:gs>
                  </a:gsLst>
                  <a:lin scaled="0"/>
                </a:gradFill>
              </a:rPr>
              <a:t>avg(a.salary) sa</a:t>
            </a:r>
            <a:r>
              <a:rPr lang="en-US" altLang="zh-CN" sz="11200">
                <a:gradFill>
                  <a:gsLst>
                    <a:gs pos="0">
                      <a:srgbClr val="E30000"/>
                    </a:gs>
                    <a:gs pos="100000">
                      <a:srgbClr val="760303"/>
                    </a:gs>
                  </a:gsLst>
                  <a:lin scaled="0"/>
                </a:gradFill>
              </a:rPr>
              <a:t> </a:t>
            </a:r>
            <a:r>
              <a:rPr lang="zh-CN" altLang="en-US" sz="11200">
                <a:gradFill>
                  <a:gsLst>
                    <a:gs pos="0">
                      <a:srgbClr val="E30000"/>
                    </a:gs>
                    <a:gs pos="100000">
                      <a:srgbClr val="760303"/>
                    </a:gs>
                  </a:gsLst>
                  <a:lin scaled="0"/>
                </a:gradFill>
              </a:rPr>
              <a:t>FROM employees a</a:t>
            </a:r>
            <a:endParaRPr lang="zh-CN" altLang="en-US" sz="11200">
              <a:gradFill>
                <a:gsLst>
                  <a:gs pos="0">
                    <a:srgbClr val="E30000"/>
                  </a:gs>
                  <a:gs pos="100000">
                    <a:srgbClr val="760303"/>
                  </a:gs>
                </a:gsLst>
                <a:lin scaled="0"/>
              </a:gradFill>
            </a:endParaRPr>
          </a:p>
          <a:p>
            <a:r>
              <a:rPr lang="zh-CN" altLang="en-US" sz="11200">
                <a:gradFill>
                  <a:gsLst>
                    <a:gs pos="0">
                      <a:srgbClr val="E30000"/>
                    </a:gs>
                    <a:gs pos="100000">
                      <a:srgbClr val="760303"/>
                    </a:gs>
                  </a:gsLst>
                  <a:lin scaled="0"/>
                </a:gradFill>
              </a:rPr>
              <a:t>      GROUP BY a.department_id) t1, job_grades t2WHERE</a:t>
            </a:r>
            <a:endParaRPr lang="zh-CN" altLang="en-US" sz="11200">
              <a:gradFill>
                <a:gsLst>
                  <a:gs pos="0">
                    <a:srgbClr val="E30000"/>
                  </a:gs>
                  <a:gs pos="100000">
                    <a:srgbClr val="760303"/>
                  </a:gs>
                </a:gsLst>
                <a:lin scaled="0"/>
              </a:gradFill>
            </a:endParaRPr>
          </a:p>
          <a:p>
            <a:r>
              <a:rPr lang="zh-CN" altLang="en-US" sz="11200">
                <a:gradFill>
                  <a:gsLst>
                    <a:gs pos="0">
                      <a:srgbClr val="E30000"/>
                    </a:gs>
                    <a:gs pos="100000">
                      <a:srgbClr val="760303"/>
                    </a:gs>
                  </a:gsLst>
                  <a:lin scaled="0"/>
                </a:gradFill>
              </a:rPr>
              <a:t>  t1.sa BETWEEN t2.lowest_sal AND t2.highest_sal;</a:t>
            </a:r>
            <a:endParaRPr lang="zh-CN" altLang="en-US" sz="11200">
              <a:gradFill>
                <a:gsLst>
                  <a:gs pos="0">
                    <a:srgbClr val="E30000"/>
                  </a:gs>
                  <a:gs pos="100000">
                    <a:srgbClr val="760303"/>
                  </a:gs>
                </a:gsLst>
                <a:lin scaled="0"/>
              </a:gra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769235" y="647065"/>
            <a:ext cx="6323330" cy="1245870"/>
          </a:xfrm>
        </p:spPr>
        <p:txBody>
          <a:bodyPr/>
          <a:p>
            <a:r>
              <a:t>运行后的结果</a:t>
            </a:r>
          </a:p>
        </p:txBody>
      </p:sp>
      <p:sp>
        <p:nvSpPr>
          <p:cNvPr id="3" name="副标题 2"/>
          <p:cNvSpPr>
            <a:spLocks noGrp="1"/>
          </p:cNvSpPr>
          <p:nvPr>
            <p:ph type="subTitle" idx="1"/>
          </p:nvPr>
        </p:nvSpPr>
        <p:spPr>
          <a:xfrm>
            <a:off x="-15875" y="2402205"/>
            <a:ext cx="6183630" cy="4455795"/>
          </a:xfrm>
        </p:spPr>
        <p:txBody>
          <a:bodyPr>
            <a:normAutofit fontScale="25000"/>
          </a:bodyPr>
          <a:p>
            <a:r>
              <a:rPr lang="zh-CN" altLang="en-US" sz="11200" b="1">
                <a:solidFill>
                  <a:schemeClr val="tx1"/>
                </a:solidFill>
              </a:rPr>
              <a:t>mysql&gt; SELECT</a:t>
            </a:r>
            <a:r>
              <a:rPr lang="en-US" altLang="zh-CN" sz="11200" b="1">
                <a:solidFill>
                  <a:schemeClr val="tx1"/>
                </a:solidFill>
              </a:rPr>
              <a:t> </a:t>
            </a:r>
            <a:r>
              <a:rPr lang="zh-CN" altLang="en-US" sz="11200" b="1">
                <a:solidFill>
                  <a:schemeClr val="tx1"/>
                </a:solidFill>
              </a:rPr>
              <a:t>t1.department_id,sa AS '平均工资',t2.grade_level</a:t>
            </a:r>
            <a:r>
              <a:rPr lang="en-US" altLang="zh-CN" sz="11200" b="1">
                <a:solidFill>
                  <a:schemeClr val="tx1"/>
                </a:solidFill>
              </a:rPr>
              <a:t> </a:t>
            </a:r>
            <a:r>
              <a:rPr lang="zh-CN" altLang="en-US" sz="11200" b="1">
                <a:solidFill>
                  <a:schemeClr val="tx1"/>
                </a:solidFill>
              </a:rPr>
              <a:t>FROM (SELECTdepartment_id,avg(a.salary) sa</a:t>
            </a:r>
            <a:r>
              <a:rPr lang="en-US" altLang="zh-CN" sz="11200" b="1">
                <a:solidFill>
                  <a:schemeClr val="tx1"/>
                </a:solidFill>
              </a:rPr>
              <a:t> </a:t>
            </a:r>
            <a:r>
              <a:rPr lang="zh-CN" altLang="en-US" sz="11200" b="1">
                <a:solidFill>
                  <a:schemeClr val="tx1"/>
                </a:solidFill>
              </a:rPr>
              <a:t>FROM employees a</a:t>
            </a:r>
            <a:r>
              <a:rPr lang="en-US" altLang="zh-CN" sz="11200" b="1">
                <a:solidFill>
                  <a:schemeClr val="tx1"/>
                </a:solidFill>
              </a:rPr>
              <a:t> </a:t>
            </a:r>
            <a:r>
              <a:rPr lang="zh-CN" altLang="en-US" sz="11200" b="1">
                <a:solidFill>
                  <a:schemeClr val="tx1"/>
                </a:solidFill>
              </a:rPr>
              <a:t>GROUP BY a.department_id) t1, job_grades WHERE</a:t>
            </a:r>
            <a:r>
              <a:rPr lang="en-US" altLang="zh-CN" sz="11200" b="1">
                <a:solidFill>
                  <a:schemeClr val="tx1"/>
                </a:solidFill>
              </a:rPr>
              <a:t> </a:t>
            </a:r>
            <a:r>
              <a:rPr lang="zh-CN" altLang="en-US" sz="11200" b="1">
                <a:solidFill>
                  <a:schemeClr val="tx1"/>
                </a:solidFill>
              </a:rPr>
              <a:t> t1.sa BETWEEN t2.lowest_sal AND t2.highest_sal;</a:t>
            </a:r>
            <a:endParaRPr lang="zh-CN" altLang="en-US" sz="11200" b="1">
              <a:solidFill>
                <a:schemeClr val="tx1"/>
              </a:solidFill>
            </a:endParaRPr>
          </a:p>
          <a:p>
            <a:endParaRPr lang="zh-CN" altLang="en-US" sz="11200" b="1">
              <a:solidFill>
                <a:schemeClr val="tx1"/>
              </a:solidFill>
            </a:endParaRPr>
          </a:p>
        </p:txBody>
      </p:sp>
      <p:pic>
        <p:nvPicPr>
          <p:cNvPr id="5" name="图片 4" descr="结果"/>
          <p:cNvPicPr>
            <a:picLocks noChangeAspect="1"/>
          </p:cNvPicPr>
          <p:nvPr/>
        </p:nvPicPr>
        <p:blipFill>
          <a:blip r:embed="rId1"/>
          <a:stretch>
            <a:fillRect/>
          </a:stretch>
        </p:blipFill>
        <p:spPr>
          <a:xfrm>
            <a:off x="6343650" y="1892300"/>
            <a:ext cx="5847715" cy="499808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a:xfrm>
            <a:off x="3652203" y="2407920"/>
            <a:ext cx="4888230" cy="1214120"/>
          </a:xfrm>
        </p:spPr>
        <p:txBody>
          <a:bodyPr/>
          <a:lstStyle/>
          <a:p>
            <a:r>
              <a:rPr lang="zh-CN" altLang="en-US" dirty="0"/>
              <a:t>谢谢聆听</a:t>
            </a: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4431030" y="544830"/>
            <a:ext cx="3298825" cy="1106805"/>
          </a:xfrm>
          <a:prstGeom prst="rect">
            <a:avLst/>
          </a:prstGeom>
          <a:noFill/>
        </p:spPr>
        <p:txBody>
          <a:bodyPr wrap="square" lIns="91440" tIns="45720" rIns="91440" bIns="45720" rtlCol="0">
            <a:normAutofit fontScale="70000"/>
          </a:bodyPr>
          <a:lstStyle/>
          <a:p>
            <a:pPr algn="ctr"/>
            <a:r>
              <a:rPr lang="zh-CN" altLang="en-US" sz="6600" b="1" dirty="0">
                <a:solidFill>
                  <a:schemeClr val="bg1"/>
                </a:solidFill>
                <a:latin typeface="Arial" panose="020B0604020202020204" pitchFamily="34" charset="0"/>
                <a:ea typeface="汉仪旗黑-85S" panose="00020600040101010101" pitchFamily="18" charset="-122"/>
                <a:sym typeface="Arial" panose="020B0604020202020204" pitchFamily="34" charset="0"/>
              </a:rPr>
              <a:t>子查询</a:t>
            </a:r>
            <a:r>
              <a:rPr lang="zh-CN" altLang="en-US" sz="6600" b="1" dirty="0">
                <a:solidFill>
                  <a:schemeClr val="bg1"/>
                </a:solidFill>
                <a:latin typeface="Arial" panose="020B0604020202020204" pitchFamily="34" charset="0"/>
                <a:ea typeface="汉仪旗黑-85S" panose="00020600040101010101" pitchFamily="18" charset="-122"/>
                <a:sym typeface="Arial" panose="020B0604020202020204" pitchFamily="34" charset="0"/>
              </a:rPr>
              <a:t>介绍</a:t>
            </a:r>
            <a:endParaRPr lang="zh-CN" altLang="en-US" sz="6600" b="1" dirty="0">
              <a:solidFill>
                <a:schemeClr val="bg1"/>
              </a:solidFill>
              <a:latin typeface="Arial" panose="020B0604020202020204" pitchFamily="34" charset="0"/>
              <a:ea typeface="汉仪旗黑-85S" panose="00020600040101010101" pitchFamily="18" charset="-122"/>
              <a:sym typeface="Arial" panose="020B0604020202020204" pitchFamily="34" charset="0"/>
            </a:endParaRPr>
          </a:p>
        </p:txBody>
      </p:sp>
      <p:sp>
        <p:nvSpPr>
          <p:cNvPr id="49" name="文本占位符 3"/>
          <p:cNvSpPr>
            <a:spLocks noGrp="1"/>
          </p:cNvSpPr>
          <p:nvPr>
            <p:custDataLst>
              <p:tags r:id="rId2"/>
            </p:custDataLst>
          </p:nvPr>
        </p:nvSpPr>
        <p:spPr>
          <a:xfrm>
            <a:off x="1049655" y="3885574"/>
            <a:ext cx="5174804" cy="1699886"/>
          </a:xfrm>
          <a:prstGeom prst="rect">
            <a:avLst/>
          </a:prstGeom>
        </p:spPr>
        <p:txBody>
          <a:bodyPr vert="horz" lIns="91440" tIns="45720" rIns="91440" bIns="45720" rtlCol="0" anchor="ctr">
            <a:norm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lvl="0" algn="ctr"/>
            <a:r>
              <a:rPr lang="zh-CN" altLang="en-US" sz="2000" spc="150" dirty="0">
                <a:solidFill>
                  <a:schemeClr val="bg1"/>
                </a:solidFill>
                <a:latin typeface="Arial" panose="020B0604020202020204" pitchFamily="34" charset="0"/>
                <a:ea typeface="微软雅黑" panose="020B0503020204020204" charset="-122"/>
                <a:sym typeface="Arial" panose="020B0604020202020204" pitchFamily="34" charset="0"/>
              </a:rPr>
              <a:t>子查询指一个查询语句</a:t>
            </a:r>
            <a:r>
              <a:rPr lang="zh-CN" altLang="en-US" sz="2000" spc="150" dirty="0">
                <a:solidFill>
                  <a:schemeClr val="bg1"/>
                </a:solidFill>
                <a:latin typeface="Arial" panose="020B0604020202020204" pitchFamily="34" charset="0"/>
                <a:ea typeface="微软雅黑" panose="020B0503020204020204" charset="-122"/>
                <a:sym typeface="Arial" panose="020B0604020202020204" pitchFamily="34" charset="0"/>
              </a:rPr>
              <a:t>嵌套在另一个查询语句内部的查询，在 SELECT 子句中先计算子查询，子查询结果作为外层另一个查询的过滤条件，查询可以基于一个表或者多个表</a:t>
            </a:r>
            <a:endParaRPr lang="zh-CN" altLang="en-US" sz="2000" spc="15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 name="文本占位符 3"/>
          <p:cNvSpPr>
            <a:spLocks noGrp="1"/>
          </p:cNvSpPr>
          <p:nvPr>
            <p:custDataLst>
              <p:tags r:id="rId3"/>
            </p:custDataLst>
          </p:nvPr>
        </p:nvSpPr>
        <p:spPr>
          <a:xfrm>
            <a:off x="1719396" y="2508885"/>
            <a:ext cx="4513088" cy="1513118"/>
          </a:xfrm>
          <a:prstGeom prst="rect">
            <a:avLst/>
          </a:prstGeom>
        </p:spPr>
        <p:txBody>
          <a:bodyPr vert="horz" lIns="91440" tIns="45720" rIns="91440" bIns="45720" rtlCol="0" anchor="ctr">
            <a:norm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0" lvl="0" indent="0" algn="ctr">
              <a:buNone/>
            </a:pPr>
            <a:r>
              <a:rPr lang="zh-CN" altLang="en-US" sz="6000" b="1" dirty="0">
                <a:solidFill>
                  <a:schemeClr val="bg1"/>
                </a:solidFill>
                <a:latin typeface="Arial" panose="020B0604020202020204" pitchFamily="34" charset="0"/>
                <a:ea typeface="微软雅黑" panose="020B0503020204020204" charset="-122"/>
                <a:sym typeface="Arial" panose="020B0604020202020204" pitchFamily="34" charset="0"/>
              </a:rPr>
              <a:t>理解</a:t>
            </a:r>
            <a:endParaRPr lang="zh-CN" altLang="en-US" sz="60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7" name="文本占位符 3"/>
          <p:cNvSpPr>
            <a:spLocks noGrp="1"/>
          </p:cNvSpPr>
          <p:nvPr>
            <p:custDataLst>
              <p:tags r:id="rId4"/>
            </p:custDataLst>
          </p:nvPr>
        </p:nvSpPr>
        <p:spPr>
          <a:xfrm>
            <a:off x="6796405" y="3795395"/>
            <a:ext cx="5180965" cy="1790065"/>
          </a:xfrm>
          <a:prstGeom prst="rect">
            <a:avLst/>
          </a:prstGeom>
        </p:spPr>
        <p:txBody>
          <a:bodyPr vert="horz" lIns="91440" tIns="45720" rIns="91440" bIns="45720" rtlCol="0" anchor="ctr">
            <a:norm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lvl="0" algn="ctr"/>
            <a:r>
              <a:rPr lang="en-US" altLang="zh-CN" sz="2000" spc="150" dirty="0">
                <a:solidFill>
                  <a:schemeClr val="bg1"/>
                </a:solidFill>
                <a:latin typeface="Arial" panose="020B0604020202020204" pitchFamily="34" charset="0"/>
                <a:ea typeface="微软雅黑" panose="020B0503020204020204" charset="-122"/>
                <a:sym typeface="Arial" panose="020B0604020202020204" pitchFamily="34" charset="0"/>
              </a:rPr>
              <a:t>ANY(SOME) ,ALL,IN </a:t>
            </a:r>
            <a:r>
              <a:rPr lang="zh-CN" altLang="en-US" sz="2000" spc="150" dirty="0">
                <a:solidFill>
                  <a:schemeClr val="bg1"/>
                </a:solidFill>
                <a:latin typeface="Arial" panose="020B0604020202020204" pitchFamily="34" charset="0"/>
                <a:ea typeface="微软雅黑" panose="020B0503020204020204" charset="-122"/>
                <a:sym typeface="Arial" panose="020B0604020202020204" pitchFamily="34" charset="0"/>
              </a:rPr>
              <a:t>和</a:t>
            </a:r>
            <a:r>
              <a:rPr lang="en-US" altLang="zh-CN" sz="2000" spc="150" dirty="0">
                <a:solidFill>
                  <a:schemeClr val="bg1"/>
                </a:solidFill>
                <a:latin typeface="Arial" panose="020B0604020202020204" pitchFamily="34" charset="0"/>
                <a:ea typeface="微软雅黑" panose="020B0503020204020204" charset="-122"/>
                <a:sym typeface="Arial" panose="020B0604020202020204" pitchFamily="34" charset="0"/>
              </a:rPr>
              <a:t>EX</a:t>
            </a:r>
            <a:r>
              <a:rPr lang="en-US" altLang="zh-CN" sz="2000" spc="150" dirty="0">
                <a:solidFill>
                  <a:schemeClr val="bg1"/>
                </a:solidFill>
                <a:latin typeface="Arial" panose="020B0604020202020204" pitchFamily="34" charset="0"/>
                <a:ea typeface="微软雅黑" panose="020B0503020204020204" charset="-122"/>
                <a:sym typeface="Arial" panose="020B0604020202020204" pitchFamily="34" charset="0"/>
              </a:rPr>
              <a:t>ISTS</a:t>
            </a:r>
            <a:endParaRPr lang="en-US" altLang="zh-CN" sz="2000" spc="150" dirty="0">
              <a:solidFill>
                <a:schemeClr val="bg1"/>
              </a:solidFill>
              <a:latin typeface="Arial" panose="020B0604020202020204" pitchFamily="34" charset="0"/>
              <a:ea typeface="微软雅黑" panose="020B0503020204020204" charset="-122"/>
              <a:sym typeface="Arial" panose="020B0604020202020204" pitchFamily="34" charset="0"/>
            </a:endParaRPr>
          </a:p>
          <a:p>
            <a:pPr lvl="0" algn="ctr"/>
            <a:endParaRPr lang="en-US" altLang="zh-CN" sz="2000" spc="150" dirty="0">
              <a:solidFill>
                <a:schemeClr val="bg1"/>
              </a:solidFill>
              <a:latin typeface="Arial" panose="020B0604020202020204" pitchFamily="34" charset="0"/>
              <a:ea typeface="微软雅黑" panose="020B0503020204020204" charset="-122"/>
              <a:sym typeface="Arial" panose="020B0604020202020204" pitchFamily="34" charset="0"/>
            </a:endParaRPr>
          </a:p>
          <a:p>
            <a:pPr lvl="0" algn="ctr"/>
            <a:r>
              <a:rPr lang="zh-CN" altLang="en-US" sz="2000" spc="150" dirty="0">
                <a:solidFill>
                  <a:srgbClr val="FF0000"/>
                </a:solidFill>
                <a:latin typeface="Arial" panose="020B0604020202020204" pitchFamily="34" charset="0"/>
                <a:ea typeface="微软雅黑" panose="020B0503020204020204" charset="-122"/>
                <a:sym typeface="Arial" panose="020B0604020202020204" pitchFamily="34" charset="0"/>
              </a:rPr>
              <a:t>注意</a:t>
            </a:r>
            <a:r>
              <a:rPr lang="zh-CN" altLang="en-US" sz="2000" spc="150" dirty="0">
                <a:solidFill>
                  <a:srgbClr val="FF0000"/>
                </a:solidFill>
                <a:latin typeface="Arial" panose="020B0604020202020204" pitchFamily="34" charset="0"/>
                <a:ea typeface="微软雅黑" panose="020B0503020204020204" charset="-122"/>
                <a:sym typeface="Arial" panose="020B0604020202020204" pitchFamily="34" charset="0"/>
              </a:rPr>
              <a:t>：子查询要用圆括号括起来</a:t>
            </a:r>
            <a:endParaRPr lang="zh-CN" altLang="en-US" sz="2000" spc="150" dirty="0">
              <a:solidFill>
                <a:srgbClr val="FF0000"/>
              </a:solidFill>
              <a:latin typeface="Arial" panose="020B0604020202020204" pitchFamily="34" charset="0"/>
              <a:ea typeface="微软雅黑" panose="020B0503020204020204" charset="-122"/>
              <a:sym typeface="Arial" panose="020B0604020202020204" pitchFamily="34" charset="0"/>
            </a:endParaRPr>
          </a:p>
        </p:txBody>
      </p:sp>
      <p:sp>
        <p:nvSpPr>
          <p:cNvPr id="16" name="文本占位符 3"/>
          <p:cNvSpPr>
            <a:spLocks noGrp="1"/>
          </p:cNvSpPr>
          <p:nvPr>
            <p:custDataLst>
              <p:tags r:id="rId5"/>
            </p:custDataLst>
          </p:nvPr>
        </p:nvSpPr>
        <p:spPr>
          <a:xfrm>
            <a:off x="7195419" y="2718561"/>
            <a:ext cx="4068054" cy="1166917"/>
          </a:xfrm>
          <a:prstGeom prst="rect">
            <a:avLst/>
          </a:prstGeom>
        </p:spPr>
        <p:txBody>
          <a:bodyPr vert="horz" lIns="91440" tIns="45720" rIns="91440" bIns="45720" rtlCol="0" anchor="ctr">
            <a:norm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0" lvl="0" indent="0" algn="ctr">
              <a:buNone/>
            </a:pPr>
            <a:r>
              <a:rPr lang="zh-CN" altLang="en-US" sz="6000" b="1" dirty="0">
                <a:solidFill>
                  <a:schemeClr val="bg1"/>
                </a:solidFill>
                <a:latin typeface="Arial" panose="020B0604020202020204" pitchFamily="34" charset="0"/>
                <a:ea typeface="微软雅黑" panose="020B0503020204020204" charset="-122"/>
                <a:sym typeface="Arial" panose="020B0604020202020204" pitchFamily="34" charset="0"/>
              </a:rPr>
              <a:t>常用操作符</a:t>
            </a:r>
            <a:endParaRPr lang="zh-CN" altLang="en-US" sz="60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214630" y="1804035"/>
            <a:ext cx="4591050" cy="788670"/>
          </a:xfrm>
          <a:prstGeom prst="rect">
            <a:avLst/>
          </a:prstGeom>
          <a:noFill/>
        </p:spPr>
        <p:txBody>
          <a:bodyPr wrap="square" lIns="91440" tIns="45720" rIns="91440" bIns="45720" rtlCol="0" anchor="ctr" anchorCtr="0">
            <a:normAutofit fontScale="70000"/>
          </a:bodyPr>
          <a:lstStyle/>
          <a:p>
            <a:pPr lvl="0">
              <a:lnSpc>
                <a:spcPct val="100000"/>
              </a:lnSpc>
              <a:spcAft>
                <a:spcPts val="800"/>
              </a:spcAft>
            </a:pPr>
            <a:r>
              <a:rPr lang="zh-CN" altLang="en-US"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使用</a:t>
            </a:r>
            <a:r>
              <a:rPr lang="en-US" altLang="zh-CN"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IN</a:t>
            </a:r>
            <a:r>
              <a:rPr lang="zh-CN" altLang="en-US"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或</a:t>
            </a:r>
            <a:r>
              <a:rPr lang="en-US" altLang="zh-CN"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N</a:t>
            </a:r>
            <a:r>
              <a:rPr lang="en-US" altLang="zh-CN"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OT IN</a:t>
            </a:r>
            <a:r>
              <a:rPr lang="zh-CN" altLang="en-US"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的子查询</a:t>
            </a:r>
            <a:endParaRPr lang="zh-CN" altLang="en-US"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4" name="直角三角形 63"/>
          <p:cNvSpPr/>
          <p:nvPr>
            <p:custDataLst>
              <p:tags r:id="rId2"/>
            </p:custDataLst>
          </p:nvPr>
        </p:nvSpPr>
        <p:spPr>
          <a:xfrm rot="5400000">
            <a:off x="661219" y="394086"/>
            <a:ext cx="440225" cy="440225"/>
          </a:xfrm>
          <a:prstGeom prst="rtTriangle">
            <a:avLst/>
          </a:prstGeom>
          <a:solidFill>
            <a:srgbClr val="E6E6EB"/>
          </a:solid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cxnSp>
        <p:nvCxnSpPr>
          <p:cNvPr id="70" name="直接连接符 69"/>
          <p:cNvCxnSpPr/>
          <p:nvPr>
            <p:custDataLst>
              <p:tags r:id="rId3"/>
            </p:custDataLst>
          </p:nvPr>
        </p:nvCxnSpPr>
        <p:spPr>
          <a:xfrm flipV="1">
            <a:off x="5466703" y="5464585"/>
            <a:ext cx="457200" cy="457200"/>
          </a:xfrm>
          <a:prstGeom prst="line">
            <a:avLst/>
          </a:prstGeom>
          <a:ln>
            <a:solidFill>
              <a:schemeClr val="bg1">
                <a:lumMod val="50000"/>
              </a:schemeClr>
            </a:solidFill>
          </a:ln>
        </p:spPr>
        <p:style>
          <a:lnRef idx="1">
            <a:srgbClr val="2196F3"/>
          </a:lnRef>
          <a:fillRef idx="0">
            <a:srgbClr val="2196F3"/>
          </a:fillRef>
          <a:effectRef idx="0">
            <a:srgbClr val="2196F3"/>
          </a:effectRef>
          <a:fontRef idx="minor">
            <a:srgbClr val="222222"/>
          </a:fontRef>
        </p:style>
      </p:cxnSp>
      <p:cxnSp>
        <p:nvCxnSpPr>
          <p:cNvPr id="74" name="直接连接符 73"/>
          <p:cNvCxnSpPr/>
          <p:nvPr>
            <p:custDataLst>
              <p:tags r:id="rId4"/>
            </p:custDataLst>
          </p:nvPr>
        </p:nvCxnSpPr>
        <p:spPr>
          <a:xfrm flipV="1">
            <a:off x="8451683" y="3641593"/>
            <a:ext cx="2298700" cy="2298700"/>
          </a:xfrm>
          <a:prstGeom prst="line">
            <a:avLst/>
          </a:prstGeom>
          <a:ln>
            <a:solidFill>
              <a:schemeClr val="bg1">
                <a:lumMod val="50000"/>
              </a:schemeClr>
            </a:solidFill>
          </a:ln>
        </p:spPr>
        <p:style>
          <a:lnRef idx="1">
            <a:srgbClr val="2196F3"/>
          </a:lnRef>
          <a:fillRef idx="0">
            <a:srgbClr val="2196F3"/>
          </a:fillRef>
          <a:effectRef idx="0">
            <a:srgbClr val="2196F3"/>
          </a:effectRef>
          <a:fontRef idx="minor">
            <a:srgbClr val="222222"/>
          </a:fontRef>
        </p:style>
      </p:cxnSp>
      <p:cxnSp>
        <p:nvCxnSpPr>
          <p:cNvPr id="75" name="直接连接符 74"/>
          <p:cNvCxnSpPr/>
          <p:nvPr>
            <p:custDataLst>
              <p:tags r:id="rId5"/>
            </p:custDataLst>
          </p:nvPr>
        </p:nvCxnSpPr>
        <p:spPr>
          <a:xfrm flipV="1">
            <a:off x="10666628" y="2982171"/>
            <a:ext cx="1092753" cy="1043729"/>
          </a:xfrm>
          <a:prstGeom prst="line">
            <a:avLst/>
          </a:prstGeom>
          <a:ln>
            <a:solidFill>
              <a:schemeClr val="bg1">
                <a:lumMod val="50000"/>
              </a:schemeClr>
            </a:solidFill>
          </a:ln>
        </p:spPr>
        <p:style>
          <a:lnRef idx="1">
            <a:srgbClr val="2196F3"/>
          </a:lnRef>
          <a:fillRef idx="0">
            <a:srgbClr val="2196F3"/>
          </a:fillRef>
          <a:effectRef idx="0">
            <a:srgbClr val="2196F3"/>
          </a:effectRef>
          <a:fontRef idx="minor">
            <a:srgbClr val="222222"/>
          </a:fontRef>
        </p:style>
      </p:cxnSp>
      <p:sp>
        <p:nvSpPr>
          <p:cNvPr id="153" name="直角三角形 152"/>
          <p:cNvSpPr/>
          <p:nvPr>
            <p:custDataLst>
              <p:tags r:id="rId6"/>
            </p:custDataLst>
          </p:nvPr>
        </p:nvSpPr>
        <p:spPr>
          <a:xfrm rot="5400000" flipH="1" flipV="1">
            <a:off x="10627378" y="5264695"/>
            <a:ext cx="1255009" cy="1255009"/>
          </a:xfrm>
          <a:prstGeom prst="rtTriangle">
            <a:avLst/>
          </a:prstGeom>
          <a:pattFill prst="zigZag">
            <a:fgClr>
              <a:srgbClr val="FFFFFF">
                <a:lumMod val="75000"/>
              </a:srgbClr>
            </a:fgClr>
            <a:bgClr>
              <a:srgbClr val="FFFFFF"/>
            </a:bgClr>
          </a:patt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p:nvPr>
            <p:custDataLst>
              <p:tags r:id="rId7"/>
            </p:custDataLst>
          </p:nvPr>
        </p:nvGrpSpPr>
        <p:grpSpPr>
          <a:xfrm>
            <a:off x="3473450" y="666750"/>
            <a:ext cx="8510270" cy="5694680"/>
            <a:chOff x="3026" y="1001"/>
            <a:chExt cx="13148" cy="8798"/>
          </a:xfrm>
        </p:grpSpPr>
        <p:sp>
          <p:nvSpPr>
            <p:cNvPr id="18" name="菱形 17"/>
            <p:cNvSpPr/>
            <p:nvPr>
              <p:custDataLst>
                <p:tags r:id="rId8"/>
              </p:custDataLst>
            </p:nvPr>
          </p:nvSpPr>
          <p:spPr>
            <a:xfrm>
              <a:off x="7475" y="6579"/>
              <a:ext cx="2104" cy="2104"/>
            </a:xfrm>
            <a:prstGeom prst="diamond">
              <a:avLst/>
            </a:prstGeom>
            <a:blipFill dpi="0" rotWithShape="0">
              <a:blip r:embed="rId9"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菱形 18"/>
            <p:cNvSpPr/>
            <p:nvPr>
              <p:custDataLst>
                <p:tags r:id="rId10"/>
              </p:custDataLst>
            </p:nvPr>
          </p:nvSpPr>
          <p:spPr>
            <a:xfrm>
              <a:off x="9652" y="6579"/>
              <a:ext cx="2104" cy="2104"/>
            </a:xfrm>
            <a:prstGeom prst="diamond">
              <a:avLst/>
            </a:prstGeom>
            <a:blipFill dpi="0" rotWithShape="0">
              <a:blip r:embed="rId11"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0" name="菱形 19"/>
            <p:cNvSpPr/>
            <p:nvPr>
              <p:custDataLst>
                <p:tags r:id="rId12"/>
              </p:custDataLst>
            </p:nvPr>
          </p:nvSpPr>
          <p:spPr>
            <a:xfrm>
              <a:off x="9667" y="4355"/>
              <a:ext cx="2104" cy="2104"/>
            </a:xfrm>
            <a:prstGeom prst="diamond">
              <a:avLst/>
            </a:prstGeom>
            <a:blipFill dpi="0" rotWithShape="0">
              <a:blip r:embed="rId13"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菱形 20"/>
            <p:cNvSpPr/>
            <p:nvPr>
              <p:custDataLst>
                <p:tags r:id="rId14"/>
              </p:custDataLst>
            </p:nvPr>
          </p:nvSpPr>
          <p:spPr>
            <a:xfrm>
              <a:off x="10768" y="5446"/>
              <a:ext cx="2104" cy="2104"/>
            </a:xfrm>
            <a:prstGeom prst="diamond">
              <a:avLst/>
            </a:prstGeom>
            <a:blipFill dpi="0" rotWithShape="0">
              <a:blip r:embed="rId15"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2" name="菱形 21"/>
            <p:cNvSpPr/>
            <p:nvPr>
              <p:custDataLst>
                <p:tags r:id="rId16"/>
              </p:custDataLst>
            </p:nvPr>
          </p:nvSpPr>
          <p:spPr>
            <a:xfrm>
              <a:off x="11855" y="4339"/>
              <a:ext cx="2104" cy="2104"/>
            </a:xfrm>
            <a:prstGeom prst="diamond">
              <a:avLst/>
            </a:prstGeom>
            <a:blipFill dpi="0" rotWithShape="0">
              <a:blip r:embed="rId17"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3" name="菱形 22"/>
            <p:cNvSpPr/>
            <p:nvPr>
              <p:custDataLst>
                <p:tags r:id="rId18"/>
              </p:custDataLst>
            </p:nvPr>
          </p:nvSpPr>
          <p:spPr>
            <a:xfrm>
              <a:off x="11855" y="1001"/>
              <a:ext cx="4319" cy="4319"/>
            </a:xfrm>
            <a:prstGeom prst="diamond">
              <a:avLst/>
            </a:prstGeom>
            <a:blipFill dpi="0" rotWithShape="0">
              <a:blip r:embed="rId19"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菱形 23"/>
            <p:cNvSpPr/>
            <p:nvPr>
              <p:custDataLst>
                <p:tags r:id="rId20"/>
              </p:custDataLst>
            </p:nvPr>
          </p:nvSpPr>
          <p:spPr>
            <a:xfrm>
              <a:off x="10761" y="3250"/>
              <a:ext cx="2104" cy="2104"/>
            </a:xfrm>
            <a:prstGeom prst="diamond">
              <a:avLst/>
            </a:prstGeom>
            <a:blipFill dpi="0" rotWithShape="0">
              <a:blip r:embed="rId21"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菱形 24"/>
            <p:cNvSpPr/>
            <p:nvPr>
              <p:custDataLst>
                <p:tags r:id="rId22"/>
              </p:custDataLst>
            </p:nvPr>
          </p:nvSpPr>
          <p:spPr>
            <a:xfrm>
              <a:off x="7452" y="1052"/>
              <a:ext cx="4319" cy="4319"/>
            </a:xfrm>
            <a:prstGeom prst="diamond">
              <a:avLst/>
            </a:prstGeom>
            <a:blipFill dpi="0" rotWithShape="0">
              <a:blip r:embed="rId23"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6" name="菱形 25"/>
            <p:cNvSpPr/>
            <p:nvPr>
              <p:custDataLst>
                <p:tags r:id="rId24"/>
              </p:custDataLst>
            </p:nvPr>
          </p:nvSpPr>
          <p:spPr>
            <a:xfrm>
              <a:off x="3026" y="5475"/>
              <a:ext cx="4319" cy="4319"/>
            </a:xfrm>
            <a:prstGeom prst="diamond">
              <a:avLst/>
            </a:prstGeom>
            <a:blipFill dpi="0" rotWithShape="0">
              <a:blip r:embed="rId25"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7" name="菱形 26"/>
            <p:cNvSpPr/>
            <p:nvPr>
              <p:custDataLst>
                <p:tags r:id="rId26"/>
              </p:custDataLst>
            </p:nvPr>
          </p:nvSpPr>
          <p:spPr>
            <a:xfrm>
              <a:off x="8540" y="7693"/>
              <a:ext cx="2104" cy="2104"/>
            </a:xfrm>
            <a:prstGeom prst="diamond">
              <a:avLst/>
            </a:prstGeom>
            <a:blipFill dpi="0" rotWithShape="0">
              <a:blip r:embed="rId27"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8" name="任意多边形 27"/>
            <p:cNvSpPr/>
            <p:nvPr>
              <p:custDataLst>
                <p:tags r:id="rId28"/>
              </p:custDataLst>
            </p:nvPr>
          </p:nvSpPr>
          <p:spPr>
            <a:xfrm>
              <a:off x="5283" y="3285"/>
              <a:ext cx="6476" cy="6514"/>
            </a:xfrm>
            <a:custGeom>
              <a:avLst/>
              <a:gdLst>
                <a:gd name="connsiteX0" fmla="*/ 1435100 w 4394200"/>
                <a:gd name="connsiteY0" fmla="*/ 0 h 4419600"/>
                <a:gd name="connsiteX1" fmla="*/ 4394200 w 4394200"/>
                <a:gd name="connsiteY1" fmla="*/ 2946400 h 4419600"/>
                <a:gd name="connsiteX2" fmla="*/ 2921000 w 4394200"/>
                <a:gd name="connsiteY2" fmla="*/ 4419600 h 4419600"/>
                <a:gd name="connsiteX3" fmla="*/ 0 w 4394200"/>
                <a:gd name="connsiteY3" fmla="*/ 1435100 h 4419600"/>
                <a:gd name="connsiteX4" fmla="*/ 1435100 w 4394200"/>
                <a:gd name="connsiteY4" fmla="*/ 0 h 441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4200" h="4419600">
                  <a:moveTo>
                    <a:pt x="1435100" y="0"/>
                  </a:moveTo>
                  <a:lnTo>
                    <a:pt x="4394200" y="2946400"/>
                  </a:lnTo>
                  <a:lnTo>
                    <a:pt x="2921000" y="4419600"/>
                  </a:lnTo>
                  <a:lnTo>
                    <a:pt x="0" y="1435100"/>
                  </a:lnTo>
                  <a:lnTo>
                    <a:pt x="1435100" y="0"/>
                  </a:lnTo>
                  <a:close/>
                </a:path>
              </a:pathLst>
            </a:custGeom>
            <a:blipFill dpi="0" rotWithShape="0">
              <a:blip r:embed="rId29"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55" name="图片 54" descr="未标题-5"/>
          <p:cNvPicPr>
            <a:picLocks noChangeAspect="1"/>
          </p:cNvPicPr>
          <p:nvPr>
            <p:custDataLst>
              <p:tags r:id="rId30"/>
            </p:custDataLst>
          </p:nvPr>
        </p:nvPicPr>
        <p:blipFill>
          <a:blip r:embed="rId31"/>
          <a:stretch>
            <a:fillRect/>
          </a:stretch>
        </p:blipFill>
        <p:spPr>
          <a:xfrm>
            <a:off x="584835" y="5410835"/>
            <a:ext cx="1100455" cy="1100455"/>
          </a:xfrm>
          <a:prstGeom prst="rect">
            <a:avLst/>
          </a:prstGeom>
        </p:spPr>
      </p:pic>
      <p:sp>
        <p:nvSpPr>
          <p:cNvPr id="3" name="文本框 2"/>
          <p:cNvSpPr txBox="1"/>
          <p:nvPr/>
        </p:nvSpPr>
        <p:spPr>
          <a:xfrm>
            <a:off x="658495" y="2837815"/>
            <a:ext cx="2910840" cy="3138170"/>
          </a:xfrm>
          <a:prstGeom prst="rect">
            <a:avLst/>
          </a:prstGeom>
          <a:noFill/>
        </p:spPr>
        <p:txBody>
          <a:bodyPr wrap="square" rtlCol="0">
            <a:spAutoFit/>
          </a:bodyPr>
          <a:p>
            <a:r>
              <a:rPr lang="zh-CN" altLang="en-US"/>
              <a:t>IN子查询用于进行一个给定值是否在子查询结果集中的判断，格式如下：</a:t>
            </a:r>
            <a:endParaRPr lang="zh-CN" altLang="en-US"/>
          </a:p>
          <a:p>
            <a:endParaRPr lang="zh-CN" altLang="en-US"/>
          </a:p>
          <a:p>
            <a:r>
              <a:rPr lang="zh-CN" altLang="en-US"/>
              <a:t>表达式 [NOT] IN （子查询）</a:t>
            </a:r>
            <a:endParaRPr lang="zh-CN" altLang="en-US"/>
          </a:p>
          <a:p>
            <a:endParaRPr lang="zh-CN" altLang="en-US"/>
          </a:p>
          <a:p>
            <a:r>
              <a:rPr lang="zh-CN" altLang="en-US"/>
              <a:t>当表达式与子查询的结果集中的某个值相等时，IN谓词返回TRUE，否则返回FLASE，若使用了NOT，则与之相反</a:t>
            </a:r>
            <a:endParaRPr lang="zh-CN" altLang="en-US"/>
          </a:p>
        </p:txBody>
      </p:sp>
    </p:spTree>
    <p:custDataLst>
      <p:tags r:id="rId32"/>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231775" y="281940"/>
            <a:ext cx="4805045" cy="901700"/>
          </a:xfrm>
          <a:prstGeom prst="rect">
            <a:avLst/>
          </a:prstGeom>
          <a:noFill/>
        </p:spPr>
        <p:txBody>
          <a:bodyPr wrap="square" lIns="91440" tIns="45720" rIns="91440" bIns="45720" rtlCol="0" anchor="ctr" anchorCtr="0">
            <a:normAutofit fontScale="80000"/>
          </a:bodyPr>
          <a:lstStyle/>
          <a:p>
            <a:pPr lvl="0">
              <a:lnSpc>
                <a:spcPct val="100000"/>
              </a:lnSpc>
              <a:spcAft>
                <a:spcPts val="800"/>
              </a:spcAft>
            </a:pPr>
            <a:r>
              <a:rPr lang="zh-CN" altLang="en-US"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使用</a:t>
            </a:r>
            <a:r>
              <a:rPr lang="en-US" altLang="zh-CN"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ANY</a:t>
            </a:r>
            <a:r>
              <a:rPr lang="zh-CN" altLang="en-US"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a:t>
            </a:r>
            <a:r>
              <a:rPr lang="en-US" altLang="zh-CN"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SOME</a:t>
            </a:r>
            <a:r>
              <a:rPr lang="zh-CN" altLang="en-US"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a:t>
            </a:r>
            <a:r>
              <a:rPr lang="en-US" altLang="zh-CN"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A</a:t>
            </a:r>
            <a:r>
              <a:rPr lang="en-US" altLang="zh-CN"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rPr>
              <a:t>ll</a:t>
            </a:r>
            <a:endParaRPr lang="en-US" altLang="zh-CN" sz="3600" b="1" spc="300">
              <a:ln w="3175">
                <a:noFill/>
                <a:prstDash val="dash"/>
              </a:ln>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8" name="文本框 7"/>
          <p:cNvSpPr txBox="1"/>
          <p:nvPr>
            <p:custDataLst>
              <p:tags r:id="rId2"/>
            </p:custDataLst>
          </p:nvPr>
        </p:nvSpPr>
        <p:spPr>
          <a:xfrm>
            <a:off x="231775" y="1295400"/>
            <a:ext cx="3395980" cy="4344035"/>
          </a:xfrm>
          <a:prstGeom prst="rect">
            <a:avLst/>
          </a:prstGeom>
          <a:noFill/>
        </p:spPr>
        <p:txBody>
          <a:bodyPr wrap="square" lIns="91440" tIns="45720" rIns="91440" bIns="45720" rtlCol="0">
            <a:noAutofit/>
          </a:bodyPr>
          <a:lstStyle/>
          <a:p>
            <a:pPr>
              <a:lnSpc>
                <a:spcPct val="130000"/>
              </a:lnSpc>
            </a:pPr>
            <a:r>
              <a:rPr lang="zh-CN" altLang="en-US" sz="190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ANY：与比较操作符联合使用，表示与子查询返回的任何值比较为 TRUE ，则返回 TRUE 。</a:t>
            </a:r>
            <a:endParaRPr lang="zh-CN" altLang="en-US" sz="190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a:p>
            <a:pPr>
              <a:lnSpc>
                <a:spcPct val="130000"/>
              </a:lnSpc>
            </a:pPr>
            <a:r>
              <a:rPr lang="zh-CN" altLang="en-US" sz="190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SOME：ANY 的别名，较少使用。</a:t>
            </a:r>
            <a:endParaRPr lang="zh-CN" altLang="en-US" sz="190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a:p>
            <a:pPr>
              <a:lnSpc>
                <a:spcPct val="130000"/>
              </a:lnSpc>
            </a:pPr>
            <a:r>
              <a:rPr lang="zh-CN" altLang="en-US" sz="190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ALL：与比较操作符联合使用，表示与子查询返回的所有值比较都为 TRUE ，则返回 TRUE 。</a:t>
            </a:r>
            <a:endParaRPr lang="zh-CN" altLang="en-US" sz="190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64" name="直角三角形 63"/>
          <p:cNvSpPr/>
          <p:nvPr>
            <p:custDataLst>
              <p:tags r:id="rId3"/>
            </p:custDataLst>
          </p:nvPr>
        </p:nvSpPr>
        <p:spPr>
          <a:xfrm rot="5400000">
            <a:off x="661219" y="394086"/>
            <a:ext cx="440225" cy="440225"/>
          </a:xfrm>
          <a:prstGeom prst="rtTriangle">
            <a:avLst/>
          </a:prstGeom>
          <a:solidFill>
            <a:srgbClr val="E6E6EB"/>
          </a:solid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cxnSp>
        <p:nvCxnSpPr>
          <p:cNvPr id="70" name="直接连接符 69"/>
          <p:cNvCxnSpPr/>
          <p:nvPr>
            <p:custDataLst>
              <p:tags r:id="rId4"/>
            </p:custDataLst>
          </p:nvPr>
        </p:nvCxnSpPr>
        <p:spPr>
          <a:xfrm flipV="1">
            <a:off x="5466703" y="5464585"/>
            <a:ext cx="457200" cy="457200"/>
          </a:xfrm>
          <a:prstGeom prst="line">
            <a:avLst/>
          </a:prstGeom>
          <a:ln>
            <a:solidFill>
              <a:schemeClr val="bg1">
                <a:lumMod val="50000"/>
              </a:schemeClr>
            </a:solidFill>
          </a:ln>
        </p:spPr>
        <p:style>
          <a:lnRef idx="1">
            <a:srgbClr val="2196F3"/>
          </a:lnRef>
          <a:fillRef idx="0">
            <a:srgbClr val="2196F3"/>
          </a:fillRef>
          <a:effectRef idx="0">
            <a:srgbClr val="2196F3"/>
          </a:effectRef>
          <a:fontRef idx="minor">
            <a:srgbClr val="222222"/>
          </a:fontRef>
        </p:style>
      </p:cxnSp>
      <p:cxnSp>
        <p:nvCxnSpPr>
          <p:cNvPr id="74" name="直接连接符 73"/>
          <p:cNvCxnSpPr/>
          <p:nvPr>
            <p:custDataLst>
              <p:tags r:id="rId5"/>
            </p:custDataLst>
          </p:nvPr>
        </p:nvCxnSpPr>
        <p:spPr>
          <a:xfrm flipV="1">
            <a:off x="8451683" y="3641593"/>
            <a:ext cx="2298700" cy="2298700"/>
          </a:xfrm>
          <a:prstGeom prst="line">
            <a:avLst/>
          </a:prstGeom>
          <a:ln>
            <a:solidFill>
              <a:schemeClr val="bg1">
                <a:lumMod val="50000"/>
              </a:schemeClr>
            </a:solidFill>
          </a:ln>
        </p:spPr>
        <p:style>
          <a:lnRef idx="1">
            <a:srgbClr val="2196F3"/>
          </a:lnRef>
          <a:fillRef idx="0">
            <a:srgbClr val="2196F3"/>
          </a:fillRef>
          <a:effectRef idx="0">
            <a:srgbClr val="2196F3"/>
          </a:effectRef>
          <a:fontRef idx="minor">
            <a:srgbClr val="222222"/>
          </a:fontRef>
        </p:style>
      </p:cxnSp>
      <p:cxnSp>
        <p:nvCxnSpPr>
          <p:cNvPr id="75" name="直接连接符 74"/>
          <p:cNvCxnSpPr/>
          <p:nvPr>
            <p:custDataLst>
              <p:tags r:id="rId6"/>
            </p:custDataLst>
          </p:nvPr>
        </p:nvCxnSpPr>
        <p:spPr>
          <a:xfrm flipV="1">
            <a:off x="10666628" y="2982171"/>
            <a:ext cx="1092753" cy="1043729"/>
          </a:xfrm>
          <a:prstGeom prst="line">
            <a:avLst/>
          </a:prstGeom>
          <a:ln>
            <a:solidFill>
              <a:schemeClr val="bg1">
                <a:lumMod val="50000"/>
              </a:schemeClr>
            </a:solidFill>
          </a:ln>
        </p:spPr>
        <p:style>
          <a:lnRef idx="1">
            <a:srgbClr val="2196F3"/>
          </a:lnRef>
          <a:fillRef idx="0">
            <a:srgbClr val="2196F3"/>
          </a:fillRef>
          <a:effectRef idx="0">
            <a:srgbClr val="2196F3"/>
          </a:effectRef>
          <a:fontRef idx="minor">
            <a:srgbClr val="222222"/>
          </a:fontRef>
        </p:style>
      </p:cxnSp>
      <p:sp>
        <p:nvSpPr>
          <p:cNvPr id="153" name="直角三角形 152"/>
          <p:cNvSpPr/>
          <p:nvPr>
            <p:custDataLst>
              <p:tags r:id="rId7"/>
            </p:custDataLst>
          </p:nvPr>
        </p:nvSpPr>
        <p:spPr>
          <a:xfrm rot="5400000" flipH="1" flipV="1">
            <a:off x="10627378" y="5264695"/>
            <a:ext cx="1255009" cy="1255009"/>
          </a:xfrm>
          <a:prstGeom prst="rtTriangle">
            <a:avLst/>
          </a:prstGeom>
          <a:pattFill prst="zigZag">
            <a:fgClr>
              <a:srgbClr val="FFFFFF">
                <a:lumMod val="75000"/>
              </a:srgbClr>
            </a:fgClr>
            <a:bgClr>
              <a:srgbClr val="FFFFFF"/>
            </a:bgClr>
          </a:patt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p:nvPr>
            <p:custDataLst>
              <p:tags r:id="rId8"/>
            </p:custDataLst>
          </p:nvPr>
        </p:nvGrpSpPr>
        <p:grpSpPr>
          <a:xfrm>
            <a:off x="3473450" y="666750"/>
            <a:ext cx="8510270" cy="5694680"/>
            <a:chOff x="3026" y="1001"/>
            <a:chExt cx="13148" cy="8798"/>
          </a:xfrm>
        </p:grpSpPr>
        <p:sp>
          <p:nvSpPr>
            <p:cNvPr id="18" name="菱形 17"/>
            <p:cNvSpPr/>
            <p:nvPr>
              <p:custDataLst>
                <p:tags r:id="rId9"/>
              </p:custDataLst>
            </p:nvPr>
          </p:nvSpPr>
          <p:spPr>
            <a:xfrm>
              <a:off x="7475" y="6579"/>
              <a:ext cx="2104" cy="2104"/>
            </a:xfrm>
            <a:prstGeom prst="diamond">
              <a:avLst/>
            </a:prstGeom>
            <a:blipFill dpi="0" rotWithShape="0">
              <a:blip r:embed="rId10"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菱形 18"/>
            <p:cNvSpPr/>
            <p:nvPr>
              <p:custDataLst>
                <p:tags r:id="rId11"/>
              </p:custDataLst>
            </p:nvPr>
          </p:nvSpPr>
          <p:spPr>
            <a:xfrm>
              <a:off x="9652" y="6579"/>
              <a:ext cx="2104" cy="2104"/>
            </a:xfrm>
            <a:prstGeom prst="diamond">
              <a:avLst/>
            </a:prstGeom>
            <a:blipFill dpi="0" rotWithShape="0">
              <a:blip r:embed="rId12"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0" name="菱形 19"/>
            <p:cNvSpPr/>
            <p:nvPr>
              <p:custDataLst>
                <p:tags r:id="rId13"/>
              </p:custDataLst>
            </p:nvPr>
          </p:nvSpPr>
          <p:spPr>
            <a:xfrm>
              <a:off x="9667" y="4355"/>
              <a:ext cx="2104" cy="2104"/>
            </a:xfrm>
            <a:prstGeom prst="diamond">
              <a:avLst/>
            </a:prstGeom>
            <a:blipFill dpi="0" rotWithShape="0">
              <a:blip r:embed="rId14"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1" name="菱形 20"/>
            <p:cNvSpPr/>
            <p:nvPr>
              <p:custDataLst>
                <p:tags r:id="rId15"/>
              </p:custDataLst>
            </p:nvPr>
          </p:nvSpPr>
          <p:spPr>
            <a:xfrm>
              <a:off x="10768" y="5446"/>
              <a:ext cx="2104" cy="2104"/>
            </a:xfrm>
            <a:prstGeom prst="diamond">
              <a:avLst/>
            </a:prstGeom>
            <a:blipFill dpi="0" rotWithShape="0">
              <a:blip r:embed="rId16"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2" name="菱形 21"/>
            <p:cNvSpPr/>
            <p:nvPr>
              <p:custDataLst>
                <p:tags r:id="rId17"/>
              </p:custDataLst>
            </p:nvPr>
          </p:nvSpPr>
          <p:spPr>
            <a:xfrm>
              <a:off x="11855" y="4339"/>
              <a:ext cx="2104" cy="2104"/>
            </a:xfrm>
            <a:prstGeom prst="diamond">
              <a:avLst/>
            </a:prstGeom>
            <a:blipFill dpi="0" rotWithShape="0">
              <a:blip r:embed="rId18"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3" name="菱形 22"/>
            <p:cNvSpPr/>
            <p:nvPr>
              <p:custDataLst>
                <p:tags r:id="rId19"/>
              </p:custDataLst>
            </p:nvPr>
          </p:nvSpPr>
          <p:spPr>
            <a:xfrm>
              <a:off x="11855" y="1001"/>
              <a:ext cx="4319" cy="4319"/>
            </a:xfrm>
            <a:prstGeom prst="diamond">
              <a:avLst/>
            </a:prstGeom>
            <a:blipFill dpi="0" rotWithShape="0">
              <a:blip r:embed="rId20"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菱形 23"/>
            <p:cNvSpPr/>
            <p:nvPr>
              <p:custDataLst>
                <p:tags r:id="rId21"/>
              </p:custDataLst>
            </p:nvPr>
          </p:nvSpPr>
          <p:spPr>
            <a:xfrm>
              <a:off x="10761" y="3250"/>
              <a:ext cx="2104" cy="2104"/>
            </a:xfrm>
            <a:prstGeom prst="diamond">
              <a:avLst/>
            </a:prstGeom>
            <a:blipFill dpi="0" rotWithShape="0">
              <a:blip r:embed="rId22"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菱形 24"/>
            <p:cNvSpPr/>
            <p:nvPr>
              <p:custDataLst>
                <p:tags r:id="rId23"/>
              </p:custDataLst>
            </p:nvPr>
          </p:nvSpPr>
          <p:spPr>
            <a:xfrm>
              <a:off x="7452" y="1052"/>
              <a:ext cx="4319" cy="4319"/>
            </a:xfrm>
            <a:prstGeom prst="diamond">
              <a:avLst/>
            </a:prstGeom>
            <a:blipFill dpi="0" rotWithShape="0">
              <a:blip r:embed="rId24"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6" name="菱形 25"/>
            <p:cNvSpPr/>
            <p:nvPr>
              <p:custDataLst>
                <p:tags r:id="rId25"/>
              </p:custDataLst>
            </p:nvPr>
          </p:nvSpPr>
          <p:spPr>
            <a:xfrm>
              <a:off x="3026" y="5475"/>
              <a:ext cx="4319" cy="4319"/>
            </a:xfrm>
            <a:prstGeom prst="diamond">
              <a:avLst/>
            </a:prstGeom>
            <a:blipFill dpi="0" rotWithShape="0">
              <a:blip r:embed="rId26"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7" name="菱形 26"/>
            <p:cNvSpPr/>
            <p:nvPr>
              <p:custDataLst>
                <p:tags r:id="rId27"/>
              </p:custDataLst>
            </p:nvPr>
          </p:nvSpPr>
          <p:spPr>
            <a:xfrm>
              <a:off x="8540" y="7693"/>
              <a:ext cx="2104" cy="2104"/>
            </a:xfrm>
            <a:prstGeom prst="diamond">
              <a:avLst/>
            </a:prstGeom>
            <a:blipFill dpi="0" rotWithShape="0">
              <a:blip r:embed="rId28"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8" name="任意多边形 27"/>
            <p:cNvSpPr/>
            <p:nvPr>
              <p:custDataLst>
                <p:tags r:id="rId29"/>
              </p:custDataLst>
            </p:nvPr>
          </p:nvSpPr>
          <p:spPr>
            <a:xfrm>
              <a:off x="5283" y="3285"/>
              <a:ext cx="6476" cy="6514"/>
            </a:xfrm>
            <a:custGeom>
              <a:avLst/>
              <a:gdLst>
                <a:gd name="connsiteX0" fmla="*/ 1435100 w 4394200"/>
                <a:gd name="connsiteY0" fmla="*/ 0 h 4419600"/>
                <a:gd name="connsiteX1" fmla="*/ 4394200 w 4394200"/>
                <a:gd name="connsiteY1" fmla="*/ 2946400 h 4419600"/>
                <a:gd name="connsiteX2" fmla="*/ 2921000 w 4394200"/>
                <a:gd name="connsiteY2" fmla="*/ 4419600 h 4419600"/>
                <a:gd name="connsiteX3" fmla="*/ 0 w 4394200"/>
                <a:gd name="connsiteY3" fmla="*/ 1435100 h 4419600"/>
                <a:gd name="connsiteX4" fmla="*/ 1435100 w 4394200"/>
                <a:gd name="connsiteY4" fmla="*/ 0 h 441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4200" h="4419600">
                  <a:moveTo>
                    <a:pt x="1435100" y="0"/>
                  </a:moveTo>
                  <a:lnTo>
                    <a:pt x="4394200" y="2946400"/>
                  </a:lnTo>
                  <a:lnTo>
                    <a:pt x="2921000" y="4419600"/>
                  </a:lnTo>
                  <a:lnTo>
                    <a:pt x="0" y="1435100"/>
                  </a:lnTo>
                  <a:lnTo>
                    <a:pt x="1435100" y="0"/>
                  </a:lnTo>
                  <a:close/>
                </a:path>
              </a:pathLst>
            </a:custGeom>
            <a:blipFill dpi="0" rotWithShape="0">
              <a:blip r:embed="rId30" cstate="screen"/>
              <a:srcRect/>
              <a:stretch>
                <a:fillRect/>
              </a:stretch>
            </a:blip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pic>
        <p:nvPicPr>
          <p:cNvPr id="55" name="图片 54" descr="未标题-5"/>
          <p:cNvPicPr>
            <a:picLocks noChangeAspect="1"/>
          </p:cNvPicPr>
          <p:nvPr>
            <p:custDataLst>
              <p:tags r:id="rId31"/>
            </p:custDataLst>
          </p:nvPr>
        </p:nvPicPr>
        <p:blipFill>
          <a:blip r:embed="rId32"/>
          <a:stretch>
            <a:fillRect/>
          </a:stretch>
        </p:blipFill>
        <p:spPr>
          <a:xfrm>
            <a:off x="584835" y="5410835"/>
            <a:ext cx="1100455" cy="1100455"/>
          </a:xfrm>
          <a:prstGeom prst="rect">
            <a:avLst/>
          </a:prstGeom>
        </p:spPr>
      </p:pic>
    </p:spTree>
    <p:custDataLst>
      <p:tags r:id="rId33"/>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3600450" y="0"/>
            <a:ext cx="8591550" cy="6858000"/>
          </a:xfrm>
          <a:prstGeom prst="rect">
            <a:avLst/>
          </a:prstGeom>
          <a:solidFill>
            <a:schemeClr val="tx2"/>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chemeClr val="accent5"/>
              </a:solidFill>
              <a:latin typeface="Arial" panose="020B0604020202020204" pitchFamily="34" charset="0"/>
              <a:ea typeface="微软雅黑" panose="020B0503020204020204" charset="-122"/>
              <a:sym typeface="Arial" panose="020B0604020202020204" pitchFamily="34" charset="0"/>
            </a:endParaRPr>
          </a:p>
        </p:txBody>
      </p:sp>
      <p:sp>
        <p:nvSpPr>
          <p:cNvPr id="22" name="矩形 21"/>
          <p:cNvSpPr/>
          <p:nvPr>
            <p:custDataLst>
              <p:tags r:id="rId2"/>
            </p:custDataLst>
          </p:nvPr>
        </p:nvSpPr>
        <p:spPr>
          <a:xfrm>
            <a:off x="0" y="0"/>
            <a:ext cx="3600450" cy="6858000"/>
          </a:xfrm>
          <a:prstGeom prst="rect">
            <a:avLst/>
          </a:prstGeom>
          <a:solidFill>
            <a:schemeClr val="accent1">
              <a:lumMod val="20000"/>
              <a:lumOff val="80000"/>
            </a:scheme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Arial" panose="020B0604020202020204" pitchFamily="34" charset="0"/>
              <a:ea typeface="微软雅黑" panose="020B0503020204020204" charset="-122"/>
              <a:sym typeface="Arial" panose="020B0604020202020204" pitchFamily="34" charset="0"/>
            </a:endParaRPr>
          </a:p>
        </p:txBody>
      </p:sp>
      <p:pic>
        <p:nvPicPr>
          <p:cNvPr id="17" name="图片 16" descr="C:\Users\Administrator.USER-20190207SV\Desktop\毕业答辩风\航空航天\太空飞行\photo-of-stars-during-evening-3330895.jpgphoto-of-stars-during-evening-3330895"/>
          <p:cNvPicPr>
            <a:picLocks noChangeAspect="1"/>
          </p:cNvPicPr>
          <p:nvPr>
            <p:custDataLst>
              <p:tags r:id="rId3"/>
            </p:custDataLst>
          </p:nvPr>
        </p:nvPicPr>
        <p:blipFill rotWithShape="1">
          <a:blip r:embed="rId4"/>
          <a:srcRect/>
          <a:stretch>
            <a:fillRect/>
          </a:stretch>
        </p:blipFill>
        <p:spPr>
          <a:xfrm>
            <a:off x="579008" y="854398"/>
            <a:ext cx="3825352" cy="5149202"/>
          </a:xfrm>
          <a:prstGeom prst="rect">
            <a:avLst/>
          </a:prstGeom>
        </p:spPr>
      </p:pic>
      <p:sp>
        <p:nvSpPr>
          <p:cNvPr id="2" name="矩形 1"/>
          <p:cNvSpPr/>
          <p:nvPr>
            <p:custDataLst>
              <p:tags r:id="rId5"/>
            </p:custDataLst>
          </p:nvPr>
        </p:nvSpPr>
        <p:spPr>
          <a:xfrm>
            <a:off x="4704192" y="1763283"/>
            <a:ext cx="6908800" cy="1513666"/>
          </a:xfrm>
          <a:prstGeom prst="rect">
            <a:avLst/>
          </a:prstGeom>
          <a:solidFill>
            <a:schemeClr val="bg1"/>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5574030" y="2905760"/>
            <a:ext cx="5629275" cy="2124075"/>
          </a:xfrm>
          <a:prstGeom prst="rect">
            <a:avLst/>
          </a:prstGeom>
          <a:noFill/>
        </p:spPr>
        <p:txBody>
          <a:bodyPr wrap="square" lIns="91440" tIns="45720" rIns="91440" bIns="45720" rtlCol="0">
            <a:noAutofit/>
          </a:bodyPr>
          <a:lstStyle>
            <a:defPPr>
              <a:defRPr lang="zh-CN"/>
            </a:defPPr>
            <a:lvl1pPr fontAlgn="auto">
              <a:lnSpc>
                <a:spcPct val="130000"/>
              </a:lnSpc>
              <a:defRPr sz="1600" spc="150">
                <a:uFillTx/>
              </a:defRPr>
            </a:lvl1pPr>
          </a:lstStyle>
          <a:p>
            <a:pPr>
              <a:spcAft>
                <a:spcPts val="1000"/>
              </a:spcAft>
            </a:pPr>
            <a:r>
              <a:rPr lang="zh-CN" altLang="en-US" sz="2400" dirty="0">
                <a:solidFill>
                  <a:schemeClr val="tx1">
                    <a:lumMod val="75000"/>
                    <a:lumOff val="25000"/>
                  </a:schemeClr>
                </a:solidFill>
                <a:uFillTx/>
                <a:latin typeface="+mn-ea"/>
                <a:sym typeface="Arial" panose="020B0604020202020204" pitchFamily="34" charset="0"/>
              </a:rPr>
              <a:t>基本格式：INSERT INTO &lt;表名&gt;[(&lt;字段1&gt;[,…])] SELECT 子查询</a:t>
            </a:r>
            <a:endParaRPr lang="zh-CN" altLang="en-US" sz="2400" dirty="0">
              <a:solidFill>
                <a:schemeClr val="tx1">
                  <a:lumMod val="75000"/>
                  <a:lumOff val="25000"/>
                </a:schemeClr>
              </a:solidFill>
              <a:uFillTx/>
              <a:latin typeface="+mn-ea"/>
              <a:sym typeface="Arial" panose="020B0604020202020204" pitchFamily="34" charset="0"/>
            </a:endParaRPr>
          </a:p>
        </p:txBody>
      </p:sp>
      <p:sp>
        <p:nvSpPr>
          <p:cNvPr id="4" name="文本框 3"/>
          <p:cNvSpPr txBox="1"/>
          <p:nvPr>
            <p:custDataLst>
              <p:tags r:id="rId7"/>
            </p:custDataLst>
          </p:nvPr>
        </p:nvSpPr>
        <p:spPr>
          <a:xfrm>
            <a:off x="5796280" y="2078990"/>
            <a:ext cx="4660900" cy="544830"/>
          </a:xfrm>
          <a:prstGeom prst="rect">
            <a:avLst/>
          </a:prstGeom>
          <a:noFill/>
        </p:spPr>
        <p:txBody>
          <a:bodyPr wrap="square" lIns="91440" tIns="45720" rIns="91440" bIns="45720" rtlCol="0">
            <a:noAutofit/>
          </a:bodyPr>
          <a:lstStyle>
            <a:defPPr>
              <a:defRPr lang="zh-CN"/>
            </a:defPPr>
            <a:lvl1pPr>
              <a:defRPr sz="2400" spc="200">
                <a:latin typeface="微软雅黑" panose="020B0503020204020204" charset="-122"/>
                <a:ea typeface="微软雅黑" panose="020B0503020204020204" charset="-122"/>
              </a:defRPr>
            </a:lvl1pPr>
          </a:lstStyle>
          <a:p>
            <a:pPr lvl="0" algn="l" fontAlgn="ctr"/>
            <a:r>
              <a:rPr lang="zh-CN" altLang="en-US" sz="3100" dirty="0">
                <a:solidFill>
                  <a:schemeClr val="tx1">
                    <a:lumMod val="75000"/>
                    <a:lumOff val="25000"/>
                  </a:schemeClr>
                </a:solidFill>
                <a:uFillTx/>
                <a:latin typeface="+mn-ea"/>
                <a:sym typeface="Arial" panose="020B0604020202020204" pitchFamily="34" charset="0"/>
              </a:rPr>
              <a:t>1、插入子查询结果</a:t>
            </a:r>
            <a:endParaRPr lang="zh-CN" altLang="en-US" sz="3100" b="1" dirty="0">
              <a:solidFill>
                <a:schemeClr val="tx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9" name="矩形 8"/>
          <p:cNvSpPr/>
          <p:nvPr>
            <p:custDataLst>
              <p:tags r:id="rId8"/>
            </p:custDataLst>
          </p:nvPr>
        </p:nvSpPr>
        <p:spPr>
          <a:xfrm>
            <a:off x="5111115" y="2269490"/>
            <a:ext cx="462915" cy="462915"/>
          </a:xfrm>
          <a:prstGeom prst="rect">
            <a:avLst/>
          </a:prstGeom>
          <a:solidFill>
            <a:schemeClr val="accent1"/>
          </a:solidFill>
          <a:ln>
            <a:noFill/>
          </a:ln>
          <a:effectLst>
            <a:outerShdw dist="101600" dir="2700000" algn="tl" rotWithShape="0">
              <a:srgbClr val="DEE3EA"/>
            </a:outerShdw>
          </a:effectLst>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1" name="矩形 10"/>
          <p:cNvSpPr/>
          <p:nvPr>
            <p:custDataLst>
              <p:tags r:id="rId9"/>
            </p:custDataLst>
          </p:nvPr>
        </p:nvSpPr>
        <p:spPr>
          <a:xfrm>
            <a:off x="5101590" y="4078605"/>
            <a:ext cx="462915" cy="462915"/>
          </a:xfrm>
          <a:prstGeom prst="rect">
            <a:avLst/>
          </a:prstGeom>
          <a:solidFill>
            <a:schemeClr val="accent2"/>
          </a:solidFill>
          <a:ln>
            <a:noFill/>
          </a:ln>
          <a:effectLst>
            <a:outerShdw dist="101600" dir="2700000" algn="tl" rotWithShape="0">
              <a:srgbClr val="DEE3EA"/>
            </a:outerShdw>
          </a:effectLst>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10"/>
            </p:custDataLst>
          </p:nvPr>
        </p:nvSpPr>
        <p:spPr>
          <a:xfrm>
            <a:off x="5032533" y="2223780"/>
            <a:ext cx="623889" cy="523220"/>
          </a:xfrm>
          <a:prstGeom prst="rect">
            <a:avLst/>
          </a:prstGeom>
          <a:noFill/>
        </p:spPr>
        <p:txBody>
          <a:bodyPr wrap="square" lIns="91440" tIns="45720" rIns="91440" bIns="45720" rtlCol="0" anchor="ctr">
            <a:normAutofit/>
          </a:bodyPr>
          <a:lstStyle/>
          <a:p>
            <a:pPr algn="ctr"/>
            <a:r>
              <a:rPr lang="en-US" altLang="zh-CN" sz="2800" spc="150" dirty="0">
                <a:solidFill>
                  <a:schemeClr val="bg1"/>
                </a:solidFill>
                <a:latin typeface="Arial" panose="020B0604020202020204" pitchFamily="34" charset="0"/>
                <a:ea typeface="微软雅黑" panose="020B0503020204020204" charset="-122"/>
                <a:sym typeface="Arial" panose="020B0604020202020204" pitchFamily="34" charset="0"/>
              </a:rPr>
              <a:t>01</a:t>
            </a:r>
            <a:endParaRPr lang="en-US" altLang="zh-CN" sz="2800" spc="15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custDataLst>
              <p:tags r:id="rId11"/>
            </p:custDataLst>
          </p:nvPr>
        </p:nvSpPr>
        <p:spPr>
          <a:xfrm>
            <a:off x="5045922" y="4029720"/>
            <a:ext cx="546946" cy="523220"/>
          </a:xfrm>
          <a:prstGeom prst="rect">
            <a:avLst/>
          </a:prstGeom>
          <a:noFill/>
        </p:spPr>
        <p:txBody>
          <a:bodyPr wrap="square" lIns="91440" tIns="45720" rIns="91440" bIns="45720" rtlCol="0" anchor="ctr">
            <a:normAutofit/>
          </a:bodyPr>
          <a:lstStyle/>
          <a:p>
            <a:pPr algn="ctr"/>
            <a:endParaRPr lang="en-US" altLang="zh-CN" sz="2800" spc="-15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2"/>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4157345" y="834390"/>
            <a:ext cx="3298825" cy="1106805"/>
          </a:xfrm>
          <a:prstGeom prst="rect">
            <a:avLst/>
          </a:prstGeom>
          <a:noFill/>
        </p:spPr>
        <p:txBody>
          <a:bodyPr wrap="square" lIns="91440" tIns="45720" rIns="91440" bIns="45720" rtlCol="0">
            <a:normAutofit fontScale="70000"/>
          </a:bodyPr>
          <a:lstStyle>
            <a:defPPr>
              <a:defRPr lang="zh-CN"/>
            </a:defPPr>
            <a:lvl1pPr algn="ctr">
              <a:defRPr sz="6600" b="1">
                <a:solidFill>
                  <a:schemeClr val="bg1"/>
                </a:solidFill>
                <a:latin typeface="Arial" panose="020B0604020202020204" pitchFamily="34" charset="0"/>
                <a:ea typeface="汉仪旗黑-85S" panose="00020600040101010101" pitchFamily="18" charset="-122"/>
              </a:defRPr>
            </a:lvl1pPr>
          </a:lstStyle>
          <a:p>
            <a:r>
              <a:rPr lang="zh-CN" altLang="en-US" dirty="0">
                <a:sym typeface="Arial" panose="020B0604020202020204" pitchFamily="34" charset="0"/>
              </a:rPr>
              <a:t>添加子查询</a:t>
            </a:r>
            <a:endParaRPr lang="zh-CN" altLang="en-US" dirty="0">
              <a:sym typeface="Arial" panose="020B0604020202020204" pitchFamily="34" charset="0"/>
            </a:endParaRPr>
          </a:p>
        </p:txBody>
      </p:sp>
      <p:sp>
        <p:nvSpPr>
          <p:cNvPr id="49" name="文本占位符 3"/>
          <p:cNvSpPr>
            <a:spLocks noGrp="1"/>
          </p:cNvSpPr>
          <p:nvPr>
            <p:custDataLst>
              <p:tags r:id="rId2"/>
            </p:custDataLst>
          </p:nvPr>
        </p:nvSpPr>
        <p:spPr>
          <a:xfrm>
            <a:off x="603071" y="3815080"/>
            <a:ext cx="3145514" cy="1360805"/>
          </a:xfrm>
          <a:prstGeom prst="rect">
            <a:avLst/>
          </a:prstGeom>
        </p:spPr>
        <p:txBody>
          <a:bodyPr vert="horz" lIns="91440" tIns="45720" rIns="91440" bIns="45720" rtlCol="0" anchor="ctr">
            <a:normAutofit fontScale="60000"/>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lvl="0" algn="ctr"/>
            <a:r>
              <a:rPr lang="zh-CN" altLang="en-US" sz="2000">
                <a:solidFill>
                  <a:schemeClr val="bg1"/>
                </a:solidFill>
                <a:latin typeface="Arial" panose="020B0604020202020204" pitchFamily="34" charset="0"/>
                <a:ea typeface="微软雅黑" panose="020B0503020204020204" charset="-122"/>
                <a:sym typeface="Arial" panose="020B0604020202020204" pitchFamily="34" charset="0"/>
              </a:rPr>
              <a:t>在学生表中查询成绩表中成绩及格的学号，并根据学号查询出学生的个人信息</a:t>
            </a:r>
            <a:endParaRPr lang="zh-CN" altLang="en-US" sz="2000">
              <a:solidFill>
                <a:schemeClr val="bg1"/>
              </a:solidFill>
              <a:latin typeface="Arial" panose="020B0604020202020204" pitchFamily="34" charset="0"/>
              <a:ea typeface="微软雅黑" panose="020B0503020204020204" charset="-122"/>
              <a:sym typeface="Arial" panose="020B0604020202020204" pitchFamily="34" charset="0"/>
            </a:endParaRPr>
          </a:p>
          <a:p>
            <a:pPr lvl="0" algn="ctr"/>
            <a:endParaRPr lang="zh-CN" altLang="en-US" sz="2000">
              <a:solidFill>
                <a:schemeClr val="bg1"/>
              </a:solidFill>
              <a:latin typeface="Arial" panose="020B0604020202020204" pitchFamily="34" charset="0"/>
              <a:ea typeface="微软雅黑" panose="020B0503020204020204" charset="-122"/>
              <a:sym typeface="Arial" panose="020B0604020202020204" pitchFamily="34" charset="0"/>
            </a:endParaRPr>
          </a:p>
          <a:p>
            <a:pPr lvl="0" algn="ctr"/>
            <a:r>
              <a:rPr lang="zh-CN" altLang="en-US" sz="2000">
                <a:solidFill>
                  <a:schemeClr val="bg1"/>
                </a:solidFill>
                <a:latin typeface="Arial" panose="020B0604020202020204" pitchFamily="34" charset="0"/>
                <a:ea typeface="微软雅黑" panose="020B0503020204020204" charset="-122"/>
                <a:sym typeface="Arial" panose="020B0604020202020204" pitchFamily="34" charset="0"/>
              </a:rPr>
              <a:t>Select * from student</a:t>
            </a:r>
            <a:endParaRPr lang="zh-CN" altLang="en-US" sz="2000">
              <a:solidFill>
                <a:schemeClr val="bg1"/>
              </a:solidFill>
              <a:latin typeface="Arial" panose="020B0604020202020204" pitchFamily="34" charset="0"/>
              <a:ea typeface="微软雅黑" panose="020B0503020204020204" charset="-122"/>
              <a:sym typeface="Arial" panose="020B0604020202020204" pitchFamily="34" charset="0"/>
            </a:endParaRPr>
          </a:p>
          <a:p>
            <a:pPr lvl="0" algn="ctr"/>
            <a:r>
              <a:rPr lang="zh-CN" altLang="en-US" sz="2000">
                <a:solidFill>
                  <a:schemeClr val="bg1"/>
                </a:solidFill>
                <a:latin typeface="Arial" panose="020B0604020202020204" pitchFamily="34" charset="0"/>
                <a:ea typeface="微软雅黑" panose="020B0503020204020204" charset="-122"/>
                <a:sym typeface="Arial" panose="020B0604020202020204" pitchFamily="34" charset="0"/>
              </a:rPr>
              <a:t>Where id In（Select id from grade</a:t>
            </a:r>
            <a:endParaRPr lang="zh-CN" altLang="en-US" sz="2000">
              <a:solidFill>
                <a:schemeClr val="bg1"/>
              </a:solidFill>
              <a:latin typeface="Arial" panose="020B0604020202020204" pitchFamily="34" charset="0"/>
              <a:ea typeface="微软雅黑" panose="020B0503020204020204" charset="-122"/>
              <a:sym typeface="Arial" panose="020B0604020202020204" pitchFamily="34" charset="0"/>
            </a:endParaRPr>
          </a:p>
          <a:p>
            <a:pPr lvl="0" algn="ctr"/>
            <a:r>
              <a:rPr lang="zh-CN" altLang="en-US" sz="2000">
                <a:solidFill>
                  <a:schemeClr val="bg1"/>
                </a:solidFill>
                <a:latin typeface="Arial" panose="020B0604020202020204" pitchFamily="34" charset="0"/>
                <a:ea typeface="微软雅黑" panose="020B0503020204020204" charset="-122"/>
                <a:sym typeface="Arial" panose="020B0604020202020204" pitchFamily="34" charset="0"/>
              </a:rPr>
              <a:t>Where grade &gt;=60）;</a:t>
            </a:r>
            <a:endParaRPr lang="zh-CN" altLang="en-US" sz="20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 name="文本占位符 3"/>
          <p:cNvSpPr>
            <a:spLocks noGrp="1"/>
          </p:cNvSpPr>
          <p:nvPr>
            <p:custDataLst>
              <p:tags r:id="rId3"/>
            </p:custDataLst>
          </p:nvPr>
        </p:nvSpPr>
        <p:spPr>
          <a:xfrm>
            <a:off x="1119506" y="2799417"/>
            <a:ext cx="2112645" cy="1015663"/>
          </a:xfrm>
          <a:prstGeom prst="rect">
            <a:avLst/>
          </a:prstGeom>
        </p:spPr>
        <p:txBody>
          <a:bodyPr vert="horz" lIns="91440" tIns="45720" rIns="91440" bIns="45720" rtlCol="0" anchor="ctr">
            <a:normAutofit fontScale="60000"/>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0" lvl="0" indent="0" algn="ctr">
              <a:buNone/>
            </a:pPr>
            <a:r>
              <a:rPr lang="en-US" altLang="zh-CN" sz="6000" b="1" dirty="0">
                <a:solidFill>
                  <a:schemeClr val="bg1"/>
                </a:solidFill>
                <a:latin typeface="Arial" panose="020B0604020202020204" pitchFamily="34" charset="0"/>
                <a:ea typeface="微软雅黑" panose="020B0503020204020204" charset="-122"/>
                <a:sym typeface="Arial" panose="020B0604020202020204" pitchFamily="34" charset="0"/>
              </a:rPr>
              <a:t>SELECT</a:t>
            </a:r>
            <a:endParaRPr lang="en-US" altLang="zh-CN" sz="60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6" name="文本占位符 3"/>
          <p:cNvSpPr>
            <a:spLocks noGrp="1"/>
          </p:cNvSpPr>
          <p:nvPr>
            <p:custDataLst>
              <p:tags r:id="rId4"/>
            </p:custDataLst>
          </p:nvPr>
        </p:nvSpPr>
        <p:spPr>
          <a:xfrm>
            <a:off x="4597843" y="3815080"/>
            <a:ext cx="3145514" cy="1360805"/>
          </a:xfrm>
          <a:prstGeom prst="rect">
            <a:avLst/>
          </a:prstGeom>
        </p:spPr>
        <p:txBody>
          <a:bodyPr vert="horz" lIns="91440" tIns="45720" rIns="91440" bIns="45720" rtlCol="0" anchor="ctr">
            <a:norm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lvl="0" algn="ctr"/>
            <a:r>
              <a:rPr lang="zh-CN" altLang="en-US" sz="1400">
                <a:solidFill>
                  <a:schemeClr val="bg1"/>
                </a:solidFill>
                <a:latin typeface="Arial" panose="020B0604020202020204" pitchFamily="34" charset="0"/>
                <a:ea typeface="微软雅黑" panose="020B0503020204020204" charset="-122"/>
                <a:sym typeface="Arial" panose="020B0604020202020204" pitchFamily="34" charset="0"/>
              </a:rPr>
              <a:t>update </a:t>
            </a:r>
            <a:r>
              <a:rPr lang="en-US" altLang="zh-CN" sz="1400">
                <a:solidFill>
                  <a:schemeClr val="bg1"/>
                </a:solidFill>
                <a:latin typeface="Arial" panose="020B0604020202020204" pitchFamily="34" charset="0"/>
                <a:ea typeface="微软雅黑" panose="020B0503020204020204" charset="-122"/>
                <a:sym typeface="Arial" panose="020B0604020202020204" pitchFamily="34" charset="0"/>
              </a:rPr>
              <a:t>username </a:t>
            </a:r>
            <a:r>
              <a:rPr lang="zh-CN" altLang="en-US" sz="1400">
                <a:solidFill>
                  <a:schemeClr val="bg1"/>
                </a:solidFill>
                <a:latin typeface="Arial" panose="020B0604020202020204" pitchFamily="34" charset="0"/>
                <a:ea typeface="微软雅黑" panose="020B0503020204020204" charset="-122"/>
                <a:sym typeface="Arial" panose="020B0604020202020204" pitchFamily="34" charset="0"/>
              </a:rPr>
              <a:t>a,(select * from </a:t>
            </a:r>
            <a:r>
              <a:rPr lang="en-US" altLang="zh-CN" sz="1400">
                <a:solidFill>
                  <a:schemeClr val="bg1"/>
                </a:solidFill>
                <a:latin typeface="Arial" panose="020B0604020202020204" pitchFamily="34" charset="0"/>
                <a:ea typeface="微软雅黑" panose="020B0503020204020204" charset="-122"/>
                <a:sym typeface="Arial" panose="020B0604020202020204" pitchFamily="34" charset="0"/>
              </a:rPr>
              <a:t>username </a:t>
            </a:r>
            <a:r>
              <a:rPr lang="zh-CN" altLang="en-US" sz="1400">
                <a:solidFill>
                  <a:schemeClr val="bg1"/>
                </a:solidFill>
                <a:latin typeface="Arial" panose="020B0604020202020204" pitchFamily="34" charset="0"/>
                <a:ea typeface="微软雅黑" panose="020B0503020204020204" charset="-122"/>
                <a:sym typeface="Arial" panose="020B0604020202020204" pitchFamily="34" charset="0"/>
              </a:rPr>
              <a:t>where </a:t>
            </a:r>
            <a:r>
              <a:rPr lang="en-US" altLang="zh-CN" sz="1400">
                <a:solidFill>
                  <a:schemeClr val="bg1"/>
                </a:solidFill>
                <a:latin typeface="Arial" panose="020B0604020202020204" pitchFamily="34" charset="0"/>
                <a:ea typeface="微软雅黑" panose="020B0503020204020204" charset="-122"/>
                <a:sym typeface="Arial" panose="020B0604020202020204" pitchFamily="34" charset="0"/>
              </a:rPr>
              <a:t>xx</a:t>
            </a:r>
            <a:r>
              <a:rPr lang="zh-CN" altLang="en-US" sz="1400">
                <a:solidFill>
                  <a:schemeClr val="bg1"/>
                </a:solidFill>
                <a:latin typeface="Arial" panose="020B0604020202020204" pitchFamily="34" charset="0"/>
                <a:ea typeface="微软雅黑" panose="020B0503020204020204" charset="-122"/>
                <a:sym typeface="Arial" panose="020B0604020202020204" pitchFamily="34" charset="0"/>
              </a:rPr>
              <a:t>='</a:t>
            </a:r>
            <a:r>
              <a:rPr lang="en-US" altLang="zh-CN" sz="1400">
                <a:solidFill>
                  <a:schemeClr val="bg1"/>
                </a:solidFill>
                <a:latin typeface="Arial" panose="020B0604020202020204" pitchFamily="34" charset="0"/>
                <a:ea typeface="微软雅黑" panose="020B0503020204020204" charset="-122"/>
                <a:sym typeface="Arial" panose="020B0604020202020204" pitchFamily="34" charset="0"/>
              </a:rPr>
              <a:t>xxx</a:t>
            </a:r>
            <a:r>
              <a:rPr lang="zh-CN" altLang="en-US" sz="1400">
                <a:solidFill>
                  <a:schemeClr val="bg1"/>
                </a:solidFill>
                <a:latin typeface="Arial" panose="020B0604020202020204" pitchFamily="34" charset="0"/>
                <a:ea typeface="微软雅黑" panose="020B0503020204020204" charset="-122"/>
                <a:sym typeface="Arial" panose="020B0604020202020204" pitchFamily="34" charset="0"/>
              </a:rPr>
              <a:t>') b set a.='xxx' where a.id=b.id</a:t>
            </a:r>
            <a:endParaRPr lang="zh-CN" altLang="en-US" sz="14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占位符 3"/>
          <p:cNvSpPr>
            <a:spLocks noGrp="1"/>
          </p:cNvSpPr>
          <p:nvPr>
            <p:custDataLst>
              <p:tags r:id="rId5"/>
            </p:custDataLst>
          </p:nvPr>
        </p:nvSpPr>
        <p:spPr>
          <a:xfrm>
            <a:off x="5153330" y="2799417"/>
            <a:ext cx="2034540" cy="1015663"/>
          </a:xfrm>
          <a:prstGeom prst="rect">
            <a:avLst/>
          </a:prstGeom>
        </p:spPr>
        <p:txBody>
          <a:bodyPr vert="horz" lIns="91440" tIns="45720" rIns="91440" bIns="45720" rtlCol="0" anchor="ctr">
            <a:normAutofit fontScale="60000"/>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0" lvl="0" indent="0" algn="ctr">
              <a:buNone/>
            </a:pPr>
            <a:r>
              <a:rPr lang="en-US" altLang="zh-CN" sz="6000" b="1">
                <a:solidFill>
                  <a:schemeClr val="bg1"/>
                </a:solidFill>
                <a:latin typeface="Arial" panose="020B0604020202020204" pitchFamily="34" charset="0"/>
                <a:ea typeface="微软雅黑" panose="020B0503020204020204" charset="-122"/>
                <a:sym typeface="Arial" panose="020B0604020202020204" pitchFamily="34" charset="0"/>
              </a:rPr>
              <a:t>UPDATE</a:t>
            </a:r>
            <a:endParaRPr lang="en-US" altLang="zh-CN" sz="6000" b="1">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7" name="文本占位符 3"/>
          <p:cNvSpPr>
            <a:spLocks noGrp="1"/>
          </p:cNvSpPr>
          <p:nvPr>
            <p:custDataLst>
              <p:tags r:id="rId6"/>
            </p:custDataLst>
          </p:nvPr>
        </p:nvSpPr>
        <p:spPr>
          <a:xfrm>
            <a:off x="8592616" y="3815080"/>
            <a:ext cx="3145514" cy="1360805"/>
          </a:xfrm>
          <a:prstGeom prst="rect">
            <a:avLst/>
          </a:prstGeom>
        </p:spPr>
        <p:txBody>
          <a:bodyPr vert="horz" lIns="91440" tIns="45720" rIns="91440" bIns="45720" rtlCol="0" anchor="ctr">
            <a:normAutofit fontScale="80000"/>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lvl="0" algn="ctr"/>
            <a:r>
              <a:rPr lang="zh-CN" altLang="en-US" sz="2000">
                <a:solidFill>
                  <a:schemeClr val="bg1"/>
                </a:solidFill>
                <a:latin typeface="Arial" panose="020B0604020202020204" pitchFamily="34" charset="0"/>
                <a:ea typeface="微软雅黑" panose="020B0503020204020204" charset="-122"/>
                <a:sym typeface="Arial" panose="020B0604020202020204" pitchFamily="34" charset="0"/>
              </a:rPr>
              <a:t>DELETE FROM stock WHERE 1 = (SELECT COUNT(*) FROM stock WHERE stock.manu_code = '145378') AND stock.manu_code = '145378'</a:t>
            </a:r>
            <a:endParaRPr lang="zh-CN" altLang="en-US" sz="20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 name="文本占位符 3"/>
          <p:cNvSpPr>
            <a:spLocks noGrp="1"/>
          </p:cNvSpPr>
          <p:nvPr>
            <p:custDataLst>
              <p:tags r:id="rId7"/>
            </p:custDataLst>
          </p:nvPr>
        </p:nvSpPr>
        <p:spPr>
          <a:xfrm>
            <a:off x="9166201" y="2799417"/>
            <a:ext cx="1998345" cy="1015663"/>
          </a:xfrm>
          <a:prstGeom prst="rect">
            <a:avLst/>
          </a:prstGeom>
        </p:spPr>
        <p:txBody>
          <a:bodyPr vert="horz" lIns="91440" tIns="45720" rIns="91440" bIns="45720" rtlCol="0" anchor="ctr">
            <a:normAutofit fontScale="60000"/>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0" lvl="0" indent="0" algn="ctr">
              <a:buNone/>
            </a:pPr>
            <a:r>
              <a:rPr lang="en-US" altLang="zh-CN" sz="6000" b="1">
                <a:solidFill>
                  <a:schemeClr val="bg1"/>
                </a:solidFill>
                <a:latin typeface="Arial" panose="020B0604020202020204" pitchFamily="34" charset="0"/>
                <a:ea typeface="微软雅黑" panose="020B0503020204020204" charset="-122"/>
                <a:sym typeface="Arial" panose="020B0604020202020204" pitchFamily="34" charset="0"/>
              </a:rPr>
              <a:t>DELETE</a:t>
            </a:r>
            <a:endParaRPr lang="en-US" altLang="zh-CN" sz="6000" b="1">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21405" y="491490"/>
            <a:ext cx="4949825" cy="667385"/>
          </a:xfrm>
        </p:spPr>
        <p:txBody>
          <a:bodyPr/>
          <a:p>
            <a:r>
              <a:rPr lang="zh-CN" altLang="en-US" sz="4000">
                <a:solidFill>
                  <a:schemeClr val="bg2"/>
                </a:solidFill>
              </a:rPr>
              <a:t>子查询的条件限制</a:t>
            </a:r>
            <a:endParaRPr lang="zh-CN" altLang="en-US" sz="4000">
              <a:solidFill>
                <a:schemeClr val="bg2"/>
              </a:solidFill>
            </a:endParaRPr>
          </a:p>
        </p:txBody>
      </p:sp>
      <p:sp>
        <p:nvSpPr>
          <p:cNvPr id="3" name="文本框 2"/>
          <p:cNvSpPr txBox="1"/>
          <p:nvPr/>
        </p:nvSpPr>
        <p:spPr>
          <a:xfrm>
            <a:off x="387350" y="1642110"/>
            <a:ext cx="11804650" cy="4523105"/>
          </a:xfrm>
          <a:prstGeom prst="rect">
            <a:avLst/>
          </a:prstGeom>
          <a:solidFill>
            <a:schemeClr val="accent2"/>
          </a:solidFill>
        </p:spPr>
        <p:txBody>
          <a:bodyPr wrap="square" rtlCol="0">
            <a:spAutoFit/>
          </a:bodyPr>
          <a:p>
            <a:r>
              <a:rPr lang="zh-CN" altLang="en-US" sz="2000" b="1" i="1">
                <a:gradFill>
                  <a:gsLst>
                    <a:gs pos="0">
                      <a:srgbClr val="7B32B2"/>
                    </a:gs>
                    <a:gs pos="100000">
                      <a:srgbClr val="401A5D"/>
                    </a:gs>
                  </a:gsLst>
                  <a:lin scaled="0"/>
                </a:gradFill>
              </a:rPr>
              <a:t>（</a:t>
            </a:r>
            <a:r>
              <a:rPr lang="zh-CN" altLang="en-US" sz="2400" b="1" i="1">
                <a:gradFill>
                  <a:gsLst>
                    <a:gs pos="0">
                      <a:srgbClr val="7B32B2"/>
                    </a:gs>
                    <a:gs pos="100000">
                      <a:srgbClr val="401A5D"/>
                    </a:gs>
                  </a:gsLst>
                  <a:lin scaled="0"/>
                </a:gradFill>
              </a:rPr>
              <a:t>1）通过比较运算符引入的子查询的选择列表只能包括一个表达式或列名称。</a:t>
            </a:r>
            <a:endParaRPr lang="zh-CN" altLang="en-US" sz="2400" b="1" i="1">
              <a:gradFill>
                <a:gsLst>
                  <a:gs pos="0">
                    <a:srgbClr val="7B32B2"/>
                  </a:gs>
                  <a:gs pos="100000">
                    <a:srgbClr val="401A5D"/>
                  </a:gs>
                </a:gsLst>
                <a:lin scaled="0"/>
              </a:gradFill>
            </a:endParaRPr>
          </a:p>
          <a:p>
            <a:r>
              <a:rPr lang="zh-CN" altLang="en-US" sz="2400" b="1" i="1">
                <a:gradFill>
                  <a:gsLst>
                    <a:gs pos="0">
                      <a:srgbClr val="7B32B2"/>
                    </a:gs>
                    <a:gs pos="100000">
                      <a:srgbClr val="401A5D"/>
                    </a:gs>
                  </a:gsLst>
                  <a:lin scaled="0"/>
                </a:gradFill>
              </a:rPr>
              <a:t>（2）如果外部查询的WHERE子句包括某个列名，则该子句必须与子查询选择列表中的该列兼容。</a:t>
            </a:r>
            <a:endParaRPr lang="zh-CN" altLang="en-US" sz="2400" b="1" i="1">
              <a:gradFill>
                <a:gsLst>
                  <a:gs pos="0">
                    <a:srgbClr val="7B32B2"/>
                  </a:gs>
                  <a:gs pos="100000">
                    <a:srgbClr val="401A5D"/>
                  </a:gs>
                </a:gsLst>
                <a:lin scaled="0"/>
              </a:gradFill>
            </a:endParaRPr>
          </a:p>
          <a:p>
            <a:r>
              <a:rPr lang="zh-CN" altLang="en-US" sz="2400" b="1" i="1">
                <a:gradFill>
                  <a:gsLst>
                    <a:gs pos="0">
                      <a:srgbClr val="7B32B2"/>
                    </a:gs>
                    <a:gs pos="100000">
                      <a:srgbClr val="401A5D"/>
                    </a:gs>
                  </a:gsLst>
                  <a:lin scaled="0"/>
                </a:gradFill>
              </a:rPr>
              <a:t>（3）子查询的选择列表中不允许出现ntext、text和image数据类型。</a:t>
            </a:r>
            <a:endParaRPr lang="zh-CN" altLang="en-US" sz="2400" b="1" i="1">
              <a:gradFill>
                <a:gsLst>
                  <a:gs pos="0">
                    <a:srgbClr val="7B32B2"/>
                  </a:gs>
                  <a:gs pos="100000">
                    <a:srgbClr val="401A5D"/>
                  </a:gs>
                </a:gsLst>
                <a:lin scaled="0"/>
              </a:gradFill>
            </a:endParaRPr>
          </a:p>
          <a:p>
            <a:r>
              <a:rPr lang="zh-CN" altLang="en-US" sz="2400" b="1" i="1">
                <a:gradFill>
                  <a:gsLst>
                    <a:gs pos="0">
                      <a:srgbClr val="7B32B2"/>
                    </a:gs>
                    <a:gs pos="100000">
                      <a:srgbClr val="401A5D"/>
                    </a:gs>
                  </a:gsLst>
                  <a:lin scaled="0"/>
                </a:gradFill>
              </a:rPr>
              <a:t>（4）无修改的比较运算符引入的子查询不能包括GROUP BY和HAVING子句。</a:t>
            </a:r>
            <a:endParaRPr lang="zh-CN" altLang="en-US" sz="2400" b="1" i="1">
              <a:gradFill>
                <a:gsLst>
                  <a:gs pos="0">
                    <a:srgbClr val="7B32B2"/>
                  </a:gs>
                  <a:gs pos="100000">
                    <a:srgbClr val="401A5D"/>
                  </a:gs>
                </a:gsLst>
                <a:lin scaled="0"/>
              </a:gradFill>
            </a:endParaRPr>
          </a:p>
          <a:p>
            <a:r>
              <a:rPr lang="zh-CN" altLang="en-US" sz="2400" b="1" i="1">
                <a:gradFill>
                  <a:gsLst>
                    <a:gs pos="0">
                      <a:srgbClr val="7B32B2"/>
                    </a:gs>
                    <a:gs pos="100000">
                      <a:srgbClr val="401A5D"/>
                    </a:gs>
                  </a:gsLst>
                  <a:lin scaled="0"/>
                </a:gradFill>
              </a:rPr>
              <a:t>（5）包括GROUP BY的子查询不能使用DISTINCT关键字。</a:t>
            </a:r>
            <a:endParaRPr lang="zh-CN" altLang="en-US" sz="2400" b="1" i="1">
              <a:gradFill>
                <a:gsLst>
                  <a:gs pos="0">
                    <a:srgbClr val="7B32B2"/>
                  </a:gs>
                  <a:gs pos="100000">
                    <a:srgbClr val="401A5D"/>
                  </a:gs>
                </a:gsLst>
                <a:lin scaled="0"/>
              </a:gradFill>
            </a:endParaRPr>
          </a:p>
          <a:p>
            <a:r>
              <a:rPr lang="zh-CN" altLang="en-US" sz="2400" b="1" i="1">
                <a:gradFill>
                  <a:gsLst>
                    <a:gs pos="0">
                      <a:srgbClr val="7B32B2"/>
                    </a:gs>
                    <a:gs pos="100000">
                      <a:srgbClr val="401A5D"/>
                    </a:gs>
                  </a:gsLst>
                  <a:lin scaled="0"/>
                </a:gradFill>
              </a:rPr>
              <a:t>（6）不能指定COMPUTE和INTO子句。</a:t>
            </a:r>
            <a:endParaRPr lang="zh-CN" altLang="en-US" sz="2400" b="1" i="1">
              <a:gradFill>
                <a:gsLst>
                  <a:gs pos="0">
                    <a:srgbClr val="7B32B2"/>
                  </a:gs>
                  <a:gs pos="100000">
                    <a:srgbClr val="401A5D"/>
                  </a:gs>
                </a:gsLst>
                <a:lin scaled="0"/>
              </a:gradFill>
            </a:endParaRPr>
          </a:p>
          <a:p>
            <a:r>
              <a:rPr lang="zh-CN" altLang="en-US" sz="2400" b="1" i="1">
                <a:gradFill>
                  <a:gsLst>
                    <a:gs pos="0">
                      <a:srgbClr val="7B32B2"/>
                    </a:gs>
                    <a:gs pos="100000">
                      <a:srgbClr val="401A5D"/>
                    </a:gs>
                  </a:gsLst>
                  <a:lin scaled="0"/>
                </a:gradFill>
              </a:rPr>
              <a:t>（7）只有同时指定了TOP，才可以指定ORDER BY。</a:t>
            </a:r>
            <a:endParaRPr lang="zh-CN" altLang="en-US" sz="2400" b="1" i="1">
              <a:gradFill>
                <a:gsLst>
                  <a:gs pos="0">
                    <a:srgbClr val="7B32B2"/>
                  </a:gs>
                  <a:gs pos="100000">
                    <a:srgbClr val="401A5D"/>
                  </a:gs>
                </a:gsLst>
                <a:lin scaled="0"/>
              </a:gradFill>
            </a:endParaRPr>
          </a:p>
          <a:p>
            <a:r>
              <a:rPr lang="zh-CN" altLang="en-US" sz="2400" b="1" i="1">
                <a:gradFill>
                  <a:gsLst>
                    <a:gs pos="0">
                      <a:srgbClr val="7B32B2"/>
                    </a:gs>
                    <a:gs pos="100000">
                      <a:srgbClr val="401A5D"/>
                    </a:gs>
                  </a:gsLst>
                  <a:lin scaled="0"/>
                </a:gradFill>
              </a:rPr>
              <a:t>（8）由子查询创建的视图不能更新。</a:t>
            </a:r>
            <a:endParaRPr lang="zh-CN" altLang="en-US" sz="2400" b="1" i="1">
              <a:gradFill>
                <a:gsLst>
                  <a:gs pos="0">
                    <a:srgbClr val="7B32B2"/>
                  </a:gs>
                  <a:gs pos="100000">
                    <a:srgbClr val="401A5D"/>
                  </a:gs>
                </a:gsLst>
                <a:lin scaled="0"/>
              </a:gradFill>
            </a:endParaRPr>
          </a:p>
          <a:p>
            <a:r>
              <a:rPr lang="zh-CN" altLang="en-US" sz="2400" b="1" i="1">
                <a:gradFill>
                  <a:gsLst>
                    <a:gs pos="0">
                      <a:srgbClr val="7B32B2"/>
                    </a:gs>
                    <a:gs pos="100000">
                      <a:srgbClr val="401A5D"/>
                    </a:gs>
                  </a:gsLst>
                  <a:lin scaled="0"/>
                </a:gradFill>
              </a:rPr>
              <a:t>（9）通过EXISTS引入的子查询的选择列表由星号（*）组成，而不使用单个列名。</a:t>
            </a:r>
            <a:endParaRPr lang="zh-CN" altLang="en-US" sz="2400" b="1" i="1">
              <a:gradFill>
                <a:gsLst>
                  <a:gs pos="0">
                    <a:srgbClr val="7B32B2"/>
                  </a:gs>
                  <a:gs pos="100000">
                    <a:srgbClr val="401A5D"/>
                  </a:gs>
                </a:gsLst>
                <a:lin scaled="0"/>
              </a:gradFill>
            </a:endParaRPr>
          </a:p>
          <a:p>
            <a:r>
              <a:rPr lang="zh-CN" altLang="en-US" sz="2400" b="1" i="1">
                <a:gradFill>
                  <a:gsLst>
                    <a:gs pos="0">
                      <a:srgbClr val="7B32B2"/>
                    </a:gs>
                    <a:gs pos="100000">
                      <a:srgbClr val="401A5D"/>
                    </a:gs>
                  </a:gsLst>
                  <a:lin scaled="0"/>
                </a:gradFill>
              </a:rPr>
              <a:t>（10）当=、！=、&lt;、&lt;=、&gt;、或&gt;=用在主查询中，ORDER BY子句和GROUP BY子句不能用在内层查询中，因为内层查询返回的一个以上的值不可被外层查询处理</a:t>
            </a:r>
            <a:endParaRPr lang="zh-CN" altLang="en-US" sz="2400" b="1" i="1">
              <a:gradFill>
                <a:gsLst>
                  <a:gs pos="0">
                    <a:srgbClr val="7B32B2"/>
                  </a:gs>
                  <a:gs pos="100000">
                    <a:srgbClr val="401A5D"/>
                  </a:gs>
                </a:gsLst>
                <a:lin scaled="0"/>
              </a:gra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324485" y="2093481"/>
            <a:ext cx="1844675" cy="1862048"/>
          </a:xfrm>
          <a:prstGeom prst="rect">
            <a:avLst/>
          </a:prstGeom>
          <a:noFill/>
          <a:ln>
            <a:noFill/>
          </a:ln>
        </p:spPr>
        <p:txBody>
          <a:bodyPr wrap="square" lIns="91440" tIns="45720" rIns="91440" bIns="45720" rtlCol="0" anchor="ctr" anchorCtr="0">
            <a:normAutofit/>
          </a:bodyPr>
          <a:lstStyle/>
          <a:p>
            <a:pPr algn="ctr"/>
            <a:r>
              <a:rPr lang="en-US" altLang="zh-CN" sz="11500" b="1" dirty="0">
                <a:solidFill>
                  <a:schemeClr val="bg1"/>
                </a:solidFill>
                <a:latin typeface="Arial" panose="020B0604020202020204" pitchFamily="34" charset="0"/>
                <a:ea typeface="微软雅黑" panose="020B0503020204020204" charset="-122"/>
                <a:sym typeface="Arial" panose="020B0604020202020204" pitchFamily="34" charset="0"/>
              </a:rPr>
              <a:t>01</a:t>
            </a:r>
            <a:endParaRPr lang="en-US" altLang="zh-CN" sz="115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3331210" y="5081270"/>
            <a:ext cx="6748780" cy="1476375"/>
          </a:xfrm>
          <a:prstGeom prst="rect">
            <a:avLst/>
          </a:prstGeom>
          <a:noFill/>
        </p:spPr>
        <p:txBody>
          <a:bodyPr wrap="square" rtlCol="0">
            <a:spAutoFit/>
          </a:bodyPr>
          <a:p>
            <a:r>
              <a:rPr lang="zh-CN" altLang="en-US"/>
              <a:t>子查询的功能也可以通过连接查询完成，</a:t>
            </a:r>
            <a:r>
              <a:rPr lang="en-US" altLang="zh-CN"/>
              <a:t>,</a:t>
            </a:r>
            <a:r>
              <a:rPr lang="zh-CN" altLang="en-US"/>
              <a:t>并且子查询</a:t>
            </a:r>
            <a:r>
              <a:rPr lang="zh-CN" altLang="en-US"/>
              <a:t>更加方便理解。</a:t>
            </a:r>
            <a:endParaRPr lang="zh-CN" altLang="en-US"/>
          </a:p>
          <a:p>
            <a:r>
              <a:rPr lang="zh-CN" altLang="en-US"/>
              <a:t>也能处理和实现更复杂的查询。</a:t>
            </a:r>
            <a:endParaRPr lang="zh-CN" altLang="en-US"/>
          </a:p>
          <a:p>
            <a:r>
              <a:rPr lang="zh-CN" altLang="en-US"/>
              <a:t>同样它还可以提高查询效率。这样就可以在</a:t>
            </a:r>
            <a:r>
              <a:rPr lang="zh-CN" altLang="en-US">
                <a:sym typeface="+mn-ea"/>
              </a:rPr>
              <a:t>子查询</a:t>
            </a:r>
            <a:r>
              <a:rPr lang="zh-CN" altLang="en-US">
                <a:sym typeface="+mn-ea"/>
              </a:rPr>
              <a:t>中使得 MySQL 代码更容易阅读和编写</a:t>
            </a:r>
            <a:endParaRPr lang="zh-CN" altLang="en-US">
              <a:sym typeface="+mn-ea"/>
            </a:endParaRPr>
          </a:p>
        </p:txBody>
      </p:sp>
      <p:sp>
        <p:nvSpPr>
          <p:cNvPr id="2" name="文本框 1"/>
          <p:cNvSpPr txBox="1"/>
          <p:nvPr/>
        </p:nvSpPr>
        <p:spPr>
          <a:xfrm>
            <a:off x="324485" y="5081270"/>
            <a:ext cx="2026285" cy="1445260"/>
          </a:xfrm>
          <a:prstGeom prst="rect">
            <a:avLst/>
          </a:prstGeom>
          <a:noFill/>
        </p:spPr>
        <p:txBody>
          <a:bodyPr wrap="square" rtlCol="0">
            <a:spAutoFit/>
          </a:bodyPr>
          <a:p>
            <a:r>
              <a:rPr lang="zh-CN" altLang="en-US" sz="4400">
                <a:gradFill>
                  <a:gsLst>
                    <a:gs pos="0">
                      <a:srgbClr val="E30000"/>
                    </a:gs>
                    <a:gs pos="100000">
                      <a:srgbClr val="760303"/>
                    </a:gs>
                  </a:gsLst>
                  <a:lin scaled="0"/>
                </a:gradFill>
              </a:rPr>
              <a:t>子查询优点</a:t>
            </a:r>
            <a:endParaRPr lang="zh-CN" altLang="en-US" sz="4400">
              <a:gradFill>
                <a:gsLst>
                  <a:gs pos="0">
                    <a:srgbClr val="E30000"/>
                  </a:gs>
                  <a:gs pos="100000">
                    <a:srgbClr val="760303"/>
                  </a:gs>
                </a:gsLst>
                <a:lin scaled="0"/>
              </a:gradFill>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4010" y="1049020"/>
            <a:ext cx="9041130" cy="1325880"/>
          </a:xfrm>
        </p:spPr>
        <p:txBody>
          <a:bodyPr>
            <a:normAutofit fontScale="90000"/>
          </a:bodyPr>
          <a:p>
            <a:r>
              <a:rPr lang="zh-CN" altLang="en-US"/>
              <a:t>查询每</a:t>
            </a:r>
            <a:r>
              <a:rPr lang="zh-CN" altLang="en-US"/>
              <a:t>各部门的员工个数</a:t>
            </a:r>
            <a:endParaRPr lang="zh-CN" altLang="en-US"/>
          </a:p>
        </p:txBody>
      </p:sp>
      <p:sp>
        <p:nvSpPr>
          <p:cNvPr id="3" name="副标题 2"/>
          <p:cNvSpPr>
            <a:spLocks noGrp="1"/>
          </p:cNvSpPr>
          <p:nvPr>
            <p:ph type="subTitle" idx="1"/>
          </p:nvPr>
        </p:nvSpPr>
        <p:spPr>
          <a:xfrm>
            <a:off x="2656840" y="3081655"/>
            <a:ext cx="6757670" cy="3172460"/>
          </a:xfrm>
        </p:spPr>
        <p:txBody>
          <a:bodyPr>
            <a:normAutofit fontScale="25000"/>
          </a:bodyPr>
          <a:p>
            <a:r>
              <a:rPr lang="zh-CN" altLang="en-US" sz="8000"/>
              <a:t>SELECT</a:t>
            </a:r>
            <a:endParaRPr lang="zh-CN" altLang="en-US" sz="8000"/>
          </a:p>
          <a:p>
            <a:r>
              <a:rPr lang="zh-CN" altLang="en-US" sz="8000"/>
              <a:t>  a.*,</a:t>
            </a:r>
            <a:endParaRPr lang="zh-CN" altLang="en-US" sz="8000"/>
          </a:p>
          <a:p>
            <a:r>
              <a:rPr lang="zh-CN" altLang="en-US" sz="8000"/>
              <a:t>  (SELECT count(*)</a:t>
            </a:r>
            <a:endParaRPr lang="zh-CN" altLang="en-US" sz="8000"/>
          </a:p>
          <a:p>
            <a:r>
              <a:rPr lang="zh-CN" altLang="en-US" sz="8000"/>
              <a:t>   FROM employees b</a:t>
            </a:r>
            <a:endParaRPr lang="zh-CN" altLang="en-US" sz="8000"/>
          </a:p>
          <a:p>
            <a:r>
              <a:rPr lang="zh-CN" altLang="en-US" sz="8000"/>
              <a:t>   WHERE b.department_id = a.department_id) AS 员工个数</a:t>
            </a:r>
            <a:endParaRPr lang="zh-CN" altLang="en-US" sz="8000"/>
          </a:p>
          <a:p>
            <a:r>
              <a:rPr lang="zh-CN" altLang="en-US" sz="8000"/>
              <a:t>FROM departments a;</a:t>
            </a:r>
            <a:endParaRPr lang="zh-CN" altLang="en-US" sz="8000"/>
          </a:p>
        </p:txBody>
      </p:sp>
    </p:spTree>
    <p:custDataLst>
      <p:tags r:id="rId1"/>
    </p:custDataLst>
  </p:cSld>
  <p:clrMapOvr>
    <a:masterClrMapping/>
  </p:clrMapOvr>
</p:sld>
</file>

<file path=ppt/tags/tag1.xml><?xml version="1.0" encoding="utf-8"?>
<p:tagLst xmlns:p="http://schemas.openxmlformats.org/presentationml/2006/main">
  <p:tag name="KSO_WM_UNIT_PLACING_PICTURE_INFO" val="{&quot;code&quot;:&quot;[1]&quot;,&quot;full_picture&quot;:false,&quot;last_crop_picture&quot;:&quot;[1]&quot;,&quot;scheme&quot;:&quot;1-1&quot;,&quot;spacing&quot;:5}"/>
  <p:tag name="KSO_WM_UNIT_PLACING_PICTURE" val="131818.349"/>
  <p:tag name="KSO_WM_UNIT_PLACING_PICTURE_USER_VIEWPORT" val="{&quot;height&quot;:10800,&quot;width&quot;:19200}"/>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PLACING_PICTURE_INFO" val="{&quot;code&quot;:&quot;[1]&quot;,&quot;full_picture&quot;:false,&quot;last_crop_picture&quot;:&quot;[1]&quot;,&quot;scheme&quot;:&quot;1-1&quot;,&quot;spacing&quot;:5}"/>
  <p:tag name="KSO_WM_UNIT_PLACING_PICTURE" val="223749.911"/>
  <p:tag name="KSO_WM_UNIT_PLACING_PICTURE_USER_VIEWPORT" val="{&quot;height&quot;:8852,&quot;width&quot;:1743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UNIT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UNIT_BK_DARK_LIGHT" val="2"/>
</p:tagLst>
</file>

<file path=ppt/tags/tag13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UNIT_BK_DARK_LIGHT" val="2"/>
</p:tagLst>
</file>

<file path=ppt/tags/tag1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UNIT_BK_DARK_LIGHT" val="2"/>
</p:tagLst>
</file>

<file path=ppt/tags/tag1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UNIT_BK_DARK_LIGHT" val="2"/>
</p:tagLst>
</file>

<file path=ppt/tags/tag1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UNIT_BK_DARK_LIGHT" val="2"/>
</p:tagLst>
</file>

<file path=ppt/tags/tag1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0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0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6.xml><?xml version="1.0" encoding="utf-8"?>
<p:tagLst xmlns:p="http://schemas.openxmlformats.org/presentationml/2006/main">
  <p:tag name="KSO_WM_TEMPLATE_THUMBS_INDEX" val="1、4、7、8、10、11、12、13、14、17、18、22、23、24"/>
  <p:tag name="KSO_WM_TEMPLATE_SUBCATEGORY" val="0"/>
  <p:tag name="KSO_WM_TEMPLATE_MASTER_TYPE" val="1"/>
  <p:tag name="KSO_WM_TEMPLATE_COLOR_TYPE" val="1"/>
  <p:tag name="KSO_WM_TAG_VERSION" val="1.0"/>
  <p:tag name="KSO_WM_BEAUTIFY_FLAG" val="#wm#"/>
  <p:tag name="KSO_WM_TEMPLATE_CATEGORY" val="custom"/>
  <p:tag name="KSO_WM_TEMPLATE_INDEX" val="20205301"/>
  <p:tag name="KSO_WM_TEMPLATE_MASTER_THUMB_INDEX" val="12"/>
</p:tagLst>
</file>

<file path=ppt/tags/tag187.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5301_1*a*1"/>
  <p:tag name="KSO_WM_TEMPLATE_CATEGORY" val="custom"/>
  <p:tag name="KSO_WM_TEMPLATE_INDEX" val="20205301"/>
  <p:tag name="KSO_WM_UNIT_LAYERLEVEL" val="1"/>
  <p:tag name="KSO_WM_TAG_VERSION" val="1.0"/>
  <p:tag name="KSO_WM_BEAUTIFY_FLAG" val="#wm#"/>
  <p:tag name="KSO_WM_UNIT_PRESET_TEXT" val="航空航天       专业毕业答辩"/>
</p:tagLst>
</file>

<file path=ppt/tags/tag188.xml><?xml version="1.0" encoding="utf-8"?>
<p:tagLst xmlns:p="http://schemas.openxmlformats.org/presentationml/2006/main">
  <p:tag name="KSO_WM_TEMPLATE_THUMBS_INDEX" val="1、4、7、8、10、11、12、13、14、17、18、22、23、24"/>
  <p:tag name="KSO_WM_SLIDE_ID" val="custom2020530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5301"/>
  <p:tag name="KSO_WM_SLIDE_LAYOUT" val="a_b"/>
  <p:tag name="KSO_WM_SLIDE_LAYOUT_CNT" val="1_1"/>
  <p:tag name="KSO_WM_TEMPLATE_MASTER_THUMB_INDEX" val="12"/>
  <p:tag name="KSO_WM_SPECIAL_SOURCE" val="bdnull"/>
</p:tagLst>
</file>

<file path=ppt/tags/tag189.xml><?xml version="1.0" encoding="utf-8"?>
<p:tagLst xmlns:p="http://schemas.openxmlformats.org/presentationml/2006/main">
  <p:tag name="KSO_WM_UNIT_ISCONTENTSTITLE" val="1"/>
  <p:tag name="KSO_WM_UNIT_ISNUMDGMTITLE" val="0"/>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301_2*a*1"/>
  <p:tag name="KSO_WM_TEMPLATE_CATEGORY" val="custom"/>
  <p:tag name="KSO_WM_TEMPLATE_INDEX" val="20205301"/>
  <p:tag name="KSO_WM_UNIT_LAYERLEVEL" val="1"/>
  <p:tag name="KSO_WM_TAG_VERSION" val="1.0"/>
  <p:tag name="KSO_WM_BEAUTIFY_FLAG" val="#wm#"/>
  <p:tag name="KSO_WM_UNIT_PRESET_TEXT" val="目 录"/>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301_2*l_h_f*1_1_1"/>
  <p:tag name="KSO_WM_TEMPLATE_CATEGORY" val="custom"/>
  <p:tag name="KSO_WM_TEMPLATE_INDEX" val="20205301"/>
  <p:tag name="KSO_WM_UNIT_LAYERLEVEL" val="1_1_1"/>
  <p:tag name="KSO_WM_TAG_VERSION" val="1.0"/>
  <p:tag name="KSO_WM_BEAUTIFY_FLAG" val="#wm#"/>
  <p:tag name="KSO_WM_UNIT_PRESET_TEXT" val="单击此处添加文本具体内容，简明扼要地阐述你的观点"/>
  <p:tag name="KSO_WM_UNIT_TEXT_FILL_FORE_SCHEMECOLOR_INDEX" val="14"/>
  <p:tag name="KSO_WM_UNIT_TEXT_FILL_TYPE" val="1"/>
  <p:tag name="KSO_WM_UNIT_USESOURCEFORMAT_APPLY"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5301_2*l_h_i*1_1_1"/>
  <p:tag name="KSO_WM_TEMPLATE_CATEGORY" val="custom"/>
  <p:tag name="KSO_WM_TEMPLATE_INDEX" val="2020530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9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301_2*l_h_f*1_2_1"/>
  <p:tag name="KSO_WM_TEMPLATE_CATEGORY" val="custom"/>
  <p:tag name="KSO_WM_TEMPLATE_INDEX" val="20205301"/>
  <p:tag name="KSO_WM_UNIT_LAYERLEVEL" val="1_1_1"/>
  <p:tag name="KSO_WM_TAG_VERSION" val="1.0"/>
  <p:tag name="KSO_WM_BEAUTIFY_FLAG" val="#wm#"/>
  <p:tag name="KSO_WM_UNIT_PRESET_TEXT" val="单击此处添加文本具体内容，简明扼要地阐述你的观点"/>
  <p:tag name="KSO_WM_UNIT_TEXT_FILL_FORE_SCHEMECOLOR_INDEX" val="14"/>
  <p:tag name="KSO_WM_UNIT_TEXT_FILL_TYPE" val="1"/>
  <p:tag name="KSO_WM_UNIT_USESOURCEFORMAT_APPLY"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5301_2*l_h_i*1_2_1"/>
  <p:tag name="KSO_WM_TEMPLATE_CATEGORY" val="custom"/>
  <p:tag name="KSO_WM_TEMPLATE_INDEX" val="2020530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94.xml><?xml version="1.0" encoding="utf-8"?>
<p:tagLst xmlns:p="http://schemas.openxmlformats.org/presentationml/2006/main">
  <p:tag name="KSO_WM_SLIDE_ID" val="custom20205301_2"/>
  <p:tag name="KSO_WM_TEMPLATE_SUBCATEGORY" val="0"/>
  <p:tag name="KSO_WM_TEMPLATE_MASTER_TYPE" val="1"/>
  <p:tag name="KSO_WM_TEMPLATE_COLOR_TYPE" val="1"/>
  <p:tag name="KSO_WM_SLIDE_TYPE" val="contents"/>
  <p:tag name="KSO_WM_SLIDE_SUBTYPE" val="diag"/>
  <p:tag name="KSO_WM_SLIDE_ITEM_CNT" val="2"/>
  <p:tag name="KSO_WM_SLIDE_INDEX" val="2"/>
  <p:tag name="KSO_WM_DIAGRAM_GROUP_CODE" val="l1-1"/>
  <p:tag name="KSO_WM_SLIDE_DIAGTYPE" val="l"/>
  <p:tag name="KSO_WM_TAG_VERSION" val="1.0"/>
  <p:tag name="KSO_WM_BEAUTIFY_FLAG" val="#wm#"/>
  <p:tag name="KSO_WM_TEMPLATE_CATEGORY" val="custom"/>
  <p:tag name="KSO_WM_TEMPLATE_INDEX" val="20205301"/>
  <p:tag name="KSO_WM_SLIDE_LAYOUT" val="a_l"/>
  <p:tag name="KSO_WM_SLIDE_LAYOUT_CNT" val="1_1"/>
  <p:tag name="KSO_WM_SPECIAL_SOURCE" val="bdnull"/>
</p:tagLst>
</file>

<file path=ppt/tags/tag195.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ζ1-1"/>
  <p:tag name="KSO_WM_UNIT_TYPE" val="a"/>
  <p:tag name="KSO_WM_UNIT_INDEX" val="1"/>
  <p:tag name="KSO_WM_UNIT_ID" val="custom20205301_8*a*1"/>
  <p:tag name="KSO_WM_TEMPLATE_CATEGORY" val="custom"/>
  <p:tag name="KSO_WM_TEMPLATE_INDEX" val="20205301"/>
  <p:tag name="KSO_WM_UNIT_LAYERLEVEL" val="1"/>
  <p:tag name="KSO_WM_TAG_VERSION" val="1.0"/>
  <p:tag name="KSO_WM_BEAUTIFY_FLAG" val="#wm#"/>
  <p:tag name="KSO_WM_UNIT_PRESET_TEXT" val="单击此处&#13;添加标题"/>
</p:tagLst>
</file>

<file path=ppt/tags/tag196.xml><?xml version="1.0" encoding="utf-8"?>
<p:tagLst xmlns:p="http://schemas.openxmlformats.org/presentationml/2006/main">
  <p:tag name="KSO_WM_UNIT_FILL_FORE_SCHEMECOLOR_INDEX" val="14"/>
  <p:tag name="KSO_WM_UNIT_FILL_TYPE" val="1"/>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3"/>
  <p:tag name="KSO_WM_UNIT_ID" val="custom20205301_8*i*3"/>
  <p:tag name="KSO_WM_TEMPLATE_CATEGORY" val="custom"/>
  <p:tag name="KSO_WM_TEMPLATE_INDEX" val="20205301"/>
  <p:tag name="KSO_WM_UNIT_LAYERLEVEL" val="1"/>
  <p:tag name="KSO_WM_TAG_VERSION" val="1.0"/>
  <p:tag name="KSO_WM_BEAUTIFY_FLAG" val="#wm#"/>
</p:tagLst>
</file>

<file path=ppt/tags/tag197.xml><?xml version="1.0" encoding="utf-8"?>
<p:tagLst xmlns:p="http://schemas.openxmlformats.org/presentationml/2006/main">
  <p:tag name="KSO_WM_UNIT_LINE_FORE_SCHEMECOLOR_INDEX" val="1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4"/>
  <p:tag name="KSO_WM_UNIT_ID" val="custom20205301_8*i*4"/>
  <p:tag name="KSO_WM_TEMPLATE_CATEGORY" val="custom"/>
  <p:tag name="KSO_WM_TEMPLATE_INDEX" val="20205301"/>
  <p:tag name="KSO_WM_UNIT_LAYERLEVEL" val="1"/>
  <p:tag name="KSO_WM_TAG_VERSION" val="1.0"/>
  <p:tag name="KSO_WM_BEAUTIFY_FLAG" val="#wm#"/>
</p:tagLst>
</file>

<file path=ppt/tags/tag198.xml><?xml version="1.0" encoding="utf-8"?>
<p:tagLst xmlns:p="http://schemas.openxmlformats.org/presentationml/2006/main">
  <p:tag name="KSO_WM_UNIT_LINE_FORE_SCHEMECOLOR_INDEX" val="1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5"/>
  <p:tag name="KSO_WM_UNIT_ID" val="custom20205301_8*i*5"/>
  <p:tag name="KSO_WM_TEMPLATE_CATEGORY" val="custom"/>
  <p:tag name="KSO_WM_TEMPLATE_INDEX" val="20205301"/>
  <p:tag name="KSO_WM_UNIT_LAYERLEVEL" val="1"/>
  <p:tag name="KSO_WM_TAG_VERSION" val="1.0"/>
  <p:tag name="KSO_WM_BEAUTIFY_FLAG" val="#wm#"/>
</p:tagLst>
</file>

<file path=ppt/tags/tag199.xml><?xml version="1.0" encoding="utf-8"?>
<p:tagLst xmlns:p="http://schemas.openxmlformats.org/presentationml/2006/main">
  <p:tag name="KSO_WM_UNIT_LINE_FORE_SCHEMECOLOR_INDEX" val="1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6"/>
  <p:tag name="KSO_WM_UNIT_ID" val="custom20205301_8*i*6"/>
  <p:tag name="KSO_WM_TEMPLATE_CATEGORY" val="custom"/>
  <p:tag name="KSO_WM_TEMPLATE_INDEX" val="2020530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PLACING_PICTURE_INFO" val="{&quot;code&quot;:&quot;[1]&quot;,&quot;full_picture&quot;:false,&quot;last_crop_picture&quot;:&quot;[1]&quot;,&quot;scheme&quot;:&quot;1-1&quot;,&quot;spacing&quot;:5}"/>
  <p:tag name="KSO_WM_UNIT_PLACING_PICTURE" val="161728.810"/>
  <p:tag name="KSO_WM_UNIT_PLACING_PICTURE_USER_VIEWPORT" val="{&quot;height&quot;:7404,&quot;width&quot;:19200}"/>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FILL_FORE_SCHEMECOLOR_INDEX" val="14"/>
  <p:tag name="KSO_WM_UNIT_FILL_BACK_SCHEMECOLOR_INDEX" val="14"/>
  <p:tag name="KSO_WM_UNIT_FILL_TYPE" val="2"/>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7"/>
  <p:tag name="KSO_WM_UNIT_ID" val="custom20205301_8*i*7"/>
  <p:tag name="KSO_WM_TEMPLATE_CATEGORY" val="custom"/>
  <p:tag name="KSO_WM_TEMPLATE_INDEX" val="20205301"/>
  <p:tag name="KSO_WM_UNIT_LAYERLEVEL" val="1"/>
  <p:tag name="KSO_WM_TAG_VERSION" val="1.0"/>
  <p:tag name="KSO_WM_BEAUTIFY_FLAG" val="#wm#"/>
</p:tagLst>
</file>

<file path=ppt/tags/tag201.xml><?xml version="1.0" encoding="utf-8"?>
<p:tagLst xmlns:p="http://schemas.openxmlformats.org/presentationml/2006/main">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1"/>
  <p:tag name="KSO_WM_UNIT_ID" val="custom20205301_8*i*1"/>
  <p:tag name="KSO_WM_TEMPLATE_CATEGORY" val="custom"/>
  <p:tag name="KSO_WM_TEMPLATE_INDEX" val="20205301"/>
  <p:tag name="KSO_WM_UNIT_LAYERLEVEL" val="1"/>
  <p:tag name="KSO_WM_TAG_VERSION" val="1.0"/>
  <p:tag name="KSO_WM_BEAUTIFY_FLAG" val="#wm#"/>
</p:tagLst>
</file>

<file path=ppt/tags/tag202.xml><?xml version="1.0" encoding="utf-8"?>
<p:tagLst xmlns:p="http://schemas.openxmlformats.org/presentationml/2006/main">
  <p:tag name="PICTUREFILLRANGE" val="3311adc9-1983-4b5a-af58-f9fe4bf30175"/>
  <p:tag name="KSO_WM_BLIP_RECT_LEFT" val="-275"/>
  <p:tag name="KSO_WM_BLIP_RECT_RIGHT" val="-377"/>
  <p:tag name="KSO_WM_BLIP_RECT_TOP" val="-265"/>
  <p:tag name="KSO_WM_BLIP_RECT_BOTTOM" val="-53"/>
  <p:tag name="KSO_WM_CREATIVE_CROP_ORG_LEFT" val="84"/>
  <p:tag name="KSO_WM_CREATIVE_CROP_ORG_TOP" val="50.05"/>
  <p:tag name="KSO_WM_CREATIVE_CROP_ORG_WIDTH" val="792"/>
  <p:tag name="KSO_WM_CREATIVE_CROP_ORG_HEIGHT" val="439.9"/>
  <p:tag name="KSO_WM_CREATIVE_CROP_SHAPE_LEFT" val="373.75"/>
  <p:tag name="KSO_WM_CREATIVE_CROP_SHAPE_TOP" val="328.9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custom20205301_8*ζ_h_d*1_1_1"/>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03.xml><?xml version="1.0" encoding="utf-8"?>
<p:tagLst xmlns:p="http://schemas.openxmlformats.org/presentationml/2006/main">
  <p:tag name="PICTUREFILLRANGE" val="3311adc9-1983-4b5a-af58-f9fe4bf30175"/>
  <p:tag name="KSO_WM_BLIP_RECT_LEFT" val="-379"/>
  <p:tag name="KSO_WM_BLIP_RECT_RIGHT" val="-274"/>
  <p:tag name="KSO_WM_BLIP_RECT_TOP" val="-265"/>
  <p:tag name="KSO_WM_BLIP_RECT_BOTTOM" val="-53"/>
  <p:tag name="KSO_WM_CREATIVE_CROP_ORG_LEFT" val="84"/>
  <p:tag name="KSO_WM_CREATIVE_CROP_ORG_TOP" val="50.05"/>
  <p:tag name="KSO_WM_CREATIVE_CROP_ORG_WIDTH" val="792"/>
  <p:tag name="KSO_WM_CREATIVE_CROP_ORG_HEIGHT" val="439.9"/>
  <p:tag name="KSO_WM_CREATIVE_CROP_SHAPE_LEFT" val="482.6"/>
  <p:tag name="KSO_WM_CREATIVE_CROP_SHAPE_TOP" val="328.9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2"/>
  <p:tag name="KSO_WM_UNIT_ID" val="custom20205301_8*ζ_h_d*1_1_2"/>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04.xml><?xml version="1.0" encoding="utf-8"?>
<p:tagLst xmlns:p="http://schemas.openxmlformats.org/presentationml/2006/main">
  <p:tag name="PICTUREFILLRANGE" val="3311adc9-1983-4b5a-af58-f9fe4bf30175"/>
  <p:tag name="KSO_WM_BLIP_RECT_LEFT" val="-380"/>
  <p:tag name="KSO_WM_BLIP_RECT_RIGHT" val="-273"/>
  <p:tag name="KSO_WM_BLIP_RECT_TOP" val="-159"/>
  <p:tag name="KSO_WM_BLIP_RECT_BOTTOM" val="-159"/>
  <p:tag name="KSO_WM_CREATIVE_CROP_ORG_LEFT" val="84"/>
  <p:tag name="KSO_WM_CREATIVE_CROP_ORG_TOP" val="50.05"/>
  <p:tag name="KSO_WM_CREATIVE_CROP_ORG_WIDTH" val="792"/>
  <p:tag name="KSO_WM_CREATIVE_CROP_ORG_HEIGHT" val="439.9"/>
  <p:tag name="KSO_WM_CREATIVE_CROP_SHAPE_LEFT" val="483.35"/>
  <p:tag name="KSO_WM_CREATIVE_CROP_SHAPE_TOP" val="217.7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3"/>
  <p:tag name="KSO_WM_UNIT_ID" val="custom20205301_8*ζ_h_d*1_1_3"/>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05.xml><?xml version="1.0" encoding="utf-8"?>
<p:tagLst xmlns:p="http://schemas.openxmlformats.org/presentationml/2006/main">
  <p:tag name="PICTUREFILLRANGE" val="3311adc9-1983-4b5a-af58-f9fe4bf30175"/>
  <p:tag name="KSO_WM_BLIP_RECT_LEFT" val="-432"/>
  <p:tag name="KSO_WM_BLIP_RECT_RIGHT" val="-221"/>
  <p:tag name="KSO_WM_BLIP_RECT_TOP" val="-211"/>
  <p:tag name="KSO_WM_BLIP_RECT_BOTTOM" val="-107"/>
  <p:tag name="KSO_WM_CREATIVE_CROP_ORG_LEFT" val="84"/>
  <p:tag name="KSO_WM_CREATIVE_CROP_ORG_TOP" val="50.05"/>
  <p:tag name="KSO_WM_CREATIVE_CROP_ORG_WIDTH" val="792"/>
  <p:tag name="KSO_WM_CREATIVE_CROP_ORG_HEIGHT" val="439.9"/>
  <p:tag name="KSO_WM_CREATIVE_CROP_SHAPE_LEFT" val="538.4"/>
  <p:tag name="KSO_WM_CREATIVE_CROP_SHAPE_TOP" val="272.3"/>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4"/>
  <p:tag name="KSO_WM_UNIT_ID" val="custom20205301_8*ζ_h_d*1_1_4"/>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06.xml><?xml version="1.0" encoding="utf-8"?>
<p:tagLst xmlns:p="http://schemas.openxmlformats.org/presentationml/2006/main">
  <p:tag name="PICTUREFILLRANGE" val="3311adc9-1983-4b5a-af58-f9fe4bf30175"/>
  <p:tag name="KSO_WM_BLIP_RECT_LEFT" val="-484"/>
  <p:tag name="KSO_WM_BLIP_RECT_RIGHT" val="-169"/>
  <p:tag name="KSO_WM_BLIP_RECT_TOP" val="-159"/>
  <p:tag name="KSO_WM_BLIP_RECT_BOTTOM" val="-160"/>
  <p:tag name="KSO_WM_CREATIVE_CROP_ORG_LEFT" val="84"/>
  <p:tag name="KSO_WM_CREATIVE_CROP_ORG_TOP" val="50.05"/>
  <p:tag name="KSO_WM_CREATIVE_CROP_ORG_WIDTH" val="792"/>
  <p:tag name="KSO_WM_CREATIVE_CROP_ORG_HEIGHT" val="439.9"/>
  <p:tag name="KSO_WM_CREATIVE_CROP_SHAPE_LEFT" val="592.75"/>
  <p:tag name="KSO_WM_CREATIVE_CROP_SHAPE_TOP" val="216.9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5"/>
  <p:tag name="KSO_WM_UNIT_ID" val="custom20205301_8*ζ_h_d*1_1_5"/>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07.xml><?xml version="1.0" encoding="utf-8"?>
<p:tagLst xmlns:p="http://schemas.openxmlformats.org/presentationml/2006/main">
  <p:tag name="PICTUREFILLRANGE" val="3311adc9-1983-4b5a-af58-f9fe4bf30175"/>
  <p:tag name="KSO_WM_BLIP_RECT_LEFT" val="-236"/>
  <p:tag name="KSO_WM_BLIP_RECT_RIGHT" val="-31"/>
  <p:tag name="KSO_WM_BLIP_RECT_TOP" val="0"/>
  <p:tag name="KSO_WM_BLIP_RECT_BOTTOM" val="-104"/>
  <p:tag name="KSO_WM_CREATIVE_CROP_ORG_LEFT" val="84"/>
  <p:tag name="KSO_WM_CREATIVE_CROP_ORG_TOP" val="50.05"/>
  <p:tag name="KSO_WM_CREATIVE_CROP_ORG_WIDTH" val="792"/>
  <p:tag name="KSO_WM_CREATIVE_CROP_ORG_HEIGHT" val="439.9"/>
  <p:tag name="KSO_WM_CREATIVE_CROP_SHAPE_LEFT" val="592.75"/>
  <p:tag name="KSO_WM_CREATIVE_CROP_SHAPE_TOP" val="50.05"/>
  <p:tag name="KSO_WM_CREATIVE_CROP_SHAPE_WIDTH" val="215.95"/>
  <p:tag name="KSO_WM_CREATIVE_CROP_SHAPE_HEIGHT" val="215.95"/>
  <p:tag name="KSO_WM_UNIT_TEXT_FILL_FORE_SCHEMECOLOR_INDEX" val="2"/>
  <p:tag name="KSO_WM_UNIT_TEXT_FILL_TYPE" val="1"/>
  <p:tag name="KSO_WM_UNIT_USESOURCEFORMAT_APPLY" val="1"/>
  <p:tag name="KSO_WM_UNIT_DIAGRAM_MODELTYPE" val="creativeCrop"/>
  <p:tag name="KSO_WM_UNIT_VALUE" val="776*776"/>
  <p:tag name="KSO_WM_UNIT_HIGHLIGHT" val="0"/>
  <p:tag name="KSO_WM_UNIT_COMPATIBLE" val="0"/>
  <p:tag name="KSO_WM_UNIT_DIAGRAM_ISNUMVISUAL" val="0"/>
  <p:tag name="KSO_WM_UNIT_DIAGRAM_ISREFERUNIT" val="0"/>
  <p:tag name="KSO_WM_DIAGRAM_GROUP_CODE" val="ζ1-1"/>
  <p:tag name="KSO_WM_UNIT_TYPE" val="ζ_h_d"/>
  <p:tag name="KSO_WM_UNIT_INDEX" val="1_1_6"/>
  <p:tag name="KSO_WM_UNIT_ID" val="custom20205301_8*ζ_h_d*1_1_6"/>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08.xml><?xml version="1.0" encoding="utf-8"?>
<p:tagLst xmlns:p="http://schemas.openxmlformats.org/presentationml/2006/main">
  <p:tag name="PICTUREFILLRANGE" val="3311adc9-1983-4b5a-af58-f9fe4bf30175"/>
  <p:tag name="KSO_WM_BLIP_RECT_LEFT" val="-432"/>
  <p:tag name="KSO_WM_BLIP_RECT_RIGHT" val="-221"/>
  <p:tag name="KSO_WM_BLIP_RECT_TOP" val="-107"/>
  <p:tag name="KSO_WM_BLIP_RECT_BOTTOM" val="-211"/>
  <p:tag name="KSO_WM_CREATIVE_CROP_ORG_LEFT" val="84"/>
  <p:tag name="KSO_WM_CREATIVE_CROP_ORG_TOP" val="50.05"/>
  <p:tag name="KSO_WM_CREATIVE_CROP_ORG_WIDTH" val="792"/>
  <p:tag name="KSO_WM_CREATIVE_CROP_ORG_HEIGHT" val="439.9"/>
  <p:tag name="KSO_WM_CREATIVE_CROP_SHAPE_LEFT" val="538.05"/>
  <p:tag name="KSO_WM_CREATIVE_CROP_SHAPE_TOP" val="162.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7"/>
  <p:tag name="KSO_WM_UNIT_ID" val="custom20205301_8*ζ_h_d*1_1_7"/>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09.xml><?xml version="1.0" encoding="utf-8"?>
<p:tagLst xmlns:p="http://schemas.openxmlformats.org/presentationml/2006/main">
  <p:tag name="PICTUREFILLRANGE" val="3311adc9-1983-4b5a-af58-f9fe4bf30175"/>
  <p:tag name="KSO_WM_BLIP_RECT_LEFT" val="-134"/>
  <p:tag name="KSO_WM_BLIP_RECT_RIGHT" val="-133"/>
  <p:tag name="KSO_WM_BLIP_RECT_TOP" val="-1"/>
  <p:tag name="KSO_WM_BLIP_RECT_BOTTOM" val="-103"/>
  <p:tag name="KSO_WM_CREATIVE_CROP_ORG_LEFT" val="84"/>
  <p:tag name="KSO_WM_CREATIVE_CROP_ORG_TOP" val="50.05"/>
  <p:tag name="KSO_WM_CREATIVE_CROP_ORG_WIDTH" val="792"/>
  <p:tag name="KSO_WM_CREATIVE_CROP_ORG_HEIGHT" val="439.9"/>
  <p:tag name="KSO_WM_CREATIVE_CROP_SHAPE_LEFT" val="372.6"/>
  <p:tag name="KSO_WM_CREATIVE_CROP_SHAPE_TOP" val="52.6"/>
  <p:tag name="KSO_WM_CREATIVE_CROP_SHAPE_WIDTH" val="215.95"/>
  <p:tag name="KSO_WM_CREATIVE_CROP_SHAPE_HEIGHT" val="215.95"/>
  <p:tag name="KSO_WM_UNIT_TEXT_FILL_FORE_SCHEMECOLOR_INDEX" val="2"/>
  <p:tag name="KSO_WM_UNIT_TEXT_FILL_TYPE" val="1"/>
  <p:tag name="KSO_WM_UNIT_USESOURCEFORMAT_APPLY" val="1"/>
  <p:tag name="KSO_WM_UNIT_DIAGRAM_MODELTYPE" val="creativeCrop"/>
  <p:tag name="KSO_WM_UNIT_VALUE" val="776*776"/>
  <p:tag name="KSO_WM_UNIT_HIGHLIGHT" val="0"/>
  <p:tag name="KSO_WM_UNIT_COMPATIBLE" val="0"/>
  <p:tag name="KSO_WM_UNIT_DIAGRAM_ISNUMVISUAL" val="0"/>
  <p:tag name="KSO_WM_UNIT_DIAGRAM_ISREFERUNIT" val="0"/>
  <p:tag name="KSO_WM_DIAGRAM_GROUP_CODE" val="ζ1-1"/>
  <p:tag name="KSO_WM_UNIT_TYPE" val="ζ_h_d"/>
  <p:tag name="KSO_WM_UNIT_INDEX" val="1_1_8"/>
  <p:tag name="KSO_WM_UNIT_ID" val="custom20205301_8*ζ_h_d*1_1_8"/>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PICTUREFILLRANGE" val="3311adc9-1983-4b5a-af58-f9fe4bf30175"/>
  <p:tag name="KSO_WM_BLIP_RECT_LEFT" val="-31"/>
  <p:tag name="KSO_WM_BLIP_RECT_RIGHT" val="-236"/>
  <p:tag name="KSO_WM_BLIP_RECT_TOP" val="-104"/>
  <p:tag name="KSO_WM_BLIP_RECT_BOTTOM" val="0"/>
  <p:tag name="KSO_WM_CREATIVE_CROP_ORG_LEFT" val="84"/>
  <p:tag name="KSO_WM_CREATIVE_CROP_ORG_TOP" val="50.05"/>
  <p:tag name="KSO_WM_CREATIVE_CROP_ORG_WIDTH" val="792"/>
  <p:tag name="KSO_WM_CREATIVE_CROP_ORG_HEIGHT" val="439.9"/>
  <p:tag name="KSO_WM_CREATIVE_CROP_SHAPE_LEFT" val="151.3"/>
  <p:tag name="KSO_WM_CREATIVE_CROP_SHAPE_TOP" val="273.75"/>
  <p:tag name="KSO_WM_CREATIVE_CROP_SHAPE_WIDTH" val="215.95"/>
  <p:tag name="KSO_WM_CREATIVE_CROP_SHAPE_HEIGHT" val="215.95"/>
  <p:tag name="KSO_WM_UNIT_TEXT_FILL_FORE_SCHEMECOLOR_INDEX" val="2"/>
  <p:tag name="KSO_WM_UNIT_TEXT_FILL_TYPE" val="1"/>
  <p:tag name="KSO_WM_UNIT_USESOURCEFORMAT_APPLY" val="1"/>
  <p:tag name="KSO_WM_UNIT_DIAGRAM_MODELTYPE" val="creativeCrop"/>
  <p:tag name="KSO_WM_UNIT_VALUE" val="776*776"/>
  <p:tag name="KSO_WM_UNIT_HIGHLIGHT" val="0"/>
  <p:tag name="KSO_WM_UNIT_COMPATIBLE" val="0"/>
  <p:tag name="KSO_WM_UNIT_DIAGRAM_ISNUMVISUAL" val="0"/>
  <p:tag name="KSO_WM_UNIT_DIAGRAM_ISREFERUNIT" val="0"/>
  <p:tag name="KSO_WM_DIAGRAM_GROUP_CODE" val="ζ1-1"/>
  <p:tag name="KSO_WM_UNIT_TYPE" val="ζ_h_d"/>
  <p:tag name="KSO_WM_UNIT_INDEX" val="1_1_9"/>
  <p:tag name="KSO_WM_UNIT_ID" val="custom20205301_8*ζ_h_d*1_1_9"/>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11.xml><?xml version="1.0" encoding="utf-8"?>
<p:tagLst xmlns:p="http://schemas.openxmlformats.org/presentationml/2006/main">
  <p:tag name="PICTUREFILLRANGE" val="3311adc9-1983-4b5a-af58-f9fe4bf30175"/>
  <p:tag name="KSO_WM_BLIP_RECT_LEFT" val="-326"/>
  <p:tag name="KSO_WM_BLIP_RECT_RIGHT" val="-327"/>
  <p:tag name="KSO_WM_BLIP_RECT_TOP" val="-318"/>
  <p:tag name="KSO_WM_BLIP_RECT_BOTTOM" val="0"/>
  <p:tag name="KSO_WM_CREATIVE_CROP_ORG_LEFT" val="84"/>
  <p:tag name="KSO_WM_CREATIVE_CROP_ORG_TOP" val="50.05"/>
  <p:tag name="KSO_WM_CREATIVE_CROP_ORG_WIDTH" val="792"/>
  <p:tag name="KSO_WM_CREATIVE_CROP_ORG_HEIGHT" val="439.9"/>
  <p:tag name="KSO_WM_CREATIVE_CROP_SHAPE_LEFT" val="427"/>
  <p:tag name="KSO_WM_CREATIVE_CROP_SHAPE_TOP" val="384.6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0"/>
  <p:tag name="KSO_WM_UNIT_ID" val="custom20205301_8*ζ_h_d*1_1_10"/>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12.xml><?xml version="1.0" encoding="utf-8"?>
<p:tagLst xmlns:p="http://schemas.openxmlformats.org/presentationml/2006/main">
  <p:tag name="PICTUREFILLRANGE" val="3311adc9-1983-4b5a-af58-f9fe4bf30175"/>
  <p:tag name="KSO_WM_BLIP_RECT_LEFT" val="-56"/>
  <p:tag name="KSO_WM_BLIP_RECT_RIGHT" val="-89"/>
  <p:tag name="KSO_WM_BLIP_RECT_TOP" val="-35"/>
  <p:tag name="KSO_WM_BLIP_RECT_BOTTOM" val="0"/>
  <p:tag name="KSO_WM_CREATIVE_CROP_ORG_LEFT" val="84"/>
  <p:tag name="KSO_WM_CREATIVE_CROP_ORG_TOP" val="50.05"/>
  <p:tag name="KSO_WM_CREATIVE_CROP_ORG_WIDTH" val="792"/>
  <p:tag name="KSO_WM_CREATIVE_CROP_ORG_HEIGHT" val="439.9"/>
  <p:tag name="KSO_WM_CREATIVE_CROP_SHAPE_LEFT" val="264.15"/>
  <p:tag name="KSO_WM_CREATIVE_CROP_SHAPE_TOP" val="164.25"/>
  <p:tag name="KSO_WM_CREATIVE_CROP_SHAPE_WIDTH" val="323.8"/>
  <p:tag name="KSO_WM_CREATIVE_CROP_SHAPE_HEIGHT" val="325.7"/>
  <p:tag name="KSO_WM_UNIT_TEXT_FILL_FORE_SCHEMECOLOR_INDEX" val="2"/>
  <p:tag name="KSO_WM_UNIT_TEXT_FILL_TYPE" val="1"/>
  <p:tag name="KSO_WM_UNIT_USESOURCEFORMAT_APPLY" val="1"/>
  <p:tag name="KSO_WM_UNIT_DIAGRAM_MODELTYPE" val="creativeCrop"/>
  <p:tag name="KSO_WM_UNIT_VALUE" val="1170*1163"/>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1"/>
  <p:tag name="KSO_WM_UNIT_ID" val="custom20205301_8*ζ_h_d*1_1_11"/>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i"/>
  <p:tag name="KSO_WM_UNIT_INDEX" val="1"/>
  <p:tag name="KSO_WM_UNIT_ID" val="custom20205301_8*i*1"/>
  <p:tag name="KSO_WM_TEMPLATE_CATEGORY" val="custom"/>
  <p:tag name="KSO_WM_TEMPLATE_INDEX" val="20205301"/>
  <p:tag name="KSO_WM_UNIT_LAYERLEVEL" val="1"/>
  <p:tag name="KSO_WM_TAG_VERSION" val="1.0"/>
  <p:tag name="KSO_WM_BEAUTIFY_FLAG" val="#wm#"/>
  <p:tag name="KSO_WM_UNIT_USESOURCEFORMAT_APPLY" val="1"/>
</p:tagLst>
</file>

<file path=ppt/tags/tag214.xml><?xml version="1.0" encoding="utf-8"?>
<p:tagLst xmlns:p="http://schemas.openxmlformats.org/presentationml/2006/main">
  <p:tag name="KSO_WM_SLIDE_ID" val="custom20205301_8"/>
  <p:tag name="KSO_WM_TEMPLATE_SUBCATEGORY" val="0"/>
  <p:tag name="KSO_WM_TEMPLATE_MASTER_TYPE" val="1"/>
  <p:tag name="KSO_WM_TEMPLATE_COLOR_TYPE" val="1"/>
  <p:tag name="KSO_WM_SLIDE_TYPE" val="text"/>
  <p:tag name="KSO_WM_SLIDE_SUBTYPE" val="diag"/>
  <p:tag name="KSO_WM_SLIDE_ITEM_CNT" val="1"/>
  <p:tag name="KSO_WM_SLIDE_INDEX" val="8"/>
  <p:tag name="KSO_WM_SLIDE_SIZE" val="670.1*448.4"/>
  <p:tag name="KSO_WM_SLIDE_POSITION" val="273.5*52.5"/>
  <p:tag name="KSO_WM_DIAGRAM_GROUP_CODE" val="ζ1-1"/>
  <p:tag name="KSO_WM_SLIDE_DIAGTYPE" val="ζ"/>
  <p:tag name="KSO_WM_TAG_VERSION" val="1.0"/>
  <p:tag name="KSO_WM_BEAUTIFY_FLAG" val="#wm#"/>
  <p:tag name="KSO_WM_TEMPLATE_CATEGORY" val="custom"/>
  <p:tag name="KSO_WM_TEMPLATE_INDEX" val="20205301"/>
  <p:tag name="KSO_WM_SLIDE_LAYOUT" val="a_f_ζ"/>
  <p:tag name="KSO_WM_SLIDE_LAYOUT_CNT" val="1_1_1"/>
  <p:tag name="KSO_WM_SPECIAL_SOURCE" val="bdnull"/>
</p:tagLst>
</file>

<file path=ppt/tags/tag215.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ζ1-1"/>
  <p:tag name="KSO_WM_UNIT_TYPE" val="a"/>
  <p:tag name="KSO_WM_UNIT_INDEX" val="1"/>
  <p:tag name="KSO_WM_UNIT_ID" val="custom20205301_8*a*1"/>
  <p:tag name="KSO_WM_TEMPLATE_CATEGORY" val="custom"/>
  <p:tag name="KSO_WM_TEMPLATE_INDEX" val="20205301"/>
  <p:tag name="KSO_WM_UNIT_LAYERLEVEL" val="1"/>
  <p:tag name="KSO_WM_TAG_VERSION" val="1.0"/>
  <p:tag name="KSO_WM_BEAUTIFY_FLAG" val="#wm#"/>
  <p:tag name="KSO_WM_UNIT_PRESET_TEXT" val="单击此处&#13;添加标题"/>
</p:tagLst>
</file>

<file path=ppt/tags/tag216.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26"/>
  <p:tag name="KSO_WM_UNIT_HIGHLIGHT" val="0"/>
  <p:tag name="KSO_WM_UNIT_COMPATIBLE" val="0"/>
  <p:tag name="KSO_WM_UNIT_DIAGRAM_ISNUMVISUAL" val="0"/>
  <p:tag name="KSO_WM_UNIT_DIAGRAM_ISREFERUNIT" val="0"/>
  <p:tag name="KSO_WM_DIAGRAM_GROUP_CODE" val="ζ1-1"/>
  <p:tag name="KSO_WM_UNIT_TYPE" val="f"/>
  <p:tag name="KSO_WM_UNIT_INDEX" val="1"/>
  <p:tag name="KSO_WM_UNIT_ID" val="custom20205301_8*f*1"/>
  <p:tag name="KSO_WM_TEMPLATE_CATEGORY" val="custom"/>
  <p:tag name="KSO_WM_TEMPLATE_INDEX" val="20205301"/>
  <p:tag name="KSO_WM_UNIT_LAYERLEVEL" val="1"/>
  <p:tag name="KSO_WM_TAG_VERSION" val="1.0"/>
  <p:tag name="KSO_WM_BEAUTIFY_FLAG" val="#wm#"/>
  <p:tag name="KSO_WM_UNIT_PRESET_TEXT" val="单击此处添加文本具体内容，简明扼要的阐述您的观点。"/>
</p:tagLst>
</file>

<file path=ppt/tags/tag217.xml><?xml version="1.0" encoding="utf-8"?>
<p:tagLst xmlns:p="http://schemas.openxmlformats.org/presentationml/2006/main">
  <p:tag name="KSO_WM_UNIT_FILL_FORE_SCHEMECOLOR_INDEX" val="14"/>
  <p:tag name="KSO_WM_UNIT_FILL_TYPE" val="1"/>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3"/>
  <p:tag name="KSO_WM_UNIT_ID" val="custom20205301_8*i*3"/>
  <p:tag name="KSO_WM_TEMPLATE_CATEGORY" val="custom"/>
  <p:tag name="KSO_WM_TEMPLATE_INDEX" val="20205301"/>
  <p:tag name="KSO_WM_UNIT_LAYERLEVEL" val="1"/>
  <p:tag name="KSO_WM_TAG_VERSION" val="1.0"/>
  <p:tag name="KSO_WM_BEAUTIFY_FLAG" val="#wm#"/>
</p:tagLst>
</file>

<file path=ppt/tags/tag218.xml><?xml version="1.0" encoding="utf-8"?>
<p:tagLst xmlns:p="http://schemas.openxmlformats.org/presentationml/2006/main">
  <p:tag name="KSO_WM_UNIT_LINE_FORE_SCHEMECOLOR_INDEX" val="1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4"/>
  <p:tag name="KSO_WM_UNIT_ID" val="custom20205301_8*i*4"/>
  <p:tag name="KSO_WM_TEMPLATE_CATEGORY" val="custom"/>
  <p:tag name="KSO_WM_TEMPLATE_INDEX" val="20205301"/>
  <p:tag name="KSO_WM_UNIT_LAYERLEVEL" val="1"/>
  <p:tag name="KSO_WM_TAG_VERSION" val="1.0"/>
  <p:tag name="KSO_WM_BEAUTIFY_FLAG" val="#wm#"/>
</p:tagLst>
</file>

<file path=ppt/tags/tag219.xml><?xml version="1.0" encoding="utf-8"?>
<p:tagLst xmlns:p="http://schemas.openxmlformats.org/presentationml/2006/main">
  <p:tag name="KSO_WM_UNIT_LINE_FORE_SCHEMECOLOR_INDEX" val="1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5"/>
  <p:tag name="KSO_WM_UNIT_ID" val="custom20205301_8*i*5"/>
  <p:tag name="KSO_WM_TEMPLATE_CATEGORY" val="custom"/>
  <p:tag name="KSO_WM_TEMPLATE_INDEX" val="2020530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LINE_FORE_SCHEMECOLOR_INDEX" val="1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6"/>
  <p:tag name="KSO_WM_UNIT_ID" val="custom20205301_8*i*6"/>
  <p:tag name="KSO_WM_TEMPLATE_CATEGORY" val="custom"/>
  <p:tag name="KSO_WM_TEMPLATE_INDEX" val="20205301"/>
  <p:tag name="KSO_WM_UNIT_LAYERLEVEL" val="1"/>
  <p:tag name="KSO_WM_TAG_VERSION" val="1.0"/>
  <p:tag name="KSO_WM_BEAUTIFY_FLAG" val="#wm#"/>
</p:tagLst>
</file>

<file path=ppt/tags/tag221.xml><?xml version="1.0" encoding="utf-8"?>
<p:tagLst xmlns:p="http://schemas.openxmlformats.org/presentationml/2006/main">
  <p:tag name="KSO_WM_UNIT_FILL_FORE_SCHEMECOLOR_INDEX" val="14"/>
  <p:tag name="KSO_WM_UNIT_FILL_BACK_SCHEMECOLOR_INDEX" val="14"/>
  <p:tag name="KSO_WM_UNIT_FILL_TYPE" val="2"/>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7"/>
  <p:tag name="KSO_WM_UNIT_ID" val="custom20205301_8*i*7"/>
  <p:tag name="KSO_WM_TEMPLATE_CATEGORY" val="custom"/>
  <p:tag name="KSO_WM_TEMPLATE_INDEX" val="20205301"/>
  <p:tag name="KSO_WM_UNIT_LAYERLEVEL" val="1"/>
  <p:tag name="KSO_WM_TAG_VERSION" val="1.0"/>
  <p:tag name="KSO_WM_BEAUTIFY_FLAG" val="#wm#"/>
</p:tagLst>
</file>

<file path=ppt/tags/tag222.xml><?xml version="1.0" encoding="utf-8"?>
<p:tagLst xmlns:p="http://schemas.openxmlformats.org/presentationml/2006/main">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1"/>
  <p:tag name="KSO_WM_UNIT_ID" val="custom20205301_8*i*1"/>
  <p:tag name="KSO_WM_TEMPLATE_CATEGORY" val="custom"/>
  <p:tag name="KSO_WM_TEMPLATE_INDEX" val="20205301"/>
  <p:tag name="KSO_WM_UNIT_LAYERLEVEL" val="1"/>
  <p:tag name="KSO_WM_TAG_VERSION" val="1.0"/>
  <p:tag name="KSO_WM_BEAUTIFY_FLAG" val="#wm#"/>
</p:tagLst>
</file>

<file path=ppt/tags/tag223.xml><?xml version="1.0" encoding="utf-8"?>
<p:tagLst xmlns:p="http://schemas.openxmlformats.org/presentationml/2006/main">
  <p:tag name="PICTUREFILLRANGE" val="3311adc9-1983-4b5a-af58-f9fe4bf30175"/>
  <p:tag name="KSO_WM_BLIP_RECT_LEFT" val="-275"/>
  <p:tag name="KSO_WM_BLIP_RECT_RIGHT" val="-377"/>
  <p:tag name="KSO_WM_BLIP_RECT_TOP" val="-265"/>
  <p:tag name="KSO_WM_BLIP_RECT_BOTTOM" val="-53"/>
  <p:tag name="KSO_WM_CREATIVE_CROP_ORG_LEFT" val="84"/>
  <p:tag name="KSO_WM_CREATIVE_CROP_ORG_TOP" val="50.05"/>
  <p:tag name="KSO_WM_CREATIVE_CROP_ORG_WIDTH" val="792"/>
  <p:tag name="KSO_WM_CREATIVE_CROP_ORG_HEIGHT" val="439.9"/>
  <p:tag name="KSO_WM_CREATIVE_CROP_SHAPE_LEFT" val="373.75"/>
  <p:tag name="KSO_WM_CREATIVE_CROP_SHAPE_TOP" val="328.9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custom20205301_8*ζ_h_d*1_1_1"/>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24.xml><?xml version="1.0" encoding="utf-8"?>
<p:tagLst xmlns:p="http://schemas.openxmlformats.org/presentationml/2006/main">
  <p:tag name="PICTUREFILLRANGE" val="3311adc9-1983-4b5a-af58-f9fe4bf30175"/>
  <p:tag name="KSO_WM_BLIP_RECT_LEFT" val="-379"/>
  <p:tag name="KSO_WM_BLIP_RECT_RIGHT" val="-274"/>
  <p:tag name="KSO_WM_BLIP_RECT_TOP" val="-265"/>
  <p:tag name="KSO_WM_BLIP_RECT_BOTTOM" val="-53"/>
  <p:tag name="KSO_WM_CREATIVE_CROP_ORG_LEFT" val="84"/>
  <p:tag name="KSO_WM_CREATIVE_CROP_ORG_TOP" val="50.05"/>
  <p:tag name="KSO_WM_CREATIVE_CROP_ORG_WIDTH" val="792"/>
  <p:tag name="KSO_WM_CREATIVE_CROP_ORG_HEIGHT" val="439.9"/>
  <p:tag name="KSO_WM_CREATIVE_CROP_SHAPE_LEFT" val="482.6"/>
  <p:tag name="KSO_WM_CREATIVE_CROP_SHAPE_TOP" val="328.9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2"/>
  <p:tag name="KSO_WM_UNIT_ID" val="custom20205301_8*ζ_h_d*1_1_2"/>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25.xml><?xml version="1.0" encoding="utf-8"?>
<p:tagLst xmlns:p="http://schemas.openxmlformats.org/presentationml/2006/main">
  <p:tag name="PICTUREFILLRANGE" val="3311adc9-1983-4b5a-af58-f9fe4bf30175"/>
  <p:tag name="KSO_WM_BLIP_RECT_LEFT" val="-380"/>
  <p:tag name="KSO_WM_BLIP_RECT_RIGHT" val="-273"/>
  <p:tag name="KSO_WM_BLIP_RECT_TOP" val="-159"/>
  <p:tag name="KSO_WM_BLIP_RECT_BOTTOM" val="-159"/>
  <p:tag name="KSO_WM_CREATIVE_CROP_ORG_LEFT" val="84"/>
  <p:tag name="KSO_WM_CREATIVE_CROP_ORG_TOP" val="50.05"/>
  <p:tag name="KSO_WM_CREATIVE_CROP_ORG_WIDTH" val="792"/>
  <p:tag name="KSO_WM_CREATIVE_CROP_ORG_HEIGHT" val="439.9"/>
  <p:tag name="KSO_WM_CREATIVE_CROP_SHAPE_LEFT" val="483.35"/>
  <p:tag name="KSO_WM_CREATIVE_CROP_SHAPE_TOP" val="217.7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3"/>
  <p:tag name="KSO_WM_UNIT_ID" val="custom20205301_8*ζ_h_d*1_1_3"/>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26.xml><?xml version="1.0" encoding="utf-8"?>
<p:tagLst xmlns:p="http://schemas.openxmlformats.org/presentationml/2006/main">
  <p:tag name="PICTUREFILLRANGE" val="3311adc9-1983-4b5a-af58-f9fe4bf30175"/>
  <p:tag name="KSO_WM_BLIP_RECT_LEFT" val="-432"/>
  <p:tag name="KSO_WM_BLIP_RECT_RIGHT" val="-221"/>
  <p:tag name="KSO_WM_BLIP_RECT_TOP" val="-211"/>
  <p:tag name="KSO_WM_BLIP_RECT_BOTTOM" val="-107"/>
  <p:tag name="KSO_WM_CREATIVE_CROP_ORG_LEFT" val="84"/>
  <p:tag name="KSO_WM_CREATIVE_CROP_ORG_TOP" val="50.05"/>
  <p:tag name="KSO_WM_CREATIVE_CROP_ORG_WIDTH" val="792"/>
  <p:tag name="KSO_WM_CREATIVE_CROP_ORG_HEIGHT" val="439.9"/>
  <p:tag name="KSO_WM_CREATIVE_CROP_SHAPE_LEFT" val="538.4"/>
  <p:tag name="KSO_WM_CREATIVE_CROP_SHAPE_TOP" val="272.3"/>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4"/>
  <p:tag name="KSO_WM_UNIT_ID" val="custom20205301_8*ζ_h_d*1_1_4"/>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27.xml><?xml version="1.0" encoding="utf-8"?>
<p:tagLst xmlns:p="http://schemas.openxmlformats.org/presentationml/2006/main">
  <p:tag name="PICTUREFILLRANGE" val="3311adc9-1983-4b5a-af58-f9fe4bf30175"/>
  <p:tag name="KSO_WM_BLIP_RECT_LEFT" val="-484"/>
  <p:tag name="KSO_WM_BLIP_RECT_RIGHT" val="-169"/>
  <p:tag name="KSO_WM_BLIP_RECT_TOP" val="-159"/>
  <p:tag name="KSO_WM_BLIP_RECT_BOTTOM" val="-160"/>
  <p:tag name="KSO_WM_CREATIVE_CROP_ORG_LEFT" val="84"/>
  <p:tag name="KSO_WM_CREATIVE_CROP_ORG_TOP" val="50.05"/>
  <p:tag name="KSO_WM_CREATIVE_CROP_ORG_WIDTH" val="792"/>
  <p:tag name="KSO_WM_CREATIVE_CROP_ORG_HEIGHT" val="439.9"/>
  <p:tag name="KSO_WM_CREATIVE_CROP_SHAPE_LEFT" val="592.75"/>
  <p:tag name="KSO_WM_CREATIVE_CROP_SHAPE_TOP" val="216.9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5"/>
  <p:tag name="KSO_WM_UNIT_ID" val="custom20205301_8*ζ_h_d*1_1_5"/>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28.xml><?xml version="1.0" encoding="utf-8"?>
<p:tagLst xmlns:p="http://schemas.openxmlformats.org/presentationml/2006/main">
  <p:tag name="PICTUREFILLRANGE" val="3311adc9-1983-4b5a-af58-f9fe4bf30175"/>
  <p:tag name="KSO_WM_BLIP_RECT_LEFT" val="-236"/>
  <p:tag name="KSO_WM_BLIP_RECT_RIGHT" val="-31"/>
  <p:tag name="KSO_WM_BLIP_RECT_TOP" val="0"/>
  <p:tag name="KSO_WM_BLIP_RECT_BOTTOM" val="-104"/>
  <p:tag name="KSO_WM_CREATIVE_CROP_ORG_LEFT" val="84"/>
  <p:tag name="KSO_WM_CREATIVE_CROP_ORG_TOP" val="50.05"/>
  <p:tag name="KSO_WM_CREATIVE_CROP_ORG_WIDTH" val="792"/>
  <p:tag name="KSO_WM_CREATIVE_CROP_ORG_HEIGHT" val="439.9"/>
  <p:tag name="KSO_WM_CREATIVE_CROP_SHAPE_LEFT" val="592.75"/>
  <p:tag name="KSO_WM_CREATIVE_CROP_SHAPE_TOP" val="50.05"/>
  <p:tag name="KSO_WM_CREATIVE_CROP_SHAPE_WIDTH" val="215.95"/>
  <p:tag name="KSO_WM_CREATIVE_CROP_SHAPE_HEIGHT" val="215.95"/>
  <p:tag name="KSO_WM_UNIT_TEXT_FILL_FORE_SCHEMECOLOR_INDEX" val="2"/>
  <p:tag name="KSO_WM_UNIT_TEXT_FILL_TYPE" val="1"/>
  <p:tag name="KSO_WM_UNIT_USESOURCEFORMAT_APPLY" val="1"/>
  <p:tag name="KSO_WM_UNIT_DIAGRAM_MODELTYPE" val="creativeCrop"/>
  <p:tag name="KSO_WM_UNIT_VALUE" val="776*776"/>
  <p:tag name="KSO_WM_UNIT_HIGHLIGHT" val="0"/>
  <p:tag name="KSO_WM_UNIT_COMPATIBLE" val="0"/>
  <p:tag name="KSO_WM_UNIT_DIAGRAM_ISNUMVISUAL" val="0"/>
  <p:tag name="KSO_WM_UNIT_DIAGRAM_ISREFERUNIT" val="0"/>
  <p:tag name="KSO_WM_DIAGRAM_GROUP_CODE" val="ζ1-1"/>
  <p:tag name="KSO_WM_UNIT_TYPE" val="ζ_h_d"/>
  <p:tag name="KSO_WM_UNIT_INDEX" val="1_1_6"/>
  <p:tag name="KSO_WM_UNIT_ID" val="custom20205301_8*ζ_h_d*1_1_6"/>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29.xml><?xml version="1.0" encoding="utf-8"?>
<p:tagLst xmlns:p="http://schemas.openxmlformats.org/presentationml/2006/main">
  <p:tag name="PICTUREFILLRANGE" val="3311adc9-1983-4b5a-af58-f9fe4bf30175"/>
  <p:tag name="KSO_WM_BLIP_RECT_LEFT" val="-432"/>
  <p:tag name="KSO_WM_BLIP_RECT_RIGHT" val="-221"/>
  <p:tag name="KSO_WM_BLIP_RECT_TOP" val="-107"/>
  <p:tag name="KSO_WM_BLIP_RECT_BOTTOM" val="-211"/>
  <p:tag name="KSO_WM_CREATIVE_CROP_ORG_LEFT" val="84"/>
  <p:tag name="KSO_WM_CREATIVE_CROP_ORG_TOP" val="50.05"/>
  <p:tag name="KSO_WM_CREATIVE_CROP_ORG_WIDTH" val="792"/>
  <p:tag name="KSO_WM_CREATIVE_CROP_ORG_HEIGHT" val="439.9"/>
  <p:tag name="KSO_WM_CREATIVE_CROP_SHAPE_LEFT" val="538.05"/>
  <p:tag name="KSO_WM_CREATIVE_CROP_SHAPE_TOP" val="162.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7"/>
  <p:tag name="KSO_WM_UNIT_ID" val="custom20205301_8*ζ_h_d*1_1_7"/>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PICTUREFILLRANGE" val="3311adc9-1983-4b5a-af58-f9fe4bf30175"/>
  <p:tag name="KSO_WM_BLIP_RECT_LEFT" val="-134"/>
  <p:tag name="KSO_WM_BLIP_RECT_RIGHT" val="-133"/>
  <p:tag name="KSO_WM_BLIP_RECT_TOP" val="-1"/>
  <p:tag name="KSO_WM_BLIP_RECT_BOTTOM" val="-103"/>
  <p:tag name="KSO_WM_CREATIVE_CROP_ORG_LEFT" val="84"/>
  <p:tag name="KSO_WM_CREATIVE_CROP_ORG_TOP" val="50.05"/>
  <p:tag name="KSO_WM_CREATIVE_CROP_ORG_WIDTH" val="792"/>
  <p:tag name="KSO_WM_CREATIVE_CROP_ORG_HEIGHT" val="439.9"/>
  <p:tag name="KSO_WM_CREATIVE_CROP_SHAPE_LEFT" val="372.6"/>
  <p:tag name="KSO_WM_CREATIVE_CROP_SHAPE_TOP" val="52.6"/>
  <p:tag name="KSO_WM_CREATIVE_CROP_SHAPE_WIDTH" val="215.95"/>
  <p:tag name="KSO_WM_CREATIVE_CROP_SHAPE_HEIGHT" val="215.95"/>
  <p:tag name="KSO_WM_UNIT_TEXT_FILL_FORE_SCHEMECOLOR_INDEX" val="2"/>
  <p:tag name="KSO_WM_UNIT_TEXT_FILL_TYPE" val="1"/>
  <p:tag name="KSO_WM_UNIT_USESOURCEFORMAT_APPLY" val="1"/>
  <p:tag name="KSO_WM_UNIT_DIAGRAM_MODELTYPE" val="creativeCrop"/>
  <p:tag name="KSO_WM_UNIT_VALUE" val="776*776"/>
  <p:tag name="KSO_WM_UNIT_HIGHLIGHT" val="0"/>
  <p:tag name="KSO_WM_UNIT_COMPATIBLE" val="0"/>
  <p:tag name="KSO_WM_UNIT_DIAGRAM_ISNUMVISUAL" val="0"/>
  <p:tag name="KSO_WM_UNIT_DIAGRAM_ISREFERUNIT" val="0"/>
  <p:tag name="KSO_WM_DIAGRAM_GROUP_CODE" val="ζ1-1"/>
  <p:tag name="KSO_WM_UNIT_TYPE" val="ζ_h_d"/>
  <p:tag name="KSO_WM_UNIT_INDEX" val="1_1_8"/>
  <p:tag name="KSO_WM_UNIT_ID" val="custom20205301_8*ζ_h_d*1_1_8"/>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31.xml><?xml version="1.0" encoding="utf-8"?>
<p:tagLst xmlns:p="http://schemas.openxmlformats.org/presentationml/2006/main">
  <p:tag name="PICTUREFILLRANGE" val="3311adc9-1983-4b5a-af58-f9fe4bf30175"/>
  <p:tag name="KSO_WM_BLIP_RECT_LEFT" val="-31"/>
  <p:tag name="KSO_WM_BLIP_RECT_RIGHT" val="-236"/>
  <p:tag name="KSO_WM_BLIP_RECT_TOP" val="-104"/>
  <p:tag name="KSO_WM_BLIP_RECT_BOTTOM" val="0"/>
  <p:tag name="KSO_WM_CREATIVE_CROP_ORG_LEFT" val="84"/>
  <p:tag name="KSO_WM_CREATIVE_CROP_ORG_TOP" val="50.05"/>
  <p:tag name="KSO_WM_CREATIVE_CROP_ORG_WIDTH" val="792"/>
  <p:tag name="KSO_WM_CREATIVE_CROP_ORG_HEIGHT" val="439.9"/>
  <p:tag name="KSO_WM_CREATIVE_CROP_SHAPE_LEFT" val="151.3"/>
  <p:tag name="KSO_WM_CREATIVE_CROP_SHAPE_TOP" val="273.75"/>
  <p:tag name="KSO_WM_CREATIVE_CROP_SHAPE_WIDTH" val="215.95"/>
  <p:tag name="KSO_WM_CREATIVE_CROP_SHAPE_HEIGHT" val="215.95"/>
  <p:tag name="KSO_WM_UNIT_TEXT_FILL_FORE_SCHEMECOLOR_INDEX" val="2"/>
  <p:tag name="KSO_WM_UNIT_TEXT_FILL_TYPE" val="1"/>
  <p:tag name="KSO_WM_UNIT_USESOURCEFORMAT_APPLY" val="1"/>
  <p:tag name="KSO_WM_UNIT_DIAGRAM_MODELTYPE" val="creativeCrop"/>
  <p:tag name="KSO_WM_UNIT_VALUE" val="776*776"/>
  <p:tag name="KSO_WM_UNIT_HIGHLIGHT" val="0"/>
  <p:tag name="KSO_WM_UNIT_COMPATIBLE" val="0"/>
  <p:tag name="KSO_WM_UNIT_DIAGRAM_ISNUMVISUAL" val="0"/>
  <p:tag name="KSO_WM_UNIT_DIAGRAM_ISREFERUNIT" val="0"/>
  <p:tag name="KSO_WM_DIAGRAM_GROUP_CODE" val="ζ1-1"/>
  <p:tag name="KSO_WM_UNIT_TYPE" val="ζ_h_d"/>
  <p:tag name="KSO_WM_UNIT_INDEX" val="1_1_9"/>
  <p:tag name="KSO_WM_UNIT_ID" val="custom20205301_8*ζ_h_d*1_1_9"/>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32.xml><?xml version="1.0" encoding="utf-8"?>
<p:tagLst xmlns:p="http://schemas.openxmlformats.org/presentationml/2006/main">
  <p:tag name="PICTUREFILLRANGE" val="3311adc9-1983-4b5a-af58-f9fe4bf30175"/>
  <p:tag name="KSO_WM_BLIP_RECT_LEFT" val="-326"/>
  <p:tag name="KSO_WM_BLIP_RECT_RIGHT" val="-327"/>
  <p:tag name="KSO_WM_BLIP_RECT_TOP" val="-318"/>
  <p:tag name="KSO_WM_BLIP_RECT_BOTTOM" val="0"/>
  <p:tag name="KSO_WM_CREATIVE_CROP_ORG_LEFT" val="84"/>
  <p:tag name="KSO_WM_CREATIVE_CROP_ORG_TOP" val="50.05"/>
  <p:tag name="KSO_WM_CREATIVE_CROP_ORG_WIDTH" val="792"/>
  <p:tag name="KSO_WM_CREATIVE_CROP_ORG_HEIGHT" val="439.9"/>
  <p:tag name="KSO_WM_CREATIVE_CROP_SHAPE_LEFT" val="427"/>
  <p:tag name="KSO_WM_CREATIVE_CROP_SHAPE_TOP" val="384.65"/>
  <p:tag name="KSO_WM_CREATIVE_CROP_SHAPE_WIDTH" val="105.2"/>
  <p:tag name="KSO_WM_CREATIVE_CROP_SHAPE_HEIGHT" val="105.2"/>
  <p:tag name="KSO_WM_UNIT_TEXT_FILL_FORE_SCHEMECOLOR_INDEX" val="2"/>
  <p:tag name="KSO_WM_UNIT_TEXT_FILL_TYPE" val="1"/>
  <p:tag name="KSO_WM_UNIT_USESOURCEFORMAT_APPLY" val="1"/>
  <p:tag name="KSO_WM_UNIT_DIAGRAM_MODELTYPE" val="creativeCrop"/>
  <p:tag name="KSO_WM_UNIT_VALUE" val="378*37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0"/>
  <p:tag name="KSO_WM_UNIT_ID" val="custom20205301_8*ζ_h_d*1_1_10"/>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33.xml><?xml version="1.0" encoding="utf-8"?>
<p:tagLst xmlns:p="http://schemas.openxmlformats.org/presentationml/2006/main">
  <p:tag name="PICTUREFILLRANGE" val="3311adc9-1983-4b5a-af58-f9fe4bf30175"/>
  <p:tag name="KSO_WM_BLIP_RECT_LEFT" val="-56"/>
  <p:tag name="KSO_WM_BLIP_RECT_RIGHT" val="-89"/>
  <p:tag name="KSO_WM_BLIP_RECT_TOP" val="-35"/>
  <p:tag name="KSO_WM_BLIP_RECT_BOTTOM" val="0"/>
  <p:tag name="KSO_WM_CREATIVE_CROP_ORG_LEFT" val="84"/>
  <p:tag name="KSO_WM_CREATIVE_CROP_ORG_TOP" val="50.05"/>
  <p:tag name="KSO_WM_CREATIVE_CROP_ORG_WIDTH" val="792"/>
  <p:tag name="KSO_WM_CREATIVE_CROP_ORG_HEIGHT" val="439.9"/>
  <p:tag name="KSO_WM_CREATIVE_CROP_SHAPE_LEFT" val="264.15"/>
  <p:tag name="KSO_WM_CREATIVE_CROP_SHAPE_TOP" val="164.25"/>
  <p:tag name="KSO_WM_CREATIVE_CROP_SHAPE_WIDTH" val="323.8"/>
  <p:tag name="KSO_WM_CREATIVE_CROP_SHAPE_HEIGHT" val="325.7"/>
  <p:tag name="KSO_WM_UNIT_TEXT_FILL_FORE_SCHEMECOLOR_INDEX" val="2"/>
  <p:tag name="KSO_WM_UNIT_TEXT_FILL_TYPE" val="1"/>
  <p:tag name="KSO_WM_UNIT_USESOURCEFORMAT_APPLY" val="1"/>
  <p:tag name="KSO_WM_UNIT_DIAGRAM_MODELTYPE" val="creativeCrop"/>
  <p:tag name="KSO_WM_UNIT_VALUE" val="1170*1163"/>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1"/>
  <p:tag name="KSO_WM_UNIT_ID" val="custom20205301_8*ζ_h_d*1_1_11"/>
  <p:tag name="KSO_WM_TEMPLATE_CATEGORY" val="custom"/>
  <p:tag name="KSO_WM_TEMPLATE_INDEX" val="20205301"/>
  <p:tag name="KSO_WM_UNIT_SUPPORT_UNIT_TYPE" val="[&quot;all&quot;]"/>
  <p:tag name="KSO_WM_UNIT_LAYERLEVEL" val="1_1_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i"/>
  <p:tag name="KSO_WM_UNIT_INDEX" val="1"/>
  <p:tag name="KSO_WM_UNIT_ID" val="custom20205301_8*i*1"/>
  <p:tag name="KSO_WM_TEMPLATE_CATEGORY" val="custom"/>
  <p:tag name="KSO_WM_TEMPLATE_INDEX" val="20205301"/>
  <p:tag name="KSO_WM_UNIT_LAYERLEVEL" val="1"/>
  <p:tag name="KSO_WM_TAG_VERSION" val="1.0"/>
  <p:tag name="KSO_WM_BEAUTIFY_FLAG" val="#wm#"/>
  <p:tag name="KSO_WM_UNIT_USESOURCEFORMAT_APPLY" val="1"/>
</p:tagLst>
</file>

<file path=ppt/tags/tag235.xml><?xml version="1.0" encoding="utf-8"?>
<p:tagLst xmlns:p="http://schemas.openxmlformats.org/presentationml/2006/main">
  <p:tag name="KSO_WM_SLIDE_ID" val="custom20205301_8"/>
  <p:tag name="KSO_WM_TEMPLATE_SUBCATEGORY" val="0"/>
  <p:tag name="KSO_WM_TEMPLATE_MASTER_TYPE" val="1"/>
  <p:tag name="KSO_WM_TEMPLATE_COLOR_TYPE" val="1"/>
  <p:tag name="KSO_WM_SLIDE_TYPE" val="text"/>
  <p:tag name="KSO_WM_SLIDE_SUBTYPE" val="diag"/>
  <p:tag name="KSO_WM_SLIDE_ITEM_CNT" val="1"/>
  <p:tag name="KSO_WM_SLIDE_INDEX" val="8"/>
  <p:tag name="KSO_WM_SLIDE_SIZE" val="670.1*448.4"/>
  <p:tag name="KSO_WM_SLIDE_POSITION" val="273.5*52.5"/>
  <p:tag name="KSO_WM_DIAGRAM_GROUP_CODE" val="ζ1-1"/>
  <p:tag name="KSO_WM_SLIDE_DIAGTYPE" val="ζ"/>
  <p:tag name="KSO_WM_TAG_VERSION" val="1.0"/>
  <p:tag name="KSO_WM_BEAUTIFY_FLAG" val="#wm#"/>
  <p:tag name="KSO_WM_TEMPLATE_CATEGORY" val="custom"/>
  <p:tag name="KSO_WM_TEMPLATE_INDEX" val="20205301"/>
  <p:tag name="KSO_WM_SLIDE_LAYOUT" val="a_f_ζ"/>
  <p:tag name="KSO_WM_SLIDE_LAYOUT_CNT" val="1_1_1"/>
  <p:tag name="KSO_WM_SPECIAL_SOURCE" val="bdnull"/>
</p:tagLst>
</file>

<file path=ppt/tags/tag236.xml><?xml version="1.0" encoding="utf-8"?>
<p:tagLst xmlns:p="http://schemas.openxmlformats.org/presentationml/2006/main">
  <p:tag name="KSO_WM_UNIT_COLOR_SCHEME_SHAPE_ID" val="7"/>
  <p:tag name="KSO_WM_UNIT_COLOR_SCHEME_PARENT_PAGE" val="0_3"/>
  <p:tag name="KSO_WM_UNIT_FILL_FORE_SCHEMECOLOR_INDEX" val="7"/>
  <p:tag name="KSO_WM_UNIT_FILL_TYPE" val="1"/>
  <p:tag name="KSO_WM_UNIT_TEXT_FILL_FORE_SCHEMECOLOR_INDEX" val="14"/>
  <p:tag name="KSO_WM_UNIT_TEXT_FILL_TYPE" val="1"/>
  <p:tag name="KSO_WM_UNIT_USESOURCEFORMAT_APPLY" val="1"/>
  <p:tag name="REFSHAPE" val="1485798540"/>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5301_9*i*1"/>
  <p:tag name="KSO_WM_TEMPLATE_CATEGORY" val="custom"/>
  <p:tag name="KSO_WM_TEMPLATE_INDEX" val="20205301"/>
  <p:tag name="KSO_WM_UNIT_LAYERLEVEL" val="1"/>
  <p:tag name="KSO_WM_TAG_VERSION" val="1.0"/>
  <p:tag name="KSO_WM_BEAUTIFY_FLAG" val="#wm#"/>
</p:tagLst>
</file>

<file path=ppt/tags/tag237.xml><?xml version="1.0" encoding="utf-8"?>
<p:tagLst xmlns:p="http://schemas.openxmlformats.org/presentationml/2006/main">
  <p:tag name="KSO_WM_UNIT_COLOR_SCHEME_SHAPE_ID" val="22"/>
  <p:tag name="KSO_WM_UNIT_COLOR_SCHEME_PARENT_PAGE" val="0_3"/>
  <p:tag name="KSO_WM_UNIT_FILL_FORE_SCHEMECOLOR_INDEX" val="15"/>
  <p:tag name="KSO_WM_UNIT_FILL_TYPE" val="1"/>
  <p:tag name="KSO_WM_UNIT_TEXT_FILL_FORE_SCHEMECOLOR_INDEX" val="14"/>
  <p:tag name="KSO_WM_UNIT_TEXT_FILL_TYPE" val="1"/>
  <p:tag name="KSO_WM_UNIT_USESOURCEFORMAT_APPLY" val="1"/>
  <p:tag name="REFSHAPE" val="1485792828"/>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5301_9*i*2"/>
  <p:tag name="KSO_WM_TEMPLATE_CATEGORY" val="custom"/>
  <p:tag name="KSO_WM_TEMPLATE_INDEX" val="20205301"/>
  <p:tag name="KSO_WM_UNIT_LAYERLEVEL" val="1"/>
  <p:tag name="KSO_WM_TAG_VERSION" val="1.0"/>
  <p:tag name="KSO_WM_BEAUTIFY_FLAG" val="#wm#"/>
</p:tagLst>
</file>

<file path=ppt/tags/tag238.xml><?xml version="1.0" encoding="utf-8"?>
<p:tagLst xmlns:p="http://schemas.openxmlformats.org/presentationml/2006/main">
  <p:tag name="KSO_WM_UNIT_PLACING_PICTURE_INFO" val="{&quot;code&quot;:&quot;[1]&quot;,&quot;full_picture&quot;:false,&quot;last_crop_picture&quot;:&quot;[1]&quot;,&quot;scheme&quot;:&quot;1-1&quot;,&quot;spacing&quot;:5}"/>
  <p:tag name="KSO_WM_UNIT_PLACING_PICTURE" val="223749.911"/>
  <p:tag name="KSO_WM_UNIT_PLACING_PICTURE_USER_VIEWPORT" val="{&quot;height&quot;:8852,&quot;width&quot;:17431}"/>
  <p:tag name="KSO_WM_UNIT_VALUE" val="1429*1062"/>
  <p:tag name="KSO_WM_UNIT_HIGHLIGHT" val="0"/>
  <p:tag name="KSO_WM_UNIT_COMPATIBLE" val="0"/>
  <p:tag name="KSO_WM_UNIT_DIAGRAM_ISNUMVISUAL" val="0"/>
  <p:tag name="KSO_WM_UNIT_DIAGRAM_ISREFERUNIT" val="0"/>
  <p:tag name="KSO_WM_DIAGRAM_GROUP_CODE" val="l1-2"/>
  <p:tag name="KSO_WM_UNIT_TYPE" val="d"/>
  <p:tag name="KSO_WM_UNIT_INDEX" val="1"/>
  <p:tag name="KSO_WM_UNIT_ID" val="custom20205301_9*d*1"/>
  <p:tag name="KSO_WM_TEMPLATE_CATEGORY" val="custom"/>
  <p:tag name="KSO_WM_TEMPLATE_INDEX" val="20205301"/>
  <p:tag name="KSO_WM_UNIT_SUPPORT_UNIT_TYPE" val="[&quot;all&quot;]"/>
  <p:tag name="KSO_WM_UNIT_LAYERLEVEL" val="1"/>
  <p:tag name="KSO_WM_TAG_VERSION" val="1.0"/>
  <p:tag name="KSO_WM_BEAUTIFY_FLAG" val="#wm#"/>
  <p:tag name="KSO_WM_UNIT_USESOURCEFORMAT_APPLY" val="1"/>
</p:tagLst>
</file>

<file path=ppt/tags/tag239.xml><?xml version="1.0" encoding="utf-8"?>
<p:tagLst xmlns:p="http://schemas.openxmlformats.org/presentationml/2006/main">
  <p:tag name="KSO_WM_UNIT_COLOR_SCHEME_SHAPE_ID" val="15"/>
  <p:tag name="KSO_WM_UNIT_COLOR_SCHEME_PARENT_PAGE" val="0_1"/>
  <p:tag name="KSO_WM_UNIT_FOIL_COLOR" val="1"/>
  <p:tag name="KSO_WM_UNIT_ADJUSTLAYOUT_ID" val="15"/>
  <p:tag name="KSO_WM_UNIT_FILL_FORE_SCHEMECOLOR_INDEX" val="14"/>
  <p:tag name="KSO_WM_UNIT_FILL_TYPE" val="1"/>
  <p:tag name="KSO_WM_UNIT_SHADOW_SCHEMECOLOR_INDEX" val="13"/>
  <p:tag name="KSO_WM_UNIT_TEXT_FILL_FORE_SCHEMECOLOR_INDEX" val="14"/>
  <p:tag name="KSO_WM_UNIT_TEXT_FILL_TYPE" val="1"/>
  <p:tag name="KSO_WM_UNIT_USESOURCEFORMAT_APPLY" val="1"/>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SUBTYPE" val="b"/>
  <p:tag name="KSO_WM_UNIT_TYPE" val="l_h_i"/>
  <p:tag name="KSO_WM_UNIT_INDEX" val="1_1_1"/>
  <p:tag name="KSO_WM_UNIT_ID" val="custom20205301_9*l_h_i*1_1_1"/>
  <p:tag name="KSO_WM_TEMPLATE_CATEGORY" val="custom"/>
  <p:tag name="KSO_WM_TEMPLATE_INDEX" val="20205301"/>
  <p:tag name="KSO_WM_UNIT_LAYERLEVEL" val="1_1_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TEXT_PART_ID_V2" val="d-2-1"/>
  <p:tag name="KSO_WM_UNIT_COLOR_SCHEME_SHAPE_ID" val="57"/>
  <p:tag name="KSO_WM_UNIT_COLOR_SCHEME_PARENT_PAGE" val="0_1"/>
  <p:tag name="KSO_WM_UNIT_ADJUSTLAYOUT_ID" val="57"/>
  <p:tag name="KSO_WM_UNIT_TEXT_FILL_FORE_SCHEMECOLOR_INDEX" val="13"/>
  <p:tag name="KSO_WM_UNIT_TEXT_FILL_TYPE" val="1"/>
  <p:tag name="KSO_WM_UNIT_USESOURCEFORMAT_APPLY" val="1"/>
  <p:tag name="KSO_WM_UNIT_DIAGRAM_MODELTYPE" val="stripeEnum"/>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5301_9*l_h_f*1_1_1"/>
  <p:tag name="KSO_WM_TEMPLATE_CATEGORY" val="custom"/>
  <p:tag name="KSO_WM_TEMPLATE_INDEX" val="20205301"/>
  <p:tag name="KSO_WM_UNIT_LAYERLEVEL" val="1_1_1"/>
  <p:tag name="KSO_WM_TAG_VERSION" val="1.0"/>
  <p:tag name="KSO_WM_BEAUTIFY_FLAG" val="#wm#"/>
  <p:tag name="KSO_WM_UNIT_PRESET_TEXT" val="点击此处添加正文内容，请尽量言简意赅的阐述观点。"/>
</p:tagLst>
</file>

<file path=ppt/tags/tag241.xml><?xml version="1.0" encoding="utf-8"?>
<p:tagLst xmlns:p="http://schemas.openxmlformats.org/presentationml/2006/main">
  <p:tag name="KSO_WM_UNIT_TEXT_PART_ID_V2" val="c-5-1"/>
  <p:tag name="KSO_WM_UNIT_COLOR_SCHEME_SHAPE_ID" val="58"/>
  <p:tag name="KSO_WM_UNIT_COLOR_SCHEME_PARENT_PAGE" val="0_1"/>
  <p:tag name="KSO_WM_UNIT_ADJUSTLAYOUT_ID" val="58"/>
  <p:tag name="KSO_WM_UNIT_TEXT_FILL_FORE_SCHEMECOLOR_INDEX" val="13"/>
  <p:tag name="KSO_WM_UNIT_TEXT_FILL_TYPE" val="1"/>
  <p:tag name="KSO_WM_UNIT_USESOURCEFORMAT_APPLY" val="1"/>
  <p:tag name="KSO_WM_UNIT_DIAGRAM_MODELTYPE" val="stripeEnum"/>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5301_9*l_h_a*1_1_1"/>
  <p:tag name="KSO_WM_TEMPLATE_CATEGORY" val="custom"/>
  <p:tag name="KSO_WM_TEMPLATE_INDEX" val="20205301"/>
  <p:tag name="KSO_WM_UNIT_LAYERLEVEL" val="1_1_1"/>
  <p:tag name="KSO_WM_TAG_VERSION" val="1.0"/>
  <p:tag name="KSO_WM_BEAUTIFY_FLAG" val="#wm#"/>
  <p:tag name="KSO_WM_UNIT_PRESET_TEXT" val="单击此处添加小标题"/>
</p:tagLst>
</file>

<file path=ppt/tags/tag242.xml><?xml version="1.0" encoding="utf-8"?>
<p:tagLst xmlns:p="http://schemas.openxmlformats.org/presentationml/2006/main">
  <p:tag name="KSO_WM_UNIT_COLOR_SCHEME_SHAPE_ID" val="64"/>
  <p:tag name="KSO_WM_UNIT_COLOR_SCHEME_PARENT_PAGE" val="0_1"/>
  <p:tag name="KSO_WM_UNIT_ADJUSTLAYOUT_ID" val="64"/>
  <p:tag name="KSO_WM_UNIT_FILL_FORE_SCHEMECOLOR_INDEX" val="15"/>
  <p:tag name="KSO_WM_UNIT_FILL_TYPE" val="1"/>
  <p:tag name="KSO_WM_UNIT_SHADOW_SCHEMECOLOR_INDEX" val="15"/>
  <p:tag name="KSO_WM_UNIT_TEXT_FILL_FORE_SCHEMECOLOR_INDEX" val="14"/>
  <p:tag name="KSO_WM_UNIT_TEXT_FILL_TYPE" val="1"/>
  <p:tag name="KSO_WM_UNIT_USESOURCEFORMAT_APPLY" val="1"/>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SUBTYPE" val="e"/>
  <p:tag name="KSO_WM_UNIT_TYPE" val="l_h_i"/>
  <p:tag name="KSO_WM_UNIT_INDEX" val="1_1_2"/>
  <p:tag name="KSO_WM_UNIT_ID" val="custom20205301_9*l_h_i*1_1_2"/>
  <p:tag name="KSO_WM_TEMPLATE_CATEGORY" val="custom"/>
  <p:tag name="KSO_WM_TEMPLATE_INDEX" val="20205301"/>
  <p:tag name="KSO_WM_UNIT_LAYERLEVEL" val="1_1_1"/>
  <p:tag name="KSO_WM_TAG_VERSION" val="1.0"/>
  <p:tag name="KSO_WM_BEAUTIFY_FLAG" val="#wm#"/>
</p:tagLst>
</file>

<file path=ppt/tags/tag243.xml><?xml version="1.0" encoding="utf-8"?>
<p:tagLst xmlns:p="http://schemas.openxmlformats.org/presentationml/2006/main">
  <p:tag name="KSO_WM_UNIT_COLOR_SCHEME_SHAPE_ID" val="67"/>
  <p:tag name="KSO_WM_UNIT_COLOR_SCHEME_PARENT_PAGE" val="0_1"/>
  <p:tag name="KSO_WM_UNIT_ADJUSTLAYOUT_ID" val="67"/>
  <p:tag name="KSO_WM_UNIT_FILL_FORE_SCHEMECOLOR_INDEX" val="15"/>
  <p:tag name="KSO_WM_UNIT_FILL_TYPE" val="1"/>
  <p:tag name="KSO_WM_UNIT_SHADOW_SCHEMECOLOR_INDEX" val="15"/>
  <p:tag name="KSO_WM_UNIT_TEXT_FILL_FORE_SCHEMECOLOR_INDEX" val="14"/>
  <p:tag name="KSO_WM_UNIT_TEXT_FILL_TYPE" val="1"/>
  <p:tag name="KSO_WM_UNIT_USESOURCEFORMAT_APPLY" val="1"/>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SUBTYPE" val="e"/>
  <p:tag name="KSO_WM_UNIT_TYPE" val="l_h_i"/>
  <p:tag name="KSO_WM_UNIT_INDEX" val="1_2_2"/>
  <p:tag name="KSO_WM_UNIT_ID" val="custom20205301_9*l_h_i*1_2_2"/>
  <p:tag name="KSO_WM_TEMPLATE_CATEGORY" val="custom"/>
  <p:tag name="KSO_WM_TEMPLATE_INDEX" val="20205301"/>
  <p:tag name="KSO_WM_UNIT_LAYERLEVEL" val="1_1_1"/>
  <p:tag name="KSO_WM_TAG_VERSION" val="1.0"/>
  <p:tag name="KSO_WM_BEAUTIFY_FLAG" val="#wm#"/>
</p:tagLst>
</file>

<file path=ppt/tags/tag244.xml><?xml version="1.0" encoding="utf-8"?>
<p:tagLst xmlns:p="http://schemas.openxmlformats.org/presentationml/2006/main">
  <p:tag name="KSO_WM_UNIT_COLOR_SCHEME_SHAPE_ID" val="65"/>
  <p:tag name="KSO_WM_UNIT_COLOR_SCHEME_PARENT_PAGE" val="0_1"/>
  <p:tag name="KSO_WM_UNIT_ADJUSTLAYOUT_ID" val="65"/>
  <p:tag name="KSO_WM_UNIT_TEXT_FILL_FORE_SCHEMECOLOR_INDEX" val="14"/>
  <p:tag name="KSO_WM_UNIT_TEXT_FILL_TYPE" val="1"/>
  <p:tag name="KSO_WM_UNIT_USESOURCEFORMAT_APPLY" val="1"/>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SUBTYPE" val="d"/>
  <p:tag name="KSO_WM_UNIT_TYPE" val="l_h_i"/>
  <p:tag name="KSO_WM_UNIT_INDEX" val="1_1_3"/>
  <p:tag name="KSO_WM_UNIT_ID" val="custom20205301_9*l_h_i*1_1_3"/>
  <p:tag name="KSO_WM_TEMPLATE_CATEGORY" val="custom"/>
  <p:tag name="KSO_WM_TEMPLATE_INDEX" val="20205301"/>
  <p:tag name="KSO_WM_UNIT_LAYERLEVEL" val="1_1_1"/>
  <p:tag name="KSO_WM_TAG_VERSION" val="1.0"/>
  <p:tag name="KSO_WM_BEAUTIFY_FLAG" val="#wm#"/>
</p:tagLst>
</file>

<file path=ppt/tags/tag245.xml><?xml version="1.0" encoding="utf-8"?>
<p:tagLst xmlns:p="http://schemas.openxmlformats.org/presentationml/2006/main">
  <p:tag name="KSO_WM_UNIT_COLOR_SCHEME_SHAPE_ID" val="68"/>
  <p:tag name="KSO_WM_UNIT_COLOR_SCHEME_PARENT_PAGE" val="0_1"/>
  <p:tag name="KSO_WM_UNIT_ADJUSTLAYOUT_ID" val="68"/>
  <p:tag name="KSO_WM_UNIT_TEXT_FILL_FORE_SCHEMECOLOR_INDEX" val="14"/>
  <p:tag name="KSO_WM_UNIT_TEXT_FILL_TYPE" val="1"/>
  <p:tag name="KSO_WM_UNIT_USESOURCEFORMAT_APPLY" val="1"/>
  <p:tag name="KSO_WM_UNIT_DIAGRAM_MODELTYPE" val="stripeEnum"/>
  <p:tag name="KSO_WM_UNIT_HIGHLIGHT" val="0"/>
  <p:tag name="KSO_WM_UNIT_COMPATIBLE" val="0"/>
  <p:tag name="KSO_WM_UNIT_DIAGRAM_ISNUMVISUAL" val="0"/>
  <p:tag name="KSO_WM_UNIT_DIAGRAM_ISREFERUNIT" val="0"/>
  <p:tag name="KSO_WM_DIAGRAM_GROUP_CODE" val="l1-2"/>
  <p:tag name="KSO_WM_UNIT_SUBTYPE" val="d"/>
  <p:tag name="KSO_WM_UNIT_TYPE" val="l_h_i"/>
  <p:tag name="KSO_WM_UNIT_INDEX" val="1_2_3"/>
  <p:tag name="KSO_WM_UNIT_ID" val="custom20205301_9*l_h_i*1_2_3"/>
  <p:tag name="KSO_WM_TEMPLATE_CATEGORY" val="custom"/>
  <p:tag name="KSO_WM_TEMPLATE_INDEX" val="20205301"/>
  <p:tag name="KSO_WM_UNIT_LAYERLEVEL" val="1_1_1"/>
  <p:tag name="KSO_WM_TAG_VERSION" val="1.0"/>
  <p:tag name="KSO_WM_BEAUTIFY_FLAG" val="#wm#"/>
</p:tagLst>
</file>

<file path=ppt/tags/tag246.xml><?xml version="1.0" encoding="utf-8"?>
<p:tagLst xmlns:p="http://schemas.openxmlformats.org/presentationml/2006/main">
  <p:tag name="KSO_WM_SLIDE_CONSTRAINT" val="%7b%22slideConstraint%22%3a%7b%22seriesAreas%22%3a%5b%5d%2c%22singleAreas%22%3a%5b%7b%22shapes%22%3a%5b32%5d%2c%22serialConstraintIndex%22%3a-1%2c%22areatextmark%22%3a0%2c%22pictureprocessmark%22%3a0%7d%5d%7d%7d"/>
  <p:tag name="KSO_WM_SLIDE_COLORSCHEME_VERSION" val="3.2"/>
  <p:tag name="KSO_WM_SLIDE_ID" val="custom20205301_9"/>
  <p:tag name="KSO_WM_TEMPLATE_SUBCATEGORY" val="0"/>
  <p:tag name="KSO_WM_TEMPLATE_MASTER_TYPE" val="1"/>
  <p:tag name="KSO_WM_TEMPLATE_COLOR_TYPE" val="1"/>
  <p:tag name="KSO_WM_SLIDE_TYPE" val="text"/>
  <p:tag name="KSO_WM_SLIDE_SUBTYPE" val="diag"/>
  <p:tag name="KSO_WM_SLIDE_ITEM_CNT" val="2"/>
  <p:tag name="KSO_WM_SLIDE_INDEX" val="9"/>
  <p:tag name="KSO_WM_SLIDE_SIZE" val="544*262.318"/>
  <p:tag name="KSO_WM_SLIDE_POSITION" val="370.409*138.841"/>
  <p:tag name="KSO_WM_DIAGRAM_GROUP_CODE" val="l1-2"/>
  <p:tag name="KSO_WM_SLIDE_DIAGTYPE" val="l"/>
  <p:tag name="KSO_WM_TAG_VERSION" val="1.0"/>
  <p:tag name="KSO_WM_BEAUTIFY_FLAG" val="#wm#"/>
  <p:tag name="KSO_WM_TEMPLATE_CATEGORY" val="custom"/>
  <p:tag name="KSO_WM_TEMPLATE_INDEX" val="20205301"/>
  <p:tag name="KSO_WM_SLIDE_LAYOUT" val="d_l"/>
  <p:tag name="KSO_WM_SLIDE_LAYOUT_CNT" val="1_1"/>
  <p:tag name="KSO_WM_SPECIAL_SOURCE" val="bdnull"/>
</p:tagLst>
</file>

<file path=ppt/tags/tag247.xml><?xml version="1.0" encoding="utf-8"?>
<p:tagLst xmlns:p="http://schemas.openxmlformats.org/presentationml/2006/main">
  <p:tag name="KSO_WM_UNIT_ISCONTENTSTITLE" val="1"/>
  <p:tag name="KSO_WM_UNIT_ISNUMDGMTITLE" val="0"/>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301_3*a*1"/>
  <p:tag name="KSO_WM_TEMPLATE_CATEGORY" val="custom"/>
  <p:tag name="KSO_WM_TEMPLATE_INDEX" val="20205301"/>
  <p:tag name="KSO_WM_UNIT_LAYERLEVEL" val="1"/>
  <p:tag name="KSO_WM_TAG_VERSION" val="1.0"/>
  <p:tag name="KSO_WM_BEAUTIFY_FLAG" val="#wm#"/>
  <p:tag name="KSO_WM_UNIT_PRESET_TEXT" val="目 录"/>
  <p:tag name="KSO_WM_UNIT_TEXT_FILL_FORE_SCHEMECOLOR_INDEX" val="14"/>
  <p:tag name="KSO_WM_UNIT_TEXT_FILL_TYPE" val="1"/>
  <p:tag name="KSO_WM_UNIT_USESOURCEFORMAT_APPLY" val="1"/>
</p:tagLst>
</file>

<file path=ppt/tags/tag24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301_3*l_h_f*1_1_1"/>
  <p:tag name="KSO_WM_TEMPLATE_CATEGORY" val="custom"/>
  <p:tag name="KSO_WM_TEMPLATE_INDEX" val="20205301"/>
  <p:tag name="KSO_WM_UNIT_LAYERLEVEL" val="1_1_1"/>
  <p:tag name="KSO_WM_TAG_VERSION" val="1.0"/>
  <p:tag name="KSO_WM_BEAUTIFY_FLAG" val="#wm#"/>
  <p:tag name="KSO_WM_UNIT_PRESET_TEXT" val="单击此处添加文本具体内容，简明扼要地阐述你的观点"/>
  <p:tag name="KSO_WM_UNIT_TEXT_FILL_FORE_SCHEMECOLOR_INDEX" val="14"/>
  <p:tag name="KSO_WM_UNIT_TEXT_FILL_TYPE" val="1"/>
  <p:tag name="KSO_WM_UNIT_USESOURCEFORMAT_APPLY"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5301_3*l_h_i*1_1_1"/>
  <p:tag name="KSO_WM_TEMPLATE_CATEGORY" val="custom"/>
  <p:tag name="KSO_WM_TEMPLATE_INDEX" val="2020530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301_3*l_h_f*1_2_1"/>
  <p:tag name="KSO_WM_TEMPLATE_CATEGORY" val="custom"/>
  <p:tag name="KSO_WM_TEMPLATE_INDEX" val="20205301"/>
  <p:tag name="KSO_WM_UNIT_LAYERLEVEL" val="1_1_1"/>
  <p:tag name="KSO_WM_TAG_VERSION" val="1.0"/>
  <p:tag name="KSO_WM_BEAUTIFY_FLAG" val="#wm#"/>
  <p:tag name="KSO_WM_UNIT_PRESET_TEXT" val="单击此处添加文本具体内容，简明扼要地阐述你的观点"/>
  <p:tag name="KSO_WM_UNIT_TEXT_FILL_FORE_SCHEMECOLOR_INDEX" val="14"/>
  <p:tag name="KSO_WM_UNIT_TEXT_FILL_TYPE" val="1"/>
  <p:tag name="KSO_WM_UNIT_USESOURCEFORMAT_APPLY"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5301_3*l_h_i*1_2_1"/>
  <p:tag name="KSO_WM_TEMPLATE_CATEGORY" val="custom"/>
  <p:tag name="KSO_WM_TEMPLATE_INDEX" val="2020530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301_3*l_h_f*1_3_1"/>
  <p:tag name="KSO_WM_TEMPLATE_CATEGORY" val="custom"/>
  <p:tag name="KSO_WM_TEMPLATE_INDEX" val="20205301"/>
  <p:tag name="KSO_WM_UNIT_LAYERLEVEL" val="1_1_1"/>
  <p:tag name="KSO_WM_TAG_VERSION" val="1.0"/>
  <p:tag name="KSO_WM_BEAUTIFY_FLAG" val="#wm#"/>
  <p:tag name="KSO_WM_UNIT_PRESET_TEXT" val="单击此处添加文本具体内容，简明扼要地阐述你的观点"/>
  <p:tag name="KSO_WM_UNIT_TEXT_FILL_FORE_SCHEMECOLOR_INDEX" val="14"/>
  <p:tag name="KSO_WM_UNIT_TEXT_FILL_TYPE" val="1"/>
  <p:tag name="KSO_WM_UNIT_USESOURCEFORMAT_APPLY"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5301_3*l_h_i*1_3_1"/>
  <p:tag name="KSO_WM_TEMPLATE_CATEGORY" val="custom"/>
  <p:tag name="KSO_WM_TEMPLATE_INDEX" val="2020530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54.xml><?xml version="1.0" encoding="utf-8"?>
<p:tagLst xmlns:p="http://schemas.openxmlformats.org/presentationml/2006/main">
  <p:tag name="KSO_WM_SLIDE_ID" val="custom20205301_3"/>
  <p:tag name="KSO_WM_TEMPLATE_SUBCATEGORY" val="0"/>
  <p:tag name="KSO_WM_TEMPLATE_MASTER_TYPE" val="1"/>
  <p:tag name="KSO_WM_TEMPLATE_COLOR_TYPE" val="1"/>
  <p:tag name="KSO_WM_SLIDE_TYPE" val="contents"/>
  <p:tag name="KSO_WM_SLIDE_SUBTYPE" val="diag"/>
  <p:tag name="KSO_WM_SLIDE_ITEM_CNT" val="3"/>
  <p:tag name="KSO_WM_SLIDE_INDEX" val="3"/>
  <p:tag name="KSO_WM_DIAGRAM_GROUP_CODE" val="l1-1"/>
  <p:tag name="KSO_WM_SLIDE_DIAGTYPE" val="l"/>
  <p:tag name="KSO_WM_TAG_VERSION" val="1.0"/>
  <p:tag name="KSO_WM_BEAUTIFY_FLAG" val="#wm#"/>
  <p:tag name="KSO_WM_TEMPLATE_CATEGORY" val="custom"/>
  <p:tag name="KSO_WM_TEMPLATE_INDEX" val="20205301"/>
  <p:tag name="KSO_WM_SLIDE_LAYOUT" val="a_l"/>
  <p:tag name="KSO_WM_SLIDE_LAYOUT_CNT" val="1_1"/>
  <p:tag name="KSO_WM_SPECIAL_SOURCE" val="bdnull"/>
</p:tagLst>
</file>

<file path=ppt/tags/tag255.xml><?xml version="1.0" encoding="utf-8"?>
<p:tagLst xmlns:p="http://schemas.openxmlformats.org/presentationml/2006/main">
  <p:tag name="KSO_WM_BEAUTIFY_FLAG" val="#wm#"/>
  <p:tag name="KSO_WM_TEMPLATE_CATEGORY" val="custom"/>
  <p:tag name="KSO_WM_TEMPLATE_INDEX" val="20205301"/>
  <p:tag name="KSO_WM_SPECIAL_SOURCE" val="bdnull"/>
</p:tagLst>
</file>

<file path=ppt/tags/tag256.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5301_7*e*1"/>
  <p:tag name="KSO_WM_TEMPLATE_CATEGORY" val="custom"/>
  <p:tag name="KSO_WM_TEMPLATE_INDEX" val="20205301"/>
  <p:tag name="KSO_WM_UNIT_LAYERLEVEL" val="1"/>
  <p:tag name="KSO_WM_TAG_VERSION" val="1.0"/>
  <p:tag name="KSO_WM_BEAUTIFY_FLAG" val="#wm#"/>
  <p:tag name="KSO_WM_UNIT_PRESET_TEXT" val="01"/>
</p:tagLst>
</file>

<file path=ppt/tags/tag257.xml><?xml version="1.0" encoding="utf-8"?>
<p:tagLst xmlns:p="http://schemas.openxmlformats.org/presentationml/2006/main">
  <p:tag name="KSO_WM_SLIDE_ID" val="custom2020530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5301"/>
  <p:tag name="KSO_WM_SLIDE_LAYOUT" val="a_e"/>
  <p:tag name="KSO_WM_SLIDE_LAYOUT_CNT" val="1_1"/>
  <p:tag name="KSO_WM_SPECIAL_SOURCE" val="bdnull"/>
</p:tagLst>
</file>

<file path=ppt/tags/tag258.xml><?xml version="1.0" encoding="utf-8"?>
<p:tagLst xmlns:p="http://schemas.openxmlformats.org/presentationml/2006/main">
  <p:tag name="KSO_WM_BEAUTIFY_FLAG" val="#wm#"/>
  <p:tag name="KSO_WM_TEMPLATE_CATEGORY" val="custom"/>
  <p:tag name="KSO_WM_TEMPLATE_INDEX" val="20205301"/>
  <p:tag name="KSO_WM_SPECIAL_SOURCE" val="bdnull"/>
</p:tagLst>
</file>

<file path=ppt/tags/tag259.xml><?xml version="1.0" encoding="utf-8"?>
<p:tagLst xmlns:p="http://schemas.openxmlformats.org/presentationml/2006/main">
  <p:tag name="KSO_WM_BEAUTIFY_FLAG" val="#wm#"/>
  <p:tag name="KSO_WM_TEMPLATE_CATEGORY" val="custom"/>
  <p:tag name="KSO_WM_TEMPLATE_INDEX" val="20205301"/>
  <p:tag name="KSO_WM_SPECIAL_SOURCE" val="bdnul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BEAUTIFY_FLAG" val="#wm#"/>
  <p:tag name="KSO_WM_TEMPLATE_CATEGORY" val="custom"/>
  <p:tag name="KSO_WM_TEMPLATE_INDEX" val="20205301"/>
  <p:tag name="KSO_WM_SPECIAL_SOURCE" val="bdnull"/>
</p:tagLst>
</file>

<file path=ppt/tags/tag261.xml><?xml version="1.0" encoding="utf-8"?>
<p:tagLst xmlns:p="http://schemas.openxmlformats.org/presentationml/2006/main">
  <p:tag name="KSO_WM_BEAUTIFY_FLAG" val="#wm#"/>
  <p:tag name="KSO_WM_TEMPLATE_CATEGORY" val="custom"/>
  <p:tag name="KSO_WM_TEMPLATE_INDEX" val="20205301"/>
  <p:tag name="KSO_WM_SPECIAL_SOURCE" val="bdnull"/>
</p:tagLst>
</file>

<file path=ppt/tags/tag262.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301_24*a*1"/>
  <p:tag name="KSO_WM_TEMPLATE_CATEGORY" val="custom"/>
  <p:tag name="KSO_WM_TEMPLATE_INDEX" val="20205301"/>
  <p:tag name="KSO_WM_UNIT_LAYERLEVEL" val="1"/>
  <p:tag name="KSO_WM_TAG_VERSION" val="1.0"/>
  <p:tag name="KSO_WM_BEAUTIFY_FLAG" val="#wm#"/>
  <p:tag name="KSO_WM_UNIT_PRESET_TEXT" val="谢谢聆听"/>
</p:tagLst>
</file>

<file path=ppt/tags/tag263.xml><?xml version="1.0" encoding="utf-8"?>
<p:tagLst xmlns:p="http://schemas.openxmlformats.org/presentationml/2006/main">
  <p:tag name="KSO_WM_SLIDE_ID" val="custom20205301_24"/>
  <p:tag name="KSO_WM_TEMPLATE_SUBCATEGORY" val="0"/>
  <p:tag name="KSO_WM_TEMPLATE_MASTER_TYPE" val="1"/>
  <p:tag name="KSO_WM_TEMPLATE_COLOR_TYPE" val="1"/>
  <p:tag name="KSO_WM_SLIDE_TYPE" val="endPage"/>
  <p:tag name="KSO_WM_SLIDE_SUBTYPE" val="pureTxt"/>
  <p:tag name="KSO_WM_SLIDE_ITEM_CNT" val="0"/>
  <p:tag name="KSO_WM_SLIDE_INDEX" val="24"/>
  <p:tag name="KSO_WM_TAG_VERSION" val="1.0"/>
  <p:tag name="KSO_WM_BEAUTIFY_FLAG" val="#wm#"/>
  <p:tag name="KSO_WM_TEMPLATE_CATEGORY" val="custom"/>
  <p:tag name="KSO_WM_TEMPLATE_INDEX" val="20205301"/>
  <p:tag name="KSO_WM_SLIDE_LAYOUT" val="a_b"/>
  <p:tag name="KSO_WM_SLIDE_LAYOUT_CNT" val="1_1"/>
  <p:tag name="KSO_WM_SPECIAL_SOURCE" val="bdnull"/>
</p:tagLst>
</file>

<file path=ppt/tags/tag264.xml><?xml version="1.0" encoding="utf-8"?>
<p:tagLst xmlns:p="http://schemas.openxmlformats.org/presentationml/2006/main">
  <p:tag name="KSO_DOCER_TEMPLATE_OPEN_ONCE_MARK"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PLACING_PICTURE_INFO" val="{&quot;code&quot;:&quot;[1]&quot;,&quot;full_picture&quot;:false,&quot;last_crop_picture&quot;:&quot;[1]&quot;,&quot;scheme&quot;:&quot;1-1&quot;,&quot;spacing&quot;:5}"/>
  <p:tag name="KSO_WM_UNIT_PLACING_PICTURE" val="131818.349"/>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022512">
      <a:dk1>
        <a:sysClr val="windowText" lastClr="000000"/>
      </a:dk1>
      <a:lt1>
        <a:sysClr val="window" lastClr="FFFFFF"/>
      </a:lt1>
      <a:dk2>
        <a:srgbClr val="F4F5F7"/>
      </a:dk2>
      <a:lt2>
        <a:srgbClr val="FFFFFF"/>
      </a:lt2>
      <a:accent1>
        <a:srgbClr val="8A92B0"/>
      </a:accent1>
      <a:accent2>
        <a:srgbClr val="9290AA"/>
      </a:accent2>
      <a:accent3>
        <a:srgbClr val="998FA4"/>
      </a:accent3>
      <a:accent4>
        <a:srgbClr val="A18D9E"/>
      </a:accent4>
      <a:accent5>
        <a:srgbClr val="A88C98"/>
      </a:accent5>
      <a:accent6>
        <a:srgbClr val="B08A92"/>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2200</Words>
  <Application>WPS 演示</Application>
  <PresentationFormat>宽屏</PresentationFormat>
  <Paragraphs>107</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Arial</vt:lpstr>
      <vt:lpstr>宋体</vt:lpstr>
      <vt:lpstr>Wingdings</vt:lpstr>
      <vt:lpstr>微软雅黑</vt:lpstr>
      <vt:lpstr>汉仪旗黑-85S</vt:lpstr>
      <vt:lpstr>黑体</vt:lpstr>
      <vt:lpstr>Arial Unicode MS</vt:lpstr>
      <vt:lpstr>Calibri</vt:lpstr>
      <vt:lpstr>Office 主题</vt:lpstr>
      <vt:lpstr>1_Office 主题​​</vt:lpstr>
      <vt:lpstr>子查询讲解</vt:lpstr>
      <vt:lpstr>PowerPoint 演示文稿</vt:lpstr>
      <vt:lpstr>PowerPoint 演示文稿</vt:lpstr>
      <vt:lpstr>PowerPoint 演示文稿</vt:lpstr>
      <vt:lpstr>PowerPoint 演示文稿</vt:lpstr>
      <vt:lpstr>PowerPoint 演示文稿</vt:lpstr>
      <vt:lpstr>子查询的条件限制</vt:lpstr>
      <vt:lpstr>PowerPoint 演示文稿</vt:lpstr>
      <vt:lpstr>查询每各部门的员工个数</vt:lpstr>
      <vt:lpstr>查询员工号-102的部门名称</vt:lpstr>
      <vt:lpstr>查询不每个部门平均工资等级</vt:lpstr>
      <vt:lpstr>运行后的结果</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秋水</cp:lastModifiedBy>
  <cp:revision>6</cp:revision>
  <dcterms:created xsi:type="dcterms:W3CDTF">2022-03-26T12:34:00Z</dcterms:created>
  <dcterms:modified xsi:type="dcterms:W3CDTF">2022-03-31T05:18:33Z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571B24223B4E4E94A1AED6BAE20E58D1</vt:lpwstr>
  </property>
  <property fmtid="{D5CDD505-2E9C-101B-9397-08002B2CF9AE}" pid="3" name="KSOProductBuildVer">
    <vt:lpwstr>2052-11.1.0.11365</vt:lpwstr>
  </property>
</Properties>
</file>