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0E341C-954A-4DDC-AA61-9356A4CC214E}"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LID4096"/>
        </a:p>
      </dgm:t>
    </dgm:pt>
    <dgm:pt modelId="{29D5AE78-5C31-44ED-83B4-F7A853FA90A0}">
      <dgm:prSet phldrT="[文本]"/>
      <dgm:spPr/>
      <dgm:t>
        <a:bodyPr/>
        <a:lstStyle/>
        <a:p>
          <a:r>
            <a:rPr lang="en-US" dirty="0"/>
            <a:t>Throwable</a:t>
          </a:r>
          <a:endParaRPr lang="LID4096" dirty="0"/>
        </a:p>
      </dgm:t>
    </dgm:pt>
    <dgm:pt modelId="{D78C126B-4CDB-4CDE-A939-2D87EBD0969B}" type="parTrans" cxnId="{E8F81806-7CE1-48C1-93BF-0C2A3535B331}">
      <dgm:prSet/>
      <dgm:spPr/>
      <dgm:t>
        <a:bodyPr/>
        <a:lstStyle/>
        <a:p>
          <a:endParaRPr lang="LID4096"/>
        </a:p>
      </dgm:t>
    </dgm:pt>
    <dgm:pt modelId="{F68B95EA-15AF-4EE8-94BC-54111DB69292}" type="sibTrans" cxnId="{E8F81806-7CE1-48C1-93BF-0C2A3535B331}">
      <dgm:prSet/>
      <dgm:spPr/>
      <dgm:t>
        <a:bodyPr/>
        <a:lstStyle/>
        <a:p>
          <a:endParaRPr lang="LID4096"/>
        </a:p>
      </dgm:t>
    </dgm:pt>
    <dgm:pt modelId="{E3473E83-5159-4F18-B2A6-72013EB94D52}">
      <dgm:prSet phldrT="[文本]"/>
      <dgm:spPr/>
      <dgm:t>
        <a:bodyPr/>
        <a:lstStyle/>
        <a:p>
          <a:r>
            <a:rPr lang="en-US" dirty="0"/>
            <a:t>Error</a:t>
          </a:r>
          <a:endParaRPr lang="LID4096" dirty="0"/>
        </a:p>
      </dgm:t>
    </dgm:pt>
    <dgm:pt modelId="{36A84B0D-BD97-4C30-AA94-D51A48792FB5}" type="parTrans" cxnId="{94423964-0EA8-4DAB-8AE4-381A2C8C2263}">
      <dgm:prSet/>
      <dgm:spPr/>
      <dgm:t>
        <a:bodyPr/>
        <a:lstStyle/>
        <a:p>
          <a:endParaRPr lang="LID4096"/>
        </a:p>
      </dgm:t>
    </dgm:pt>
    <dgm:pt modelId="{12C149EB-F106-407F-B640-A2197E4A153F}" type="sibTrans" cxnId="{94423964-0EA8-4DAB-8AE4-381A2C8C2263}">
      <dgm:prSet/>
      <dgm:spPr/>
      <dgm:t>
        <a:bodyPr/>
        <a:lstStyle/>
        <a:p>
          <a:endParaRPr lang="LID4096"/>
        </a:p>
      </dgm:t>
    </dgm:pt>
    <dgm:pt modelId="{2D455A85-EA80-4322-8866-4EABFC470B72}">
      <dgm:prSet phldrT="[文本]"/>
      <dgm:spPr/>
      <dgm:t>
        <a:bodyPr/>
        <a:lstStyle/>
        <a:p>
          <a:r>
            <a:rPr lang="en-US" dirty="0" err="1"/>
            <a:t>VirtulMachineeError</a:t>
          </a:r>
          <a:endParaRPr lang="LID4096" dirty="0"/>
        </a:p>
      </dgm:t>
    </dgm:pt>
    <dgm:pt modelId="{7883108B-2B66-4E71-8FD3-061DCDAE8165}" type="parTrans" cxnId="{2702EA7E-C8E0-4371-8344-4BFDAF6C121F}">
      <dgm:prSet/>
      <dgm:spPr/>
      <dgm:t>
        <a:bodyPr/>
        <a:lstStyle/>
        <a:p>
          <a:endParaRPr lang="LID4096"/>
        </a:p>
      </dgm:t>
    </dgm:pt>
    <dgm:pt modelId="{F3E394B4-5E48-4FB2-A98D-0B0CF4A28948}" type="sibTrans" cxnId="{2702EA7E-C8E0-4371-8344-4BFDAF6C121F}">
      <dgm:prSet/>
      <dgm:spPr/>
      <dgm:t>
        <a:bodyPr/>
        <a:lstStyle/>
        <a:p>
          <a:endParaRPr lang="LID4096"/>
        </a:p>
      </dgm:t>
    </dgm:pt>
    <dgm:pt modelId="{35D55C22-EB30-4452-8ECC-F84B228BF5A8}">
      <dgm:prSet phldrT="[文本]"/>
      <dgm:spPr/>
      <dgm:t>
        <a:bodyPr/>
        <a:lstStyle/>
        <a:p>
          <a:r>
            <a:rPr lang="en-US" dirty="0" err="1"/>
            <a:t>AWTError</a:t>
          </a:r>
          <a:endParaRPr lang="LID4096" dirty="0"/>
        </a:p>
      </dgm:t>
    </dgm:pt>
    <dgm:pt modelId="{45D0DAEE-D691-4E58-80F5-FE382C8E6FBA}" type="parTrans" cxnId="{FADFAAFB-27C1-4A71-9E31-7AC512F43D0F}">
      <dgm:prSet/>
      <dgm:spPr/>
      <dgm:t>
        <a:bodyPr/>
        <a:lstStyle/>
        <a:p>
          <a:endParaRPr lang="LID4096"/>
        </a:p>
      </dgm:t>
    </dgm:pt>
    <dgm:pt modelId="{85301763-37E7-4BD9-9E45-E5360A34333C}" type="sibTrans" cxnId="{FADFAAFB-27C1-4A71-9E31-7AC512F43D0F}">
      <dgm:prSet/>
      <dgm:spPr/>
      <dgm:t>
        <a:bodyPr/>
        <a:lstStyle/>
        <a:p>
          <a:endParaRPr lang="LID4096"/>
        </a:p>
      </dgm:t>
    </dgm:pt>
    <dgm:pt modelId="{C2C51777-E23A-4D46-8C94-9F11DE632727}">
      <dgm:prSet phldrT="[文本]"/>
      <dgm:spPr/>
      <dgm:t>
        <a:bodyPr/>
        <a:lstStyle/>
        <a:p>
          <a:r>
            <a:rPr lang="en-US" dirty="0"/>
            <a:t>Exception</a:t>
          </a:r>
          <a:endParaRPr lang="LID4096" dirty="0"/>
        </a:p>
      </dgm:t>
    </dgm:pt>
    <dgm:pt modelId="{AE661D93-1791-4A4A-8D70-C9E7F188A042}" type="parTrans" cxnId="{3303444D-6ACB-4BF0-8A8E-892B4843C3D0}">
      <dgm:prSet/>
      <dgm:spPr/>
      <dgm:t>
        <a:bodyPr/>
        <a:lstStyle/>
        <a:p>
          <a:endParaRPr lang="LID4096"/>
        </a:p>
      </dgm:t>
    </dgm:pt>
    <dgm:pt modelId="{B7E8B0E0-C6F0-437F-9A8A-B58A19DCADA1}" type="sibTrans" cxnId="{3303444D-6ACB-4BF0-8A8E-892B4843C3D0}">
      <dgm:prSet/>
      <dgm:spPr/>
      <dgm:t>
        <a:bodyPr/>
        <a:lstStyle/>
        <a:p>
          <a:endParaRPr lang="LID4096"/>
        </a:p>
      </dgm:t>
    </dgm:pt>
    <dgm:pt modelId="{195ED2A7-C3FD-45C6-BE51-CE5E76CDFD7A}">
      <dgm:prSet phldrT="[文本]"/>
      <dgm:spPr/>
      <dgm:t>
        <a:bodyPr/>
        <a:lstStyle/>
        <a:p>
          <a:r>
            <a:rPr lang="en-US" dirty="0" err="1"/>
            <a:t>IOException</a:t>
          </a:r>
          <a:endParaRPr lang="LID4096" dirty="0"/>
        </a:p>
      </dgm:t>
    </dgm:pt>
    <dgm:pt modelId="{B9E3442D-2AD1-43F9-BC85-286837278A83}" type="parTrans" cxnId="{28240DD0-570C-4EB4-91D5-B09D983FEF34}">
      <dgm:prSet/>
      <dgm:spPr/>
      <dgm:t>
        <a:bodyPr/>
        <a:lstStyle/>
        <a:p>
          <a:endParaRPr lang="LID4096"/>
        </a:p>
      </dgm:t>
    </dgm:pt>
    <dgm:pt modelId="{533FDD6B-3C41-423F-A083-5FFD7960433C}" type="sibTrans" cxnId="{28240DD0-570C-4EB4-91D5-B09D983FEF34}">
      <dgm:prSet/>
      <dgm:spPr/>
      <dgm:t>
        <a:bodyPr/>
        <a:lstStyle/>
        <a:p>
          <a:endParaRPr lang="LID4096"/>
        </a:p>
      </dgm:t>
    </dgm:pt>
    <dgm:pt modelId="{BAE79DFF-2A30-4164-A87B-373F69899833}">
      <dgm:prSet phldrT="[文本]"/>
      <dgm:spPr/>
      <dgm:t>
        <a:bodyPr/>
        <a:lstStyle/>
        <a:p>
          <a:r>
            <a:rPr lang="en-US" dirty="0" err="1"/>
            <a:t>RuntimeException</a:t>
          </a:r>
          <a:endParaRPr lang="LID4096" dirty="0"/>
        </a:p>
      </dgm:t>
    </dgm:pt>
    <dgm:pt modelId="{7C54AB13-037D-4547-AD45-FAEB2B897B31}" type="parTrans" cxnId="{A47144EA-2045-43E9-896C-F4D79B55DA01}">
      <dgm:prSet/>
      <dgm:spPr/>
      <dgm:t>
        <a:bodyPr/>
        <a:lstStyle/>
        <a:p>
          <a:endParaRPr lang="LID4096"/>
        </a:p>
      </dgm:t>
    </dgm:pt>
    <dgm:pt modelId="{D55A39BD-165D-4B26-BD26-7AEBE90B9FC0}" type="sibTrans" cxnId="{A47144EA-2045-43E9-896C-F4D79B55DA01}">
      <dgm:prSet/>
      <dgm:spPr/>
      <dgm:t>
        <a:bodyPr/>
        <a:lstStyle/>
        <a:p>
          <a:endParaRPr lang="LID4096"/>
        </a:p>
      </dgm:t>
    </dgm:pt>
    <dgm:pt modelId="{3F670645-8158-4B77-A9E3-A5928FFE5311}" type="pres">
      <dgm:prSet presAssocID="{760E341C-954A-4DDC-AA61-9356A4CC214E}" presName="mainComposite" presStyleCnt="0">
        <dgm:presLayoutVars>
          <dgm:chPref val="1"/>
          <dgm:dir/>
          <dgm:animOne val="branch"/>
          <dgm:animLvl val="lvl"/>
          <dgm:resizeHandles val="exact"/>
        </dgm:presLayoutVars>
      </dgm:prSet>
      <dgm:spPr/>
    </dgm:pt>
    <dgm:pt modelId="{D9F15F75-A76C-40BF-9E87-20790E50490C}" type="pres">
      <dgm:prSet presAssocID="{760E341C-954A-4DDC-AA61-9356A4CC214E}" presName="hierFlow" presStyleCnt="0"/>
      <dgm:spPr/>
    </dgm:pt>
    <dgm:pt modelId="{89FDD9AC-A268-4E9D-8C36-0FC27BD4914B}" type="pres">
      <dgm:prSet presAssocID="{760E341C-954A-4DDC-AA61-9356A4CC214E}" presName="hierChild1" presStyleCnt="0">
        <dgm:presLayoutVars>
          <dgm:chPref val="1"/>
          <dgm:animOne val="branch"/>
          <dgm:animLvl val="lvl"/>
        </dgm:presLayoutVars>
      </dgm:prSet>
      <dgm:spPr/>
    </dgm:pt>
    <dgm:pt modelId="{A248C8AE-F628-41F6-BD27-F4BBFE08E325}" type="pres">
      <dgm:prSet presAssocID="{29D5AE78-5C31-44ED-83B4-F7A853FA90A0}" presName="Name17" presStyleCnt="0"/>
      <dgm:spPr/>
    </dgm:pt>
    <dgm:pt modelId="{B1CC57ED-7BC4-402C-8FCA-1E17B19F9077}" type="pres">
      <dgm:prSet presAssocID="{29D5AE78-5C31-44ED-83B4-F7A853FA90A0}" presName="level1Shape" presStyleLbl="node0" presStyleIdx="0" presStyleCnt="1" custScaleX="183732" custScaleY="90897">
        <dgm:presLayoutVars>
          <dgm:chPref val="3"/>
        </dgm:presLayoutVars>
      </dgm:prSet>
      <dgm:spPr/>
    </dgm:pt>
    <dgm:pt modelId="{AF3C2261-003C-4024-9340-B02EF1E71567}" type="pres">
      <dgm:prSet presAssocID="{29D5AE78-5C31-44ED-83B4-F7A853FA90A0}" presName="hierChild2" presStyleCnt="0"/>
      <dgm:spPr/>
    </dgm:pt>
    <dgm:pt modelId="{664FB45C-8322-47A5-9197-69F5C4790294}" type="pres">
      <dgm:prSet presAssocID="{36A84B0D-BD97-4C30-AA94-D51A48792FB5}" presName="Name25" presStyleLbl="parChTrans1D2" presStyleIdx="0" presStyleCnt="2" custScaleX="2000000" custScaleY="77456"/>
      <dgm:spPr/>
    </dgm:pt>
    <dgm:pt modelId="{C11D378B-C90C-49A8-98D0-05BB3BBB3D5E}" type="pres">
      <dgm:prSet presAssocID="{36A84B0D-BD97-4C30-AA94-D51A48792FB5}" presName="connTx" presStyleLbl="parChTrans1D2" presStyleIdx="0" presStyleCnt="2"/>
      <dgm:spPr/>
    </dgm:pt>
    <dgm:pt modelId="{0C962BE7-68A3-4A81-A151-84B4FD4DDEDA}" type="pres">
      <dgm:prSet presAssocID="{E3473E83-5159-4F18-B2A6-72013EB94D52}" presName="Name30" presStyleCnt="0"/>
      <dgm:spPr/>
    </dgm:pt>
    <dgm:pt modelId="{2F3C5836-6B07-406D-B872-DA391AD6679D}" type="pres">
      <dgm:prSet presAssocID="{E3473E83-5159-4F18-B2A6-72013EB94D52}" presName="level2Shape" presStyleLbl="node2" presStyleIdx="0" presStyleCnt="2" custScaleX="183732" custScaleY="90897"/>
      <dgm:spPr/>
    </dgm:pt>
    <dgm:pt modelId="{00AB1B25-B29A-4A39-85DD-6D0DE6F515C4}" type="pres">
      <dgm:prSet presAssocID="{E3473E83-5159-4F18-B2A6-72013EB94D52}" presName="hierChild3" presStyleCnt="0"/>
      <dgm:spPr/>
    </dgm:pt>
    <dgm:pt modelId="{BBB0A225-8912-4554-8BAE-85A801F67DE7}" type="pres">
      <dgm:prSet presAssocID="{7883108B-2B66-4E71-8FD3-061DCDAE8165}" presName="Name25" presStyleLbl="parChTrans1D3" presStyleIdx="0" presStyleCnt="4" custScaleX="2000000" custScaleY="77456"/>
      <dgm:spPr/>
    </dgm:pt>
    <dgm:pt modelId="{898431FB-0A93-4651-8B78-7832DCA4469C}" type="pres">
      <dgm:prSet presAssocID="{7883108B-2B66-4E71-8FD3-061DCDAE8165}" presName="connTx" presStyleLbl="parChTrans1D3" presStyleIdx="0" presStyleCnt="4"/>
      <dgm:spPr/>
    </dgm:pt>
    <dgm:pt modelId="{080379C5-E3F1-44CE-92AA-B4779DED98AD}" type="pres">
      <dgm:prSet presAssocID="{2D455A85-EA80-4322-8866-4EABFC470B72}" presName="Name30" presStyleCnt="0"/>
      <dgm:spPr/>
    </dgm:pt>
    <dgm:pt modelId="{8E07AB13-A4D6-43EF-9471-3645EF3893FB}" type="pres">
      <dgm:prSet presAssocID="{2D455A85-EA80-4322-8866-4EABFC470B72}" presName="level2Shape" presStyleLbl="node3" presStyleIdx="0" presStyleCnt="4" custScaleX="183732" custScaleY="90897"/>
      <dgm:spPr/>
    </dgm:pt>
    <dgm:pt modelId="{942A2D30-FEA3-4EF1-B80C-D722CCE4774E}" type="pres">
      <dgm:prSet presAssocID="{2D455A85-EA80-4322-8866-4EABFC470B72}" presName="hierChild3" presStyleCnt="0"/>
      <dgm:spPr/>
    </dgm:pt>
    <dgm:pt modelId="{7646F107-3265-4E54-9B61-467729E380C1}" type="pres">
      <dgm:prSet presAssocID="{45D0DAEE-D691-4E58-80F5-FE382C8E6FBA}" presName="Name25" presStyleLbl="parChTrans1D3" presStyleIdx="1" presStyleCnt="4" custScaleX="2000000" custScaleY="77456"/>
      <dgm:spPr/>
    </dgm:pt>
    <dgm:pt modelId="{0CD45AA1-E84A-4350-A374-EDB3E5DB6D49}" type="pres">
      <dgm:prSet presAssocID="{45D0DAEE-D691-4E58-80F5-FE382C8E6FBA}" presName="connTx" presStyleLbl="parChTrans1D3" presStyleIdx="1" presStyleCnt="4"/>
      <dgm:spPr/>
    </dgm:pt>
    <dgm:pt modelId="{78B61149-7644-4B66-B018-E22720B4E70A}" type="pres">
      <dgm:prSet presAssocID="{35D55C22-EB30-4452-8ECC-F84B228BF5A8}" presName="Name30" presStyleCnt="0"/>
      <dgm:spPr/>
    </dgm:pt>
    <dgm:pt modelId="{CF6DF87C-FCE1-4FF0-91B0-00E14BF70DF6}" type="pres">
      <dgm:prSet presAssocID="{35D55C22-EB30-4452-8ECC-F84B228BF5A8}" presName="level2Shape" presStyleLbl="node3" presStyleIdx="1" presStyleCnt="4" custScaleX="183732" custScaleY="90897"/>
      <dgm:spPr/>
    </dgm:pt>
    <dgm:pt modelId="{C2CC8572-F4D8-46DD-9F24-B4536C297818}" type="pres">
      <dgm:prSet presAssocID="{35D55C22-EB30-4452-8ECC-F84B228BF5A8}" presName="hierChild3" presStyleCnt="0"/>
      <dgm:spPr/>
    </dgm:pt>
    <dgm:pt modelId="{1134806C-5428-4F33-9251-E0C9081E8186}" type="pres">
      <dgm:prSet presAssocID="{AE661D93-1791-4A4A-8D70-C9E7F188A042}" presName="Name25" presStyleLbl="parChTrans1D2" presStyleIdx="1" presStyleCnt="2" custScaleX="2000000" custScaleY="77456"/>
      <dgm:spPr/>
    </dgm:pt>
    <dgm:pt modelId="{DB6BD6DA-EC38-4E0B-83A7-89C6E75E6BC8}" type="pres">
      <dgm:prSet presAssocID="{AE661D93-1791-4A4A-8D70-C9E7F188A042}" presName="connTx" presStyleLbl="parChTrans1D2" presStyleIdx="1" presStyleCnt="2"/>
      <dgm:spPr/>
    </dgm:pt>
    <dgm:pt modelId="{C5CD586B-74B8-4930-9702-03EA37E0EB9D}" type="pres">
      <dgm:prSet presAssocID="{C2C51777-E23A-4D46-8C94-9F11DE632727}" presName="Name30" presStyleCnt="0"/>
      <dgm:spPr/>
    </dgm:pt>
    <dgm:pt modelId="{BE2EE7C7-0D45-45E0-BCDB-CFF9DE96666C}" type="pres">
      <dgm:prSet presAssocID="{C2C51777-E23A-4D46-8C94-9F11DE632727}" presName="level2Shape" presStyleLbl="node2" presStyleIdx="1" presStyleCnt="2" custScaleX="183732" custScaleY="90897"/>
      <dgm:spPr/>
    </dgm:pt>
    <dgm:pt modelId="{C687569F-8CD8-40AA-96A3-56FB1CCED5C8}" type="pres">
      <dgm:prSet presAssocID="{C2C51777-E23A-4D46-8C94-9F11DE632727}" presName="hierChild3" presStyleCnt="0"/>
      <dgm:spPr/>
    </dgm:pt>
    <dgm:pt modelId="{4AF662CC-5569-4242-AA3A-FFC14BC36021}" type="pres">
      <dgm:prSet presAssocID="{B9E3442D-2AD1-43F9-BC85-286837278A83}" presName="Name25" presStyleLbl="parChTrans1D3" presStyleIdx="2" presStyleCnt="4" custScaleX="2000000" custScaleY="77456"/>
      <dgm:spPr/>
    </dgm:pt>
    <dgm:pt modelId="{AAAE70B0-922E-45D7-84E0-B4737B711802}" type="pres">
      <dgm:prSet presAssocID="{B9E3442D-2AD1-43F9-BC85-286837278A83}" presName="connTx" presStyleLbl="parChTrans1D3" presStyleIdx="2" presStyleCnt="4"/>
      <dgm:spPr/>
    </dgm:pt>
    <dgm:pt modelId="{2C67203B-D1A7-4909-927D-379D804056D7}" type="pres">
      <dgm:prSet presAssocID="{195ED2A7-C3FD-45C6-BE51-CE5E76CDFD7A}" presName="Name30" presStyleCnt="0"/>
      <dgm:spPr/>
    </dgm:pt>
    <dgm:pt modelId="{266DA233-ADB0-45E5-9052-FCF9B80FC989}" type="pres">
      <dgm:prSet presAssocID="{195ED2A7-C3FD-45C6-BE51-CE5E76CDFD7A}" presName="level2Shape" presStyleLbl="node3" presStyleIdx="2" presStyleCnt="4" custScaleX="183732" custScaleY="90897"/>
      <dgm:spPr/>
    </dgm:pt>
    <dgm:pt modelId="{62DA3017-F493-443B-B625-E903698B08B4}" type="pres">
      <dgm:prSet presAssocID="{195ED2A7-C3FD-45C6-BE51-CE5E76CDFD7A}" presName="hierChild3" presStyleCnt="0"/>
      <dgm:spPr/>
    </dgm:pt>
    <dgm:pt modelId="{8354B08C-75EC-4073-B623-7A7A389F9400}" type="pres">
      <dgm:prSet presAssocID="{7C54AB13-037D-4547-AD45-FAEB2B897B31}" presName="Name25" presStyleLbl="parChTrans1D3" presStyleIdx="3" presStyleCnt="4" custScaleX="2000000" custScaleY="77456"/>
      <dgm:spPr/>
    </dgm:pt>
    <dgm:pt modelId="{A040EB99-ABB4-402F-AF9A-95520CDAABFB}" type="pres">
      <dgm:prSet presAssocID="{7C54AB13-037D-4547-AD45-FAEB2B897B31}" presName="connTx" presStyleLbl="parChTrans1D3" presStyleIdx="3" presStyleCnt="4"/>
      <dgm:spPr/>
    </dgm:pt>
    <dgm:pt modelId="{48F5F796-0B6A-4F41-9313-AF882286A92F}" type="pres">
      <dgm:prSet presAssocID="{BAE79DFF-2A30-4164-A87B-373F69899833}" presName="Name30" presStyleCnt="0"/>
      <dgm:spPr/>
    </dgm:pt>
    <dgm:pt modelId="{70FD83F7-84D2-41DB-A95E-94508BEE514F}" type="pres">
      <dgm:prSet presAssocID="{BAE79DFF-2A30-4164-A87B-373F69899833}" presName="level2Shape" presStyleLbl="node3" presStyleIdx="3" presStyleCnt="4" custScaleX="183732" custScaleY="90897"/>
      <dgm:spPr/>
    </dgm:pt>
    <dgm:pt modelId="{99E2DEF5-E36A-4DF9-980F-08430BC1FA02}" type="pres">
      <dgm:prSet presAssocID="{BAE79DFF-2A30-4164-A87B-373F69899833}" presName="hierChild3" presStyleCnt="0"/>
      <dgm:spPr/>
    </dgm:pt>
    <dgm:pt modelId="{54239939-6FE6-4BE7-B4B0-C9A82FA63F00}" type="pres">
      <dgm:prSet presAssocID="{760E341C-954A-4DDC-AA61-9356A4CC214E}" presName="bgShapesFlow" presStyleCnt="0"/>
      <dgm:spPr/>
    </dgm:pt>
  </dgm:ptLst>
  <dgm:cxnLst>
    <dgm:cxn modelId="{E8F81806-7CE1-48C1-93BF-0C2A3535B331}" srcId="{760E341C-954A-4DDC-AA61-9356A4CC214E}" destId="{29D5AE78-5C31-44ED-83B4-F7A853FA90A0}" srcOrd="0" destOrd="0" parTransId="{D78C126B-4CDB-4CDE-A939-2D87EBD0969B}" sibTransId="{F68B95EA-15AF-4EE8-94BC-54111DB69292}"/>
    <dgm:cxn modelId="{C9F77B19-71F4-476A-A49C-A77501E3509B}" type="presOf" srcId="{AE661D93-1791-4A4A-8D70-C9E7F188A042}" destId="{1134806C-5428-4F33-9251-E0C9081E8186}" srcOrd="0" destOrd="0" presId="urn:microsoft.com/office/officeart/2005/8/layout/hierarchy5"/>
    <dgm:cxn modelId="{702EA621-1FA7-4A51-8037-FBFEF554506A}" type="presOf" srcId="{BAE79DFF-2A30-4164-A87B-373F69899833}" destId="{70FD83F7-84D2-41DB-A95E-94508BEE514F}" srcOrd="0" destOrd="0" presId="urn:microsoft.com/office/officeart/2005/8/layout/hierarchy5"/>
    <dgm:cxn modelId="{B9C9F323-E831-4A70-96C1-FD0A11F2FA14}" type="presOf" srcId="{C2C51777-E23A-4D46-8C94-9F11DE632727}" destId="{BE2EE7C7-0D45-45E0-BCDB-CFF9DE96666C}" srcOrd="0" destOrd="0" presId="urn:microsoft.com/office/officeart/2005/8/layout/hierarchy5"/>
    <dgm:cxn modelId="{138F2B25-0ECD-4863-A80C-65D69573A374}" type="presOf" srcId="{E3473E83-5159-4F18-B2A6-72013EB94D52}" destId="{2F3C5836-6B07-406D-B872-DA391AD6679D}" srcOrd="0" destOrd="0" presId="urn:microsoft.com/office/officeart/2005/8/layout/hierarchy5"/>
    <dgm:cxn modelId="{1F067230-42DB-4DCC-AB8B-C2B4B6FF0DE7}" type="presOf" srcId="{7C54AB13-037D-4547-AD45-FAEB2B897B31}" destId="{A040EB99-ABB4-402F-AF9A-95520CDAABFB}" srcOrd="1" destOrd="0" presId="urn:microsoft.com/office/officeart/2005/8/layout/hierarchy5"/>
    <dgm:cxn modelId="{5838F134-9F9E-418D-BDA3-0C74696FBE71}" type="presOf" srcId="{36A84B0D-BD97-4C30-AA94-D51A48792FB5}" destId="{664FB45C-8322-47A5-9197-69F5C4790294}" srcOrd="0" destOrd="0" presId="urn:microsoft.com/office/officeart/2005/8/layout/hierarchy5"/>
    <dgm:cxn modelId="{96217938-3E7B-449A-8C06-F16D71086B8F}" type="presOf" srcId="{45D0DAEE-D691-4E58-80F5-FE382C8E6FBA}" destId="{7646F107-3265-4E54-9B61-467729E380C1}" srcOrd="0" destOrd="0" presId="urn:microsoft.com/office/officeart/2005/8/layout/hierarchy5"/>
    <dgm:cxn modelId="{C8B60041-6151-45A9-A063-C1FF656158EA}" type="presOf" srcId="{29D5AE78-5C31-44ED-83B4-F7A853FA90A0}" destId="{B1CC57ED-7BC4-402C-8FCA-1E17B19F9077}" srcOrd="0" destOrd="0" presId="urn:microsoft.com/office/officeart/2005/8/layout/hierarchy5"/>
    <dgm:cxn modelId="{F2DBDF42-D9D3-42EE-85FF-3C97E7910BEC}" type="presOf" srcId="{195ED2A7-C3FD-45C6-BE51-CE5E76CDFD7A}" destId="{266DA233-ADB0-45E5-9052-FCF9B80FC989}" srcOrd="0" destOrd="0" presId="urn:microsoft.com/office/officeart/2005/8/layout/hierarchy5"/>
    <dgm:cxn modelId="{94423964-0EA8-4DAB-8AE4-381A2C8C2263}" srcId="{29D5AE78-5C31-44ED-83B4-F7A853FA90A0}" destId="{E3473E83-5159-4F18-B2A6-72013EB94D52}" srcOrd="0" destOrd="0" parTransId="{36A84B0D-BD97-4C30-AA94-D51A48792FB5}" sibTransId="{12C149EB-F106-407F-B640-A2197E4A153F}"/>
    <dgm:cxn modelId="{16939349-8B7C-4BAA-83BC-86E6CAB0B3DE}" type="presOf" srcId="{760E341C-954A-4DDC-AA61-9356A4CC214E}" destId="{3F670645-8158-4B77-A9E3-A5928FFE5311}" srcOrd="0" destOrd="0" presId="urn:microsoft.com/office/officeart/2005/8/layout/hierarchy5"/>
    <dgm:cxn modelId="{9719D36B-420F-408B-BEC8-6F1332340EAB}" type="presOf" srcId="{7C54AB13-037D-4547-AD45-FAEB2B897B31}" destId="{8354B08C-75EC-4073-B623-7A7A389F9400}" srcOrd="0" destOrd="0" presId="urn:microsoft.com/office/officeart/2005/8/layout/hierarchy5"/>
    <dgm:cxn modelId="{3303444D-6ACB-4BF0-8A8E-892B4843C3D0}" srcId="{29D5AE78-5C31-44ED-83B4-F7A853FA90A0}" destId="{C2C51777-E23A-4D46-8C94-9F11DE632727}" srcOrd="1" destOrd="0" parTransId="{AE661D93-1791-4A4A-8D70-C9E7F188A042}" sibTransId="{B7E8B0E0-C6F0-437F-9A8A-B58A19DCADA1}"/>
    <dgm:cxn modelId="{68733F4F-0DF1-420E-8CEC-6C37CC31F3F3}" type="presOf" srcId="{36A84B0D-BD97-4C30-AA94-D51A48792FB5}" destId="{C11D378B-C90C-49A8-98D0-05BB3BBB3D5E}" srcOrd="1" destOrd="0" presId="urn:microsoft.com/office/officeart/2005/8/layout/hierarchy5"/>
    <dgm:cxn modelId="{E6E00B73-139D-47DD-8698-885CA7F55BB7}" type="presOf" srcId="{7883108B-2B66-4E71-8FD3-061DCDAE8165}" destId="{BBB0A225-8912-4554-8BAE-85A801F67DE7}" srcOrd="0" destOrd="0" presId="urn:microsoft.com/office/officeart/2005/8/layout/hierarchy5"/>
    <dgm:cxn modelId="{E8B1CD7B-B777-4A91-93C7-BF0D508AED52}" type="presOf" srcId="{2D455A85-EA80-4322-8866-4EABFC470B72}" destId="{8E07AB13-A4D6-43EF-9471-3645EF3893FB}" srcOrd="0" destOrd="0" presId="urn:microsoft.com/office/officeart/2005/8/layout/hierarchy5"/>
    <dgm:cxn modelId="{B83B7E7E-5D66-48DF-8EEB-C7E41BAF5287}" type="presOf" srcId="{45D0DAEE-D691-4E58-80F5-FE382C8E6FBA}" destId="{0CD45AA1-E84A-4350-A374-EDB3E5DB6D49}" srcOrd="1" destOrd="0" presId="urn:microsoft.com/office/officeart/2005/8/layout/hierarchy5"/>
    <dgm:cxn modelId="{2702EA7E-C8E0-4371-8344-4BFDAF6C121F}" srcId="{E3473E83-5159-4F18-B2A6-72013EB94D52}" destId="{2D455A85-EA80-4322-8866-4EABFC470B72}" srcOrd="0" destOrd="0" parTransId="{7883108B-2B66-4E71-8FD3-061DCDAE8165}" sibTransId="{F3E394B4-5E48-4FB2-A98D-0B0CF4A28948}"/>
    <dgm:cxn modelId="{24B08082-F320-4D29-8DEF-697A5056078B}" type="presOf" srcId="{B9E3442D-2AD1-43F9-BC85-286837278A83}" destId="{4AF662CC-5569-4242-AA3A-FFC14BC36021}" srcOrd="0" destOrd="0" presId="urn:microsoft.com/office/officeart/2005/8/layout/hierarchy5"/>
    <dgm:cxn modelId="{4AB5CA82-03DE-46D2-A5D3-099A7478BCC7}" type="presOf" srcId="{35D55C22-EB30-4452-8ECC-F84B228BF5A8}" destId="{CF6DF87C-FCE1-4FF0-91B0-00E14BF70DF6}" srcOrd="0" destOrd="0" presId="urn:microsoft.com/office/officeart/2005/8/layout/hierarchy5"/>
    <dgm:cxn modelId="{1EA6E199-A2AD-4CC2-B4B6-405A4D01DCCF}" type="presOf" srcId="{B9E3442D-2AD1-43F9-BC85-286837278A83}" destId="{AAAE70B0-922E-45D7-84E0-B4737B711802}" srcOrd="1" destOrd="0" presId="urn:microsoft.com/office/officeart/2005/8/layout/hierarchy5"/>
    <dgm:cxn modelId="{164272A0-3DDE-4424-8537-D2A6837ACF63}" type="presOf" srcId="{AE661D93-1791-4A4A-8D70-C9E7F188A042}" destId="{DB6BD6DA-EC38-4E0B-83A7-89C6E75E6BC8}" srcOrd="1" destOrd="0" presId="urn:microsoft.com/office/officeart/2005/8/layout/hierarchy5"/>
    <dgm:cxn modelId="{28240DD0-570C-4EB4-91D5-B09D983FEF34}" srcId="{C2C51777-E23A-4D46-8C94-9F11DE632727}" destId="{195ED2A7-C3FD-45C6-BE51-CE5E76CDFD7A}" srcOrd="0" destOrd="0" parTransId="{B9E3442D-2AD1-43F9-BC85-286837278A83}" sibTransId="{533FDD6B-3C41-423F-A083-5FFD7960433C}"/>
    <dgm:cxn modelId="{D311CDDB-F096-4B28-A973-FAE61BA86D10}" type="presOf" srcId="{7883108B-2B66-4E71-8FD3-061DCDAE8165}" destId="{898431FB-0A93-4651-8B78-7832DCA4469C}" srcOrd="1" destOrd="0" presId="urn:microsoft.com/office/officeart/2005/8/layout/hierarchy5"/>
    <dgm:cxn modelId="{A47144EA-2045-43E9-896C-F4D79B55DA01}" srcId="{C2C51777-E23A-4D46-8C94-9F11DE632727}" destId="{BAE79DFF-2A30-4164-A87B-373F69899833}" srcOrd="1" destOrd="0" parTransId="{7C54AB13-037D-4547-AD45-FAEB2B897B31}" sibTransId="{D55A39BD-165D-4B26-BD26-7AEBE90B9FC0}"/>
    <dgm:cxn modelId="{FADFAAFB-27C1-4A71-9E31-7AC512F43D0F}" srcId="{E3473E83-5159-4F18-B2A6-72013EB94D52}" destId="{35D55C22-EB30-4452-8ECC-F84B228BF5A8}" srcOrd="1" destOrd="0" parTransId="{45D0DAEE-D691-4E58-80F5-FE382C8E6FBA}" sibTransId="{85301763-37E7-4BD9-9E45-E5360A34333C}"/>
    <dgm:cxn modelId="{01B8C4FC-8E7C-47FC-9DDD-DFAB6348F293}" type="presParOf" srcId="{3F670645-8158-4B77-A9E3-A5928FFE5311}" destId="{D9F15F75-A76C-40BF-9E87-20790E50490C}" srcOrd="0" destOrd="0" presId="urn:microsoft.com/office/officeart/2005/8/layout/hierarchy5"/>
    <dgm:cxn modelId="{AA4C8026-F4DB-436B-BA00-E5B31079ED72}" type="presParOf" srcId="{D9F15F75-A76C-40BF-9E87-20790E50490C}" destId="{89FDD9AC-A268-4E9D-8C36-0FC27BD4914B}" srcOrd="0" destOrd="0" presId="urn:microsoft.com/office/officeart/2005/8/layout/hierarchy5"/>
    <dgm:cxn modelId="{309ACEF2-BE56-4F39-A5C0-DB5C059B2C3A}" type="presParOf" srcId="{89FDD9AC-A268-4E9D-8C36-0FC27BD4914B}" destId="{A248C8AE-F628-41F6-BD27-F4BBFE08E325}" srcOrd="0" destOrd="0" presId="urn:microsoft.com/office/officeart/2005/8/layout/hierarchy5"/>
    <dgm:cxn modelId="{DCFB7517-37B1-4DCC-A787-B4504D81B456}" type="presParOf" srcId="{A248C8AE-F628-41F6-BD27-F4BBFE08E325}" destId="{B1CC57ED-7BC4-402C-8FCA-1E17B19F9077}" srcOrd="0" destOrd="0" presId="urn:microsoft.com/office/officeart/2005/8/layout/hierarchy5"/>
    <dgm:cxn modelId="{5E6984EC-D8D9-4F57-8B8E-07FE51497A79}" type="presParOf" srcId="{A248C8AE-F628-41F6-BD27-F4BBFE08E325}" destId="{AF3C2261-003C-4024-9340-B02EF1E71567}" srcOrd="1" destOrd="0" presId="urn:microsoft.com/office/officeart/2005/8/layout/hierarchy5"/>
    <dgm:cxn modelId="{EEFAE526-D779-44BE-A4D9-E3A97EA78DE8}" type="presParOf" srcId="{AF3C2261-003C-4024-9340-B02EF1E71567}" destId="{664FB45C-8322-47A5-9197-69F5C4790294}" srcOrd="0" destOrd="0" presId="urn:microsoft.com/office/officeart/2005/8/layout/hierarchy5"/>
    <dgm:cxn modelId="{1068CE39-47F2-41A1-987A-6B148F9A32EF}" type="presParOf" srcId="{664FB45C-8322-47A5-9197-69F5C4790294}" destId="{C11D378B-C90C-49A8-98D0-05BB3BBB3D5E}" srcOrd="0" destOrd="0" presId="urn:microsoft.com/office/officeart/2005/8/layout/hierarchy5"/>
    <dgm:cxn modelId="{DE7DF595-0BF2-4965-BB52-72EBB1C0CB27}" type="presParOf" srcId="{AF3C2261-003C-4024-9340-B02EF1E71567}" destId="{0C962BE7-68A3-4A81-A151-84B4FD4DDEDA}" srcOrd="1" destOrd="0" presId="urn:microsoft.com/office/officeart/2005/8/layout/hierarchy5"/>
    <dgm:cxn modelId="{949257F2-435B-459F-8BD9-90784D0C648E}" type="presParOf" srcId="{0C962BE7-68A3-4A81-A151-84B4FD4DDEDA}" destId="{2F3C5836-6B07-406D-B872-DA391AD6679D}" srcOrd="0" destOrd="0" presId="urn:microsoft.com/office/officeart/2005/8/layout/hierarchy5"/>
    <dgm:cxn modelId="{88915B9D-38F6-43C5-90E4-2C7376D2C9D3}" type="presParOf" srcId="{0C962BE7-68A3-4A81-A151-84B4FD4DDEDA}" destId="{00AB1B25-B29A-4A39-85DD-6D0DE6F515C4}" srcOrd="1" destOrd="0" presId="urn:microsoft.com/office/officeart/2005/8/layout/hierarchy5"/>
    <dgm:cxn modelId="{A3AE6189-DF22-48EE-B585-97FC5A5B1804}" type="presParOf" srcId="{00AB1B25-B29A-4A39-85DD-6D0DE6F515C4}" destId="{BBB0A225-8912-4554-8BAE-85A801F67DE7}" srcOrd="0" destOrd="0" presId="urn:microsoft.com/office/officeart/2005/8/layout/hierarchy5"/>
    <dgm:cxn modelId="{875970B8-19EB-4ADE-BA05-A75DFA8C57D9}" type="presParOf" srcId="{BBB0A225-8912-4554-8BAE-85A801F67DE7}" destId="{898431FB-0A93-4651-8B78-7832DCA4469C}" srcOrd="0" destOrd="0" presId="urn:microsoft.com/office/officeart/2005/8/layout/hierarchy5"/>
    <dgm:cxn modelId="{575901C7-0430-4323-A556-F3CDCA45C56D}" type="presParOf" srcId="{00AB1B25-B29A-4A39-85DD-6D0DE6F515C4}" destId="{080379C5-E3F1-44CE-92AA-B4779DED98AD}" srcOrd="1" destOrd="0" presId="urn:microsoft.com/office/officeart/2005/8/layout/hierarchy5"/>
    <dgm:cxn modelId="{47AD0652-1F64-486B-B1A5-B8AA7CF1C086}" type="presParOf" srcId="{080379C5-E3F1-44CE-92AA-B4779DED98AD}" destId="{8E07AB13-A4D6-43EF-9471-3645EF3893FB}" srcOrd="0" destOrd="0" presId="urn:microsoft.com/office/officeart/2005/8/layout/hierarchy5"/>
    <dgm:cxn modelId="{8D4D6604-2A5E-4611-84D5-66B17CAC933F}" type="presParOf" srcId="{080379C5-E3F1-44CE-92AA-B4779DED98AD}" destId="{942A2D30-FEA3-4EF1-B80C-D722CCE4774E}" srcOrd="1" destOrd="0" presId="urn:microsoft.com/office/officeart/2005/8/layout/hierarchy5"/>
    <dgm:cxn modelId="{984E2ACA-94A4-46FA-832E-4EB40CE40A41}" type="presParOf" srcId="{00AB1B25-B29A-4A39-85DD-6D0DE6F515C4}" destId="{7646F107-3265-4E54-9B61-467729E380C1}" srcOrd="2" destOrd="0" presId="urn:microsoft.com/office/officeart/2005/8/layout/hierarchy5"/>
    <dgm:cxn modelId="{C6A59C04-9571-4573-9D27-3CFB95314353}" type="presParOf" srcId="{7646F107-3265-4E54-9B61-467729E380C1}" destId="{0CD45AA1-E84A-4350-A374-EDB3E5DB6D49}" srcOrd="0" destOrd="0" presId="urn:microsoft.com/office/officeart/2005/8/layout/hierarchy5"/>
    <dgm:cxn modelId="{2DC3DF32-2AB2-4A02-A443-C33D5A7EB213}" type="presParOf" srcId="{00AB1B25-B29A-4A39-85DD-6D0DE6F515C4}" destId="{78B61149-7644-4B66-B018-E22720B4E70A}" srcOrd="3" destOrd="0" presId="urn:microsoft.com/office/officeart/2005/8/layout/hierarchy5"/>
    <dgm:cxn modelId="{466402C1-E862-4FF3-AF94-7B3D915C4557}" type="presParOf" srcId="{78B61149-7644-4B66-B018-E22720B4E70A}" destId="{CF6DF87C-FCE1-4FF0-91B0-00E14BF70DF6}" srcOrd="0" destOrd="0" presId="urn:microsoft.com/office/officeart/2005/8/layout/hierarchy5"/>
    <dgm:cxn modelId="{3FFB0FCE-F7C0-421F-BACE-97818F8A3669}" type="presParOf" srcId="{78B61149-7644-4B66-B018-E22720B4E70A}" destId="{C2CC8572-F4D8-46DD-9F24-B4536C297818}" srcOrd="1" destOrd="0" presId="urn:microsoft.com/office/officeart/2005/8/layout/hierarchy5"/>
    <dgm:cxn modelId="{01B1905E-C504-4C43-BFD4-1BE96663AEFC}" type="presParOf" srcId="{AF3C2261-003C-4024-9340-B02EF1E71567}" destId="{1134806C-5428-4F33-9251-E0C9081E8186}" srcOrd="2" destOrd="0" presId="urn:microsoft.com/office/officeart/2005/8/layout/hierarchy5"/>
    <dgm:cxn modelId="{7CE24248-DBCD-4BA8-8FDC-6E43EAC93D6D}" type="presParOf" srcId="{1134806C-5428-4F33-9251-E0C9081E8186}" destId="{DB6BD6DA-EC38-4E0B-83A7-89C6E75E6BC8}" srcOrd="0" destOrd="0" presId="urn:microsoft.com/office/officeart/2005/8/layout/hierarchy5"/>
    <dgm:cxn modelId="{53B04C5F-DEF8-4497-9B11-422E7EC580C4}" type="presParOf" srcId="{AF3C2261-003C-4024-9340-B02EF1E71567}" destId="{C5CD586B-74B8-4930-9702-03EA37E0EB9D}" srcOrd="3" destOrd="0" presId="urn:microsoft.com/office/officeart/2005/8/layout/hierarchy5"/>
    <dgm:cxn modelId="{FC97EBDC-32A5-4C80-8E2F-026A13E2280C}" type="presParOf" srcId="{C5CD586B-74B8-4930-9702-03EA37E0EB9D}" destId="{BE2EE7C7-0D45-45E0-BCDB-CFF9DE96666C}" srcOrd="0" destOrd="0" presId="urn:microsoft.com/office/officeart/2005/8/layout/hierarchy5"/>
    <dgm:cxn modelId="{3FEACBD0-FEAB-4FDC-AB68-0DB9F204D8D1}" type="presParOf" srcId="{C5CD586B-74B8-4930-9702-03EA37E0EB9D}" destId="{C687569F-8CD8-40AA-96A3-56FB1CCED5C8}" srcOrd="1" destOrd="0" presId="urn:microsoft.com/office/officeart/2005/8/layout/hierarchy5"/>
    <dgm:cxn modelId="{50250DC7-FC54-471A-88C1-55DEEE19000B}" type="presParOf" srcId="{C687569F-8CD8-40AA-96A3-56FB1CCED5C8}" destId="{4AF662CC-5569-4242-AA3A-FFC14BC36021}" srcOrd="0" destOrd="0" presId="urn:microsoft.com/office/officeart/2005/8/layout/hierarchy5"/>
    <dgm:cxn modelId="{B54AE25B-1AD5-4AB0-B9A3-60F3A1564507}" type="presParOf" srcId="{4AF662CC-5569-4242-AA3A-FFC14BC36021}" destId="{AAAE70B0-922E-45D7-84E0-B4737B711802}" srcOrd="0" destOrd="0" presId="urn:microsoft.com/office/officeart/2005/8/layout/hierarchy5"/>
    <dgm:cxn modelId="{4EB241BE-5116-4610-AEAD-4CB90719C312}" type="presParOf" srcId="{C687569F-8CD8-40AA-96A3-56FB1CCED5C8}" destId="{2C67203B-D1A7-4909-927D-379D804056D7}" srcOrd="1" destOrd="0" presId="urn:microsoft.com/office/officeart/2005/8/layout/hierarchy5"/>
    <dgm:cxn modelId="{6BDC3A5C-DC52-4098-8A1E-2FFE6137F10A}" type="presParOf" srcId="{2C67203B-D1A7-4909-927D-379D804056D7}" destId="{266DA233-ADB0-45E5-9052-FCF9B80FC989}" srcOrd="0" destOrd="0" presId="urn:microsoft.com/office/officeart/2005/8/layout/hierarchy5"/>
    <dgm:cxn modelId="{3930E1A0-1C94-4AA6-93B0-12704E4E9BC2}" type="presParOf" srcId="{2C67203B-D1A7-4909-927D-379D804056D7}" destId="{62DA3017-F493-443B-B625-E903698B08B4}" srcOrd="1" destOrd="0" presId="urn:microsoft.com/office/officeart/2005/8/layout/hierarchy5"/>
    <dgm:cxn modelId="{02AAA9BA-203D-46CB-BA53-3C54CECB3A09}" type="presParOf" srcId="{C687569F-8CD8-40AA-96A3-56FB1CCED5C8}" destId="{8354B08C-75EC-4073-B623-7A7A389F9400}" srcOrd="2" destOrd="0" presId="urn:microsoft.com/office/officeart/2005/8/layout/hierarchy5"/>
    <dgm:cxn modelId="{6E45635F-3BB2-4159-AB5D-B6AC03A0E261}" type="presParOf" srcId="{8354B08C-75EC-4073-B623-7A7A389F9400}" destId="{A040EB99-ABB4-402F-AF9A-95520CDAABFB}" srcOrd="0" destOrd="0" presId="urn:microsoft.com/office/officeart/2005/8/layout/hierarchy5"/>
    <dgm:cxn modelId="{09C492A1-2FBE-4C5E-B6BF-0533F6FEB3AB}" type="presParOf" srcId="{C687569F-8CD8-40AA-96A3-56FB1CCED5C8}" destId="{48F5F796-0B6A-4F41-9313-AF882286A92F}" srcOrd="3" destOrd="0" presId="urn:microsoft.com/office/officeart/2005/8/layout/hierarchy5"/>
    <dgm:cxn modelId="{92020F99-34F7-44DB-843B-0A3A9ECFC744}" type="presParOf" srcId="{48F5F796-0B6A-4F41-9313-AF882286A92F}" destId="{70FD83F7-84D2-41DB-A95E-94508BEE514F}" srcOrd="0" destOrd="0" presId="urn:microsoft.com/office/officeart/2005/8/layout/hierarchy5"/>
    <dgm:cxn modelId="{3E13855F-5067-4486-B164-9323A2E41543}" type="presParOf" srcId="{48F5F796-0B6A-4F41-9313-AF882286A92F}" destId="{99E2DEF5-E36A-4DF9-980F-08430BC1FA02}" srcOrd="1" destOrd="0" presId="urn:microsoft.com/office/officeart/2005/8/layout/hierarchy5"/>
    <dgm:cxn modelId="{A3EBD3C5-B216-4DC9-9C33-8BB9DDE8F2D3}" type="presParOf" srcId="{3F670645-8158-4B77-A9E3-A5928FFE5311}" destId="{54239939-6FE6-4BE7-B4B0-C9A82FA63F00}"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CC57ED-7BC4-402C-8FCA-1E17B19F9077}">
      <dsp:nvSpPr>
        <dsp:cNvPr id="0" name=""/>
        <dsp:cNvSpPr/>
      </dsp:nvSpPr>
      <dsp:spPr>
        <a:xfrm>
          <a:off x="1161786" y="1277574"/>
          <a:ext cx="2872555" cy="710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Throwable</a:t>
          </a:r>
          <a:endParaRPr lang="LID4096" sz="2300" kern="1200" dirty="0"/>
        </a:p>
      </dsp:txBody>
      <dsp:txXfrm>
        <a:off x="1182598" y="1298386"/>
        <a:ext cx="2830931" cy="668940"/>
      </dsp:txXfrm>
    </dsp:sp>
    <dsp:sp modelId="{664FB45C-8322-47A5-9197-69F5C4790294}">
      <dsp:nvSpPr>
        <dsp:cNvPr id="0" name=""/>
        <dsp:cNvSpPr/>
      </dsp:nvSpPr>
      <dsp:spPr>
        <a:xfrm rot="18424156">
          <a:off x="3828286" y="1191131"/>
          <a:ext cx="1037492" cy="55627"/>
        </a:xfrm>
        <a:custGeom>
          <a:avLst/>
          <a:gdLst/>
          <a:ahLst/>
          <a:cxnLst/>
          <a:rect l="0" t="0" r="0" b="0"/>
          <a:pathLst>
            <a:path>
              <a:moveTo>
                <a:pt x="0" y="27813"/>
              </a:moveTo>
              <a:lnTo>
                <a:pt x="1037492" y="278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LID4096" sz="500" kern="1200"/>
        </a:p>
      </dsp:txBody>
      <dsp:txXfrm>
        <a:off x="3828286" y="1198855"/>
        <a:ext cx="1037492" cy="40179"/>
      </dsp:txXfrm>
    </dsp:sp>
    <dsp:sp modelId="{2F3C5836-6B07-406D-B872-DA391AD6679D}">
      <dsp:nvSpPr>
        <dsp:cNvPr id="0" name=""/>
        <dsp:cNvSpPr/>
      </dsp:nvSpPr>
      <dsp:spPr>
        <a:xfrm>
          <a:off x="4659722" y="449752"/>
          <a:ext cx="2872555" cy="710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Error</a:t>
          </a:r>
          <a:endParaRPr lang="LID4096" sz="2300" kern="1200" dirty="0"/>
        </a:p>
      </dsp:txBody>
      <dsp:txXfrm>
        <a:off x="4680534" y="470564"/>
        <a:ext cx="2830931" cy="668940"/>
      </dsp:txXfrm>
    </dsp:sp>
    <dsp:sp modelId="{BBB0A225-8912-4554-8BAE-85A801F67DE7}">
      <dsp:nvSpPr>
        <dsp:cNvPr id="0" name=""/>
        <dsp:cNvSpPr/>
      </dsp:nvSpPr>
      <dsp:spPr>
        <a:xfrm rot="19590070">
          <a:off x="7469993" y="570264"/>
          <a:ext cx="749948" cy="55627"/>
        </a:xfrm>
        <a:custGeom>
          <a:avLst/>
          <a:gdLst/>
          <a:ahLst/>
          <a:cxnLst/>
          <a:rect l="0" t="0" r="0" b="0"/>
          <a:pathLst>
            <a:path>
              <a:moveTo>
                <a:pt x="0" y="27813"/>
              </a:moveTo>
              <a:lnTo>
                <a:pt x="749948" y="278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LID4096" sz="500" kern="1200"/>
        </a:p>
      </dsp:txBody>
      <dsp:txXfrm>
        <a:off x="7469993" y="583556"/>
        <a:ext cx="749948" cy="29043"/>
      </dsp:txXfrm>
    </dsp:sp>
    <dsp:sp modelId="{8E07AB13-A4D6-43EF-9471-3645EF3893FB}">
      <dsp:nvSpPr>
        <dsp:cNvPr id="0" name=""/>
        <dsp:cNvSpPr/>
      </dsp:nvSpPr>
      <dsp:spPr>
        <a:xfrm>
          <a:off x="8157657" y="35840"/>
          <a:ext cx="2872555" cy="710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err="1"/>
            <a:t>VirtulMachineeError</a:t>
          </a:r>
          <a:endParaRPr lang="LID4096" sz="2300" kern="1200" dirty="0"/>
        </a:p>
      </dsp:txBody>
      <dsp:txXfrm>
        <a:off x="8178469" y="56652"/>
        <a:ext cx="2830931" cy="668940"/>
      </dsp:txXfrm>
    </dsp:sp>
    <dsp:sp modelId="{7646F107-3265-4E54-9B61-467729E380C1}">
      <dsp:nvSpPr>
        <dsp:cNvPr id="0" name=""/>
        <dsp:cNvSpPr/>
      </dsp:nvSpPr>
      <dsp:spPr>
        <a:xfrm rot="2009930">
          <a:off x="7469993" y="984175"/>
          <a:ext cx="749948" cy="55627"/>
        </a:xfrm>
        <a:custGeom>
          <a:avLst/>
          <a:gdLst/>
          <a:ahLst/>
          <a:cxnLst/>
          <a:rect l="0" t="0" r="0" b="0"/>
          <a:pathLst>
            <a:path>
              <a:moveTo>
                <a:pt x="0" y="27813"/>
              </a:moveTo>
              <a:lnTo>
                <a:pt x="749948" y="278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LID4096" sz="500" kern="1200"/>
        </a:p>
      </dsp:txBody>
      <dsp:txXfrm>
        <a:off x="7469993" y="997467"/>
        <a:ext cx="749948" cy="29043"/>
      </dsp:txXfrm>
    </dsp:sp>
    <dsp:sp modelId="{CF6DF87C-FCE1-4FF0-91B0-00E14BF70DF6}">
      <dsp:nvSpPr>
        <dsp:cNvPr id="0" name=""/>
        <dsp:cNvSpPr/>
      </dsp:nvSpPr>
      <dsp:spPr>
        <a:xfrm>
          <a:off x="8157657" y="863663"/>
          <a:ext cx="2872555" cy="710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err="1"/>
            <a:t>AWTError</a:t>
          </a:r>
          <a:endParaRPr lang="LID4096" sz="2300" kern="1200" dirty="0"/>
        </a:p>
      </dsp:txBody>
      <dsp:txXfrm>
        <a:off x="8178469" y="884475"/>
        <a:ext cx="2830931" cy="668940"/>
      </dsp:txXfrm>
    </dsp:sp>
    <dsp:sp modelId="{1134806C-5428-4F33-9251-E0C9081E8186}">
      <dsp:nvSpPr>
        <dsp:cNvPr id="0" name=""/>
        <dsp:cNvSpPr/>
      </dsp:nvSpPr>
      <dsp:spPr>
        <a:xfrm rot="3175844">
          <a:off x="3828286" y="2018954"/>
          <a:ext cx="1037492" cy="55627"/>
        </a:xfrm>
        <a:custGeom>
          <a:avLst/>
          <a:gdLst/>
          <a:ahLst/>
          <a:cxnLst/>
          <a:rect l="0" t="0" r="0" b="0"/>
          <a:pathLst>
            <a:path>
              <a:moveTo>
                <a:pt x="0" y="27813"/>
              </a:moveTo>
              <a:lnTo>
                <a:pt x="1037492" y="278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LID4096" sz="500" kern="1200"/>
        </a:p>
      </dsp:txBody>
      <dsp:txXfrm>
        <a:off x="3828286" y="2026678"/>
        <a:ext cx="1037492" cy="40179"/>
      </dsp:txXfrm>
    </dsp:sp>
    <dsp:sp modelId="{BE2EE7C7-0D45-45E0-BCDB-CFF9DE96666C}">
      <dsp:nvSpPr>
        <dsp:cNvPr id="0" name=""/>
        <dsp:cNvSpPr/>
      </dsp:nvSpPr>
      <dsp:spPr>
        <a:xfrm>
          <a:off x="4659722" y="2105397"/>
          <a:ext cx="2872555" cy="710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Exception</a:t>
          </a:r>
          <a:endParaRPr lang="LID4096" sz="2300" kern="1200" dirty="0"/>
        </a:p>
      </dsp:txBody>
      <dsp:txXfrm>
        <a:off x="4680534" y="2126209"/>
        <a:ext cx="2830931" cy="668940"/>
      </dsp:txXfrm>
    </dsp:sp>
    <dsp:sp modelId="{4AF662CC-5569-4242-AA3A-FFC14BC36021}">
      <dsp:nvSpPr>
        <dsp:cNvPr id="0" name=""/>
        <dsp:cNvSpPr/>
      </dsp:nvSpPr>
      <dsp:spPr>
        <a:xfrm rot="19590070">
          <a:off x="7469993" y="2225910"/>
          <a:ext cx="749948" cy="55627"/>
        </a:xfrm>
        <a:custGeom>
          <a:avLst/>
          <a:gdLst/>
          <a:ahLst/>
          <a:cxnLst/>
          <a:rect l="0" t="0" r="0" b="0"/>
          <a:pathLst>
            <a:path>
              <a:moveTo>
                <a:pt x="0" y="27813"/>
              </a:moveTo>
              <a:lnTo>
                <a:pt x="749948" y="278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LID4096" sz="500" kern="1200"/>
        </a:p>
      </dsp:txBody>
      <dsp:txXfrm>
        <a:off x="7469993" y="2239202"/>
        <a:ext cx="749948" cy="29043"/>
      </dsp:txXfrm>
    </dsp:sp>
    <dsp:sp modelId="{266DA233-ADB0-45E5-9052-FCF9B80FC989}">
      <dsp:nvSpPr>
        <dsp:cNvPr id="0" name=""/>
        <dsp:cNvSpPr/>
      </dsp:nvSpPr>
      <dsp:spPr>
        <a:xfrm>
          <a:off x="8157657" y="1691486"/>
          <a:ext cx="2872555" cy="710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err="1"/>
            <a:t>IOException</a:t>
          </a:r>
          <a:endParaRPr lang="LID4096" sz="2300" kern="1200" dirty="0"/>
        </a:p>
      </dsp:txBody>
      <dsp:txXfrm>
        <a:off x="8178469" y="1712298"/>
        <a:ext cx="2830931" cy="668940"/>
      </dsp:txXfrm>
    </dsp:sp>
    <dsp:sp modelId="{8354B08C-75EC-4073-B623-7A7A389F9400}">
      <dsp:nvSpPr>
        <dsp:cNvPr id="0" name=""/>
        <dsp:cNvSpPr/>
      </dsp:nvSpPr>
      <dsp:spPr>
        <a:xfrm rot="2009930">
          <a:off x="7469993" y="2639821"/>
          <a:ext cx="749948" cy="55627"/>
        </a:xfrm>
        <a:custGeom>
          <a:avLst/>
          <a:gdLst/>
          <a:ahLst/>
          <a:cxnLst/>
          <a:rect l="0" t="0" r="0" b="0"/>
          <a:pathLst>
            <a:path>
              <a:moveTo>
                <a:pt x="0" y="27813"/>
              </a:moveTo>
              <a:lnTo>
                <a:pt x="749948" y="278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LID4096" sz="500" kern="1200"/>
        </a:p>
      </dsp:txBody>
      <dsp:txXfrm>
        <a:off x="7469993" y="2653113"/>
        <a:ext cx="749948" cy="29043"/>
      </dsp:txXfrm>
    </dsp:sp>
    <dsp:sp modelId="{70FD83F7-84D2-41DB-A95E-94508BEE514F}">
      <dsp:nvSpPr>
        <dsp:cNvPr id="0" name=""/>
        <dsp:cNvSpPr/>
      </dsp:nvSpPr>
      <dsp:spPr>
        <a:xfrm>
          <a:off x="8157657" y="2519309"/>
          <a:ext cx="2872555" cy="710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err="1"/>
            <a:t>RuntimeException</a:t>
          </a:r>
          <a:endParaRPr lang="LID4096" sz="2300" kern="1200" dirty="0"/>
        </a:p>
      </dsp:txBody>
      <dsp:txXfrm>
        <a:off x="8178469" y="2540121"/>
        <a:ext cx="2830931" cy="6689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B4884-E5D3-4B9B-AD79-EF2DCCC3CDD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LID4096"/>
          </a:p>
        </p:txBody>
      </p:sp>
      <p:sp>
        <p:nvSpPr>
          <p:cNvPr id="3" name="副标题 2">
            <a:extLst>
              <a:ext uri="{FF2B5EF4-FFF2-40B4-BE49-F238E27FC236}">
                <a16:creationId xmlns:a16="http://schemas.microsoft.com/office/drawing/2014/main" id="{2AFB543F-B794-4BA3-8981-9E27C4CA92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LID4096"/>
          </a:p>
        </p:txBody>
      </p:sp>
      <p:sp>
        <p:nvSpPr>
          <p:cNvPr id="4" name="日期占位符 3">
            <a:extLst>
              <a:ext uri="{FF2B5EF4-FFF2-40B4-BE49-F238E27FC236}">
                <a16:creationId xmlns:a16="http://schemas.microsoft.com/office/drawing/2014/main" id="{633DD3EE-E5D2-4974-AE5C-722F3F01606D}"/>
              </a:ext>
            </a:extLst>
          </p:cNvPr>
          <p:cNvSpPr>
            <a:spLocks noGrp="1"/>
          </p:cNvSpPr>
          <p:nvPr>
            <p:ph type="dt" sz="half" idx="10"/>
          </p:nvPr>
        </p:nvSpPr>
        <p:spPr/>
        <p:txBody>
          <a:bodyPr/>
          <a:lstStyle/>
          <a:p>
            <a:fld id="{493C6492-BCC4-4F2A-91FC-2E3E3FA8F89F}" type="datetimeFigureOut">
              <a:rPr lang="LID4096" smtClean="0"/>
              <a:t>04/02/2022</a:t>
            </a:fld>
            <a:endParaRPr lang="LID4096"/>
          </a:p>
        </p:txBody>
      </p:sp>
      <p:sp>
        <p:nvSpPr>
          <p:cNvPr id="5" name="页脚占位符 4">
            <a:extLst>
              <a:ext uri="{FF2B5EF4-FFF2-40B4-BE49-F238E27FC236}">
                <a16:creationId xmlns:a16="http://schemas.microsoft.com/office/drawing/2014/main" id="{BFB43183-36DE-400B-8586-65908B84DCCA}"/>
              </a:ext>
            </a:extLst>
          </p:cNvPr>
          <p:cNvSpPr>
            <a:spLocks noGrp="1"/>
          </p:cNvSpPr>
          <p:nvPr>
            <p:ph type="ftr" sz="quarter" idx="11"/>
          </p:nvPr>
        </p:nvSpPr>
        <p:spPr/>
        <p:txBody>
          <a:bodyPr/>
          <a:lstStyle/>
          <a:p>
            <a:endParaRPr lang="LID4096"/>
          </a:p>
        </p:txBody>
      </p:sp>
      <p:sp>
        <p:nvSpPr>
          <p:cNvPr id="6" name="灯片编号占位符 5">
            <a:extLst>
              <a:ext uri="{FF2B5EF4-FFF2-40B4-BE49-F238E27FC236}">
                <a16:creationId xmlns:a16="http://schemas.microsoft.com/office/drawing/2014/main" id="{B2CD1CA4-D811-4A77-83B8-E733E07372A1}"/>
              </a:ext>
            </a:extLst>
          </p:cNvPr>
          <p:cNvSpPr>
            <a:spLocks noGrp="1"/>
          </p:cNvSpPr>
          <p:nvPr>
            <p:ph type="sldNum" sz="quarter" idx="12"/>
          </p:nvPr>
        </p:nvSpPr>
        <p:spPr/>
        <p:txBody>
          <a:bodyPr/>
          <a:lstStyle/>
          <a:p>
            <a:fld id="{5DEAFB20-EBBE-42B9-A2F9-26DF9E938646}" type="slidenum">
              <a:rPr lang="LID4096" smtClean="0"/>
              <a:t>‹#›</a:t>
            </a:fld>
            <a:endParaRPr lang="LID4096"/>
          </a:p>
        </p:txBody>
      </p:sp>
    </p:spTree>
    <p:extLst>
      <p:ext uri="{BB962C8B-B14F-4D97-AF65-F5344CB8AC3E}">
        <p14:creationId xmlns:p14="http://schemas.microsoft.com/office/powerpoint/2010/main" val="355295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1DEFBF-E7C3-4AA2-857D-2919F8201E59}"/>
              </a:ext>
            </a:extLst>
          </p:cNvPr>
          <p:cNvSpPr>
            <a:spLocks noGrp="1"/>
          </p:cNvSpPr>
          <p:nvPr>
            <p:ph type="title"/>
          </p:nvPr>
        </p:nvSpPr>
        <p:spPr/>
        <p:txBody>
          <a:bodyPr/>
          <a:lstStyle/>
          <a:p>
            <a:r>
              <a:rPr lang="zh-CN" altLang="en-US"/>
              <a:t>单击此处编辑母版标题样式</a:t>
            </a:r>
            <a:endParaRPr lang="LID4096"/>
          </a:p>
        </p:txBody>
      </p:sp>
      <p:sp>
        <p:nvSpPr>
          <p:cNvPr id="3" name="竖排文字占位符 2">
            <a:extLst>
              <a:ext uri="{FF2B5EF4-FFF2-40B4-BE49-F238E27FC236}">
                <a16:creationId xmlns:a16="http://schemas.microsoft.com/office/drawing/2014/main" id="{21E3EEA3-4B3A-4ACE-8005-5AF02C9B7FD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LID4096"/>
          </a:p>
        </p:txBody>
      </p:sp>
      <p:sp>
        <p:nvSpPr>
          <p:cNvPr id="4" name="日期占位符 3">
            <a:extLst>
              <a:ext uri="{FF2B5EF4-FFF2-40B4-BE49-F238E27FC236}">
                <a16:creationId xmlns:a16="http://schemas.microsoft.com/office/drawing/2014/main" id="{CA144DD7-A241-4E7F-827D-04CC98A94AE5}"/>
              </a:ext>
            </a:extLst>
          </p:cNvPr>
          <p:cNvSpPr>
            <a:spLocks noGrp="1"/>
          </p:cNvSpPr>
          <p:nvPr>
            <p:ph type="dt" sz="half" idx="10"/>
          </p:nvPr>
        </p:nvSpPr>
        <p:spPr/>
        <p:txBody>
          <a:bodyPr/>
          <a:lstStyle/>
          <a:p>
            <a:fld id="{493C6492-BCC4-4F2A-91FC-2E3E3FA8F89F}" type="datetimeFigureOut">
              <a:rPr lang="LID4096" smtClean="0"/>
              <a:t>04/02/2022</a:t>
            </a:fld>
            <a:endParaRPr lang="LID4096"/>
          </a:p>
        </p:txBody>
      </p:sp>
      <p:sp>
        <p:nvSpPr>
          <p:cNvPr id="5" name="页脚占位符 4">
            <a:extLst>
              <a:ext uri="{FF2B5EF4-FFF2-40B4-BE49-F238E27FC236}">
                <a16:creationId xmlns:a16="http://schemas.microsoft.com/office/drawing/2014/main" id="{245F58D0-78A1-45CF-8340-69BA9ECFB271}"/>
              </a:ext>
            </a:extLst>
          </p:cNvPr>
          <p:cNvSpPr>
            <a:spLocks noGrp="1"/>
          </p:cNvSpPr>
          <p:nvPr>
            <p:ph type="ftr" sz="quarter" idx="11"/>
          </p:nvPr>
        </p:nvSpPr>
        <p:spPr/>
        <p:txBody>
          <a:bodyPr/>
          <a:lstStyle/>
          <a:p>
            <a:endParaRPr lang="LID4096"/>
          </a:p>
        </p:txBody>
      </p:sp>
      <p:sp>
        <p:nvSpPr>
          <p:cNvPr id="6" name="灯片编号占位符 5">
            <a:extLst>
              <a:ext uri="{FF2B5EF4-FFF2-40B4-BE49-F238E27FC236}">
                <a16:creationId xmlns:a16="http://schemas.microsoft.com/office/drawing/2014/main" id="{3DA4F368-69EA-4E1E-A93A-24D1DAB63E51}"/>
              </a:ext>
            </a:extLst>
          </p:cNvPr>
          <p:cNvSpPr>
            <a:spLocks noGrp="1"/>
          </p:cNvSpPr>
          <p:nvPr>
            <p:ph type="sldNum" sz="quarter" idx="12"/>
          </p:nvPr>
        </p:nvSpPr>
        <p:spPr/>
        <p:txBody>
          <a:bodyPr/>
          <a:lstStyle/>
          <a:p>
            <a:fld id="{5DEAFB20-EBBE-42B9-A2F9-26DF9E938646}" type="slidenum">
              <a:rPr lang="LID4096" smtClean="0"/>
              <a:t>‹#›</a:t>
            </a:fld>
            <a:endParaRPr lang="LID4096"/>
          </a:p>
        </p:txBody>
      </p:sp>
    </p:spTree>
    <p:extLst>
      <p:ext uri="{BB962C8B-B14F-4D97-AF65-F5344CB8AC3E}">
        <p14:creationId xmlns:p14="http://schemas.microsoft.com/office/powerpoint/2010/main" val="3306134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824EB07-CCDF-49F3-8A9F-8D6880E5F9C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LID4096"/>
          </a:p>
        </p:txBody>
      </p:sp>
      <p:sp>
        <p:nvSpPr>
          <p:cNvPr id="3" name="竖排文字占位符 2">
            <a:extLst>
              <a:ext uri="{FF2B5EF4-FFF2-40B4-BE49-F238E27FC236}">
                <a16:creationId xmlns:a16="http://schemas.microsoft.com/office/drawing/2014/main" id="{6074DA37-83D7-4F32-BA0D-0E1A4D51FE1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LID4096"/>
          </a:p>
        </p:txBody>
      </p:sp>
      <p:sp>
        <p:nvSpPr>
          <p:cNvPr id="4" name="日期占位符 3">
            <a:extLst>
              <a:ext uri="{FF2B5EF4-FFF2-40B4-BE49-F238E27FC236}">
                <a16:creationId xmlns:a16="http://schemas.microsoft.com/office/drawing/2014/main" id="{8C041B4D-CF92-47CC-AE0F-BA2399753C03}"/>
              </a:ext>
            </a:extLst>
          </p:cNvPr>
          <p:cNvSpPr>
            <a:spLocks noGrp="1"/>
          </p:cNvSpPr>
          <p:nvPr>
            <p:ph type="dt" sz="half" idx="10"/>
          </p:nvPr>
        </p:nvSpPr>
        <p:spPr/>
        <p:txBody>
          <a:bodyPr/>
          <a:lstStyle/>
          <a:p>
            <a:fld id="{493C6492-BCC4-4F2A-91FC-2E3E3FA8F89F}" type="datetimeFigureOut">
              <a:rPr lang="LID4096" smtClean="0"/>
              <a:t>04/02/2022</a:t>
            </a:fld>
            <a:endParaRPr lang="LID4096"/>
          </a:p>
        </p:txBody>
      </p:sp>
      <p:sp>
        <p:nvSpPr>
          <p:cNvPr id="5" name="页脚占位符 4">
            <a:extLst>
              <a:ext uri="{FF2B5EF4-FFF2-40B4-BE49-F238E27FC236}">
                <a16:creationId xmlns:a16="http://schemas.microsoft.com/office/drawing/2014/main" id="{D3C2177D-11A8-4A6C-B9BA-5965572408A7}"/>
              </a:ext>
            </a:extLst>
          </p:cNvPr>
          <p:cNvSpPr>
            <a:spLocks noGrp="1"/>
          </p:cNvSpPr>
          <p:nvPr>
            <p:ph type="ftr" sz="quarter" idx="11"/>
          </p:nvPr>
        </p:nvSpPr>
        <p:spPr/>
        <p:txBody>
          <a:bodyPr/>
          <a:lstStyle/>
          <a:p>
            <a:endParaRPr lang="LID4096"/>
          </a:p>
        </p:txBody>
      </p:sp>
      <p:sp>
        <p:nvSpPr>
          <p:cNvPr id="6" name="灯片编号占位符 5">
            <a:extLst>
              <a:ext uri="{FF2B5EF4-FFF2-40B4-BE49-F238E27FC236}">
                <a16:creationId xmlns:a16="http://schemas.microsoft.com/office/drawing/2014/main" id="{6D74A9D4-7A41-4A9D-9107-141E0B225626}"/>
              </a:ext>
            </a:extLst>
          </p:cNvPr>
          <p:cNvSpPr>
            <a:spLocks noGrp="1"/>
          </p:cNvSpPr>
          <p:nvPr>
            <p:ph type="sldNum" sz="quarter" idx="12"/>
          </p:nvPr>
        </p:nvSpPr>
        <p:spPr/>
        <p:txBody>
          <a:bodyPr/>
          <a:lstStyle/>
          <a:p>
            <a:fld id="{5DEAFB20-EBBE-42B9-A2F9-26DF9E938646}" type="slidenum">
              <a:rPr lang="LID4096" smtClean="0"/>
              <a:t>‹#›</a:t>
            </a:fld>
            <a:endParaRPr lang="LID4096"/>
          </a:p>
        </p:txBody>
      </p:sp>
    </p:spTree>
    <p:extLst>
      <p:ext uri="{BB962C8B-B14F-4D97-AF65-F5344CB8AC3E}">
        <p14:creationId xmlns:p14="http://schemas.microsoft.com/office/powerpoint/2010/main" val="1355560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D2669C-6219-436A-A588-63B80FEAFB57}"/>
              </a:ext>
            </a:extLst>
          </p:cNvPr>
          <p:cNvSpPr>
            <a:spLocks noGrp="1"/>
          </p:cNvSpPr>
          <p:nvPr>
            <p:ph type="title"/>
          </p:nvPr>
        </p:nvSpPr>
        <p:spPr/>
        <p:txBody>
          <a:bodyPr/>
          <a:lstStyle/>
          <a:p>
            <a:r>
              <a:rPr lang="zh-CN" altLang="en-US"/>
              <a:t>单击此处编辑母版标题样式</a:t>
            </a:r>
            <a:endParaRPr lang="LID4096"/>
          </a:p>
        </p:txBody>
      </p:sp>
      <p:sp>
        <p:nvSpPr>
          <p:cNvPr id="3" name="内容占位符 2">
            <a:extLst>
              <a:ext uri="{FF2B5EF4-FFF2-40B4-BE49-F238E27FC236}">
                <a16:creationId xmlns:a16="http://schemas.microsoft.com/office/drawing/2014/main" id="{184504E6-4A2A-46AB-BD5A-954AB021368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LID4096"/>
          </a:p>
        </p:txBody>
      </p:sp>
      <p:sp>
        <p:nvSpPr>
          <p:cNvPr id="4" name="日期占位符 3">
            <a:extLst>
              <a:ext uri="{FF2B5EF4-FFF2-40B4-BE49-F238E27FC236}">
                <a16:creationId xmlns:a16="http://schemas.microsoft.com/office/drawing/2014/main" id="{4778B4F8-4B3F-4446-BC73-5F2CE82F8575}"/>
              </a:ext>
            </a:extLst>
          </p:cNvPr>
          <p:cNvSpPr>
            <a:spLocks noGrp="1"/>
          </p:cNvSpPr>
          <p:nvPr>
            <p:ph type="dt" sz="half" idx="10"/>
          </p:nvPr>
        </p:nvSpPr>
        <p:spPr/>
        <p:txBody>
          <a:bodyPr/>
          <a:lstStyle/>
          <a:p>
            <a:fld id="{493C6492-BCC4-4F2A-91FC-2E3E3FA8F89F}" type="datetimeFigureOut">
              <a:rPr lang="LID4096" smtClean="0"/>
              <a:t>04/02/2022</a:t>
            </a:fld>
            <a:endParaRPr lang="LID4096"/>
          </a:p>
        </p:txBody>
      </p:sp>
      <p:sp>
        <p:nvSpPr>
          <p:cNvPr id="5" name="页脚占位符 4">
            <a:extLst>
              <a:ext uri="{FF2B5EF4-FFF2-40B4-BE49-F238E27FC236}">
                <a16:creationId xmlns:a16="http://schemas.microsoft.com/office/drawing/2014/main" id="{84799D00-2A3C-43C2-8481-2CDD875213CC}"/>
              </a:ext>
            </a:extLst>
          </p:cNvPr>
          <p:cNvSpPr>
            <a:spLocks noGrp="1"/>
          </p:cNvSpPr>
          <p:nvPr>
            <p:ph type="ftr" sz="quarter" idx="11"/>
          </p:nvPr>
        </p:nvSpPr>
        <p:spPr/>
        <p:txBody>
          <a:bodyPr/>
          <a:lstStyle/>
          <a:p>
            <a:endParaRPr lang="LID4096"/>
          </a:p>
        </p:txBody>
      </p:sp>
      <p:sp>
        <p:nvSpPr>
          <p:cNvPr id="6" name="灯片编号占位符 5">
            <a:extLst>
              <a:ext uri="{FF2B5EF4-FFF2-40B4-BE49-F238E27FC236}">
                <a16:creationId xmlns:a16="http://schemas.microsoft.com/office/drawing/2014/main" id="{65A30636-62DD-4B28-A9A0-F288C0E4AB3A}"/>
              </a:ext>
            </a:extLst>
          </p:cNvPr>
          <p:cNvSpPr>
            <a:spLocks noGrp="1"/>
          </p:cNvSpPr>
          <p:nvPr>
            <p:ph type="sldNum" sz="quarter" idx="12"/>
          </p:nvPr>
        </p:nvSpPr>
        <p:spPr/>
        <p:txBody>
          <a:bodyPr/>
          <a:lstStyle/>
          <a:p>
            <a:fld id="{5DEAFB20-EBBE-42B9-A2F9-26DF9E938646}" type="slidenum">
              <a:rPr lang="LID4096" smtClean="0"/>
              <a:t>‹#›</a:t>
            </a:fld>
            <a:endParaRPr lang="LID4096"/>
          </a:p>
        </p:txBody>
      </p:sp>
    </p:spTree>
    <p:extLst>
      <p:ext uri="{BB962C8B-B14F-4D97-AF65-F5344CB8AC3E}">
        <p14:creationId xmlns:p14="http://schemas.microsoft.com/office/powerpoint/2010/main" val="417177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43E918-02BD-4D85-B120-BE29E8E0B29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LID4096"/>
          </a:p>
        </p:txBody>
      </p:sp>
      <p:sp>
        <p:nvSpPr>
          <p:cNvPr id="3" name="文本占位符 2">
            <a:extLst>
              <a:ext uri="{FF2B5EF4-FFF2-40B4-BE49-F238E27FC236}">
                <a16:creationId xmlns:a16="http://schemas.microsoft.com/office/drawing/2014/main" id="{97A94867-4F7F-496F-A016-2B47D0DA9A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9625A14-04FC-4C84-B75A-CD35E812D3BD}"/>
              </a:ext>
            </a:extLst>
          </p:cNvPr>
          <p:cNvSpPr>
            <a:spLocks noGrp="1"/>
          </p:cNvSpPr>
          <p:nvPr>
            <p:ph type="dt" sz="half" idx="10"/>
          </p:nvPr>
        </p:nvSpPr>
        <p:spPr/>
        <p:txBody>
          <a:bodyPr/>
          <a:lstStyle/>
          <a:p>
            <a:fld id="{493C6492-BCC4-4F2A-91FC-2E3E3FA8F89F}" type="datetimeFigureOut">
              <a:rPr lang="LID4096" smtClean="0"/>
              <a:t>04/02/2022</a:t>
            </a:fld>
            <a:endParaRPr lang="LID4096"/>
          </a:p>
        </p:txBody>
      </p:sp>
      <p:sp>
        <p:nvSpPr>
          <p:cNvPr id="5" name="页脚占位符 4">
            <a:extLst>
              <a:ext uri="{FF2B5EF4-FFF2-40B4-BE49-F238E27FC236}">
                <a16:creationId xmlns:a16="http://schemas.microsoft.com/office/drawing/2014/main" id="{AA6E1B40-ADDD-450A-9B8C-BAA258215D27}"/>
              </a:ext>
            </a:extLst>
          </p:cNvPr>
          <p:cNvSpPr>
            <a:spLocks noGrp="1"/>
          </p:cNvSpPr>
          <p:nvPr>
            <p:ph type="ftr" sz="quarter" idx="11"/>
          </p:nvPr>
        </p:nvSpPr>
        <p:spPr/>
        <p:txBody>
          <a:bodyPr/>
          <a:lstStyle/>
          <a:p>
            <a:endParaRPr lang="LID4096"/>
          </a:p>
        </p:txBody>
      </p:sp>
      <p:sp>
        <p:nvSpPr>
          <p:cNvPr id="6" name="灯片编号占位符 5">
            <a:extLst>
              <a:ext uri="{FF2B5EF4-FFF2-40B4-BE49-F238E27FC236}">
                <a16:creationId xmlns:a16="http://schemas.microsoft.com/office/drawing/2014/main" id="{3E389B64-3371-44A5-A0A6-8D7393C604D0}"/>
              </a:ext>
            </a:extLst>
          </p:cNvPr>
          <p:cNvSpPr>
            <a:spLocks noGrp="1"/>
          </p:cNvSpPr>
          <p:nvPr>
            <p:ph type="sldNum" sz="quarter" idx="12"/>
          </p:nvPr>
        </p:nvSpPr>
        <p:spPr/>
        <p:txBody>
          <a:bodyPr/>
          <a:lstStyle/>
          <a:p>
            <a:fld id="{5DEAFB20-EBBE-42B9-A2F9-26DF9E938646}" type="slidenum">
              <a:rPr lang="LID4096" smtClean="0"/>
              <a:t>‹#›</a:t>
            </a:fld>
            <a:endParaRPr lang="LID4096"/>
          </a:p>
        </p:txBody>
      </p:sp>
    </p:spTree>
    <p:extLst>
      <p:ext uri="{BB962C8B-B14F-4D97-AF65-F5344CB8AC3E}">
        <p14:creationId xmlns:p14="http://schemas.microsoft.com/office/powerpoint/2010/main" val="1659100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E91CB6-8858-47A1-8CDC-061B14738EFB}"/>
              </a:ext>
            </a:extLst>
          </p:cNvPr>
          <p:cNvSpPr>
            <a:spLocks noGrp="1"/>
          </p:cNvSpPr>
          <p:nvPr>
            <p:ph type="title"/>
          </p:nvPr>
        </p:nvSpPr>
        <p:spPr/>
        <p:txBody>
          <a:bodyPr/>
          <a:lstStyle/>
          <a:p>
            <a:r>
              <a:rPr lang="zh-CN" altLang="en-US"/>
              <a:t>单击此处编辑母版标题样式</a:t>
            </a:r>
            <a:endParaRPr lang="LID4096"/>
          </a:p>
        </p:txBody>
      </p:sp>
      <p:sp>
        <p:nvSpPr>
          <p:cNvPr id="3" name="内容占位符 2">
            <a:extLst>
              <a:ext uri="{FF2B5EF4-FFF2-40B4-BE49-F238E27FC236}">
                <a16:creationId xmlns:a16="http://schemas.microsoft.com/office/drawing/2014/main" id="{08D950E2-0FCA-4DE4-980E-7264A957AB7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LID4096"/>
          </a:p>
        </p:txBody>
      </p:sp>
      <p:sp>
        <p:nvSpPr>
          <p:cNvPr id="4" name="内容占位符 3">
            <a:extLst>
              <a:ext uri="{FF2B5EF4-FFF2-40B4-BE49-F238E27FC236}">
                <a16:creationId xmlns:a16="http://schemas.microsoft.com/office/drawing/2014/main" id="{C147B89D-2D57-4C0E-A470-4B62F8373CB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LID4096"/>
          </a:p>
        </p:txBody>
      </p:sp>
      <p:sp>
        <p:nvSpPr>
          <p:cNvPr id="5" name="日期占位符 4">
            <a:extLst>
              <a:ext uri="{FF2B5EF4-FFF2-40B4-BE49-F238E27FC236}">
                <a16:creationId xmlns:a16="http://schemas.microsoft.com/office/drawing/2014/main" id="{F2396567-FA62-4794-897F-DC4E12A259AD}"/>
              </a:ext>
            </a:extLst>
          </p:cNvPr>
          <p:cNvSpPr>
            <a:spLocks noGrp="1"/>
          </p:cNvSpPr>
          <p:nvPr>
            <p:ph type="dt" sz="half" idx="10"/>
          </p:nvPr>
        </p:nvSpPr>
        <p:spPr/>
        <p:txBody>
          <a:bodyPr/>
          <a:lstStyle/>
          <a:p>
            <a:fld id="{493C6492-BCC4-4F2A-91FC-2E3E3FA8F89F}" type="datetimeFigureOut">
              <a:rPr lang="LID4096" smtClean="0"/>
              <a:t>04/02/2022</a:t>
            </a:fld>
            <a:endParaRPr lang="LID4096"/>
          </a:p>
        </p:txBody>
      </p:sp>
      <p:sp>
        <p:nvSpPr>
          <p:cNvPr id="6" name="页脚占位符 5">
            <a:extLst>
              <a:ext uri="{FF2B5EF4-FFF2-40B4-BE49-F238E27FC236}">
                <a16:creationId xmlns:a16="http://schemas.microsoft.com/office/drawing/2014/main" id="{2030AEE8-4DB6-4012-88AA-1EAC396AD63D}"/>
              </a:ext>
            </a:extLst>
          </p:cNvPr>
          <p:cNvSpPr>
            <a:spLocks noGrp="1"/>
          </p:cNvSpPr>
          <p:nvPr>
            <p:ph type="ftr" sz="quarter" idx="11"/>
          </p:nvPr>
        </p:nvSpPr>
        <p:spPr/>
        <p:txBody>
          <a:bodyPr/>
          <a:lstStyle/>
          <a:p>
            <a:endParaRPr lang="LID4096"/>
          </a:p>
        </p:txBody>
      </p:sp>
      <p:sp>
        <p:nvSpPr>
          <p:cNvPr id="7" name="灯片编号占位符 6">
            <a:extLst>
              <a:ext uri="{FF2B5EF4-FFF2-40B4-BE49-F238E27FC236}">
                <a16:creationId xmlns:a16="http://schemas.microsoft.com/office/drawing/2014/main" id="{E209F125-49E5-4C82-A741-64A3C85F6A98}"/>
              </a:ext>
            </a:extLst>
          </p:cNvPr>
          <p:cNvSpPr>
            <a:spLocks noGrp="1"/>
          </p:cNvSpPr>
          <p:nvPr>
            <p:ph type="sldNum" sz="quarter" idx="12"/>
          </p:nvPr>
        </p:nvSpPr>
        <p:spPr/>
        <p:txBody>
          <a:bodyPr/>
          <a:lstStyle/>
          <a:p>
            <a:fld id="{5DEAFB20-EBBE-42B9-A2F9-26DF9E938646}" type="slidenum">
              <a:rPr lang="LID4096" smtClean="0"/>
              <a:t>‹#›</a:t>
            </a:fld>
            <a:endParaRPr lang="LID4096"/>
          </a:p>
        </p:txBody>
      </p:sp>
    </p:spTree>
    <p:extLst>
      <p:ext uri="{BB962C8B-B14F-4D97-AF65-F5344CB8AC3E}">
        <p14:creationId xmlns:p14="http://schemas.microsoft.com/office/powerpoint/2010/main" val="1756271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49AA1-F9F5-47E8-B81A-C34E380CEE03}"/>
              </a:ext>
            </a:extLst>
          </p:cNvPr>
          <p:cNvSpPr>
            <a:spLocks noGrp="1"/>
          </p:cNvSpPr>
          <p:nvPr>
            <p:ph type="title"/>
          </p:nvPr>
        </p:nvSpPr>
        <p:spPr>
          <a:xfrm>
            <a:off x="839788" y="365125"/>
            <a:ext cx="10515600" cy="1325563"/>
          </a:xfrm>
        </p:spPr>
        <p:txBody>
          <a:bodyPr/>
          <a:lstStyle/>
          <a:p>
            <a:r>
              <a:rPr lang="zh-CN" altLang="en-US"/>
              <a:t>单击此处编辑母版标题样式</a:t>
            </a:r>
            <a:endParaRPr lang="LID4096"/>
          </a:p>
        </p:txBody>
      </p:sp>
      <p:sp>
        <p:nvSpPr>
          <p:cNvPr id="3" name="文本占位符 2">
            <a:extLst>
              <a:ext uri="{FF2B5EF4-FFF2-40B4-BE49-F238E27FC236}">
                <a16:creationId xmlns:a16="http://schemas.microsoft.com/office/drawing/2014/main" id="{28F7E1EE-9E9F-4374-91C6-F60D63B59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CD73004-9141-451B-A5CE-4ED69D1E1FF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LID4096"/>
          </a:p>
        </p:txBody>
      </p:sp>
      <p:sp>
        <p:nvSpPr>
          <p:cNvPr id="5" name="文本占位符 4">
            <a:extLst>
              <a:ext uri="{FF2B5EF4-FFF2-40B4-BE49-F238E27FC236}">
                <a16:creationId xmlns:a16="http://schemas.microsoft.com/office/drawing/2014/main" id="{32275CE3-59F3-40F8-A704-7195FD8A52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2D5C243-F299-43EE-894D-9F6CEE8B899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LID4096"/>
          </a:p>
        </p:txBody>
      </p:sp>
      <p:sp>
        <p:nvSpPr>
          <p:cNvPr id="7" name="日期占位符 6">
            <a:extLst>
              <a:ext uri="{FF2B5EF4-FFF2-40B4-BE49-F238E27FC236}">
                <a16:creationId xmlns:a16="http://schemas.microsoft.com/office/drawing/2014/main" id="{0564A8C7-DB4E-40C8-AC4B-6BFB8E791A81}"/>
              </a:ext>
            </a:extLst>
          </p:cNvPr>
          <p:cNvSpPr>
            <a:spLocks noGrp="1"/>
          </p:cNvSpPr>
          <p:nvPr>
            <p:ph type="dt" sz="half" idx="10"/>
          </p:nvPr>
        </p:nvSpPr>
        <p:spPr/>
        <p:txBody>
          <a:bodyPr/>
          <a:lstStyle/>
          <a:p>
            <a:fld id="{493C6492-BCC4-4F2A-91FC-2E3E3FA8F89F}" type="datetimeFigureOut">
              <a:rPr lang="LID4096" smtClean="0"/>
              <a:t>04/02/2022</a:t>
            </a:fld>
            <a:endParaRPr lang="LID4096"/>
          </a:p>
        </p:txBody>
      </p:sp>
      <p:sp>
        <p:nvSpPr>
          <p:cNvPr id="8" name="页脚占位符 7">
            <a:extLst>
              <a:ext uri="{FF2B5EF4-FFF2-40B4-BE49-F238E27FC236}">
                <a16:creationId xmlns:a16="http://schemas.microsoft.com/office/drawing/2014/main" id="{BC728695-9071-4D04-842F-03A45325BD9E}"/>
              </a:ext>
            </a:extLst>
          </p:cNvPr>
          <p:cNvSpPr>
            <a:spLocks noGrp="1"/>
          </p:cNvSpPr>
          <p:nvPr>
            <p:ph type="ftr" sz="quarter" idx="11"/>
          </p:nvPr>
        </p:nvSpPr>
        <p:spPr/>
        <p:txBody>
          <a:bodyPr/>
          <a:lstStyle/>
          <a:p>
            <a:endParaRPr lang="LID4096"/>
          </a:p>
        </p:txBody>
      </p:sp>
      <p:sp>
        <p:nvSpPr>
          <p:cNvPr id="9" name="灯片编号占位符 8">
            <a:extLst>
              <a:ext uri="{FF2B5EF4-FFF2-40B4-BE49-F238E27FC236}">
                <a16:creationId xmlns:a16="http://schemas.microsoft.com/office/drawing/2014/main" id="{AC7B6BD9-FDEA-44D2-807E-FF7B6157155E}"/>
              </a:ext>
            </a:extLst>
          </p:cNvPr>
          <p:cNvSpPr>
            <a:spLocks noGrp="1"/>
          </p:cNvSpPr>
          <p:nvPr>
            <p:ph type="sldNum" sz="quarter" idx="12"/>
          </p:nvPr>
        </p:nvSpPr>
        <p:spPr/>
        <p:txBody>
          <a:bodyPr/>
          <a:lstStyle/>
          <a:p>
            <a:fld id="{5DEAFB20-EBBE-42B9-A2F9-26DF9E938646}" type="slidenum">
              <a:rPr lang="LID4096" smtClean="0"/>
              <a:t>‹#›</a:t>
            </a:fld>
            <a:endParaRPr lang="LID4096"/>
          </a:p>
        </p:txBody>
      </p:sp>
    </p:spTree>
    <p:extLst>
      <p:ext uri="{BB962C8B-B14F-4D97-AF65-F5344CB8AC3E}">
        <p14:creationId xmlns:p14="http://schemas.microsoft.com/office/powerpoint/2010/main" val="1122454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6978F5-9E17-4BE6-AA1F-3A04B2829BFA}"/>
              </a:ext>
            </a:extLst>
          </p:cNvPr>
          <p:cNvSpPr>
            <a:spLocks noGrp="1"/>
          </p:cNvSpPr>
          <p:nvPr>
            <p:ph type="title"/>
          </p:nvPr>
        </p:nvSpPr>
        <p:spPr/>
        <p:txBody>
          <a:bodyPr/>
          <a:lstStyle/>
          <a:p>
            <a:r>
              <a:rPr lang="zh-CN" altLang="en-US"/>
              <a:t>单击此处编辑母版标题样式</a:t>
            </a:r>
            <a:endParaRPr lang="LID4096"/>
          </a:p>
        </p:txBody>
      </p:sp>
      <p:sp>
        <p:nvSpPr>
          <p:cNvPr id="3" name="日期占位符 2">
            <a:extLst>
              <a:ext uri="{FF2B5EF4-FFF2-40B4-BE49-F238E27FC236}">
                <a16:creationId xmlns:a16="http://schemas.microsoft.com/office/drawing/2014/main" id="{60660C33-C4C6-44D1-A016-64A98B9731D6}"/>
              </a:ext>
            </a:extLst>
          </p:cNvPr>
          <p:cNvSpPr>
            <a:spLocks noGrp="1"/>
          </p:cNvSpPr>
          <p:nvPr>
            <p:ph type="dt" sz="half" idx="10"/>
          </p:nvPr>
        </p:nvSpPr>
        <p:spPr/>
        <p:txBody>
          <a:bodyPr/>
          <a:lstStyle/>
          <a:p>
            <a:fld id="{493C6492-BCC4-4F2A-91FC-2E3E3FA8F89F}" type="datetimeFigureOut">
              <a:rPr lang="LID4096" smtClean="0"/>
              <a:t>04/02/2022</a:t>
            </a:fld>
            <a:endParaRPr lang="LID4096"/>
          </a:p>
        </p:txBody>
      </p:sp>
      <p:sp>
        <p:nvSpPr>
          <p:cNvPr id="4" name="页脚占位符 3">
            <a:extLst>
              <a:ext uri="{FF2B5EF4-FFF2-40B4-BE49-F238E27FC236}">
                <a16:creationId xmlns:a16="http://schemas.microsoft.com/office/drawing/2014/main" id="{D0B1C9CC-8D2E-4D50-98B5-A3DB2CAD2426}"/>
              </a:ext>
            </a:extLst>
          </p:cNvPr>
          <p:cNvSpPr>
            <a:spLocks noGrp="1"/>
          </p:cNvSpPr>
          <p:nvPr>
            <p:ph type="ftr" sz="quarter" idx="11"/>
          </p:nvPr>
        </p:nvSpPr>
        <p:spPr/>
        <p:txBody>
          <a:bodyPr/>
          <a:lstStyle/>
          <a:p>
            <a:endParaRPr lang="LID4096"/>
          </a:p>
        </p:txBody>
      </p:sp>
      <p:sp>
        <p:nvSpPr>
          <p:cNvPr id="5" name="灯片编号占位符 4">
            <a:extLst>
              <a:ext uri="{FF2B5EF4-FFF2-40B4-BE49-F238E27FC236}">
                <a16:creationId xmlns:a16="http://schemas.microsoft.com/office/drawing/2014/main" id="{0A0C5CC7-000C-4434-8997-1F89702EBCE4}"/>
              </a:ext>
            </a:extLst>
          </p:cNvPr>
          <p:cNvSpPr>
            <a:spLocks noGrp="1"/>
          </p:cNvSpPr>
          <p:nvPr>
            <p:ph type="sldNum" sz="quarter" idx="12"/>
          </p:nvPr>
        </p:nvSpPr>
        <p:spPr/>
        <p:txBody>
          <a:bodyPr/>
          <a:lstStyle/>
          <a:p>
            <a:fld id="{5DEAFB20-EBBE-42B9-A2F9-26DF9E938646}" type="slidenum">
              <a:rPr lang="LID4096" smtClean="0"/>
              <a:t>‹#›</a:t>
            </a:fld>
            <a:endParaRPr lang="LID4096"/>
          </a:p>
        </p:txBody>
      </p:sp>
    </p:spTree>
    <p:extLst>
      <p:ext uri="{BB962C8B-B14F-4D97-AF65-F5344CB8AC3E}">
        <p14:creationId xmlns:p14="http://schemas.microsoft.com/office/powerpoint/2010/main" val="249230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8407CD9-2A1C-443D-816A-92F77ECC831A}"/>
              </a:ext>
            </a:extLst>
          </p:cNvPr>
          <p:cNvSpPr>
            <a:spLocks noGrp="1"/>
          </p:cNvSpPr>
          <p:nvPr>
            <p:ph type="dt" sz="half" idx="10"/>
          </p:nvPr>
        </p:nvSpPr>
        <p:spPr/>
        <p:txBody>
          <a:bodyPr/>
          <a:lstStyle/>
          <a:p>
            <a:fld id="{493C6492-BCC4-4F2A-91FC-2E3E3FA8F89F}" type="datetimeFigureOut">
              <a:rPr lang="LID4096" smtClean="0"/>
              <a:t>04/02/2022</a:t>
            </a:fld>
            <a:endParaRPr lang="LID4096"/>
          </a:p>
        </p:txBody>
      </p:sp>
      <p:sp>
        <p:nvSpPr>
          <p:cNvPr id="3" name="页脚占位符 2">
            <a:extLst>
              <a:ext uri="{FF2B5EF4-FFF2-40B4-BE49-F238E27FC236}">
                <a16:creationId xmlns:a16="http://schemas.microsoft.com/office/drawing/2014/main" id="{6B5AED04-FD8A-4E29-BE81-27314E02E943}"/>
              </a:ext>
            </a:extLst>
          </p:cNvPr>
          <p:cNvSpPr>
            <a:spLocks noGrp="1"/>
          </p:cNvSpPr>
          <p:nvPr>
            <p:ph type="ftr" sz="quarter" idx="11"/>
          </p:nvPr>
        </p:nvSpPr>
        <p:spPr/>
        <p:txBody>
          <a:bodyPr/>
          <a:lstStyle/>
          <a:p>
            <a:endParaRPr lang="LID4096"/>
          </a:p>
        </p:txBody>
      </p:sp>
      <p:sp>
        <p:nvSpPr>
          <p:cNvPr id="4" name="灯片编号占位符 3">
            <a:extLst>
              <a:ext uri="{FF2B5EF4-FFF2-40B4-BE49-F238E27FC236}">
                <a16:creationId xmlns:a16="http://schemas.microsoft.com/office/drawing/2014/main" id="{0823950D-8CD9-48BB-95FD-7346E8B45FF3}"/>
              </a:ext>
            </a:extLst>
          </p:cNvPr>
          <p:cNvSpPr>
            <a:spLocks noGrp="1"/>
          </p:cNvSpPr>
          <p:nvPr>
            <p:ph type="sldNum" sz="quarter" idx="12"/>
          </p:nvPr>
        </p:nvSpPr>
        <p:spPr/>
        <p:txBody>
          <a:bodyPr/>
          <a:lstStyle/>
          <a:p>
            <a:fld id="{5DEAFB20-EBBE-42B9-A2F9-26DF9E938646}" type="slidenum">
              <a:rPr lang="LID4096" smtClean="0"/>
              <a:t>‹#›</a:t>
            </a:fld>
            <a:endParaRPr lang="LID4096"/>
          </a:p>
        </p:txBody>
      </p:sp>
    </p:spTree>
    <p:extLst>
      <p:ext uri="{BB962C8B-B14F-4D97-AF65-F5344CB8AC3E}">
        <p14:creationId xmlns:p14="http://schemas.microsoft.com/office/powerpoint/2010/main" val="86821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AD0D9F-7BB9-42D8-B9D3-9AC882B1E4D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LID4096"/>
          </a:p>
        </p:txBody>
      </p:sp>
      <p:sp>
        <p:nvSpPr>
          <p:cNvPr id="3" name="内容占位符 2">
            <a:extLst>
              <a:ext uri="{FF2B5EF4-FFF2-40B4-BE49-F238E27FC236}">
                <a16:creationId xmlns:a16="http://schemas.microsoft.com/office/drawing/2014/main" id="{6D080047-4EB6-4661-93A0-812B780499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LID4096"/>
          </a:p>
        </p:txBody>
      </p:sp>
      <p:sp>
        <p:nvSpPr>
          <p:cNvPr id="4" name="文本占位符 3">
            <a:extLst>
              <a:ext uri="{FF2B5EF4-FFF2-40B4-BE49-F238E27FC236}">
                <a16:creationId xmlns:a16="http://schemas.microsoft.com/office/drawing/2014/main" id="{3CE16966-AA54-4E1C-8846-F61BCAA7F9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F699492-C2F4-4274-A8A3-3DE4D5020911}"/>
              </a:ext>
            </a:extLst>
          </p:cNvPr>
          <p:cNvSpPr>
            <a:spLocks noGrp="1"/>
          </p:cNvSpPr>
          <p:nvPr>
            <p:ph type="dt" sz="half" idx="10"/>
          </p:nvPr>
        </p:nvSpPr>
        <p:spPr/>
        <p:txBody>
          <a:bodyPr/>
          <a:lstStyle/>
          <a:p>
            <a:fld id="{493C6492-BCC4-4F2A-91FC-2E3E3FA8F89F}" type="datetimeFigureOut">
              <a:rPr lang="LID4096" smtClean="0"/>
              <a:t>04/02/2022</a:t>
            </a:fld>
            <a:endParaRPr lang="LID4096"/>
          </a:p>
        </p:txBody>
      </p:sp>
      <p:sp>
        <p:nvSpPr>
          <p:cNvPr id="6" name="页脚占位符 5">
            <a:extLst>
              <a:ext uri="{FF2B5EF4-FFF2-40B4-BE49-F238E27FC236}">
                <a16:creationId xmlns:a16="http://schemas.microsoft.com/office/drawing/2014/main" id="{A020EF36-A0AC-44FD-A7C3-94E0C2FF1048}"/>
              </a:ext>
            </a:extLst>
          </p:cNvPr>
          <p:cNvSpPr>
            <a:spLocks noGrp="1"/>
          </p:cNvSpPr>
          <p:nvPr>
            <p:ph type="ftr" sz="quarter" idx="11"/>
          </p:nvPr>
        </p:nvSpPr>
        <p:spPr/>
        <p:txBody>
          <a:bodyPr/>
          <a:lstStyle/>
          <a:p>
            <a:endParaRPr lang="LID4096"/>
          </a:p>
        </p:txBody>
      </p:sp>
      <p:sp>
        <p:nvSpPr>
          <p:cNvPr id="7" name="灯片编号占位符 6">
            <a:extLst>
              <a:ext uri="{FF2B5EF4-FFF2-40B4-BE49-F238E27FC236}">
                <a16:creationId xmlns:a16="http://schemas.microsoft.com/office/drawing/2014/main" id="{30B8AD30-29D4-449C-96FB-DE70575BB285}"/>
              </a:ext>
            </a:extLst>
          </p:cNvPr>
          <p:cNvSpPr>
            <a:spLocks noGrp="1"/>
          </p:cNvSpPr>
          <p:nvPr>
            <p:ph type="sldNum" sz="quarter" idx="12"/>
          </p:nvPr>
        </p:nvSpPr>
        <p:spPr/>
        <p:txBody>
          <a:bodyPr/>
          <a:lstStyle/>
          <a:p>
            <a:fld id="{5DEAFB20-EBBE-42B9-A2F9-26DF9E938646}" type="slidenum">
              <a:rPr lang="LID4096" smtClean="0"/>
              <a:t>‹#›</a:t>
            </a:fld>
            <a:endParaRPr lang="LID4096"/>
          </a:p>
        </p:txBody>
      </p:sp>
    </p:spTree>
    <p:extLst>
      <p:ext uri="{BB962C8B-B14F-4D97-AF65-F5344CB8AC3E}">
        <p14:creationId xmlns:p14="http://schemas.microsoft.com/office/powerpoint/2010/main" val="2420130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6D5B8-A7F1-47BB-9B02-C3683BB88EE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LID4096"/>
          </a:p>
        </p:txBody>
      </p:sp>
      <p:sp>
        <p:nvSpPr>
          <p:cNvPr id="3" name="图片占位符 2">
            <a:extLst>
              <a:ext uri="{FF2B5EF4-FFF2-40B4-BE49-F238E27FC236}">
                <a16:creationId xmlns:a16="http://schemas.microsoft.com/office/drawing/2014/main" id="{0A6B6757-86DD-4071-8AA5-70F4DDC3D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文本占位符 3">
            <a:extLst>
              <a:ext uri="{FF2B5EF4-FFF2-40B4-BE49-F238E27FC236}">
                <a16:creationId xmlns:a16="http://schemas.microsoft.com/office/drawing/2014/main" id="{B3C847AA-4B66-47E9-8E2C-5A7DB096B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9DBC229-6457-4B3C-86CB-4D6E8802D4F6}"/>
              </a:ext>
            </a:extLst>
          </p:cNvPr>
          <p:cNvSpPr>
            <a:spLocks noGrp="1"/>
          </p:cNvSpPr>
          <p:nvPr>
            <p:ph type="dt" sz="half" idx="10"/>
          </p:nvPr>
        </p:nvSpPr>
        <p:spPr/>
        <p:txBody>
          <a:bodyPr/>
          <a:lstStyle/>
          <a:p>
            <a:fld id="{493C6492-BCC4-4F2A-91FC-2E3E3FA8F89F}" type="datetimeFigureOut">
              <a:rPr lang="LID4096" smtClean="0"/>
              <a:t>04/02/2022</a:t>
            </a:fld>
            <a:endParaRPr lang="LID4096"/>
          </a:p>
        </p:txBody>
      </p:sp>
      <p:sp>
        <p:nvSpPr>
          <p:cNvPr id="6" name="页脚占位符 5">
            <a:extLst>
              <a:ext uri="{FF2B5EF4-FFF2-40B4-BE49-F238E27FC236}">
                <a16:creationId xmlns:a16="http://schemas.microsoft.com/office/drawing/2014/main" id="{C2E0707A-26B2-4481-981B-532F3C364AB4}"/>
              </a:ext>
            </a:extLst>
          </p:cNvPr>
          <p:cNvSpPr>
            <a:spLocks noGrp="1"/>
          </p:cNvSpPr>
          <p:nvPr>
            <p:ph type="ftr" sz="quarter" idx="11"/>
          </p:nvPr>
        </p:nvSpPr>
        <p:spPr/>
        <p:txBody>
          <a:bodyPr/>
          <a:lstStyle/>
          <a:p>
            <a:endParaRPr lang="LID4096"/>
          </a:p>
        </p:txBody>
      </p:sp>
      <p:sp>
        <p:nvSpPr>
          <p:cNvPr id="7" name="灯片编号占位符 6">
            <a:extLst>
              <a:ext uri="{FF2B5EF4-FFF2-40B4-BE49-F238E27FC236}">
                <a16:creationId xmlns:a16="http://schemas.microsoft.com/office/drawing/2014/main" id="{F571F52B-E626-4788-ADAA-7E118340951B}"/>
              </a:ext>
            </a:extLst>
          </p:cNvPr>
          <p:cNvSpPr>
            <a:spLocks noGrp="1"/>
          </p:cNvSpPr>
          <p:nvPr>
            <p:ph type="sldNum" sz="quarter" idx="12"/>
          </p:nvPr>
        </p:nvSpPr>
        <p:spPr/>
        <p:txBody>
          <a:bodyPr/>
          <a:lstStyle/>
          <a:p>
            <a:fld id="{5DEAFB20-EBBE-42B9-A2F9-26DF9E938646}" type="slidenum">
              <a:rPr lang="LID4096" smtClean="0"/>
              <a:t>‹#›</a:t>
            </a:fld>
            <a:endParaRPr lang="LID4096"/>
          </a:p>
        </p:txBody>
      </p:sp>
    </p:spTree>
    <p:extLst>
      <p:ext uri="{BB962C8B-B14F-4D97-AF65-F5344CB8AC3E}">
        <p14:creationId xmlns:p14="http://schemas.microsoft.com/office/powerpoint/2010/main" val="154964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A5A7277-8AF6-4BCC-AB7E-536B43EADB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LID4096"/>
          </a:p>
        </p:txBody>
      </p:sp>
      <p:sp>
        <p:nvSpPr>
          <p:cNvPr id="3" name="文本占位符 2">
            <a:extLst>
              <a:ext uri="{FF2B5EF4-FFF2-40B4-BE49-F238E27FC236}">
                <a16:creationId xmlns:a16="http://schemas.microsoft.com/office/drawing/2014/main" id="{E7BE38CB-7D35-4E93-AD27-D268A5137F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LID4096"/>
          </a:p>
        </p:txBody>
      </p:sp>
      <p:sp>
        <p:nvSpPr>
          <p:cNvPr id="4" name="日期占位符 3">
            <a:extLst>
              <a:ext uri="{FF2B5EF4-FFF2-40B4-BE49-F238E27FC236}">
                <a16:creationId xmlns:a16="http://schemas.microsoft.com/office/drawing/2014/main" id="{2C67889D-D7EF-4AD7-8722-D7C46564F9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3C6492-BCC4-4F2A-91FC-2E3E3FA8F89F}" type="datetimeFigureOut">
              <a:rPr lang="LID4096" smtClean="0"/>
              <a:t>04/02/2022</a:t>
            </a:fld>
            <a:endParaRPr lang="LID4096"/>
          </a:p>
        </p:txBody>
      </p:sp>
      <p:sp>
        <p:nvSpPr>
          <p:cNvPr id="5" name="页脚占位符 4">
            <a:extLst>
              <a:ext uri="{FF2B5EF4-FFF2-40B4-BE49-F238E27FC236}">
                <a16:creationId xmlns:a16="http://schemas.microsoft.com/office/drawing/2014/main" id="{6DE5EC8F-5FBB-4D9F-83BA-5774B3031E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灯片编号占位符 5">
            <a:extLst>
              <a:ext uri="{FF2B5EF4-FFF2-40B4-BE49-F238E27FC236}">
                <a16:creationId xmlns:a16="http://schemas.microsoft.com/office/drawing/2014/main" id="{BDACC474-EE09-4B0D-8AE6-EBE9298B0F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AFB20-EBBE-42B9-A2F9-26DF9E938646}" type="slidenum">
              <a:rPr lang="LID4096" smtClean="0"/>
              <a:t>‹#›</a:t>
            </a:fld>
            <a:endParaRPr lang="LID4096"/>
          </a:p>
        </p:txBody>
      </p:sp>
    </p:spTree>
    <p:extLst>
      <p:ext uri="{BB962C8B-B14F-4D97-AF65-F5344CB8AC3E}">
        <p14:creationId xmlns:p14="http://schemas.microsoft.com/office/powerpoint/2010/main" val="2623812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5B862-A28C-4EAA-9E44-A114EA9A0CAA}"/>
              </a:ext>
            </a:extLst>
          </p:cNvPr>
          <p:cNvSpPr>
            <a:spLocks noGrp="1"/>
          </p:cNvSpPr>
          <p:nvPr>
            <p:ph type="ctrTitle"/>
          </p:nvPr>
        </p:nvSpPr>
        <p:spPr/>
        <p:txBody>
          <a:bodyPr/>
          <a:lstStyle/>
          <a:p>
            <a:r>
              <a:rPr lang="en-US" altLang="zh-CN" b="1" dirty="0"/>
              <a:t>Java</a:t>
            </a:r>
            <a:r>
              <a:rPr lang="zh-CN" altLang="en-US" b="1" dirty="0"/>
              <a:t>基础</a:t>
            </a:r>
            <a:r>
              <a:rPr lang="en-US" altLang="zh-CN" b="1" dirty="0"/>
              <a:t>——</a:t>
            </a:r>
            <a:r>
              <a:rPr lang="zh-CN" altLang="en-US" b="1" dirty="0"/>
              <a:t>异常</a:t>
            </a:r>
            <a:endParaRPr lang="LID4096" b="1" dirty="0"/>
          </a:p>
        </p:txBody>
      </p:sp>
      <p:sp>
        <p:nvSpPr>
          <p:cNvPr id="3" name="副标题 2">
            <a:extLst>
              <a:ext uri="{FF2B5EF4-FFF2-40B4-BE49-F238E27FC236}">
                <a16:creationId xmlns:a16="http://schemas.microsoft.com/office/drawing/2014/main" id="{5E8F9E48-180D-4BE4-BA63-7B46A7334E65}"/>
              </a:ext>
            </a:extLst>
          </p:cNvPr>
          <p:cNvSpPr>
            <a:spLocks noGrp="1"/>
          </p:cNvSpPr>
          <p:nvPr>
            <p:ph type="subTitle" idx="1"/>
          </p:nvPr>
        </p:nvSpPr>
        <p:spPr>
          <a:xfrm>
            <a:off x="5199017" y="5866268"/>
            <a:ext cx="9144000" cy="1655762"/>
          </a:xfrm>
        </p:spPr>
        <p:txBody>
          <a:bodyPr/>
          <a:lstStyle/>
          <a:p>
            <a:r>
              <a:rPr lang="zh-CN" altLang="en-US" b="1" dirty="0"/>
              <a:t>软信</a:t>
            </a:r>
            <a:r>
              <a:rPr lang="en-US" altLang="zh-CN" b="1" dirty="0"/>
              <a:t>3</a:t>
            </a:r>
            <a:r>
              <a:rPr lang="zh-CN" altLang="en-US" b="1" dirty="0"/>
              <a:t>班：任振坤</a:t>
            </a:r>
            <a:endParaRPr lang="LID4096" b="1" dirty="0"/>
          </a:p>
        </p:txBody>
      </p:sp>
    </p:spTree>
    <p:extLst>
      <p:ext uri="{BB962C8B-B14F-4D97-AF65-F5344CB8AC3E}">
        <p14:creationId xmlns:p14="http://schemas.microsoft.com/office/powerpoint/2010/main" val="2522461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121416-3968-43CA-BB0D-67C59E7B4689}"/>
              </a:ext>
            </a:extLst>
          </p:cNvPr>
          <p:cNvSpPr>
            <a:spLocks noGrp="1"/>
          </p:cNvSpPr>
          <p:nvPr>
            <p:ph type="title"/>
          </p:nvPr>
        </p:nvSpPr>
        <p:spPr>
          <a:xfrm>
            <a:off x="838200" y="365125"/>
            <a:ext cx="10515600" cy="1002121"/>
          </a:xfrm>
        </p:spPr>
        <p:txBody>
          <a:bodyPr/>
          <a:lstStyle/>
          <a:p>
            <a:r>
              <a:rPr lang="zh-CN" altLang="en-US" b="1" dirty="0"/>
              <a:t>异常的分类：</a:t>
            </a:r>
            <a:endParaRPr lang="LID4096" b="1" dirty="0"/>
          </a:p>
        </p:txBody>
      </p:sp>
      <p:sp>
        <p:nvSpPr>
          <p:cNvPr id="3" name="内容占位符 2">
            <a:extLst>
              <a:ext uri="{FF2B5EF4-FFF2-40B4-BE49-F238E27FC236}">
                <a16:creationId xmlns:a16="http://schemas.microsoft.com/office/drawing/2014/main" id="{71F9F3C4-982D-410E-A1D6-2F61201D3588}"/>
              </a:ext>
            </a:extLst>
          </p:cNvPr>
          <p:cNvSpPr>
            <a:spLocks noGrp="1"/>
          </p:cNvSpPr>
          <p:nvPr>
            <p:ph idx="1"/>
          </p:nvPr>
        </p:nvSpPr>
        <p:spPr>
          <a:xfrm>
            <a:off x="182880" y="1367246"/>
            <a:ext cx="12009120" cy="5425440"/>
          </a:xfrm>
        </p:spPr>
        <p:txBody>
          <a:bodyPr>
            <a:normAutofit/>
          </a:bodyPr>
          <a:lstStyle/>
          <a:p>
            <a:r>
              <a:rPr lang="en-US" altLang="zh-CN" dirty="0"/>
              <a:t>1</a:t>
            </a:r>
            <a:r>
              <a:rPr lang="zh-CN" altLang="en-US" dirty="0"/>
              <a:t>、运行时异常</a:t>
            </a:r>
            <a:endParaRPr lang="en-US" altLang="zh-CN" dirty="0"/>
          </a:p>
          <a:p>
            <a:r>
              <a:rPr lang="en-US" altLang="zh-CN" dirty="0" err="1"/>
              <a:t>RuntimeException</a:t>
            </a:r>
            <a:r>
              <a:rPr lang="zh-CN" altLang="en-US" dirty="0"/>
              <a:t>：代码运行过程中出现的异常，没有强制处理的必要性，因为</a:t>
            </a:r>
            <a:r>
              <a:rPr lang="en-US" altLang="zh-CN" dirty="0"/>
              <a:t>JVM</a:t>
            </a:r>
            <a:r>
              <a:rPr lang="zh-CN" altLang="en-US" dirty="0"/>
              <a:t>会处理</a:t>
            </a:r>
            <a:r>
              <a:rPr lang="en-US" altLang="zh-CN" dirty="0" err="1"/>
              <a:t>RuntimeException</a:t>
            </a:r>
            <a:r>
              <a:rPr lang="zh-CN" altLang="en-US" dirty="0"/>
              <a:t>异常，即报错</a:t>
            </a:r>
            <a:endParaRPr lang="en-US" altLang="zh-CN" dirty="0"/>
          </a:p>
          <a:p>
            <a:r>
              <a:rPr lang="en-US" altLang="zh-CN" dirty="0"/>
              <a:t>2</a:t>
            </a:r>
            <a:r>
              <a:rPr lang="zh-CN" altLang="en-US" dirty="0"/>
              <a:t>、其他异常</a:t>
            </a:r>
            <a:endParaRPr lang="en-US" altLang="zh-CN" dirty="0"/>
          </a:p>
          <a:p>
            <a:r>
              <a:rPr lang="zh-CN" altLang="en-US" dirty="0"/>
              <a:t>强制要求处理，不管是捕获处理还是抛出处理，都需要进行操作，如果未处理就会报错</a:t>
            </a:r>
            <a:endParaRPr lang="en-US" altLang="zh-CN" dirty="0"/>
          </a:p>
          <a:p>
            <a:r>
              <a:rPr lang="en-US" altLang="zh-CN" dirty="0"/>
              <a:t>3</a:t>
            </a:r>
            <a:r>
              <a:rPr lang="zh-CN" altLang="en-US" dirty="0"/>
              <a:t>、自定义异常</a:t>
            </a:r>
            <a:endParaRPr lang="en-US" altLang="zh-CN" dirty="0"/>
          </a:p>
          <a:p>
            <a:r>
              <a:rPr lang="zh-CN" altLang="en-US" dirty="0"/>
              <a:t>继承自 </a:t>
            </a:r>
            <a:r>
              <a:rPr lang="en-US" dirty="0"/>
              <a:t>Exception </a:t>
            </a:r>
            <a:r>
              <a:rPr lang="zh-CN" altLang="en-US" dirty="0"/>
              <a:t>或者 </a:t>
            </a:r>
            <a:r>
              <a:rPr lang="en-US" dirty="0" err="1"/>
              <a:t>RuntimeException</a:t>
            </a:r>
            <a:r>
              <a:rPr lang="en-US" dirty="0"/>
              <a:t>，</a:t>
            </a:r>
            <a:r>
              <a:rPr lang="zh-CN" altLang="en-US" dirty="0"/>
              <a:t>只需要提供无参构造和一个带参构造即可</a:t>
            </a:r>
          </a:p>
          <a:p>
            <a:r>
              <a:rPr lang="en-US" altLang="zh-CN" dirty="0"/>
              <a:t>【</a:t>
            </a:r>
            <a:r>
              <a:rPr lang="zh-CN" altLang="en-US" dirty="0"/>
              <a:t>注意</a:t>
            </a:r>
            <a:r>
              <a:rPr lang="en-US" altLang="zh-CN" dirty="0"/>
              <a:t>】</a:t>
            </a:r>
            <a:r>
              <a:rPr lang="zh-CN" altLang="en-US" dirty="0"/>
              <a:t>如果继承自</a:t>
            </a:r>
            <a:r>
              <a:rPr lang="en-US" dirty="0"/>
              <a:t>Exception，</a:t>
            </a:r>
            <a:r>
              <a:rPr lang="zh-CN" altLang="en-US" dirty="0"/>
              <a:t>调用抛出了此异常的方法需要手动对其捕获或者抛出</a:t>
            </a:r>
            <a:endParaRPr lang="LID4096" dirty="0"/>
          </a:p>
        </p:txBody>
      </p:sp>
    </p:spTree>
    <p:extLst>
      <p:ext uri="{BB962C8B-B14F-4D97-AF65-F5344CB8AC3E}">
        <p14:creationId xmlns:p14="http://schemas.microsoft.com/office/powerpoint/2010/main" val="2752230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A1E40-FE3E-42F6-A9B7-13A44BE475C0}"/>
              </a:ext>
            </a:extLst>
          </p:cNvPr>
          <p:cNvSpPr>
            <a:spLocks noGrp="1"/>
          </p:cNvSpPr>
          <p:nvPr>
            <p:ph type="title"/>
          </p:nvPr>
        </p:nvSpPr>
        <p:spPr>
          <a:xfrm>
            <a:off x="0" y="0"/>
            <a:ext cx="12192000" cy="574766"/>
          </a:xfrm>
        </p:spPr>
        <p:txBody>
          <a:bodyPr>
            <a:normAutofit fontScale="90000"/>
          </a:bodyPr>
          <a:lstStyle/>
          <a:p>
            <a:r>
              <a:rPr lang="zh-CN" altLang="en-US" b="1" dirty="0"/>
              <a:t>总结：</a:t>
            </a:r>
            <a:endParaRPr lang="LID4096" b="1" dirty="0"/>
          </a:p>
        </p:txBody>
      </p:sp>
      <p:sp>
        <p:nvSpPr>
          <p:cNvPr id="3" name="内容占位符 2">
            <a:extLst>
              <a:ext uri="{FF2B5EF4-FFF2-40B4-BE49-F238E27FC236}">
                <a16:creationId xmlns:a16="http://schemas.microsoft.com/office/drawing/2014/main" id="{E8D543F5-3513-4770-8018-E145D7575AA1}"/>
              </a:ext>
            </a:extLst>
          </p:cNvPr>
          <p:cNvSpPr>
            <a:spLocks noGrp="1"/>
          </p:cNvSpPr>
          <p:nvPr>
            <p:ph idx="1"/>
          </p:nvPr>
        </p:nvSpPr>
        <p:spPr>
          <a:xfrm>
            <a:off x="0" y="574766"/>
            <a:ext cx="12192000" cy="5602197"/>
          </a:xfrm>
        </p:spPr>
        <p:txBody>
          <a:bodyPr/>
          <a:lstStyle/>
          <a:p>
            <a:r>
              <a:rPr lang="en-US" altLang="zh-CN" b="1" dirty="0"/>
              <a:t>1</a:t>
            </a:r>
            <a:r>
              <a:rPr lang="zh-CN" altLang="en-US" b="1" dirty="0"/>
              <a:t>、异常的存在是非常有必要的，可以帮助我们定位和解决问题</a:t>
            </a:r>
          </a:p>
          <a:p>
            <a:r>
              <a:rPr lang="en-US" altLang="zh-CN" b="1" dirty="0"/>
              <a:t>2</a:t>
            </a:r>
            <a:r>
              <a:rPr lang="zh-CN" altLang="en-US" b="1" dirty="0"/>
              <a:t>、异常的处理方式：捕获和抛出</a:t>
            </a:r>
          </a:p>
          <a:p>
            <a:r>
              <a:rPr lang="en-US" altLang="zh-CN" b="1" dirty="0"/>
              <a:t>3</a:t>
            </a:r>
            <a:r>
              <a:rPr lang="zh-CN" altLang="en-US" b="1" dirty="0"/>
              <a:t>、自定义异常一定要有无参构造和有参构造</a:t>
            </a:r>
          </a:p>
          <a:p>
            <a:r>
              <a:rPr lang="en-US" altLang="zh-CN" b="1" dirty="0"/>
              <a:t>4</a:t>
            </a:r>
            <a:r>
              <a:rPr lang="zh-CN" altLang="en-US" b="1" dirty="0"/>
              <a:t>、后期会遇到大量的异常，一般使用快捷键就能搞定</a:t>
            </a:r>
          </a:p>
          <a:p>
            <a:pPr marL="0" indent="0">
              <a:buNone/>
            </a:pPr>
            <a:r>
              <a:rPr lang="en-US" altLang="zh-CN" dirty="0"/>
              <a:t>Eclipse</a:t>
            </a:r>
            <a:r>
              <a:rPr lang="zh-CN" altLang="en-US" dirty="0"/>
              <a:t>：</a:t>
            </a:r>
            <a:r>
              <a:rPr lang="en-US" altLang="zh-CN" dirty="0"/>
              <a:t>Ctrl + 1		Idea</a:t>
            </a:r>
            <a:r>
              <a:rPr lang="zh-CN" altLang="en-US" dirty="0"/>
              <a:t>：</a:t>
            </a:r>
            <a:r>
              <a:rPr lang="en-US" altLang="zh-CN" dirty="0"/>
              <a:t>Alt + Enter</a:t>
            </a:r>
            <a:endParaRPr lang="LID4096" dirty="0"/>
          </a:p>
        </p:txBody>
      </p:sp>
      <p:sp>
        <p:nvSpPr>
          <p:cNvPr id="4" name="文本框 3">
            <a:extLst>
              <a:ext uri="{FF2B5EF4-FFF2-40B4-BE49-F238E27FC236}">
                <a16:creationId xmlns:a16="http://schemas.microsoft.com/office/drawing/2014/main" id="{582A292E-8F38-4D05-A902-6703405590F6}"/>
              </a:ext>
            </a:extLst>
          </p:cNvPr>
          <p:cNvSpPr txBox="1"/>
          <p:nvPr/>
        </p:nvSpPr>
        <p:spPr>
          <a:xfrm>
            <a:off x="0" y="3150743"/>
            <a:ext cx="12113623" cy="3600986"/>
          </a:xfrm>
          <a:prstGeom prst="rect">
            <a:avLst/>
          </a:prstGeom>
          <a:noFill/>
        </p:spPr>
        <p:txBody>
          <a:bodyPr wrap="square" rtlCol="0">
            <a:spAutoFit/>
          </a:bodyPr>
          <a:lstStyle/>
          <a:p>
            <a:r>
              <a:rPr lang="zh-CN" altLang="en-US" sz="3600" b="1" dirty="0"/>
              <a:t>注意：</a:t>
            </a:r>
            <a:endParaRPr lang="en-US" altLang="zh-CN" sz="3600" b="1" dirty="0"/>
          </a:p>
          <a:p>
            <a:r>
              <a:rPr lang="en-US" altLang="zh-CN" sz="3200" b="1" dirty="0"/>
              <a:t>1</a:t>
            </a:r>
            <a:r>
              <a:rPr lang="zh-CN" altLang="en-US" sz="3200" b="1" dirty="0"/>
              <a:t>、父类的方法有异常抛出，子类的重写方法在抛出异常的时候必须要小于等于父的异常</a:t>
            </a:r>
            <a:endParaRPr lang="en-US" altLang="zh-CN" sz="3200" b="1" dirty="0"/>
          </a:p>
          <a:p>
            <a:endParaRPr lang="zh-CN" altLang="en-US" sz="3200" b="1" dirty="0"/>
          </a:p>
          <a:p>
            <a:r>
              <a:rPr lang="en-US" altLang="zh-CN" sz="3200" b="1" dirty="0"/>
              <a:t>2</a:t>
            </a:r>
            <a:r>
              <a:rPr lang="zh-CN" altLang="en-US" sz="3200" b="1" dirty="0"/>
              <a:t>、父类的方法没有异常抛出，子类的重写方法不能有异常抛出</a:t>
            </a:r>
            <a:endParaRPr lang="en-US" altLang="zh-CN" sz="3200" b="1" dirty="0"/>
          </a:p>
          <a:p>
            <a:endParaRPr lang="zh-CN" altLang="en-US" sz="3200" b="1" dirty="0"/>
          </a:p>
          <a:p>
            <a:r>
              <a:rPr lang="en-US" altLang="zh-CN" sz="3200" b="1" dirty="0"/>
              <a:t>3</a:t>
            </a:r>
            <a:r>
              <a:rPr lang="zh-CN" altLang="en-US" sz="3200" b="1" dirty="0"/>
              <a:t>、父类的方法抛出多个异常，子类的重写方法必须比父少或者小</a:t>
            </a:r>
            <a:endParaRPr lang="LID4096" sz="3200" b="1" dirty="0"/>
          </a:p>
        </p:txBody>
      </p:sp>
    </p:spTree>
    <p:extLst>
      <p:ext uri="{BB962C8B-B14F-4D97-AF65-F5344CB8AC3E}">
        <p14:creationId xmlns:p14="http://schemas.microsoft.com/office/powerpoint/2010/main" val="2525625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D583EA-280A-4515-B6D9-FEEE3C6061AB}"/>
              </a:ext>
            </a:extLst>
          </p:cNvPr>
          <p:cNvSpPr>
            <a:spLocks noGrp="1"/>
          </p:cNvSpPr>
          <p:nvPr>
            <p:ph type="title"/>
          </p:nvPr>
        </p:nvSpPr>
        <p:spPr>
          <a:xfrm>
            <a:off x="0" y="53385"/>
            <a:ext cx="10944497" cy="627652"/>
          </a:xfrm>
        </p:spPr>
        <p:txBody>
          <a:bodyPr>
            <a:normAutofit fontScale="90000"/>
          </a:bodyPr>
          <a:lstStyle/>
          <a:p>
            <a:r>
              <a:rPr lang="zh-CN" altLang="en-US" b="1" dirty="0"/>
              <a:t>最后附上部分开发常见异常表：</a:t>
            </a:r>
            <a:endParaRPr lang="LID4096" b="1" dirty="0"/>
          </a:p>
        </p:txBody>
      </p:sp>
      <p:graphicFrame>
        <p:nvGraphicFramePr>
          <p:cNvPr id="4" name="表格 4">
            <a:extLst>
              <a:ext uri="{FF2B5EF4-FFF2-40B4-BE49-F238E27FC236}">
                <a16:creationId xmlns:a16="http://schemas.microsoft.com/office/drawing/2014/main" id="{C23EB808-C364-4655-BC6F-295201076705}"/>
              </a:ext>
            </a:extLst>
          </p:cNvPr>
          <p:cNvGraphicFramePr>
            <a:graphicFrameLocks noGrp="1"/>
          </p:cNvGraphicFramePr>
          <p:nvPr>
            <p:ph idx="1"/>
            <p:extLst>
              <p:ext uri="{D42A27DB-BD31-4B8C-83A1-F6EECF244321}">
                <p14:modId xmlns:p14="http://schemas.microsoft.com/office/powerpoint/2010/main" val="3202361997"/>
              </p:ext>
            </p:extLst>
          </p:nvPr>
        </p:nvGraphicFramePr>
        <p:xfrm>
          <a:off x="0" y="696686"/>
          <a:ext cx="12192004" cy="6161314"/>
        </p:xfrm>
        <a:graphic>
          <a:graphicData uri="http://schemas.openxmlformats.org/drawingml/2006/table">
            <a:tbl>
              <a:tblPr firstRow="1" bandRow="1">
                <a:tableStyleId>{5C22544A-7EE6-4342-B048-85BDC9FD1C3A}</a:tableStyleId>
              </a:tblPr>
              <a:tblGrid>
                <a:gridCol w="3048001">
                  <a:extLst>
                    <a:ext uri="{9D8B030D-6E8A-4147-A177-3AD203B41FA5}">
                      <a16:colId xmlns:a16="http://schemas.microsoft.com/office/drawing/2014/main" val="2697655358"/>
                    </a:ext>
                  </a:extLst>
                </a:gridCol>
                <a:gridCol w="1402079">
                  <a:extLst>
                    <a:ext uri="{9D8B030D-6E8A-4147-A177-3AD203B41FA5}">
                      <a16:colId xmlns:a16="http://schemas.microsoft.com/office/drawing/2014/main" val="3570066215"/>
                    </a:ext>
                  </a:extLst>
                </a:gridCol>
                <a:gridCol w="2142744">
                  <a:extLst>
                    <a:ext uri="{9D8B030D-6E8A-4147-A177-3AD203B41FA5}">
                      <a16:colId xmlns:a16="http://schemas.microsoft.com/office/drawing/2014/main" val="4068982421"/>
                    </a:ext>
                  </a:extLst>
                </a:gridCol>
                <a:gridCol w="5599180">
                  <a:extLst>
                    <a:ext uri="{9D8B030D-6E8A-4147-A177-3AD203B41FA5}">
                      <a16:colId xmlns:a16="http://schemas.microsoft.com/office/drawing/2014/main" val="3953691249"/>
                    </a:ext>
                  </a:extLst>
                </a:gridCol>
              </a:tblGrid>
              <a:tr h="432869">
                <a:tc>
                  <a:txBody>
                    <a:bodyPr/>
                    <a:lstStyle/>
                    <a:p>
                      <a:pPr algn="l"/>
                      <a:r>
                        <a:rPr lang="zh-CN" altLang="en-US" sz="1800" b="1" i="0" kern="1200" dirty="0">
                          <a:solidFill>
                            <a:schemeClr val="lt1"/>
                          </a:solidFill>
                          <a:effectLst/>
                          <a:latin typeface="+mn-lt"/>
                          <a:ea typeface="+mn-ea"/>
                          <a:cs typeface="+mn-cs"/>
                        </a:rPr>
                        <a:t>常见异常</a:t>
                      </a:r>
                      <a:endParaRPr lang="LID4096" dirty="0"/>
                    </a:p>
                  </a:txBody>
                  <a:tcPr/>
                </a:tc>
                <a:tc>
                  <a:txBody>
                    <a:bodyPr/>
                    <a:lstStyle/>
                    <a:p>
                      <a:pPr algn="l"/>
                      <a:r>
                        <a:rPr lang="zh-CN" altLang="en-US" sz="1800" b="1" i="0" kern="1200" dirty="0">
                          <a:solidFill>
                            <a:schemeClr val="lt1"/>
                          </a:solidFill>
                          <a:effectLst/>
                          <a:latin typeface="+mn-lt"/>
                          <a:ea typeface="+mn-ea"/>
                          <a:cs typeface="+mn-cs"/>
                        </a:rPr>
                        <a:t>类型</a:t>
                      </a:r>
                      <a:endParaRPr lang="LID4096" dirty="0"/>
                    </a:p>
                  </a:txBody>
                  <a:tcPr/>
                </a:tc>
                <a:tc>
                  <a:txBody>
                    <a:bodyPr/>
                    <a:lstStyle/>
                    <a:p>
                      <a:pPr algn="l"/>
                      <a:r>
                        <a:rPr lang="zh-CN" altLang="en-US" sz="1800" b="1" i="0" kern="1200" dirty="0">
                          <a:solidFill>
                            <a:schemeClr val="lt1"/>
                          </a:solidFill>
                          <a:effectLst/>
                          <a:latin typeface="+mn-lt"/>
                          <a:ea typeface="+mn-ea"/>
                          <a:cs typeface="+mn-cs"/>
                        </a:rPr>
                        <a:t>说明</a:t>
                      </a:r>
                      <a:endParaRPr lang="LID4096" dirty="0"/>
                    </a:p>
                  </a:txBody>
                  <a:tcPr/>
                </a:tc>
                <a:tc>
                  <a:txBody>
                    <a:bodyPr/>
                    <a:lstStyle/>
                    <a:p>
                      <a:pPr algn="l"/>
                      <a:r>
                        <a:rPr lang="zh-CN" altLang="en-US" sz="1800" b="1" i="0" kern="1200" dirty="0">
                          <a:solidFill>
                            <a:schemeClr val="lt1"/>
                          </a:solidFill>
                          <a:effectLst/>
                          <a:latin typeface="+mn-lt"/>
                          <a:ea typeface="+mn-ea"/>
                          <a:cs typeface="+mn-cs"/>
                        </a:rPr>
                        <a:t>异常备注</a:t>
                      </a:r>
                      <a:endParaRPr lang="LID4096" dirty="0"/>
                    </a:p>
                  </a:txBody>
                  <a:tcPr/>
                </a:tc>
                <a:extLst>
                  <a:ext uri="{0D108BD9-81ED-4DB2-BD59-A6C34878D82A}">
                    <a16:rowId xmlns:a16="http://schemas.microsoft.com/office/drawing/2014/main" val="4202900796"/>
                  </a:ext>
                </a:extLst>
              </a:tr>
              <a:tr h="1101458">
                <a:tc>
                  <a:txBody>
                    <a:bodyPr/>
                    <a:lstStyle/>
                    <a:p>
                      <a:pPr algn="l"/>
                      <a:r>
                        <a:rPr lang="en-US" sz="2800" b="0" i="0" kern="1200" dirty="0" err="1">
                          <a:solidFill>
                            <a:schemeClr val="dk1"/>
                          </a:solidFill>
                          <a:effectLst/>
                          <a:latin typeface="+mn-lt"/>
                          <a:ea typeface="+mn-ea"/>
                          <a:cs typeface="+mn-cs"/>
                        </a:rPr>
                        <a:t>java.lang.NullPointerException</a:t>
                      </a:r>
                      <a:endParaRPr lang="LID4096" sz="2800" dirty="0"/>
                    </a:p>
                  </a:txBody>
                  <a:tcPr/>
                </a:tc>
                <a:tc>
                  <a:txBody>
                    <a:bodyPr/>
                    <a:lstStyle/>
                    <a:p>
                      <a:pPr algn="l"/>
                      <a:r>
                        <a:rPr lang="zh-CN" altLang="en-US" sz="2800" b="0" i="0" kern="1200" dirty="0">
                          <a:solidFill>
                            <a:schemeClr val="dk1"/>
                          </a:solidFill>
                          <a:effectLst/>
                          <a:latin typeface="+mn-lt"/>
                          <a:ea typeface="+mn-ea"/>
                          <a:cs typeface="+mn-cs"/>
                        </a:rPr>
                        <a:t>运行时异常</a:t>
                      </a:r>
                      <a:endParaRPr lang="LID4096" sz="2800" dirty="0"/>
                    </a:p>
                  </a:txBody>
                  <a:tcPr/>
                </a:tc>
                <a:tc>
                  <a:txBody>
                    <a:bodyPr/>
                    <a:lstStyle/>
                    <a:p>
                      <a:pPr algn="l"/>
                      <a:r>
                        <a:rPr lang="zh-CN" altLang="en-US" sz="2800" b="0" i="0" kern="1200" dirty="0">
                          <a:solidFill>
                            <a:schemeClr val="dk1"/>
                          </a:solidFill>
                          <a:effectLst/>
                          <a:latin typeface="+mn-lt"/>
                          <a:ea typeface="+mn-ea"/>
                          <a:cs typeface="+mn-cs"/>
                        </a:rPr>
                        <a:t>空指针异常</a:t>
                      </a:r>
                      <a:endParaRPr lang="LID4096" sz="2800" dirty="0"/>
                    </a:p>
                  </a:txBody>
                  <a:tcPr/>
                </a:tc>
                <a:tc>
                  <a:txBody>
                    <a:bodyPr/>
                    <a:lstStyle/>
                    <a:p>
                      <a:pPr algn="l"/>
                      <a:r>
                        <a:rPr lang="zh-CN" altLang="en-US" sz="2000" b="0" i="0" kern="1200" dirty="0">
                          <a:solidFill>
                            <a:schemeClr val="dk1"/>
                          </a:solidFill>
                          <a:effectLst/>
                          <a:latin typeface="+mn-lt"/>
                          <a:ea typeface="+mn-ea"/>
                          <a:cs typeface="+mn-cs"/>
                        </a:rPr>
                        <a:t>解决方法是在调用某个对象的方法时候判断这个对 象是否可能为空，如果可能，则增加判断的语句</a:t>
                      </a:r>
                      <a:endParaRPr lang="LID4096" sz="2000" dirty="0"/>
                    </a:p>
                  </a:txBody>
                  <a:tcPr/>
                </a:tc>
                <a:extLst>
                  <a:ext uri="{0D108BD9-81ED-4DB2-BD59-A6C34878D82A}">
                    <a16:rowId xmlns:a16="http://schemas.microsoft.com/office/drawing/2014/main" val="165201881"/>
                  </a:ext>
                </a:extLst>
              </a:tr>
              <a:tr h="725958">
                <a:tc>
                  <a:txBody>
                    <a:bodyPr/>
                    <a:lstStyle/>
                    <a:p>
                      <a:pPr algn="l"/>
                      <a:r>
                        <a:rPr lang="en-US" sz="2000" b="0" i="0" kern="1200" dirty="0" err="1">
                          <a:solidFill>
                            <a:schemeClr val="dk1"/>
                          </a:solidFill>
                          <a:effectLst/>
                          <a:latin typeface="+mn-lt"/>
                          <a:ea typeface="+mn-ea"/>
                          <a:cs typeface="+mn-cs"/>
                        </a:rPr>
                        <a:t>java.lang.ArithmeticException</a:t>
                      </a:r>
                      <a:endParaRPr lang="LID4096" sz="2000" dirty="0"/>
                    </a:p>
                  </a:txBody>
                  <a:tcPr/>
                </a:tc>
                <a:tc>
                  <a:txBody>
                    <a:bodyPr/>
                    <a:lstStyle/>
                    <a:p>
                      <a:pPr algn="l"/>
                      <a:r>
                        <a:rPr lang="zh-CN" altLang="en-US" sz="2000" b="0" i="0" kern="1200" dirty="0">
                          <a:solidFill>
                            <a:schemeClr val="dk1"/>
                          </a:solidFill>
                          <a:effectLst/>
                          <a:latin typeface="+mn-lt"/>
                          <a:ea typeface="+mn-ea"/>
                          <a:cs typeface="+mn-cs"/>
                        </a:rPr>
                        <a:t>运行时异常</a:t>
                      </a:r>
                      <a:endParaRPr lang="LID4096" sz="2000" dirty="0"/>
                    </a:p>
                  </a:txBody>
                  <a:tcPr/>
                </a:tc>
                <a:tc>
                  <a:txBody>
                    <a:bodyPr/>
                    <a:lstStyle/>
                    <a:p>
                      <a:pPr algn="l"/>
                      <a:r>
                        <a:rPr lang="zh-CN" altLang="en-US" sz="2000" b="0" i="0" kern="1200" dirty="0">
                          <a:solidFill>
                            <a:schemeClr val="dk1"/>
                          </a:solidFill>
                          <a:effectLst/>
                          <a:latin typeface="+mn-lt"/>
                          <a:ea typeface="+mn-ea"/>
                          <a:cs typeface="+mn-cs"/>
                        </a:rPr>
                        <a:t>算术错误，如除以</a:t>
                      </a:r>
                      <a:r>
                        <a:rPr lang="en-US" altLang="zh-CN" sz="2000" b="0" i="0" kern="1200" dirty="0">
                          <a:solidFill>
                            <a:schemeClr val="dk1"/>
                          </a:solidFill>
                          <a:effectLst/>
                          <a:latin typeface="+mn-lt"/>
                          <a:ea typeface="+mn-ea"/>
                          <a:cs typeface="+mn-cs"/>
                        </a:rPr>
                        <a:t>0</a:t>
                      </a:r>
                      <a:r>
                        <a:rPr lang="zh-CN" altLang="en-US" sz="2000" b="0" i="0" kern="1200" dirty="0">
                          <a:solidFill>
                            <a:schemeClr val="dk1"/>
                          </a:solidFill>
                          <a:effectLst/>
                          <a:latin typeface="+mn-lt"/>
                          <a:ea typeface="+mn-ea"/>
                          <a:cs typeface="+mn-cs"/>
                        </a:rPr>
                        <a:t> </a:t>
                      </a:r>
                      <a:endParaRPr lang="LID4096" sz="2000" dirty="0"/>
                    </a:p>
                  </a:txBody>
                  <a:tcPr/>
                </a:tc>
                <a:tc>
                  <a:txBody>
                    <a:bodyPr/>
                    <a:lstStyle/>
                    <a:p>
                      <a:pPr algn="l"/>
                      <a:r>
                        <a:rPr lang="zh-CN" altLang="en-US" sz="1800" b="0" i="0" kern="1200" dirty="0">
                          <a:solidFill>
                            <a:schemeClr val="dk1"/>
                          </a:solidFill>
                          <a:effectLst/>
                          <a:latin typeface="+mn-lt"/>
                          <a:ea typeface="+mn-ea"/>
                          <a:cs typeface="+mn-cs"/>
                        </a:rPr>
                        <a:t>比如程序中出现了除以零这样的运算就会出这样的异常</a:t>
                      </a:r>
                      <a:endParaRPr lang="LID4096" dirty="0"/>
                    </a:p>
                  </a:txBody>
                  <a:tcPr/>
                </a:tc>
                <a:extLst>
                  <a:ext uri="{0D108BD9-81ED-4DB2-BD59-A6C34878D82A}">
                    <a16:rowId xmlns:a16="http://schemas.microsoft.com/office/drawing/2014/main" val="721474630"/>
                  </a:ext>
                </a:extLst>
              </a:tr>
              <a:tr h="1371683">
                <a:tc>
                  <a:txBody>
                    <a:bodyPr/>
                    <a:lstStyle/>
                    <a:p>
                      <a:pPr algn="l"/>
                      <a:r>
                        <a:rPr lang="en-US" sz="2800" b="0" i="0" kern="1200" dirty="0" err="1">
                          <a:solidFill>
                            <a:schemeClr val="dk1"/>
                          </a:solidFill>
                          <a:effectLst/>
                          <a:latin typeface="+mn-lt"/>
                          <a:ea typeface="+mn-ea"/>
                          <a:cs typeface="+mn-cs"/>
                        </a:rPr>
                        <a:t>java.lang.NumberFormatException</a:t>
                      </a:r>
                      <a:endParaRPr lang="LID4096" sz="2800" dirty="0"/>
                    </a:p>
                  </a:txBody>
                  <a:tcPr/>
                </a:tc>
                <a:tc>
                  <a:txBody>
                    <a:bodyPr/>
                    <a:lstStyle/>
                    <a:p>
                      <a:pPr algn="l"/>
                      <a:r>
                        <a:rPr lang="zh-CN" altLang="en-US" sz="2800" b="0" i="0" kern="1200" dirty="0">
                          <a:solidFill>
                            <a:schemeClr val="dk1"/>
                          </a:solidFill>
                          <a:effectLst/>
                          <a:latin typeface="+mn-lt"/>
                          <a:ea typeface="+mn-ea"/>
                          <a:cs typeface="+mn-cs"/>
                        </a:rPr>
                        <a:t>运行时异常</a:t>
                      </a:r>
                      <a:endParaRPr lang="LID4096" sz="2800" dirty="0"/>
                    </a:p>
                  </a:txBody>
                  <a:tcPr/>
                </a:tc>
                <a:tc>
                  <a:txBody>
                    <a:bodyPr/>
                    <a:lstStyle/>
                    <a:p>
                      <a:pPr algn="l"/>
                      <a:r>
                        <a:rPr lang="zh-CN" altLang="en-US" sz="3200" b="0" i="0" kern="1200" dirty="0">
                          <a:solidFill>
                            <a:schemeClr val="dk1"/>
                          </a:solidFill>
                          <a:effectLst/>
                          <a:latin typeface="+mn-lt"/>
                          <a:ea typeface="+mn-ea"/>
                          <a:cs typeface="+mn-cs"/>
                        </a:rPr>
                        <a:t>数字转换异常</a:t>
                      </a:r>
                      <a:endParaRPr lang="LID4096" sz="3200" dirty="0"/>
                    </a:p>
                  </a:txBody>
                  <a:tcPr/>
                </a:tc>
                <a:tc>
                  <a:txBody>
                    <a:bodyPr/>
                    <a:lstStyle/>
                    <a:p>
                      <a:pPr algn="l"/>
                      <a:r>
                        <a:rPr lang="zh-CN" altLang="en-US" sz="2000" b="0" i="0" kern="1200" dirty="0">
                          <a:solidFill>
                            <a:schemeClr val="dk1"/>
                          </a:solidFill>
                          <a:effectLst/>
                          <a:latin typeface="+mn-lt"/>
                          <a:ea typeface="+mn-ea"/>
                          <a:cs typeface="+mn-cs"/>
                        </a:rPr>
                        <a:t>字符串转换为数字类型时抛出的异常，在把一个表示数字的字符串转换成数字类型的时候可能会报这个异常，原因是作为参数的字符串不是由数字组成的。</a:t>
                      </a:r>
                      <a:endParaRPr lang="LID4096" sz="2000" dirty="0"/>
                    </a:p>
                  </a:txBody>
                  <a:tcPr/>
                </a:tc>
                <a:extLst>
                  <a:ext uri="{0D108BD9-81ED-4DB2-BD59-A6C34878D82A}">
                    <a16:rowId xmlns:a16="http://schemas.microsoft.com/office/drawing/2014/main" val="3898256601"/>
                  </a:ext>
                </a:extLst>
              </a:tr>
              <a:tr h="2529346">
                <a:tc>
                  <a:txBody>
                    <a:bodyPr/>
                    <a:lstStyle/>
                    <a:p>
                      <a:pPr algn="l"/>
                      <a:r>
                        <a:rPr lang="en-US" sz="3200" b="0" i="0" kern="1200" dirty="0" err="1">
                          <a:solidFill>
                            <a:schemeClr val="dk1"/>
                          </a:solidFill>
                          <a:effectLst/>
                          <a:latin typeface="+mn-lt"/>
                          <a:ea typeface="+mn-ea"/>
                          <a:cs typeface="+mn-cs"/>
                        </a:rPr>
                        <a:t>java.lang.ClassCastException</a:t>
                      </a:r>
                      <a:endParaRPr lang="LID4096" sz="3200" dirty="0"/>
                    </a:p>
                  </a:txBody>
                  <a:tcPr/>
                </a:tc>
                <a:tc>
                  <a:txBody>
                    <a:bodyPr/>
                    <a:lstStyle/>
                    <a:p>
                      <a:pPr algn="l"/>
                      <a:r>
                        <a:rPr lang="zh-CN" altLang="en-US" sz="4400" b="0" i="0" kern="1200" dirty="0">
                          <a:solidFill>
                            <a:schemeClr val="dk1"/>
                          </a:solidFill>
                          <a:effectLst/>
                          <a:latin typeface="+mn-lt"/>
                          <a:ea typeface="+mn-ea"/>
                          <a:cs typeface="+mn-cs"/>
                        </a:rPr>
                        <a:t>运行时异常</a:t>
                      </a:r>
                      <a:endParaRPr lang="LID4096" sz="4400" dirty="0"/>
                    </a:p>
                  </a:txBody>
                  <a:tcPr/>
                </a:tc>
                <a:tc>
                  <a:txBody>
                    <a:bodyPr/>
                    <a:lstStyle/>
                    <a:p>
                      <a:pPr algn="l"/>
                      <a:r>
                        <a:rPr lang="zh-CN" altLang="en-US" sz="4000" b="0" i="0" kern="1200" dirty="0">
                          <a:solidFill>
                            <a:schemeClr val="dk1"/>
                          </a:solidFill>
                          <a:effectLst/>
                          <a:latin typeface="+mn-lt"/>
                          <a:ea typeface="+mn-ea"/>
                          <a:cs typeface="+mn-cs"/>
                        </a:rPr>
                        <a:t>类型转换异常</a:t>
                      </a:r>
                      <a:endParaRPr lang="LID4096" sz="4000" dirty="0"/>
                    </a:p>
                  </a:txBody>
                  <a:tcPr/>
                </a:tc>
                <a:tc>
                  <a:txBody>
                    <a:bodyPr/>
                    <a:lstStyle/>
                    <a:p>
                      <a:pPr algn="l"/>
                      <a:r>
                        <a:rPr lang="zh-CN" altLang="en-US" sz="2400" b="0" i="0" kern="1200" dirty="0">
                          <a:solidFill>
                            <a:schemeClr val="dk1"/>
                          </a:solidFill>
                          <a:effectLst/>
                          <a:latin typeface="+mn-lt"/>
                          <a:ea typeface="+mn-ea"/>
                          <a:cs typeface="+mn-cs"/>
                        </a:rPr>
                        <a:t>通常是进行强制类型转换时候出的错误。</a:t>
                      </a:r>
                      <a:br>
                        <a:rPr lang="zh-CN" altLang="en-US" sz="2400" dirty="0"/>
                      </a:br>
                      <a:r>
                        <a:rPr lang="zh-CN" altLang="en-US" sz="2400" b="0" i="0" kern="1200" dirty="0">
                          <a:solidFill>
                            <a:schemeClr val="dk1"/>
                          </a:solidFill>
                          <a:effectLst/>
                          <a:latin typeface="+mn-lt"/>
                          <a:ea typeface="+mn-ea"/>
                          <a:cs typeface="+mn-cs"/>
                        </a:rPr>
                        <a:t>强制类型转换的前提是父类引用指向的对象的类型是子类的时候才可以进行强制类型转换，如果父类引用指向的对象的类型不是子类的时候将产生 </a:t>
                      </a:r>
                      <a:r>
                        <a:rPr lang="en-US" altLang="zh-CN" sz="2400" b="0" i="0" kern="1200" dirty="0" err="1">
                          <a:solidFill>
                            <a:schemeClr val="dk1"/>
                          </a:solidFill>
                          <a:effectLst/>
                          <a:latin typeface="+mn-lt"/>
                          <a:ea typeface="+mn-ea"/>
                          <a:cs typeface="+mn-cs"/>
                        </a:rPr>
                        <a:t>java.lang.ClassCastException</a:t>
                      </a:r>
                      <a:r>
                        <a:rPr lang="zh-CN" altLang="en-US" sz="2400" b="0" i="0" kern="1200" dirty="0">
                          <a:solidFill>
                            <a:schemeClr val="dk1"/>
                          </a:solidFill>
                          <a:effectLst/>
                          <a:latin typeface="+mn-lt"/>
                          <a:ea typeface="+mn-ea"/>
                          <a:cs typeface="+mn-cs"/>
                        </a:rPr>
                        <a:t>异常</a:t>
                      </a:r>
                      <a:endParaRPr lang="LID4096" sz="2400" dirty="0"/>
                    </a:p>
                  </a:txBody>
                  <a:tcPr/>
                </a:tc>
                <a:extLst>
                  <a:ext uri="{0D108BD9-81ED-4DB2-BD59-A6C34878D82A}">
                    <a16:rowId xmlns:a16="http://schemas.microsoft.com/office/drawing/2014/main" val="1325078659"/>
                  </a:ext>
                </a:extLst>
              </a:tr>
            </a:tbl>
          </a:graphicData>
        </a:graphic>
      </p:graphicFrame>
    </p:spTree>
    <p:extLst>
      <p:ext uri="{BB962C8B-B14F-4D97-AF65-F5344CB8AC3E}">
        <p14:creationId xmlns:p14="http://schemas.microsoft.com/office/powerpoint/2010/main" val="1821193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DC53EA5D-211D-4ABD-A0A4-15FD129F71D4}"/>
              </a:ext>
            </a:extLst>
          </p:cNvPr>
          <p:cNvGraphicFramePr>
            <a:graphicFrameLocks noGrp="1"/>
          </p:cNvGraphicFramePr>
          <p:nvPr>
            <p:ph idx="1"/>
            <p:extLst>
              <p:ext uri="{D42A27DB-BD31-4B8C-83A1-F6EECF244321}">
                <p14:modId xmlns:p14="http://schemas.microsoft.com/office/powerpoint/2010/main" val="229374056"/>
              </p:ext>
            </p:extLst>
          </p:nvPr>
        </p:nvGraphicFramePr>
        <p:xfrm>
          <a:off x="-8709" y="0"/>
          <a:ext cx="12209417" cy="6898028"/>
        </p:xfrm>
        <a:graphic>
          <a:graphicData uri="http://schemas.openxmlformats.org/drawingml/2006/table">
            <a:tbl>
              <a:tblPr firstRow="1" bandRow="1">
                <a:tableStyleId>{5C22544A-7EE6-4342-B048-85BDC9FD1C3A}</a:tableStyleId>
              </a:tblPr>
              <a:tblGrid>
                <a:gridCol w="3065417">
                  <a:extLst>
                    <a:ext uri="{9D8B030D-6E8A-4147-A177-3AD203B41FA5}">
                      <a16:colId xmlns:a16="http://schemas.microsoft.com/office/drawing/2014/main" val="3697181004"/>
                    </a:ext>
                  </a:extLst>
                </a:gridCol>
                <a:gridCol w="1999488">
                  <a:extLst>
                    <a:ext uri="{9D8B030D-6E8A-4147-A177-3AD203B41FA5}">
                      <a16:colId xmlns:a16="http://schemas.microsoft.com/office/drawing/2014/main" val="3239872190"/>
                    </a:ext>
                  </a:extLst>
                </a:gridCol>
                <a:gridCol w="2386584">
                  <a:extLst>
                    <a:ext uri="{9D8B030D-6E8A-4147-A177-3AD203B41FA5}">
                      <a16:colId xmlns:a16="http://schemas.microsoft.com/office/drawing/2014/main" val="3524739088"/>
                    </a:ext>
                  </a:extLst>
                </a:gridCol>
                <a:gridCol w="4757928">
                  <a:extLst>
                    <a:ext uri="{9D8B030D-6E8A-4147-A177-3AD203B41FA5}">
                      <a16:colId xmlns:a16="http://schemas.microsoft.com/office/drawing/2014/main" val="1970151236"/>
                    </a:ext>
                  </a:extLst>
                </a:gridCol>
              </a:tblGrid>
              <a:tr h="418011">
                <a:tc>
                  <a:txBody>
                    <a:bodyPr/>
                    <a:lstStyle/>
                    <a:p>
                      <a:r>
                        <a:rPr lang="zh-CN" altLang="en-US" sz="1800" b="1" i="0" kern="1200" dirty="0">
                          <a:solidFill>
                            <a:schemeClr val="lt1"/>
                          </a:solidFill>
                          <a:effectLst/>
                          <a:latin typeface="+mn-lt"/>
                          <a:ea typeface="+mn-ea"/>
                          <a:cs typeface="+mn-cs"/>
                        </a:rPr>
                        <a:t>常见异常</a:t>
                      </a:r>
                      <a:endParaRPr lang="LID4096" dirty="0"/>
                    </a:p>
                  </a:txBody>
                  <a:tcPr/>
                </a:tc>
                <a:tc>
                  <a:txBody>
                    <a:bodyPr/>
                    <a:lstStyle/>
                    <a:p>
                      <a:r>
                        <a:rPr lang="zh-CN" altLang="en-US" sz="1800" b="1" i="0" kern="1200" dirty="0">
                          <a:solidFill>
                            <a:schemeClr val="lt1"/>
                          </a:solidFill>
                          <a:effectLst/>
                          <a:latin typeface="+mn-lt"/>
                          <a:ea typeface="+mn-ea"/>
                          <a:cs typeface="+mn-cs"/>
                        </a:rPr>
                        <a:t>类型</a:t>
                      </a:r>
                      <a:endParaRPr lang="LID4096" dirty="0"/>
                    </a:p>
                  </a:txBody>
                  <a:tcPr/>
                </a:tc>
                <a:tc>
                  <a:txBody>
                    <a:bodyPr/>
                    <a:lstStyle/>
                    <a:p>
                      <a:r>
                        <a:rPr lang="zh-CN" altLang="en-US" sz="1800" b="1" i="0" kern="1200" dirty="0">
                          <a:solidFill>
                            <a:schemeClr val="lt1"/>
                          </a:solidFill>
                          <a:effectLst/>
                          <a:latin typeface="+mn-lt"/>
                          <a:ea typeface="+mn-ea"/>
                          <a:cs typeface="+mn-cs"/>
                        </a:rPr>
                        <a:t>说明</a:t>
                      </a:r>
                      <a:endParaRPr lang="LID4096" dirty="0"/>
                    </a:p>
                  </a:txBody>
                  <a:tcPr/>
                </a:tc>
                <a:tc>
                  <a:txBody>
                    <a:bodyPr/>
                    <a:lstStyle/>
                    <a:p>
                      <a:r>
                        <a:rPr lang="zh-CN" altLang="en-US" sz="1800" b="1" i="0" kern="1200" dirty="0">
                          <a:solidFill>
                            <a:schemeClr val="lt1"/>
                          </a:solidFill>
                          <a:effectLst/>
                          <a:latin typeface="+mn-lt"/>
                          <a:ea typeface="+mn-ea"/>
                          <a:cs typeface="+mn-cs"/>
                        </a:rPr>
                        <a:t>异常备注</a:t>
                      </a:r>
                      <a:endParaRPr lang="LID4096" dirty="0"/>
                    </a:p>
                  </a:txBody>
                  <a:tcPr/>
                </a:tc>
                <a:extLst>
                  <a:ext uri="{0D108BD9-81ED-4DB2-BD59-A6C34878D82A}">
                    <a16:rowId xmlns:a16="http://schemas.microsoft.com/office/drawing/2014/main" val="3815186029"/>
                  </a:ext>
                </a:extLst>
              </a:tr>
              <a:tr h="1053668">
                <a:tc>
                  <a:txBody>
                    <a:bodyPr/>
                    <a:lstStyle/>
                    <a:p>
                      <a:r>
                        <a:rPr lang="en-US" sz="2400" b="0" i="0" kern="1200" dirty="0" err="1">
                          <a:solidFill>
                            <a:schemeClr val="dk1"/>
                          </a:solidFill>
                          <a:effectLst/>
                          <a:latin typeface="+mn-lt"/>
                          <a:ea typeface="+mn-ea"/>
                          <a:cs typeface="+mn-cs"/>
                        </a:rPr>
                        <a:t>java.lang.ArrayIndexOutOfBoundsException</a:t>
                      </a:r>
                      <a:endParaRPr lang="LID4096" sz="2400" dirty="0"/>
                    </a:p>
                  </a:txBody>
                  <a:tcPr/>
                </a:tc>
                <a:tc>
                  <a:txBody>
                    <a:bodyPr/>
                    <a:lstStyle/>
                    <a:p>
                      <a:r>
                        <a:rPr lang="zh-CN" altLang="en-US" sz="1800" b="0" i="0" kern="1200" dirty="0">
                          <a:solidFill>
                            <a:schemeClr val="dk1"/>
                          </a:solidFill>
                          <a:effectLst/>
                          <a:latin typeface="+mn-lt"/>
                          <a:ea typeface="+mn-ea"/>
                          <a:cs typeface="+mn-cs"/>
                        </a:rPr>
                        <a:t>运行时异常</a:t>
                      </a:r>
                      <a:endParaRPr lang="LID4096" dirty="0"/>
                    </a:p>
                  </a:txBody>
                  <a:tcPr/>
                </a:tc>
                <a:tc>
                  <a:txBody>
                    <a:bodyPr/>
                    <a:lstStyle/>
                    <a:p>
                      <a:r>
                        <a:rPr lang="zh-CN" altLang="en-US" sz="1800" b="0" i="0" kern="1200" dirty="0">
                          <a:solidFill>
                            <a:schemeClr val="dk1"/>
                          </a:solidFill>
                          <a:effectLst/>
                          <a:latin typeface="+mn-lt"/>
                          <a:ea typeface="+mn-ea"/>
                          <a:cs typeface="+mn-cs"/>
                        </a:rPr>
                        <a:t>数组下标越界异常</a:t>
                      </a:r>
                      <a:endParaRPr lang="LID4096" dirty="0"/>
                    </a:p>
                  </a:txBody>
                  <a:tcPr/>
                </a:tc>
                <a:tc>
                  <a:txBody>
                    <a:bodyPr/>
                    <a:lstStyle/>
                    <a:p>
                      <a:r>
                        <a:rPr lang="zh-CN" altLang="en-US" sz="1800" b="0" i="0" kern="1200" dirty="0">
                          <a:solidFill>
                            <a:schemeClr val="dk1"/>
                          </a:solidFill>
                          <a:effectLst/>
                          <a:latin typeface="+mn-lt"/>
                          <a:ea typeface="+mn-ea"/>
                          <a:cs typeface="+mn-cs"/>
                        </a:rPr>
                        <a:t>数组下标越界错误，解决方法就是查看为什么数组下标越界。</a:t>
                      </a:r>
                      <a:endParaRPr lang="LID4096" dirty="0"/>
                    </a:p>
                  </a:txBody>
                  <a:tcPr/>
                </a:tc>
                <a:extLst>
                  <a:ext uri="{0D108BD9-81ED-4DB2-BD59-A6C34878D82A}">
                    <a16:rowId xmlns:a16="http://schemas.microsoft.com/office/drawing/2014/main" val="3137749276"/>
                  </a:ext>
                </a:extLst>
              </a:tr>
              <a:tr h="1223219">
                <a:tc>
                  <a:txBody>
                    <a:bodyPr/>
                    <a:lstStyle/>
                    <a:p>
                      <a:r>
                        <a:rPr lang="en-US" sz="2800" b="0" i="0" kern="1200" dirty="0" err="1">
                          <a:solidFill>
                            <a:schemeClr val="dk1"/>
                          </a:solidFill>
                          <a:effectLst/>
                          <a:latin typeface="+mn-lt"/>
                          <a:ea typeface="+mn-ea"/>
                          <a:cs typeface="+mn-cs"/>
                        </a:rPr>
                        <a:t>java.lang.IndexOutOfBoundsException</a:t>
                      </a:r>
                      <a:endParaRPr lang="LID4096" sz="2800" dirty="0"/>
                    </a:p>
                  </a:txBody>
                  <a:tcPr/>
                </a:tc>
                <a:tc>
                  <a:txBody>
                    <a:bodyPr/>
                    <a:lstStyle/>
                    <a:p>
                      <a:r>
                        <a:rPr lang="zh-CN" altLang="en-US" sz="1800" b="0" i="0" kern="1200" dirty="0">
                          <a:solidFill>
                            <a:schemeClr val="dk1"/>
                          </a:solidFill>
                          <a:effectLst/>
                          <a:latin typeface="+mn-lt"/>
                          <a:ea typeface="+mn-ea"/>
                          <a:cs typeface="+mn-cs"/>
                        </a:rPr>
                        <a:t>运行时异常</a:t>
                      </a:r>
                      <a:endParaRPr lang="LID4096" dirty="0"/>
                    </a:p>
                  </a:txBody>
                  <a:tcPr/>
                </a:tc>
                <a:tc>
                  <a:txBody>
                    <a:bodyPr/>
                    <a:lstStyle/>
                    <a:p>
                      <a:r>
                        <a:rPr lang="zh-CN" altLang="en-US" sz="1800" b="0" i="0" kern="1200" dirty="0">
                          <a:solidFill>
                            <a:schemeClr val="dk1"/>
                          </a:solidFill>
                          <a:effectLst/>
                          <a:latin typeface="+mn-lt"/>
                          <a:ea typeface="+mn-ea"/>
                          <a:cs typeface="+mn-cs"/>
                        </a:rPr>
                        <a:t>索引越界异常</a:t>
                      </a:r>
                      <a:endParaRPr lang="LID4096" dirty="0"/>
                    </a:p>
                  </a:txBody>
                  <a:tcPr/>
                </a:tc>
                <a:tc>
                  <a:txBody>
                    <a:bodyPr/>
                    <a:lstStyle/>
                    <a:p>
                      <a:r>
                        <a:rPr lang="zh-CN" altLang="en-US" sz="1800" b="0" i="0" kern="1200" dirty="0">
                          <a:solidFill>
                            <a:schemeClr val="dk1"/>
                          </a:solidFill>
                          <a:effectLst/>
                          <a:latin typeface="+mn-lt"/>
                          <a:ea typeface="+mn-ea"/>
                          <a:cs typeface="+mn-cs"/>
                        </a:rPr>
                        <a:t>常针对集合类，通过索引获取数据时发生，解决方法，不指定大于集合类长度的索引。</a:t>
                      </a:r>
                      <a:endParaRPr lang="LID4096" dirty="0"/>
                    </a:p>
                  </a:txBody>
                  <a:tcPr/>
                </a:tc>
                <a:extLst>
                  <a:ext uri="{0D108BD9-81ED-4DB2-BD59-A6C34878D82A}">
                    <a16:rowId xmlns:a16="http://schemas.microsoft.com/office/drawing/2014/main" val="1204330738"/>
                  </a:ext>
                </a:extLst>
              </a:tr>
              <a:tr h="1043309">
                <a:tc>
                  <a:txBody>
                    <a:bodyPr/>
                    <a:lstStyle/>
                    <a:p>
                      <a:r>
                        <a:rPr lang="en-US" sz="2800" b="0" i="0" kern="1200" dirty="0" err="1">
                          <a:solidFill>
                            <a:schemeClr val="dk1"/>
                          </a:solidFill>
                          <a:effectLst/>
                          <a:latin typeface="+mn-lt"/>
                          <a:ea typeface="+mn-ea"/>
                          <a:cs typeface="+mn-cs"/>
                        </a:rPr>
                        <a:t>java.lang.IllegalArgumentException</a:t>
                      </a:r>
                      <a:endParaRPr lang="LID4096" sz="2800" dirty="0"/>
                    </a:p>
                  </a:txBody>
                  <a:tcPr/>
                </a:tc>
                <a:tc>
                  <a:txBody>
                    <a:bodyPr/>
                    <a:lstStyle/>
                    <a:p>
                      <a:r>
                        <a:rPr lang="zh-CN" altLang="en-US" sz="1800" b="0" i="0" kern="1200" dirty="0">
                          <a:solidFill>
                            <a:schemeClr val="dk1"/>
                          </a:solidFill>
                          <a:effectLst/>
                          <a:latin typeface="+mn-lt"/>
                          <a:ea typeface="+mn-ea"/>
                          <a:cs typeface="+mn-cs"/>
                        </a:rPr>
                        <a:t>运行时异常</a:t>
                      </a:r>
                      <a:endParaRPr lang="LID4096" dirty="0"/>
                    </a:p>
                  </a:txBody>
                  <a:tcPr/>
                </a:tc>
                <a:tc>
                  <a:txBody>
                    <a:bodyPr/>
                    <a:lstStyle/>
                    <a:p>
                      <a:r>
                        <a:rPr lang="zh-CN" altLang="en-US" sz="1800" b="0" i="0" kern="1200" dirty="0">
                          <a:solidFill>
                            <a:schemeClr val="dk1"/>
                          </a:solidFill>
                          <a:effectLst/>
                          <a:latin typeface="+mn-lt"/>
                          <a:ea typeface="+mn-ea"/>
                          <a:cs typeface="+mn-cs"/>
                        </a:rPr>
                        <a:t>方法收到非法参数</a:t>
                      </a:r>
                      <a:endParaRPr lang="LID4096" dirty="0"/>
                    </a:p>
                  </a:txBody>
                  <a:tcPr/>
                </a:tc>
                <a:tc>
                  <a:txBody>
                    <a:bodyPr/>
                    <a:lstStyle/>
                    <a:p>
                      <a:r>
                        <a:rPr lang="zh-CN" altLang="en-US" sz="1800" b="0" i="0" kern="1200" dirty="0">
                          <a:solidFill>
                            <a:schemeClr val="dk1"/>
                          </a:solidFill>
                          <a:effectLst/>
                          <a:latin typeface="+mn-lt"/>
                          <a:ea typeface="+mn-ea"/>
                          <a:cs typeface="+mn-cs"/>
                        </a:rPr>
                        <a:t>方法的参数错误。一旦发现这个异常，要做的就是赶紧去检查一下方法调用中的参数传递是不是出现了错误。</a:t>
                      </a:r>
                      <a:endParaRPr lang="LID4096" dirty="0"/>
                    </a:p>
                  </a:txBody>
                  <a:tcPr/>
                </a:tc>
                <a:extLst>
                  <a:ext uri="{0D108BD9-81ED-4DB2-BD59-A6C34878D82A}">
                    <a16:rowId xmlns:a16="http://schemas.microsoft.com/office/drawing/2014/main" val="2422538885"/>
                  </a:ext>
                </a:extLst>
              </a:tr>
              <a:tr h="970033">
                <a:tc>
                  <a:txBody>
                    <a:bodyPr/>
                    <a:lstStyle/>
                    <a:p>
                      <a:r>
                        <a:rPr lang="en-US" sz="2400" b="0" i="0" kern="1200" dirty="0" err="1">
                          <a:solidFill>
                            <a:schemeClr val="dk1"/>
                          </a:solidFill>
                          <a:effectLst/>
                          <a:latin typeface="+mn-lt"/>
                          <a:ea typeface="+mn-ea"/>
                          <a:cs typeface="+mn-cs"/>
                        </a:rPr>
                        <a:t>java.lang.IllegalAccessException</a:t>
                      </a:r>
                      <a:endParaRPr lang="LID4096" sz="2400" dirty="0"/>
                    </a:p>
                  </a:txBody>
                  <a:tcPr/>
                </a:tc>
                <a:tc>
                  <a:txBody>
                    <a:bodyPr/>
                    <a:lstStyle/>
                    <a:p>
                      <a:r>
                        <a:rPr lang="zh-CN" altLang="en-US" sz="1800" b="0" i="0" kern="1200" dirty="0">
                          <a:solidFill>
                            <a:schemeClr val="dk1"/>
                          </a:solidFill>
                          <a:effectLst/>
                          <a:latin typeface="+mn-lt"/>
                          <a:ea typeface="+mn-ea"/>
                          <a:cs typeface="+mn-cs"/>
                        </a:rPr>
                        <a:t>检查异常</a:t>
                      </a:r>
                      <a:endParaRPr lang="LID4096" dirty="0"/>
                    </a:p>
                  </a:txBody>
                  <a:tcPr/>
                </a:tc>
                <a:tc>
                  <a:txBody>
                    <a:bodyPr/>
                    <a:lstStyle/>
                    <a:p>
                      <a:r>
                        <a:rPr lang="zh-CN" altLang="en-US" sz="1800" b="0" i="0" kern="1200" dirty="0">
                          <a:solidFill>
                            <a:schemeClr val="dk1"/>
                          </a:solidFill>
                          <a:effectLst/>
                          <a:latin typeface="+mn-lt"/>
                          <a:ea typeface="+mn-ea"/>
                          <a:cs typeface="+mn-cs"/>
                        </a:rPr>
                        <a:t>没有访问权限异常</a:t>
                      </a:r>
                      <a:endParaRPr lang="LID4096" dirty="0"/>
                    </a:p>
                  </a:txBody>
                  <a:tcPr/>
                </a:tc>
                <a:tc>
                  <a:txBody>
                    <a:bodyPr/>
                    <a:lstStyle/>
                    <a:p>
                      <a:r>
                        <a:rPr lang="zh-CN" altLang="en-US" sz="1800" b="0" i="0" kern="1200" dirty="0">
                          <a:solidFill>
                            <a:schemeClr val="dk1"/>
                          </a:solidFill>
                          <a:effectLst/>
                          <a:latin typeface="+mn-lt"/>
                          <a:ea typeface="+mn-ea"/>
                          <a:cs typeface="+mn-cs"/>
                        </a:rPr>
                        <a:t>当应用程序要调用一个类，但当前的方法即没有对该类的访问权限便会出现这个异常。对程序中用了</a:t>
                      </a:r>
                      <a:r>
                        <a:rPr lang="en-US" altLang="zh-CN" sz="1800" b="0" i="0" kern="1200" dirty="0">
                          <a:solidFill>
                            <a:schemeClr val="dk1"/>
                          </a:solidFill>
                          <a:effectLst/>
                          <a:latin typeface="+mn-lt"/>
                          <a:ea typeface="+mn-ea"/>
                          <a:cs typeface="+mn-cs"/>
                        </a:rPr>
                        <a:t>Package</a:t>
                      </a:r>
                      <a:r>
                        <a:rPr lang="zh-CN" altLang="en-US" sz="1800" b="0" i="0" kern="1200" dirty="0">
                          <a:solidFill>
                            <a:schemeClr val="dk1"/>
                          </a:solidFill>
                          <a:effectLst/>
                          <a:latin typeface="+mn-lt"/>
                          <a:ea typeface="+mn-ea"/>
                          <a:cs typeface="+mn-cs"/>
                        </a:rPr>
                        <a:t>的情况下要注意这个异常</a:t>
                      </a:r>
                      <a:endParaRPr lang="LID4096" dirty="0"/>
                    </a:p>
                  </a:txBody>
                  <a:tcPr/>
                </a:tc>
                <a:extLst>
                  <a:ext uri="{0D108BD9-81ED-4DB2-BD59-A6C34878D82A}">
                    <a16:rowId xmlns:a16="http://schemas.microsoft.com/office/drawing/2014/main" val="2703787374"/>
                  </a:ext>
                </a:extLst>
              </a:tr>
              <a:tr h="803857">
                <a:tc>
                  <a:txBody>
                    <a:bodyPr/>
                    <a:lstStyle/>
                    <a:p>
                      <a:r>
                        <a:rPr lang="en-US" sz="2000" b="0" i="0" kern="1200" dirty="0" err="1">
                          <a:solidFill>
                            <a:schemeClr val="dk1"/>
                          </a:solidFill>
                          <a:effectLst/>
                          <a:latin typeface="+mn-lt"/>
                          <a:ea typeface="+mn-ea"/>
                          <a:cs typeface="+mn-cs"/>
                        </a:rPr>
                        <a:t>java.lang.ClassNotFoundException</a:t>
                      </a:r>
                      <a:endParaRPr lang="LID4096" sz="2000" dirty="0"/>
                    </a:p>
                  </a:txBody>
                  <a:tcPr/>
                </a:tc>
                <a:tc>
                  <a:txBody>
                    <a:bodyPr/>
                    <a:lstStyle/>
                    <a:p>
                      <a:r>
                        <a:rPr lang="zh-CN" altLang="en-US" sz="1800" b="0" i="0" kern="1200" dirty="0">
                          <a:solidFill>
                            <a:schemeClr val="dk1"/>
                          </a:solidFill>
                          <a:effectLst/>
                          <a:latin typeface="+mn-lt"/>
                          <a:ea typeface="+mn-ea"/>
                          <a:cs typeface="+mn-cs"/>
                        </a:rPr>
                        <a:t>检查异常</a:t>
                      </a:r>
                      <a:endParaRPr lang="LID4096" dirty="0"/>
                    </a:p>
                  </a:txBody>
                  <a:tcPr/>
                </a:tc>
                <a:tc>
                  <a:txBody>
                    <a:bodyPr/>
                    <a:lstStyle/>
                    <a:p>
                      <a:r>
                        <a:rPr lang="zh-CN" altLang="en-US" sz="1800" b="0" i="0" kern="1200" dirty="0">
                          <a:solidFill>
                            <a:schemeClr val="dk1"/>
                          </a:solidFill>
                          <a:effectLst/>
                          <a:latin typeface="+mn-lt"/>
                          <a:ea typeface="+mn-ea"/>
                          <a:cs typeface="+mn-cs"/>
                        </a:rPr>
                        <a:t>不能加载请求的类</a:t>
                      </a:r>
                      <a:endParaRPr lang="LID4096" dirty="0"/>
                    </a:p>
                  </a:txBody>
                  <a:tcPr/>
                </a:tc>
                <a:tc>
                  <a:txBody>
                    <a:bodyPr/>
                    <a:lstStyle/>
                    <a:p>
                      <a:r>
                        <a:rPr lang="zh-CN" altLang="en-US" sz="1800" b="0" i="0" kern="1200" dirty="0">
                          <a:solidFill>
                            <a:schemeClr val="dk1"/>
                          </a:solidFill>
                          <a:effectLst/>
                          <a:latin typeface="+mn-lt"/>
                          <a:ea typeface="+mn-ea"/>
                          <a:cs typeface="+mn-cs"/>
                        </a:rPr>
                        <a:t>项目中查找下类，是否存在</a:t>
                      </a:r>
                      <a:endParaRPr lang="LID4096" dirty="0"/>
                    </a:p>
                  </a:txBody>
                  <a:tcPr/>
                </a:tc>
                <a:extLst>
                  <a:ext uri="{0D108BD9-81ED-4DB2-BD59-A6C34878D82A}">
                    <a16:rowId xmlns:a16="http://schemas.microsoft.com/office/drawing/2014/main" val="828973274"/>
                  </a:ext>
                </a:extLst>
              </a:tr>
              <a:tr h="724464">
                <a:tc>
                  <a:txBody>
                    <a:bodyPr/>
                    <a:lstStyle/>
                    <a:p>
                      <a:r>
                        <a:rPr lang="en-US" sz="2000" b="0" i="0" kern="1200" dirty="0" err="1">
                          <a:solidFill>
                            <a:schemeClr val="dk1"/>
                          </a:solidFill>
                          <a:effectLst/>
                          <a:latin typeface="+mn-lt"/>
                          <a:ea typeface="+mn-ea"/>
                          <a:cs typeface="+mn-cs"/>
                        </a:rPr>
                        <a:t>ava.lang.NoSuchFieldException</a:t>
                      </a:r>
                      <a:endParaRPr lang="LID4096" sz="2000" dirty="0"/>
                    </a:p>
                  </a:txBody>
                  <a:tcPr/>
                </a:tc>
                <a:tc>
                  <a:txBody>
                    <a:bodyPr/>
                    <a:lstStyle/>
                    <a:p>
                      <a:r>
                        <a:rPr lang="zh-CN" altLang="en-US" sz="1800" b="0" i="0" kern="1200" dirty="0">
                          <a:solidFill>
                            <a:schemeClr val="dk1"/>
                          </a:solidFill>
                          <a:effectLst/>
                          <a:latin typeface="+mn-lt"/>
                          <a:ea typeface="+mn-ea"/>
                          <a:cs typeface="+mn-cs"/>
                        </a:rPr>
                        <a:t>检查异常</a:t>
                      </a:r>
                      <a:endParaRPr lang="LID4096" dirty="0"/>
                    </a:p>
                  </a:txBody>
                  <a:tcPr/>
                </a:tc>
                <a:tc>
                  <a:txBody>
                    <a:bodyPr/>
                    <a:lstStyle/>
                    <a:p>
                      <a:r>
                        <a:rPr lang="zh-CN" altLang="en-US" sz="1800" b="0" i="0" kern="1200" dirty="0">
                          <a:solidFill>
                            <a:schemeClr val="dk1"/>
                          </a:solidFill>
                          <a:effectLst/>
                          <a:latin typeface="+mn-lt"/>
                          <a:ea typeface="+mn-ea"/>
                          <a:cs typeface="+mn-cs"/>
                        </a:rPr>
                        <a:t>请求的域不存在</a:t>
                      </a:r>
                      <a:endParaRPr lang="LID4096"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a:solidFill>
                            <a:schemeClr val="dk1"/>
                          </a:solidFill>
                          <a:effectLst/>
                          <a:latin typeface="+mn-lt"/>
                          <a:ea typeface="+mn-ea"/>
                          <a:cs typeface="+mn-cs"/>
                        </a:rPr>
                        <a:t>检查调用类属性是否存在</a:t>
                      </a:r>
                      <a:endParaRPr lang="LID4096" dirty="0"/>
                    </a:p>
                    <a:p>
                      <a:endParaRPr lang="LID4096" dirty="0"/>
                    </a:p>
                  </a:txBody>
                  <a:tcPr/>
                </a:tc>
                <a:extLst>
                  <a:ext uri="{0D108BD9-81ED-4DB2-BD59-A6C34878D82A}">
                    <a16:rowId xmlns:a16="http://schemas.microsoft.com/office/drawing/2014/main" val="3696443902"/>
                  </a:ext>
                </a:extLst>
              </a:tr>
              <a:tr h="661467">
                <a:tc>
                  <a:txBody>
                    <a:bodyPr/>
                    <a:lstStyle/>
                    <a:p>
                      <a:r>
                        <a:rPr lang="en-US" sz="1800" b="0" i="0" kern="1200" dirty="0" err="1">
                          <a:solidFill>
                            <a:schemeClr val="dk1"/>
                          </a:solidFill>
                          <a:effectLst/>
                          <a:latin typeface="+mn-lt"/>
                          <a:ea typeface="+mn-ea"/>
                          <a:cs typeface="+mn-cs"/>
                        </a:rPr>
                        <a:t>java.lang.NoSuchMethodException</a:t>
                      </a:r>
                      <a:endParaRPr lang="LID4096" dirty="0"/>
                    </a:p>
                  </a:txBody>
                  <a:tcPr/>
                </a:tc>
                <a:tc>
                  <a:txBody>
                    <a:bodyPr/>
                    <a:lstStyle/>
                    <a:p>
                      <a:r>
                        <a:rPr lang="zh-CN" altLang="en-US" sz="1800" b="0" i="0" kern="1200" dirty="0">
                          <a:solidFill>
                            <a:schemeClr val="dk1"/>
                          </a:solidFill>
                          <a:effectLst/>
                          <a:latin typeface="+mn-lt"/>
                          <a:ea typeface="+mn-ea"/>
                          <a:cs typeface="+mn-cs"/>
                        </a:rPr>
                        <a:t>检查异常</a:t>
                      </a:r>
                      <a:endParaRPr lang="LID4096" dirty="0"/>
                    </a:p>
                  </a:txBody>
                  <a:tcPr/>
                </a:tc>
                <a:tc>
                  <a:txBody>
                    <a:bodyPr/>
                    <a:lstStyle/>
                    <a:p>
                      <a:r>
                        <a:rPr lang="zh-CN" altLang="en-US" sz="1800" b="0" i="0" kern="1200" dirty="0">
                          <a:solidFill>
                            <a:schemeClr val="dk1"/>
                          </a:solidFill>
                          <a:effectLst/>
                          <a:latin typeface="+mn-lt"/>
                          <a:ea typeface="+mn-ea"/>
                          <a:cs typeface="+mn-cs"/>
                        </a:rPr>
                        <a:t>请求的方法不存在</a:t>
                      </a:r>
                      <a:endParaRPr lang="LID4096" dirty="0"/>
                    </a:p>
                  </a:txBody>
                  <a:tcPr/>
                </a:tc>
                <a:tc>
                  <a:txBody>
                    <a:bodyPr/>
                    <a:lstStyle/>
                    <a:p>
                      <a:pPr fontAlgn="ctr" latinLnBrk="0"/>
                      <a:r>
                        <a:rPr lang="zh-CN" altLang="en-US" sz="1800" b="0" i="0" kern="1200" dirty="0">
                          <a:solidFill>
                            <a:schemeClr val="dk1"/>
                          </a:solidFill>
                          <a:effectLst/>
                          <a:latin typeface="+mn-lt"/>
                          <a:ea typeface="+mn-ea"/>
                          <a:cs typeface="+mn-cs"/>
                        </a:rPr>
                        <a:t>检查调用方法是否存在，或者类是否编译</a:t>
                      </a:r>
                      <a:endParaRPr lang="zh-CN" altLang="en-US" b="0" dirty="0">
                        <a:solidFill>
                          <a:srgbClr val="4F4F4F"/>
                        </a:solidFill>
                        <a:effectLst/>
                      </a:endParaRPr>
                    </a:p>
                  </a:txBody>
                  <a:tcPr marL="76200" marR="76200" marT="76200" marB="76200" anchor="ctr"/>
                </a:tc>
                <a:extLst>
                  <a:ext uri="{0D108BD9-81ED-4DB2-BD59-A6C34878D82A}">
                    <a16:rowId xmlns:a16="http://schemas.microsoft.com/office/drawing/2014/main" val="2752166503"/>
                  </a:ext>
                </a:extLst>
              </a:tr>
            </a:tbl>
          </a:graphicData>
        </a:graphic>
      </p:graphicFrame>
    </p:spTree>
    <p:extLst>
      <p:ext uri="{BB962C8B-B14F-4D97-AF65-F5344CB8AC3E}">
        <p14:creationId xmlns:p14="http://schemas.microsoft.com/office/powerpoint/2010/main" val="48029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8BE0D-41B8-4CC6-849E-55AD930745EA}"/>
              </a:ext>
            </a:extLst>
          </p:cNvPr>
          <p:cNvSpPr>
            <a:spLocks noGrp="1"/>
          </p:cNvSpPr>
          <p:nvPr>
            <p:ph type="title"/>
          </p:nvPr>
        </p:nvSpPr>
        <p:spPr/>
        <p:txBody>
          <a:bodyPr/>
          <a:lstStyle/>
          <a:p>
            <a:pPr algn="ctr"/>
            <a:r>
              <a:rPr lang="zh-CN" altLang="en-US" b="1" dirty="0"/>
              <a:t>问题一：什么是异常？</a:t>
            </a:r>
            <a:endParaRPr lang="LID4096" b="1" dirty="0"/>
          </a:p>
        </p:txBody>
      </p:sp>
      <p:sp>
        <p:nvSpPr>
          <p:cNvPr id="3" name="内容占位符 2">
            <a:extLst>
              <a:ext uri="{FF2B5EF4-FFF2-40B4-BE49-F238E27FC236}">
                <a16:creationId xmlns:a16="http://schemas.microsoft.com/office/drawing/2014/main" id="{E7301D08-86AA-42F4-8B86-912E46E569DD}"/>
              </a:ext>
            </a:extLst>
          </p:cNvPr>
          <p:cNvSpPr>
            <a:spLocks noGrp="1"/>
          </p:cNvSpPr>
          <p:nvPr>
            <p:ph idx="1"/>
          </p:nvPr>
        </p:nvSpPr>
        <p:spPr>
          <a:xfrm>
            <a:off x="838200" y="1619794"/>
            <a:ext cx="10515600" cy="4557169"/>
          </a:xfrm>
        </p:spPr>
        <p:txBody>
          <a:bodyPr>
            <a:normAutofit fontScale="92500"/>
          </a:bodyPr>
          <a:lstStyle/>
          <a:p>
            <a:pPr marL="0" indent="0">
              <a:buNone/>
            </a:pPr>
            <a:r>
              <a:rPr lang="zh-CN" altLang="en-US" sz="4400" b="1" dirty="0"/>
              <a:t>异常是一个事件，它发生在程序运行期间，干扰了正常的指令流程。</a:t>
            </a:r>
            <a:r>
              <a:rPr lang="en-US" altLang="zh-CN" sz="4400" b="1" dirty="0"/>
              <a:t>Java</a:t>
            </a:r>
            <a:r>
              <a:rPr lang="zh-CN" altLang="en-US" sz="4400" b="1" dirty="0"/>
              <a:t>通 过</a:t>
            </a:r>
            <a:r>
              <a:rPr lang="en-US" altLang="zh-CN" sz="4400" b="1" dirty="0"/>
              <a:t>API</a:t>
            </a:r>
            <a:r>
              <a:rPr lang="zh-CN" altLang="en-US" sz="4400" b="1" dirty="0"/>
              <a:t>中</a:t>
            </a:r>
            <a:r>
              <a:rPr lang="en-US" altLang="zh-CN" sz="4400" b="1" dirty="0"/>
              <a:t>Throwable</a:t>
            </a:r>
            <a:r>
              <a:rPr lang="zh-CN" altLang="en-US" sz="4400" b="1" dirty="0"/>
              <a:t>类的众多子类描述各种不同的异常。</a:t>
            </a:r>
            <a:endParaRPr lang="en-US" altLang="zh-CN" sz="4400" b="1" dirty="0"/>
          </a:p>
          <a:p>
            <a:pPr marL="0" indent="0">
              <a:buNone/>
            </a:pPr>
            <a:r>
              <a:rPr lang="zh-CN" altLang="en-US" sz="4400" b="1" dirty="0"/>
              <a:t>因而，</a:t>
            </a:r>
            <a:r>
              <a:rPr lang="en-US" altLang="zh-CN" sz="4400" b="1" dirty="0"/>
              <a:t>Java</a:t>
            </a:r>
            <a:r>
              <a:rPr lang="zh-CN" altLang="en-US" sz="4400" b="1" dirty="0"/>
              <a:t>异常都是对象，是</a:t>
            </a:r>
            <a:r>
              <a:rPr lang="en-US" altLang="zh-CN" sz="4400" b="1" dirty="0"/>
              <a:t>Throwable</a:t>
            </a:r>
            <a:r>
              <a:rPr lang="zh-CN" altLang="en-US" sz="4400" b="1" dirty="0"/>
              <a:t>子类的实例，描述了出现在一段编码中的 错误条件。</a:t>
            </a:r>
            <a:endParaRPr lang="en-US" altLang="zh-CN" sz="4400" b="1" dirty="0"/>
          </a:p>
          <a:p>
            <a:pPr marL="0" indent="0">
              <a:buNone/>
            </a:pPr>
            <a:r>
              <a:rPr lang="zh-CN" altLang="en-US" sz="4400" b="1" dirty="0"/>
              <a:t>当条件生成时，错误将引发异常。</a:t>
            </a:r>
          </a:p>
        </p:txBody>
      </p:sp>
    </p:spTree>
    <p:extLst>
      <p:ext uri="{BB962C8B-B14F-4D97-AF65-F5344CB8AC3E}">
        <p14:creationId xmlns:p14="http://schemas.microsoft.com/office/powerpoint/2010/main" val="2036064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3D8D44-E3F5-47B4-BCE0-303D08E5C894}"/>
              </a:ext>
            </a:extLst>
          </p:cNvPr>
          <p:cNvSpPr>
            <a:spLocks noGrp="1"/>
          </p:cNvSpPr>
          <p:nvPr>
            <p:ph type="title"/>
          </p:nvPr>
        </p:nvSpPr>
        <p:spPr>
          <a:xfrm>
            <a:off x="724989" y="143692"/>
            <a:ext cx="10515600" cy="822960"/>
          </a:xfrm>
        </p:spPr>
        <p:txBody>
          <a:bodyPr>
            <a:noAutofit/>
          </a:bodyPr>
          <a:lstStyle/>
          <a:p>
            <a:r>
              <a:rPr lang="zh-CN" altLang="en-US" sz="3600" b="1" dirty="0"/>
              <a:t>问题二：</a:t>
            </a:r>
            <a:r>
              <a:rPr lang="en-US" altLang="zh-CN" sz="3600" b="1" dirty="0"/>
              <a:t>Java</a:t>
            </a:r>
            <a:r>
              <a:rPr lang="zh-CN" altLang="en-US" sz="3600" b="1" dirty="0"/>
              <a:t>中异常的体系（部分）是怎么样的？</a:t>
            </a:r>
            <a:endParaRPr lang="LID4096" sz="3600" b="1" dirty="0"/>
          </a:p>
        </p:txBody>
      </p:sp>
      <p:graphicFrame>
        <p:nvGraphicFramePr>
          <p:cNvPr id="13" name="内容占位符 12">
            <a:extLst>
              <a:ext uri="{FF2B5EF4-FFF2-40B4-BE49-F238E27FC236}">
                <a16:creationId xmlns:a16="http://schemas.microsoft.com/office/drawing/2014/main" id="{01B0B13C-646C-4C21-821D-CB68DA874D68}"/>
              </a:ext>
            </a:extLst>
          </p:cNvPr>
          <p:cNvGraphicFramePr>
            <a:graphicFrameLocks noGrp="1"/>
          </p:cNvGraphicFramePr>
          <p:nvPr>
            <p:ph idx="1"/>
            <p:extLst>
              <p:ext uri="{D42A27DB-BD31-4B8C-83A1-F6EECF244321}">
                <p14:modId xmlns:p14="http://schemas.microsoft.com/office/powerpoint/2010/main" val="3227053141"/>
              </p:ext>
            </p:extLst>
          </p:nvPr>
        </p:nvGraphicFramePr>
        <p:xfrm>
          <a:off x="0" y="966653"/>
          <a:ext cx="12192000" cy="3265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文本框 17">
            <a:extLst>
              <a:ext uri="{FF2B5EF4-FFF2-40B4-BE49-F238E27FC236}">
                <a16:creationId xmlns:a16="http://schemas.microsoft.com/office/drawing/2014/main" id="{AA1DB341-1AA2-4FA5-9DEC-A7C1932EADD8}"/>
              </a:ext>
            </a:extLst>
          </p:cNvPr>
          <p:cNvSpPr txBox="1"/>
          <p:nvPr/>
        </p:nvSpPr>
        <p:spPr>
          <a:xfrm>
            <a:off x="130629" y="4405984"/>
            <a:ext cx="11704320" cy="2308324"/>
          </a:xfrm>
          <a:prstGeom prst="rect">
            <a:avLst/>
          </a:prstGeom>
          <a:noFill/>
        </p:spPr>
        <p:txBody>
          <a:bodyPr wrap="square" rtlCol="0">
            <a:spAutoFit/>
          </a:bodyPr>
          <a:lstStyle/>
          <a:p>
            <a:r>
              <a:rPr lang="en-US" b="1" dirty="0"/>
              <a:t>Throwable</a:t>
            </a:r>
            <a:r>
              <a:rPr lang="zh-CN" altLang="en-US" b="1" dirty="0"/>
              <a:t>类：</a:t>
            </a:r>
            <a:r>
              <a:rPr lang="en-US" altLang="zh-CN" b="1" dirty="0"/>
              <a:t>Throwable</a:t>
            </a:r>
            <a:r>
              <a:rPr lang="zh-CN" altLang="en-US" b="1" dirty="0"/>
              <a:t>类是 </a:t>
            </a:r>
            <a:r>
              <a:rPr lang="en-US" altLang="zh-CN" b="1" dirty="0"/>
              <a:t>Java </a:t>
            </a:r>
            <a:r>
              <a:rPr lang="zh-CN" altLang="en-US" b="1" dirty="0"/>
              <a:t>语言中所有错误和异常的顶级父类，直接子类为 </a:t>
            </a:r>
            <a:r>
              <a:rPr lang="en-US" altLang="zh-CN" b="1" dirty="0"/>
              <a:t>Error </a:t>
            </a:r>
            <a:r>
              <a:rPr lang="zh-CN" altLang="en-US" b="1" dirty="0"/>
              <a:t>和 </a:t>
            </a:r>
            <a:r>
              <a:rPr lang="en-US" altLang="zh-CN" b="1" dirty="0"/>
              <a:t>Exception</a:t>
            </a:r>
            <a:r>
              <a:rPr lang="zh-CN" altLang="en-US" b="1" dirty="0"/>
              <a:t>。</a:t>
            </a:r>
            <a:endParaRPr lang="en-US" altLang="zh-CN" b="1" dirty="0"/>
          </a:p>
          <a:p>
            <a:r>
              <a:rPr lang="en-US" b="1" dirty="0"/>
              <a:t>E</a:t>
            </a:r>
            <a:r>
              <a:rPr lang="en-US" altLang="zh-CN" b="1" dirty="0"/>
              <a:t>rror</a:t>
            </a:r>
            <a:r>
              <a:rPr lang="zh-CN" altLang="en-US" b="1" dirty="0"/>
              <a:t>（错误）类：</a:t>
            </a:r>
            <a:r>
              <a:rPr lang="en-US" b="1" dirty="0"/>
              <a:t> E</a:t>
            </a:r>
            <a:r>
              <a:rPr lang="en-US" altLang="zh-CN" b="1" dirty="0"/>
              <a:t>rror</a:t>
            </a:r>
            <a:r>
              <a:rPr lang="zh-CN" altLang="en-US" b="1" dirty="0"/>
              <a:t>类是</a:t>
            </a:r>
            <a:r>
              <a:rPr lang="en-US" altLang="zh-CN" b="1" dirty="0"/>
              <a:t>Throwable </a:t>
            </a:r>
            <a:r>
              <a:rPr lang="zh-CN" altLang="en-US" b="1" dirty="0"/>
              <a:t>的子类，程序无法处理的错误，它指出了一个合理的应用程序不应该试图捕捉的严重问题。</a:t>
            </a:r>
            <a:endParaRPr lang="en-US" altLang="zh-CN" b="1" dirty="0"/>
          </a:p>
          <a:p>
            <a:r>
              <a:rPr lang="en-US" b="1" dirty="0"/>
              <a:t>	[</a:t>
            </a:r>
            <a:r>
              <a:rPr lang="zh-CN" altLang="en-US" b="1" dirty="0"/>
              <a:t>注：</a:t>
            </a:r>
            <a:r>
              <a:rPr lang="en-US" altLang="zh-CN" b="1" dirty="0"/>
              <a:t>Error </a:t>
            </a:r>
            <a:r>
              <a:rPr lang="zh-CN" altLang="en-US" b="1" dirty="0"/>
              <a:t>结尾的是严重问题，无法解决</a:t>
            </a:r>
            <a:r>
              <a:rPr lang="en-US" b="1" dirty="0"/>
              <a:t>]</a:t>
            </a:r>
          </a:p>
          <a:p>
            <a:r>
              <a:rPr lang="en-US" b="1" dirty="0"/>
              <a:t>E</a:t>
            </a:r>
            <a:r>
              <a:rPr lang="en-US" altLang="zh-CN" b="1" dirty="0"/>
              <a:t>xception</a:t>
            </a:r>
            <a:r>
              <a:rPr lang="zh-CN" altLang="en-US" b="1" dirty="0"/>
              <a:t>（异常）类：</a:t>
            </a:r>
            <a:r>
              <a:rPr lang="en-US" b="1" dirty="0"/>
              <a:t> E</a:t>
            </a:r>
            <a:r>
              <a:rPr lang="en-US" altLang="zh-CN" b="1" dirty="0"/>
              <a:t>xception</a:t>
            </a:r>
            <a:r>
              <a:rPr lang="zh-CN" altLang="en-US" b="1" dirty="0"/>
              <a:t>类及其子类是一种 </a:t>
            </a:r>
            <a:r>
              <a:rPr lang="en-US" altLang="zh-CN" b="1" dirty="0"/>
              <a:t>Throwable </a:t>
            </a:r>
            <a:r>
              <a:rPr lang="zh-CN" altLang="en-US" b="1" dirty="0"/>
              <a:t>的子类，指示了一个合理的应用程序可能想要捕获的条件。程序本身可以处理的异常。</a:t>
            </a:r>
            <a:endParaRPr lang="en-US" altLang="zh-CN" b="1" dirty="0"/>
          </a:p>
          <a:p>
            <a:r>
              <a:rPr lang="en-US" b="1" dirty="0"/>
              <a:t>	[</a:t>
            </a:r>
            <a:r>
              <a:rPr lang="zh-CN" altLang="en-US" b="1" dirty="0"/>
              <a:t>注：</a:t>
            </a:r>
            <a:r>
              <a:rPr lang="en-US" altLang="zh-CN" b="1" dirty="0"/>
              <a:t>Exception </a:t>
            </a:r>
            <a:r>
              <a:rPr lang="zh-CN" altLang="en-US" b="1" dirty="0"/>
              <a:t>结尾的是我们可以处理的，一般我们需要关注的是 </a:t>
            </a:r>
            <a:r>
              <a:rPr lang="en-US" altLang="zh-CN" b="1" dirty="0" err="1"/>
              <a:t>RuntimeException</a:t>
            </a:r>
            <a:r>
              <a:rPr lang="zh-CN" altLang="en-US" b="1" dirty="0"/>
              <a:t>（即运行时异常）</a:t>
            </a:r>
            <a:r>
              <a:rPr lang="en-US" b="1" dirty="0"/>
              <a:t>]</a:t>
            </a:r>
          </a:p>
          <a:p>
            <a:r>
              <a:rPr lang="en-US" b="1" dirty="0" err="1"/>
              <a:t>VirtualMachineError</a:t>
            </a:r>
            <a:r>
              <a:rPr lang="en-US" b="1" dirty="0"/>
              <a:t>:</a:t>
            </a:r>
            <a:r>
              <a:rPr lang="zh-CN" altLang="en-US" b="1" dirty="0"/>
              <a:t>虚拟机错误</a:t>
            </a:r>
            <a:r>
              <a:rPr lang="en-US" altLang="zh-CN" b="1" dirty="0"/>
              <a:t>	</a:t>
            </a:r>
            <a:r>
              <a:rPr lang="en-US" altLang="zh-CN" b="1" dirty="0" err="1"/>
              <a:t>AWTError</a:t>
            </a:r>
            <a:r>
              <a:rPr lang="zh-CN" altLang="en-US" b="1" dirty="0"/>
              <a:t>：</a:t>
            </a:r>
            <a:r>
              <a:rPr lang="en-US" altLang="zh-CN" b="1" dirty="0"/>
              <a:t>AWT</a:t>
            </a:r>
            <a:r>
              <a:rPr lang="zh-CN" altLang="en-US" b="1" dirty="0"/>
              <a:t>组件错误（不常用）</a:t>
            </a:r>
            <a:r>
              <a:rPr lang="en-US" altLang="zh-CN" b="1" dirty="0"/>
              <a:t>	</a:t>
            </a:r>
            <a:r>
              <a:rPr lang="en-US" altLang="zh-CN" b="1" dirty="0" err="1"/>
              <a:t>IOException</a:t>
            </a:r>
            <a:r>
              <a:rPr lang="zh-CN" altLang="en-US" b="1" dirty="0"/>
              <a:t>：</a:t>
            </a:r>
            <a:r>
              <a:rPr lang="en-US" altLang="zh-CN" b="1" dirty="0"/>
              <a:t>IO</a:t>
            </a:r>
            <a:r>
              <a:rPr lang="zh-CN" altLang="en-US" b="1" dirty="0"/>
              <a:t>错误</a:t>
            </a:r>
            <a:r>
              <a:rPr lang="en-US" altLang="zh-CN" b="1" dirty="0"/>
              <a:t>	</a:t>
            </a:r>
            <a:endParaRPr lang="en-US" b="1" dirty="0"/>
          </a:p>
        </p:txBody>
      </p:sp>
    </p:spTree>
    <p:extLst>
      <p:ext uri="{BB962C8B-B14F-4D97-AF65-F5344CB8AC3E}">
        <p14:creationId xmlns:p14="http://schemas.microsoft.com/office/powerpoint/2010/main" val="225626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32507-84EC-4FDA-B38E-C4AB8EB5D85F}"/>
              </a:ext>
            </a:extLst>
          </p:cNvPr>
          <p:cNvSpPr>
            <a:spLocks noGrp="1"/>
          </p:cNvSpPr>
          <p:nvPr>
            <p:ph type="title"/>
          </p:nvPr>
        </p:nvSpPr>
        <p:spPr>
          <a:xfrm>
            <a:off x="838200" y="190954"/>
            <a:ext cx="10515600" cy="601526"/>
          </a:xfrm>
        </p:spPr>
        <p:txBody>
          <a:bodyPr>
            <a:normAutofit fontScale="90000"/>
          </a:bodyPr>
          <a:lstStyle/>
          <a:p>
            <a:r>
              <a:rPr lang="zh-CN" altLang="en-US" b="1" dirty="0"/>
              <a:t>问题三：出现了异常，我们如何处理？</a:t>
            </a:r>
            <a:endParaRPr lang="LID4096" b="1" dirty="0"/>
          </a:p>
        </p:txBody>
      </p:sp>
      <p:sp>
        <p:nvSpPr>
          <p:cNvPr id="3" name="内容占位符 2">
            <a:extLst>
              <a:ext uri="{FF2B5EF4-FFF2-40B4-BE49-F238E27FC236}">
                <a16:creationId xmlns:a16="http://schemas.microsoft.com/office/drawing/2014/main" id="{E3F71B27-C731-4F71-97B5-500F54A18338}"/>
              </a:ext>
            </a:extLst>
          </p:cNvPr>
          <p:cNvSpPr>
            <a:spLocks noGrp="1"/>
          </p:cNvSpPr>
          <p:nvPr>
            <p:ph idx="1"/>
          </p:nvPr>
        </p:nvSpPr>
        <p:spPr>
          <a:xfrm>
            <a:off x="174171" y="923108"/>
            <a:ext cx="11939452" cy="5934892"/>
          </a:xfrm>
        </p:spPr>
        <p:txBody>
          <a:bodyPr>
            <a:normAutofit/>
          </a:bodyPr>
          <a:lstStyle/>
          <a:p>
            <a:pPr marL="0" indent="0">
              <a:buNone/>
            </a:pPr>
            <a:r>
              <a:rPr lang="zh-CN" altLang="en-US" sz="2000" dirty="0"/>
              <a:t>异常的处理分为两种： </a:t>
            </a:r>
            <a:r>
              <a:rPr lang="zh-CN" altLang="en-US" sz="2000" b="1" dirty="0"/>
              <a:t>捕获</a:t>
            </a:r>
            <a:r>
              <a:rPr lang="zh-CN" altLang="en-US" sz="2000" dirty="0"/>
              <a:t> 和 </a:t>
            </a:r>
            <a:r>
              <a:rPr lang="zh-CN" altLang="en-US" sz="2000" b="1" dirty="0"/>
              <a:t>抛出 </a:t>
            </a:r>
            <a:r>
              <a:rPr lang="zh-CN" altLang="en-US" sz="2000" dirty="0"/>
              <a:t>。</a:t>
            </a:r>
            <a:endParaRPr lang="en-US" altLang="zh-CN" sz="2000" dirty="0"/>
          </a:p>
          <a:p>
            <a:pPr marL="0" indent="0">
              <a:buNone/>
            </a:pPr>
            <a:r>
              <a:rPr lang="zh-CN" altLang="en-US" sz="2000" dirty="0"/>
              <a:t>如何选择？借鉴老师原话是：</a:t>
            </a:r>
            <a:r>
              <a:rPr lang="zh-CN" altLang="en-US" sz="2000" b="1" dirty="0"/>
              <a:t>有能力处理就捕获，没能力处理就抛出。</a:t>
            </a:r>
            <a:endParaRPr lang="en-US" altLang="zh-CN" sz="2000" b="1" dirty="0"/>
          </a:p>
          <a:p>
            <a:pPr marL="0" indent="0">
              <a:buNone/>
            </a:pPr>
            <a:r>
              <a:rPr lang="en-US" altLang="zh-CN" sz="2000" dirty="0"/>
              <a:t>Java</a:t>
            </a:r>
            <a:r>
              <a:rPr lang="zh-CN" altLang="en-US" sz="2000" dirty="0"/>
              <a:t>中的异常处理原则：必须声明抛出异常或捕获可查异常，允许忽略</a:t>
            </a:r>
            <a:r>
              <a:rPr lang="en-US" altLang="zh-CN" sz="2000" dirty="0"/>
              <a:t>Error</a:t>
            </a:r>
            <a:r>
              <a:rPr lang="zh-CN" altLang="en-US" sz="2000" dirty="0"/>
              <a:t>和不可查异常。</a:t>
            </a:r>
            <a:endParaRPr lang="en-US" altLang="zh-CN" sz="2000" dirty="0"/>
          </a:p>
          <a:p>
            <a:pPr marL="0" indent="0">
              <a:buNone/>
            </a:pPr>
            <a:r>
              <a:rPr lang="en-US" altLang="zh-CN" sz="2000" dirty="0"/>
              <a:t>1</a:t>
            </a:r>
            <a:r>
              <a:rPr lang="zh-CN" altLang="en-US" sz="2000" dirty="0"/>
              <a:t>、捕获：需要用到</a:t>
            </a:r>
            <a:r>
              <a:rPr lang="en-US" altLang="zh-CN" sz="2000" dirty="0"/>
              <a:t>try-catch-finally</a:t>
            </a:r>
            <a:r>
              <a:rPr lang="zh-CN" altLang="en-US" sz="2000" dirty="0"/>
              <a:t>异常捕获语句。格式如下：</a:t>
            </a:r>
            <a:r>
              <a:rPr lang="en-US" altLang="zh-CN" sz="2000" dirty="0"/>
              <a:t>	</a:t>
            </a:r>
          </a:p>
          <a:p>
            <a:pPr marL="0" indent="0">
              <a:buNone/>
            </a:pPr>
            <a:r>
              <a:rPr lang="en-US" altLang="zh-CN" sz="2000" dirty="0"/>
              <a:t>	</a:t>
            </a:r>
            <a:r>
              <a:rPr lang="zh-CN" altLang="en-US" sz="2000" dirty="0"/>
              <a:t> </a:t>
            </a:r>
            <a:r>
              <a:rPr lang="en-US" altLang="zh-CN" sz="2000" dirty="0"/>
              <a:t>try { // </a:t>
            </a:r>
            <a:r>
              <a:rPr lang="zh-CN" altLang="en-US" sz="2000" dirty="0"/>
              <a:t>有可能出现问题的代码，存在一定隐患的代码</a:t>
            </a:r>
            <a:endParaRPr lang="en-US" altLang="zh-CN" sz="2000" dirty="0"/>
          </a:p>
          <a:p>
            <a:pPr marL="0" indent="0">
              <a:buNone/>
            </a:pPr>
            <a:r>
              <a:rPr lang="en-US" altLang="zh-CN" sz="2000" dirty="0"/>
              <a:t>	</a:t>
            </a:r>
            <a:r>
              <a:rPr lang="zh-CN" altLang="en-US" sz="2000" dirty="0"/>
              <a:t> </a:t>
            </a:r>
            <a:r>
              <a:rPr lang="en-US" altLang="zh-CN" sz="2000" dirty="0"/>
              <a:t>} catch (</a:t>
            </a:r>
            <a:r>
              <a:rPr lang="zh-CN" altLang="en-US" sz="2000" dirty="0"/>
              <a:t>异常类型 变量名</a:t>
            </a:r>
            <a:r>
              <a:rPr lang="en-US" altLang="zh-CN" sz="2000" dirty="0"/>
              <a:t>) {// </a:t>
            </a:r>
            <a:r>
              <a:rPr lang="zh-CN" altLang="en-US" sz="2000" dirty="0"/>
              <a:t>对应当前异常类型的处理方式</a:t>
            </a:r>
          </a:p>
          <a:p>
            <a:pPr marL="0" indent="0">
              <a:buNone/>
            </a:pPr>
            <a:r>
              <a:rPr lang="zh-CN" altLang="en-US" sz="2000" dirty="0"/>
              <a:t>   </a:t>
            </a:r>
            <a:r>
              <a:rPr lang="en-US" altLang="zh-CN" sz="2000" dirty="0"/>
              <a:t>	</a:t>
            </a:r>
            <a:r>
              <a:rPr lang="zh-CN" altLang="en-US" sz="2000" dirty="0"/>
              <a:t> </a:t>
            </a:r>
            <a:r>
              <a:rPr lang="en-US" altLang="zh-CN" sz="2000" dirty="0"/>
              <a:t>} finally { // </a:t>
            </a:r>
            <a:r>
              <a:rPr lang="zh-CN" altLang="en-US" sz="2000" dirty="0"/>
              <a:t>无论是否捕获，都会执行，常用于释放资源 </a:t>
            </a:r>
            <a:r>
              <a:rPr lang="en-US" altLang="zh-CN" sz="2000" dirty="0"/>
              <a:t>}</a:t>
            </a:r>
          </a:p>
          <a:p>
            <a:pPr marL="0" indent="0">
              <a:buNone/>
            </a:pPr>
            <a:r>
              <a:rPr lang="zh-CN" altLang="en-US" sz="2000" dirty="0"/>
              <a:t>特别的：</a:t>
            </a:r>
            <a:r>
              <a:rPr lang="zh-CN" altLang="en-US" sz="2000" b="1" dirty="0"/>
              <a:t>当在</a:t>
            </a:r>
            <a:r>
              <a:rPr lang="en-US" altLang="zh-CN" sz="2000" b="1" dirty="0"/>
              <a:t>try</a:t>
            </a:r>
            <a:r>
              <a:rPr lang="zh-CN" altLang="en-US" sz="2000" b="1" dirty="0"/>
              <a:t>块中或</a:t>
            </a:r>
            <a:r>
              <a:rPr lang="en-US" altLang="zh-CN" sz="2000" b="1" dirty="0"/>
              <a:t>catch</a:t>
            </a:r>
            <a:r>
              <a:rPr lang="zh-CN" altLang="en-US" sz="2000" b="1" dirty="0"/>
              <a:t>块中遇到</a:t>
            </a:r>
            <a:r>
              <a:rPr lang="en-US" altLang="zh-CN" sz="2000" b="1" dirty="0"/>
              <a:t>return</a:t>
            </a:r>
            <a:r>
              <a:rPr lang="zh-CN" altLang="en-US" sz="2000" b="1" dirty="0"/>
              <a:t>语句时，</a:t>
            </a:r>
            <a:r>
              <a:rPr lang="en-US" altLang="zh-CN" sz="2000" b="1" dirty="0"/>
              <a:t>finally</a:t>
            </a:r>
            <a:r>
              <a:rPr lang="zh-CN" altLang="en-US" sz="2000" b="1" dirty="0"/>
              <a:t>语句块将在方法返回之前被执行。（面试常问，重要）</a:t>
            </a:r>
            <a:endParaRPr lang="en-US" altLang="zh-CN" sz="2000" b="1" dirty="0"/>
          </a:p>
          <a:p>
            <a:pPr marL="0" indent="0">
              <a:buNone/>
            </a:pPr>
            <a:r>
              <a:rPr lang="en-US" altLang="zh-CN" sz="2000" dirty="0"/>
              <a:t>[</a:t>
            </a:r>
            <a:r>
              <a:rPr lang="zh-CN" altLang="en-US" sz="2000" dirty="0"/>
              <a:t>注：在以下四种特殊情况下，</a:t>
            </a:r>
            <a:r>
              <a:rPr lang="en-US" altLang="zh-CN" sz="2000" dirty="0"/>
              <a:t>finally</a:t>
            </a:r>
            <a:r>
              <a:rPr lang="zh-CN" altLang="en-US" sz="2000" dirty="0"/>
              <a:t>块不会被执行</a:t>
            </a:r>
            <a:r>
              <a:rPr lang="en-US" altLang="zh-CN" sz="2000" dirty="0"/>
              <a:t>]</a:t>
            </a:r>
          </a:p>
          <a:p>
            <a:pPr marL="0" indent="0">
              <a:buNone/>
            </a:pPr>
            <a:r>
              <a:rPr lang="zh-CN" altLang="en-US" sz="2000" dirty="0"/>
              <a:t>（</a:t>
            </a:r>
            <a:r>
              <a:rPr lang="en-US" altLang="zh-CN" sz="2000" dirty="0"/>
              <a:t>1</a:t>
            </a:r>
            <a:r>
              <a:rPr lang="zh-CN" altLang="en-US" sz="2000" dirty="0"/>
              <a:t>）在</a:t>
            </a:r>
            <a:r>
              <a:rPr lang="en-US" altLang="zh-CN" sz="2000" dirty="0"/>
              <a:t>finally</a:t>
            </a:r>
            <a:r>
              <a:rPr lang="zh-CN" altLang="en-US" sz="2000" dirty="0"/>
              <a:t>语句块中抛出了异常且未处理。</a:t>
            </a:r>
            <a:endParaRPr lang="en-US" altLang="zh-CN" sz="2000" dirty="0"/>
          </a:p>
          <a:p>
            <a:pPr marL="0" indent="0">
              <a:buNone/>
            </a:pPr>
            <a:r>
              <a:rPr lang="zh-CN" altLang="en-US" sz="2000" dirty="0"/>
              <a:t>（</a:t>
            </a:r>
            <a:r>
              <a:rPr lang="en-US" altLang="zh-CN" sz="2000" dirty="0"/>
              <a:t>2</a:t>
            </a:r>
            <a:r>
              <a:rPr lang="zh-CN" altLang="en-US" sz="2000" dirty="0"/>
              <a:t>）在前面的代码中用了</a:t>
            </a:r>
            <a:r>
              <a:rPr lang="en-US" altLang="zh-CN" sz="2000" dirty="0" err="1"/>
              <a:t>System.exit</a:t>
            </a:r>
            <a:r>
              <a:rPr lang="en-US" altLang="zh-CN" sz="2000" dirty="0"/>
              <a:t>()</a:t>
            </a:r>
            <a:r>
              <a:rPr lang="zh-CN" altLang="en-US" sz="2000" dirty="0"/>
              <a:t>退出程序。</a:t>
            </a:r>
            <a:endParaRPr lang="en-US" altLang="zh-CN" sz="2000" dirty="0"/>
          </a:p>
          <a:p>
            <a:pPr marL="0" indent="0">
              <a:buNone/>
            </a:pPr>
            <a:r>
              <a:rPr lang="zh-CN" altLang="en-US" sz="2000" dirty="0"/>
              <a:t>（</a:t>
            </a:r>
            <a:r>
              <a:rPr lang="en-US" altLang="zh-CN" sz="2000" dirty="0"/>
              <a:t>3</a:t>
            </a:r>
            <a:r>
              <a:rPr lang="zh-CN" altLang="en-US" sz="2000" dirty="0"/>
              <a:t>）程序所在的线程死亡。</a:t>
            </a:r>
            <a:endParaRPr lang="en-US" altLang="zh-CN" sz="2000" dirty="0"/>
          </a:p>
          <a:p>
            <a:pPr marL="0" indent="0">
              <a:buNone/>
            </a:pPr>
            <a:r>
              <a:rPr lang="zh-CN" altLang="en-US" sz="2000" dirty="0"/>
              <a:t>（</a:t>
            </a:r>
            <a:r>
              <a:rPr lang="en-US" altLang="zh-CN" sz="2000" dirty="0"/>
              <a:t>4</a:t>
            </a:r>
            <a:r>
              <a:rPr lang="zh-CN" altLang="en-US" sz="2000" dirty="0"/>
              <a:t>）</a:t>
            </a:r>
            <a:r>
              <a:rPr lang="en-US" altLang="zh-CN" sz="2000" dirty="0"/>
              <a:t>CPU</a:t>
            </a:r>
            <a:r>
              <a:rPr lang="zh-CN" altLang="en-US" sz="2000" dirty="0"/>
              <a:t>出现异常被关闭。</a:t>
            </a:r>
            <a:endParaRPr lang="en-US" altLang="zh-CN" sz="2000" dirty="0"/>
          </a:p>
        </p:txBody>
      </p:sp>
      <p:sp>
        <p:nvSpPr>
          <p:cNvPr id="4" name="文本框 3">
            <a:extLst>
              <a:ext uri="{FF2B5EF4-FFF2-40B4-BE49-F238E27FC236}">
                <a16:creationId xmlns:a16="http://schemas.microsoft.com/office/drawing/2014/main" id="{745DEC1B-3D97-4A93-855B-A43FA62BAE7F}"/>
              </a:ext>
            </a:extLst>
          </p:cNvPr>
          <p:cNvSpPr txBox="1"/>
          <p:nvPr/>
        </p:nvSpPr>
        <p:spPr>
          <a:xfrm>
            <a:off x="6008915" y="4833258"/>
            <a:ext cx="5772960" cy="1384995"/>
          </a:xfrm>
          <a:prstGeom prst="rect">
            <a:avLst/>
          </a:prstGeom>
          <a:noFill/>
        </p:spPr>
        <p:txBody>
          <a:bodyPr wrap="square" rtlCol="0">
            <a:spAutoFit/>
          </a:bodyPr>
          <a:lstStyle/>
          <a:p>
            <a:r>
              <a:rPr lang="en-US" altLang="zh-CN" sz="2800" dirty="0"/>
              <a:t>Try-catch-finally</a:t>
            </a:r>
            <a:r>
              <a:rPr lang="zh-CN" altLang="en-US" sz="2800" dirty="0"/>
              <a:t>语句执行顺序：当没有异常捕获时，会跳过</a:t>
            </a:r>
            <a:r>
              <a:rPr lang="en-US" altLang="zh-CN" sz="2800" dirty="0"/>
              <a:t>catch</a:t>
            </a:r>
            <a:r>
              <a:rPr lang="zh-CN" altLang="en-US" sz="2800" dirty="0"/>
              <a:t>，直接执行</a:t>
            </a:r>
            <a:r>
              <a:rPr lang="en-US" altLang="zh-CN" sz="2800" dirty="0"/>
              <a:t>finally</a:t>
            </a:r>
            <a:r>
              <a:rPr lang="zh-CN" altLang="en-US" sz="2800" dirty="0"/>
              <a:t>块。</a:t>
            </a:r>
            <a:endParaRPr lang="LID4096" sz="2800" dirty="0"/>
          </a:p>
        </p:txBody>
      </p:sp>
    </p:spTree>
    <p:extLst>
      <p:ext uri="{BB962C8B-B14F-4D97-AF65-F5344CB8AC3E}">
        <p14:creationId xmlns:p14="http://schemas.microsoft.com/office/powerpoint/2010/main" val="2102254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94EB54-F075-4C7D-B19D-B8C774720DF4}"/>
              </a:ext>
            </a:extLst>
          </p:cNvPr>
          <p:cNvSpPr>
            <a:spLocks noGrp="1"/>
          </p:cNvSpPr>
          <p:nvPr>
            <p:ph type="title"/>
          </p:nvPr>
        </p:nvSpPr>
        <p:spPr>
          <a:xfrm>
            <a:off x="542109" y="218848"/>
            <a:ext cx="10515600" cy="462189"/>
          </a:xfrm>
        </p:spPr>
        <p:txBody>
          <a:bodyPr>
            <a:normAutofit fontScale="90000"/>
          </a:bodyPr>
          <a:lstStyle/>
          <a:p>
            <a:r>
              <a:rPr lang="zh-CN" altLang="en-US" sz="2800" b="1" dirty="0"/>
              <a:t>案例代码</a:t>
            </a:r>
            <a:r>
              <a:rPr lang="zh-CN" altLang="en-US" sz="2800" dirty="0"/>
              <a:t>：</a:t>
            </a:r>
            <a:endParaRPr lang="LID4096" sz="2800" dirty="0"/>
          </a:p>
        </p:txBody>
      </p:sp>
      <p:sp>
        <p:nvSpPr>
          <p:cNvPr id="3" name="内容占位符 2">
            <a:extLst>
              <a:ext uri="{FF2B5EF4-FFF2-40B4-BE49-F238E27FC236}">
                <a16:creationId xmlns:a16="http://schemas.microsoft.com/office/drawing/2014/main" id="{D99C8074-E79D-45D1-A366-A865144E33F4}"/>
              </a:ext>
            </a:extLst>
          </p:cNvPr>
          <p:cNvSpPr>
            <a:spLocks noGrp="1"/>
          </p:cNvSpPr>
          <p:nvPr>
            <p:ph idx="1"/>
          </p:nvPr>
        </p:nvSpPr>
        <p:spPr>
          <a:xfrm>
            <a:off x="0" y="905691"/>
            <a:ext cx="5860869" cy="5882640"/>
          </a:xfrm>
        </p:spPr>
        <p:txBody>
          <a:bodyPr>
            <a:normAutofit fontScale="85000" lnSpcReduction="20000"/>
          </a:bodyPr>
          <a:lstStyle/>
          <a:p>
            <a:pPr marL="0" indent="0">
              <a:buNone/>
            </a:pPr>
            <a:r>
              <a:rPr lang="en-US" dirty="0"/>
              <a:t>public class Test {</a:t>
            </a:r>
          </a:p>
          <a:p>
            <a:pPr marL="0" indent="0">
              <a:buNone/>
            </a:pPr>
            <a:r>
              <a:rPr lang="en-US" dirty="0"/>
              <a:t>	public static void main(String[] </a:t>
            </a:r>
            <a:r>
              <a:rPr lang="en-US" dirty="0" err="1"/>
              <a:t>args</a:t>
            </a:r>
            <a:r>
              <a:rPr lang="en-US" dirty="0"/>
              <a:t>) {</a:t>
            </a:r>
          </a:p>
          <a:p>
            <a:pPr marL="0" indent="0">
              <a:buNone/>
            </a:pPr>
            <a:r>
              <a:rPr lang="en-US" dirty="0"/>
              <a:t>		int num1 = 0;</a:t>
            </a:r>
          </a:p>
          <a:p>
            <a:pPr marL="0" indent="0">
              <a:buNone/>
            </a:pPr>
            <a:r>
              <a:rPr lang="en-US" dirty="0"/>
              <a:t>		int num2 = 20;</a:t>
            </a:r>
          </a:p>
          <a:p>
            <a:pPr marL="0" indent="0">
              <a:buNone/>
            </a:pPr>
            <a:r>
              <a:rPr lang="en-US" dirty="0"/>
              <a:t>		int ret = 0;</a:t>
            </a:r>
          </a:p>
          <a:p>
            <a:pPr marL="0" indent="0">
              <a:buNone/>
            </a:pPr>
            <a:r>
              <a:rPr lang="en-US" dirty="0"/>
              <a:t>        /*</a:t>
            </a:r>
            <a:r>
              <a:rPr lang="zh-CN" altLang="en-US" dirty="0"/>
              <a:t>除数不能为</a:t>
            </a:r>
            <a:r>
              <a:rPr lang="en-US" altLang="zh-CN" dirty="0"/>
              <a:t>0*/</a:t>
            </a:r>
          </a:p>
          <a:p>
            <a:pPr marL="0" indent="0">
              <a:buNone/>
            </a:pPr>
            <a:r>
              <a:rPr lang="en-US" altLang="zh-CN" dirty="0"/>
              <a:t>		</a:t>
            </a:r>
            <a:r>
              <a:rPr lang="en-US" dirty="0"/>
              <a:t>try {</a:t>
            </a:r>
          </a:p>
          <a:p>
            <a:pPr marL="0" indent="0">
              <a:buNone/>
            </a:pPr>
            <a:r>
              <a:rPr lang="en-US" dirty="0"/>
              <a:t>			ret = num2 / num1;</a:t>
            </a:r>
          </a:p>
          <a:p>
            <a:pPr marL="0" indent="0">
              <a:buNone/>
            </a:pPr>
            <a:r>
              <a:rPr lang="en-US" dirty="0"/>
              <a:t>		} catch (</a:t>
            </a:r>
            <a:r>
              <a:rPr lang="en-US" dirty="0" err="1"/>
              <a:t>ArithmeticException</a:t>
            </a:r>
            <a:r>
              <a:rPr lang="en-US" dirty="0"/>
              <a:t> e) {</a:t>
            </a:r>
          </a:p>
          <a:p>
            <a:pPr marL="0" indent="0">
              <a:buNone/>
            </a:pPr>
            <a:r>
              <a:rPr lang="en-US" dirty="0"/>
              <a:t>			</a:t>
            </a:r>
            <a:r>
              <a:rPr lang="en-US" dirty="0" err="1"/>
              <a:t>e.printStackTrace</a:t>
            </a:r>
            <a:r>
              <a:rPr lang="en-US" dirty="0"/>
              <a:t>();</a:t>
            </a:r>
          </a:p>
          <a:p>
            <a:pPr marL="0" indent="0">
              <a:buNone/>
            </a:pPr>
            <a:r>
              <a:rPr lang="en-US" dirty="0"/>
              <a:t>		}</a:t>
            </a:r>
          </a:p>
          <a:p>
            <a:pPr marL="0" indent="0">
              <a:buNone/>
            </a:pPr>
            <a:r>
              <a:rPr lang="en-US" dirty="0"/>
              <a:t>		</a:t>
            </a:r>
            <a:r>
              <a:rPr lang="en-US" dirty="0" err="1"/>
              <a:t>System.out.println</a:t>
            </a:r>
            <a:r>
              <a:rPr lang="en-US" dirty="0"/>
              <a:t>(ret);</a:t>
            </a:r>
          </a:p>
          <a:p>
            <a:pPr marL="0" indent="0">
              <a:buNone/>
            </a:pPr>
            <a:r>
              <a:rPr lang="en-US" dirty="0"/>
              <a:t>	}</a:t>
            </a:r>
          </a:p>
          <a:p>
            <a:pPr marL="0" indent="0">
              <a:buNone/>
            </a:pPr>
            <a:r>
              <a:rPr lang="en-US" dirty="0"/>
              <a:t>}</a:t>
            </a:r>
            <a:endParaRPr lang="LID4096" dirty="0"/>
          </a:p>
        </p:txBody>
      </p:sp>
      <p:sp>
        <p:nvSpPr>
          <p:cNvPr id="4" name="文本框 3">
            <a:extLst>
              <a:ext uri="{FF2B5EF4-FFF2-40B4-BE49-F238E27FC236}">
                <a16:creationId xmlns:a16="http://schemas.microsoft.com/office/drawing/2014/main" id="{A90A2E9A-640D-4410-8557-8A7B15F9D3C3}"/>
              </a:ext>
            </a:extLst>
          </p:cNvPr>
          <p:cNvSpPr txBox="1"/>
          <p:nvPr/>
        </p:nvSpPr>
        <p:spPr>
          <a:xfrm>
            <a:off x="5860868" y="218848"/>
            <a:ext cx="6331131" cy="1754326"/>
          </a:xfrm>
          <a:prstGeom prst="rect">
            <a:avLst/>
          </a:prstGeom>
          <a:noFill/>
        </p:spPr>
        <p:txBody>
          <a:bodyPr wrap="square" rtlCol="0">
            <a:spAutoFit/>
          </a:bodyPr>
          <a:lstStyle/>
          <a:p>
            <a:r>
              <a:rPr lang="zh-CN" altLang="en-US" sz="2400" dirty="0"/>
              <a:t>运行结果：</a:t>
            </a:r>
            <a:endParaRPr lang="en-US" altLang="zh-CN" sz="2400" dirty="0"/>
          </a:p>
          <a:p>
            <a:r>
              <a:rPr lang="en-US" sz="2800" dirty="0" err="1"/>
              <a:t>java.lang.ArithmeticException</a:t>
            </a:r>
            <a:r>
              <a:rPr lang="en-US" sz="2800" dirty="0"/>
              <a:t>: / by zero</a:t>
            </a:r>
          </a:p>
          <a:p>
            <a:r>
              <a:rPr lang="en-US" sz="2800" dirty="0"/>
              <a:t>At </a:t>
            </a:r>
            <a:r>
              <a:rPr lang="en-US" sz="2800" dirty="0" err="1"/>
              <a:t>code.exception.Test.main</a:t>
            </a:r>
            <a:r>
              <a:rPr lang="en-US" sz="2800" dirty="0"/>
              <a:t>(Test.java:11)</a:t>
            </a:r>
          </a:p>
          <a:p>
            <a:r>
              <a:rPr lang="en-US" sz="2800" dirty="0"/>
              <a:t>0</a:t>
            </a:r>
            <a:endParaRPr lang="LID4096" sz="2800" dirty="0"/>
          </a:p>
        </p:txBody>
      </p:sp>
      <p:sp>
        <p:nvSpPr>
          <p:cNvPr id="5" name="文本框 4">
            <a:extLst>
              <a:ext uri="{FF2B5EF4-FFF2-40B4-BE49-F238E27FC236}">
                <a16:creationId xmlns:a16="http://schemas.microsoft.com/office/drawing/2014/main" id="{72A45B3C-A233-44A0-8123-1C43257204F5}"/>
              </a:ext>
            </a:extLst>
          </p:cNvPr>
          <p:cNvSpPr txBox="1"/>
          <p:nvPr/>
        </p:nvSpPr>
        <p:spPr>
          <a:xfrm>
            <a:off x="5799909" y="2197828"/>
            <a:ext cx="6340197" cy="1938992"/>
          </a:xfrm>
          <a:prstGeom prst="rect">
            <a:avLst/>
          </a:prstGeom>
          <a:noFill/>
        </p:spPr>
        <p:txBody>
          <a:bodyPr wrap="none" rtlCol="0">
            <a:spAutoFit/>
          </a:bodyPr>
          <a:lstStyle/>
          <a:p>
            <a:r>
              <a:rPr lang="en-US" sz="2400" b="0" i="0" dirty="0" err="1">
                <a:solidFill>
                  <a:srgbClr val="4F4F4F"/>
                </a:solidFill>
                <a:effectLst/>
                <a:latin typeface="-apple-system"/>
              </a:rPr>
              <a:t>java.lang.ArithmeticException</a:t>
            </a:r>
            <a:r>
              <a:rPr lang="zh-CN" altLang="en-US" sz="2400" b="0" i="0" dirty="0">
                <a:solidFill>
                  <a:srgbClr val="4F4F4F"/>
                </a:solidFill>
                <a:effectLst/>
                <a:latin typeface="-apple-system"/>
              </a:rPr>
              <a:t>指的是：</a:t>
            </a:r>
            <a:endParaRPr lang="en-US" altLang="zh-CN" sz="2400" b="0" i="0" dirty="0">
              <a:solidFill>
                <a:srgbClr val="4F4F4F"/>
              </a:solidFill>
              <a:effectLst/>
              <a:latin typeface="-apple-system"/>
            </a:endParaRPr>
          </a:p>
          <a:p>
            <a:r>
              <a:rPr lang="zh-CN" altLang="en-US" sz="2400" b="0" i="0" dirty="0">
                <a:solidFill>
                  <a:srgbClr val="4F4F4F"/>
                </a:solidFill>
                <a:effectLst/>
                <a:latin typeface="-apple-system"/>
              </a:rPr>
              <a:t>运行时异常，算数错误比如上述代码</a:t>
            </a:r>
            <a:endParaRPr lang="en-US" altLang="zh-CN" sz="2400" b="0" i="0" dirty="0">
              <a:solidFill>
                <a:srgbClr val="4F4F4F"/>
              </a:solidFill>
              <a:effectLst/>
              <a:latin typeface="-apple-system"/>
            </a:endParaRPr>
          </a:p>
          <a:p>
            <a:r>
              <a:rPr lang="zh-CN" altLang="en-US" sz="2400" b="0" i="0" dirty="0">
                <a:solidFill>
                  <a:srgbClr val="4F4F4F"/>
                </a:solidFill>
                <a:effectLst/>
                <a:latin typeface="-apple-system"/>
              </a:rPr>
              <a:t>中出现了除以零这样的运算就会出这样的异常</a:t>
            </a:r>
            <a:endParaRPr lang="en-US" altLang="zh-CN" sz="2400" b="0" i="0" dirty="0">
              <a:solidFill>
                <a:srgbClr val="4F4F4F"/>
              </a:solidFill>
              <a:effectLst/>
              <a:latin typeface="-apple-system"/>
            </a:endParaRPr>
          </a:p>
          <a:p>
            <a:endParaRPr lang="en-US" sz="2400" dirty="0"/>
          </a:p>
          <a:p>
            <a:r>
              <a:rPr lang="zh-CN" altLang="en-US" sz="2400" dirty="0"/>
              <a:t>诸如此类的往后会有一个表格专门提到。</a:t>
            </a:r>
            <a:endParaRPr lang="LID4096" sz="2400" dirty="0"/>
          </a:p>
        </p:txBody>
      </p:sp>
    </p:spTree>
    <p:extLst>
      <p:ext uri="{BB962C8B-B14F-4D97-AF65-F5344CB8AC3E}">
        <p14:creationId xmlns:p14="http://schemas.microsoft.com/office/powerpoint/2010/main" val="269830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F6D307-8C72-4B4F-B49E-367EE11C5FB4}"/>
              </a:ext>
            </a:extLst>
          </p:cNvPr>
          <p:cNvSpPr>
            <a:spLocks noGrp="1"/>
          </p:cNvSpPr>
          <p:nvPr>
            <p:ph type="title"/>
          </p:nvPr>
        </p:nvSpPr>
        <p:spPr>
          <a:xfrm>
            <a:off x="838200" y="365125"/>
            <a:ext cx="10515600" cy="549275"/>
          </a:xfrm>
        </p:spPr>
        <p:txBody>
          <a:bodyPr>
            <a:normAutofit/>
          </a:bodyPr>
          <a:lstStyle/>
          <a:p>
            <a:r>
              <a:rPr lang="zh-CN" altLang="en-US" sz="3200" b="1" dirty="0"/>
              <a:t>捕获的注意事项：</a:t>
            </a:r>
            <a:endParaRPr lang="LID4096" sz="3200" b="1" dirty="0"/>
          </a:p>
        </p:txBody>
      </p:sp>
      <p:sp>
        <p:nvSpPr>
          <p:cNvPr id="3" name="内容占位符 2">
            <a:extLst>
              <a:ext uri="{FF2B5EF4-FFF2-40B4-BE49-F238E27FC236}">
                <a16:creationId xmlns:a16="http://schemas.microsoft.com/office/drawing/2014/main" id="{8FB7E8C1-C43B-47C3-9662-448A24CEAF01}"/>
              </a:ext>
            </a:extLst>
          </p:cNvPr>
          <p:cNvSpPr>
            <a:spLocks noGrp="1"/>
          </p:cNvSpPr>
          <p:nvPr>
            <p:ph idx="1"/>
          </p:nvPr>
        </p:nvSpPr>
        <p:spPr>
          <a:xfrm>
            <a:off x="0" y="1018902"/>
            <a:ext cx="12192000" cy="5839097"/>
          </a:xfrm>
        </p:spPr>
        <p:txBody>
          <a:bodyPr>
            <a:normAutofit/>
          </a:bodyPr>
          <a:lstStyle/>
          <a:p>
            <a:r>
              <a:rPr lang="en-US" altLang="zh-CN" sz="3200" dirty="0"/>
              <a:t>1</a:t>
            </a:r>
            <a:r>
              <a:rPr lang="zh-CN" altLang="en-US" sz="3200" dirty="0"/>
              <a:t>、代码中出现异常，</a:t>
            </a:r>
            <a:r>
              <a:rPr lang="en-US" altLang="zh-CN" sz="3200" dirty="0"/>
              <a:t>JVM</a:t>
            </a:r>
            <a:r>
              <a:rPr lang="zh-CN" altLang="en-US" sz="3200" dirty="0"/>
              <a:t>会终止代码运行，如果使用</a:t>
            </a:r>
            <a:r>
              <a:rPr lang="en-US" altLang="zh-CN" sz="3200" dirty="0"/>
              <a:t>try catch</a:t>
            </a:r>
            <a:r>
              <a:rPr lang="zh-CN" altLang="en-US" sz="3200" dirty="0"/>
              <a:t>捕获处理异常，</a:t>
            </a:r>
            <a:r>
              <a:rPr lang="en-US" altLang="zh-CN" sz="3200" dirty="0"/>
              <a:t>JVM</a:t>
            </a:r>
            <a:r>
              <a:rPr lang="zh-CN" altLang="en-US" sz="3200" dirty="0"/>
              <a:t>会认为当前代码中不存在异常，可以继续运行。</a:t>
            </a:r>
          </a:p>
          <a:p>
            <a:r>
              <a:rPr lang="en-US" altLang="zh-CN" sz="3200" dirty="0"/>
              <a:t>2</a:t>
            </a:r>
            <a:r>
              <a:rPr lang="zh-CN" altLang="en-US" sz="3200" dirty="0"/>
              <a:t>、</a:t>
            </a:r>
            <a:r>
              <a:rPr lang="en-US" altLang="zh-CN" sz="3200" dirty="0"/>
              <a:t>try - catch</a:t>
            </a:r>
            <a:r>
              <a:rPr lang="zh-CN" altLang="en-US" sz="3200" dirty="0"/>
              <a:t>代码块中声明的都是局部变量，需要提前声明</a:t>
            </a:r>
          </a:p>
          <a:p>
            <a:r>
              <a:rPr lang="en-US" altLang="zh-CN" sz="3200" dirty="0"/>
              <a:t>3</a:t>
            </a:r>
            <a:r>
              <a:rPr lang="zh-CN" altLang="en-US" sz="3200" dirty="0"/>
              <a:t>、</a:t>
            </a:r>
            <a:r>
              <a:rPr lang="en-US" altLang="zh-CN" sz="3200" dirty="0"/>
              <a:t>try - catch</a:t>
            </a:r>
            <a:r>
              <a:rPr lang="zh-CN" altLang="en-US" sz="3200" dirty="0"/>
              <a:t>捕获处理异常，可以处理多种异常情况</a:t>
            </a:r>
          </a:p>
          <a:p>
            <a:r>
              <a:rPr lang="en-US" altLang="zh-CN" sz="3200" dirty="0"/>
              <a:t>4</a:t>
            </a:r>
            <a:r>
              <a:rPr lang="zh-CN" altLang="en-US" sz="3200" dirty="0"/>
              <a:t>、代码中存在多种隐患，存在多个异常情况，</a:t>
            </a:r>
            <a:r>
              <a:rPr lang="en-US" altLang="zh-CN" sz="3200" dirty="0"/>
              <a:t>try - catch</a:t>
            </a:r>
            <a:r>
              <a:rPr lang="zh-CN" altLang="en-US" sz="3200" dirty="0"/>
              <a:t>捕获有且只能处理第一个出现异常的代码，因为</a:t>
            </a:r>
            <a:r>
              <a:rPr lang="en-US" altLang="zh-CN" sz="3200" dirty="0"/>
              <a:t>JVM</a:t>
            </a:r>
            <a:r>
              <a:rPr lang="zh-CN" altLang="en-US" sz="3200" dirty="0"/>
              <a:t>从异常代码开始直接进入异常捕获阶段</a:t>
            </a:r>
          </a:p>
          <a:p>
            <a:r>
              <a:rPr lang="en-US" altLang="zh-CN" sz="3200" dirty="0"/>
              <a:t>5</a:t>
            </a:r>
            <a:r>
              <a:rPr lang="zh-CN" altLang="en-US" sz="3200" dirty="0"/>
              <a:t>、</a:t>
            </a:r>
            <a:r>
              <a:rPr lang="en-US" altLang="zh-CN" sz="3200" dirty="0"/>
              <a:t>Exception</a:t>
            </a:r>
            <a:r>
              <a:rPr lang="zh-CN" altLang="en-US" sz="3200" dirty="0"/>
              <a:t>作为</a:t>
            </a:r>
            <a:r>
              <a:rPr lang="en-US" altLang="zh-CN" sz="3200" dirty="0"/>
              <a:t>Java</a:t>
            </a:r>
            <a:r>
              <a:rPr lang="zh-CN" altLang="en-US" sz="3200" dirty="0"/>
              <a:t>中所有异常的超类，在捕获异常处理时如果直接使用</a:t>
            </a:r>
            <a:r>
              <a:rPr lang="en-US" altLang="zh-CN" sz="3200" dirty="0"/>
              <a:t>Exception</a:t>
            </a:r>
            <a:r>
              <a:rPr lang="zh-CN" altLang="en-US" sz="3200" dirty="0"/>
              <a:t>进行捕获处理，无法具体到对某一个异常来处理</a:t>
            </a:r>
          </a:p>
          <a:p>
            <a:r>
              <a:rPr lang="en-US" altLang="zh-CN" sz="3200" dirty="0"/>
              <a:t>6</a:t>
            </a:r>
            <a:r>
              <a:rPr lang="zh-CN" altLang="en-US" sz="3200" dirty="0"/>
              <a:t>、</a:t>
            </a:r>
            <a:r>
              <a:rPr lang="en-US" altLang="zh-CN" sz="3200" dirty="0"/>
              <a:t>Exception</a:t>
            </a:r>
            <a:r>
              <a:rPr lang="zh-CN" altLang="en-US" sz="3200" dirty="0"/>
              <a:t>可以作为</a:t>
            </a:r>
            <a:r>
              <a:rPr lang="en-US" altLang="zh-CN" sz="3200" dirty="0"/>
              <a:t>try - catch </a:t>
            </a:r>
            <a:r>
              <a:rPr lang="zh-CN" altLang="en-US" sz="3200" dirty="0"/>
              <a:t>最后一个，用于处理其他异常捕获之后没有对症方式遗留问题</a:t>
            </a:r>
            <a:endParaRPr lang="LID4096" sz="3200" dirty="0"/>
          </a:p>
        </p:txBody>
      </p:sp>
    </p:spTree>
    <p:extLst>
      <p:ext uri="{BB962C8B-B14F-4D97-AF65-F5344CB8AC3E}">
        <p14:creationId xmlns:p14="http://schemas.microsoft.com/office/powerpoint/2010/main" val="744683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A84EC3-5009-45D9-9700-8D854D4A97CD}"/>
              </a:ext>
            </a:extLst>
          </p:cNvPr>
          <p:cNvSpPr>
            <a:spLocks noGrp="1"/>
          </p:cNvSpPr>
          <p:nvPr>
            <p:ph type="title"/>
          </p:nvPr>
        </p:nvSpPr>
        <p:spPr>
          <a:xfrm>
            <a:off x="620486" y="164827"/>
            <a:ext cx="10515600" cy="453481"/>
          </a:xfrm>
        </p:spPr>
        <p:txBody>
          <a:bodyPr>
            <a:noAutofit/>
          </a:bodyPr>
          <a:lstStyle/>
          <a:p>
            <a:r>
              <a:rPr lang="en-US" b="1" dirty="0"/>
              <a:t>2</a:t>
            </a:r>
            <a:r>
              <a:rPr lang="zh-CN" altLang="en-US" b="1" dirty="0"/>
              <a:t>、抛出</a:t>
            </a:r>
            <a:endParaRPr lang="LID4096" b="1" dirty="0"/>
          </a:p>
        </p:txBody>
      </p:sp>
      <p:sp>
        <p:nvSpPr>
          <p:cNvPr id="3" name="内容占位符 2">
            <a:extLst>
              <a:ext uri="{FF2B5EF4-FFF2-40B4-BE49-F238E27FC236}">
                <a16:creationId xmlns:a16="http://schemas.microsoft.com/office/drawing/2014/main" id="{BFB1CFA6-895A-4621-9624-4309CE166A8F}"/>
              </a:ext>
            </a:extLst>
          </p:cNvPr>
          <p:cNvSpPr>
            <a:spLocks noGrp="1"/>
          </p:cNvSpPr>
          <p:nvPr>
            <p:ph idx="1"/>
          </p:nvPr>
        </p:nvSpPr>
        <p:spPr>
          <a:xfrm>
            <a:off x="0" y="792480"/>
            <a:ext cx="12192000" cy="6065520"/>
          </a:xfrm>
        </p:spPr>
        <p:txBody>
          <a:bodyPr>
            <a:normAutofit/>
          </a:bodyPr>
          <a:lstStyle/>
          <a:p>
            <a:pPr marL="0" indent="0">
              <a:buNone/>
            </a:pPr>
            <a:r>
              <a:rPr lang="en-US" altLang="zh-CN" dirty="0"/>
              <a:t>	</a:t>
            </a:r>
            <a:r>
              <a:rPr lang="en-US" altLang="zh-CN" sz="3600" dirty="0"/>
              <a:t>throw</a:t>
            </a:r>
          </a:p>
          <a:p>
            <a:pPr marL="0" indent="0">
              <a:buNone/>
            </a:pPr>
            <a:r>
              <a:rPr lang="en-US" altLang="zh-CN" sz="3600" dirty="0"/>
              <a:t>		</a:t>
            </a:r>
            <a:r>
              <a:rPr lang="zh-CN" altLang="en-US" sz="3600" dirty="0"/>
              <a:t>在方法内特定条件下抛出指定异常，后面跟异常类型的对象</a:t>
            </a:r>
          </a:p>
          <a:p>
            <a:pPr marL="0" indent="0">
              <a:buNone/>
            </a:pPr>
            <a:r>
              <a:rPr lang="zh-CN" altLang="en-US" sz="3600" dirty="0"/>
              <a:t>	</a:t>
            </a:r>
            <a:r>
              <a:rPr lang="en-US" altLang="zh-CN" sz="3600" dirty="0"/>
              <a:t>throws</a:t>
            </a:r>
          </a:p>
          <a:p>
            <a:pPr marL="0" indent="0">
              <a:buNone/>
            </a:pPr>
            <a:r>
              <a:rPr lang="en-US" altLang="zh-CN" sz="3600" dirty="0"/>
              <a:t>		</a:t>
            </a:r>
            <a:r>
              <a:rPr lang="zh-CN" altLang="en-US" sz="3600" dirty="0"/>
              <a:t>在</a:t>
            </a:r>
            <a:r>
              <a:rPr lang="en-US" altLang="zh-CN" sz="3600" dirty="0"/>
              <a:t>【</a:t>
            </a:r>
            <a:r>
              <a:rPr lang="zh-CN" altLang="en-US" sz="3600" dirty="0"/>
              <a:t>方法声明</a:t>
            </a:r>
            <a:r>
              <a:rPr lang="en-US" altLang="zh-CN" sz="3600" dirty="0"/>
              <a:t>】</a:t>
            </a:r>
            <a:r>
              <a:rPr lang="zh-CN" altLang="en-US" sz="3600" dirty="0"/>
              <a:t>位置，告知调用者，当前方法有哪些异常抛出，后面跟异常的类型</a:t>
            </a:r>
          </a:p>
          <a:p>
            <a:pPr marL="0" indent="0">
              <a:buNone/>
            </a:pPr>
            <a:r>
              <a:rPr lang="zh-CN" altLang="en-US" sz="3600" dirty="0"/>
              <a:t>	用于处理非当前方法操作问题，导致出现的异常，一般情况下是用于处理方法运行过程中因为参数传入，参数处理，运算结果导致的问题，抛出异常。</a:t>
            </a:r>
          </a:p>
          <a:p>
            <a:pPr marL="0" indent="0">
              <a:buNone/>
            </a:pPr>
            <a:r>
              <a:rPr lang="zh-CN" altLang="en-US" sz="3600" dirty="0"/>
              <a:t>	</a:t>
            </a:r>
            <a:r>
              <a:rPr lang="en-US" altLang="zh-CN" sz="3600" dirty="0"/>
              <a:t>throw</a:t>
            </a:r>
            <a:r>
              <a:rPr lang="zh-CN" altLang="en-US" sz="3600" dirty="0"/>
              <a:t>是一个稍微高级的参数合法性判断</a:t>
            </a:r>
            <a:endParaRPr lang="LID4096" sz="3600" dirty="0"/>
          </a:p>
        </p:txBody>
      </p:sp>
    </p:spTree>
    <p:extLst>
      <p:ext uri="{BB962C8B-B14F-4D97-AF65-F5344CB8AC3E}">
        <p14:creationId xmlns:p14="http://schemas.microsoft.com/office/powerpoint/2010/main" val="3840560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7B572-D29E-4D42-9320-B2E51AFD34EB}"/>
              </a:ext>
            </a:extLst>
          </p:cNvPr>
          <p:cNvSpPr>
            <a:spLocks noGrp="1"/>
          </p:cNvSpPr>
          <p:nvPr>
            <p:ph type="title"/>
          </p:nvPr>
        </p:nvSpPr>
        <p:spPr>
          <a:xfrm>
            <a:off x="376646" y="62093"/>
            <a:ext cx="10515600" cy="618944"/>
          </a:xfrm>
        </p:spPr>
        <p:txBody>
          <a:bodyPr>
            <a:noAutofit/>
          </a:bodyPr>
          <a:lstStyle/>
          <a:p>
            <a:r>
              <a:rPr lang="zh-CN" altLang="en-US" sz="2800" b="1" dirty="0"/>
              <a:t>案例代码：</a:t>
            </a:r>
            <a:endParaRPr lang="LID4096" sz="2800" b="1" dirty="0"/>
          </a:p>
        </p:txBody>
      </p:sp>
      <p:sp>
        <p:nvSpPr>
          <p:cNvPr id="3" name="内容占位符 2">
            <a:extLst>
              <a:ext uri="{FF2B5EF4-FFF2-40B4-BE49-F238E27FC236}">
                <a16:creationId xmlns:a16="http://schemas.microsoft.com/office/drawing/2014/main" id="{093BAF5E-286F-4115-901D-7C2593C4E694}"/>
              </a:ext>
            </a:extLst>
          </p:cNvPr>
          <p:cNvSpPr>
            <a:spLocks noGrp="1"/>
          </p:cNvSpPr>
          <p:nvPr>
            <p:ph idx="1"/>
          </p:nvPr>
        </p:nvSpPr>
        <p:spPr>
          <a:xfrm>
            <a:off x="0" y="757646"/>
            <a:ext cx="12192000" cy="6100354"/>
          </a:xfrm>
        </p:spPr>
        <p:txBody>
          <a:bodyPr>
            <a:normAutofit fontScale="70000" lnSpcReduction="20000"/>
          </a:bodyPr>
          <a:lstStyle/>
          <a:p>
            <a:pPr marL="0" indent="0">
              <a:buNone/>
            </a:pPr>
            <a:r>
              <a:rPr lang="en-US" dirty="0"/>
              <a:t>public class </a:t>
            </a:r>
            <a:r>
              <a:rPr lang="en-US" dirty="0" err="1"/>
              <a:t>TestThrows</a:t>
            </a:r>
            <a:r>
              <a:rPr lang="en-US" dirty="0"/>
              <a:t> {</a:t>
            </a:r>
          </a:p>
          <a:p>
            <a:pPr marL="0" indent="0">
              <a:buNone/>
            </a:pPr>
            <a:r>
              <a:rPr lang="en-US" dirty="0"/>
              <a:t>	public static void main(String[] </a:t>
            </a:r>
            <a:r>
              <a:rPr lang="en-US" dirty="0" err="1"/>
              <a:t>args</a:t>
            </a:r>
            <a:r>
              <a:rPr lang="en-US" dirty="0"/>
              <a:t>) {</a:t>
            </a:r>
          </a:p>
          <a:p>
            <a:pPr marL="0" indent="0">
              <a:buNone/>
            </a:pPr>
            <a:r>
              <a:rPr lang="en-US" dirty="0"/>
              <a:t>		tr</a:t>
            </a:r>
            <a:r>
              <a:rPr lang="en-US" altLang="zh-CN" dirty="0"/>
              <a:t>y</a:t>
            </a:r>
            <a:r>
              <a:rPr lang="en-US" dirty="0"/>
              <a:t> {test(1, 0);</a:t>
            </a:r>
          </a:p>
          <a:p>
            <a:pPr marL="0" indent="0">
              <a:buNone/>
            </a:pPr>
            <a:r>
              <a:rPr lang="en-US" dirty="0"/>
              <a:t>		} catch (</a:t>
            </a:r>
            <a:r>
              <a:rPr lang="en-US" dirty="0" err="1"/>
              <a:t>ArithmeticException</a:t>
            </a:r>
            <a:r>
              <a:rPr lang="en-US" dirty="0"/>
              <a:t> e) {</a:t>
            </a:r>
          </a:p>
          <a:p>
            <a:pPr marL="0" indent="0">
              <a:buNone/>
            </a:pPr>
            <a:r>
              <a:rPr lang="en-US" dirty="0"/>
              <a:t>			</a:t>
            </a:r>
            <a:r>
              <a:rPr lang="en-US" dirty="0" err="1"/>
              <a:t>e.printStackTrace</a:t>
            </a:r>
            <a:r>
              <a:rPr lang="en-US" dirty="0"/>
              <a:t>();}</a:t>
            </a:r>
          </a:p>
          <a:p>
            <a:pPr marL="0" indent="0">
              <a:buNone/>
            </a:pPr>
            <a:r>
              <a:rPr lang="en-US" dirty="0"/>
              <a:t>	}</a:t>
            </a:r>
          </a:p>
          <a:p>
            <a:pPr marL="0" indent="0">
              <a:buNone/>
            </a:pPr>
            <a:r>
              <a:rPr lang="en-US" dirty="0"/>
              <a:t>	/ * </a:t>
            </a:r>
            <a:r>
              <a:rPr lang="zh-CN" altLang="en-US" dirty="0"/>
              <a:t>测试方法，打印两个数的差</a:t>
            </a:r>
          </a:p>
          <a:p>
            <a:pPr marL="0" indent="0">
              <a:buNone/>
            </a:pPr>
            <a:r>
              <a:rPr lang="zh-CN" altLang="en-US" dirty="0"/>
              <a:t>	 * </a:t>
            </a:r>
            <a:r>
              <a:rPr lang="en-US" altLang="zh-CN" dirty="0"/>
              <a:t>@</a:t>
            </a:r>
            <a:r>
              <a:rPr lang="en-US" dirty="0"/>
              <a:t>param num1 </a:t>
            </a:r>
            <a:r>
              <a:rPr lang="zh-CN" altLang="en-US" dirty="0"/>
              <a:t>第一个参数，被除数</a:t>
            </a:r>
          </a:p>
          <a:p>
            <a:pPr marL="0" indent="0">
              <a:buNone/>
            </a:pPr>
            <a:r>
              <a:rPr lang="zh-CN" altLang="en-US" dirty="0"/>
              <a:t>	 * </a:t>
            </a:r>
            <a:r>
              <a:rPr lang="en-US" altLang="zh-CN" dirty="0"/>
              <a:t>@</a:t>
            </a:r>
            <a:r>
              <a:rPr lang="en-US" dirty="0"/>
              <a:t>param num2 </a:t>
            </a:r>
            <a:r>
              <a:rPr lang="zh-CN" altLang="en-US" dirty="0"/>
              <a:t>第二个参数，除数</a:t>
            </a:r>
          </a:p>
          <a:p>
            <a:pPr marL="0" indent="0">
              <a:buNone/>
            </a:pPr>
            <a:r>
              <a:rPr lang="zh-CN" altLang="en-US" dirty="0"/>
              <a:t>	 * </a:t>
            </a:r>
            <a:r>
              <a:rPr lang="en-US" altLang="zh-CN" dirty="0"/>
              <a:t>@</a:t>
            </a:r>
            <a:r>
              <a:rPr lang="en-US" dirty="0"/>
              <a:t>throws </a:t>
            </a:r>
            <a:r>
              <a:rPr lang="en-US" dirty="0" err="1"/>
              <a:t>ArithmeticException</a:t>
            </a:r>
            <a:r>
              <a:rPr lang="en-US" dirty="0"/>
              <a:t> </a:t>
            </a:r>
            <a:r>
              <a:rPr lang="zh-CN" altLang="en-US" dirty="0"/>
              <a:t>如果除数为</a:t>
            </a:r>
            <a:r>
              <a:rPr lang="en-US" altLang="zh-CN" dirty="0"/>
              <a:t>0</a:t>
            </a:r>
            <a:r>
              <a:rPr lang="zh-CN" altLang="en-US" dirty="0"/>
              <a:t>，抛出异常</a:t>
            </a:r>
            <a:r>
              <a:rPr lang="en-US" altLang="zh-CN" dirty="0"/>
              <a:t>*/</a:t>
            </a:r>
          </a:p>
          <a:p>
            <a:pPr marL="0" indent="0">
              <a:buNone/>
            </a:pPr>
            <a:r>
              <a:rPr lang="en-US" altLang="zh-CN" dirty="0"/>
              <a:t>	</a:t>
            </a:r>
            <a:r>
              <a:rPr lang="en-US" dirty="0"/>
              <a:t>public static void test(int num1, int num2) throws </a:t>
            </a:r>
            <a:r>
              <a:rPr lang="en-US" dirty="0" err="1"/>
              <a:t>ArithmeticException</a:t>
            </a:r>
            <a:r>
              <a:rPr lang="en-US" dirty="0"/>
              <a:t> {</a:t>
            </a:r>
          </a:p>
          <a:p>
            <a:pPr marL="0" indent="0">
              <a:buNone/>
            </a:pPr>
            <a:r>
              <a:rPr lang="en-US" dirty="0"/>
              <a:t>		if (0 == num2) {</a:t>
            </a:r>
          </a:p>
          <a:p>
            <a:pPr marL="0" indent="0">
              <a:buNone/>
            </a:pPr>
            <a:r>
              <a:rPr lang="en-US" dirty="0"/>
              <a:t>			throw new </a:t>
            </a:r>
            <a:r>
              <a:rPr lang="en-US" dirty="0" err="1"/>
              <a:t>ArithmeticException</a:t>
            </a:r>
            <a:r>
              <a:rPr lang="en-US" dirty="0"/>
              <a:t>("</a:t>
            </a:r>
            <a:r>
              <a:rPr lang="zh-CN" altLang="en-US" dirty="0"/>
              <a:t>除数不能为</a:t>
            </a:r>
            <a:r>
              <a:rPr lang="en-US" altLang="zh-CN" dirty="0"/>
              <a:t>0");</a:t>
            </a:r>
          </a:p>
          <a:p>
            <a:pPr marL="0" indent="0">
              <a:buNone/>
            </a:pPr>
            <a:r>
              <a:rPr lang="en-US" altLang="zh-CN" dirty="0"/>
              <a:t>		}</a:t>
            </a:r>
          </a:p>
          <a:p>
            <a:pPr marL="0" indent="0">
              <a:buNone/>
            </a:pPr>
            <a:r>
              <a:rPr lang="en-US" altLang="zh-CN" dirty="0"/>
              <a:t>		</a:t>
            </a:r>
            <a:r>
              <a:rPr lang="en-US" dirty="0" err="1"/>
              <a:t>System.out.println</a:t>
            </a:r>
            <a:r>
              <a:rPr lang="en-US" dirty="0"/>
              <a:t>(num1 / num2);</a:t>
            </a:r>
          </a:p>
          <a:p>
            <a:pPr marL="0" indent="0">
              <a:buNone/>
            </a:pPr>
            <a:r>
              <a:rPr lang="en-US" dirty="0"/>
              <a:t>	}</a:t>
            </a:r>
          </a:p>
          <a:p>
            <a:pPr marL="0" indent="0">
              <a:buNone/>
            </a:pPr>
            <a:r>
              <a:rPr lang="en-US" dirty="0"/>
              <a:t>}</a:t>
            </a:r>
            <a:endParaRPr lang="LID4096" dirty="0"/>
          </a:p>
        </p:txBody>
      </p:sp>
      <p:sp>
        <p:nvSpPr>
          <p:cNvPr id="4" name="文本框 3">
            <a:extLst>
              <a:ext uri="{FF2B5EF4-FFF2-40B4-BE49-F238E27FC236}">
                <a16:creationId xmlns:a16="http://schemas.microsoft.com/office/drawing/2014/main" id="{FE567200-DE08-4BE9-ACFB-263E202F2144}"/>
              </a:ext>
            </a:extLst>
          </p:cNvPr>
          <p:cNvSpPr txBox="1"/>
          <p:nvPr/>
        </p:nvSpPr>
        <p:spPr>
          <a:xfrm>
            <a:off x="6470469" y="109955"/>
            <a:ext cx="1980029" cy="523220"/>
          </a:xfrm>
          <a:prstGeom prst="rect">
            <a:avLst/>
          </a:prstGeom>
          <a:noFill/>
        </p:spPr>
        <p:txBody>
          <a:bodyPr wrap="none" rtlCol="0">
            <a:spAutoFit/>
          </a:bodyPr>
          <a:lstStyle/>
          <a:p>
            <a:r>
              <a:rPr lang="zh-CN" altLang="en-US" sz="2800" dirty="0"/>
              <a:t>运行结果：</a:t>
            </a:r>
            <a:endParaRPr lang="LID4096" sz="2800" dirty="0"/>
          </a:p>
        </p:txBody>
      </p:sp>
      <p:sp>
        <p:nvSpPr>
          <p:cNvPr id="6" name="文本框 5">
            <a:extLst>
              <a:ext uri="{FF2B5EF4-FFF2-40B4-BE49-F238E27FC236}">
                <a16:creationId xmlns:a16="http://schemas.microsoft.com/office/drawing/2014/main" id="{9218D758-36CB-483A-B84D-B3EBCC276449}"/>
              </a:ext>
            </a:extLst>
          </p:cNvPr>
          <p:cNvSpPr txBox="1"/>
          <p:nvPr/>
        </p:nvSpPr>
        <p:spPr>
          <a:xfrm>
            <a:off x="5338354" y="709784"/>
            <a:ext cx="6853646" cy="1015663"/>
          </a:xfrm>
          <a:prstGeom prst="rect">
            <a:avLst/>
          </a:prstGeom>
          <a:noFill/>
        </p:spPr>
        <p:txBody>
          <a:bodyPr wrap="square" rtlCol="0">
            <a:spAutoFit/>
          </a:bodyPr>
          <a:lstStyle/>
          <a:p>
            <a:r>
              <a:rPr lang="en-US" sz="2000" dirty="0" err="1"/>
              <a:t>java.lang.ArithmeticException</a:t>
            </a:r>
            <a:r>
              <a:rPr lang="en-US" sz="2000" dirty="0"/>
              <a:t>: </a:t>
            </a:r>
            <a:r>
              <a:rPr lang="zh-CN" altLang="en-US" sz="2000" dirty="0"/>
              <a:t>除数不能为</a:t>
            </a:r>
            <a:r>
              <a:rPr lang="en-US" altLang="zh-CN" sz="2000" dirty="0"/>
              <a:t>0</a:t>
            </a:r>
          </a:p>
          <a:p>
            <a:r>
              <a:rPr lang="en-US" sz="2000" dirty="0"/>
              <a:t>At </a:t>
            </a:r>
            <a:r>
              <a:rPr lang="en-US" sz="2000" dirty="0" err="1"/>
              <a:t>code.exception.TestThrows.test</a:t>
            </a:r>
            <a:r>
              <a:rPr lang="en-US" sz="2000" dirty="0"/>
              <a:t>(TestThrows.java:23)</a:t>
            </a:r>
          </a:p>
          <a:p>
            <a:r>
              <a:rPr lang="en-US" sz="2000" dirty="0"/>
              <a:t>At </a:t>
            </a:r>
            <a:r>
              <a:rPr lang="en-US" sz="2000" dirty="0" err="1"/>
              <a:t>code.exception.TestThrows.main</a:t>
            </a:r>
            <a:r>
              <a:rPr lang="en-US" sz="2000" dirty="0"/>
              <a:t>(TestThrows.java:7)</a:t>
            </a:r>
            <a:endParaRPr lang="LID4096" sz="2000" dirty="0"/>
          </a:p>
        </p:txBody>
      </p:sp>
    </p:spTree>
    <p:extLst>
      <p:ext uri="{BB962C8B-B14F-4D97-AF65-F5344CB8AC3E}">
        <p14:creationId xmlns:p14="http://schemas.microsoft.com/office/powerpoint/2010/main" val="2327150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8D149-35D4-4FF3-945E-9C7C60C33F18}"/>
              </a:ext>
            </a:extLst>
          </p:cNvPr>
          <p:cNvSpPr>
            <a:spLocks noGrp="1"/>
          </p:cNvSpPr>
          <p:nvPr>
            <p:ph type="title"/>
          </p:nvPr>
        </p:nvSpPr>
        <p:spPr>
          <a:xfrm>
            <a:off x="272143" y="103868"/>
            <a:ext cx="10961914" cy="514441"/>
          </a:xfrm>
        </p:spPr>
        <p:txBody>
          <a:bodyPr>
            <a:noAutofit/>
          </a:bodyPr>
          <a:lstStyle/>
          <a:p>
            <a:r>
              <a:rPr lang="zh-CN" altLang="en-US" b="1" dirty="0"/>
              <a:t>抛出的注意事项：</a:t>
            </a:r>
            <a:endParaRPr lang="LID4096" b="1" dirty="0"/>
          </a:p>
        </p:txBody>
      </p:sp>
      <p:sp>
        <p:nvSpPr>
          <p:cNvPr id="3" name="内容占位符 2">
            <a:extLst>
              <a:ext uri="{FF2B5EF4-FFF2-40B4-BE49-F238E27FC236}">
                <a16:creationId xmlns:a16="http://schemas.microsoft.com/office/drawing/2014/main" id="{CA5E2D2B-7CAB-4979-9DA9-C7C770596DA6}"/>
              </a:ext>
            </a:extLst>
          </p:cNvPr>
          <p:cNvSpPr>
            <a:spLocks noGrp="1"/>
          </p:cNvSpPr>
          <p:nvPr>
            <p:ph idx="1"/>
          </p:nvPr>
        </p:nvSpPr>
        <p:spPr>
          <a:xfrm>
            <a:off x="0" y="862148"/>
            <a:ext cx="12192000" cy="5995851"/>
          </a:xfrm>
        </p:spPr>
        <p:txBody>
          <a:bodyPr>
            <a:normAutofit lnSpcReduction="10000"/>
          </a:bodyPr>
          <a:lstStyle/>
          <a:p>
            <a:r>
              <a:rPr lang="en-US" altLang="zh-CN" sz="3600" dirty="0"/>
              <a:t>1</a:t>
            </a:r>
            <a:r>
              <a:rPr lang="zh-CN" altLang="en-US" sz="3600" dirty="0"/>
              <a:t>、</a:t>
            </a:r>
            <a:r>
              <a:rPr lang="en-US" altLang="zh-CN" sz="3600" dirty="0"/>
              <a:t>throw </a:t>
            </a:r>
            <a:r>
              <a:rPr lang="zh-CN" altLang="en-US" sz="3600" dirty="0"/>
              <a:t>和 </a:t>
            </a:r>
            <a:r>
              <a:rPr lang="en-US" altLang="zh-CN" sz="3600" dirty="0"/>
              <a:t>throws </a:t>
            </a:r>
            <a:r>
              <a:rPr lang="zh-CN" altLang="en-US" sz="3600" dirty="0"/>
              <a:t>必须同时出现，并且体现在注释上</a:t>
            </a:r>
            <a:endParaRPr lang="en-US" altLang="zh-CN" sz="3600" dirty="0"/>
          </a:p>
          <a:p>
            <a:endParaRPr lang="zh-CN" altLang="en-US" sz="3600" dirty="0"/>
          </a:p>
          <a:p>
            <a:r>
              <a:rPr lang="en-US" altLang="zh-CN" sz="3600" dirty="0"/>
              <a:t>2</a:t>
            </a:r>
            <a:r>
              <a:rPr lang="zh-CN" altLang="en-US" sz="3600" dirty="0"/>
              <a:t>、代码如果运行到</a:t>
            </a:r>
            <a:r>
              <a:rPr lang="en-US" altLang="zh-CN" sz="3600" dirty="0"/>
              <a:t>throw</a:t>
            </a:r>
            <a:r>
              <a:rPr lang="zh-CN" altLang="en-US" sz="3600" dirty="0"/>
              <a:t>抛出异常，之后的代码不再运行，之后的代码是成为无法抵达的代码</a:t>
            </a:r>
            <a:endParaRPr lang="en-US" altLang="zh-CN" sz="3600" dirty="0"/>
          </a:p>
          <a:p>
            <a:endParaRPr lang="zh-CN" altLang="en-US" sz="3600" dirty="0"/>
          </a:p>
          <a:p>
            <a:r>
              <a:rPr lang="en-US" altLang="zh-CN" sz="3600" dirty="0"/>
              <a:t>3</a:t>
            </a:r>
            <a:r>
              <a:rPr lang="zh-CN" altLang="en-US" sz="3600" dirty="0"/>
              <a:t>、代码中存在多种隐患，按照隐含的情况，分门别类处理，不能在同一个条件内抛出两个异常。并且在方法的声明位置，</a:t>
            </a:r>
            <a:r>
              <a:rPr lang="en-US" altLang="zh-CN" sz="3600" dirty="0"/>
              <a:t>throws</a:t>
            </a:r>
            <a:r>
              <a:rPr lang="zh-CN" altLang="en-US" sz="3600" dirty="0"/>
              <a:t>之后，不同的异常，使用逗号隔开</a:t>
            </a:r>
            <a:endParaRPr lang="en-US" altLang="zh-CN" sz="3600" dirty="0"/>
          </a:p>
          <a:p>
            <a:endParaRPr lang="zh-CN" altLang="en-US" sz="3600" dirty="0"/>
          </a:p>
          <a:p>
            <a:r>
              <a:rPr lang="en-US" altLang="zh-CN" sz="3600" dirty="0"/>
              <a:t>4</a:t>
            </a:r>
            <a:r>
              <a:rPr lang="zh-CN" altLang="en-US" sz="3600" dirty="0"/>
              <a:t>、当调用带有异常抛出的方法时，对于方法抛出的异常，有两种处理方式，可以捕获处理，也可以抛出处理。</a:t>
            </a:r>
            <a:endParaRPr lang="LID4096" sz="3600" dirty="0"/>
          </a:p>
        </p:txBody>
      </p:sp>
    </p:spTree>
    <p:extLst>
      <p:ext uri="{BB962C8B-B14F-4D97-AF65-F5344CB8AC3E}">
        <p14:creationId xmlns:p14="http://schemas.microsoft.com/office/powerpoint/2010/main" val="20218636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1971</Words>
  <Application>Microsoft Office PowerPoint</Application>
  <PresentationFormat>宽屏</PresentationFormat>
  <Paragraphs>176</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-apple-system</vt:lpstr>
      <vt:lpstr>Arial</vt:lpstr>
      <vt:lpstr>Calibri</vt:lpstr>
      <vt:lpstr>Calibri Light</vt:lpstr>
      <vt:lpstr>Office 主题​​</vt:lpstr>
      <vt:lpstr>Java基础——异常</vt:lpstr>
      <vt:lpstr>问题一：什么是异常？</vt:lpstr>
      <vt:lpstr>问题二：Java中异常的体系（部分）是怎么样的？</vt:lpstr>
      <vt:lpstr>问题三：出现了异常，我们如何处理？</vt:lpstr>
      <vt:lpstr>案例代码：</vt:lpstr>
      <vt:lpstr>捕获的注意事项：</vt:lpstr>
      <vt:lpstr>2、抛出</vt:lpstr>
      <vt:lpstr>案例代码：</vt:lpstr>
      <vt:lpstr>抛出的注意事项：</vt:lpstr>
      <vt:lpstr>异常的分类：</vt:lpstr>
      <vt:lpstr>总结：</vt:lpstr>
      <vt:lpstr>最后附上部分开发常见异常表：</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Java基础——异常</dc:title>
  <dc:creator>兔 子诶</dc:creator>
  <cp:lastModifiedBy>兔 子诶</cp:lastModifiedBy>
  <cp:revision>5</cp:revision>
  <dcterms:created xsi:type="dcterms:W3CDTF">2022-04-01T14:45:21Z</dcterms:created>
  <dcterms:modified xsi:type="dcterms:W3CDTF">2022-04-02T03:55:03Z</dcterms:modified>
</cp:coreProperties>
</file>