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</p:sldIdLst>
  <p:sldSz cx="112331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6" y="-68"/>
      </p:cViewPr>
      <p:guideLst>
        <p:guide orient="horz" pos="2160"/>
        <p:guide pos="35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808289" y="3124200"/>
            <a:ext cx="7582376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808289" y="5003322"/>
            <a:ext cx="7582376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9799765" y="1130573"/>
            <a:ext cx="2286000" cy="46804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112058" y="4137798"/>
            <a:ext cx="3657600" cy="4717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468047" y="0"/>
            <a:ext cx="74887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339471" y="0"/>
            <a:ext cx="12857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6925" y="0"/>
            <a:ext cx="22342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402080" y="0"/>
            <a:ext cx="28289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3064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112331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104925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2121129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310535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11196119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497754" y="0"/>
            <a:ext cx="93609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748877" y="3429000"/>
            <a:ext cx="1591363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608847" y="4866752"/>
            <a:ext cx="787971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340361" y="5500632"/>
            <a:ext cx="168497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2044433" y="5788152"/>
            <a:ext cx="33699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2340239" y="4495800"/>
            <a:ext cx="449326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628394" y="4928702"/>
            <a:ext cx="748877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44034" y="274641"/>
            <a:ext cx="2059411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658" y="274640"/>
            <a:ext cx="7395157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61657" y="1600200"/>
            <a:ext cx="917374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89" y="2895600"/>
            <a:ext cx="7582376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89" y="5010150"/>
            <a:ext cx="7582376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9798088" y="1126908"/>
            <a:ext cx="2286000" cy="46804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112288" y="4134937"/>
            <a:ext cx="3657600" cy="4717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468047" y="0"/>
            <a:ext cx="74887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39471" y="0"/>
            <a:ext cx="12857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216925" y="0"/>
            <a:ext cx="22342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402080" y="0"/>
            <a:ext cx="28289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3064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12331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4925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2121129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310535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497754" y="0"/>
            <a:ext cx="93609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748877" y="3429000"/>
            <a:ext cx="1591363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27363" y="4866752"/>
            <a:ext cx="787971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340361" y="5500632"/>
            <a:ext cx="168497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2044433" y="5791200"/>
            <a:ext cx="33699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2308348" y="4479888"/>
            <a:ext cx="449326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11176571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646910" y="4928702"/>
            <a:ext cx="748877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561658" y="1600200"/>
            <a:ext cx="449326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245881" y="1600200"/>
            <a:ext cx="449326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657" y="273050"/>
            <a:ext cx="9267349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61658" y="2362200"/>
            <a:ext cx="449326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5370849" y="2362200"/>
            <a:ext cx="449326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561658" y="1569720"/>
            <a:ext cx="449326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5335746" y="1569720"/>
            <a:ext cx="449326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76510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862981" y="3148171"/>
            <a:ext cx="6309360" cy="561658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368697" y="274320"/>
            <a:ext cx="1875936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7675986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7607064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1045931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0858712" y="0"/>
            <a:ext cx="374438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95232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10019970" y="5715000"/>
            <a:ext cx="673989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74439" y="274320"/>
            <a:ext cx="692711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076510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0019970" y="5715000"/>
            <a:ext cx="673989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836302" y="3148171"/>
            <a:ext cx="6309360" cy="561658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" y="0"/>
            <a:ext cx="7582376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11595" y="264795"/>
            <a:ext cx="1872192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104593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58712" y="0"/>
            <a:ext cx="374438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95232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7675986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7607064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076510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61657" y="274638"/>
            <a:ext cx="917374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61657" y="1600200"/>
            <a:ext cx="917374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9553321" y="1037980"/>
            <a:ext cx="2011680" cy="471793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8952850" y="3695457"/>
            <a:ext cx="3200400" cy="44932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93609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1045931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10858712" y="0"/>
            <a:ext cx="374438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95232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10019970" y="5715000"/>
            <a:ext cx="673989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9986270" y="5734050"/>
            <a:ext cx="74887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1799" y="1714488"/>
            <a:ext cx="7582376" cy="1894362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MySQL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子查询</a:t>
            </a:r>
            <a:endParaRPr lang="zh-CN" altLang="en-US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3105" y="857232"/>
            <a:ext cx="75724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注意事项：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/>
            <a:endParaRPr lang="zh-CN" altLang="en-US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b="1" dirty="0" smtClean="0"/>
              <a:t>子查询要包含在括号内。</a:t>
            </a:r>
            <a:endParaRPr lang="zh-CN" alt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b="1" dirty="0" smtClean="0"/>
              <a:t>将子查询放在比较条件的右侧。</a:t>
            </a:r>
            <a:endParaRPr lang="zh-CN" alt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b="1" dirty="0" smtClean="0"/>
              <a:t>单行操作符对应单行子查询，多行操作符对应多行子查询。</a:t>
            </a:r>
            <a:endParaRPr lang="zh-CN" alt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b="1" dirty="0" smtClean="0"/>
              <a:t>单行子查询只返回一行，使用单行比较操作符。</a:t>
            </a:r>
            <a:endParaRPr lang="zh-CN" altLang="en-US" sz="28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857" y="1928802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谢谢大家，我的演讲完毕</a:t>
            </a:r>
            <a:endParaRPr lang="en-US" altLang="zh-CN" sz="3600" b="1" dirty="0" smtClean="0"/>
          </a:p>
          <a:p>
            <a:pPr algn="ctr"/>
            <a:endParaRPr lang="en-US" altLang="zh-CN" sz="3600" b="1" dirty="0" smtClean="0"/>
          </a:p>
          <a:p>
            <a:pPr algn="ctr"/>
            <a:r>
              <a:rPr lang="zh-CN" altLang="en-US" sz="3600" b="1" dirty="0" smtClean="0"/>
              <a:t>再见！</a:t>
            </a:r>
            <a:endParaRPr lang="zh-CN" altLang="en-US" sz="3600" b="1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888" y="214290"/>
            <a:ext cx="917374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4651" y="2928934"/>
            <a:ext cx="3194635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子查询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93693" y="1643050"/>
            <a:ext cx="3377120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1.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相关子查询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42281" y="4714884"/>
            <a:ext cx="3343223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2.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不相关子查询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056404" y="2571744"/>
            <a:ext cx="1337289" cy="6429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82111" y="4143380"/>
            <a:ext cx="1634464" cy="1143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39" y="-142900"/>
            <a:ext cx="917374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子查询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981" y="1500174"/>
            <a:ext cx="9144064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子查询：就是查询的嵌套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外面的查询叫做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外查询</a:t>
            </a:r>
            <a:r>
              <a:rPr lang="zh-CN" altLang="en-US" sz="2800" b="1" dirty="0" smtClean="0"/>
              <a:t>，里面的叫做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子查询</a:t>
            </a:r>
            <a:r>
              <a:rPr lang="zh-CN" altLang="en-US" sz="2800" b="1" dirty="0" smtClean="0"/>
              <a:t>，也叫内部查询</a:t>
            </a:r>
          </a:p>
          <a:p>
            <a:endParaRPr lang="en-US" altLang="zh-CN" sz="2800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b="1" dirty="0" smtClean="0"/>
              <a:t>子查询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内查询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在主查询之前一次执行完成。</a:t>
            </a:r>
            <a:endParaRPr lang="en-US" altLang="zh-CN" sz="2800" b="1" dirty="0" smtClean="0"/>
          </a:p>
          <a:p>
            <a:pPr>
              <a:buFont typeface="Arial" pitchFamily="34" charset="0"/>
              <a:buChar char="•"/>
            </a:pPr>
            <a:endParaRPr lang="zh-CN" alt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b="1" dirty="0" smtClean="0"/>
              <a:t>子查询的结果被主查询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外查询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使用。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0427" y="500042"/>
            <a:ext cx="5646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不相关子查询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3171" y="2285992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/>
                </a:solidFill>
              </a:rPr>
              <a:t>不相关子查询</a:t>
            </a:r>
            <a:r>
              <a:rPr lang="zh-CN" altLang="en-US" sz="2800" b="1" dirty="0" smtClean="0"/>
              <a:t>：子查询可以独立运行，子查询仅执行一次，执行完毕后将结果作为外部查询的条件使用；先运行子查询，再运行外查询。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可分为：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单行子查询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多行子查询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1931" y="214290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单行子查询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6047" y="928670"/>
            <a:ext cx="68580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</a:rPr>
              <a:t>单行子查询</a:t>
            </a:r>
            <a:r>
              <a:rPr lang="zh-CN" altLang="en-US" b="1" dirty="0" smtClean="0"/>
              <a:t>：直接可以比较，单行比较操作符：   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&lt;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7" name="图片 6" descr="Dingtalk_202203301427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1" y="1785926"/>
            <a:ext cx="1014419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3105" y="171448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多行子查询</a:t>
            </a:r>
            <a:r>
              <a:rPr lang="zh-CN" altLang="en-US" sz="2400" b="1" dirty="0" smtClean="0"/>
              <a:t>：不可以直接比较，需要借助：</a:t>
            </a:r>
            <a:r>
              <a:rPr lang="en-US" altLang="zh-CN" sz="2400" b="1" dirty="0" smtClean="0"/>
              <a:t>all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any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in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0229" y="2714620"/>
            <a:ext cx="8501122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查询工资比所有的“</a:t>
            </a:r>
            <a:r>
              <a:rPr lang="en-US" sz="2400" b="1" dirty="0" smtClean="0"/>
              <a:t>SALESMAN”</a:t>
            </a:r>
            <a:r>
              <a:rPr lang="zh-CN" altLang="en-US" sz="2400" b="1" dirty="0" smtClean="0"/>
              <a:t>都高的雇员的编号、名字和工资。</a:t>
            </a:r>
            <a:endParaRPr lang="zh-CN" altLang="en-US" sz="2400" dirty="0" smtClean="0"/>
          </a:p>
          <a:p>
            <a:r>
              <a:rPr lang="en-US" altLang="zh-CN" sz="2400" b="1" dirty="0" smtClean="0"/>
              <a:t>--</a:t>
            </a:r>
            <a:r>
              <a:rPr lang="en-US" sz="2400" b="1" dirty="0" smtClean="0">
                <a:solidFill>
                  <a:srgbClr val="FF0000"/>
                </a:solidFill>
              </a:rPr>
              <a:t>all</a:t>
            </a:r>
            <a:r>
              <a:rPr lang="en-US" sz="2400" b="1" dirty="0" smtClean="0"/>
              <a:t>:</a:t>
            </a:r>
            <a:r>
              <a:rPr lang="zh-CN" altLang="en-US" sz="2400" b="1" dirty="0" smtClean="0"/>
              <a:t>与子查询结果的所有记录进行比较</a:t>
            </a:r>
            <a:endParaRPr lang="zh-CN" altLang="en-US" sz="2400" dirty="0" smtClean="0"/>
          </a:p>
          <a:p>
            <a:r>
              <a:rPr lang="en-US" sz="2400" dirty="0" smtClean="0"/>
              <a:t>select </a:t>
            </a:r>
            <a:r>
              <a:rPr lang="en-US" sz="2400" dirty="0" err="1" smtClean="0"/>
              <a:t>empno</a:t>
            </a:r>
            <a:r>
              <a:rPr lang="en-US" sz="2400" dirty="0" smtClean="0"/>
              <a:t>, </a:t>
            </a:r>
            <a:r>
              <a:rPr lang="en-US" sz="2400" dirty="0" err="1" smtClean="0"/>
              <a:t>ename</a:t>
            </a:r>
            <a:r>
              <a:rPr lang="en-US" sz="2400" dirty="0" smtClean="0"/>
              <a:t>, </a:t>
            </a:r>
            <a:r>
              <a:rPr lang="en-US" sz="2400" dirty="0" err="1" smtClean="0"/>
              <a:t>sal</a:t>
            </a:r>
            <a:endParaRPr lang="en-US" sz="2400" dirty="0" smtClean="0"/>
          </a:p>
          <a:p>
            <a:r>
              <a:rPr lang="en-US" sz="2400" dirty="0" smtClean="0"/>
              <a:t>from </a:t>
            </a:r>
            <a:r>
              <a:rPr lang="en-US" sz="2400" dirty="0" err="1" smtClean="0"/>
              <a:t>emp</a:t>
            </a:r>
            <a:r>
              <a:rPr lang="en-US" sz="2400" dirty="0" smtClean="0"/>
              <a:t> where </a:t>
            </a:r>
            <a:r>
              <a:rPr lang="en-US" sz="2400" dirty="0" err="1" smtClean="0"/>
              <a:t>sal</a:t>
            </a:r>
            <a:r>
              <a:rPr lang="en-US" sz="2400" dirty="0" smtClean="0"/>
              <a:t>&gt;all( </a:t>
            </a:r>
          </a:p>
          <a:p>
            <a:r>
              <a:rPr lang="en-US" sz="2400" dirty="0" smtClean="0"/>
              <a:t>select </a:t>
            </a:r>
            <a:r>
              <a:rPr lang="en-US" sz="2400" dirty="0" err="1" smtClean="0"/>
              <a:t>sal</a:t>
            </a:r>
            <a:r>
              <a:rPr lang="en-US" sz="2400" dirty="0" smtClean="0"/>
              <a:t> </a:t>
            </a:r>
          </a:p>
          <a:p>
            <a:r>
              <a:rPr lang="en-US" sz="2400" dirty="0" smtClean="0"/>
              <a:t>from </a:t>
            </a:r>
            <a:r>
              <a:rPr lang="en-US" sz="2400" dirty="0" err="1" smtClean="0"/>
              <a:t>emp</a:t>
            </a:r>
            <a:r>
              <a:rPr lang="en-US" sz="2400" dirty="0" smtClean="0"/>
              <a:t> where job=‘SALESMAN’);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73501" y="428604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多行子查询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229" y="642918"/>
            <a:ext cx="857256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--</a:t>
            </a:r>
            <a:r>
              <a:rPr lang="zh-CN" altLang="en-US" sz="2400" b="1" dirty="0" smtClean="0"/>
              <a:t>查询工资低于任何一个“</a:t>
            </a:r>
            <a:r>
              <a:rPr lang="en-US" sz="2400" b="1" dirty="0" smtClean="0"/>
              <a:t>CLERK”</a:t>
            </a:r>
            <a:r>
              <a:rPr lang="zh-CN" altLang="en-US" sz="2400" b="1" dirty="0" smtClean="0"/>
              <a:t>的工资的雇员信息。</a:t>
            </a:r>
            <a:endParaRPr lang="zh-CN" altLang="en-US" sz="2400" dirty="0" smtClean="0"/>
          </a:p>
          <a:p>
            <a:r>
              <a:rPr lang="en-US" altLang="zh-CN" sz="2400" b="1" dirty="0" smtClean="0"/>
              <a:t>--</a:t>
            </a:r>
            <a:r>
              <a:rPr lang="en-US" sz="2400" b="1" dirty="0" smtClean="0">
                <a:solidFill>
                  <a:srgbClr val="FF0000"/>
                </a:solidFill>
              </a:rPr>
              <a:t>any</a:t>
            </a:r>
            <a:r>
              <a:rPr lang="en-US" sz="2400" b="1" dirty="0" smtClean="0"/>
              <a:t>:</a:t>
            </a:r>
            <a:r>
              <a:rPr lang="zh-CN" altLang="en-US" sz="2400" b="1" dirty="0" smtClean="0"/>
              <a:t>与子查询结果的任意一条记录进行比较</a:t>
            </a:r>
            <a:endParaRPr lang="zh-CN" altLang="en-US" sz="2400" dirty="0" smtClean="0"/>
          </a:p>
          <a:p>
            <a:r>
              <a:rPr lang="en-US" sz="2400" dirty="0" smtClean="0"/>
              <a:t>select *</a:t>
            </a:r>
          </a:p>
          <a:p>
            <a:r>
              <a:rPr lang="en-US" sz="2400" dirty="0" smtClean="0"/>
              <a:t> from 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r>
              <a:rPr lang="en-US" sz="2400" dirty="0" smtClean="0"/>
              <a:t> where </a:t>
            </a:r>
            <a:r>
              <a:rPr lang="en-US" sz="2400" dirty="0" err="1" smtClean="0"/>
              <a:t>sal</a:t>
            </a:r>
            <a:r>
              <a:rPr lang="en-US" sz="2400" dirty="0" smtClean="0"/>
              <a:t> &lt; any( select </a:t>
            </a:r>
            <a:r>
              <a:rPr lang="en-US" sz="2400" dirty="0" err="1" smtClean="0"/>
              <a:t>sal</a:t>
            </a:r>
            <a:r>
              <a:rPr lang="en-US" sz="2400" dirty="0" smtClean="0"/>
              <a:t> from </a:t>
            </a:r>
            <a:r>
              <a:rPr lang="en-US" sz="2400" dirty="0" err="1" smtClean="0"/>
              <a:t>emp</a:t>
            </a:r>
            <a:r>
              <a:rPr lang="en-US" sz="2400" dirty="0" smtClean="0"/>
              <a:t> where job='CLERK');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altLang="zh-CN" sz="2400" dirty="0" smtClean="0"/>
              <a:t>--</a:t>
            </a:r>
            <a:r>
              <a:rPr lang="zh-CN" altLang="en-US" sz="2400" b="1" dirty="0" smtClean="0"/>
              <a:t>查询在雇员中有那些人是有下属的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--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</a:t>
            </a:r>
            <a:r>
              <a:rPr lang="en-US" sz="2400" b="1" dirty="0" smtClean="0"/>
              <a:t>:</a:t>
            </a:r>
            <a:r>
              <a:rPr lang="zh-CN" altLang="en-US" sz="2400" b="1" dirty="0" smtClean="0"/>
              <a:t>等于列表中的任意一个</a:t>
            </a:r>
            <a:endParaRPr lang="zh-CN" altLang="en-US" sz="2400" dirty="0" smtClean="0"/>
          </a:p>
          <a:p>
            <a:r>
              <a:rPr lang="en-US" sz="2400" dirty="0" err="1" smtClean="0"/>
              <a:t>sekect</a:t>
            </a:r>
            <a:r>
              <a:rPr lang="en-US" sz="2400" dirty="0" smtClean="0"/>
              <a:t> * </a:t>
            </a:r>
          </a:p>
          <a:p>
            <a:r>
              <a:rPr lang="en-US" sz="2400" dirty="0" smtClean="0"/>
              <a:t>from 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r>
              <a:rPr lang="en-US" sz="2400" dirty="0" smtClean="0"/>
              <a:t>where </a:t>
            </a:r>
            <a:r>
              <a:rPr lang="en-US" sz="2400" dirty="0" err="1" smtClean="0"/>
              <a:t>empno</a:t>
            </a:r>
            <a:r>
              <a:rPr lang="en-US" sz="2400" dirty="0" smtClean="0"/>
              <a:t> in( select distinct mgr  from 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r>
              <a:rPr lang="en-US" sz="2400" dirty="0" smtClean="0"/>
              <a:t>);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53" y="357166"/>
            <a:ext cx="917374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  <a:latin typeface="+mn-ea"/>
                <a:ea typeface="+mn-ea"/>
              </a:rPr>
              <a:t>相关子查询</a:t>
            </a:r>
            <a:endParaRPr lang="zh-CN" altLang="en-US" sz="4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791" y="2428868"/>
            <a:ext cx="95012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相关子查询</a:t>
            </a:r>
            <a:r>
              <a:rPr lang="zh-CN" altLang="en-US" sz="3200" b="1" dirty="0" smtClean="0"/>
              <a:t>：是指引用了外部查询中出现的表的列的子查询。这就意味着子查询要依赖于外部查询，不可以独立运行，并且先运行外查询，再运行子查询。</a:t>
            </a:r>
            <a:endParaRPr lang="en-US" altLang="zh-CN" sz="3200" b="1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419" y="571480"/>
            <a:ext cx="8429684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-- </a:t>
            </a:r>
            <a:r>
              <a:rPr lang="zh-CN" altLang="en-US" sz="2800" dirty="0" smtClean="0"/>
              <a:t>相关子查询</a:t>
            </a:r>
            <a:endParaRPr lang="en-US" altLang="zh-CN" sz="2800" dirty="0" smtClean="0"/>
          </a:p>
          <a:p>
            <a:r>
              <a:rPr lang="en-US" altLang="zh-CN" sz="2800" dirty="0" smtClean="0"/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custid,orderid,orderdate,empid</a:t>
            </a:r>
            <a:r>
              <a:rPr lang="en-US" sz="2800" dirty="0" smtClean="0"/>
              <a:t> </a:t>
            </a:r>
          </a:p>
          <a:p>
            <a:r>
              <a:rPr lang="en-US" altLang="zh-CN" sz="2800" dirty="0" smtClean="0"/>
              <a:t>from</a:t>
            </a:r>
            <a:r>
              <a:rPr lang="en-US" sz="2800" dirty="0" smtClean="0"/>
              <a:t> </a:t>
            </a:r>
            <a:r>
              <a:rPr lang="en-US" sz="2800" dirty="0" err="1" smtClean="0"/>
              <a:t>Sales.Orders</a:t>
            </a:r>
            <a:r>
              <a:rPr lang="en-US" sz="2800" dirty="0" smtClean="0"/>
              <a:t>  </a:t>
            </a:r>
            <a:r>
              <a:rPr lang="en-US" altLang="zh-CN" sz="2800" dirty="0" smtClean="0"/>
              <a:t>as</a:t>
            </a:r>
            <a:r>
              <a:rPr lang="en-US" sz="2800" dirty="0" smtClean="0"/>
              <a:t> </a:t>
            </a:r>
            <a:r>
              <a:rPr lang="en-US" sz="2800" dirty="0" smtClean="0"/>
              <a:t>orders1</a:t>
            </a:r>
          </a:p>
          <a:p>
            <a:r>
              <a:rPr lang="en-US" altLang="zh-CN" sz="2800" dirty="0" smtClean="0"/>
              <a:t>where</a:t>
            </a:r>
            <a:r>
              <a:rPr lang="en-US" sz="2800" dirty="0" smtClean="0"/>
              <a:t> </a:t>
            </a:r>
            <a:r>
              <a:rPr lang="en-US" sz="2800" dirty="0" err="1" smtClean="0"/>
              <a:t>orderid</a:t>
            </a:r>
            <a:r>
              <a:rPr lang="en-US" sz="2800" dirty="0" smtClean="0"/>
              <a:t>= (</a:t>
            </a:r>
          </a:p>
          <a:p>
            <a:r>
              <a:rPr lang="en-US" altLang="zh-CN" sz="2800" dirty="0" smtClean="0"/>
              <a:t>	select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max</a:t>
            </a:r>
            <a:r>
              <a:rPr lang="en-US" sz="2800" dirty="0" smtClean="0"/>
              <a:t>(orders2.orderid) </a:t>
            </a:r>
          </a:p>
          <a:p>
            <a:r>
              <a:rPr lang="en-US" altLang="zh-CN" sz="2800" dirty="0" smtClean="0"/>
              <a:t>	from</a:t>
            </a:r>
            <a:r>
              <a:rPr lang="en-US" sz="2800" dirty="0" smtClean="0"/>
              <a:t> </a:t>
            </a:r>
            <a:r>
              <a:rPr lang="en-US" sz="2800" dirty="0" err="1" smtClean="0"/>
              <a:t>Sales.Orders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as </a:t>
            </a:r>
            <a:r>
              <a:rPr lang="en-US" sz="2800" dirty="0" smtClean="0"/>
              <a:t>orders2 </a:t>
            </a:r>
          </a:p>
          <a:p>
            <a:r>
              <a:rPr lang="en-US" sz="2800" dirty="0" smtClean="0"/>
              <a:t>	</a:t>
            </a:r>
            <a:r>
              <a:rPr lang="en-US" altLang="zh-CN" sz="2800" dirty="0" smtClean="0"/>
              <a:t>where</a:t>
            </a:r>
            <a:r>
              <a:rPr lang="en-US" sz="2800" dirty="0" smtClean="0"/>
              <a:t>orders2.custid= orders1.custid</a:t>
            </a:r>
          </a:p>
          <a:p>
            <a:r>
              <a:rPr lang="en-US" sz="2800" dirty="0" smtClean="0"/>
              <a:t>);-- </a:t>
            </a:r>
            <a:r>
              <a:rPr lang="zh-CN" altLang="en-US" sz="2800" dirty="0" smtClean="0"/>
              <a:t>这里引用了外部查询的</a:t>
            </a:r>
            <a:r>
              <a:rPr lang="en-US" sz="2800" dirty="0" err="1" smtClean="0"/>
              <a:t>custid</a:t>
            </a:r>
            <a:r>
              <a:rPr lang="zh-CN" altLang="en-US" sz="2800" dirty="0" smtClean="0"/>
              <a:t>字段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105" y="4786322"/>
            <a:ext cx="8929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优点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/>
              <a:t>简单，功能强大（一些使用不相关子查询不能实现或者实现繁琐的子查询，可以使用相关子查询实现）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缺点</a:t>
            </a:r>
            <a:r>
              <a:rPr lang="zh-CN" altLang="en-US" sz="2400" b="1" dirty="0" smtClean="0"/>
              <a:t>：稍难处理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464</TotalTime>
  <Words>381</Words>
  <PresentationFormat>自定义</PresentationFormat>
  <Paragraphs>62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凸显</vt:lpstr>
      <vt:lpstr>MySQL子查询</vt:lpstr>
      <vt:lpstr>目录</vt:lpstr>
      <vt:lpstr>子查询</vt:lpstr>
      <vt:lpstr>幻灯片 4</vt:lpstr>
      <vt:lpstr>幻灯片 5</vt:lpstr>
      <vt:lpstr>幻灯片 6</vt:lpstr>
      <vt:lpstr>幻灯片 7</vt:lpstr>
      <vt:lpstr>相关子查询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MySQL子查询</dc:title>
  <dc:creator>wang瑶</dc:creator>
  <cp:lastModifiedBy>86150</cp:lastModifiedBy>
  <cp:revision>43</cp:revision>
  <dcterms:created xsi:type="dcterms:W3CDTF">2022-03-21T14:35:16Z</dcterms:created>
  <dcterms:modified xsi:type="dcterms:W3CDTF">2022-04-04T10:43:39Z</dcterms:modified>
</cp:coreProperties>
</file>