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67"/>
  </p:notesMasterIdLst>
  <p:sldIdLst>
    <p:sldId id="424" r:id="rId2"/>
    <p:sldId id="426" r:id="rId3"/>
    <p:sldId id="493" r:id="rId4"/>
    <p:sldId id="503" r:id="rId5"/>
    <p:sldId id="496" r:id="rId6"/>
    <p:sldId id="378" r:id="rId7"/>
    <p:sldId id="430" r:id="rId8"/>
    <p:sldId id="379" r:id="rId9"/>
    <p:sldId id="436" r:id="rId10"/>
    <p:sldId id="437" r:id="rId11"/>
    <p:sldId id="438" r:id="rId12"/>
    <p:sldId id="439" r:id="rId13"/>
    <p:sldId id="497" r:id="rId14"/>
    <p:sldId id="498" r:id="rId15"/>
    <p:sldId id="499" r:id="rId16"/>
    <p:sldId id="394" r:id="rId17"/>
    <p:sldId id="441" r:id="rId18"/>
    <p:sldId id="396" r:id="rId19"/>
    <p:sldId id="442" r:id="rId20"/>
    <p:sldId id="443" r:id="rId21"/>
    <p:sldId id="449" r:id="rId22"/>
    <p:sldId id="445" r:id="rId23"/>
    <p:sldId id="446" r:id="rId24"/>
    <p:sldId id="447" r:id="rId25"/>
    <p:sldId id="448" r:id="rId26"/>
    <p:sldId id="500" r:id="rId27"/>
    <p:sldId id="501" r:id="rId28"/>
    <p:sldId id="502" r:id="rId29"/>
    <p:sldId id="453" r:id="rId30"/>
    <p:sldId id="454" r:id="rId31"/>
    <p:sldId id="284" r:id="rId32"/>
    <p:sldId id="455" r:id="rId33"/>
    <p:sldId id="456" r:id="rId34"/>
    <p:sldId id="457" r:id="rId35"/>
    <p:sldId id="504" r:id="rId36"/>
    <p:sldId id="368" r:id="rId37"/>
    <p:sldId id="505" r:id="rId38"/>
    <p:sldId id="294" r:id="rId39"/>
    <p:sldId id="506" r:id="rId40"/>
    <p:sldId id="474" r:id="rId41"/>
    <p:sldId id="298" r:id="rId42"/>
    <p:sldId id="459" r:id="rId43"/>
    <p:sldId id="461" r:id="rId44"/>
    <p:sldId id="462" r:id="rId45"/>
    <p:sldId id="464" r:id="rId46"/>
    <p:sldId id="465" r:id="rId47"/>
    <p:sldId id="467" r:id="rId48"/>
    <p:sldId id="463" r:id="rId49"/>
    <p:sldId id="468" r:id="rId50"/>
    <p:sldId id="469" r:id="rId51"/>
    <p:sldId id="470" r:id="rId52"/>
    <p:sldId id="472" r:id="rId53"/>
    <p:sldId id="507" r:id="rId54"/>
    <p:sldId id="476" r:id="rId55"/>
    <p:sldId id="310" r:id="rId56"/>
    <p:sldId id="479" r:id="rId57"/>
    <p:sldId id="480" r:id="rId58"/>
    <p:sldId id="492" r:id="rId59"/>
    <p:sldId id="477" r:id="rId60"/>
    <p:sldId id="484" r:id="rId61"/>
    <p:sldId id="336" r:id="rId62"/>
    <p:sldId id="355" r:id="rId63"/>
    <p:sldId id="356" r:id="rId64"/>
    <p:sldId id="483" r:id="rId65"/>
    <p:sldId id="487" r:id="rId6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0000"/>
    <a:srgbClr val="333399"/>
    <a:srgbClr val="F7F8FA"/>
    <a:srgbClr val="CCECFF"/>
    <a:srgbClr val="000066"/>
    <a:srgbClr val="FFFFCC"/>
    <a:srgbClr val="CC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 autoAdjust="0"/>
    <p:restoredTop sz="93327" autoAdjust="0"/>
  </p:normalViewPr>
  <p:slideViewPr>
    <p:cSldViewPr>
      <p:cViewPr varScale="1">
        <p:scale>
          <a:sx n="89" d="100"/>
          <a:sy n="89" d="100"/>
        </p:scale>
        <p:origin x="60" y="1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0" y="38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54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#1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22CCC-C135-4280-85F4-E74E3C45F461}" type="doc">
      <dgm:prSet loTypeId="urn:microsoft.com/office/officeart/2005/8/layout/hierarchy2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1F5EE1A-E488-4429-B022-9F60E6183D40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21</a:t>
          </a:r>
          <a:r>
            <a:rPr lang="zh-CN" altLang="en-US" dirty="0">
              <a:solidFill>
                <a:srgbClr val="000000"/>
              </a:solidFill>
            </a:rPr>
            <a:t>世纪</a:t>
          </a:r>
          <a:endParaRPr lang="en-US" dirty="0">
            <a:solidFill>
              <a:srgbClr val="000000"/>
            </a:solidFill>
          </a:endParaRPr>
        </a:p>
      </dgm:t>
    </dgm:pt>
    <dgm:pt modelId="{140109BB-274D-44D4-BFCF-8D2A66CF421B}" type="parTrans" cxnId="{8C584371-23CB-4F13-A1BF-3294ECC24781}">
      <dgm:prSet/>
      <dgm:spPr/>
      <dgm:t>
        <a:bodyPr/>
        <a:lstStyle/>
        <a:p>
          <a:endParaRPr lang="en-US"/>
        </a:p>
      </dgm:t>
    </dgm:pt>
    <dgm:pt modelId="{8FF854EF-D02C-4B5F-B0C1-5720AEF2DAE4}" type="sibTrans" cxnId="{8C584371-23CB-4F13-A1BF-3294ECC24781}">
      <dgm:prSet/>
      <dgm:spPr/>
      <dgm:t>
        <a:bodyPr/>
        <a:lstStyle/>
        <a:p>
          <a:endParaRPr lang="en-US"/>
        </a:p>
      </dgm:t>
    </dgm:pt>
    <dgm:pt modelId="{CD1FFB27-F095-4B67-B38B-9DCCB5659E2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数字化</a:t>
          </a:r>
          <a:endParaRPr lang="en-US" dirty="0">
            <a:solidFill>
              <a:srgbClr val="000000"/>
            </a:solidFill>
          </a:endParaRPr>
        </a:p>
      </dgm:t>
    </dgm:pt>
    <dgm:pt modelId="{6C3B7AA2-0B6A-4F4C-A24F-3C0B3AB68951}" type="parTrans" cxnId="{19954BE7-506E-4F94-81A2-A23649C0E63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0ADEFB-7122-4098-AE10-277DF0D61D90}" type="sibTrans" cxnId="{19954BE7-506E-4F94-81A2-A23649C0E63C}">
      <dgm:prSet/>
      <dgm:spPr/>
      <dgm:t>
        <a:bodyPr/>
        <a:lstStyle/>
        <a:p>
          <a:endParaRPr lang="en-US"/>
        </a:p>
      </dgm:t>
    </dgm:pt>
    <dgm:pt modelId="{234730BE-861C-48E8-80DB-A52A52BF3AA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网络化</a:t>
          </a:r>
          <a:endParaRPr lang="en-US" dirty="0">
            <a:solidFill>
              <a:srgbClr val="000000"/>
            </a:solidFill>
          </a:endParaRPr>
        </a:p>
      </dgm:t>
    </dgm:pt>
    <dgm:pt modelId="{BD3DCF09-E119-44F2-AA0C-30B7C852F730}" type="parTrans" cxnId="{F239503F-A36C-47C2-B919-825D916637B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495EADF-752B-477D-90AF-9E260CE6952B}" type="sibTrans" cxnId="{F239503F-A36C-47C2-B919-825D916637BB}">
      <dgm:prSet/>
      <dgm:spPr/>
      <dgm:t>
        <a:bodyPr/>
        <a:lstStyle/>
        <a:p>
          <a:endParaRPr lang="en-US"/>
        </a:p>
      </dgm:t>
    </dgm:pt>
    <dgm:pt modelId="{9D400A43-FA88-4680-9DB7-D261735C01A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三网</a:t>
          </a:r>
          <a:endParaRPr lang="en-US" dirty="0">
            <a:solidFill>
              <a:srgbClr val="000000"/>
            </a:solidFill>
          </a:endParaRPr>
        </a:p>
      </dgm:t>
    </dgm:pt>
    <dgm:pt modelId="{572E5A6A-3754-41A4-BDF4-E155059B53B5}" type="parTrans" cxnId="{524C241C-5E0F-4DE5-B66C-3B23F5112F5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ADED6C5-8316-44B1-A132-069489771D04}" type="sibTrans" cxnId="{524C241C-5E0F-4DE5-B66C-3B23F5112F58}">
      <dgm:prSet/>
      <dgm:spPr/>
      <dgm:t>
        <a:bodyPr/>
        <a:lstStyle/>
        <a:p>
          <a:endParaRPr lang="en-US"/>
        </a:p>
      </dgm:t>
    </dgm:pt>
    <dgm:pt modelId="{85409D3D-7064-4721-A125-BBDF72A81CFD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信息化</a:t>
          </a:r>
          <a:endParaRPr lang="en-US" dirty="0">
            <a:solidFill>
              <a:srgbClr val="000000"/>
            </a:solidFill>
          </a:endParaRPr>
        </a:p>
      </dgm:t>
    </dgm:pt>
    <dgm:pt modelId="{ABEB25FF-8AF1-459B-80D8-38037A2A470A}" type="parTrans" cxnId="{8EA59FB5-A122-4122-80A6-D5AA6265325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5E21346-A26E-4890-B7E9-B0F92EFBBC98}" type="sibTrans" cxnId="{8EA59FB5-A122-4122-80A6-D5AA6265325C}">
      <dgm:prSet/>
      <dgm:spPr/>
      <dgm:t>
        <a:bodyPr/>
        <a:lstStyle/>
        <a:p>
          <a:endParaRPr lang="en-US"/>
        </a:p>
      </dgm:t>
    </dgm:pt>
    <dgm:pt modelId="{E5547278-F635-4A0D-82D4-CDAD5424F03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电信网络</a:t>
          </a:r>
          <a:endParaRPr lang="en-US" dirty="0">
            <a:solidFill>
              <a:srgbClr val="000000"/>
            </a:solidFill>
          </a:endParaRPr>
        </a:p>
      </dgm:t>
    </dgm:pt>
    <dgm:pt modelId="{C6B680C7-F8EB-400F-9C14-EB332A1CD6D0}" type="parTrans" cxnId="{CFF28724-A40B-448C-BE95-8998A20E3A5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E38AF6C-3B84-4C7F-A297-FEB32009F3B8}" type="sibTrans" cxnId="{CFF28724-A40B-448C-BE95-8998A20E3A5A}">
      <dgm:prSet/>
      <dgm:spPr/>
      <dgm:t>
        <a:bodyPr/>
        <a:lstStyle/>
        <a:p>
          <a:endParaRPr lang="en-US"/>
        </a:p>
      </dgm:t>
    </dgm:pt>
    <dgm:pt modelId="{A1B4A3EC-5C17-4022-8096-CBDF77887DB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计算机网络</a:t>
          </a:r>
          <a:endParaRPr lang="en-US" altLang="en-US" dirty="0">
            <a:solidFill>
              <a:srgbClr val="000000"/>
            </a:solidFill>
          </a:endParaRPr>
        </a:p>
      </dgm:t>
    </dgm:pt>
    <dgm:pt modelId="{A8B2D4F5-7D01-47AD-81CB-D2BACD31C654}" type="parTrans" cxnId="{7DAF11A8-0A7E-4A01-8BE7-59A551ADA3E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BD0A424-75DB-4B3B-BBE1-686298340B57}" type="sibTrans" cxnId="{7DAF11A8-0A7E-4A01-8BE7-59A551ADA3E1}">
      <dgm:prSet/>
      <dgm:spPr/>
      <dgm:t>
        <a:bodyPr/>
        <a:lstStyle/>
        <a:p>
          <a:endParaRPr lang="en-US"/>
        </a:p>
      </dgm:t>
    </dgm:pt>
    <dgm:pt modelId="{47DCAEEF-5379-4897-A4C6-8929421F1FF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有线电视网络</a:t>
          </a:r>
          <a:endParaRPr lang="en-US" dirty="0">
            <a:solidFill>
              <a:srgbClr val="000000"/>
            </a:solidFill>
          </a:endParaRPr>
        </a:p>
      </dgm:t>
    </dgm:pt>
    <dgm:pt modelId="{EE25AF80-C116-49DA-BE36-0591689BE974}" type="parTrans" cxnId="{2A5520E8-60EF-42BC-ADFE-0E5E8CC42E8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FCFF935-C9BB-4ACC-9098-187BC2FA464E}" type="sibTrans" cxnId="{2A5520E8-60EF-42BC-ADFE-0E5E8CC42E8E}">
      <dgm:prSet/>
      <dgm:spPr/>
      <dgm:t>
        <a:bodyPr/>
        <a:lstStyle/>
        <a:p>
          <a:endParaRPr lang="en-US"/>
        </a:p>
      </dgm:t>
    </dgm:pt>
    <dgm:pt modelId="{582066ED-9BB0-4FD6-ABE9-AE5675EF34E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因特网</a:t>
          </a:r>
          <a:endParaRPr lang="en-US" dirty="0">
            <a:solidFill>
              <a:srgbClr val="000000"/>
            </a:solidFill>
          </a:endParaRPr>
        </a:p>
      </dgm:t>
    </dgm:pt>
    <dgm:pt modelId="{FD2D38E3-B819-4AFE-BB9A-4DDDCDDDFAF2}" type="parTrans" cxnId="{28E202B5-A10F-4965-A6F4-B330D92663B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A55BB99-2C10-457F-992C-8FEDA3F2399B}" type="sibTrans" cxnId="{28E202B5-A10F-4965-A6F4-B330D92663B4}">
      <dgm:prSet/>
      <dgm:spPr/>
      <dgm:t>
        <a:bodyPr/>
        <a:lstStyle/>
        <a:p>
          <a:endParaRPr lang="en-US"/>
        </a:p>
      </dgm:t>
    </dgm:pt>
    <dgm:pt modelId="{EE405F3A-ADFA-4812-A0FD-B092FC012A8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其它网络</a:t>
          </a:r>
          <a:endParaRPr lang="en-US" dirty="0">
            <a:solidFill>
              <a:srgbClr val="000000"/>
            </a:solidFill>
          </a:endParaRPr>
        </a:p>
      </dgm:t>
    </dgm:pt>
    <dgm:pt modelId="{DAB9CC43-0FD4-427E-A8CB-870B83230442}" type="parTrans" cxnId="{ADDDEEBE-E5DB-40C1-B3A0-C27697294CF7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998E372-1D33-4D5C-A17D-9020E79A6B8D}" type="sibTrans" cxnId="{ADDDEEBE-E5DB-40C1-B3A0-C27697294CF7}">
      <dgm:prSet/>
      <dgm:spPr/>
      <dgm:t>
        <a:bodyPr/>
        <a:lstStyle/>
        <a:p>
          <a:endParaRPr lang="en-US"/>
        </a:p>
      </dgm:t>
    </dgm:pt>
    <dgm:pt modelId="{1AE98ED9-9BC6-4A33-90D9-6A83EEFBBCC6}" type="pres">
      <dgm:prSet presAssocID="{39722CCC-C135-4280-85F4-E74E3C45F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52EF27-F627-428A-957F-6FD551930176}" type="pres">
      <dgm:prSet presAssocID="{21F5EE1A-E488-4429-B022-9F60E6183D40}" presName="root1" presStyleCnt="0"/>
      <dgm:spPr/>
    </dgm:pt>
    <dgm:pt modelId="{4A60517A-3FFF-4903-9446-A97149048096}" type="pres">
      <dgm:prSet presAssocID="{21F5EE1A-E488-4429-B022-9F60E6183D40}" presName="LevelOneTextNode" presStyleLbl="node0" presStyleIdx="0" presStyleCnt="1">
        <dgm:presLayoutVars>
          <dgm:chPref val="3"/>
        </dgm:presLayoutVars>
      </dgm:prSet>
      <dgm:spPr/>
    </dgm:pt>
    <dgm:pt modelId="{B5D11497-C2DB-46FB-AA76-A9FB92C87E0F}" type="pres">
      <dgm:prSet presAssocID="{21F5EE1A-E488-4429-B022-9F60E6183D40}" presName="level2hierChild" presStyleCnt="0"/>
      <dgm:spPr/>
    </dgm:pt>
    <dgm:pt modelId="{9B942D7B-BC9C-44B1-8AE7-99ABB1FBA52B}" type="pres">
      <dgm:prSet presAssocID="{6C3B7AA2-0B6A-4F4C-A24F-3C0B3AB68951}" presName="conn2-1" presStyleLbl="parChTrans1D2" presStyleIdx="0" presStyleCnt="3"/>
      <dgm:spPr/>
    </dgm:pt>
    <dgm:pt modelId="{58906F2D-379C-4B8B-A232-A7C4EB9B31E1}" type="pres">
      <dgm:prSet presAssocID="{6C3B7AA2-0B6A-4F4C-A24F-3C0B3AB68951}" presName="connTx" presStyleLbl="parChTrans1D2" presStyleIdx="0" presStyleCnt="3"/>
      <dgm:spPr/>
    </dgm:pt>
    <dgm:pt modelId="{865FD009-BAA8-4DAF-80B9-F0FB3EB938A5}" type="pres">
      <dgm:prSet presAssocID="{CD1FFB27-F095-4B67-B38B-9DCCB5659E24}" presName="root2" presStyleCnt="0"/>
      <dgm:spPr/>
    </dgm:pt>
    <dgm:pt modelId="{9A0E0F72-2F89-4482-B115-BE6962FC9180}" type="pres">
      <dgm:prSet presAssocID="{CD1FFB27-F095-4B67-B38B-9DCCB5659E24}" presName="LevelTwoTextNode" presStyleLbl="node2" presStyleIdx="0" presStyleCnt="3">
        <dgm:presLayoutVars>
          <dgm:chPref val="3"/>
        </dgm:presLayoutVars>
      </dgm:prSet>
      <dgm:spPr/>
    </dgm:pt>
    <dgm:pt modelId="{B560A256-797D-47D4-9B33-057B09A9E92D}" type="pres">
      <dgm:prSet presAssocID="{CD1FFB27-F095-4B67-B38B-9DCCB5659E24}" presName="level3hierChild" presStyleCnt="0"/>
      <dgm:spPr/>
    </dgm:pt>
    <dgm:pt modelId="{CB2ADA4F-D8BB-441F-A3F0-9CB3C0F430FB}" type="pres">
      <dgm:prSet presAssocID="{BD3DCF09-E119-44F2-AA0C-30B7C852F730}" presName="conn2-1" presStyleLbl="parChTrans1D2" presStyleIdx="1" presStyleCnt="3"/>
      <dgm:spPr/>
    </dgm:pt>
    <dgm:pt modelId="{79DAD96A-A4B3-47EA-A856-62A3B18EEA58}" type="pres">
      <dgm:prSet presAssocID="{BD3DCF09-E119-44F2-AA0C-30B7C852F730}" presName="connTx" presStyleLbl="parChTrans1D2" presStyleIdx="1" presStyleCnt="3"/>
      <dgm:spPr/>
    </dgm:pt>
    <dgm:pt modelId="{A7A8B01C-F739-4FF3-8961-877DA33E48D0}" type="pres">
      <dgm:prSet presAssocID="{234730BE-861C-48E8-80DB-A52A52BF3AAA}" presName="root2" presStyleCnt="0"/>
      <dgm:spPr/>
    </dgm:pt>
    <dgm:pt modelId="{2C82242B-3ED2-4EF1-A915-0B21BA321194}" type="pres">
      <dgm:prSet presAssocID="{234730BE-861C-48E8-80DB-A52A52BF3AAA}" presName="LevelTwoTextNode" presStyleLbl="node2" presStyleIdx="1" presStyleCnt="3">
        <dgm:presLayoutVars>
          <dgm:chPref val="3"/>
        </dgm:presLayoutVars>
      </dgm:prSet>
      <dgm:spPr/>
    </dgm:pt>
    <dgm:pt modelId="{98CE0110-25B4-4E4B-9DCB-BBE63C136D24}" type="pres">
      <dgm:prSet presAssocID="{234730BE-861C-48E8-80DB-A52A52BF3AAA}" presName="level3hierChild" presStyleCnt="0"/>
      <dgm:spPr/>
    </dgm:pt>
    <dgm:pt modelId="{083C9AEE-386E-43AD-8526-876E19898BBC}" type="pres">
      <dgm:prSet presAssocID="{572E5A6A-3754-41A4-BDF4-E155059B53B5}" presName="conn2-1" presStyleLbl="parChTrans1D3" presStyleIdx="0" presStyleCnt="1"/>
      <dgm:spPr/>
    </dgm:pt>
    <dgm:pt modelId="{1B48F463-8E57-4341-9E81-ADA15FFDB58C}" type="pres">
      <dgm:prSet presAssocID="{572E5A6A-3754-41A4-BDF4-E155059B53B5}" presName="connTx" presStyleLbl="parChTrans1D3" presStyleIdx="0" presStyleCnt="1"/>
      <dgm:spPr/>
    </dgm:pt>
    <dgm:pt modelId="{68A3BF51-9452-49D3-97CE-EEB628CCCFF4}" type="pres">
      <dgm:prSet presAssocID="{9D400A43-FA88-4680-9DB7-D261735C01A8}" presName="root2" presStyleCnt="0"/>
      <dgm:spPr/>
    </dgm:pt>
    <dgm:pt modelId="{FAEFBDD4-AAFD-44E1-AEED-0E055AC67802}" type="pres">
      <dgm:prSet presAssocID="{9D400A43-FA88-4680-9DB7-D261735C01A8}" presName="LevelTwoTextNode" presStyleLbl="node3" presStyleIdx="0" presStyleCnt="1">
        <dgm:presLayoutVars>
          <dgm:chPref val="3"/>
        </dgm:presLayoutVars>
      </dgm:prSet>
      <dgm:spPr/>
    </dgm:pt>
    <dgm:pt modelId="{7D6E7DF8-2CE8-43BB-941A-E36420459AD0}" type="pres">
      <dgm:prSet presAssocID="{9D400A43-FA88-4680-9DB7-D261735C01A8}" presName="level3hierChild" presStyleCnt="0"/>
      <dgm:spPr/>
    </dgm:pt>
    <dgm:pt modelId="{488FCCC8-4321-45B6-B2C7-67FC34278AF5}" type="pres">
      <dgm:prSet presAssocID="{C6B680C7-F8EB-400F-9C14-EB332A1CD6D0}" presName="conn2-1" presStyleLbl="parChTrans1D4" presStyleIdx="0" presStyleCnt="5"/>
      <dgm:spPr/>
    </dgm:pt>
    <dgm:pt modelId="{8667C6EB-A0AA-47FD-B7AD-56DDD2AA1A66}" type="pres">
      <dgm:prSet presAssocID="{C6B680C7-F8EB-400F-9C14-EB332A1CD6D0}" presName="connTx" presStyleLbl="parChTrans1D4" presStyleIdx="0" presStyleCnt="5"/>
      <dgm:spPr/>
    </dgm:pt>
    <dgm:pt modelId="{93D1BB81-F4A8-4EF1-A6B1-E3D7D7FDCBE3}" type="pres">
      <dgm:prSet presAssocID="{E5547278-F635-4A0D-82D4-CDAD5424F032}" presName="root2" presStyleCnt="0"/>
      <dgm:spPr/>
    </dgm:pt>
    <dgm:pt modelId="{29490DE0-85C6-4C67-B191-B972C06378DD}" type="pres">
      <dgm:prSet presAssocID="{E5547278-F635-4A0D-82D4-CDAD5424F032}" presName="LevelTwoTextNode" presStyleLbl="node4" presStyleIdx="0" presStyleCnt="5">
        <dgm:presLayoutVars>
          <dgm:chPref val="3"/>
        </dgm:presLayoutVars>
      </dgm:prSet>
      <dgm:spPr/>
    </dgm:pt>
    <dgm:pt modelId="{CDE6451E-092B-4462-BF0B-5FF39BCAAD92}" type="pres">
      <dgm:prSet presAssocID="{E5547278-F635-4A0D-82D4-CDAD5424F032}" presName="level3hierChild" presStyleCnt="0"/>
      <dgm:spPr/>
    </dgm:pt>
    <dgm:pt modelId="{3AAFA4F9-15F8-465F-A62F-3D7B03D7501C}" type="pres">
      <dgm:prSet presAssocID="{A8B2D4F5-7D01-47AD-81CB-D2BACD31C654}" presName="conn2-1" presStyleLbl="parChTrans1D4" presStyleIdx="1" presStyleCnt="5"/>
      <dgm:spPr/>
    </dgm:pt>
    <dgm:pt modelId="{FA99743C-B2F8-49A5-B8EC-D265FBBB20B4}" type="pres">
      <dgm:prSet presAssocID="{A8B2D4F5-7D01-47AD-81CB-D2BACD31C654}" presName="connTx" presStyleLbl="parChTrans1D4" presStyleIdx="1" presStyleCnt="5"/>
      <dgm:spPr/>
    </dgm:pt>
    <dgm:pt modelId="{EAC697F9-3C1E-4B1D-A473-55D6A97BB862}" type="pres">
      <dgm:prSet presAssocID="{A1B4A3EC-5C17-4022-8096-CBDF77887DB6}" presName="root2" presStyleCnt="0"/>
      <dgm:spPr/>
    </dgm:pt>
    <dgm:pt modelId="{3D0B58F8-12A4-4933-B86D-850411ADC53F}" type="pres">
      <dgm:prSet presAssocID="{A1B4A3EC-5C17-4022-8096-CBDF77887DB6}" presName="LevelTwoTextNode" presStyleLbl="node4" presStyleIdx="1" presStyleCnt="5">
        <dgm:presLayoutVars>
          <dgm:chPref val="3"/>
        </dgm:presLayoutVars>
      </dgm:prSet>
      <dgm:spPr/>
    </dgm:pt>
    <dgm:pt modelId="{4201F469-4412-40CE-9D3E-5DF1C6160725}" type="pres">
      <dgm:prSet presAssocID="{A1B4A3EC-5C17-4022-8096-CBDF77887DB6}" presName="level3hierChild" presStyleCnt="0"/>
      <dgm:spPr/>
    </dgm:pt>
    <dgm:pt modelId="{B9301F7C-1C81-4C78-B6EE-1863B376F6DF}" type="pres">
      <dgm:prSet presAssocID="{FD2D38E3-B819-4AFE-BB9A-4DDDCDDDFAF2}" presName="conn2-1" presStyleLbl="parChTrans1D4" presStyleIdx="2" presStyleCnt="5"/>
      <dgm:spPr/>
    </dgm:pt>
    <dgm:pt modelId="{964442B7-132D-4B34-B279-58BE5BA7580B}" type="pres">
      <dgm:prSet presAssocID="{FD2D38E3-B819-4AFE-BB9A-4DDDCDDDFAF2}" presName="connTx" presStyleLbl="parChTrans1D4" presStyleIdx="2" presStyleCnt="5"/>
      <dgm:spPr/>
    </dgm:pt>
    <dgm:pt modelId="{69B49754-A629-421B-B64F-BF64705E91C2}" type="pres">
      <dgm:prSet presAssocID="{582066ED-9BB0-4FD6-ABE9-AE5675EF34E6}" presName="root2" presStyleCnt="0"/>
      <dgm:spPr/>
    </dgm:pt>
    <dgm:pt modelId="{A8054C25-66DF-4E43-9116-6FD658E082F5}" type="pres">
      <dgm:prSet presAssocID="{582066ED-9BB0-4FD6-ABE9-AE5675EF34E6}" presName="LevelTwoTextNode" presStyleLbl="node4" presStyleIdx="2" presStyleCnt="5">
        <dgm:presLayoutVars>
          <dgm:chPref val="3"/>
        </dgm:presLayoutVars>
      </dgm:prSet>
      <dgm:spPr/>
    </dgm:pt>
    <dgm:pt modelId="{5E447168-7E72-4CEF-89F0-885180770A06}" type="pres">
      <dgm:prSet presAssocID="{582066ED-9BB0-4FD6-ABE9-AE5675EF34E6}" presName="level3hierChild" presStyleCnt="0"/>
      <dgm:spPr/>
    </dgm:pt>
    <dgm:pt modelId="{690176C4-50D4-4089-BAA6-630FF6D9EC93}" type="pres">
      <dgm:prSet presAssocID="{DAB9CC43-0FD4-427E-A8CB-870B83230442}" presName="conn2-1" presStyleLbl="parChTrans1D4" presStyleIdx="3" presStyleCnt="5"/>
      <dgm:spPr/>
    </dgm:pt>
    <dgm:pt modelId="{6928B19C-FA2D-47D1-9A6E-040265A352A7}" type="pres">
      <dgm:prSet presAssocID="{DAB9CC43-0FD4-427E-A8CB-870B83230442}" presName="connTx" presStyleLbl="parChTrans1D4" presStyleIdx="3" presStyleCnt="5"/>
      <dgm:spPr/>
    </dgm:pt>
    <dgm:pt modelId="{5C7AC25B-AB96-4421-A8F0-6159A8384333}" type="pres">
      <dgm:prSet presAssocID="{EE405F3A-ADFA-4812-A0FD-B092FC012A88}" presName="root2" presStyleCnt="0"/>
      <dgm:spPr/>
    </dgm:pt>
    <dgm:pt modelId="{3F5D6D99-0620-483E-89C5-3EE42CEC1947}" type="pres">
      <dgm:prSet presAssocID="{EE405F3A-ADFA-4812-A0FD-B092FC012A88}" presName="LevelTwoTextNode" presStyleLbl="node4" presStyleIdx="3" presStyleCnt="5">
        <dgm:presLayoutVars>
          <dgm:chPref val="3"/>
        </dgm:presLayoutVars>
      </dgm:prSet>
      <dgm:spPr/>
    </dgm:pt>
    <dgm:pt modelId="{2FB9A550-3763-48E8-B1C4-86B6E649D537}" type="pres">
      <dgm:prSet presAssocID="{EE405F3A-ADFA-4812-A0FD-B092FC012A88}" presName="level3hierChild" presStyleCnt="0"/>
      <dgm:spPr/>
    </dgm:pt>
    <dgm:pt modelId="{74E45647-39D0-4244-AC47-684B267E3E8C}" type="pres">
      <dgm:prSet presAssocID="{EE25AF80-C116-49DA-BE36-0591689BE974}" presName="conn2-1" presStyleLbl="parChTrans1D4" presStyleIdx="4" presStyleCnt="5"/>
      <dgm:spPr/>
    </dgm:pt>
    <dgm:pt modelId="{DC3449B9-87F1-4100-BD51-3F90C54AF6EB}" type="pres">
      <dgm:prSet presAssocID="{EE25AF80-C116-49DA-BE36-0591689BE974}" presName="connTx" presStyleLbl="parChTrans1D4" presStyleIdx="4" presStyleCnt="5"/>
      <dgm:spPr/>
    </dgm:pt>
    <dgm:pt modelId="{A2613C7E-6A3B-4331-9094-558A40054DAF}" type="pres">
      <dgm:prSet presAssocID="{47DCAEEF-5379-4897-A4C6-8929421F1FFA}" presName="root2" presStyleCnt="0"/>
      <dgm:spPr/>
    </dgm:pt>
    <dgm:pt modelId="{8C7CEE48-3EE4-4063-B6A4-CB65AC636740}" type="pres">
      <dgm:prSet presAssocID="{47DCAEEF-5379-4897-A4C6-8929421F1FFA}" presName="LevelTwoTextNode" presStyleLbl="node4" presStyleIdx="4" presStyleCnt="5">
        <dgm:presLayoutVars>
          <dgm:chPref val="3"/>
        </dgm:presLayoutVars>
      </dgm:prSet>
      <dgm:spPr/>
    </dgm:pt>
    <dgm:pt modelId="{3197FC42-29FB-411F-8FCA-69364F2B1A98}" type="pres">
      <dgm:prSet presAssocID="{47DCAEEF-5379-4897-A4C6-8929421F1FFA}" presName="level3hierChild" presStyleCnt="0"/>
      <dgm:spPr/>
    </dgm:pt>
    <dgm:pt modelId="{23F9C11A-8E76-4956-B0AB-F86DEDB57D0B}" type="pres">
      <dgm:prSet presAssocID="{ABEB25FF-8AF1-459B-80D8-38037A2A470A}" presName="conn2-1" presStyleLbl="parChTrans1D2" presStyleIdx="2" presStyleCnt="3"/>
      <dgm:spPr/>
    </dgm:pt>
    <dgm:pt modelId="{A6DE46D8-858E-49E9-ABEB-5BDB80BC6AC1}" type="pres">
      <dgm:prSet presAssocID="{ABEB25FF-8AF1-459B-80D8-38037A2A470A}" presName="connTx" presStyleLbl="parChTrans1D2" presStyleIdx="2" presStyleCnt="3"/>
      <dgm:spPr/>
    </dgm:pt>
    <dgm:pt modelId="{4AD1F6DC-3271-4290-8721-55B40B5AE968}" type="pres">
      <dgm:prSet presAssocID="{85409D3D-7064-4721-A125-BBDF72A81CFD}" presName="root2" presStyleCnt="0"/>
      <dgm:spPr/>
    </dgm:pt>
    <dgm:pt modelId="{D61867F6-21D3-46ED-B172-FFE7811BA121}" type="pres">
      <dgm:prSet presAssocID="{85409D3D-7064-4721-A125-BBDF72A81CFD}" presName="LevelTwoTextNode" presStyleLbl="node2" presStyleIdx="2" presStyleCnt="3">
        <dgm:presLayoutVars>
          <dgm:chPref val="3"/>
        </dgm:presLayoutVars>
      </dgm:prSet>
      <dgm:spPr/>
    </dgm:pt>
    <dgm:pt modelId="{F2E439C6-3C9E-438B-89C1-60B043208804}" type="pres">
      <dgm:prSet presAssocID="{85409D3D-7064-4721-A125-BBDF72A81CFD}" presName="level3hierChild" presStyleCnt="0"/>
      <dgm:spPr/>
    </dgm:pt>
  </dgm:ptLst>
  <dgm:cxnLst>
    <dgm:cxn modelId="{03835914-C39D-4C35-A878-8466629A3395}" type="presOf" srcId="{EE405F3A-ADFA-4812-A0FD-B092FC012A88}" destId="{3F5D6D99-0620-483E-89C5-3EE42CEC1947}" srcOrd="0" destOrd="0" presId="urn:microsoft.com/office/officeart/2005/8/layout/hierarchy2"/>
    <dgm:cxn modelId="{FCDC081C-FB31-413E-BB47-9F0CF60A9B5D}" type="presOf" srcId="{DAB9CC43-0FD4-427E-A8CB-870B83230442}" destId="{6928B19C-FA2D-47D1-9A6E-040265A352A7}" srcOrd="1" destOrd="0" presId="urn:microsoft.com/office/officeart/2005/8/layout/hierarchy2"/>
    <dgm:cxn modelId="{524C241C-5E0F-4DE5-B66C-3B23F5112F58}" srcId="{234730BE-861C-48E8-80DB-A52A52BF3AAA}" destId="{9D400A43-FA88-4680-9DB7-D261735C01A8}" srcOrd="0" destOrd="0" parTransId="{572E5A6A-3754-41A4-BDF4-E155059B53B5}" sibTransId="{BADED6C5-8316-44B1-A132-069489771D04}"/>
    <dgm:cxn modelId="{8CB70F1E-5917-408C-9E98-28B20A98FEA5}" type="presOf" srcId="{C6B680C7-F8EB-400F-9C14-EB332A1CD6D0}" destId="{488FCCC8-4321-45B6-B2C7-67FC34278AF5}" srcOrd="0" destOrd="0" presId="urn:microsoft.com/office/officeart/2005/8/layout/hierarchy2"/>
    <dgm:cxn modelId="{42F2D91F-9BEE-4A28-9220-427D3E3330BD}" type="presOf" srcId="{C6B680C7-F8EB-400F-9C14-EB332A1CD6D0}" destId="{8667C6EB-A0AA-47FD-B7AD-56DDD2AA1A66}" srcOrd="1" destOrd="0" presId="urn:microsoft.com/office/officeart/2005/8/layout/hierarchy2"/>
    <dgm:cxn modelId="{A8D61824-3829-4329-B5E6-6C286458E4D8}" type="presOf" srcId="{A8B2D4F5-7D01-47AD-81CB-D2BACD31C654}" destId="{FA99743C-B2F8-49A5-B8EC-D265FBBB20B4}" srcOrd="1" destOrd="0" presId="urn:microsoft.com/office/officeart/2005/8/layout/hierarchy2"/>
    <dgm:cxn modelId="{CFF28724-A40B-448C-BE95-8998A20E3A5A}" srcId="{9D400A43-FA88-4680-9DB7-D261735C01A8}" destId="{E5547278-F635-4A0D-82D4-CDAD5424F032}" srcOrd="0" destOrd="0" parTransId="{C6B680C7-F8EB-400F-9C14-EB332A1CD6D0}" sibTransId="{EE38AF6C-3B84-4C7F-A297-FEB32009F3B8}"/>
    <dgm:cxn modelId="{05BC5C29-82AD-4C42-A7D4-20E11DEA493F}" type="presOf" srcId="{9D400A43-FA88-4680-9DB7-D261735C01A8}" destId="{FAEFBDD4-AAFD-44E1-AEED-0E055AC67802}" srcOrd="0" destOrd="0" presId="urn:microsoft.com/office/officeart/2005/8/layout/hierarchy2"/>
    <dgm:cxn modelId="{98FE822D-454C-487D-B777-E424E273D705}" type="presOf" srcId="{6C3B7AA2-0B6A-4F4C-A24F-3C0B3AB68951}" destId="{9B942D7B-BC9C-44B1-8AE7-99ABB1FBA52B}" srcOrd="0" destOrd="0" presId="urn:microsoft.com/office/officeart/2005/8/layout/hierarchy2"/>
    <dgm:cxn modelId="{0E5EC338-42DF-41D9-A282-8C8E12EDC496}" type="presOf" srcId="{572E5A6A-3754-41A4-BDF4-E155059B53B5}" destId="{083C9AEE-386E-43AD-8526-876E19898BBC}" srcOrd="0" destOrd="0" presId="urn:microsoft.com/office/officeart/2005/8/layout/hierarchy2"/>
    <dgm:cxn modelId="{F239503F-A36C-47C2-B919-825D916637BB}" srcId="{21F5EE1A-E488-4429-B022-9F60E6183D40}" destId="{234730BE-861C-48E8-80DB-A52A52BF3AAA}" srcOrd="1" destOrd="0" parTransId="{BD3DCF09-E119-44F2-AA0C-30B7C852F730}" sibTransId="{1495EADF-752B-477D-90AF-9E260CE6952B}"/>
    <dgm:cxn modelId="{30150961-C7D7-4079-970A-00FC85523299}" type="presOf" srcId="{6C3B7AA2-0B6A-4F4C-A24F-3C0B3AB68951}" destId="{58906F2D-379C-4B8B-A232-A7C4EB9B31E1}" srcOrd="1" destOrd="0" presId="urn:microsoft.com/office/officeart/2005/8/layout/hierarchy2"/>
    <dgm:cxn modelId="{01D5A441-9623-4A17-A190-48666DAB3B9D}" type="presOf" srcId="{CD1FFB27-F095-4B67-B38B-9DCCB5659E24}" destId="{9A0E0F72-2F89-4482-B115-BE6962FC9180}" srcOrd="0" destOrd="0" presId="urn:microsoft.com/office/officeart/2005/8/layout/hierarchy2"/>
    <dgm:cxn modelId="{5A503367-6C62-48FF-B039-D5E6F44620B6}" type="presOf" srcId="{39722CCC-C135-4280-85F4-E74E3C45F461}" destId="{1AE98ED9-9BC6-4A33-90D9-6A83EEFBBCC6}" srcOrd="0" destOrd="0" presId="urn:microsoft.com/office/officeart/2005/8/layout/hierarchy2"/>
    <dgm:cxn modelId="{28ADAB4E-A4B4-4E3E-89C1-482935A3C7E2}" type="presOf" srcId="{E5547278-F635-4A0D-82D4-CDAD5424F032}" destId="{29490DE0-85C6-4C67-B191-B972C06378DD}" srcOrd="0" destOrd="0" presId="urn:microsoft.com/office/officeart/2005/8/layout/hierarchy2"/>
    <dgm:cxn modelId="{8C584371-23CB-4F13-A1BF-3294ECC24781}" srcId="{39722CCC-C135-4280-85F4-E74E3C45F461}" destId="{21F5EE1A-E488-4429-B022-9F60E6183D40}" srcOrd="0" destOrd="0" parTransId="{140109BB-274D-44D4-BFCF-8D2A66CF421B}" sibTransId="{8FF854EF-D02C-4B5F-B0C1-5720AEF2DAE4}"/>
    <dgm:cxn modelId="{0F4AE253-BD28-44D3-B8FC-4543E4F1F289}" type="presOf" srcId="{FD2D38E3-B819-4AFE-BB9A-4DDDCDDDFAF2}" destId="{964442B7-132D-4B34-B279-58BE5BA7580B}" srcOrd="1" destOrd="0" presId="urn:microsoft.com/office/officeart/2005/8/layout/hierarchy2"/>
    <dgm:cxn modelId="{23E14F54-E6D7-4EAA-8395-AE892BCD38F4}" type="presOf" srcId="{FD2D38E3-B819-4AFE-BB9A-4DDDCDDDFAF2}" destId="{B9301F7C-1C81-4C78-B6EE-1863B376F6DF}" srcOrd="0" destOrd="0" presId="urn:microsoft.com/office/officeart/2005/8/layout/hierarchy2"/>
    <dgm:cxn modelId="{0F754556-E552-44B2-B8A3-1275E732E3DD}" type="presOf" srcId="{A8B2D4F5-7D01-47AD-81CB-D2BACD31C654}" destId="{3AAFA4F9-15F8-465F-A62F-3D7B03D7501C}" srcOrd="0" destOrd="0" presId="urn:microsoft.com/office/officeart/2005/8/layout/hierarchy2"/>
    <dgm:cxn modelId="{20738458-407D-47BE-963C-53F530B5AA86}" type="presOf" srcId="{572E5A6A-3754-41A4-BDF4-E155059B53B5}" destId="{1B48F463-8E57-4341-9E81-ADA15FFDB58C}" srcOrd="1" destOrd="0" presId="urn:microsoft.com/office/officeart/2005/8/layout/hierarchy2"/>
    <dgm:cxn modelId="{35F13979-0A32-4445-B23E-18EB14CE925B}" type="presOf" srcId="{21F5EE1A-E488-4429-B022-9F60E6183D40}" destId="{4A60517A-3FFF-4903-9446-A97149048096}" srcOrd="0" destOrd="0" presId="urn:microsoft.com/office/officeart/2005/8/layout/hierarchy2"/>
    <dgm:cxn modelId="{D605587A-DD4D-4C34-9DDB-6B5A0419FB07}" type="presOf" srcId="{EE25AF80-C116-49DA-BE36-0591689BE974}" destId="{74E45647-39D0-4244-AC47-684B267E3E8C}" srcOrd="0" destOrd="0" presId="urn:microsoft.com/office/officeart/2005/8/layout/hierarchy2"/>
    <dgm:cxn modelId="{F4D1187F-6A7F-4740-BE4E-98AD7E00B360}" type="presOf" srcId="{DAB9CC43-0FD4-427E-A8CB-870B83230442}" destId="{690176C4-50D4-4089-BAA6-630FF6D9EC93}" srcOrd="0" destOrd="0" presId="urn:microsoft.com/office/officeart/2005/8/layout/hierarchy2"/>
    <dgm:cxn modelId="{16ACB483-CE8B-4A75-A60E-1763B756D8DA}" type="presOf" srcId="{47DCAEEF-5379-4897-A4C6-8929421F1FFA}" destId="{8C7CEE48-3EE4-4063-B6A4-CB65AC636740}" srcOrd="0" destOrd="0" presId="urn:microsoft.com/office/officeart/2005/8/layout/hierarchy2"/>
    <dgm:cxn modelId="{E6043992-AF91-43DE-AEF3-20DCEB1960A4}" type="presOf" srcId="{A1B4A3EC-5C17-4022-8096-CBDF77887DB6}" destId="{3D0B58F8-12A4-4933-B86D-850411ADC53F}" srcOrd="0" destOrd="0" presId="urn:microsoft.com/office/officeart/2005/8/layout/hierarchy2"/>
    <dgm:cxn modelId="{536B2494-455D-44FD-A166-0A8162780BAB}" type="presOf" srcId="{85409D3D-7064-4721-A125-BBDF72A81CFD}" destId="{D61867F6-21D3-46ED-B172-FFE7811BA121}" srcOrd="0" destOrd="0" presId="urn:microsoft.com/office/officeart/2005/8/layout/hierarchy2"/>
    <dgm:cxn modelId="{CACDAD9F-4EF2-427B-870A-B0C9DA29D9AE}" type="presOf" srcId="{582066ED-9BB0-4FD6-ABE9-AE5675EF34E6}" destId="{A8054C25-66DF-4E43-9116-6FD658E082F5}" srcOrd="0" destOrd="0" presId="urn:microsoft.com/office/officeart/2005/8/layout/hierarchy2"/>
    <dgm:cxn modelId="{7DAF11A8-0A7E-4A01-8BE7-59A551ADA3E1}" srcId="{9D400A43-FA88-4680-9DB7-D261735C01A8}" destId="{A1B4A3EC-5C17-4022-8096-CBDF77887DB6}" srcOrd="1" destOrd="0" parTransId="{A8B2D4F5-7D01-47AD-81CB-D2BACD31C654}" sibTransId="{7BD0A424-75DB-4B3B-BBE1-686298340B57}"/>
    <dgm:cxn modelId="{2A0821A8-28FB-486B-A497-419D339CED17}" type="presOf" srcId="{ABEB25FF-8AF1-459B-80D8-38037A2A470A}" destId="{23F9C11A-8E76-4956-B0AB-F86DEDB57D0B}" srcOrd="0" destOrd="0" presId="urn:microsoft.com/office/officeart/2005/8/layout/hierarchy2"/>
    <dgm:cxn modelId="{119EB7AF-CD05-403F-9E5E-E8D05C977506}" type="presOf" srcId="{EE25AF80-C116-49DA-BE36-0591689BE974}" destId="{DC3449B9-87F1-4100-BD51-3F90C54AF6EB}" srcOrd="1" destOrd="0" presId="urn:microsoft.com/office/officeart/2005/8/layout/hierarchy2"/>
    <dgm:cxn modelId="{28E202B5-A10F-4965-A6F4-B330D92663B4}" srcId="{A1B4A3EC-5C17-4022-8096-CBDF77887DB6}" destId="{582066ED-9BB0-4FD6-ABE9-AE5675EF34E6}" srcOrd="0" destOrd="0" parTransId="{FD2D38E3-B819-4AFE-BB9A-4DDDCDDDFAF2}" sibTransId="{DA55BB99-2C10-457F-992C-8FEDA3F2399B}"/>
    <dgm:cxn modelId="{8EA59FB5-A122-4122-80A6-D5AA6265325C}" srcId="{21F5EE1A-E488-4429-B022-9F60E6183D40}" destId="{85409D3D-7064-4721-A125-BBDF72A81CFD}" srcOrd="2" destOrd="0" parTransId="{ABEB25FF-8AF1-459B-80D8-38037A2A470A}" sibTransId="{F5E21346-A26E-4890-B7E9-B0F92EFBBC98}"/>
    <dgm:cxn modelId="{ADDDEEBE-E5DB-40C1-B3A0-C27697294CF7}" srcId="{A1B4A3EC-5C17-4022-8096-CBDF77887DB6}" destId="{EE405F3A-ADFA-4812-A0FD-B092FC012A88}" srcOrd="1" destOrd="0" parTransId="{DAB9CC43-0FD4-427E-A8CB-870B83230442}" sibTransId="{0998E372-1D33-4D5C-A17D-9020E79A6B8D}"/>
    <dgm:cxn modelId="{62F9D2C5-D133-4F60-AD7D-4BB9276ACAD6}" type="presOf" srcId="{ABEB25FF-8AF1-459B-80D8-38037A2A470A}" destId="{A6DE46D8-858E-49E9-ABEB-5BDB80BC6AC1}" srcOrd="1" destOrd="0" presId="urn:microsoft.com/office/officeart/2005/8/layout/hierarchy2"/>
    <dgm:cxn modelId="{D84E8BCF-4D88-463B-BA45-DC5EF20D17B1}" type="presOf" srcId="{BD3DCF09-E119-44F2-AA0C-30B7C852F730}" destId="{CB2ADA4F-D8BB-441F-A3F0-9CB3C0F430FB}" srcOrd="0" destOrd="0" presId="urn:microsoft.com/office/officeart/2005/8/layout/hierarchy2"/>
    <dgm:cxn modelId="{19954BE7-506E-4F94-81A2-A23649C0E63C}" srcId="{21F5EE1A-E488-4429-B022-9F60E6183D40}" destId="{CD1FFB27-F095-4B67-B38B-9DCCB5659E24}" srcOrd="0" destOrd="0" parTransId="{6C3B7AA2-0B6A-4F4C-A24F-3C0B3AB68951}" sibTransId="{2F0ADEFB-7122-4098-AE10-277DF0D61D90}"/>
    <dgm:cxn modelId="{2A5520E8-60EF-42BC-ADFE-0E5E8CC42E8E}" srcId="{9D400A43-FA88-4680-9DB7-D261735C01A8}" destId="{47DCAEEF-5379-4897-A4C6-8929421F1FFA}" srcOrd="2" destOrd="0" parTransId="{EE25AF80-C116-49DA-BE36-0591689BE974}" sibTransId="{CFCFF935-C9BB-4ACC-9098-187BC2FA464E}"/>
    <dgm:cxn modelId="{223E92F3-DFB6-42BC-9648-AC4B7CEA92BC}" type="presOf" srcId="{234730BE-861C-48E8-80DB-A52A52BF3AAA}" destId="{2C82242B-3ED2-4EF1-A915-0B21BA321194}" srcOrd="0" destOrd="0" presId="urn:microsoft.com/office/officeart/2005/8/layout/hierarchy2"/>
    <dgm:cxn modelId="{39B8ACF4-C562-4C1E-8AB7-6133B2A0E57A}" type="presOf" srcId="{BD3DCF09-E119-44F2-AA0C-30B7C852F730}" destId="{79DAD96A-A4B3-47EA-A856-62A3B18EEA58}" srcOrd="1" destOrd="0" presId="urn:microsoft.com/office/officeart/2005/8/layout/hierarchy2"/>
    <dgm:cxn modelId="{BDF1AD2D-4460-450E-AD2A-0AB32241C056}" type="presParOf" srcId="{1AE98ED9-9BC6-4A33-90D9-6A83EEFBBCC6}" destId="{9852EF27-F627-428A-957F-6FD551930176}" srcOrd="0" destOrd="0" presId="urn:microsoft.com/office/officeart/2005/8/layout/hierarchy2"/>
    <dgm:cxn modelId="{C3AE72A8-A5D0-4FD1-B746-912198C3A928}" type="presParOf" srcId="{9852EF27-F627-428A-957F-6FD551930176}" destId="{4A60517A-3FFF-4903-9446-A97149048096}" srcOrd="0" destOrd="0" presId="urn:microsoft.com/office/officeart/2005/8/layout/hierarchy2"/>
    <dgm:cxn modelId="{BDB6B085-5DC5-4A23-A112-5320D95BDA1F}" type="presParOf" srcId="{9852EF27-F627-428A-957F-6FD551930176}" destId="{B5D11497-C2DB-46FB-AA76-A9FB92C87E0F}" srcOrd="1" destOrd="0" presId="urn:microsoft.com/office/officeart/2005/8/layout/hierarchy2"/>
    <dgm:cxn modelId="{FAF43551-798D-4ECD-A19D-FCDFE5BCE2A9}" type="presParOf" srcId="{B5D11497-C2DB-46FB-AA76-A9FB92C87E0F}" destId="{9B942D7B-BC9C-44B1-8AE7-99ABB1FBA52B}" srcOrd="0" destOrd="0" presId="urn:microsoft.com/office/officeart/2005/8/layout/hierarchy2"/>
    <dgm:cxn modelId="{84F32E68-AE04-45CF-8C5F-6E7AABFFF712}" type="presParOf" srcId="{9B942D7B-BC9C-44B1-8AE7-99ABB1FBA52B}" destId="{58906F2D-379C-4B8B-A232-A7C4EB9B31E1}" srcOrd="0" destOrd="0" presId="urn:microsoft.com/office/officeart/2005/8/layout/hierarchy2"/>
    <dgm:cxn modelId="{AD762B55-9C38-4CC4-8C8B-AD9A16D35A07}" type="presParOf" srcId="{B5D11497-C2DB-46FB-AA76-A9FB92C87E0F}" destId="{865FD009-BAA8-4DAF-80B9-F0FB3EB938A5}" srcOrd="1" destOrd="0" presId="urn:microsoft.com/office/officeart/2005/8/layout/hierarchy2"/>
    <dgm:cxn modelId="{FBDE5FEB-47BE-44AA-9CB2-85E252230101}" type="presParOf" srcId="{865FD009-BAA8-4DAF-80B9-F0FB3EB938A5}" destId="{9A0E0F72-2F89-4482-B115-BE6962FC9180}" srcOrd="0" destOrd="0" presId="urn:microsoft.com/office/officeart/2005/8/layout/hierarchy2"/>
    <dgm:cxn modelId="{190EC3C0-99B4-4947-A8B2-B54295D181B3}" type="presParOf" srcId="{865FD009-BAA8-4DAF-80B9-F0FB3EB938A5}" destId="{B560A256-797D-47D4-9B33-057B09A9E92D}" srcOrd="1" destOrd="0" presId="urn:microsoft.com/office/officeart/2005/8/layout/hierarchy2"/>
    <dgm:cxn modelId="{F4FA337A-45F8-4248-A492-2EE108CE6C35}" type="presParOf" srcId="{B5D11497-C2DB-46FB-AA76-A9FB92C87E0F}" destId="{CB2ADA4F-D8BB-441F-A3F0-9CB3C0F430FB}" srcOrd="2" destOrd="0" presId="urn:microsoft.com/office/officeart/2005/8/layout/hierarchy2"/>
    <dgm:cxn modelId="{5E305CE8-700E-4FD3-B530-ACD3432189F1}" type="presParOf" srcId="{CB2ADA4F-D8BB-441F-A3F0-9CB3C0F430FB}" destId="{79DAD96A-A4B3-47EA-A856-62A3B18EEA58}" srcOrd="0" destOrd="0" presId="urn:microsoft.com/office/officeart/2005/8/layout/hierarchy2"/>
    <dgm:cxn modelId="{1C2AA9C3-7DE3-4477-80C0-4AE6E6CD3730}" type="presParOf" srcId="{B5D11497-C2DB-46FB-AA76-A9FB92C87E0F}" destId="{A7A8B01C-F739-4FF3-8961-877DA33E48D0}" srcOrd="3" destOrd="0" presId="urn:microsoft.com/office/officeart/2005/8/layout/hierarchy2"/>
    <dgm:cxn modelId="{3064BB05-571B-4099-909D-0825EBA792F1}" type="presParOf" srcId="{A7A8B01C-F739-4FF3-8961-877DA33E48D0}" destId="{2C82242B-3ED2-4EF1-A915-0B21BA321194}" srcOrd="0" destOrd="0" presId="urn:microsoft.com/office/officeart/2005/8/layout/hierarchy2"/>
    <dgm:cxn modelId="{7CEFF630-7579-44B9-9B37-7F2969DC0021}" type="presParOf" srcId="{A7A8B01C-F739-4FF3-8961-877DA33E48D0}" destId="{98CE0110-25B4-4E4B-9DCB-BBE63C136D24}" srcOrd="1" destOrd="0" presId="urn:microsoft.com/office/officeart/2005/8/layout/hierarchy2"/>
    <dgm:cxn modelId="{21FE39A4-88DC-40DE-8FF2-AA1CB2E9FF21}" type="presParOf" srcId="{98CE0110-25B4-4E4B-9DCB-BBE63C136D24}" destId="{083C9AEE-386E-43AD-8526-876E19898BBC}" srcOrd="0" destOrd="0" presId="urn:microsoft.com/office/officeart/2005/8/layout/hierarchy2"/>
    <dgm:cxn modelId="{EDE99BD8-75E3-471B-9FE6-E4B0F18F1B92}" type="presParOf" srcId="{083C9AEE-386E-43AD-8526-876E19898BBC}" destId="{1B48F463-8E57-4341-9E81-ADA15FFDB58C}" srcOrd="0" destOrd="0" presId="urn:microsoft.com/office/officeart/2005/8/layout/hierarchy2"/>
    <dgm:cxn modelId="{E03DC8EC-187C-4BB9-A117-91D8A4BEB8CF}" type="presParOf" srcId="{98CE0110-25B4-4E4B-9DCB-BBE63C136D24}" destId="{68A3BF51-9452-49D3-97CE-EEB628CCCFF4}" srcOrd="1" destOrd="0" presId="urn:microsoft.com/office/officeart/2005/8/layout/hierarchy2"/>
    <dgm:cxn modelId="{06F4AB31-E691-4A92-8491-62A4E15C3DA7}" type="presParOf" srcId="{68A3BF51-9452-49D3-97CE-EEB628CCCFF4}" destId="{FAEFBDD4-AAFD-44E1-AEED-0E055AC67802}" srcOrd="0" destOrd="0" presId="urn:microsoft.com/office/officeart/2005/8/layout/hierarchy2"/>
    <dgm:cxn modelId="{3C97B135-2A67-4194-B1AE-8062C4A4203E}" type="presParOf" srcId="{68A3BF51-9452-49D3-97CE-EEB628CCCFF4}" destId="{7D6E7DF8-2CE8-43BB-941A-E36420459AD0}" srcOrd="1" destOrd="0" presId="urn:microsoft.com/office/officeart/2005/8/layout/hierarchy2"/>
    <dgm:cxn modelId="{B990AF9C-020D-48DF-8331-F702CD1EC329}" type="presParOf" srcId="{7D6E7DF8-2CE8-43BB-941A-E36420459AD0}" destId="{488FCCC8-4321-45B6-B2C7-67FC34278AF5}" srcOrd="0" destOrd="0" presId="urn:microsoft.com/office/officeart/2005/8/layout/hierarchy2"/>
    <dgm:cxn modelId="{92DB1557-1C6A-4D26-814F-C586F6C564DF}" type="presParOf" srcId="{488FCCC8-4321-45B6-B2C7-67FC34278AF5}" destId="{8667C6EB-A0AA-47FD-B7AD-56DDD2AA1A66}" srcOrd="0" destOrd="0" presId="urn:microsoft.com/office/officeart/2005/8/layout/hierarchy2"/>
    <dgm:cxn modelId="{8ACFA36C-176D-4D7A-BD5A-BE79DBCCCF62}" type="presParOf" srcId="{7D6E7DF8-2CE8-43BB-941A-E36420459AD0}" destId="{93D1BB81-F4A8-4EF1-A6B1-E3D7D7FDCBE3}" srcOrd="1" destOrd="0" presId="urn:microsoft.com/office/officeart/2005/8/layout/hierarchy2"/>
    <dgm:cxn modelId="{31A4E7D4-30CB-4EED-9CCD-F63EB21EC140}" type="presParOf" srcId="{93D1BB81-F4A8-4EF1-A6B1-E3D7D7FDCBE3}" destId="{29490DE0-85C6-4C67-B191-B972C06378DD}" srcOrd="0" destOrd="0" presId="urn:microsoft.com/office/officeart/2005/8/layout/hierarchy2"/>
    <dgm:cxn modelId="{AAA82732-AB65-4423-A645-83022D92B042}" type="presParOf" srcId="{93D1BB81-F4A8-4EF1-A6B1-E3D7D7FDCBE3}" destId="{CDE6451E-092B-4462-BF0B-5FF39BCAAD92}" srcOrd="1" destOrd="0" presId="urn:microsoft.com/office/officeart/2005/8/layout/hierarchy2"/>
    <dgm:cxn modelId="{524CB20F-1B92-4A7B-AE0C-FCFA1EC71307}" type="presParOf" srcId="{7D6E7DF8-2CE8-43BB-941A-E36420459AD0}" destId="{3AAFA4F9-15F8-465F-A62F-3D7B03D7501C}" srcOrd="2" destOrd="0" presId="urn:microsoft.com/office/officeart/2005/8/layout/hierarchy2"/>
    <dgm:cxn modelId="{72EF82C4-41C0-4701-B268-0ED7110D90EE}" type="presParOf" srcId="{3AAFA4F9-15F8-465F-A62F-3D7B03D7501C}" destId="{FA99743C-B2F8-49A5-B8EC-D265FBBB20B4}" srcOrd="0" destOrd="0" presId="urn:microsoft.com/office/officeart/2005/8/layout/hierarchy2"/>
    <dgm:cxn modelId="{170FD753-EA68-4A47-9438-5FF2746817C4}" type="presParOf" srcId="{7D6E7DF8-2CE8-43BB-941A-E36420459AD0}" destId="{EAC697F9-3C1E-4B1D-A473-55D6A97BB862}" srcOrd="3" destOrd="0" presId="urn:microsoft.com/office/officeart/2005/8/layout/hierarchy2"/>
    <dgm:cxn modelId="{056DD9BC-AF4C-4BD6-B488-AA6CFF0CE22D}" type="presParOf" srcId="{EAC697F9-3C1E-4B1D-A473-55D6A97BB862}" destId="{3D0B58F8-12A4-4933-B86D-850411ADC53F}" srcOrd="0" destOrd="0" presId="urn:microsoft.com/office/officeart/2005/8/layout/hierarchy2"/>
    <dgm:cxn modelId="{03D717A6-A36F-4DB0-AF73-05706EFD064E}" type="presParOf" srcId="{EAC697F9-3C1E-4B1D-A473-55D6A97BB862}" destId="{4201F469-4412-40CE-9D3E-5DF1C6160725}" srcOrd="1" destOrd="0" presId="urn:microsoft.com/office/officeart/2005/8/layout/hierarchy2"/>
    <dgm:cxn modelId="{8EA28E50-9359-4C13-BEEA-041B7B811635}" type="presParOf" srcId="{4201F469-4412-40CE-9D3E-5DF1C6160725}" destId="{B9301F7C-1C81-4C78-B6EE-1863B376F6DF}" srcOrd="0" destOrd="0" presId="urn:microsoft.com/office/officeart/2005/8/layout/hierarchy2"/>
    <dgm:cxn modelId="{0FB8DDEA-E4DF-4267-9A70-C536382A659C}" type="presParOf" srcId="{B9301F7C-1C81-4C78-B6EE-1863B376F6DF}" destId="{964442B7-132D-4B34-B279-58BE5BA7580B}" srcOrd="0" destOrd="0" presId="urn:microsoft.com/office/officeart/2005/8/layout/hierarchy2"/>
    <dgm:cxn modelId="{0F311E02-BB88-4C92-8BF4-90A6F68F2E78}" type="presParOf" srcId="{4201F469-4412-40CE-9D3E-5DF1C6160725}" destId="{69B49754-A629-421B-B64F-BF64705E91C2}" srcOrd="1" destOrd="0" presId="urn:microsoft.com/office/officeart/2005/8/layout/hierarchy2"/>
    <dgm:cxn modelId="{FCC085A3-BCB5-4307-8654-80B12B9695EE}" type="presParOf" srcId="{69B49754-A629-421B-B64F-BF64705E91C2}" destId="{A8054C25-66DF-4E43-9116-6FD658E082F5}" srcOrd="0" destOrd="0" presId="urn:microsoft.com/office/officeart/2005/8/layout/hierarchy2"/>
    <dgm:cxn modelId="{35D7878F-EA2D-43E0-882F-E53651215C61}" type="presParOf" srcId="{69B49754-A629-421B-B64F-BF64705E91C2}" destId="{5E447168-7E72-4CEF-89F0-885180770A06}" srcOrd="1" destOrd="0" presId="urn:microsoft.com/office/officeart/2005/8/layout/hierarchy2"/>
    <dgm:cxn modelId="{1417A8C0-D212-4240-BD26-8379AC20516A}" type="presParOf" srcId="{4201F469-4412-40CE-9D3E-5DF1C6160725}" destId="{690176C4-50D4-4089-BAA6-630FF6D9EC93}" srcOrd="2" destOrd="0" presId="urn:microsoft.com/office/officeart/2005/8/layout/hierarchy2"/>
    <dgm:cxn modelId="{508B5D28-3A34-425D-AB97-A0BBDCD68A76}" type="presParOf" srcId="{690176C4-50D4-4089-BAA6-630FF6D9EC93}" destId="{6928B19C-FA2D-47D1-9A6E-040265A352A7}" srcOrd="0" destOrd="0" presId="urn:microsoft.com/office/officeart/2005/8/layout/hierarchy2"/>
    <dgm:cxn modelId="{0F48B304-ED20-41A5-8011-C11241A02D29}" type="presParOf" srcId="{4201F469-4412-40CE-9D3E-5DF1C6160725}" destId="{5C7AC25B-AB96-4421-A8F0-6159A8384333}" srcOrd="3" destOrd="0" presId="urn:microsoft.com/office/officeart/2005/8/layout/hierarchy2"/>
    <dgm:cxn modelId="{59A86F0F-7F28-4515-A6DF-7DF9231F35CD}" type="presParOf" srcId="{5C7AC25B-AB96-4421-A8F0-6159A8384333}" destId="{3F5D6D99-0620-483E-89C5-3EE42CEC1947}" srcOrd="0" destOrd="0" presId="urn:microsoft.com/office/officeart/2005/8/layout/hierarchy2"/>
    <dgm:cxn modelId="{53D05CEF-02D0-48EB-8395-FF70A97167BA}" type="presParOf" srcId="{5C7AC25B-AB96-4421-A8F0-6159A8384333}" destId="{2FB9A550-3763-48E8-B1C4-86B6E649D537}" srcOrd="1" destOrd="0" presId="urn:microsoft.com/office/officeart/2005/8/layout/hierarchy2"/>
    <dgm:cxn modelId="{0B83CDAF-EC48-46C4-997C-3F20C58C54E4}" type="presParOf" srcId="{7D6E7DF8-2CE8-43BB-941A-E36420459AD0}" destId="{74E45647-39D0-4244-AC47-684B267E3E8C}" srcOrd="4" destOrd="0" presId="urn:microsoft.com/office/officeart/2005/8/layout/hierarchy2"/>
    <dgm:cxn modelId="{795A930E-6A01-4696-85F9-3F615B384126}" type="presParOf" srcId="{74E45647-39D0-4244-AC47-684B267E3E8C}" destId="{DC3449B9-87F1-4100-BD51-3F90C54AF6EB}" srcOrd="0" destOrd="0" presId="urn:microsoft.com/office/officeart/2005/8/layout/hierarchy2"/>
    <dgm:cxn modelId="{DBE3B5F6-D70F-43CA-8868-56F16BE784E6}" type="presParOf" srcId="{7D6E7DF8-2CE8-43BB-941A-E36420459AD0}" destId="{A2613C7E-6A3B-4331-9094-558A40054DAF}" srcOrd="5" destOrd="0" presId="urn:microsoft.com/office/officeart/2005/8/layout/hierarchy2"/>
    <dgm:cxn modelId="{92A6D120-BF28-439F-987B-812582EC8B88}" type="presParOf" srcId="{A2613C7E-6A3B-4331-9094-558A40054DAF}" destId="{8C7CEE48-3EE4-4063-B6A4-CB65AC636740}" srcOrd="0" destOrd="0" presId="urn:microsoft.com/office/officeart/2005/8/layout/hierarchy2"/>
    <dgm:cxn modelId="{C2B3C6D2-5AF9-4C96-870F-5046C4C83A6E}" type="presParOf" srcId="{A2613C7E-6A3B-4331-9094-558A40054DAF}" destId="{3197FC42-29FB-411F-8FCA-69364F2B1A98}" srcOrd="1" destOrd="0" presId="urn:microsoft.com/office/officeart/2005/8/layout/hierarchy2"/>
    <dgm:cxn modelId="{0B18C4EC-0829-4D94-BD2E-65A81B91FBF3}" type="presParOf" srcId="{B5D11497-C2DB-46FB-AA76-A9FB92C87E0F}" destId="{23F9C11A-8E76-4956-B0AB-F86DEDB57D0B}" srcOrd="4" destOrd="0" presId="urn:microsoft.com/office/officeart/2005/8/layout/hierarchy2"/>
    <dgm:cxn modelId="{EDBBD841-747A-449A-A270-0F8FE0EE1BF1}" type="presParOf" srcId="{23F9C11A-8E76-4956-B0AB-F86DEDB57D0B}" destId="{A6DE46D8-858E-49E9-ABEB-5BDB80BC6AC1}" srcOrd="0" destOrd="0" presId="urn:microsoft.com/office/officeart/2005/8/layout/hierarchy2"/>
    <dgm:cxn modelId="{3B42470F-5CAC-4D9D-8B8A-F7B971455452}" type="presParOf" srcId="{B5D11497-C2DB-46FB-AA76-A9FB92C87E0F}" destId="{4AD1F6DC-3271-4290-8721-55B40B5AE968}" srcOrd="5" destOrd="0" presId="urn:microsoft.com/office/officeart/2005/8/layout/hierarchy2"/>
    <dgm:cxn modelId="{2A2793BA-FD4D-4609-AD66-D0E195CE0886}" type="presParOf" srcId="{4AD1F6DC-3271-4290-8721-55B40B5AE968}" destId="{D61867F6-21D3-46ED-B172-FFE7811BA121}" srcOrd="0" destOrd="0" presId="urn:microsoft.com/office/officeart/2005/8/layout/hierarchy2"/>
    <dgm:cxn modelId="{EA4AE988-E4A4-4192-9E5E-9B8FE570668E}" type="presParOf" srcId="{4AD1F6DC-3271-4290-8721-55B40B5AE968}" destId="{F2E439C6-3C9E-438B-89C1-60B0432088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BF8CED-7C6D-47BA-9902-295C9B10C26E}" type="doc">
      <dgm:prSet loTypeId="urn:microsoft.com/office/officeart/2005/8/layout/radial3" loCatId="cycle" qsTypeId="urn:microsoft.com/office/officeart/2005/8/quickstyle/simple1#9" qsCatId="simple" csTypeId="urn:microsoft.com/office/officeart/2005/8/colors/accent1_2#9" csCatId="accent1" phldr="1"/>
      <dgm:spPr/>
      <dgm:t>
        <a:bodyPr/>
        <a:lstStyle/>
        <a:p>
          <a:endParaRPr lang="en-US"/>
        </a:p>
      </dgm:t>
    </dgm:pt>
    <dgm:pt modelId="{868AB5D1-003A-4DC8-9569-91EB8736C4B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性能指标</a:t>
          </a:r>
          <a:endParaRPr lang="en-US" dirty="0">
            <a:solidFill>
              <a:srgbClr val="000000"/>
            </a:solidFill>
          </a:endParaRPr>
        </a:p>
      </dgm:t>
    </dgm:pt>
    <dgm:pt modelId="{7AB30D2A-1E72-4DF1-B302-9C2A8360CC99}" type="parTrans" cxnId="{0A213B1A-ECAB-45A1-92A9-1346B75BD710}">
      <dgm:prSet/>
      <dgm:spPr/>
      <dgm:t>
        <a:bodyPr/>
        <a:lstStyle/>
        <a:p>
          <a:endParaRPr lang="en-US"/>
        </a:p>
      </dgm:t>
    </dgm:pt>
    <dgm:pt modelId="{C37A7A25-BB3F-4D2C-995C-4189094C93CC}" type="sibTrans" cxnId="{0A213B1A-ECAB-45A1-92A9-1346B75BD710}">
      <dgm:prSet/>
      <dgm:spPr/>
      <dgm:t>
        <a:bodyPr/>
        <a:lstStyle/>
        <a:p>
          <a:endParaRPr lang="en-US"/>
        </a:p>
      </dgm:t>
    </dgm:pt>
    <dgm:pt modelId="{5136F8FE-3D40-4751-BFFA-C8F3A57BB7D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1.</a:t>
          </a:r>
          <a:r>
            <a:rPr lang="zh-CN" altLang="en-US" dirty="0">
              <a:solidFill>
                <a:srgbClr val="000000"/>
              </a:solidFill>
            </a:rPr>
            <a:t>速率</a:t>
          </a:r>
          <a:endParaRPr lang="en-US" dirty="0">
            <a:solidFill>
              <a:srgbClr val="000000"/>
            </a:solidFill>
          </a:endParaRPr>
        </a:p>
      </dgm:t>
    </dgm:pt>
    <dgm:pt modelId="{789233E8-1DC7-4278-B62D-199A1018DF1B}" type="parTrans" cxnId="{8983CE38-145B-469C-96EB-F88C40B0F564}">
      <dgm:prSet/>
      <dgm:spPr/>
      <dgm:t>
        <a:bodyPr/>
        <a:lstStyle/>
        <a:p>
          <a:endParaRPr lang="en-US"/>
        </a:p>
      </dgm:t>
    </dgm:pt>
    <dgm:pt modelId="{102AD870-FDE8-45FB-B043-E6033DBFB5FE}" type="sibTrans" cxnId="{8983CE38-145B-469C-96EB-F88C40B0F564}">
      <dgm:prSet/>
      <dgm:spPr/>
      <dgm:t>
        <a:bodyPr/>
        <a:lstStyle/>
        <a:p>
          <a:endParaRPr lang="en-US"/>
        </a:p>
      </dgm:t>
    </dgm:pt>
    <dgm:pt modelId="{41A814FB-807B-45D3-8053-0A77830C26C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3.</a:t>
          </a:r>
          <a:r>
            <a:rPr lang="zh-CN" altLang="en-US" dirty="0">
              <a:solidFill>
                <a:srgbClr val="000000"/>
              </a:solidFill>
            </a:rPr>
            <a:t>吞吐量</a:t>
          </a:r>
          <a:endParaRPr lang="en-US" dirty="0">
            <a:solidFill>
              <a:srgbClr val="000000"/>
            </a:solidFill>
          </a:endParaRPr>
        </a:p>
      </dgm:t>
    </dgm:pt>
    <dgm:pt modelId="{E17E8916-7F51-4301-B907-FB1FEA4C67DF}" type="parTrans" cxnId="{CF7AF490-4F01-4B15-B4E8-A45D77466F7D}">
      <dgm:prSet/>
      <dgm:spPr/>
      <dgm:t>
        <a:bodyPr/>
        <a:lstStyle/>
        <a:p>
          <a:endParaRPr lang="en-US"/>
        </a:p>
      </dgm:t>
    </dgm:pt>
    <dgm:pt modelId="{985962CB-1AD6-43FA-9A4C-92A1D1A156ED}" type="sibTrans" cxnId="{CF7AF490-4F01-4B15-B4E8-A45D77466F7D}">
      <dgm:prSet/>
      <dgm:spPr/>
      <dgm:t>
        <a:bodyPr/>
        <a:lstStyle/>
        <a:p>
          <a:endParaRPr lang="en-US"/>
        </a:p>
      </dgm:t>
    </dgm:pt>
    <dgm:pt modelId="{9F11FA86-8299-4743-BF71-9997781EDD16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4.</a:t>
          </a:r>
          <a:r>
            <a:rPr lang="zh-CN" altLang="en-US" dirty="0">
              <a:solidFill>
                <a:srgbClr val="000000"/>
              </a:solidFill>
            </a:rPr>
            <a:t>时延</a:t>
          </a:r>
          <a:endParaRPr lang="en-US" dirty="0">
            <a:solidFill>
              <a:srgbClr val="000000"/>
            </a:solidFill>
          </a:endParaRPr>
        </a:p>
      </dgm:t>
    </dgm:pt>
    <dgm:pt modelId="{74D954DB-2570-43E9-A640-2DB1829BC79A}" type="parTrans" cxnId="{F2145EB5-1EC5-4621-9765-0F29DFFBA54E}">
      <dgm:prSet/>
      <dgm:spPr/>
      <dgm:t>
        <a:bodyPr/>
        <a:lstStyle/>
        <a:p>
          <a:endParaRPr lang="en-US"/>
        </a:p>
      </dgm:t>
    </dgm:pt>
    <dgm:pt modelId="{2055C36A-62D1-4511-8003-860C75BC3D5C}" type="sibTrans" cxnId="{F2145EB5-1EC5-4621-9765-0F29DFFBA54E}">
      <dgm:prSet/>
      <dgm:spPr/>
      <dgm:t>
        <a:bodyPr/>
        <a:lstStyle/>
        <a:p>
          <a:endParaRPr lang="en-US"/>
        </a:p>
      </dgm:t>
    </dgm:pt>
    <dgm:pt modelId="{E3579182-1DC9-4B4D-8F64-7040FDDEC70D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5.</a:t>
          </a:r>
          <a:r>
            <a:rPr lang="zh-CN" altLang="en-US" dirty="0">
              <a:solidFill>
                <a:srgbClr val="000000"/>
              </a:solidFill>
            </a:rPr>
            <a:t>时延带宽积</a:t>
          </a:r>
          <a:endParaRPr lang="en-US" dirty="0">
            <a:solidFill>
              <a:srgbClr val="000000"/>
            </a:solidFill>
          </a:endParaRPr>
        </a:p>
      </dgm:t>
    </dgm:pt>
    <dgm:pt modelId="{0B561236-D4CF-403D-81AA-AED49811C425}" type="parTrans" cxnId="{4D6E4748-1ACE-4048-9144-955AFB4D3272}">
      <dgm:prSet/>
      <dgm:spPr/>
      <dgm:t>
        <a:bodyPr/>
        <a:lstStyle/>
        <a:p>
          <a:endParaRPr lang="en-US"/>
        </a:p>
      </dgm:t>
    </dgm:pt>
    <dgm:pt modelId="{AB4CB67A-FB23-4B34-B870-A7FCA40C569E}" type="sibTrans" cxnId="{4D6E4748-1ACE-4048-9144-955AFB4D3272}">
      <dgm:prSet/>
      <dgm:spPr/>
      <dgm:t>
        <a:bodyPr/>
        <a:lstStyle/>
        <a:p>
          <a:endParaRPr lang="en-US"/>
        </a:p>
      </dgm:t>
    </dgm:pt>
    <dgm:pt modelId="{686B9B23-3317-4CAA-A976-150F0E43B706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6.</a:t>
          </a:r>
          <a:r>
            <a:rPr lang="zh-CN" altLang="en-US" dirty="0">
              <a:solidFill>
                <a:srgbClr val="000000"/>
              </a:solidFill>
            </a:rPr>
            <a:t>往返时间</a:t>
          </a:r>
          <a:endParaRPr lang="en-US" dirty="0">
            <a:solidFill>
              <a:srgbClr val="000000"/>
            </a:solidFill>
          </a:endParaRPr>
        </a:p>
      </dgm:t>
    </dgm:pt>
    <dgm:pt modelId="{C4145DA8-26D4-4282-A3E0-67F7DD77EA68}" type="parTrans" cxnId="{3488EE43-308B-4C84-BC90-7134ADEEA021}">
      <dgm:prSet/>
      <dgm:spPr/>
      <dgm:t>
        <a:bodyPr/>
        <a:lstStyle/>
        <a:p>
          <a:endParaRPr lang="en-US"/>
        </a:p>
      </dgm:t>
    </dgm:pt>
    <dgm:pt modelId="{8BF6788F-AF76-42B4-920F-57974C2C6091}" type="sibTrans" cxnId="{3488EE43-308B-4C84-BC90-7134ADEEA021}">
      <dgm:prSet/>
      <dgm:spPr/>
      <dgm:t>
        <a:bodyPr/>
        <a:lstStyle/>
        <a:p>
          <a:endParaRPr lang="en-US"/>
        </a:p>
      </dgm:t>
    </dgm:pt>
    <dgm:pt modelId="{1187BEA8-9E81-40F9-90E4-7446D1C5EDBB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7.</a:t>
          </a:r>
          <a:r>
            <a:rPr lang="zh-CN" altLang="en-US" dirty="0">
              <a:solidFill>
                <a:srgbClr val="000000"/>
              </a:solidFill>
            </a:rPr>
            <a:t>利用率</a:t>
          </a:r>
          <a:endParaRPr lang="en-US" dirty="0">
            <a:solidFill>
              <a:srgbClr val="000000"/>
            </a:solidFill>
          </a:endParaRPr>
        </a:p>
      </dgm:t>
    </dgm:pt>
    <dgm:pt modelId="{DF88BFC7-95FD-4B24-92BC-427C188D45BC}" type="parTrans" cxnId="{17C703B4-4963-4127-912A-6D280AABC136}">
      <dgm:prSet/>
      <dgm:spPr/>
      <dgm:t>
        <a:bodyPr/>
        <a:lstStyle/>
        <a:p>
          <a:endParaRPr lang="en-US"/>
        </a:p>
      </dgm:t>
    </dgm:pt>
    <dgm:pt modelId="{2D2F8B3D-E984-4515-AB53-F19339B13576}" type="sibTrans" cxnId="{17C703B4-4963-4127-912A-6D280AABC136}">
      <dgm:prSet/>
      <dgm:spPr/>
      <dgm:t>
        <a:bodyPr/>
        <a:lstStyle/>
        <a:p>
          <a:endParaRPr lang="en-US"/>
        </a:p>
      </dgm:t>
    </dgm:pt>
    <dgm:pt modelId="{5F756A12-3677-4C18-8350-A9BCA8AE376A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2.</a:t>
          </a:r>
          <a:r>
            <a:rPr lang="zh-CN" altLang="en-US" dirty="0">
              <a:solidFill>
                <a:srgbClr val="000000"/>
              </a:solidFill>
            </a:rPr>
            <a:t>带宽</a:t>
          </a:r>
          <a:endParaRPr lang="en-US" dirty="0">
            <a:solidFill>
              <a:srgbClr val="000000"/>
            </a:solidFill>
          </a:endParaRPr>
        </a:p>
      </dgm:t>
    </dgm:pt>
    <dgm:pt modelId="{AAF4A139-CE01-4DAB-ADDB-A6C66656A12A}" type="sibTrans" cxnId="{2123948F-1F22-48BF-B39B-2E6D256F1CF1}">
      <dgm:prSet/>
      <dgm:spPr/>
      <dgm:t>
        <a:bodyPr/>
        <a:lstStyle/>
        <a:p>
          <a:endParaRPr lang="en-US"/>
        </a:p>
      </dgm:t>
    </dgm:pt>
    <dgm:pt modelId="{FA985B0F-3B59-4BBA-BB86-88727089884C}" type="parTrans" cxnId="{2123948F-1F22-48BF-B39B-2E6D256F1CF1}">
      <dgm:prSet/>
      <dgm:spPr/>
      <dgm:t>
        <a:bodyPr/>
        <a:lstStyle/>
        <a:p>
          <a:endParaRPr lang="en-US"/>
        </a:p>
      </dgm:t>
    </dgm:pt>
    <dgm:pt modelId="{9E85676F-EE29-441F-967C-69BE915ABDD8}" type="pres">
      <dgm:prSet presAssocID="{8ABF8CED-7C6D-47BA-9902-295C9B10C26E}" presName="composite" presStyleCnt="0">
        <dgm:presLayoutVars>
          <dgm:chMax val="1"/>
          <dgm:dir/>
          <dgm:resizeHandles val="exact"/>
        </dgm:presLayoutVars>
      </dgm:prSet>
      <dgm:spPr/>
    </dgm:pt>
    <dgm:pt modelId="{D3859A95-7026-4FD2-B0EA-F2FCC73AE703}" type="pres">
      <dgm:prSet presAssocID="{8ABF8CED-7C6D-47BA-9902-295C9B10C26E}" presName="radial" presStyleCnt="0">
        <dgm:presLayoutVars>
          <dgm:animLvl val="ctr"/>
        </dgm:presLayoutVars>
      </dgm:prSet>
      <dgm:spPr/>
    </dgm:pt>
    <dgm:pt modelId="{E17BA1F3-0C00-4FF2-9653-EF94BAD62031}" type="pres">
      <dgm:prSet presAssocID="{868AB5D1-003A-4DC8-9569-91EB8736C4BA}" presName="centerShape" presStyleLbl="vennNode1" presStyleIdx="0" presStyleCnt="8"/>
      <dgm:spPr/>
    </dgm:pt>
    <dgm:pt modelId="{4D03A9D2-67CF-4808-96EF-9297EA14CE09}" type="pres">
      <dgm:prSet presAssocID="{5136F8FE-3D40-4751-BFFA-C8F3A57BB7D1}" presName="node" presStyleLbl="vennNode1" presStyleIdx="1" presStyleCnt="8">
        <dgm:presLayoutVars>
          <dgm:bulletEnabled val="1"/>
        </dgm:presLayoutVars>
      </dgm:prSet>
      <dgm:spPr/>
    </dgm:pt>
    <dgm:pt modelId="{BA6FE0CA-EB44-4F00-B718-59FB70CF0E2F}" type="pres">
      <dgm:prSet presAssocID="{5F756A12-3677-4C18-8350-A9BCA8AE376A}" presName="node" presStyleLbl="vennNode1" presStyleIdx="2" presStyleCnt="8">
        <dgm:presLayoutVars>
          <dgm:bulletEnabled val="1"/>
        </dgm:presLayoutVars>
      </dgm:prSet>
      <dgm:spPr/>
    </dgm:pt>
    <dgm:pt modelId="{81032F12-6115-4CF6-BD28-A946DC8033FB}" type="pres">
      <dgm:prSet presAssocID="{41A814FB-807B-45D3-8053-0A77830C26C1}" presName="node" presStyleLbl="vennNode1" presStyleIdx="3" presStyleCnt="8">
        <dgm:presLayoutVars>
          <dgm:bulletEnabled val="1"/>
        </dgm:presLayoutVars>
      </dgm:prSet>
      <dgm:spPr/>
    </dgm:pt>
    <dgm:pt modelId="{A28A57A1-E220-4BF2-A9D3-4B40BBCA990F}" type="pres">
      <dgm:prSet presAssocID="{9F11FA86-8299-4743-BF71-9997781EDD16}" presName="node" presStyleLbl="vennNode1" presStyleIdx="4" presStyleCnt="8">
        <dgm:presLayoutVars>
          <dgm:bulletEnabled val="1"/>
        </dgm:presLayoutVars>
      </dgm:prSet>
      <dgm:spPr/>
    </dgm:pt>
    <dgm:pt modelId="{DC2DCB21-22C7-43C8-82AB-FF7A48818FEA}" type="pres">
      <dgm:prSet presAssocID="{E3579182-1DC9-4B4D-8F64-7040FDDEC70D}" presName="node" presStyleLbl="vennNode1" presStyleIdx="5" presStyleCnt="8">
        <dgm:presLayoutVars>
          <dgm:bulletEnabled val="1"/>
        </dgm:presLayoutVars>
      </dgm:prSet>
      <dgm:spPr/>
    </dgm:pt>
    <dgm:pt modelId="{20C5FD5C-AEBC-4784-919E-650738A1B2F6}" type="pres">
      <dgm:prSet presAssocID="{686B9B23-3317-4CAA-A976-150F0E43B706}" presName="node" presStyleLbl="vennNode1" presStyleIdx="6" presStyleCnt="8">
        <dgm:presLayoutVars>
          <dgm:bulletEnabled val="1"/>
        </dgm:presLayoutVars>
      </dgm:prSet>
      <dgm:spPr/>
    </dgm:pt>
    <dgm:pt modelId="{DEF8B780-5F84-4F41-80B1-20BD9982DF50}" type="pres">
      <dgm:prSet presAssocID="{1187BEA8-9E81-40F9-90E4-7446D1C5EDBB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C88D9F17-C815-4E29-991A-E19B635895B0}" type="presOf" srcId="{5136F8FE-3D40-4751-BFFA-C8F3A57BB7D1}" destId="{4D03A9D2-67CF-4808-96EF-9297EA14CE09}" srcOrd="0" destOrd="0" presId="urn:microsoft.com/office/officeart/2005/8/layout/radial3"/>
    <dgm:cxn modelId="{0A213B1A-ECAB-45A1-92A9-1346B75BD710}" srcId="{8ABF8CED-7C6D-47BA-9902-295C9B10C26E}" destId="{868AB5D1-003A-4DC8-9569-91EB8736C4BA}" srcOrd="0" destOrd="0" parTransId="{7AB30D2A-1E72-4DF1-B302-9C2A8360CC99}" sibTransId="{C37A7A25-BB3F-4D2C-995C-4189094C93CC}"/>
    <dgm:cxn modelId="{F88D761A-8537-4E33-90D6-7B6697A7C709}" type="presOf" srcId="{9F11FA86-8299-4743-BF71-9997781EDD16}" destId="{A28A57A1-E220-4BF2-A9D3-4B40BBCA990F}" srcOrd="0" destOrd="0" presId="urn:microsoft.com/office/officeart/2005/8/layout/radial3"/>
    <dgm:cxn modelId="{8983CE38-145B-469C-96EB-F88C40B0F564}" srcId="{868AB5D1-003A-4DC8-9569-91EB8736C4BA}" destId="{5136F8FE-3D40-4751-BFFA-C8F3A57BB7D1}" srcOrd="0" destOrd="0" parTransId="{789233E8-1DC7-4278-B62D-199A1018DF1B}" sibTransId="{102AD870-FDE8-45FB-B043-E6033DBFB5FE}"/>
    <dgm:cxn modelId="{B15B193B-9A13-45A6-9F7C-2836A69E4839}" type="presOf" srcId="{1187BEA8-9E81-40F9-90E4-7446D1C5EDBB}" destId="{DEF8B780-5F84-4F41-80B1-20BD9982DF50}" srcOrd="0" destOrd="0" presId="urn:microsoft.com/office/officeart/2005/8/layout/radial3"/>
    <dgm:cxn modelId="{4E90CB5C-D065-4A73-996A-AD3A9A520E31}" type="presOf" srcId="{686B9B23-3317-4CAA-A976-150F0E43B706}" destId="{20C5FD5C-AEBC-4784-919E-650738A1B2F6}" srcOrd="0" destOrd="0" presId="urn:microsoft.com/office/officeart/2005/8/layout/radial3"/>
    <dgm:cxn modelId="{3488EE43-308B-4C84-BC90-7134ADEEA021}" srcId="{868AB5D1-003A-4DC8-9569-91EB8736C4BA}" destId="{686B9B23-3317-4CAA-A976-150F0E43B706}" srcOrd="5" destOrd="0" parTransId="{C4145DA8-26D4-4282-A3E0-67F7DD77EA68}" sibTransId="{8BF6788F-AF76-42B4-920F-57974C2C6091}"/>
    <dgm:cxn modelId="{4D6E4748-1ACE-4048-9144-955AFB4D3272}" srcId="{868AB5D1-003A-4DC8-9569-91EB8736C4BA}" destId="{E3579182-1DC9-4B4D-8F64-7040FDDEC70D}" srcOrd="4" destOrd="0" parTransId="{0B561236-D4CF-403D-81AA-AED49811C425}" sibTransId="{AB4CB67A-FB23-4B34-B870-A7FCA40C569E}"/>
    <dgm:cxn modelId="{52508056-26EE-48CD-A9C6-9BBED187ED84}" type="presOf" srcId="{868AB5D1-003A-4DC8-9569-91EB8736C4BA}" destId="{E17BA1F3-0C00-4FF2-9653-EF94BAD62031}" srcOrd="0" destOrd="0" presId="urn:microsoft.com/office/officeart/2005/8/layout/radial3"/>
    <dgm:cxn modelId="{2123948F-1F22-48BF-B39B-2E6D256F1CF1}" srcId="{868AB5D1-003A-4DC8-9569-91EB8736C4BA}" destId="{5F756A12-3677-4C18-8350-A9BCA8AE376A}" srcOrd="1" destOrd="0" parTransId="{FA985B0F-3B59-4BBA-BB86-88727089884C}" sibTransId="{AAF4A139-CE01-4DAB-ADDB-A6C66656A12A}"/>
    <dgm:cxn modelId="{CF7AF490-4F01-4B15-B4E8-A45D77466F7D}" srcId="{868AB5D1-003A-4DC8-9569-91EB8736C4BA}" destId="{41A814FB-807B-45D3-8053-0A77830C26C1}" srcOrd="2" destOrd="0" parTransId="{E17E8916-7F51-4301-B907-FB1FEA4C67DF}" sibTransId="{985962CB-1AD6-43FA-9A4C-92A1D1A156ED}"/>
    <dgm:cxn modelId="{6E82B09E-40B1-47B4-AE86-A935A536F072}" type="presOf" srcId="{41A814FB-807B-45D3-8053-0A77830C26C1}" destId="{81032F12-6115-4CF6-BD28-A946DC8033FB}" srcOrd="0" destOrd="0" presId="urn:microsoft.com/office/officeart/2005/8/layout/radial3"/>
    <dgm:cxn modelId="{9C6D09B0-2F8F-4E54-B27D-C696F887C236}" type="presOf" srcId="{E3579182-1DC9-4B4D-8F64-7040FDDEC70D}" destId="{DC2DCB21-22C7-43C8-82AB-FF7A48818FEA}" srcOrd="0" destOrd="0" presId="urn:microsoft.com/office/officeart/2005/8/layout/radial3"/>
    <dgm:cxn modelId="{17C703B4-4963-4127-912A-6D280AABC136}" srcId="{868AB5D1-003A-4DC8-9569-91EB8736C4BA}" destId="{1187BEA8-9E81-40F9-90E4-7446D1C5EDBB}" srcOrd="6" destOrd="0" parTransId="{DF88BFC7-95FD-4B24-92BC-427C188D45BC}" sibTransId="{2D2F8B3D-E984-4515-AB53-F19339B13576}"/>
    <dgm:cxn modelId="{F2145EB5-1EC5-4621-9765-0F29DFFBA54E}" srcId="{868AB5D1-003A-4DC8-9569-91EB8736C4BA}" destId="{9F11FA86-8299-4743-BF71-9997781EDD16}" srcOrd="3" destOrd="0" parTransId="{74D954DB-2570-43E9-A640-2DB1829BC79A}" sibTransId="{2055C36A-62D1-4511-8003-860C75BC3D5C}"/>
    <dgm:cxn modelId="{F49166C3-77F0-4EE1-A3D3-8A045AE099CB}" type="presOf" srcId="{5F756A12-3677-4C18-8350-A9BCA8AE376A}" destId="{BA6FE0CA-EB44-4F00-B718-59FB70CF0E2F}" srcOrd="0" destOrd="0" presId="urn:microsoft.com/office/officeart/2005/8/layout/radial3"/>
    <dgm:cxn modelId="{8C054DDC-969C-4A8C-966E-ADB66BF9A60D}" type="presOf" srcId="{8ABF8CED-7C6D-47BA-9902-295C9B10C26E}" destId="{9E85676F-EE29-441F-967C-69BE915ABDD8}" srcOrd="0" destOrd="0" presId="urn:microsoft.com/office/officeart/2005/8/layout/radial3"/>
    <dgm:cxn modelId="{BBB0C285-C572-4756-9ECD-5D600C29FA91}" type="presParOf" srcId="{9E85676F-EE29-441F-967C-69BE915ABDD8}" destId="{D3859A95-7026-4FD2-B0EA-F2FCC73AE703}" srcOrd="0" destOrd="0" presId="urn:microsoft.com/office/officeart/2005/8/layout/radial3"/>
    <dgm:cxn modelId="{1CCFB6D7-A373-40C2-B5E9-2055F99FF833}" type="presParOf" srcId="{D3859A95-7026-4FD2-B0EA-F2FCC73AE703}" destId="{E17BA1F3-0C00-4FF2-9653-EF94BAD62031}" srcOrd="0" destOrd="0" presId="urn:microsoft.com/office/officeart/2005/8/layout/radial3"/>
    <dgm:cxn modelId="{7C597AEE-F56B-46DE-AB58-D6E6F83454C4}" type="presParOf" srcId="{D3859A95-7026-4FD2-B0EA-F2FCC73AE703}" destId="{4D03A9D2-67CF-4808-96EF-9297EA14CE09}" srcOrd="1" destOrd="0" presId="urn:microsoft.com/office/officeart/2005/8/layout/radial3"/>
    <dgm:cxn modelId="{A8AC666A-68FB-44B8-BFD4-7909C9D7AC4E}" type="presParOf" srcId="{D3859A95-7026-4FD2-B0EA-F2FCC73AE703}" destId="{BA6FE0CA-EB44-4F00-B718-59FB70CF0E2F}" srcOrd="2" destOrd="0" presId="urn:microsoft.com/office/officeart/2005/8/layout/radial3"/>
    <dgm:cxn modelId="{CC53B232-D8D0-4906-82FD-EE8C91E9EAAD}" type="presParOf" srcId="{D3859A95-7026-4FD2-B0EA-F2FCC73AE703}" destId="{81032F12-6115-4CF6-BD28-A946DC8033FB}" srcOrd="3" destOrd="0" presId="urn:microsoft.com/office/officeart/2005/8/layout/radial3"/>
    <dgm:cxn modelId="{8B5A3147-C0DC-4E3C-845B-1CF328C1F387}" type="presParOf" srcId="{D3859A95-7026-4FD2-B0EA-F2FCC73AE703}" destId="{A28A57A1-E220-4BF2-A9D3-4B40BBCA990F}" srcOrd="4" destOrd="0" presId="urn:microsoft.com/office/officeart/2005/8/layout/radial3"/>
    <dgm:cxn modelId="{BC083A00-2077-4DC2-B6D6-F74B9B10A50D}" type="presParOf" srcId="{D3859A95-7026-4FD2-B0EA-F2FCC73AE703}" destId="{DC2DCB21-22C7-43C8-82AB-FF7A48818FEA}" srcOrd="5" destOrd="0" presId="urn:microsoft.com/office/officeart/2005/8/layout/radial3"/>
    <dgm:cxn modelId="{8DFB4E20-3058-455B-83FB-13989DFB7997}" type="presParOf" srcId="{D3859A95-7026-4FD2-B0EA-F2FCC73AE703}" destId="{20C5FD5C-AEBC-4784-919E-650738A1B2F6}" srcOrd="6" destOrd="0" presId="urn:microsoft.com/office/officeart/2005/8/layout/radial3"/>
    <dgm:cxn modelId="{36AA46C6-004B-4ED8-B26B-AD8064714092}" type="presParOf" srcId="{D3859A95-7026-4FD2-B0EA-F2FCC73AE703}" destId="{DEF8B780-5F84-4F41-80B1-20BD9982DF50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F9897B07-E49D-450D-8C29-4F8819D1FFAB}" type="presOf" srcId="{C158E602-1FC6-4587-891A-F909CACCFD99}" destId="{854D2305-F4EE-4AD6-92DB-D95F41DA9781}" srcOrd="0" destOrd="0" presId="urn:microsoft.com/office/officeart/2005/8/layout/orgChart1"/>
    <dgm:cxn modelId="{5BA62920-BDC3-44BD-AD9F-6E517750776A}" type="presOf" srcId="{B07AA598-7EF9-4FD0-83F9-B2DFEE3EAF97}" destId="{E0D0D56B-A6D1-4D0E-8753-C3CEED07E960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BA777C37-0BB6-48E8-BB05-05A8CE9E3FEF}" type="presOf" srcId="{EDD5BF15-8EA9-4214-B250-B8301FB41681}" destId="{4868349A-7D65-4F02-9EE7-23B255ABC1DA}" srcOrd="1" destOrd="0" presId="urn:microsoft.com/office/officeart/2005/8/layout/orgChart1"/>
    <dgm:cxn modelId="{38501F3D-4E53-4002-BCCB-52CABCAD9BD8}" type="presOf" srcId="{C158E602-1FC6-4587-891A-F909CACCFD99}" destId="{5C04A865-1E06-411D-A557-2B6D89918437}" srcOrd="1" destOrd="0" presId="urn:microsoft.com/office/officeart/2005/8/layout/orgChart1"/>
    <dgm:cxn modelId="{9049055E-FEF3-4CB8-9EA4-295D023AB91B}" type="presOf" srcId="{35146C74-DA57-49FC-9182-97EB5BA3E4A0}" destId="{A360E26B-3CC0-44BC-8E53-1904E2B78396}" srcOrd="0" destOrd="0" presId="urn:microsoft.com/office/officeart/2005/8/layout/orgChart1"/>
    <dgm:cxn modelId="{CE24515E-23C2-436C-8EE1-FE0A1CC17E81}" type="presOf" srcId="{75A083A4-2D37-4B0B-9255-D685588C0943}" destId="{BBBAD7E8-32BD-4551-BF67-A169696FB868}" srcOrd="0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E704F857-CB0D-44EB-B28F-2E02B531BAAE}" type="presOf" srcId="{8C5A759D-8758-442E-AAA5-9D18181A1918}" destId="{5577373F-6A35-4E99-800C-3E3838126B2F}" srcOrd="0" destOrd="0" presId="urn:microsoft.com/office/officeart/2005/8/layout/orgChart1"/>
    <dgm:cxn modelId="{818A6E94-1C44-4730-B25B-D155B55A57E2}" type="presOf" srcId="{B07AA598-7EF9-4FD0-83F9-B2DFEE3EAF97}" destId="{02D8927B-468C-48C7-B616-9BBFC1B59F11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51A3DC9B-114F-4AE0-A1AE-E9F45FFFA040}" type="presOf" srcId="{EDD5BF15-8EA9-4214-B250-B8301FB41681}" destId="{BD95AFED-3005-4840-8619-7A92C665843C}" srcOrd="0" destOrd="0" presId="urn:microsoft.com/office/officeart/2005/8/layout/orgChart1"/>
    <dgm:cxn modelId="{6514E1A6-6DCB-4B66-B4C5-D55A042AF574}" type="presOf" srcId="{35146C74-DA57-49FC-9182-97EB5BA3E4A0}" destId="{BE76C1B3-8CD5-47B0-82D0-126FB2B80EE4}" srcOrd="1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23805EB5-2BAB-4F49-BB45-38E3DC6674A4}" type="presOf" srcId="{46BCD4FB-C6E5-4C7B-967D-3107BCE2E057}" destId="{A1760BB4-E99C-40B1-88FA-AF71DBC82B79}" srcOrd="0" destOrd="0" presId="urn:microsoft.com/office/officeart/2005/8/layout/orgChart1"/>
    <dgm:cxn modelId="{82A4A0C0-82E2-4C89-A7CC-6BAF538E533D}" type="presOf" srcId="{4E91DFEB-5C92-4ED8-940A-E95BBBA50EF0}" destId="{13495EE3-26FA-4AD6-8572-6D18709F3237}" srcOrd="0" destOrd="0" presId="urn:microsoft.com/office/officeart/2005/8/layout/orgChart1"/>
    <dgm:cxn modelId="{A2CEF8C3-73C5-4692-812A-29DC69D41268}" type="presOf" srcId="{0375B441-57BB-46E3-A499-37F7B3374879}" destId="{F34D7894-C98B-4D52-BBF2-D4954739F3C8}" srcOrd="0" destOrd="0" presId="urn:microsoft.com/office/officeart/2005/8/layout/orgChart1"/>
    <dgm:cxn modelId="{3B1A3BE1-E0B8-450D-944F-BEE5A3584F5F}" type="presOf" srcId="{8C5A759D-8758-442E-AAA5-9D18181A1918}" destId="{01D515FD-99E9-48F0-8366-6A803C5B7D7C}" srcOrd="1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6BA106FD-12BE-44D5-AF73-AB850D85CF99}" type="presOf" srcId="{76EF6518-1EC8-4071-8359-D41F8325FEC0}" destId="{770D9E2B-EA18-4B36-A1BD-BD1665D2A336}" srcOrd="0" destOrd="0" presId="urn:microsoft.com/office/officeart/2005/8/layout/orgChart1"/>
    <dgm:cxn modelId="{622E8EBA-852B-44EF-9649-88F81A881689}" type="presParOf" srcId="{BBBAD7E8-32BD-4551-BF67-A169696FB868}" destId="{B6089E60-EFE6-4FF0-ACBF-7C0DA216B0BC}" srcOrd="0" destOrd="0" presId="urn:microsoft.com/office/officeart/2005/8/layout/orgChart1"/>
    <dgm:cxn modelId="{38273C0A-9F37-4B7A-9AC8-4460F28E64FA}" type="presParOf" srcId="{B6089E60-EFE6-4FF0-ACBF-7C0DA216B0BC}" destId="{5F27B3C6-B363-40AB-A7AE-6928F261DB17}" srcOrd="0" destOrd="0" presId="urn:microsoft.com/office/officeart/2005/8/layout/orgChart1"/>
    <dgm:cxn modelId="{DD9D0870-1CF5-4AD1-87A8-005138F4BB66}" type="presParOf" srcId="{5F27B3C6-B363-40AB-A7AE-6928F261DB17}" destId="{5577373F-6A35-4E99-800C-3E3838126B2F}" srcOrd="0" destOrd="0" presId="urn:microsoft.com/office/officeart/2005/8/layout/orgChart1"/>
    <dgm:cxn modelId="{B6A7A98B-A158-4FD5-A1F5-E0CEDB828C6B}" type="presParOf" srcId="{5F27B3C6-B363-40AB-A7AE-6928F261DB17}" destId="{01D515FD-99E9-48F0-8366-6A803C5B7D7C}" srcOrd="1" destOrd="0" presId="urn:microsoft.com/office/officeart/2005/8/layout/orgChart1"/>
    <dgm:cxn modelId="{4EA96376-0ADC-46A9-83C3-7BF23CACB811}" type="presParOf" srcId="{B6089E60-EFE6-4FF0-ACBF-7C0DA216B0BC}" destId="{A92175FF-4AF5-4328-9EAE-FBC7569A7F58}" srcOrd="1" destOrd="0" presId="urn:microsoft.com/office/officeart/2005/8/layout/orgChart1"/>
    <dgm:cxn modelId="{8F0C887F-D9B8-49CA-AFBE-227AFE7E63FA}" type="presParOf" srcId="{A92175FF-4AF5-4328-9EAE-FBC7569A7F58}" destId="{A1760BB4-E99C-40B1-88FA-AF71DBC82B79}" srcOrd="0" destOrd="0" presId="urn:microsoft.com/office/officeart/2005/8/layout/orgChart1"/>
    <dgm:cxn modelId="{890D09FC-5DC6-4F1F-8515-34AD47969466}" type="presParOf" srcId="{A92175FF-4AF5-4328-9EAE-FBC7569A7F58}" destId="{CB375C58-30E7-4F0E-96D2-B0B77BF09F73}" srcOrd="1" destOrd="0" presId="urn:microsoft.com/office/officeart/2005/8/layout/orgChart1"/>
    <dgm:cxn modelId="{4A6381EA-2C1B-410F-B994-640E830AAD26}" type="presParOf" srcId="{CB375C58-30E7-4F0E-96D2-B0B77BF09F73}" destId="{36477285-C406-4F5D-982F-BB24AB1C2BD6}" srcOrd="0" destOrd="0" presId="urn:microsoft.com/office/officeart/2005/8/layout/orgChart1"/>
    <dgm:cxn modelId="{31418E86-BED8-4864-BFC2-BBA3AC9A7263}" type="presParOf" srcId="{36477285-C406-4F5D-982F-BB24AB1C2BD6}" destId="{02D8927B-468C-48C7-B616-9BBFC1B59F11}" srcOrd="0" destOrd="0" presId="urn:microsoft.com/office/officeart/2005/8/layout/orgChart1"/>
    <dgm:cxn modelId="{D8E03A49-AFD6-483F-9E90-77570B9E70D9}" type="presParOf" srcId="{36477285-C406-4F5D-982F-BB24AB1C2BD6}" destId="{E0D0D56B-A6D1-4D0E-8753-C3CEED07E960}" srcOrd="1" destOrd="0" presId="urn:microsoft.com/office/officeart/2005/8/layout/orgChart1"/>
    <dgm:cxn modelId="{CAEA08B9-731C-40B5-861A-525E318C2CFB}" type="presParOf" srcId="{CB375C58-30E7-4F0E-96D2-B0B77BF09F73}" destId="{8DA98542-9807-426E-A71E-74413C3B77D8}" srcOrd="1" destOrd="0" presId="urn:microsoft.com/office/officeart/2005/8/layout/orgChart1"/>
    <dgm:cxn modelId="{BD53AE93-58DB-422B-A095-A98699F36E82}" type="presParOf" srcId="{CB375C58-30E7-4F0E-96D2-B0B77BF09F73}" destId="{F1CEE673-4F48-4BAD-9CAB-353EB4DB15A2}" srcOrd="2" destOrd="0" presId="urn:microsoft.com/office/officeart/2005/8/layout/orgChart1"/>
    <dgm:cxn modelId="{F5185AA9-D4CF-465F-B868-DF1C251E1EAC}" type="presParOf" srcId="{A92175FF-4AF5-4328-9EAE-FBC7569A7F58}" destId="{770D9E2B-EA18-4B36-A1BD-BD1665D2A336}" srcOrd="2" destOrd="0" presId="urn:microsoft.com/office/officeart/2005/8/layout/orgChart1"/>
    <dgm:cxn modelId="{A6695C2E-5911-4DF5-AFEF-6CC9B65B54FE}" type="presParOf" srcId="{A92175FF-4AF5-4328-9EAE-FBC7569A7F58}" destId="{FA2125F8-3026-4680-9939-9D1B413A096A}" srcOrd="3" destOrd="0" presId="urn:microsoft.com/office/officeart/2005/8/layout/orgChart1"/>
    <dgm:cxn modelId="{319B0A19-8076-4812-9F21-40ECAB1111C3}" type="presParOf" srcId="{FA2125F8-3026-4680-9939-9D1B413A096A}" destId="{EC63478E-E864-490D-B29D-5EB702E76047}" srcOrd="0" destOrd="0" presId="urn:microsoft.com/office/officeart/2005/8/layout/orgChart1"/>
    <dgm:cxn modelId="{EACFA39B-E409-4748-8DAF-C7990ED15F79}" type="presParOf" srcId="{EC63478E-E864-490D-B29D-5EB702E76047}" destId="{BD95AFED-3005-4840-8619-7A92C665843C}" srcOrd="0" destOrd="0" presId="urn:microsoft.com/office/officeart/2005/8/layout/orgChart1"/>
    <dgm:cxn modelId="{F8EBC48D-9896-46B9-853F-02A4C75243A6}" type="presParOf" srcId="{EC63478E-E864-490D-B29D-5EB702E76047}" destId="{4868349A-7D65-4F02-9EE7-23B255ABC1DA}" srcOrd="1" destOrd="0" presId="urn:microsoft.com/office/officeart/2005/8/layout/orgChart1"/>
    <dgm:cxn modelId="{07A41EC7-79DC-41C1-B55C-FDE8487B772F}" type="presParOf" srcId="{FA2125F8-3026-4680-9939-9D1B413A096A}" destId="{403BF939-B976-49E6-A350-067D9F1C45DE}" srcOrd="1" destOrd="0" presId="urn:microsoft.com/office/officeart/2005/8/layout/orgChart1"/>
    <dgm:cxn modelId="{7D72588B-4301-4A14-9849-B8B8C17A395D}" type="presParOf" srcId="{FA2125F8-3026-4680-9939-9D1B413A096A}" destId="{C7477EAB-48AF-403C-B74D-7086971DBF7D}" srcOrd="2" destOrd="0" presId="urn:microsoft.com/office/officeart/2005/8/layout/orgChart1"/>
    <dgm:cxn modelId="{0045FFF2-7860-4AEE-995C-7B8A205885EF}" type="presParOf" srcId="{A92175FF-4AF5-4328-9EAE-FBC7569A7F58}" destId="{F34D7894-C98B-4D52-BBF2-D4954739F3C8}" srcOrd="4" destOrd="0" presId="urn:microsoft.com/office/officeart/2005/8/layout/orgChart1"/>
    <dgm:cxn modelId="{B5210A05-3AC4-4F89-9D7C-CC390B00BFD1}" type="presParOf" srcId="{A92175FF-4AF5-4328-9EAE-FBC7569A7F58}" destId="{85A25F6D-4A97-4011-ADF5-4B778581140E}" srcOrd="5" destOrd="0" presId="urn:microsoft.com/office/officeart/2005/8/layout/orgChart1"/>
    <dgm:cxn modelId="{9A687842-B7FD-4F2E-96C0-ED2691C21B57}" type="presParOf" srcId="{85A25F6D-4A97-4011-ADF5-4B778581140E}" destId="{BDFE4A88-B3B4-4DCC-ABB4-B6F567BD3B68}" srcOrd="0" destOrd="0" presId="urn:microsoft.com/office/officeart/2005/8/layout/orgChart1"/>
    <dgm:cxn modelId="{F456DFC8-77FE-404B-AFAE-7BA99C8336F4}" type="presParOf" srcId="{BDFE4A88-B3B4-4DCC-ABB4-B6F567BD3B68}" destId="{854D2305-F4EE-4AD6-92DB-D95F41DA9781}" srcOrd="0" destOrd="0" presId="urn:microsoft.com/office/officeart/2005/8/layout/orgChart1"/>
    <dgm:cxn modelId="{C89751AB-689E-43B3-83B7-2331AF78ED6E}" type="presParOf" srcId="{BDFE4A88-B3B4-4DCC-ABB4-B6F567BD3B68}" destId="{5C04A865-1E06-411D-A557-2B6D89918437}" srcOrd="1" destOrd="0" presId="urn:microsoft.com/office/officeart/2005/8/layout/orgChart1"/>
    <dgm:cxn modelId="{F3E89527-50EF-423C-8E72-AC72CC627BAB}" type="presParOf" srcId="{85A25F6D-4A97-4011-ADF5-4B778581140E}" destId="{D6269778-EDAD-4413-96CC-1E49EB2E7A22}" srcOrd="1" destOrd="0" presId="urn:microsoft.com/office/officeart/2005/8/layout/orgChart1"/>
    <dgm:cxn modelId="{8D47BC02-7644-42DA-8F2D-4D3136B59DC9}" type="presParOf" srcId="{85A25F6D-4A97-4011-ADF5-4B778581140E}" destId="{61BA350F-D02D-4812-8DC3-C2FAA9CAD329}" srcOrd="2" destOrd="0" presId="urn:microsoft.com/office/officeart/2005/8/layout/orgChart1"/>
    <dgm:cxn modelId="{343AE9F9-3689-4E3F-B157-413DDF1A5094}" type="presParOf" srcId="{A92175FF-4AF5-4328-9EAE-FBC7569A7F58}" destId="{13495EE3-26FA-4AD6-8572-6D18709F3237}" srcOrd="6" destOrd="0" presId="urn:microsoft.com/office/officeart/2005/8/layout/orgChart1"/>
    <dgm:cxn modelId="{F5C1F45C-BD8C-43DA-BE94-54AF58E9B7CC}" type="presParOf" srcId="{A92175FF-4AF5-4328-9EAE-FBC7569A7F58}" destId="{5615943B-F503-40B9-B871-861971EA9426}" srcOrd="7" destOrd="0" presId="urn:microsoft.com/office/officeart/2005/8/layout/orgChart1"/>
    <dgm:cxn modelId="{71179C2F-802E-4167-A3DE-ECCA15E63080}" type="presParOf" srcId="{5615943B-F503-40B9-B871-861971EA9426}" destId="{103565DE-45D6-48DA-B9CE-7FD002FCAC7B}" srcOrd="0" destOrd="0" presId="urn:microsoft.com/office/officeart/2005/8/layout/orgChart1"/>
    <dgm:cxn modelId="{AC728AEC-A273-4A41-AEA0-48CDF37F9EA6}" type="presParOf" srcId="{103565DE-45D6-48DA-B9CE-7FD002FCAC7B}" destId="{A360E26B-3CC0-44BC-8E53-1904E2B78396}" srcOrd="0" destOrd="0" presId="urn:microsoft.com/office/officeart/2005/8/layout/orgChart1"/>
    <dgm:cxn modelId="{7762B331-7033-4B7B-A553-15B11F3C5BEE}" type="presParOf" srcId="{103565DE-45D6-48DA-B9CE-7FD002FCAC7B}" destId="{BE76C1B3-8CD5-47B0-82D0-126FB2B80EE4}" srcOrd="1" destOrd="0" presId="urn:microsoft.com/office/officeart/2005/8/layout/orgChart1"/>
    <dgm:cxn modelId="{1AC7D958-0762-434E-99A8-1813DF201790}" type="presParOf" srcId="{5615943B-F503-40B9-B871-861971EA9426}" destId="{E0FC616F-3902-49C3-BD11-77FEC347FB36}" srcOrd="1" destOrd="0" presId="urn:microsoft.com/office/officeart/2005/8/layout/orgChart1"/>
    <dgm:cxn modelId="{03F4414D-6CA8-4E3A-B253-6395FC3CFE6A}" type="presParOf" srcId="{5615943B-F503-40B9-B871-861971EA9426}" destId="{72B2F569-AEF6-4A2B-818D-9EE2FC74C6CC}" srcOrd="2" destOrd="0" presId="urn:microsoft.com/office/officeart/2005/8/layout/orgChart1"/>
    <dgm:cxn modelId="{039FB974-7B8A-4A30-B264-02CACD68D258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BC1FFB20-E205-4C6F-B2BE-8C7E75E99730}" type="presOf" srcId="{EDD5BF15-8EA9-4214-B250-B8301FB41681}" destId="{4868349A-7D65-4F02-9EE7-23B255ABC1DA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FC75ED3F-835E-463D-8632-E8229305C216}" type="presOf" srcId="{76EF6518-1EC8-4071-8359-D41F8325FEC0}" destId="{770D9E2B-EA18-4B36-A1BD-BD1665D2A336}" srcOrd="0" destOrd="0" presId="urn:microsoft.com/office/officeart/2005/8/layout/orgChart1"/>
    <dgm:cxn modelId="{FE146F40-965B-47C5-B0B5-833DDB5A2E5C}" type="presOf" srcId="{8C5A759D-8758-442E-AAA5-9D18181A1918}" destId="{01D515FD-99E9-48F0-8366-6A803C5B7D7C}" srcOrd="1" destOrd="0" presId="urn:microsoft.com/office/officeart/2005/8/layout/orgChart1"/>
    <dgm:cxn modelId="{262CDB63-DA9C-4694-9215-91C065D307FB}" type="presOf" srcId="{35146C74-DA57-49FC-9182-97EB5BA3E4A0}" destId="{A360E26B-3CC0-44BC-8E53-1904E2B78396}" srcOrd="0" destOrd="0" presId="urn:microsoft.com/office/officeart/2005/8/layout/orgChart1"/>
    <dgm:cxn modelId="{6402D667-C941-4ABD-B5DD-240111261246}" type="presOf" srcId="{B07AA598-7EF9-4FD0-83F9-B2DFEE3EAF97}" destId="{E0D0D56B-A6D1-4D0E-8753-C3CEED07E960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75EF9C72-4EF4-4260-AB48-1238F6B2F388}" type="presOf" srcId="{4E91DFEB-5C92-4ED8-940A-E95BBBA50EF0}" destId="{13495EE3-26FA-4AD6-8572-6D18709F3237}" srcOrd="0" destOrd="0" presId="urn:microsoft.com/office/officeart/2005/8/layout/orgChart1"/>
    <dgm:cxn modelId="{B733EE85-2254-4CEA-A6D9-D8EB7470BECB}" type="presOf" srcId="{75A083A4-2D37-4B0B-9255-D685588C0943}" destId="{BBBAD7E8-32BD-4551-BF67-A169696FB868}" srcOrd="0" destOrd="0" presId="urn:microsoft.com/office/officeart/2005/8/layout/orgChart1"/>
    <dgm:cxn modelId="{E3B06393-AA73-426B-9673-4CB2A80483BD}" type="presOf" srcId="{35146C74-DA57-49FC-9182-97EB5BA3E4A0}" destId="{BE76C1B3-8CD5-47B0-82D0-126FB2B80EE4}" srcOrd="1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5A125C97-6A17-4BCD-A3B8-CD74BDD2E61D}" type="presOf" srcId="{EDD5BF15-8EA9-4214-B250-B8301FB41681}" destId="{BD95AFED-3005-4840-8619-7A92C665843C}" srcOrd="0" destOrd="0" presId="urn:microsoft.com/office/officeart/2005/8/layout/orgChart1"/>
    <dgm:cxn modelId="{20E08599-3939-4D26-8A5E-65290805547E}" type="presOf" srcId="{8C5A759D-8758-442E-AAA5-9D18181A1918}" destId="{5577373F-6A35-4E99-800C-3E3838126B2F}" srcOrd="0" destOrd="0" presId="urn:microsoft.com/office/officeart/2005/8/layout/orgChart1"/>
    <dgm:cxn modelId="{9F09F4B2-1BF3-4E1D-923B-8ED99F9F1BD0}" type="presOf" srcId="{C158E602-1FC6-4587-891A-F909CACCFD99}" destId="{854D2305-F4EE-4AD6-92DB-D95F41DA9781}" srcOrd="0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B9C40DB9-2A41-44A3-ABDB-04F59A2FB6CD}" type="presOf" srcId="{C158E602-1FC6-4587-891A-F909CACCFD99}" destId="{5C04A865-1E06-411D-A557-2B6D89918437}" srcOrd="1" destOrd="0" presId="urn:microsoft.com/office/officeart/2005/8/layout/orgChart1"/>
    <dgm:cxn modelId="{8A9150C3-F7AB-4970-B443-51A6B85E689A}" type="presOf" srcId="{B07AA598-7EF9-4FD0-83F9-B2DFEE3EAF97}" destId="{02D8927B-468C-48C7-B616-9BBFC1B59F11}" srcOrd="0" destOrd="0" presId="urn:microsoft.com/office/officeart/2005/8/layout/orgChart1"/>
    <dgm:cxn modelId="{0F21B3C7-0D79-4232-87A3-793B477F7ACD}" type="presOf" srcId="{46BCD4FB-C6E5-4C7B-967D-3107BCE2E057}" destId="{A1760BB4-E99C-40B1-88FA-AF71DBC82B79}" srcOrd="0" destOrd="0" presId="urn:microsoft.com/office/officeart/2005/8/layout/orgChart1"/>
    <dgm:cxn modelId="{397B48E0-F2C6-4784-B94C-D39272270B86}" type="presOf" srcId="{0375B441-57BB-46E3-A499-37F7B3374879}" destId="{F34D7894-C98B-4D52-BBF2-D4954739F3C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7F539B66-48D0-426D-9765-DC462BC88577}" type="presParOf" srcId="{BBBAD7E8-32BD-4551-BF67-A169696FB868}" destId="{B6089E60-EFE6-4FF0-ACBF-7C0DA216B0BC}" srcOrd="0" destOrd="0" presId="urn:microsoft.com/office/officeart/2005/8/layout/orgChart1"/>
    <dgm:cxn modelId="{C8F50465-C324-49D4-B5D8-64A2EBA0F6E8}" type="presParOf" srcId="{B6089E60-EFE6-4FF0-ACBF-7C0DA216B0BC}" destId="{5F27B3C6-B363-40AB-A7AE-6928F261DB17}" srcOrd="0" destOrd="0" presId="urn:microsoft.com/office/officeart/2005/8/layout/orgChart1"/>
    <dgm:cxn modelId="{88387F5A-EE24-41AF-A033-CDD73D5CBB3A}" type="presParOf" srcId="{5F27B3C6-B363-40AB-A7AE-6928F261DB17}" destId="{5577373F-6A35-4E99-800C-3E3838126B2F}" srcOrd="0" destOrd="0" presId="urn:microsoft.com/office/officeart/2005/8/layout/orgChart1"/>
    <dgm:cxn modelId="{B7DAFD00-C9F5-4200-BA62-590A747FF402}" type="presParOf" srcId="{5F27B3C6-B363-40AB-A7AE-6928F261DB17}" destId="{01D515FD-99E9-48F0-8366-6A803C5B7D7C}" srcOrd="1" destOrd="0" presId="urn:microsoft.com/office/officeart/2005/8/layout/orgChart1"/>
    <dgm:cxn modelId="{4CEC76D6-3FCE-4A8D-8910-F9E4A786BA30}" type="presParOf" srcId="{B6089E60-EFE6-4FF0-ACBF-7C0DA216B0BC}" destId="{A92175FF-4AF5-4328-9EAE-FBC7569A7F58}" srcOrd="1" destOrd="0" presId="urn:microsoft.com/office/officeart/2005/8/layout/orgChart1"/>
    <dgm:cxn modelId="{BD6175BA-F259-4E4A-B40C-4CE62EA65F3E}" type="presParOf" srcId="{A92175FF-4AF5-4328-9EAE-FBC7569A7F58}" destId="{A1760BB4-E99C-40B1-88FA-AF71DBC82B79}" srcOrd="0" destOrd="0" presId="urn:microsoft.com/office/officeart/2005/8/layout/orgChart1"/>
    <dgm:cxn modelId="{CA881E60-B613-40D1-9011-83CFA47FAF37}" type="presParOf" srcId="{A92175FF-4AF5-4328-9EAE-FBC7569A7F58}" destId="{CB375C58-30E7-4F0E-96D2-B0B77BF09F73}" srcOrd="1" destOrd="0" presId="urn:microsoft.com/office/officeart/2005/8/layout/orgChart1"/>
    <dgm:cxn modelId="{8A6C0486-654B-4EDC-AC45-3564BE255911}" type="presParOf" srcId="{CB375C58-30E7-4F0E-96D2-B0B77BF09F73}" destId="{36477285-C406-4F5D-982F-BB24AB1C2BD6}" srcOrd="0" destOrd="0" presId="urn:microsoft.com/office/officeart/2005/8/layout/orgChart1"/>
    <dgm:cxn modelId="{98E6DE77-E434-42B5-9A6F-29B1870A0FD7}" type="presParOf" srcId="{36477285-C406-4F5D-982F-BB24AB1C2BD6}" destId="{02D8927B-468C-48C7-B616-9BBFC1B59F11}" srcOrd="0" destOrd="0" presId="urn:microsoft.com/office/officeart/2005/8/layout/orgChart1"/>
    <dgm:cxn modelId="{9C6DC5CA-0E31-4BB5-9E54-1FC201D3777B}" type="presParOf" srcId="{36477285-C406-4F5D-982F-BB24AB1C2BD6}" destId="{E0D0D56B-A6D1-4D0E-8753-C3CEED07E960}" srcOrd="1" destOrd="0" presId="urn:microsoft.com/office/officeart/2005/8/layout/orgChart1"/>
    <dgm:cxn modelId="{BD9DC43C-35DF-4275-9101-547414914962}" type="presParOf" srcId="{CB375C58-30E7-4F0E-96D2-B0B77BF09F73}" destId="{8DA98542-9807-426E-A71E-74413C3B77D8}" srcOrd="1" destOrd="0" presId="urn:microsoft.com/office/officeart/2005/8/layout/orgChart1"/>
    <dgm:cxn modelId="{7B6A6E58-1F73-4D43-8EA9-79E457113C72}" type="presParOf" srcId="{CB375C58-30E7-4F0E-96D2-B0B77BF09F73}" destId="{F1CEE673-4F48-4BAD-9CAB-353EB4DB15A2}" srcOrd="2" destOrd="0" presId="urn:microsoft.com/office/officeart/2005/8/layout/orgChart1"/>
    <dgm:cxn modelId="{9F155CA3-9E50-4976-84CC-7296C24A6ADD}" type="presParOf" srcId="{A92175FF-4AF5-4328-9EAE-FBC7569A7F58}" destId="{770D9E2B-EA18-4B36-A1BD-BD1665D2A336}" srcOrd="2" destOrd="0" presId="urn:microsoft.com/office/officeart/2005/8/layout/orgChart1"/>
    <dgm:cxn modelId="{C0CDEAF1-D1CB-4881-B632-D4E7D5667FF0}" type="presParOf" srcId="{A92175FF-4AF5-4328-9EAE-FBC7569A7F58}" destId="{FA2125F8-3026-4680-9939-9D1B413A096A}" srcOrd="3" destOrd="0" presId="urn:microsoft.com/office/officeart/2005/8/layout/orgChart1"/>
    <dgm:cxn modelId="{2FA12023-056A-483F-A4C8-2CD7E1D9D91D}" type="presParOf" srcId="{FA2125F8-3026-4680-9939-9D1B413A096A}" destId="{EC63478E-E864-490D-B29D-5EB702E76047}" srcOrd="0" destOrd="0" presId="urn:microsoft.com/office/officeart/2005/8/layout/orgChart1"/>
    <dgm:cxn modelId="{3F5036D1-6275-4D55-A5A4-60BE1A8B70D6}" type="presParOf" srcId="{EC63478E-E864-490D-B29D-5EB702E76047}" destId="{BD95AFED-3005-4840-8619-7A92C665843C}" srcOrd="0" destOrd="0" presId="urn:microsoft.com/office/officeart/2005/8/layout/orgChart1"/>
    <dgm:cxn modelId="{5CD85446-A39C-4AC8-B7B3-6B8813506849}" type="presParOf" srcId="{EC63478E-E864-490D-B29D-5EB702E76047}" destId="{4868349A-7D65-4F02-9EE7-23B255ABC1DA}" srcOrd="1" destOrd="0" presId="urn:microsoft.com/office/officeart/2005/8/layout/orgChart1"/>
    <dgm:cxn modelId="{607C5ABE-7F94-4456-99D2-3976F0ADB7D1}" type="presParOf" srcId="{FA2125F8-3026-4680-9939-9D1B413A096A}" destId="{403BF939-B976-49E6-A350-067D9F1C45DE}" srcOrd="1" destOrd="0" presId="urn:microsoft.com/office/officeart/2005/8/layout/orgChart1"/>
    <dgm:cxn modelId="{3034D0CD-9B36-4663-96A4-763A881E44FF}" type="presParOf" srcId="{FA2125F8-3026-4680-9939-9D1B413A096A}" destId="{C7477EAB-48AF-403C-B74D-7086971DBF7D}" srcOrd="2" destOrd="0" presId="urn:microsoft.com/office/officeart/2005/8/layout/orgChart1"/>
    <dgm:cxn modelId="{D1AA881E-0D02-4646-BC14-141FA49A0982}" type="presParOf" srcId="{A92175FF-4AF5-4328-9EAE-FBC7569A7F58}" destId="{F34D7894-C98B-4D52-BBF2-D4954739F3C8}" srcOrd="4" destOrd="0" presId="urn:microsoft.com/office/officeart/2005/8/layout/orgChart1"/>
    <dgm:cxn modelId="{1E36CA2D-DF2A-4501-B9EB-BC31C9F95171}" type="presParOf" srcId="{A92175FF-4AF5-4328-9EAE-FBC7569A7F58}" destId="{85A25F6D-4A97-4011-ADF5-4B778581140E}" srcOrd="5" destOrd="0" presId="urn:microsoft.com/office/officeart/2005/8/layout/orgChart1"/>
    <dgm:cxn modelId="{C697A475-224D-477C-91C4-A6E6A5592A6F}" type="presParOf" srcId="{85A25F6D-4A97-4011-ADF5-4B778581140E}" destId="{BDFE4A88-B3B4-4DCC-ABB4-B6F567BD3B68}" srcOrd="0" destOrd="0" presId="urn:microsoft.com/office/officeart/2005/8/layout/orgChart1"/>
    <dgm:cxn modelId="{17EDD23F-BF9D-4DA3-915E-59C4C3DB94A5}" type="presParOf" srcId="{BDFE4A88-B3B4-4DCC-ABB4-B6F567BD3B68}" destId="{854D2305-F4EE-4AD6-92DB-D95F41DA9781}" srcOrd="0" destOrd="0" presId="urn:microsoft.com/office/officeart/2005/8/layout/orgChart1"/>
    <dgm:cxn modelId="{63100322-6AA9-4378-AA04-8D61D71BA6E1}" type="presParOf" srcId="{BDFE4A88-B3B4-4DCC-ABB4-B6F567BD3B68}" destId="{5C04A865-1E06-411D-A557-2B6D89918437}" srcOrd="1" destOrd="0" presId="urn:microsoft.com/office/officeart/2005/8/layout/orgChart1"/>
    <dgm:cxn modelId="{5CBC797A-6495-4251-A972-F60F35EE8C49}" type="presParOf" srcId="{85A25F6D-4A97-4011-ADF5-4B778581140E}" destId="{D6269778-EDAD-4413-96CC-1E49EB2E7A22}" srcOrd="1" destOrd="0" presId="urn:microsoft.com/office/officeart/2005/8/layout/orgChart1"/>
    <dgm:cxn modelId="{CE28B6BD-2601-4799-B4B0-F108C2CCC5CB}" type="presParOf" srcId="{85A25F6D-4A97-4011-ADF5-4B778581140E}" destId="{61BA350F-D02D-4812-8DC3-C2FAA9CAD329}" srcOrd="2" destOrd="0" presId="urn:microsoft.com/office/officeart/2005/8/layout/orgChart1"/>
    <dgm:cxn modelId="{07827AD3-7607-482A-90FE-5271BA6A5816}" type="presParOf" srcId="{A92175FF-4AF5-4328-9EAE-FBC7569A7F58}" destId="{13495EE3-26FA-4AD6-8572-6D18709F3237}" srcOrd="6" destOrd="0" presId="urn:microsoft.com/office/officeart/2005/8/layout/orgChart1"/>
    <dgm:cxn modelId="{6C2C4AE7-C227-471F-8DC4-AF0D6D62E61C}" type="presParOf" srcId="{A92175FF-4AF5-4328-9EAE-FBC7569A7F58}" destId="{5615943B-F503-40B9-B871-861971EA9426}" srcOrd="7" destOrd="0" presId="urn:microsoft.com/office/officeart/2005/8/layout/orgChart1"/>
    <dgm:cxn modelId="{ED4C8D2F-3BFC-4063-AE48-3F0F4BFACB08}" type="presParOf" srcId="{5615943B-F503-40B9-B871-861971EA9426}" destId="{103565DE-45D6-48DA-B9CE-7FD002FCAC7B}" srcOrd="0" destOrd="0" presId="urn:microsoft.com/office/officeart/2005/8/layout/orgChart1"/>
    <dgm:cxn modelId="{AEAAF95A-51B9-4E70-9F9C-D48AF3D37EDB}" type="presParOf" srcId="{103565DE-45D6-48DA-B9CE-7FD002FCAC7B}" destId="{A360E26B-3CC0-44BC-8E53-1904E2B78396}" srcOrd="0" destOrd="0" presId="urn:microsoft.com/office/officeart/2005/8/layout/orgChart1"/>
    <dgm:cxn modelId="{E1D16FFA-2C2A-487A-92CA-B8F2B3E91E1B}" type="presParOf" srcId="{103565DE-45D6-48DA-B9CE-7FD002FCAC7B}" destId="{BE76C1B3-8CD5-47B0-82D0-126FB2B80EE4}" srcOrd="1" destOrd="0" presId="urn:microsoft.com/office/officeart/2005/8/layout/orgChart1"/>
    <dgm:cxn modelId="{D7A6DA77-BB84-4770-B3B1-3C3EF5F32DA0}" type="presParOf" srcId="{5615943B-F503-40B9-B871-861971EA9426}" destId="{E0FC616F-3902-49C3-BD11-77FEC347FB36}" srcOrd="1" destOrd="0" presId="urn:microsoft.com/office/officeart/2005/8/layout/orgChart1"/>
    <dgm:cxn modelId="{F44192E5-995D-400C-9E2B-CF5D08B7F308}" type="presParOf" srcId="{5615943B-F503-40B9-B871-861971EA9426}" destId="{72B2F569-AEF6-4A2B-818D-9EE2FC74C6CC}" srcOrd="2" destOrd="0" presId="urn:microsoft.com/office/officeart/2005/8/layout/orgChart1"/>
    <dgm:cxn modelId="{1CBB6520-9441-4CFE-8656-42AAC690EBEC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246A4E05-3924-4E13-AC18-489FE42BCFDA}" type="presOf" srcId="{B07AA598-7EF9-4FD0-83F9-B2DFEE3EAF97}" destId="{E0D0D56B-A6D1-4D0E-8753-C3CEED07E960}" srcOrd="1" destOrd="0" presId="urn:microsoft.com/office/officeart/2005/8/layout/orgChart1"/>
    <dgm:cxn modelId="{CCE56D17-4294-467E-89E9-F718ECA13C14}" type="presOf" srcId="{46BCD4FB-C6E5-4C7B-967D-3107BCE2E057}" destId="{A1760BB4-E99C-40B1-88FA-AF71DBC82B79}" srcOrd="0" destOrd="0" presId="urn:microsoft.com/office/officeart/2005/8/layout/orgChart1"/>
    <dgm:cxn modelId="{C1CF141F-9B2D-4A2D-895B-90525A47B1FC}" type="presOf" srcId="{8C5A759D-8758-442E-AAA5-9D18181A1918}" destId="{01D515FD-99E9-48F0-8366-6A803C5B7D7C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9E416034-2882-4323-838A-C23ADC97653B}" type="presOf" srcId="{76EF6518-1EC8-4071-8359-D41F8325FEC0}" destId="{770D9E2B-EA18-4B36-A1BD-BD1665D2A336}" srcOrd="0" destOrd="0" presId="urn:microsoft.com/office/officeart/2005/8/layout/orgChart1"/>
    <dgm:cxn modelId="{1824D65B-3D61-4C2C-A059-DCC284013DFD}" type="presOf" srcId="{B07AA598-7EF9-4FD0-83F9-B2DFEE3EAF97}" destId="{02D8927B-468C-48C7-B616-9BBFC1B59F11}" srcOrd="0" destOrd="0" presId="urn:microsoft.com/office/officeart/2005/8/layout/orgChart1"/>
    <dgm:cxn modelId="{586FC065-91CF-4659-88E0-091F32E43B5A}" type="presOf" srcId="{35146C74-DA57-49FC-9182-97EB5BA3E4A0}" destId="{A360E26B-3CC0-44BC-8E53-1904E2B78396}" srcOrd="0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6D978B4C-1FA5-4B52-90B9-A651C5049D33}" type="presOf" srcId="{0375B441-57BB-46E3-A499-37F7B3374879}" destId="{F34D7894-C98B-4D52-BBF2-D4954739F3C8}" srcOrd="0" destOrd="0" presId="urn:microsoft.com/office/officeart/2005/8/layout/orgChart1"/>
    <dgm:cxn modelId="{3DF65052-C08B-48AB-AD57-942AB47265C4}" type="presOf" srcId="{C158E602-1FC6-4587-891A-F909CACCFD99}" destId="{5C04A865-1E06-411D-A557-2B6D89918437}" srcOrd="1" destOrd="0" presId="urn:microsoft.com/office/officeart/2005/8/layout/orgChart1"/>
    <dgm:cxn modelId="{82D1B952-9062-42C5-A97D-F167F5F0EF77}" type="presOf" srcId="{EDD5BF15-8EA9-4214-B250-B8301FB41681}" destId="{4868349A-7D65-4F02-9EE7-23B255ABC1DA}" srcOrd="1" destOrd="0" presId="urn:microsoft.com/office/officeart/2005/8/layout/orgChart1"/>
    <dgm:cxn modelId="{996A3392-3203-43A8-8EAB-E1814AF1B15F}" type="presOf" srcId="{8C5A759D-8758-442E-AAA5-9D18181A1918}" destId="{5577373F-6A35-4E99-800C-3E3838126B2F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40F77298-71C3-4E85-86A7-D5BAA90F62FF}" type="presOf" srcId="{35146C74-DA57-49FC-9182-97EB5BA3E4A0}" destId="{BE76C1B3-8CD5-47B0-82D0-126FB2B80EE4}" srcOrd="1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D72FEDC2-4988-4B42-8B19-6E549AC5D32D}" type="presOf" srcId="{4E91DFEB-5C92-4ED8-940A-E95BBBA50EF0}" destId="{13495EE3-26FA-4AD6-8572-6D18709F3237}" srcOrd="0" destOrd="0" presId="urn:microsoft.com/office/officeart/2005/8/layout/orgChart1"/>
    <dgm:cxn modelId="{F3E2E2C4-1181-4BC3-9C3B-CF52CA2B74B0}" type="presOf" srcId="{EDD5BF15-8EA9-4214-B250-B8301FB41681}" destId="{BD95AFED-3005-4840-8619-7A92C665843C}" srcOrd="0" destOrd="0" presId="urn:microsoft.com/office/officeart/2005/8/layout/orgChart1"/>
    <dgm:cxn modelId="{CCF0FEC7-313C-4184-A672-7EF8EAC8FFD0}" type="presOf" srcId="{75A083A4-2D37-4B0B-9255-D685588C0943}" destId="{BBBAD7E8-32BD-4551-BF67-A169696FB86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4F363EFD-1959-49CA-BDE5-D0B921377FBE}" type="presOf" srcId="{C158E602-1FC6-4587-891A-F909CACCFD99}" destId="{854D2305-F4EE-4AD6-92DB-D95F41DA9781}" srcOrd="0" destOrd="0" presId="urn:microsoft.com/office/officeart/2005/8/layout/orgChart1"/>
    <dgm:cxn modelId="{D83EABB7-0D87-4BEE-B067-F281FF707AD5}" type="presParOf" srcId="{BBBAD7E8-32BD-4551-BF67-A169696FB868}" destId="{B6089E60-EFE6-4FF0-ACBF-7C0DA216B0BC}" srcOrd="0" destOrd="0" presId="urn:microsoft.com/office/officeart/2005/8/layout/orgChart1"/>
    <dgm:cxn modelId="{E910C329-A8CE-4667-AA38-87D888803A17}" type="presParOf" srcId="{B6089E60-EFE6-4FF0-ACBF-7C0DA216B0BC}" destId="{5F27B3C6-B363-40AB-A7AE-6928F261DB17}" srcOrd="0" destOrd="0" presId="urn:microsoft.com/office/officeart/2005/8/layout/orgChart1"/>
    <dgm:cxn modelId="{0CB337B2-52A1-4787-A0A5-EE86F976F4A4}" type="presParOf" srcId="{5F27B3C6-B363-40AB-A7AE-6928F261DB17}" destId="{5577373F-6A35-4E99-800C-3E3838126B2F}" srcOrd="0" destOrd="0" presId="urn:microsoft.com/office/officeart/2005/8/layout/orgChart1"/>
    <dgm:cxn modelId="{727BAB16-DD57-4C1D-893F-0459AD43F950}" type="presParOf" srcId="{5F27B3C6-B363-40AB-A7AE-6928F261DB17}" destId="{01D515FD-99E9-48F0-8366-6A803C5B7D7C}" srcOrd="1" destOrd="0" presId="urn:microsoft.com/office/officeart/2005/8/layout/orgChart1"/>
    <dgm:cxn modelId="{1B4A86B8-DEFE-4BFC-A4F6-3795EB8C2756}" type="presParOf" srcId="{B6089E60-EFE6-4FF0-ACBF-7C0DA216B0BC}" destId="{A92175FF-4AF5-4328-9EAE-FBC7569A7F58}" srcOrd="1" destOrd="0" presId="urn:microsoft.com/office/officeart/2005/8/layout/orgChart1"/>
    <dgm:cxn modelId="{BEB24431-8A29-4957-9C98-4C3F7B55E4BC}" type="presParOf" srcId="{A92175FF-4AF5-4328-9EAE-FBC7569A7F58}" destId="{A1760BB4-E99C-40B1-88FA-AF71DBC82B79}" srcOrd="0" destOrd="0" presId="urn:microsoft.com/office/officeart/2005/8/layout/orgChart1"/>
    <dgm:cxn modelId="{43EBEC46-9582-46A4-A224-D7C3911E48A3}" type="presParOf" srcId="{A92175FF-4AF5-4328-9EAE-FBC7569A7F58}" destId="{CB375C58-30E7-4F0E-96D2-B0B77BF09F73}" srcOrd="1" destOrd="0" presId="urn:microsoft.com/office/officeart/2005/8/layout/orgChart1"/>
    <dgm:cxn modelId="{861C05D4-CE53-40BE-9851-0091309434C4}" type="presParOf" srcId="{CB375C58-30E7-4F0E-96D2-B0B77BF09F73}" destId="{36477285-C406-4F5D-982F-BB24AB1C2BD6}" srcOrd="0" destOrd="0" presId="urn:microsoft.com/office/officeart/2005/8/layout/orgChart1"/>
    <dgm:cxn modelId="{E90B108B-2D0E-487A-B527-322BFC4E9F47}" type="presParOf" srcId="{36477285-C406-4F5D-982F-BB24AB1C2BD6}" destId="{02D8927B-468C-48C7-B616-9BBFC1B59F11}" srcOrd="0" destOrd="0" presId="urn:microsoft.com/office/officeart/2005/8/layout/orgChart1"/>
    <dgm:cxn modelId="{DEF6D19E-A165-4291-9D11-748F74941899}" type="presParOf" srcId="{36477285-C406-4F5D-982F-BB24AB1C2BD6}" destId="{E0D0D56B-A6D1-4D0E-8753-C3CEED07E960}" srcOrd="1" destOrd="0" presId="urn:microsoft.com/office/officeart/2005/8/layout/orgChart1"/>
    <dgm:cxn modelId="{1E7DCEDF-6E85-49FA-99EA-E4AEA19FBBFC}" type="presParOf" srcId="{CB375C58-30E7-4F0E-96D2-B0B77BF09F73}" destId="{8DA98542-9807-426E-A71E-74413C3B77D8}" srcOrd="1" destOrd="0" presId="urn:microsoft.com/office/officeart/2005/8/layout/orgChart1"/>
    <dgm:cxn modelId="{273EF6E5-2FC6-4DB7-AEDF-3A2056D479A1}" type="presParOf" srcId="{CB375C58-30E7-4F0E-96D2-B0B77BF09F73}" destId="{F1CEE673-4F48-4BAD-9CAB-353EB4DB15A2}" srcOrd="2" destOrd="0" presId="urn:microsoft.com/office/officeart/2005/8/layout/orgChart1"/>
    <dgm:cxn modelId="{80B73918-5B24-42E0-8E19-DF3B8E8CC8F8}" type="presParOf" srcId="{A92175FF-4AF5-4328-9EAE-FBC7569A7F58}" destId="{770D9E2B-EA18-4B36-A1BD-BD1665D2A336}" srcOrd="2" destOrd="0" presId="urn:microsoft.com/office/officeart/2005/8/layout/orgChart1"/>
    <dgm:cxn modelId="{4500E770-6842-4791-8D62-B7BF01535134}" type="presParOf" srcId="{A92175FF-4AF5-4328-9EAE-FBC7569A7F58}" destId="{FA2125F8-3026-4680-9939-9D1B413A096A}" srcOrd="3" destOrd="0" presId="urn:microsoft.com/office/officeart/2005/8/layout/orgChart1"/>
    <dgm:cxn modelId="{734442C0-14AF-48D7-AFDF-E5AFE11F46E5}" type="presParOf" srcId="{FA2125F8-3026-4680-9939-9D1B413A096A}" destId="{EC63478E-E864-490D-B29D-5EB702E76047}" srcOrd="0" destOrd="0" presId="urn:microsoft.com/office/officeart/2005/8/layout/orgChart1"/>
    <dgm:cxn modelId="{15BD943B-D744-40C0-8C7F-C84FA085331E}" type="presParOf" srcId="{EC63478E-E864-490D-B29D-5EB702E76047}" destId="{BD95AFED-3005-4840-8619-7A92C665843C}" srcOrd="0" destOrd="0" presId="urn:microsoft.com/office/officeart/2005/8/layout/orgChart1"/>
    <dgm:cxn modelId="{BD23CE31-95D4-46EF-8D0E-DBEE8694B52D}" type="presParOf" srcId="{EC63478E-E864-490D-B29D-5EB702E76047}" destId="{4868349A-7D65-4F02-9EE7-23B255ABC1DA}" srcOrd="1" destOrd="0" presId="urn:microsoft.com/office/officeart/2005/8/layout/orgChart1"/>
    <dgm:cxn modelId="{0F47F989-660A-48AE-9156-6C9DA970ABF6}" type="presParOf" srcId="{FA2125F8-3026-4680-9939-9D1B413A096A}" destId="{403BF939-B976-49E6-A350-067D9F1C45DE}" srcOrd="1" destOrd="0" presId="urn:microsoft.com/office/officeart/2005/8/layout/orgChart1"/>
    <dgm:cxn modelId="{4A4A3F47-9B3D-4FD9-BC56-097AF4562964}" type="presParOf" srcId="{FA2125F8-3026-4680-9939-9D1B413A096A}" destId="{C7477EAB-48AF-403C-B74D-7086971DBF7D}" srcOrd="2" destOrd="0" presId="urn:microsoft.com/office/officeart/2005/8/layout/orgChart1"/>
    <dgm:cxn modelId="{9EEC4652-084E-42BF-8C90-9FF9C5D1F1CF}" type="presParOf" srcId="{A92175FF-4AF5-4328-9EAE-FBC7569A7F58}" destId="{F34D7894-C98B-4D52-BBF2-D4954739F3C8}" srcOrd="4" destOrd="0" presId="urn:microsoft.com/office/officeart/2005/8/layout/orgChart1"/>
    <dgm:cxn modelId="{CE311B8D-650C-482E-89A3-C04CF62290E1}" type="presParOf" srcId="{A92175FF-4AF5-4328-9EAE-FBC7569A7F58}" destId="{85A25F6D-4A97-4011-ADF5-4B778581140E}" srcOrd="5" destOrd="0" presId="urn:microsoft.com/office/officeart/2005/8/layout/orgChart1"/>
    <dgm:cxn modelId="{F169DFEE-7050-4942-A7C1-CA65A92591D6}" type="presParOf" srcId="{85A25F6D-4A97-4011-ADF5-4B778581140E}" destId="{BDFE4A88-B3B4-4DCC-ABB4-B6F567BD3B68}" srcOrd="0" destOrd="0" presId="urn:microsoft.com/office/officeart/2005/8/layout/orgChart1"/>
    <dgm:cxn modelId="{A81371F4-6BB7-4E5D-AED4-4F8107146FAC}" type="presParOf" srcId="{BDFE4A88-B3B4-4DCC-ABB4-B6F567BD3B68}" destId="{854D2305-F4EE-4AD6-92DB-D95F41DA9781}" srcOrd="0" destOrd="0" presId="urn:microsoft.com/office/officeart/2005/8/layout/orgChart1"/>
    <dgm:cxn modelId="{0AFBF92A-3B26-458D-9BE9-EE4ABC0B41F9}" type="presParOf" srcId="{BDFE4A88-B3B4-4DCC-ABB4-B6F567BD3B68}" destId="{5C04A865-1E06-411D-A557-2B6D89918437}" srcOrd="1" destOrd="0" presId="urn:microsoft.com/office/officeart/2005/8/layout/orgChart1"/>
    <dgm:cxn modelId="{27655BEA-FB81-4362-B00D-5E70AC37981B}" type="presParOf" srcId="{85A25F6D-4A97-4011-ADF5-4B778581140E}" destId="{D6269778-EDAD-4413-96CC-1E49EB2E7A22}" srcOrd="1" destOrd="0" presId="urn:microsoft.com/office/officeart/2005/8/layout/orgChart1"/>
    <dgm:cxn modelId="{ED9FAEDC-E3C0-424B-9CEA-F2341BFD3351}" type="presParOf" srcId="{85A25F6D-4A97-4011-ADF5-4B778581140E}" destId="{61BA350F-D02D-4812-8DC3-C2FAA9CAD329}" srcOrd="2" destOrd="0" presId="urn:microsoft.com/office/officeart/2005/8/layout/orgChart1"/>
    <dgm:cxn modelId="{8CE6C6AF-5918-49AC-9851-7A28AE487F55}" type="presParOf" srcId="{A92175FF-4AF5-4328-9EAE-FBC7569A7F58}" destId="{13495EE3-26FA-4AD6-8572-6D18709F3237}" srcOrd="6" destOrd="0" presId="urn:microsoft.com/office/officeart/2005/8/layout/orgChart1"/>
    <dgm:cxn modelId="{20A833D4-5A88-4AC1-A3BA-98A7F5E14453}" type="presParOf" srcId="{A92175FF-4AF5-4328-9EAE-FBC7569A7F58}" destId="{5615943B-F503-40B9-B871-861971EA9426}" srcOrd="7" destOrd="0" presId="urn:microsoft.com/office/officeart/2005/8/layout/orgChart1"/>
    <dgm:cxn modelId="{D971CF48-58A8-4AF2-B736-E69FBC8943BF}" type="presParOf" srcId="{5615943B-F503-40B9-B871-861971EA9426}" destId="{103565DE-45D6-48DA-B9CE-7FD002FCAC7B}" srcOrd="0" destOrd="0" presId="urn:microsoft.com/office/officeart/2005/8/layout/orgChart1"/>
    <dgm:cxn modelId="{3E7A2A23-C580-4A63-B713-5DF4DD5A5257}" type="presParOf" srcId="{103565DE-45D6-48DA-B9CE-7FD002FCAC7B}" destId="{A360E26B-3CC0-44BC-8E53-1904E2B78396}" srcOrd="0" destOrd="0" presId="urn:microsoft.com/office/officeart/2005/8/layout/orgChart1"/>
    <dgm:cxn modelId="{F80A1E38-D5BF-4EFD-BF21-348148DD5729}" type="presParOf" srcId="{103565DE-45D6-48DA-B9CE-7FD002FCAC7B}" destId="{BE76C1B3-8CD5-47B0-82D0-126FB2B80EE4}" srcOrd="1" destOrd="0" presId="urn:microsoft.com/office/officeart/2005/8/layout/orgChart1"/>
    <dgm:cxn modelId="{9446189F-3560-471C-BB25-BD283ACDA24B}" type="presParOf" srcId="{5615943B-F503-40B9-B871-861971EA9426}" destId="{E0FC616F-3902-49C3-BD11-77FEC347FB36}" srcOrd="1" destOrd="0" presId="urn:microsoft.com/office/officeart/2005/8/layout/orgChart1"/>
    <dgm:cxn modelId="{FEAEDBE3-8EDF-462B-95CD-36BDFFC06EDA}" type="presParOf" srcId="{5615943B-F503-40B9-B871-861971EA9426}" destId="{72B2F569-AEF6-4A2B-818D-9EE2FC74C6CC}" srcOrd="2" destOrd="0" presId="urn:microsoft.com/office/officeart/2005/8/layout/orgChart1"/>
    <dgm:cxn modelId="{154275CF-27F9-4F3D-A234-D1A48C5A3C39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325EF70F-F8D2-4679-B47E-C762C5C5362C}" type="presOf" srcId="{35146C74-DA57-49FC-9182-97EB5BA3E4A0}" destId="{BE76C1B3-8CD5-47B0-82D0-126FB2B80EE4}" srcOrd="1" destOrd="0" presId="urn:microsoft.com/office/officeart/2005/8/layout/orgChart1"/>
    <dgm:cxn modelId="{A6EB5B18-9AA5-41AD-BF39-9B1AA6D4AFE2}" type="presOf" srcId="{46BCD4FB-C6E5-4C7B-967D-3107BCE2E057}" destId="{A1760BB4-E99C-40B1-88FA-AF71DBC82B79}" srcOrd="0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7CB13E49-25D2-4B4D-8B09-CA90140D6B6F}" type="presOf" srcId="{EDD5BF15-8EA9-4214-B250-B8301FB41681}" destId="{4868349A-7D65-4F02-9EE7-23B255ABC1DA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457C966B-C437-483D-A42C-E364D49BD859}" type="presOf" srcId="{B07AA598-7EF9-4FD0-83F9-B2DFEE3EAF97}" destId="{02D8927B-468C-48C7-B616-9BBFC1B59F11}" srcOrd="0" destOrd="0" presId="urn:microsoft.com/office/officeart/2005/8/layout/orgChart1"/>
    <dgm:cxn modelId="{C382C06C-5B10-4510-AB5E-BBE77E1C10E1}" type="presOf" srcId="{B07AA598-7EF9-4FD0-83F9-B2DFEE3EAF97}" destId="{E0D0D56B-A6D1-4D0E-8753-C3CEED07E960}" srcOrd="1" destOrd="0" presId="urn:microsoft.com/office/officeart/2005/8/layout/orgChart1"/>
    <dgm:cxn modelId="{3C554952-58C5-432E-B5BE-CB2395CACA2C}" type="presOf" srcId="{0375B441-57BB-46E3-A499-37F7B3374879}" destId="{F34D7894-C98B-4D52-BBF2-D4954739F3C8}" srcOrd="0" destOrd="0" presId="urn:microsoft.com/office/officeart/2005/8/layout/orgChart1"/>
    <dgm:cxn modelId="{3F3E3B74-BF92-4DA1-A077-FD0D1B8468AB}" type="presOf" srcId="{35146C74-DA57-49FC-9182-97EB5BA3E4A0}" destId="{A360E26B-3CC0-44BC-8E53-1904E2B78396}" srcOrd="0" destOrd="0" presId="urn:microsoft.com/office/officeart/2005/8/layout/orgChart1"/>
    <dgm:cxn modelId="{2E5E0876-F823-444F-A50D-139789B15438}" type="presOf" srcId="{C158E602-1FC6-4587-891A-F909CACCFD99}" destId="{5C04A865-1E06-411D-A557-2B6D89918437}" srcOrd="1" destOrd="0" presId="urn:microsoft.com/office/officeart/2005/8/layout/orgChart1"/>
    <dgm:cxn modelId="{1BD61976-4BBF-48B1-BF48-31182AEF5AED}" type="presOf" srcId="{4E91DFEB-5C92-4ED8-940A-E95BBBA50EF0}" destId="{13495EE3-26FA-4AD6-8572-6D18709F3237}" srcOrd="0" destOrd="0" presId="urn:microsoft.com/office/officeart/2005/8/layout/orgChart1"/>
    <dgm:cxn modelId="{8C071A91-9AD0-4D36-A4DB-26094AF27747}" type="presOf" srcId="{76EF6518-1EC8-4071-8359-D41F8325FEC0}" destId="{770D9E2B-EA18-4B36-A1BD-BD1665D2A336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3EB472AA-82EC-4268-A5D8-7ADB9AC67772}" type="presOf" srcId="{C158E602-1FC6-4587-891A-F909CACCFD99}" destId="{854D2305-F4EE-4AD6-92DB-D95F41DA9781}" srcOrd="0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57CE80B6-4BA0-4888-879D-7A207630E98B}" type="presOf" srcId="{8C5A759D-8758-442E-AAA5-9D18181A1918}" destId="{5577373F-6A35-4E99-800C-3E3838126B2F}" srcOrd="0" destOrd="0" presId="urn:microsoft.com/office/officeart/2005/8/layout/orgChart1"/>
    <dgm:cxn modelId="{6C9493E1-DE59-4129-A8DD-455AB358EAE7}" type="presOf" srcId="{8C5A759D-8758-442E-AAA5-9D18181A1918}" destId="{01D515FD-99E9-48F0-8366-6A803C5B7D7C}" srcOrd="1" destOrd="0" presId="urn:microsoft.com/office/officeart/2005/8/layout/orgChart1"/>
    <dgm:cxn modelId="{E25776E6-ED7D-43A2-B734-22B05E717FE9}" type="presOf" srcId="{75A083A4-2D37-4B0B-9255-D685588C0943}" destId="{BBBAD7E8-32BD-4551-BF67-A169696FB86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902866FE-66C0-4176-BC20-D474617B8E23}" type="presOf" srcId="{EDD5BF15-8EA9-4214-B250-B8301FB41681}" destId="{BD95AFED-3005-4840-8619-7A92C665843C}" srcOrd="0" destOrd="0" presId="urn:microsoft.com/office/officeart/2005/8/layout/orgChart1"/>
    <dgm:cxn modelId="{6691CAD1-5BA5-42AE-BCB5-88F91A6C7AFC}" type="presParOf" srcId="{BBBAD7E8-32BD-4551-BF67-A169696FB868}" destId="{B6089E60-EFE6-4FF0-ACBF-7C0DA216B0BC}" srcOrd="0" destOrd="0" presId="urn:microsoft.com/office/officeart/2005/8/layout/orgChart1"/>
    <dgm:cxn modelId="{435D3552-6739-4D2C-B941-AC55CBC3859C}" type="presParOf" srcId="{B6089E60-EFE6-4FF0-ACBF-7C0DA216B0BC}" destId="{5F27B3C6-B363-40AB-A7AE-6928F261DB17}" srcOrd="0" destOrd="0" presId="urn:microsoft.com/office/officeart/2005/8/layout/orgChart1"/>
    <dgm:cxn modelId="{28FA3567-6FB5-4E58-9CA7-27D5A9C4039F}" type="presParOf" srcId="{5F27B3C6-B363-40AB-A7AE-6928F261DB17}" destId="{5577373F-6A35-4E99-800C-3E3838126B2F}" srcOrd="0" destOrd="0" presId="urn:microsoft.com/office/officeart/2005/8/layout/orgChart1"/>
    <dgm:cxn modelId="{44C1FB0F-2490-4296-838C-1C2D06B75F2C}" type="presParOf" srcId="{5F27B3C6-B363-40AB-A7AE-6928F261DB17}" destId="{01D515FD-99E9-48F0-8366-6A803C5B7D7C}" srcOrd="1" destOrd="0" presId="urn:microsoft.com/office/officeart/2005/8/layout/orgChart1"/>
    <dgm:cxn modelId="{215CC187-0D15-4D77-A4C0-995DB595E256}" type="presParOf" srcId="{B6089E60-EFE6-4FF0-ACBF-7C0DA216B0BC}" destId="{A92175FF-4AF5-4328-9EAE-FBC7569A7F58}" srcOrd="1" destOrd="0" presId="urn:microsoft.com/office/officeart/2005/8/layout/orgChart1"/>
    <dgm:cxn modelId="{C6FE63AD-6C5E-40B6-A5B3-8F026295D954}" type="presParOf" srcId="{A92175FF-4AF5-4328-9EAE-FBC7569A7F58}" destId="{A1760BB4-E99C-40B1-88FA-AF71DBC82B79}" srcOrd="0" destOrd="0" presId="urn:microsoft.com/office/officeart/2005/8/layout/orgChart1"/>
    <dgm:cxn modelId="{A75B605D-8D4C-4FF0-8D7F-872ABF11A988}" type="presParOf" srcId="{A92175FF-4AF5-4328-9EAE-FBC7569A7F58}" destId="{CB375C58-30E7-4F0E-96D2-B0B77BF09F73}" srcOrd="1" destOrd="0" presId="urn:microsoft.com/office/officeart/2005/8/layout/orgChart1"/>
    <dgm:cxn modelId="{4C5804E5-865E-433B-AEB5-164D4EE0B875}" type="presParOf" srcId="{CB375C58-30E7-4F0E-96D2-B0B77BF09F73}" destId="{36477285-C406-4F5D-982F-BB24AB1C2BD6}" srcOrd="0" destOrd="0" presId="urn:microsoft.com/office/officeart/2005/8/layout/orgChart1"/>
    <dgm:cxn modelId="{72E366C0-F41E-4351-A042-542A13401825}" type="presParOf" srcId="{36477285-C406-4F5D-982F-BB24AB1C2BD6}" destId="{02D8927B-468C-48C7-B616-9BBFC1B59F11}" srcOrd="0" destOrd="0" presId="urn:microsoft.com/office/officeart/2005/8/layout/orgChart1"/>
    <dgm:cxn modelId="{CEC2788B-6ACF-48EA-98F2-BAD7185670F1}" type="presParOf" srcId="{36477285-C406-4F5D-982F-BB24AB1C2BD6}" destId="{E0D0D56B-A6D1-4D0E-8753-C3CEED07E960}" srcOrd="1" destOrd="0" presId="urn:microsoft.com/office/officeart/2005/8/layout/orgChart1"/>
    <dgm:cxn modelId="{10E01BF2-F814-44E9-870B-726458BCE8DC}" type="presParOf" srcId="{CB375C58-30E7-4F0E-96D2-B0B77BF09F73}" destId="{8DA98542-9807-426E-A71E-74413C3B77D8}" srcOrd="1" destOrd="0" presId="urn:microsoft.com/office/officeart/2005/8/layout/orgChart1"/>
    <dgm:cxn modelId="{D36C41F9-A45C-4E17-A00B-31392161A2C2}" type="presParOf" srcId="{CB375C58-30E7-4F0E-96D2-B0B77BF09F73}" destId="{F1CEE673-4F48-4BAD-9CAB-353EB4DB15A2}" srcOrd="2" destOrd="0" presId="urn:microsoft.com/office/officeart/2005/8/layout/orgChart1"/>
    <dgm:cxn modelId="{C3B87918-53DA-41ED-A564-2D2846260481}" type="presParOf" srcId="{A92175FF-4AF5-4328-9EAE-FBC7569A7F58}" destId="{770D9E2B-EA18-4B36-A1BD-BD1665D2A336}" srcOrd="2" destOrd="0" presId="urn:microsoft.com/office/officeart/2005/8/layout/orgChart1"/>
    <dgm:cxn modelId="{80BB6C3E-752B-4064-8161-404158004FBB}" type="presParOf" srcId="{A92175FF-4AF5-4328-9EAE-FBC7569A7F58}" destId="{FA2125F8-3026-4680-9939-9D1B413A096A}" srcOrd="3" destOrd="0" presId="urn:microsoft.com/office/officeart/2005/8/layout/orgChart1"/>
    <dgm:cxn modelId="{F7C71522-31B9-4B27-91B2-221F362D25AC}" type="presParOf" srcId="{FA2125F8-3026-4680-9939-9D1B413A096A}" destId="{EC63478E-E864-490D-B29D-5EB702E76047}" srcOrd="0" destOrd="0" presId="urn:microsoft.com/office/officeart/2005/8/layout/orgChart1"/>
    <dgm:cxn modelId="{FF52F78E-6749-42DF-BA00-82F8C8AAC34A}" type="presParOf" srcId="{EC63478E-E864-490D-B29D-5EB702E76047}" destId="{BD95AFED-3005-4840-8619-7A92C665843C}" srcOrd="0" destOrd="0" presId="urn:microsoft.com/office/officeart/2005/8/layout/orgChart1"/>
    <dgm:cxn modelId="{97D1B69F-136C-43C8-BDEF-AB0F13C4C1F8}" type="presParOf" srcId="{EC63478E-E864-490D-B29D-5EB702E76047}" destId="{4868349A-7D65-4F02-9EE7-23B255ABC1DA}" srcOrd="1" destOrd="0" presId="urn:microsoft.com/office/officeart/2005/8/layout/orgChart1"/>
    <dgm:cxn modelId="{5203CA71-C8F4-4663-8D12-CE245FD0685A}" type="presParOf" srcId="{FA2125F8-3026-4680-9939-9D1B413A096A}" destId="{403BF939-B976-49E6-A350-067D9F1C45DE}" srcOrd="1" destOrd="0" presId="urn:microsoft.com/office/officeart/2005/8/layout/orgChart1"/>
    <dgm:cxn modelId="{12E4FF2A-1508-4F96-B124-2DAFCD9E2778}" type="presParOf" srcId="{FA2125F8-3026-4680-9939-9D1B413A096A}" destId="{C7477EAB-48AF-403C-B74D-7086971DBF7D}" srcOrd="2" destOrd="0" presId="urn:microsoft.com/office/officeart/2005/8/layout/orgChart1"/>
    <dgm:cxn modelId="{A879C00B-ED26-4189-9C48-B12D2BD43099}" type="presParOf" srcId="{A92175FF-4AF5-4328-9EAE-FBC7569A7F58}" destId="{F34D7894-C98B-4D52-BBF2-D4954739F3C8}" srcOrd="4" destOrd="0" presId="urn:microsoft.com/office/officeart/2005/8/layout/orgChart1"/>
    <dgm:cxn modelId="{3C6CFAD4-6C56-48D1-8655-503AC1C0129C}" type="presParOf" srcId="{A92175FF-4AF5-4328-9EAE-FBC7569A7F58}" destId="{85A25F6D-4A97-4011-ADF5-4B778581140E}" srcOrd="5" destOrd="0" presId="urn:microsoft.com/office/officeart/2005/8/layout/orgChart1"/>
    <dgm:cxn modelId="{0A1A818C-EEB6-4181-8B3A-A1DBEBB38AC0}" type="presParOf" srcId="{85A25F6D-4A97-4011-ADF5-4B778581140E}" destId="{BDFE4A88-B3B4-4DCC-ABB4-B6F567BD3B68}" srcOrd="0" destOrd="0" presId="urn:microsoft.com/office/officeart/2005/8/layout/orgChart1"/>
    <dgm:cxn modelId="{08E2D3C2-8275-446D-96A1-BB9DF1BE2A3D}" type="presParOf" srcId="{BDFE4A88-B3B4-4DCC-ABB4-B6F567BD3B68}" destId="{854D2305-F4EE-4AD6-92DB-D95F41DA9781}" srcOrd="0" destOrd="0" presId="urn:microsoft.com/office/officeart/2005/8/layout/orgChart1"/>
    <dgm:cxn modelId="{F6F85B30-74F0-49C4-AD95-17EBB43EEE0F}" type="presParOf" srcId="{BDFE4A88-B3B4-4DCC-ABB4-B6F567BD3B68}" destId="{5C04A865-1E06-411D-A557-2B6D89918437}" srcOrd="1" destOrd="0" presId="urn:microsoft.com/office/officeart/2005/8/layout/orgChart1"/>
    <dgm:cxn modelId="{D22AAA79-6BF5-42DC-964C-9ABD8C49749B}" type="presParOf" srcId="{85A25F6D-4A97-4011-ADF5-4B778581140E}" destId="{D6269778-EDAD-4413-96CC-1E49EB2E7A22}" srcOrd="1" destOrd="0" presId="urn:microsoft.com/office/officeart/2005/8/layout/orgChart1"/>
    <dgm:cxn modelId="{B9180EE8-68F1-4939-BFAF-EDFBD991ADDC}" type="presParOf" srcId="{85A25F6D-4A97-4011-ADF5-4B778581140E}" destId="{61BA350F-D02D-4812-8DC3-C2FAA9CAD329}" srcOrd="2" destOrd="0" presId="urn:microsoft.com/office/officeart/2005/8/layout/orgChart1"/>
    <dgm:cxn modelId="{8CE23339-C7BC-456A-AD73-96E6B646023F}" type="presParOf" srcId="{A92175FF-4AF5-4328-9EAE-FBC7569A7F58}" destId="{13495EE3-26FA-4AD6-8572-6D18709F3237}" srcOrd="6" destOrd="0" presId="urn:microsoft.com/office/officeart/2005/8/layout/orgChart1"/>
    <dgm:cxn modelId="{D899B1DD-7A1E-4F7F-B2CB-E10E95A0CD67}" type="presParOf" srcId="{A92175FF-4AF5-4328-9EAE-FBC7569A7F58}" destId="{5615943B-F503-40B9-B871-861971EA9426}" srcOrd="7" destOrd="0" presId="urn:microsoft.com/office/officeart/2005/8/layout/orgChart1"/>
    <dgm:cxn modelId="{3C1108C4-61A5-47BE-9963-EDADF92410C5}" type="presParOf" srcId="{5615943B-F503-40B9-B871-861971EA9426}" destId="{103565DE-45D6-48DA-B9CE-7FD002FCAC7B}" srcOrd="0" destOrd="0" presId="urn:microsoft.com/office/officeart/2005/8/layout/orgChart1"/>
    <dgm:cxn modelId="{819AE224-9BA9-4829-933D-B1880951CCB6}" type="presParOf" srcId="{103565DE-45D6-48DA-B9CE-7FD002FCAC7B}" destId="{A360E26B-3CC0-44BC-8E53-1904E2B78396}" srcOrd="0" destOrd="0" presId="urn:microsoft.com/office/officeart/2005/8/layout/orgChart1"/>
    <dgm:cxn modelId="{65BB1B5C-2677-4BCF-8055-D054EF329EEA}" type="presParOf" srcId="{103565DE-45D6-48DA-B9CE-7FD002FCAC7B}" destId="{BE76C1B3-8CD5-47B0-82D0-126FB2B80EE4}" srcOrd="1" destOrd="0" presId="urn:microsoft.com/office/officeart/2005/8/layout/orgChart1"/>
    <dgm:cxn modelId="{B25255FB-1293-4A49-B9C7-4CD39096B079}" type="presParOf" srcId="{5615943B-F503-40B9-B871-861971EA9426}" destId="{E0FC616F-3902-49C3-BD11-77FEC347FB36}" srcOrd="1" destOrd="0" presId="urn:microsoft.com/office/officeart/2005/8/layout/orgChart1"/>
    <dgm:cxn modelId="{92F26A04-28EC-40D0-AD32-BA6E5D41925A}" type="presParOf" srcId="{5615943B-F503-40B9-B871-861971EA9426}" destId="{72B2F569-AEF6-4A2B-818D-9EE2FC74C6CC}" srcOrd="2" destOrd="0" presId="urn:microsoft.com/office/officeart/2005/8/layout/orgChart1"/>
    <dgm:cxn modelId="{98A3B375-43ED-4712-850C-D7A51C00F9EE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4" qsCatId="simple" csTypeId="urn:microsoft.com/office/officeart/2005/8/colors/accent1_2#14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1EE03506-5170-48A6-8E82-42B2AF4A03FB}" type="presOf" srcId="{35146C74-DA57-49FC-9182-97EB5BA3E4A0}" destId="{BE76C1B3-8CD5-47B0-82D0-126FB2B80EE4}" srcOrd="1" destOrd="0" presId="urn:microsoft.com/office/officeart/2005/8/layout/orgChart1"/>
    <dgm:cxn modelId="{33AA1B0E-B6A9-40DD-892B-4729524F869D}" type="presOf" srcId="{0375B441-57BB-46E3-A499-37F7B3374879}" destId="{F34D7894-C98B-4D52-BBF2-D4954739F3C8}" srcOrd="0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285F8D38-7FF5-4986-8B26-74C08B28620D}" type="presOf" srcId="{B07AA598-7EF9-4FD0-83F9-B2DFEE3EAF97}" destId="{02D8927B-468C-48C7-B616-9BBFC1B59F11}" srcOrd="0" destOrd="0" presId="urn:microsoft.com/office/officeart/2005/8/layout/orgChart1"/>
    <dgm:cxn modelId="{DB97125C-73C7-4E59-9B35-DEBCD1EB7FBF}" type="presOf" srcId="{B07AA598-7EF9-4FD0-83F9-B2DFEE3EAF97}" destId="{E0D0D56B-A6D1-4D0E-8753-C3CEED07E960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F14E2270-F423-40B2-807A-1B99A37365C3}" type="presOf" srcId="{8C5A759D-8758-442E-AAA5-9D18181A1918}" destId="{5577373F-6A35-4E99-800C-3E3838126B2F}" srcOrd="0" destOrd="0" presId="urn:microsoft.com/office/officeart/2005/8/layout/orgChart1"/>
    <dgm:cxn modelId="{ED1F4F78-1CB7-4619-9442-0CCBA9D2DAB4}" type="presOf" srcId="{4E91DFEB-5C92-4ED8-940A-E95BBBA50EF0}" destId="{13495EE3-26FA-4AD6-8572-6D18709F3237}" srcOrd="0" destOrd="0" presId="urn:microsoft.com/office/officeart/2005/8/layout/orgChart1"/>
    <dgm:cxn modelId="{7E0F6A59-E05C-4C08-BF4A-45B12D411686}" type="presOf" srcId="{C158E602-1FC6-4587-891A-F909CACCFD99}" destId="{5C04A865-1E06-411D-A557-2B6D89918437}" srcOrd="1" destOrd="0" presId="urn:microsoft.com/office/officeart/2005/8/layout/orgChart1"/>
    <dgm:cxn modelId="{9065D259-19E8-4DCD-92FC-ECC4B6613509}" type="presOf" srcId="{35146C74-DA57-49FC-9182-97EB5BA3E4A0}" destId="{A360E26B-3CC0-44BC-8E53-1904E2B78396}" srcOrd="0" destOrd="0" presId="urn:microsoft.com/office/officeart/2005/8/layout/orgChart1"/>
    <dgm:cxn modelId="{8F1AEB8E-B13C-4AEA-9AFF-F690C44520FD}" type="presOf" srcId="{EDD5BF15-8EA9-4214-B250-B8301FB41681}" destId="{4868349A-7D65-4F02-9EE7-23B255ABC1DA}" srcOrd="1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6D5A5FCA-66C6-4EA3-898E-3380C3922E8A}" type="presOf" srcId="{EDD5BF15-8EA9-4214-B250-B8301FB41681}" destId="{BD95AFED-3005-4840-8619-7A92C665843C}" srcOrd="0" destOrd="0" presId="urn:microsoft.com/office/officeart/2005/8/layout/orgChart1"/>
    <dgm:cxn modelId="{E2087DCC-78F5-48E0-A841-8ED491182657}" type="presOf" srcId="{76EF6518-1EC8-4071-8359-D41F8325FEC0}" destId="{770D9E2B-EA18-4B36-A1BD-BD1665D2A336}" srcOrd="0" destOrd="0" presId="urn:microsoft.com/office/officeart/2005/8/layout/orgChart1"/>
    <dgm:cxn modelId="{C9F2C7D1-307B-436B-AC15-6424DFBF1756}" type="presOf" srcId="{75A083A4-2D37-4B0B-9255-D685588C0943}" destId="{BBBAD7E8-32BD-4551-BF67-A169696FB868}" srcOrd="0" destOrd="0" presId="urn:microsoft.com/office/officeart/2005/8/layout/orgChart1"/>
    <dgm:cxn modelId="{A4F275DE-8788-4A76-8F60-890730D1AD8E}" type="presOf" srcId="{C158E602-1FC6-4587-891A-F909CACCFD99}" destId="{854D2305-F4EE-4AD6-92DB-D95F41DA9781}" srcOrd="0" destOrd="0" presId="urn:microsoft.com/office/officeart/2005/8/layout/orgChart1"/>
    <dgm:cxn modelId="{71C607DF-DE93-4084-8400-2BD0704DF65F}" type="presOf" srcId="{46BCD4FB-C6E5-4C7B-967D-3107BCE2E057}" destId="{A1760BB4-E99C-40B1-88FA-AF71DBC82B79}" srcOrd="0" destOrd="0" presId="urn:microsoft.com/office/officeart/2005/8/layout/orgChart1"/>
    <dgm:cxn modelId="{00FFD3E4-61A9-469C-A84E-7C2EF055EBEF}" type="presOf" srcId="{8C5A759D-8758-442E-AAA5-9D18181A1918}" destId="{01D515FD-99E9-48F0-8366-6A803C5B7D7C}" srcOrd="1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D4B297F5-2342-4CB4-AF0F-0B6CB31D8CE9}" type="presParOf" srcId="{BBBAD7E8-32BD-4551-BF67-A169696FB868}" destId="{B6089E60-EFE6-4FF0-ACBF-7C0DA216B0BC}" srcOrd="0" destOrd="0" presId="urn:microsoft.com/office/officeart/2005/8/layout/orgChart1"/>
    <dgm:cxn modelId="{8984E289-E925-4F65-A992-50A0280886D4}" type="presParOf" srcId="{B6089E60-EFE6-4FF0-ACBF-7C0DA216B0BC}" destId="{5F27B3C6-B363-40AB-A7AE-6928F261DB17}" srcOrd="0" destOrd="0" presId="urn:microsoft.com/office/officeart/2005/8/layout/orgChart1"/>
    <dgm:cxn modelId="{F48BF3FB-D6BB-4800-9076-B286C9510287}" type="presParOf" srcId="{5F27B3C6-B363-40AB-A7AE-6928F261DB17}" destId="{5577373F-6A35-4E99-800C-3E3838126B2F}" srcOrd="0" destOrd="0" presId="urn:microsoft.com/office/officeart/2005/8/layout/orgChart1"/>
    <dgm:cxn modelId="{A6B69E79-C852-4C8B-A03F-02D4536330D9}" type="presParOf" srcId="{5F27B3C6-B363-40AB-A7AE-6928F261DB17}" destId="{01D515FD-99E9-48F0-8366-6A803C5B7D7C}" srcOrd="1" destOrd="0" presId="urn:microsoft.com/office/officeart/2005/8/layout/orgChart1"/>
    <dgm:cxn modelId="{E93AF706-9129-41D6-AD3C-3D08836769F3}" type="presParOf" srcId="{B6089E60-EFE6-4FF0-ACBF-7C0DA216B0BC}" destId="{A92175FF-4AF5-4328-9EAE-FBC7569A7F58}" srcOrd="1" destOrd="0" presId="urn:microsoft.com/office/officeart/2005/8/layout/orgChart1"/>
    <dgm:cxn modelId="{9BA60E80-FC02-460C-A14C-828B52F8B4A4}" type="presParOf" srcId="{A92175FF-4AF5-4328-9EAE-FBC7569A7F58}" destId="{A1760BB4-E99C-40B1-88FA-AF71DBC82B79}" srcOrd="0" destOrd="0" presId="urn:microsoft.com/office/officeart/2005/8/layout/orgChart1"/>
    <dgm:cxn modelId="{552A0004-F910-4EBC-B0B8-F649D86DBDC3}" type="presParOf" srcId="{A92175FF-4AF5-4328-9EAE-FBC7569A7F58}" destId="{CB375C58-30E7-4F0E-96D2-B0B77BF09F73}" srcOrd="1" destOrd="0" presId="urn:microsoft.com/office/officeart/2005/8/layout/orgChart1"/>
    <dgm:cxn modelId="{1C7F20F7-81B4-4A6F-A574-D59F22A27185}" type="presParOf" srcId="{CB375C58-30E7-4F0E-96D2-B0B77BF09F73}" destId="{36477285-C406-4F5D-982F-BB24AB1C2BD6}" srcOrd="0" destOrd="0" presId="urn:microsoft.com/office/officeart/2005/8/layout/orgChart1"/>
    <dgm:cxn modelId="{6927C1A3-3F24-48C9-80BE-2F7E0AD2EA9E}" type="presParOf" srcId="{36477285-C406-4F5D-982F-BB24AB1C2BD6}" destId="{02D8927B-468C-48C7-B616-9BBFC1B59F11}" srcOrd="0" destOrd="0" presId="urn:microsoft.com/office/officeart/2005/8/layout/orgChart1"/>
    <dgm:cxn modelId="{CE88D179-A889-4405-8456-C7C6A6C4C08B}" type="presParOf" srcId="{36477285-C406-4F5D-982F-BB24AB1C2BD6}" destId="{E0D0D56B-A6D1-4D0E-8753-C3CEED07E960}" srcOrd="1" destOrd="0" presId="urn:microsoft.com/office/officeart/2005/8/layout/orgChart1"/>
    <dgm:cxn modelId="{CF06288B-2190-49D4-AE28-4907B74E875C}" type="presParOf" srcId="{CB375C58-30E7-4F0E-96D2-B0B77BF09F73}" destId="{8DA98542-9807-426E-A71E-74413C3B77D8}" srcOrd="1" destOrd="0" presId="urn:microsoft.com/office/officeart/2005/8/layout/orgChart1"/>
    <dgm:cxn modelId="{142F46B1-B899-4C64-AFDA-ECBD903510AE}" type="presParOf" srcId="{CB375C58-30E7-4F0E-96D2-B0B77BF09F73}" destId="{F1CEE673-4F48-4BAD-9CAB-353EB4DB15A2}" srcOrd="2" destOrd="0" presId="urn:microsoft.com/office/officeart/2005/8/layout/orgChart1"/>
    <dgm:cxn modelId="{487695F9-8A7C-4A2E-9649-353DF56D5754}" type="presParOf" srcId="{A92175FF-4AF5-4328-9EAE-FBC7569A7F58}" destId="{770D9E2B-EA18-4B36-A1BD-BD1665D2A336}" srcOrd="2" destOrd="0" presId="urn:microsoft.com/office/officeart/2005/8/layout/orgChart1"/>
    <dgm:cxn modelId="{BA32ED3B-46DA-45A0-9C7E-CCB915DEE26B}" type="presParOf" srcId="{A92175FF-4AF5-4328-9EAE-FBC7569A7F58}" destId="{FA2125F8-3026-4680-9939-9D1B413A096A}" srcOrd="3" destOrd="0" presId="urn:microsoft.com/office/officeart/2005/8/layout/orgChart1"/>
    <dgm:cxn modelId="{6EB32BEA-0B02-4A11-9E01-1C7B46CF89F6}" type="presParOf" srcId="{FA2125F8-3026-4680-9939-9D1B413A096A}" destId="{EC63478E-E864-490D-B29D-5EB702E76047}" srcOrd="0" destOrd="0" presId="urn:microsoft.com/office/officeart/2005/8/layout/orgChart1"/>
    <dgm:cxn modelId="{E03C09B2-A8C9-4563-9F42-9FF4A43C9D03}" type="presParOf" srcId="{EC63478E-E864-490D-B29D-5EB702E76047}" destId="{BD95AFED-3005-4840-8619-7A92C665843C}" srcOrd="0" destOrd="0" presId="urn:microsoft.com/office/officeart/2005/8/layout/orgChart1"/>
    <dgm:cxn modelId="{88374AFB-3F38-4EF2-A40D-0214276F655E}" type="presParOf" srcId="{EC63478E-E864-490D-B29D-5EB702E76047}" destId="{4868349A-7D65-4F02-9EE7-23B255ABC1DA}" srcOrd="1" destOrd="0" presId="urn:microsoft.com/office/officeart/2005/8/layout/orgChart1"/>
    <dgm:cxn modelId="{E6DCC9C2-B2B9-4D76-BF09-32418285BC9B}" type="presParOf" srcId="{FA2125F8-3026-4680-9939-9D1B413A096A}" destId="{403BF939-B976-49E6-A350-067D9F1C45DE}" srcOrd="1" destOrd="0" presId="urn:microsoft.com/office/officeart/2005/8/layout/orgChart1"/>
    <dgm:cxn modelId="{26C4ABF2-4148-442A-9465-1909C0360F30}" type="presParOf" srcId="{FA2125F8-3026-4680-9939-9D1B413A096A}" destId="{C7477EAB-48AF-403C-B74D-7086971DBF7D}" srcOrd="2" destOrd="0" presId="urn:microsoft.com/office/officeart/2005/8/layout/orgChart1"/>
    <dgm:cxn modelId="{F249DB83-6D68-416A-9B07-AB4834C26919}" type="presParOf" srcId="{A92175FF-4AF5-4328-9EAE-FBC7569A7F58}" destId="{F34D7894-C98B-4D52-BBF2-D4954739F3C8}" srcOrd="4" destOrd="0" presId="urn:microsoft.com/office/officeart/2005/8/layout/orgChart1"/>
    <dgm:cxn modelId="{6E2C6164-B27A-4551-B4E1-5E3F5281FC27}" type="presParOf" srcId="{A92175FF-4AF5-4328-9EAE-FBC7569A7F58}" destId="{85A25F6D-4A97-4011-ADF5-4B778581140E}" srcOrd="5" destOrd="0" presId="urn:microsoft.com/office/officeart/2005/8/layout/orgChart1"/>
    <dgm:cxn modelId="{0A7C8B98-E775-4233-B220-84C891415E76}" type="presParOf" srcId="{85A25F6D-4A97-4011-ADF5-4B778581140E}" destId="{BDFE4A88-B3B4-4DCC-ABB4-B6F567BD3B68}" srcOrd="0" destOrd="0" presId="urn:microsoft.com/office/officeart/2005/8/layout/orgChart1"/>
    <dgm:cxn modelId="{FB569787-7861-43A1-AC08-EB82EBD986F8}" type="presParOf" srcId="{BDFE4A88-B3B4-4DCC-ABB4-B6F567BD3B68}" destId="{854D2305-F4EE-4AD6-92DB-D95F41DA9781}" srcOrd="0" destOrd="0" presId="urn:microsoft.com/office/officeart/2005/8/layout/orgChart1"/>
    <dgm:cxn modelId="{687D45D3-2BDC-41C7-A815-E201522EAC50}" type="presParOf" srcId="{BDFE4A88-B3B4-4DCC-ABB4-B6F567BD3B68}" destId="{5C04A865-1E06-411D-A557-2B6D89918437}" srcOrd="1" destOrd="0" presId="urn:microsoft.com/office/officeart/2005/8/layout/orgChart1"/>
    <dgm:cxn modelId="{D114F22A-472B-4169-BC82-75CAF8451871}" type="presParOf" srcId="{85A25F6D-4A97-4011-ADF5-4B778581140E}" destId="{D6269778-EDAD-4413-96CC-1E49EB2E7A22}" srcOrd="1" destOrd="0" presId="urn:microsoft.com/office/officeart/2005/8/layout/orgChart1"/>
    <dgm:cxn modelId="{725C15D9-6794-41CB-9145-B229F0E5105D}" type="presParOf" srcId="{85A25F6D-4A97-4011-ADF5-4B778581140E}" destId="{61BA350F-D02D-4812-8DC3-C2FAA9CAD329}" srcOrd="2" destOrd="0" presId="urn:microsoft.com/office/officeart/2005/8/layout/orgChart1"/>
    <dgm:cxn modelId="{9AC1A155-2F6D-4EBC-BE15-385DB490690C}" type="presParOf" srcId="{A92175FF-4AF5-4328-9EAE-FBC7569A7F58}" destId="{13495EE3-26FA-4AD6-8572-6D18709F3237}" srcOrd="6" destOrd="0" presId="urn:microsoft.com/office/officeart/2005/8/layout/orgChart1"/>
    <dgm:cxn modelId="{E832C96D-EE11-4256-96CB-94934AA6BAD1}" type="presParOf" srcId="{A92175FF-4AF5-4328-9EAE-FBC7569A7F58}" destId="{5615943B-F503-40B9-B871-861971EA9426}" srcOrd="7" destOrd="0" presId="urn:microsoft.com/office/officeart/2005/8/layout/orgChart1"/>
    <dgm:cxn modelId="{B14A1E33-4775-4046-9E31-B8BDF5F49A71}" type="presParOf" srcId="{5615943B-F503-40B9-B871-861971EA9426}" destId="{103565DE-45D6-48DA-B9CE-7FD002FCAC7B}" srcOrd="0" destOrd="0" presId="urn:microsoft.com/office/officeart/2005/8/layout/orgChart1"/>
    <dgm:cxn modelId="{9FD1D277-85F4-42E2-9ED8-6D0255ED3B16}" type="presParOf" srcId="{103565DE-45D6-48DA-B9CE-7FD002FCAC7B}" destId="{A360E26B-3CC0-44BC-8E53-1904E2B78396}" srcOrd="0" destOrd="0" presId="urn:microsoft.com/office/officeart/2005/8/layout/orgChart1"/>
    <dgm:cxn modelId="{21FA13F9-6910-4914-9E00-DF676FC966E2}" type="presParOf" srcId="{103565DE-45D6-48DA-B9CE-7FD002FCAC7B}" destId="{BE76C1B3-8CD5-47B0-82D0-126FB2B80EE4}" srcOrd="1" destOrd="0" presId="urn:microsoft.com/office/officeart/2005/8/layout/orgChart1"/>
    <dgm:cxn modelId="{64485A9F-E1A6-416C-8D3D-412BBFE39514}" type="presParOf" srcId="{5615943B-F503-40B9-B871-861971EA9426}" destId="{E0FC616F-3902-49C3-BD11-77FEC347FB36}" srcOrd="1" destOrd="0" presId="urn:microsoft.com/office/officeart/2005/8/layout/orgChart1"/>
    <dgm:cxn modelId="{83D06BA7-4721-4C02-A934-6C6D03C89A90}" type="presParOf" srcId="{5615943B-F503-40B9-B871-861971EA9426}" destId="{72B2F569-AEF6-4A2B-818D-9EE2FC74C6CC}" srcOrd="2" destOrd="0" presId="urn:microsoft.com/office/officeart/2005/8/layout/orgChart1"/>
    <dgm:cxn modelId="{02D1E847-2137-4668-85F9-F50246AC51DF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BF8CED-7C6D-47BA-9902-295C9B10C26E}" type="doc">
      <dgm:prSet loTypeId="urn:microsoft.com/office/officeart/2005/8/layout/radial3" loCatId="cycle" qsTypeId="urn:microsoft.com/office/officeart/2005/8/quickstyle/simple1#15" qsCatId="simple" csTypeId="urn:microsoft.com/office/officeart/2005/8/colors/accent1_2#15" csCatId="accent1" phldr="1"/>
      <dgm:spPr/>
      <dgm:t>
        <a:bodyPr/>
        <a:lstStyle/>
        <a:p>
          <a:endParaRPr lang="en-US"/>
        </a:p>
      </dgm:t>
    </dgm:pt>
    <dgm:pt modelId="{868AB5D1-003A-4DC8-9569-91EB8736C4BA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非性能指标</a:t>
          </a:r>
          <a:endParaRPr lang="en-US" dirty="0">
            <a:solidFill>
              <a:srgbClr val="000000"/>
            </a:solidFill>
          </a:endParaRPr>
        </a:p>
      </dgm:t>
    </dgm:pt>
    <dgm:pt modelId="{7AB30D2A-1E72-4DF1-B302-9C2A8360CC99}" type="parTrans" cxnId="{0A213B1A-ECAB-45A1-92A9-1346B75BD710}">
      <dgm:prSet/>
      <dgm:spPr/>
      <dgm:t>
        <a:bodyPr/>
        <a:lstStyle/>
        <a:p>
          <a:endParaRPr lang="en-US"/>
        </a:p>
      </dgm:t>
    </dgm:pt>
    <dgm:pt modelId="{C37A7A25-BB3F-4D2C-995C-4189094C93CC}" type="sibTrans" cxnId="{0A213B1A-ECAB-45A1-92A9-1346B75BD710}">
      <dgm:prSet/>
      <dgm:spPr/>
      <dgm:t>
        <a:bodyPr/>
        <a:lstStyle/>
        <a:p>
          <a:endParaRPr lang="en-US"/>
        </a:p>
      </dgm:t>
    </dgm:pt>
    <dgm:pt modelId="{5136F8FE-3D40-4751-BFFA-C8F3A57BB7D1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1.</a:t>
          </a:r>
          <a:r>
            <a:rPr lang="zh-CN" altLang="en-US" sz="2200" dirty="0">
              <a:solidFill>
                <a:srgbClr val="000000"/>
              </a:solidFill>
            </a:rPr>
            <a:t>费用</a:t>
          </a:r>
          <a:endParaRPr lang="en-US" sz="2200" dirty="0">
            <a:solidFill>
              <a:srgbClr val="000000"/>
            </a:solidFill>
          </a:endParaRPr>
        </a:p>
      </dgm:t>
    </dgm:pt>
    <dgm:pt modelId="{789233E8-1DC7-4278-B62D-199A1018DF1B}" type="parTrans" cxnId="{8983CE38-145B-469C-96EB-F88C40B0F564}">
      <dgm:prSet/>
      <dgm:spPr/>
      <dgm:t>
        <a:bodyPr/>
        <a:lstStyle/>
        <a:p>
          <a:endParaRPr lang="en-US"/>
        </a:p>
      </dgm:t>
    </dgm:pt>
    <dgm:pt modelId="{102AD870-FDE8-45FB-B043-E6033DBFB5FE}" type="sibTrans" cxnId="{8983CE38-145B-469C-96EB-F88C40B0F564}">
      <dgm:prSet/>
      <dgm:spPr/>
      <dgm:t>
        <a:bodyPr/>
        <a:lstStyle/>
        <a:p>
          <a:endParaRPr lang="en-US"/>
        </a:p>
      </dgm:t>
    </dgm:pt>
    <dgm:pt modelId="{5F756A12-3677-4C18-8350-A9BCA8AE376A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2.</a:t>
          </a:r>
          <a:r>
            <a:rPr lang="zh-CN" altLang="en-US" sz="2200" dirty="0">
              <a:solidFill>
                <a:srgbClr val="000000"/>
              </a:solidFill>
            </a:rPr>
            <a:t>质量</a:t>
          </a:r>
          <a:endParaRPr lang="en-US" sz="2200" dirty="0">
            <a:solidFill>
              <a:srgbClr val="000000"/>
            </a:solidFill>
          </a:endParaRPr>
        </a:p>
      </dgm:t>
    </dgm:pt>
    <dgm:pt modelId="{FA985B0F-3B59-4BBA-BB86-88727089884C}" type="parTrans" cxnId="{2123948F-1F22-48BF-B39B-2E6D256F1CF1}">
      <dgm:prSet/>
      <dgm:spPr/>
      <dgm:t>
        <a:bodyPr/>
        <a:lstStyle/>
        <a:p>
          <a:endParaRPr lang="en-US"/>
        </a:p>
      </dgm:t>
    </dgm:pt>
    <dgm:pt modelId="{AAF4A139-CE01-4DAB-ADDB-A6C66656A12A}" type="sibTrans" cxnId="{2123948F-1F22-48BF-B39B-2E6D256F1CF1}">
      <dgm:prSet/>
      <dgm:spPr/>
      <dgm:t>
        <a:bodyPr/>
        <a:lstStyle/>
        <a:p>
          <a:endParaRPr lang="en-US"/>
        </a:p>
      </dgm:t>
    </dgm:pt>
    <dgm:pt modelId="{41A814FB-807B-45D3-8053-0A77830C26C1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3.</a:t>
          </a:r>
          <a:r>
            <a:rPr lang="zh-CN" altLang="en-US" sz="2200" dirty="0">
              <a:solidFill>
                <a:srgbClr val="000000"/>
              </a:solidFill>
            </a:rPr>
            <a:t>标准化</a:t>
          </a:r>
          <a:endParaRPr lang="en-US" sz="2200" dirty="0">
            <a:solidFill>
              <a:srgbClr val="000000"/>
            </a:solidFill>
          </a:endParaRPr>
        </a:p>
      </dgm:t>
    </dgm:pt>
    <dgm:pt modelId="{E17E8916-7F51-4301-B907-FB1FEA4C67DF}" type="parTrans" cxnId="{CF7AF490-4F01-4B15-B4E8-A45D77466F7D}">
      <dgm:prSet/>
      <dgm:spPr/>
      <dgm:t>
        <a:bodyPr/>
        <a:lstStyle/>
        <a:p>
          <a:endParaRPr lang="en-US"/>
        </a:p>
      </dgm:t>
    </dgm:pt>
    <dgm:pt modelId="{985962CB-1AD6-43FA-9A4C-92A1D1A156ED}" type="sibTrans" cxnId="{CF7AF490-4F01-4B15-B4E8-A45D77466F7D}">
      <dgm:prSet/>
      <dgm:spPr/>
      <dgm:t>
        <a:bodyPr/>
        <a:lstStyle/>
        <a:p>
          <a:endParaRPr lang="en-US"/>
        </a:p>
      </dgm:t>
    </dgm:pt>
    <dgm:pt modelId="{9F11FA86-8299-4743-BF71-9997781EDD16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4.</a:t>
          </a:r>
          <a:r>
            <a:rPr lang="zh-CN" altLang="en-US" sz="2200" dirty="0">
              <a:solidFill>
                <a:srgbClr val="000000"/>
              </a:solidFill>
            </a:rPr>
            <a:t>可靠性</a:t>
          </a:r>
          <a:endParaRPr lang="en-US" sz="2200" dirty="0">
            <a:solidFill>
              <a:srgbClr val="000000"/>
            </a:solidFill>
          </a:endParaRPr>
        </a:p>
      </dgm:t>
    </dgm:pt>
    <dgm:pt modelId="{74D954DB-2570-43E9-A640-2DB1829BC79A}" type="parTrans" cxnId="{F2145EB5-1EC5-4621-9765-0F29DFFBA54E}">
      <dgm:prSet/>
      <dgm:spPr/>
      <dgm:t>
        <a:bodyPr/>
        <a:lstStyle/>
        <a:p>
          <a:endParaRPr lang="en-US"/>
        </a:p>
      </dgm:t>
    </dgm:pt>
    <dgm:pt modelId="{2055C36A-62D1-4511-8003-860C75BC3D5C}" type="sibTrans" cxnId="{F2145EB5-1EC5-4621-9765-0F29DFFBA54E}">
      <dgm:prSet/>
      <dgm:spPr/>
      <dgm:t>
        <a:bodyPr/>
        <a:lstStyle/>
        <a:p>
          <a:endParaRPr lang="en-US"/>
        </a:p>
      </dgm:t>
    </dgm:pt>
    <dgm:pt modelId="{E3579182-1DC9-4B4D-8F64-7040FDDEC70D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5.</a:t>
          </a:r>
          <a:r>
            <a:rPr lang="zh-CN" altLang="en-US" sz="2200" dirty="0">
              <a:solidFill>
                <a:srgbClr val="000000"/>
              </a:solidFill>
            </a:rPr>
            <a:t>可扩展性</a:t>
          </a:r>
          <a:endParaRPr lang="en-US" sz="2200" dirty="0">
            <a:solidFill>
              <a:srgbClr val="000000"/>
            </a:solidFill>
          </a:endParaRPr>
        </a:p>
      </dgm:t>
    </dgm:pt>
    <dgm:pt modelId="{0B561236-D4CF-403D-81AA-AED49811C425}" type="parTrans" cxnId="{4D6E4748-1ACE-4048-9144-955AFB4D3272}">
      <dgm:prSet/>
      <dgm:spPr/>
      <dgm:t>
        <a:bodyPr/>
        <a:lstStyle/>
        <a:p>
          <a:endParaRPr lang="en-US"/>
        </a:p>
      </dgm:t>
    </dgm:pt>
    <dgm:pt modelId="{AB4CB67A-FB23-4B34-B870-A7FCA40C569E}" type="sibTrans" cxnId="{4D6E4748-1ACE-4048-9144-955AFB4D3272}">
      <dgm:prSet/>
      <dgm:spPr/>
      <dgm:t>
        <a:bodyPr/>
        <a:lstStyle/>
        <a:p>
          <a:endParaRPr lang="en-US"/>
        </a:p>
      </dgm:t>
    </dgm:pt>
    <dgm:pt modelId="{686B9B23-3317-4CAA-A976-150F0E43B706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6.</a:t>
          </a:r>
          <a:r>
            <a:rPr lang="zh-CN" altLang="en-US" sz="2200" dirty="0">
              <a:solidFill>
                <a:srgbClr val="000000"/>
              </a:solidFill>
            </a:rPr>
            <a:t>可升级性</a:t>
          </a:r>
          <a:endParaRPr lang="en-US" sz="2200" dirty="0">
            <a:solidFill>
              <a:srgbClr val="000000"/>
            </a:solidFill>
          </a:endParaRPr>
        </a:p>
      </dgm:t>
    </dgm:pt>
    <dgm:pt modelId="{C4145DA8-26D4-4282-A3E0-67F7DD77EA68}" type="parTrans" cxnId="{3488EE43-308B-4C84-BC90-7134ADEEA021}">
      <dgm:prSet/>
      <dgm:spPr/>
      <dgm:t>
        <a:bodyPr/>
        <a:lstStyle/>
        <a:p>
          <a:endParaRPr lang="en-US"/>
        </a:p>
      </dgm:t>
    </dgm:pt>
    <dgm:pt modelId="{8BF6788F-AF76-42B4-920F-57974C2C6091}" type="sibTrans" cxnId="{3488EE43-308B-4C84-BC90-7134ADEEA021}">
      <dgm:prSet/>
      <dgm:spPr/>
      <dgm:t>
        <a:bodyPr/>
        <a:lstStyle/>
        <a:p>
          <a:endParaRPr lang="en-US"/>
        </a:p>
      </dgm:t>
    </dgm:pt>
    <dgm:pt modelId="{1187BEA8-9E81-40F9-90E4-7446D1C5EDBB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7.</a:t>
          </a:r>
          <a:r>
            <a:rPr lang="zh-CN" altLang="en-US" sz="2200" dirty="0">
              <a:solidFill>
                <a:srgbClr val="000000"/>
              </a:solidFill>
            </a:rPr>
            <a:t>管理与维护</a:t>
          </a:r>
          <a:endParaRPr lang="en-US" sz="2200" dirty="0">
            <a:solidFill>
              <a:srgbClr val="000000"/>
            </a:solidFill>
          </a:endParaRPr>
        </a:p>
      </dgm:t>
    </dgm:pt>
    <dgm:pt modelId="{DF88BFC7-95FD-4B24-92BC-427C188D45BC}" type="parTrans" cxnId="{17C703B4-4963-4127-912A-6D280AABC136}">
      <dgm:prSet/>
      <dgm:spPr/>
      <dgm:t>
        <a:bodyPr/>
        <a:lstStyle/>
        <a:p>
          <a:endParaRPr lang="en-US"/>
        </a:p>
      </dgm:t>
    </dgm:pt>
    <dgm:pt modelId="{2D2F8B3D-E984-4515-AB53-F19339B13576}" type="sibTrans" cxnId="{17C703B4-4963-4127-912A-6D280AABC136}">
      <dgm:prSet/>
      <dgm:spPr/>
      <dgm:t>
        <a:bodyPr/>
        <a:lstStyle/>
        <a:p>
          <a:endParaRPr lang="en-US"/>
        </a:p>
      </dgm:t>
    </dgm:pt>
    <dgm:pt modelId="{9E85676F-EE29-441F-967C-69BE915ABDD8}" type="pres">
      <dgm:prSet presAssocID="{8ABF8CED-7C6D-47BA-9902-295C9B10C26E}" presName="composite" presStyleCnt="0">
        <dgm:presLayoutVars>
          <dgm:chMax val="1"/>
          <dgm:dir/>
          <dgm:resizeHandles val="exact"/>
        </dgm:presLayoutVars>
      </dgm:prSet>
      <dgm:spPr/>
    </dgm:pt>
    <dgm:pt modelId="{D3859A95-7026-4FD2-B0EA-F2FCC73AE703}" type="pres">
      <dgm:prSet presAssocID="{8ABF8CED-7C6D-47BA-9902-295C9B10C26E}" presName="radial" presStyleCnt="0">
        <dgm:presLayoutVars>
          <dgm:animLvl val="ctr"/>
        </dgm:presLayoutVars>
      </dgm:prSet>
      <dgm:spPr/>
    </dgm:pt>
    <dgm:pt modelId="{E17BA1F3-0C00-4FF2-9653-EF94BAD62031}" type="pres">
      <dgm:prSet presAssocID="{868AB5D1-003A-4DC8-9569-91EB8736C4BA}" presName="centerShape" presStyleLbl="vennNode1" presStyleIdx="0" presStyleCnt="8"/>
      <dgm:spPr/>
    </dgm:pt>
    <dgm:pt modelId="{4D03A9D2-67CF-4808-96EF-9297EA14CE09}" type="pres">
      <dgm:prSet presAssocID="{5136F8FE-3D40-4751-BFFA-C8F3A57BB7D1}" presName="node" presStyleLbl="vennNode1" presStyleIdx="1" presStyleCnt="8">
        <dgm:presLayoutVars>
          <dgm:bulletEnabled val="1"/>
        </dgm:presLayoutVars>
      </dgm:prSet>
      <dgm:spPr/>
    </dgm:pt>
    <dgm:pt modelId="{BA6FE0CA-EB44-4F00-B718-59FB70CF0E2F}" type="pres">
      <dgm:prSet presAssocID="{5F756A12-3677-4C18-8350-A9BCA8AE376A}" presName="node" presStyleLbl="vennNode1" presStyleIdx="2" presStyleCnt="8">
        <dgm:presLayoutVars>
          <dgm:bulletEnabled val="1"/>
        </dgm:presLayoutVars>
      </dgm:prSet>
      <dgm:spPr/>
    </dgm:pt>
    <dgm:pt modelId="{81032F12-6115-4CF6-BD28-A946DC8033FB}" type="pres">
      <dgm:prSet presAssocID="{41A814FB-807B-45D3-8053-0A77830C26C1}" presName="node" presStyleLbl="vennNode1" presStyleIdx="3" presStyleCnt="8">
        <dgm:presLayoutVars>
          <dgm:bulletEnabled val="1"/>
        </dgm:presLayoutVars>
      </dgm:prSet>
      <dgm:spPr/>
    </dgm:pt>
    <dgm:pt modelId="{A28A57A1-E220-4BF2-A9D3-4B40BBCA990F}" type="pres">
      <dgm:prSet presAssocID="{9F11FA86-8299-4743-BF71-9997781EDD16}" presName="node" presStyleLbl="vennNode1" presStyleIdx="4" presStyleCnt="8">
        <dgm:presLayoutVars>
          <dgm:bulletEnabled val="1"/>
        </dgm:presLayoutVars>
      </dgm:prSet>
      <dgm:spPr/>
    </dgm:pt>
    <dgm:pt modelId="{DC2DCB21-22C7-43C8-82AB-FF7A48818FEA}" type="pres">
      <dgm:prSet presAssocID="{E3579182-1DC9-4B4D-8F64-7040FDDEC70D}" presName="node" presStyleLbl="vennNode1" presStyleIdx="5" presStyleCnt="8">
        <dgm:presLayoutVars>
          <dgm:bulletEnabled val="1"/>
        </dgm:presLayoutVars>
      </dgm:prSet>
      <dgm:spPr/>
    </dgm:pt>
    <dgm:pt modelId="{20C5FD5C-AEBC-4784-919E-650738A1B2F6}" type="pres">
      <dgm:prSet presAssocID="{686B9B23-3317-4CAA-A976-150F0E43B706}" presName="node" presStyleLbl="vennNode1" presStyleIdx="6" presStyleCnt="8">
        <dgm:presLayoutVars>
          <dgm:bulletEnabled val="1"/>
        </dgm:presLayoutVars>
      </dgm:prSet>
      <dgm:spPr/>
    </dgm:pt>
    <dgm:pt modelId="{DEF8B780-5F84-4F41-80B1-20BD9982DF50}" type="pres">
      <dgm:prSet presAssocID="{1187BEA8-9E81-40F9-90E4-7446D1C5EDBB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DD791D0C-8C77-49FF-9D60-20A2E5E4D990}" type="presOf" srcId="{9F11FA86-8299-4743-BF71-9997781EDD16}" destId="{A28A57A1-E220-4BF2-A9D3-4B40BBCA990F}" srcOrd="0" destOrd="0" presId="urn:microsoft.com/office/officeart/2005/8/layout/radial3"/>
    <dgm:cxn modelId="{0A213B1A-ECAB-45A1-92A9-1346B75BD710}" srcId="{8ABF8CED-7C6D-47BA-9902-295C9B10C26E}" destId="{868AB5D1-003A-4DC8-9569-91EB8736C4BA}" srcOrd="0" destOrd="0" parTransId="{7AB30D2A-1E72-4DF1-B302-9C2A8360CC99}" sibTransId="{C37A7A25-BB3F-4D2C-995C-4189094C93CC}"/>
    <dgm:cxn modelId="{CE43C526-105E-4EC8-B38A-7DF508AE7D79}" type="presOf" srcId="{41A814FB-807B-45D3-8053-0A77830C26C1}" destId="{81032F12-6115-4CF6-BD28-A946DC8033FB}" srcOrd="0" destOrd="0" presId="urn:microsoft.com/office/officeart/2005/8/layout/radial3"/>
    <dgm:cxn modelId="{64C9A932-222D-4B02-87ED-1FF2DC792871}" type="presOf" srcId="{E3579182-1DC9-4B4D-8F64-7040FDDEC70D}" destId="{DC2DCB21-22C7-43C8-82AB-FF7A48818FEA}" srcOrd="0" destOrd="0" presId="urn:microsoft.com/office/officeart/2005/8/layout/radial3"/>
    <dgm:cxn modelId="{8983CE38-145B-469C-96EB-F88C40B0F564}" srcId="{868AB5D1-003A-4DC8-9569-91EB8736C4BA}" destId="{5136F8FE-3D40-4751-BFFA-C8F3A57BB7D1}" srcOrd="0" destOrd="0" parTransId="{789233E8-1DC7-4278-B62D-199A1018DF1B}" sibTransId="{102AD870-FDE8-45FB-B043-E6033DBFB5FE}"/>
    <dgm:cxn modelId="{C610143B-3633-4314-B646-C6F171193A3F}" type="presOf" srcId="{1187BEA8-9E81-40F9-90E4-7446D1C5EDBB}" destId="{DEF8B780-5F84-4F41-80B1-20BD9982DF50}" srcOrd="0" destOrd="0" presId="urn:microsoft.com/office/officeart/2005/8/layout/radial3"/>
    <dgm:cxn modelId="{3488EE43-308B-4C84-BC90-7134ADEEA021}" srcId="{868AB5D1-003A-4DC8-9569-91EB8736C4BA}" destId="{686B9B23-3317-4CAA-A976-150F0E43B706}" srcOrd="5" destOrd="0" parTransId="{C4145DA8-26D4-4282-A3E0-67F7DD77EA68}" sibTransId="{8BF6788F-AF76-42B4-920F-57974C2C6091}"/>
    <dgm:cxn modelId="{2677BF47-582C-44D7-8E48-DEEC1B5942FB}" type="presOf" srcId="{868AB5D1-003A-4DC8-9569-91EB8736C4BA}" destId="{E17BA1F3-0C00-4FF2-9653-EF94BAD62031}" srcOrd="0" destOrd="0" presId="urn:microsoft.com/office/officeart/2005/8/layout/radial3"/>
    <dgm:cxn modelId="{4D6E4748-1ACE-4048-9144-955AFB4D3272}" srcId="{868AB5D1-003A-4DC8-9569-91EB8736C4BA}" destId="{E3579182-1DC9-4B4D-8F64-7040FDDEC70D}" srcOrd="4" destOrd="0" parTransId="{0B561236-D4CF-403D-81AA-AED49811C425}" sibTransId="{AB4CB67A-FB23-4B34-B870-A7FCA40C569E}"/>
    <dgm:cxn modelId="{1C400649-64CB-4F61-A74D-60C2461D2129}" type="presOf" srcId="{5F756A12-3677-4C18-8350-A9BCA8AE376A}" destId="{BA6FE0CA-EB44-4F00-B718-59FB70CF0E2F}" srcOrd="0" destOrd="0" presId="urn:microsoft.com/office/officeart/2005/8/layout/radial3"/>
    <dgm:cxn modelId="{89A44E4C-44B5-49C8-89CA-32938C159098}" type="presOf" srcId="{686B9B23-3317-4CAA-A976-150F0E43B706}" destId="{20C5FD5C-AEBC-4784-919E-650738A1B2F6}" srcOrd="0" destOrd="0" presId="urn:microsoft.com/office/officeart/2005/8/layout/radial3"/>
    <dgm:cxn modelId="{D7FC566E-8008-4EB7-8E9A-83E63A5FA7DE}" type="presOf" srcId="{5136F8FE-3D40-4751-BFFA-C8F3A57BB7D1}" destId="{4D03A9D2-67CF-4808-96EF-9297EA14CE09}" srcOrd="0" destOrd="0" presId="urn:microsoft.com/office/officeart/2005/8/layout/radial3"/>
    <dgm:cxn modelId="{AEB10873-66E3-4B5A-9E62-66C8BE70BC15}" type="presOf" srcId="{8ABF8CED-7C6D-47BA-9902-295C9B10C26E}" destId="{9E85676F-EE29-441F-967C-69BE915ABDD8}" srcOrd="0" destOrd="0" presId="urn:microsoft.com/office/officeart/2005/8/layout/radial3"/>
    <dgm:cxn modelId="{2123948F-1F22-48BF-B39B-2E6D256F1CF1}" srcId="{868AB5D1-003A-4DC8-9569-91EB8736C4BA}" destId="{5F756A12-3677-4C18-8350-A9BCA8AE376A}" srcOrd="1" destOrd="0" parTransId="{FA985B0F-3B59-4BBA-BB86-88727089884C}" sibTransId="{AAF4A139-CE01-4DAB-ADDB-A6C66656A12A}"/>
    <dgm:cxn modelId="{CF7AF490-4F01-4B15-B4E8-A45D77466F7D}" srcId="{868AB5D1-003A-4DC8-9569-91EB8736C4BA}" destId="{41A814FB-807B-45D3-8053-0A77830C26C1}" srcOrd="2" destOrd="0" parTransId="{E17E8916-7F51-4301-B907-FB1FEA4C67DF}" sibTransId="{985962CB-1AD6-43FA-9A4C-92A1D1A156ED}"/>
    <dgm:cxn modelId="{17C703B4-4963-4127-912A-6D280AABC136}" srcId="{868AB5D1-003A-4DC8-9569-91EB8736C4BA}" destId="{1187BEA8-9E81-40F9-90E4-7446D1C5EDBB}" srcOrd="6" destOrd="0" parTransId="{DF88BFC7-95FD-4B24-92BC-427C188D45BC}" sibTransId="{2D2F8B3D-E984-4515-AB53-F19339B13576}"/>
    <dgm:cxn modelId="{F2145EB5-1EC5-4621-9765-0F29DFFBA54E}" srcId="{868AB5D1-003A-4DC8-9569-91EB8736C4BA}" destId="{9F11FA86-8299-4743-BF71-9997781EDD16}" srcOrd="3" destOrd="0" parTransId="{74D954DB-2570-43E9-A640-2DB1829BC79A}" sibTransId="{2055C36A-62D1-4511-8003-860C75BC3D5C}"/>
    <dgm:cxn modelId="{4EAD5BCC-A7AA-47D6-A303-F1EDAB0E4EA9}" type="presParOf" srcId="{9E85676F-EE29-441F-967C-69BE915ABDD8}" destId="{D3859A95-7026-4FD2-B0EA-F2FCC73AE703}" srcOrd="0" destOrd="0" presId="urn:microsoft.com/office/officeart/2005/8/layout/radial3"/>
    <dgm:cxn modelId="{C67D8296-ABD7-4796-A6C0-CB37A6D7C974}" type="presParOf" srcId="{D3859A95-7026-4FD2-B0EA-F2FCC73AE703}" destId="{E17BA1F3-0C00-4FF2-9653-EF94BAD62031}" srcOrd="0" destOrd="0" presId="urn:microsoft.com/office/officeart/2005/8/layout/radial3"/>
    <dgm:cxn modelId="{60C74CB3-6E73-42C9-8FFC-854F9A91DBCA}" type="presParOf" srcId="{D3859A95-7026-4FD2-B0EA-F2FCC73AE703}" destId="{4D03A9D2-67CF-4808-96EF-9297EA14CE09}" srcOrd="1" destOrd="0" presId="urn:microsoft.com/office/officeart/2005/8/layout/radial3"/>
    <dgm:cxn modelId="{0CAE38DD-CB35-47BB-AA5C-BB182613990A}" type="presParOf" srcId="{D3859A95-7026-4FD2-B0EA-F2FCC73AE703}" destId="{BA6FE0CA-EB44-4F00-B718-59FB70CF0E2F}" srcOrd="2" destOrd="0" presId="urn:microsoft.com/office/officeart/2005/8/layout/radial3"/>
    <dgm:cxn modelId="{D7D1817B-73E1-4B3D-915B-26C0D39BD1C9}" type="presParOf" srcId="{D3859A95-7026-4FD2-B0EA-F2FCC73AE703}" destId="{81032F12-6115-4CF6-BD28-A946DC8033FB}" srcOrd="3" destOrd="0" presId="urn:microsoft.com/office/officeart/2005/8/layout/radial3"/>
    <dgm:cxn modelId="{1C5D9258-417A-40DD-949A-7EDB4167AB07}" type="presParOf" srcId="{D3859A95-7026-4FD2-B0EA-F2FCC73AE703}" destId="{A28A57A1-E220-4BF2-A9D3-4B40BBCA990F}" srcOrd="4" destOrd="0" presId="urn:microsoft.com/office/officeart/2005/8/layout/radial3"/>
    <dgm:cxn modelId="{A56D8BBA-17CF-4917-9BEB-C38D87DAD9CB}" type="presParOf" srcId="{D3859A95-7026-4FD2-B0EA-F2FCC73AE703}" destId="{DC2DCB21-22C7-43C8-82AB-FF7A48818FEA}" srcOrd="5" destOrd="0" presId="urn:microsoft.com/office/officeart/2005/8/layout/radial3"/>
    <dgm:cxn modelId="{0B1F9DF4-2F46-40D1-BC61-976774814C43}" type="presParOf" srcId="{D3859A95-7026-4FD2-B0EA-F2FCC73AE703}" destId="{20C5FD5C-AEBC-4784-919E-650738A1B2F6}" srcOrd="6" destOrd="0" presId="urn:microsoft.com/office/officeart/2005/8/layout/radial3"/>
    <dgm:cxn modelId="{83DEE404-4A73-4083-88B8-ADD080551522}" type="presParOf" srcId="{D3859A95-7026-4FD2-B0EA-F2FCC73AE703}" destId="{DEF8B780-5F84-4F41-80B1-20BD9982DF50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EACB1FC-DE41-422C-B46F-442FE457AA00}" type="doc">
      <dgm:prSet loTypeId="urn:microsoft.com/office/officeart/2005/8/layout/vList5" loCatId="list" qsTypeId="urn:microsoft.com/office/officeart/2005/8/quickstyle/simple1#16" qsCatId="simple" csTypeId="urn:microsoft.com/office/officeart/2005/8/colors/accent1_2#16" csCatId="accent1" phldr="1"/>
      <dgm:spPr/>
      <dgm:t>
        <a:bodyPr/>
        <a:lstStyle/>
        <a:p>
          <a:endParaRPr lang="en-US"/>
        </a:p>
      </dgm:t>
    </dgm:pt>
    <dgm:pt modelId="{EEA0B049-821B-43AE-A9F3-BAD1E38E217B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ISO</a:t>
          </a:r>
        </a:p>
      </dgm:t>
    </dgm:pt>
    <dgm:pt modelId="{F19DFFA5-E0EB-4D06-AE35-89BA691B05EB}" type="parTrans" cxnId="{CA320816-269C-4F6D-982D-261DA522453A}">
      <dgm:prSet/>
      <dgm:spPr/>
      <dgm:t>
        <a:bodyPr/>
        <a:lstStyle/>
        <a:p>
          <a:endParaRPr lang="en-US"/>
        </a:p>
      </dgm:t>
    </dgm:pt>
    <dgm:pt modelId="{0E4762DD-D874-4C75-9863-BBE21C80D40B}" type="sibTrans" cxnId="{CA320816-269C-4F6D-982D-261DA522453A}">
      <dgm:prSet/>
      <dgm:spPr/>
      <dgm:t>
        <a:bodyPr/>
        <a:lstStyle/>
        <a:p>
          <a:endParaRPr lang="en-US"/>
        </a:p>
      </dgm:t>
    </dgm:pt>
    <dgm:pt modelId="{5EF4FBFF-B38E-44AE-B753-206D71C0C29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国际标准化组织</a:t>
          </a:r>
          <a:endParaRPr lang="en-US" dirty="0">
            <a:solidFill>
              <a:srgbClr val="000000"/>
            </a:solidFill>
          </a:endParaRPr>
        </a:p>
      </dgm:t>
    </dgm:pt>
    <dgm:pt modelId="{979DD6B3-EBE2-4C07-AAF2-0709736D7D88}" type="parTrans" cxnId="{586FC3DE-328E-4959-A40B-8ABBD6BFCE0A}">
      <dgm:prSet/>
      <dgm:spPr/>
      <dgm:t>
        <a:bodyPr/>
        <a:lstStyle/>
        <a:p>
          <a:endParaRPr lang="en-US"/>
        </a:p>
      </dgm:t>
    </dgm:pt>
    <dgm:pt modelId="{C85AE9F3-462F-4E35-8B34-A91DD97ECAE3}" type="sibTrans" cxnId="{586FC3DE-328E-4959-A40B-8ABBD6BFCE0A}">
      <dgm:prSet/>
      <dgm:spPr/>
      <dgm:t>
        <a:bodyPr/>
        <a:lstStyle/>
        <a:p>
          <a:endParaRPr lang="en-US"/>
        </a:p>
      </dgm:t>
    </dgm:pt>
    <dgm:pt modelId="{728B1D8E-881B-45D6-873F-2127538571FA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OSI/RM</a:t>
          </a:r>
        </a:p>
      </dgm:t>
    </dgm:pt>
    <dgm:pt modelId="{164397CD-4DE9-4BBE-91B2-24EF0E430CA4}" type="parTrans" cxnId="{219EA9BC-7309-4C0C-8ED7-9D1A71E1ED43}">
      <dgm:prSet/>
      <dgm:spPr/>
      <dgm:t>
        <a:bodyPr/>
        <a:lstStyle/>
        <a:p>
          <a:endParaRPr lang="en-US"/>
        </a:p>
      </dgm:t>
    </dgm:pt>
    <dgm:pt modelId="{B942511C-06DA-4BDE-B80A-71855B1E8A21}" type="sibTrans" cxnId="{219EA9BC-7309-4C0C-8ED7-9D1A71E1ED43}">
      <dgm:prSet/>
      <dgm:spPr/>
      <dgm:t>
        <a:bodyPr/>
        <a:lstStyle/>
        <a:p>
          <a:endParaRPr lang="en-US"/>
        </a:p>
      </dgm:t>
    </dgm:pt>
    <dgm:pt modelId="{919AC9B1-883E-442A-9433-65F25B7CA53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互联网法律上的国际标准</a:t>
          </a:r>
          <a:endParaRPr lang="en-US" dirty="0">
            <a:solidFill>
              <a:srgbClr val="000000"/>
            </a:solidFill>
          </a:endParaRPr>
        </a:p>
      </dgm:t>
    </dgm:pt>
    <dgm:pt modelId="{208DDF2E-BA83-4F8C-BA4B-88E8989DE28F}" type="parTrans" cxnId="{D5BDB3EC-BFF8-4E33-9F5D-D5EA99CF8D2E}">
      <dgm:prSet/>
      <dgm:spPr/>
      <dgm:t>
        <a:bodyPr/>
        <a:lstStyle/>
        <a:p>
          <a:endParaRPr lang="en-US"/>
        </a:p>
      </dgm:t>
    </dgm:pt>
    <dgm:pt modelId="{F69B8C0B-57FA-4BE7-BCE6-3B96EB8499BA}" type="sibTrans" cxnId="{D5BDB3EC-BFF8-4E33-9F5D-D5EA99CF8D2E}">
      <dgm:prSet/>
      <dgm:spPr/>
      <dgm:t>
        <a:bodyPr/>
        <a:lstStyle/>
        <a:p>
          <a:endParaRPr lang="en-US"/>
        </a:p>
      </dgm:t>
    </dgm:pt>
    <dgm:pt modelId="{7BFCE962-F3A2-4912-9E3F-361293EA5799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TCP/IP</a:t>
          </a:r>
          <a:r>
            <a:rPr lang="zh-CN" altLang="en-US" dirty="0">
              <a:solidFill>
                <a:srgbClr val="000000"/>
              </a:solidFill>
            </a:rPr>
            <a:t> </a:t>
          </a:r>
          <a:r>
            <a:rPr lang="en-US" altLang="zh-CN" dirty="0">
              <a:solidFill>
                <a:srgbClr val="000000"/>
              </a:solidFill>
            </a:rPr>
            <a:t>Suite</a:t>
          </a:r>
          <a:endParaRPr lang="en-US" dirty="0">
            <a:solidFill>
              <a:srgbClr val="000000"/>
            </a:solidFill>
          </a:endParaRPr>
        </a:p>
      </dgm:t>
    </dgm:pt>
    <dgm:pt modelId="{098D5869-FE4C-4B85-A261-4792BDC907EF}" type="parTrans" cxnId="{941C9B21-2C80-4B25-B66B-A19B1C8188C6}">
      <dgm:prSet/>
      <dgm:spPr/>
      <dgm:t>
        <a:bodyPr/>
        <a:lstStyle/>
        <a:p>
          <a:endParaRPr lang="en-US"/>
        </a:p>
      </dgm:t>
    </dgm:pt>
    <dgm:pt modelId="{1D372791-9BEA-432B-B93F-340D417280CA}" type="sibTrans" cxnId="{941C9B21-2C80-4B25-B66B-A19B1C8188C6}">
      <dgm:prSet/>
      <dgm:spPr/>
      <dgm:t>
        <a:bodyPr/>
        <a:lstStyle/>
        <a:p>
          <a:endParaRPr lang="en-US"/>
        </a:p>
      </dgm:t>
    </dgm:pt>
    <dgm:pt modelId="{62BA0BC9-7BDC-4A72-86C6-5FCA7A7D41C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互联网事实上的国际标准</a:t>
          </a:r>
          <a:endParaRPr lang="en-US" dirty="0">
            <a:solidFill>
              <a:srgbClr val="000000"/>
            </a:solidFill>
          </a:endParaRPr>
        </a:p>
      </dgm:t>
    </dgm:pt>
    <dgm:pt modelId="{5D7911C3-82FB-4603-A429-9E8DF2B5B9B6}" type="parTrans" cxnId="{E2353F80-45B1-40C9-A4B3-366A2B63B45D}">
      <dgm:prSet/>
      <dgm:spPr/>
      <dgm:t>
        <a:bodyPr/>
        <a:lstStyle/>
        <a:p>
          <a:endParaRPr lang="en-US"/>
        </a:p>
      </dgm:t>
    </dgm:pt>
    <dgm:pt modelId="{BEFA058D-C082-4A17-898A-09130617D6FA}" type="sibTrans" cxnId="{E2353F80-45B1-40C9-A4B3-366A2B63B45D}">
      <dgm:prSet/>
      <dgm:spPr/>
      <dgm:t>
        <a:bodyPr/>
        <a:lstStyle/>
        <a:p>
          <a:endParaRPr lang="en-US"/>
        </a:p>
      </dgm:t>
    </dgm:pt>
    <dgm:pt modelId="{C7D57738-2AB6-4850-8DE0-D92EAC4C63A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Network Protocols</a:t>
          </a:r>
        </a:p>
      </dgm:t>
    </dgm:pt>
    <dgm:pt modelId="{92E2BFE9-E19E-4D56-B40F-EAEA23E9636A}" type="parTrans" cxnId="{688E361C-E532-4891-9286-4E122A30AB0C}">
      <dgm:prSet/>
      <dgm:spPr/>
      <dgm:t>
        <a:bodyPr/>
        <a:lstStyle/>
        <a:p>
          <a:endParaRPr lang="en-US"/>
        </a:p>
      </dgm:t>
    </dgm:pt>
    <dgm:pt modelId="{299E66B5-40A2-4F6A-B1C7-334863523203}" type="sibTrans" cxnId="{688E361C-E532-4891-9286-4E122A30AB0C}">
      <dgm:prSet/>
      <dgm:spPr/>
      <dgm:t>
        <a:bodyPr/>
        <a:lstStyle/>
        <a:p>
          <a:endParaRPr lang="en-US"/>
        </a:p>
      </dgm:t>
    </dgm:pt>
    <dgm:pt modelId="{1C21B26C-5CAF-4FA2-9DBC-B544433D566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数据交换遵守的规则、标准或约定</a:t>
          </a:r>
          <a:endParaRPr lang="en-US" dirty="0">
            <a:solidFill>
              <a:srgbClr val="000000"/>
            </a:solidFill>
          </a:endParaRPr>
        </a:p>
      </dgm:t>
    </dgm:pt>
    <dgm:pt modelId="{8C4B8746-D7A3-42CD-9548-E2C1D0B7E674}" type="parTrans" cxnId="{67D8EE54-5A86-4E43-8D33-E45E860D140B}">
      <dgm:prSet/>
      <dgm:spPr/>
      <dgm:t>
        <a:bodyPr/>
        <a:lstStyle/>
        <a:p>
          <a:endParaRPr lang="en-US"/>
        </a:p>
      </dgm:t>
    </dgm:pt>
    <dgm:pt modelId="{4823994B-93B4-4B2E-9FFF-A6F3613504A8}" type="sibTrans" cxnId="{67D8EE54-5A86-4E43-8D33-E45E860D140B}">
      <dgm:prSet/>
      <dgm:spPr/>
      <dgm:t>
        <a:bodyPr/>
        <a:lstStyle/>
        <a:p>
          <a:endParaRPr lang="en-US"/>
        </a:p>
      </dgm:t>
    </dgm:pt>
    <dgm:pt modelId="{DC06620D-6669-489A-A2D5-99B28A3BDDE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网络体系结构</a:t>
          </a:r>
          <a:endParaRPr lang="en-US" dirty="0">
            <a:solidFill>
              <a:srgbClr val="000000"/>
            </a:solidFill>
          </a:endParaRPr>
        </a:p>
      </dgm:t>
    </dgm:pt>
    <dgm:pt modelId="{628B98D6-F009-4272-86BD-5C49AD9F6721}" type="parTrans" cxnId="{B4E4D422-3A6A-4287-BFB2-83B2AAE13765}">
      <dgm:prSet/>
      <dgm:spPr/>
      <dgm:t>
        <a:bodyPr/>
        <a:lstStyle/>
        <a:p>
          <a:endParaRPr lang="en-US"/>
        </a:p>
      </dgm:t>
    </dgm:pt>
    <dgm:pt modelId="{BF06BEA1-BF79-43B2-9A49-CA9C8D7EEBBF}" type="sibTrans" cxnId="{B4E4D422-3A6A-4287-BFB2-83B2AAE13765}">
      <dgm:prSet/>
      <dgm:spPr/>
      <dgm:t>
        <a:bodyPr/>
        <a:lstStyle/>
        <a:p>
          <a:endParaRPr lang="en-US"/>
        </a:p>
      </dgm:t>
    </dgm:pt>
    <dgm:pt modelId="{3B45D128-6B7D-46B3-B10E-A3FCDBED2CB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计算机网络各层及其协议的集合，就是计算机网络及其部件所应完成的功能的精确定义。</a:t>
          </a:r>
          <a:endParaRPr lang="en-US" altLang="en-US" dirty="0">
            <a:solidFill>
              <a:srgbClr val="000000"/>
            </a:solidFill>
          </a:endParaRPr>
        </a:p>
      </dgm:t>
    </dgm:pt>
    <dgm:pt modelId="{750DADA6-5615-4950-9B4D-E122CEC03AE9}" type="parTrans" cxnId="{9AF59E6C-0921-4C0F-8954-30756362DDDE}">
      <dgm:prSet/>
      <dgm:spPr/>
      <dgm:t>
        <a:bodyPr/>
        <a:lstStyle/>
        <a:p>
          <a:endParaRPr lang="en-US"/>
        </a:p>
      </dgm:t>
    </dgm:pt>
    <dgm:pt modelId="{0F01A4F6-FB2B-43C2-A297-C1B84D961B3F}" type="sibTrans" cxnId="{9AF59E6C-0921-4C0F-8954-30756362DDDE}">
      <dgm:prSet/>
      <dgm:spPr/>
      <dgm:t>
        <a:bodyPr/>
        <a:lstStyle/>
        <a:p>
          <a:endParaRPr lang="en-US"/>
        </a:p>
      </dgm:t>
    </dgm:pt>
    <dgm:pt modelId="{FD690016-0FD4-43E6-A0AE-FF8EB9B71FBF}" type="pres">
      <dgm:prSet presAssocID="{8EACB1FC-DE41-422C-B46F-442FE457AA00}" presName="Name0" presStyleCnt="0">
        <dgm:presLayoutVars>
          <dgm:dir/>
          <dgm:animLvl val="lvl"/>
          <dgm:resizeHandles val="exact"/>
        </dgm:presLayoutVars>
      </dgm:prSet>
      <dgm:spPr/>
    </dgm:pt>
    <dgm:pt modelId="{4B16D40C-954D-4679-BFD7-5A7B42194AC5}" type="pres">
      <dgm:prSet presAssocID="{EEA0B049-821B-43AE-A9F3-BAD1E38E217B}" presName="linNode" presStyleCnt="0"/>
      <dgm:spPr/>
    </dgm:pt>
    <dgm:pt modelId="{B1D7D906-C6C4-41D6-B9F5-689E7BD73F70}" type="pres">
      <dgm:prSet presAssocID="{EEA0B049-821B-43AE-A9F3-BAD1E38E217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DEA62F4-CE83-4864-9631-0891BB281AA1}" type="pres">
      <dgm:prSet presAssocID="{EEA0B049-821B-43AE-A9F3-BAD1E38E217B}" presName="descendantText" presStyleLbl="alignAccFollowNode1" presStyleIdx="0" presStyleCnt="5">
        <dgm:presLayoutVars>
          <dgm:bulletEnabled val="1"/>
        </dgm:presLayoutVars>
      </dgm:prSet>
      <dgm:spPr/>
    </dgm:pt>
    <dgm:pt modelId="{B5A48EC7-E49C-49F1-BB63-9F4058FA33DC}" type="pres">
      <dgm:prSet presAssocID="{0E4762DD-D874-4C75-9863-BBE21C80D40B}" presName="sp" presStyleCnt="0"/>
      <dgm:spPr/>
    </dgm:pt>
    <dgm:pt modelId="{D53439F3-E7A8-451B-917E-BECB98C20313}" type="pres">
      <dgm:prSet presAssocID="{728B1D8E-881B-45D6-873F-2127538571FA}" presName="linNode" presStyleCnt="0"/>
      <dgm:spPr/>
    </dgm:pt>
    <dgm:pt modelId="{5522490F-1130-486B-8558-6AA359033272}" type="pres">
      <dgm:prSet presAssocID="{728B1D8E-881B-45D6-873F-2127538571F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A1FFA9-F4F3-4965-8A48-4CB8EEA7E58F}" type="pres">
      <dgm:prSet presAssocID="{728B1D8E-881B-45D6-873F-2127538571FA}" presName="descendantText" presStyleLbl="alignAccFollowNode1" presStyleIdx="1" presStyleCnt="5">
        <dgm:presLayoutVars>
          <dgm:bulletEnabled val="1"/>
        </dgm:presLayoutVars>
      </dgm:prSet>
      <dgm:spPr/>
    </dgm:pt>
    <dgm:pt modelId="{08838067-6E2E-4E08-A3AB-A6D82D993A40}" type="pres">
      <dgm:prSet presAssocID="{B942511C-06DA-4BDE-B80A-71855B1E8A21}" presName="sp" presStyleCnt="0"/>
      <dgm:spPr/>
    </dgm:pt>
    <dgm:pt modelId="{18486180-925E-4698-B223-2BB2016D4D68}" type="pres">
      <dgm:prSet presAssocID="{7BFCE962-F3A2-4912-9E3F-361293EA5799}" presName="linNode" presStyleCnt="0"/>
      <dgm:spPr/>
    </dgm:pt>
    <dgm:pt modelId="{BB87F37B-481E-4435-B46B-E44D7DC3DF3C}" type="pres">
      <dgm:prSet presAssocID="{7BFCE962-F3A2-4912-9E3F-361293EA579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FC6B48F-90B6-442B-8FD0-493F510DDF90}" type="pres">
      <dgm:prSet presAssocID="{7BFCE962-F3A2-4912-9E3F-361293EA5799}" presName="descendantText" presStyleLbl="alignAccFollowNode1" presStyleIdx="2" presStyleCnt="5">
        <dgm:presLayoutVars>
          <dgm:bulletEnabled val="1"/>
        </dgm:presLayoutVars>
      </dgm:prSet>
      <dgm:spPr/>
    </dgm:pt>
    <dgm:pt modelId="{510E6833-7DED-4A95-BB53-DF1F93921EC5}" type="pres">
      <dgm:prSet presAssocID="{1D372791-9BEA-432B-B93F-340D417280CA}" presName="sp" presStyleCnt="0"/>
      <dgm:spPr/>
    </dgm:pt>
    <dgm:pt modelId="{7FBAA1E1-DBA7-43D1-A052-C368D238CA48}" type="pres">
      <dgm:prSet presAssocID="{C7D57738-2AB6-4850-8DE0-D92EAC4C63AE}" presName="linNode" presStyleCnt="0"/>
      <dgm:spPr/>
    </dgm:pt>
    <dgm:pt modelId="{A78F1124-0080-4221-9947-F10BB74730F8}" type="pres">
      <dgm:prSet presAssocID="{C7D57738-2AB6-4850-8DE0-D92EAC4C63A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2673A33-7DBE-476C-B81E-F28A13AB42BB}" type="pres">
      <dgm:prSet presAssocID="{C7D57738-2AB6-4850-8DE0-D92EAC4C63AE}" presName="descendantText" presStyleLbl="alignAccFollowNode1" presStyleIdx="3" presStyleCnt="5">
        <dgm:presLayoutVars>
          <dgm:bulletEnabled val="1"/>
        </dgm:presLayoutVars>
      </dgm:prSet>
      <dgm:spPr/>
    </dgm:pt>
    <dgm:pt modelId="{48E39FFA-A9EB-4805-A33D-E19B34FE00ED}" type="pres">
      <dgm:prSet presAssocID="{299E66B5-40A2-4F6A-B1C7-334863523203}" presName="sp" presStyleCnt="0"/>
      <dgm:spPr/>
    </dgm:pt>
    <dgm:pt modelId="{74C3BA28-C5B2-44D2-B2CC-A5DAA303032E}" type="pres">
      <dgm:prSet presAssocID="{DC06620D-6669-489A-A2D5-99B28A3BDDEF}" presName="linNode" presStyleCnt="0"/>
      <dgm:spPr/>
    </dgm:pt>
    <dgm:pt modelId="{F1F7F492-178F-4E47-AA98-458BFE2D8EB7}" type="pres">
      <dgm:prSet presAssocID="{DC06620D-6669-489A-A2D5-99B28A3BDDEF}" presName="parentText" presStyleLbl="node1" presStyleIdx="4" presStyleCnt="5" custScaleY="253849" custLinFactNeighborX="-408">
        <dgm:presLayoutVars>
          <dgm:chMax val="1"/>
          <dgm:bulletEnabled val="1"/>
        </dgm:presLayoutVars>
      </dgm:prSet>
      <dgm:spPr/>
    </dgm:pt>
    <dgm:pt modelId="{9A3A968D-7C05-4D82-BC5A-DD4008D9EEE3}" type="pres">
      <dgm:prSet presAssocID="{DC06620D-6669-489A-A2D5-99B28A3BDDEF}" presName="descendantText" presStyleLbl="alignAccFollowNode1" presStyleIdx="4" presStyleCnt="5" custScaleY="263756">
        <dgm:presLayoutVars>
          <dgm:bulletEnabled val="1"/>
        </dgm:presLayoutVars>
      </dgm:prSet>
      <dgm:spPr/>
    </dgm:pt>
  </dgm:ptLst>
  <dgm:cxnLst>
    <dgm:cxn modelId="{CA320816-269C-4F6D-982D-261DA522453A}" srcId="{8EACB1FC-DE41-422C-B46F-442FE457AA00}" destId="{EEA0B049-821B-43AE-A9F3-BAD1E38E217B}" srcOrd="0" destOrd="0" parTransId="{F19DFFA5-E0EB-4D06-AE35-89BA691B05EB}" sibTransId="{0E4762DD-D874-4C75-9863-BBE21C80D40B}"/>
    <dgm:cxn modelId="{688E361C-E532-4891-9286-4E122A30AB0C}" srcId="{8EACB1FC-DE41-422C-B46F-442FE457AA00}" destId="{C7D57738-2AB6-4850-8DE0-D92EAC4C63AE}" srcOrd="3" destOrd="0" parTransId="{92E2BFE9-E19E-4D56-B40F-EAEA23E9636A}" sibTransId="{299E66B5-40A2-4F6A-B1C7-334863523203}"/>
    <dgm:cxn modelId="{941C9B21-2C80-4B25-B66B-A19B1C8188C6}" srcId="{8EACB1FC-DE41-422C-B46F-442FE457AA00}" destId="{7BFCE962-F3A2-4912-9E3F-361293EA5799}" srcOrd="2" destOrd="0" parTransId="{098D5869-FE4C-4B85-A261-4792BDC907EF}" sibTransId="{1D372791-9BEA-432B-B93F-340D417280CA}"/>
    <dgm:cxn modelId="{B4E4D422-3A6A-4287-BFB2-83B2AAE13765}" srcId="{8EACB1FC-DE41-422C-B46F-442FE457AA00}" destId="{DC06620D-6669-489A-A2D5-99B28A3BDDEF}" srcOrd="4" destOrd="0" parTransId="{628B98D6-F009-4272-86BD-5C49AD9F6721}" sibTransId="{BF06BEA1-BF79-43B2-9A49-CA9C8D7EEBBF}"/>
    <dgm:cxn modelId="{2337AE3A-1E88-4654-85EA-4BE9D548D300}" type="presOf" srcId="{1C21B26C-5CAF-4FA2-9DBC-B544433D5664}" destId="{92673A33-7DBE-476C-B81E-F28A13AB42BB}" srcOrd="0" destOrd="0" presId="urn:microsoft.com/office/officeart/2005/8/layout/vList5"/>
    <dgm:cxn modelId="{53966C49-8E6F-4320-80C2-B8F95E5ADC68}" type="presOf" srcId="{919AC9B1-883E-442A-9433-65F25B7CA53B}" destId="{59A1FFA9-F4F3-4965-8A48-4CB8EEA7E58F}" srcOrd="0" destOrd="0" presId="urn:microsoft.com/office/officeart/2005/8/layout/vList5"/>
    <dgm:cxn modelId="{9F087D6B-1ECC-46EB-B269-3903D8E5B6E8}" type="presOf" srcId="{3B45D128-6B7D-46B3-B10E-A3FCDBED2CB2}" destId="{9A3A968D-7C05-4D82-BC5A-DD4008D9EEE3}" srcOrd="0" destOrd="0" presId="urn:microsoft.com/office/officeart/2005/8/layout/vList5"/>
    <dgm:cxn modelId="{9AF59E6C-0921-4C0F-8954-30756362DDDE}" srcId="{DC06620D-6669-489A-A2D5-99B28A3BDDEF}" destId="{3B45D128-6B7D-46B3-B10E-A3FCDBED2CB2}" srcOrd="0" destOrd="0" parTransId="{750DADA6-5615-4950-9B4D-E122CEC03AE9}" sibTransId="{0F01A4F6-FB2B-43C2-A297-C1B84D961B3F}"/>
    <dgm:cxn modelId="{EC5EC854-FF4B-4E7D-9223-7B4D2D5AAD92}" type="presOf" srcId="{C7D57738-2AB6-4850-8DE0-D92EAC4C63AE}" destId="{A78F1124-0080-4221-9947-F10BB74730F8}" srcOrd="0" destOrd="0" presId="urn:microsoft.com/office/officeart/2005/8/layout/vList5"/>
    <dgm:cxn modelId="{67D8EE54-5A86-4E43-8D33-E45E860D140B}" srcId="{C7D57738-2AB6-4850-8DE0-D92EAC4C63AE}" destId="{1C21B26C-5CAF-4FA2-9DBC-B544433D5664}" srcOrd="0" destOrd="0" parTransId="{8C4B8746-D7A3-42CD-9548-E2C1D0B7E674}" sibTransId="{4823994B-93B4-4B2E-9FFF-A6F3613504A8}"/>
    <dgm:cxn modelId="{E2353F80-45B1-40C9-A4B3-366A2B63B45D}" srcId="{7BFCE962-F3A2-4912-9E3F-361293EA5799}" destId="{62BA0BC9-7BDC-4A72-86C6-5FCA7A7D41C8}" srcOrd="0" destOrd="0" parTransId="{5D7911C3-82FB-4603-A429-9E8DF2B5B9B6}" sibTransId="{BEFA058D-C082-4A17-898A-09130617D6FA}"/>
    <dgm:cxn modelId="{4C823D98-FE05-4BCF-AC27-41CC887B154D}" type="presOf" srcId="{5EF4FBFF-B38E-44AE-B753-206D71C0C29F}" destId="{7DEA62F4-CE83-4864-9631-0891BB281AA1}" srcOrd="0" destOrd="0" presId="urn:microsoft.com/office/officeart/2005/8/layout/vList5"/>
    <dgm:cxn modelId="{889ADB9C-4E73-4158-A780-9E23DABF3B9E}" type="presOf" srcId="{EEA0B049-821B-43AE-A9F3-BAD1E38E217B}" destId="{B1D7D906-C6C4-41D6-B9F5-689E7BD73F70}" srcOrd="0" destOrd="0" presId="urn:microsoft.com/office/officeart/2005/8/layout/vList5"/>
    <dgm:cxn modelId="{475BE6A3-FD23-48DF-BA48-1B09811B3B02}" type="presOf" srcId="{7BFCE962-F3A2-4912-9E3F-361293EA5799}" destId="{BB87F37B-481E-4435-B46B-E44D7DC3DF3C}" srcOrd="0" destOrd="0" presId="urn:microsoft.com/office/officeart/2005/8/layout/vList5"/>
    <dgm:cxn modelId="{2B630EBC-7742-4C21-9DD6-69B3905648A1}" type="presOf" srcId="{DC06620D-6669-489A-A2D5-99B28A3BDDEF}" destId="{F1F7F492-178F-4E47-AA98-458BFE2D8EB7}" srcOrd="0" destOrd="0" presId="urn:microsoft.com/office/officeart/2005/8/layout/vList5"/>
    <dgm:cxn modelId="{219EA9BC-7309-4C0C-8ED7-9D1A71E1ED43}" srcId="{8EACB1FC-DE41-422C-B46F-442FE457AA00}" destId="{728B1D8E-881B-45D6-873F-2127538571FA}" srcOrd="1" destOrd="0" parTransId="{164397CD-4DE9-4BBE-91B2-24EF0E430CA4}" sibTransId="{B942511C-06DA-4BDE-B80A-71855B1E8A21}"/>
    <dgm:cxn modelId="{7F1988D3-4156-458B-88A0-B0255DA05DAA}" type="presOf" srcId="{8EACB1FC-DE41-422C-B46F-442FE457AA00}" destId="{FD690016-0FD4-43E6-A0AE-FF8EB9B71FBF}" srcOrd="0" destOrd="0" presId="urn:microsoft.com/office/officeart/2005/8/layout/vList5"/>
    <dgm:cxn modelId="{C1A3B4D9-30C9-42B3-9A7A-D7EEA0C9BBE3}" type="presOf" srcId="{62BA0BC9-7BDC-4A72-86C6-5FCA7A7D41C8}" destId="{EFC6B48F-90B6-442B-8FD0-493F510DDF90}" srcOrd="0" destOrd="0" presId="urn:microsoft.com/office/officeart/2005/8/layout/vList5"/>
    <dgm:cxn modelId="{586FC3DE-328E-4959-A40B-8ABBD6BFCE0A}" srcId="{EEA0B049-821B-43AE-A9F3-BAD1E38E217B}" destId="{5EF4FBFF-B38E-44AE-B753-206D71C0C29F}" srcOrd="0" destOrd="0" parTransId="{979DD6B3-EBE2-4C07-AAF2-0709736D7D88}" sibTransId="{C85AE9F3-462F-4E35-8B34-A91DD97ECAE3}"/>
    <dgm:cxn modelId="{D5BDB3EC-BFF8-4E33-9F5D-D5EA99CF8D2E}" srcId="{728B1D8E-881B-45D6-873F-2127538571FA}" destId="{919AC9B1-883E-442A-9433-65F25B7CA53B}" srcOrd="0" destOrd="0" parTransId="{208DDF2E-BA83-4F8C-BA4B-88E8989DE28F}" sibTransId="{F69B8C0B-57FA-4BE7-BCE6-3B96EB8499BA}"/>
    <dgm:cxn modelId="{1E671AFA-E01F-40C1-8496-6F0F59C512EE}" type="presOf" srcId="{728B1D8E-881B-45D6-873F-2127538571FA}" destId="{5522490F-1130-486B-8558-6AA359033272}" srcOrd="0" destOrd="0" presId="urn:microsoft.com/office/officeart/2005/8/layout/vList5"/>
    <dgm:cxn modelId="{9009233B-86D0-4E8A-9BBD-AE99FEA7D1C2}" type="presParOf" srcId="{FD690016-0FD4-43E6-A0AE-FF8EB9B71FBF}" destId="{4B16D40C-954D-4679-BFD7-5A7B42194AC5}" srcOrd="0" destOrd="0" presId="urn:microsoft.com/office/officeart/2005/8/layout/vList5"/>
    <dgm:cxn modelId="{5C09EF18-75FC-4493-9781-44DF2F98C4B1}" type="presParOf" srcId="{4B16D40C-954D-4679-BFD7-5A7B42194AC5}" destId="{B1D7D906-C6C4-41D6-B9F5-689E7BD73F70}" srcOrd="0" destOrd="0" presId="urn:microsoft.com/office/officeart/2005/8/layout/vList5"/>
    <dgm:cxn modelId="{9669301D-5E92-497F-8371-4398A78FB404}" type="presParOf" srcId="{4B16D40C-954D-4679-BFD7-5A7B42194AC5}" destId="{7DEA62F4-CE83-4864-9631-0891BB281AA1}" srcOrd="1" destOrd="0" presId="urn:microsoft.com/office/officeart/2005/8/layout/vList5"/>
    <dgm:cxn modelId="{C75DBF7A-7619-4A72-9FFE-0501924D6E7A}" type="presParOf" srcId="{FD690016-0FD4-43E6-A0AE-FF8EB9B71FBF}" destId="{B5A48EC7-E49C-49F1-BB63-9F4058FA33DC}" srcOrd="1" destOrd="0" presId="urn:microsoft.com/office/officeart/2005/8/layout/vList5"/>
    <dgm:cxn modelId="{5D1647FE-54C5-4F83-B657-3405A15E6B2C}" type="presParOf" srcId="{FD690016-0FD4-43E6-A0AE-FF8EB9B71FBF}" destId="{D53439F3-E7A8-451B-917E-BECB98C20313}" srcOrd="2" destOrd="0" presId="urn:microsoft.com/office/officeart/2005/8/layout/vList5"/>
    <dgm:cxn modelId="{E0452903-8366-4FED-BF51-94E14C0EF4BC}" type="presParOf" srcId="{D53439F3-E7A8-451B-917E-BECB98C20313}" destId="{5522490F-1130-486B-8558-6AA359033272}" srcOrd="0" destOrd="0" presId="urn:microsoft.com/office/officeart/2005/8/layout/vList5"/>
    <dgm:cxn modelId="{188BB01D-3E57-4646-AD78-FAD6C5E5D1AE}" type="presParOf" srcId="{D53439F3-E7A8-451B-917E-BECB98C20313}" destId="{59A1FFA9-F4F3-4965-8A48-4CB8EEA7E58F}" srcOrd="1" destOrd="0" presId="urn:microsoft.com/office/officeart/2005/8/layout/vList5"/>
    <dgm:cxn modelId="{D4254C3C-83E1-42A3-9AA7-DAB0B9BFCE85}" type="presParOf" srcId="{FD690016-0FD4-43E6-A0AE-FF8EB9B71FBF}" destId="{08838067-6E2E-4E08-A3AB-A6D82D993A40}" srcOrd="3" destOrd="0" presId="urn:microsoft.com/office/officeart/2005/8/layout/vList5"/>
    <dgm:cxn modelId="{05755D09-DBAB-4B2D-87D8-70345BBEDE05}" type="presParOf" srcId="{FD690016-0FD4-43E6-A0AE-FF8EB9B71FBF}" destId="{18486180-925E-4698-B223-2BB2016D4D68}" srcOrd="4" destOrd="0" presId="urn:microsoft.com/office/officeart/2005/8/layout/vList5"/>
    <dgm:cxn modelId="{29895700-A906-4EB6-B5E1-FE3879AA0968}" type="presParOf" srcId="{18486180-925E-4698-B223-2BB2016D4D68}" destId="{BB87F37B-481E-4435-B46B-E44D7DC3DF3C}" srcOrd="0" destOrd="0" presId="urn:microsoft.com/office/officeart/2005/8/layout/vList5"/>
    <dgm:cxn modelId="{0AE11696-F23A-45DA-9187-F915AC30CF54}" type="presParOf" srcId="{18486180-925E-4698-B223-2BB2016D4D68}" destId="{EFC6B48F-90B6-442B-8FD0-493F510DDF90}" srcOrd="1" destOrd="0" presId="urn:microsoft.com/office/officeart/2005/8/layout/vList5"/>
    <dgm:cxn modelId="{29620F23-F6CC-4CE1-B411-89BE0913FAB5}" type="presParOf" srcId="{FD690016-0FD4-43E6-A0AE-FF8EB9B71FBF}" destId="{510E6833-7DED-4A95-BB53-DF1F93921EC5}" srcOrd="5" destOrd="0" presId="urn:microsoft.com/office/officeart/2005/8/layout/vList5"/>
    <dgm:cxn modelId="{18097F42-1B37-4573-8C09-AA6D60D9839A}" type="presParOf" srcId="{FD690016-0FD4-43E6-A0AE-FF8EB9B71FBF}" destId="{7FBAA1E1-DBA7-43D1-A052-C368D238CA48}" srcOrd="6" destOrd="0" presId="urn:microsoft.com/office/officeart/2005/8/layout/vList5"/>
    <dgm:cxn modelId="{D20F46CF-7AA2-40A9-8C7B-6F202FC61D4D}" type="presParOf" srcId="{7FBAA1E1-DBA7-43D1-A052-C368D238CA48}" destId="{A78F1124-0080-4221-9947-F10BB74730F8}" srcOrd="0" destOrd="0" presId="urn:microsoft.com/office/officeart/2005/8/layout/vList5"/>
    <dgm:cxn modelId="{FCAE6B58-2794-4813-BD37-535E3B57E3AE}" type="presParOf" srcId="{7FBAA1E1-DBA7-43D1-A052-C368D238CA48}" destId="{92673A33-7DBE-476C-B81E-F28A13AB42BB}" srcOrd="1" destOrd="0" presId="urn:microsoft.com/office/officeart/2005/8/layout/vList5"/>
    <dgm:cxn modelId="{F1C10B48-10A8-4F0B-9F4F-00B0D253E51F}" type="presParOf" srcId="{FD690016-0FD4-43E6-A0AE-FF8EB9B71FBF}" destId="{48E39FFA-A9EB-4805-A33D-E19B34FE00ED}" srcOrd="7" destOrd="0" presId="urn:microsoft.com/office/officeart/2005/8/layout/vList5"/>
    <dgm:cxn modelId="{6FBA5D65-3C3C-4572-B0AF-57035B12D660}" type="presParOf" srcId="{FD690016-0FD4-43E6-A0AE-FF8EB9B71FBF}" destId="{74C3BA28-C5B2-44D2-B2CC-A5DAA303032E}" srcOrd="8" destOrd="0" presId="urn:microsoft.com/office/officeart/2005/8/layout/vList5"/>
    <dgm:cxn modelId="{0C36A091-2CE7-492A-A676-336D41A55B12}" type="presParOf" srcId="{74C3BA28-C5B2-44D2-B2CC-A5DAA303032E}" destId="{F1F7F492-178F-4E47-AA98-458BFE2D8EB7}" srcOrd="0" destOrd="0" presId="urn:microsoft.com/office/officeart/2005/8/layout/vList5"/>
    <dgm:cxn modelId="{5A24099B-F8DB-46EA-A0B8-367CA3032D79}" type="presParOf" srcId="{74C3BA28-C5B2-44D2-B2CC-A5DAA303032E}" destId="{9A3A968D-7C05-4D82-BC5A-DD4008D9EE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EACB1FC-DE41-422C-B46F-442FE457AA00}" type="doc">
      <dgm:prSet loTypeId="urn:microsoft.com/office/officeart/2005/8/layout/vList5" loCatId="list" qsTypeId="urn:microsoft.com/office/officeart/2005/8/quickstyle/simple1#17" qsCatId="simple" csTypeId="urn:microsoft.com/office/officeart/2005/8/colors/accent1_2#17" csCatId="accent1" phldr="1"/>
      <dgm:spPr/>
      <dgm:t>
        <a:bodyPr/>
        <a:lstStyle/>
        <a:p>
          <a:endParaRPr lang="en-US"/>
        </a:p>
      </dgm:t>
    </dgm:pt>
    <dgm:pt modelId="{EEA0B049-821B-43AE-A9F3-BAD1E38E217B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实体</a:t>
          </a:r>
          <a:endParaRPr lang="en-US" altLang="zh-CN" dirty="0"/>
        </a:p>
        <a:p>
          <a:r>
            <a:rPr lang="en-US" altLang="zh-CN" dirty="0"/>
            <a:t>(entity)</a:t>
          </a:r>
          <a:endParaRPr lang="en-US" dirty="0"/>
        </a:p>
      </dgm:t>
    </dgm:pt>
    <dgm:pt modelId="{F19DFFA5-E0EB-4D06-AE35-89BA691B05EB}" type="parTrans" cxnId="{CA320816-269C-4F6D-982D-261DA522453A}">
      <dgm:prSet/>
      <dgm:spPr/>
      <dgm:t>
        <a:bodyPr/>
        <a:lstStyle/>
        <a:p>
          <a:endParaRPr lang="en-US"/>
        </a:p>
      </dgm:t>
    </dgm:pt>
    <dgm:pt modelId="{0E4762DD-D874-4C75-9863-BBE21C80D40B}" type="sibTrans" cxnId="{CA320816-269C-4F6D-982D-261DA522453A}">
      <dgm:prSet/>
      <dgm:spPr/>
      <dgm:t>
        <a:bodyPr/>
        <a:lstStyle/>
        <a:p>
          <a:endParaRPr lang="en-US"/>
        </a:p>
      </dgm:t>
    </dgm:pt>
    <dgm:pt modelId="{5EF4FBFF-B38E-44AE-B753-206D71C0C29F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交换信息的硬件或软件进程</a:t>
          </a:r>
          <a:endParaRPr lang="en-US" dirty="0"/>
        </a:p>
      </dgm:t>
    </dgm:pt>
    <dgm:pt modelId="{979DD6B3-EBE2-4C07-AAF2-0709736D7D88}" type="parTrans" cxnId="{586FC3DE-328E-4959-A40B-8ABBD6BFCE0A}">
      <dgm:prSet/>
      <dgm:spPr/>
      <dgm:t>
        <a:bodyPr/>
        <a:lstStyle/>
        <a:p>
          <a:endParaRPr lang="en-US"/>
        </a:p>
      </dgm:t>
    </dgm:pt>
    <dgm:pt modelId="{C85AE9F3-462F-4E35-8B34-A91DD97ECAE3}" type="sibTrans" cxnId="{586FC3DE-328E-4959-A40B-8ABBD6BFCE0A}">
      <dgm:prSet/>
      <dgm:spPr/>
      <dgm:t>
        <a:bodyPr/>
        <a:lstStyle/>
        <a:p>
          <a:endParaRPr lang="en-US"/>
        </a:p>
      </dgm:t>
    </dgm:pt>
    <dgm:pt modelId="{728B1D8E-881B-45D6-873F-2127538571FA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协议</a:t>
          </a:r>
          <a:endParaRPr lang="en-US" altLang="zh-CN" dirty="0"/>
        </a:p>
        <a:p>
          <a:r>
            <a:rPr lang="en-US" altLang="zh-CN" dirty="0"/>
            <a:t>(protocol)</a:t>
          </a:r>
          <a:endParaRPr lang="en-US" dirty="0"/>
        </a:p>
      </dgm:t>
    </dgm:pt>
    <dgm:pt modelId="{164397CD-4DE9-4BBE-91B2-24EF0E430CA4}" type="parTrans" cxnId="{219EA9BC-7309-4C0C-8ED7-9D1A71E1ED43}">
      <dgm:prSet/>
      <dgm:spPr/>
      <dgm:t>
        <a:bodyPr/>
        <a:lstStyle/>
        <a:p>
          <a:endParaRPr lang="en-US"/>
        </a:p>
      </dgm:t>
    </dgm:pt>
    <dgm:pt modelId="{B942511C-06DA-4BDE-B80A-71855B1E8A21}" type="sibTrans" cxnId="{219EA9BC-7309-4C0C-8ED7-9D1A71E1ED43}">
      <dgm:prSet/>
      <dgm:spPr/>
      <dgm:t>
        <a:bodyPr/>
        <a:lstStyle/>
        <a:p>
          <a:endParaRPr lang="en-US"/>
        </a:p>
      </dgm:t>
    </dgm:pt>
    <dgm:pt modelId="{919AC9B1-883E-442A-9433-65F25B7CA53B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控制两个对等实体通信的规则</a:t>
          </a:r>
          <a:endParaRPr lang="en-US" dirty="0">
            <a:solidFill>
              <a:schemeClr val="tx1"/>
            </a:solidFill>
          </a:endParaRPr>
        </a:p>
      </dgm:t>
    </dgm:pt>
    <dgm:pt modelId="{208DDF2E-BA83-4F8C-BA4B-88E8989DE28F}" type="parTrans" cxnId="{D5BDB3EC-BFF8-4E33-9F5D-D5EA99CF8D2E}">
      <dgm:prSet/>
      <dgm:spPr/>
      <dgm:t>
        <a:bodyPr/>
        <a:lstStyle/>
        <a:p>
          <a:endParaRPr lang="en-US"/>
        </a:p>
      </dgm:t>
    </dgm:pt>
    <dgm:pt modelId="{F69B8C0B-57FA-4BE7-BCE6-3B96EB8499BA}" type="sibTrans" cxnId="{D5BDB3EC-BFF8-4E33-9F5D-D5EA99CF8D2E}">
      <dgm:prSet/>
      <dgm:spPr/>
      <dgm:t>
        <a:bodyPr/>
        <a:lstStyle/>
        <a:p>
          <a:endParaRPr lang="en-US"/>
        </a:p>
      </dgm:t>
    </dgm:pt>
    <dgm:pt modelId="{7BFCE962-F3A2-4912-9E3F-361293EA5799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服务</a:t>
          </a:r>
          <a:endParaRPr lang="en-US" altLang="zh-CN" dirty="0"/>
        </a:p>
        <a:p>
          <a:r>
            <a:rPr lang="en-US" altLang="zh-CN" dirty="0"/>
            <a:t>(service)</a:t>
          </a:r>
          <a:endParaRPr lang="en-US" dirty="0"/>
        </a:p>
      </dgm:t>
    </dgm:pt>
    <dgm:pt modelId="{098D5869-FE4C-4B85-A261-4792BDC907EF}" type="parTrans" cxnId="{941C9B21-2C80-4B25-B66B-A19B1C8188C6}">
      <dgm:prSet/>
      <dgm:spPr/>
      <dgm:t>
        <a:bodyPr/>
        <a:lstStyle/>
        <a:p>
          <a:endParaRPr lang="en-US"/>
        </a:p>
      </dgm:t>
    </dgm:pt>
    <dgm:pt modelId="{1D372791-9BEA-432B-B93F-340D417280CA}" type="sibTrans" cxnId="{941C9B21-2C80-4B25-B66B-A19B1C8188C6}">
      <dgm:prSet/>
      <dgm:spPr/>
      <dgm:t>
        <a:bodyPr/>
        <a:lstStyle/>
        <a:p>
          <a:endParaRPr lang="en-US"/>
        </a:p>
      </dgm:t>
    </dgm:pt>
    <dgm:pt modelId="{62BA0BC9-7BDC-4A72-86C6-5FCA7A7D41C8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下层向上层提供服务，上层需要使用下层提供的服务来实现本层的功能</a:t>
          </a:r>
          <a:endParaRPr lang="en-US" dirty="0"/>
        </a:p>
      </dgm:t>
    </dgm:pt>
    <dgm:pt modelId="{5D7911C3-82FB-4603-A429-9E8DF2B5B9B6}" type="parTrans" cxnId="{E2353F80-45B1-40C9-A4B3-366A2B63B45D}">
      <dgm:prSet/>
      <dgm:spPr/>
      <dgm:t>
        <a:bodyPr/>
        <a:lstStyle/>
        <a:p>
          <a:endParaRPr lang="en-US"/>
        </a:p>
      </dgm:t>
    </dgm:pt>
    <dgm:pt modelId="{BEFA058D-C082-4A17-898A-09130617D6FA}" type="sibTrans" cxnId="{E2353F80-45B1-40C9-A4B3-366A2B63B45D}">
      <dgm:prSet/>
      <dgm:spPr/>
      <dgm:t>
        <a:bodyPr/>
        <a:lstStyle/>
        <a:p>
          <a:endParaRPr lang="en-US"/>
        </a:p>
      </dgm:t>
    </dgm:pt>
    <dgm:pt modelId="{C7D57738-2AB6-4850-8DE0-D92EAC4C63AE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服务访问点</a:t>
          </a:r>
          <a:endParaRPr lang="en-US" altLang="zh-CN" dirty="0"/>
        </a:p>
        <a:p>
          <a:r>
            <a:rPr lang="en-US" altLang="zh-CN" dirty="0"/>
            <a:t>(SAP)</a:t>
          </a:r>
          <a:endParaRPr lang="en-US" dirty="0"/>
        </a:p>
      </dgm:t>
    </dgm:pt>
    <dgm:pt modelId="{92E2BFE9-E19E-4D56-B40F-EAEA23E9636A}" type="parTrans" cxnId="{688E361C-E532-4891-9286-4E122A30AB0C}">
      <dgm:prSet/>
      <dgm:spPr/>
      <dgm:t>
        <a:bodyPr/>
        <a:lstStyle/>
        <a:p>
          <a:endParaRPr lang="en-US"/>
        </a:p>
      </dgm:t>
    </dgm:pt>
    <dgm:pt modelId="{299E66B5-40A2-4F6A-B1C7-334863523203}" type="sibTrans" cxnId="{688E361C-E532-4891-9286-4E122A30AB0C}">
      <dgm:prSet/>
      <dgm:spPr/>
      <dgm:t>
        <a:bodyPr/>
        <a:lstStyle/>
        <a:p>
          <a:endParaRPr lang="en-US"/>
        </a:p>
      </dgm:t>
    </dgm:pt>
    <dgm:pt modelId="{1C21B26C-5CAF-4FA2-9DBC-B544433D5664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相邻两层实体间交换信息的地方</a:t>
          </a:r>
          <a:endParaRPr lang="en-US" dirty="0"/>
        </a:p>
      </dgm:t>
    </dgm:pt>
    <dgm:pt modelId="{8C4B8746-D7A3-42CD-9548-E2C1D0B7E674}" type="parTrans" cxnId="{67D8EE54-5A86-4E43-8D33-E45E860D140B}">
      <dgm:prSet/>
      <dgm:spPr/>
      <dgm:t>
        <a:bodyPr/>
        <a:lstStyle/>
        <a:p>
          <a:endParaRPr lang="en-US"/>
        </a:p>
      </dgm:t>
    </dgm:pt>
    <dgm:pt modelId="{4823994B-93B4-4B2E-9FFF-A6F3613504A8}" type="sibTrans" cxnId="{67D8EE54-5A86-4E43-8D33-E45E860D140B}">
      <dgm:prSet/>
      <dgm:spPr/>
      <dgm:t>
        <a:bodyPr/>
        <a:lstStyle/>
        <a:p>
          <a:endParaRPr lang="en-US"/>
        </a:p>
      </dgm:t>
    </dgm:pt>
    <dgm:pt modelId="{FD690016-0FD4-43E6-A0AE-FF8EB9B71FBF}" type="pres">
      <dgm:prSet presAssocID="{8EACB1FC-DE41-422C-B46F-442FE457AA00}" presName="Name0" presStyleCnt="0">
        <dgm:presLayoutVars>
          <dgm:dir/>
          <dgm:animLvl val="lvl"/>
          <dgm:resizeHandles val="exact"/>
        </dgm:presLayoutVars>
      </dgm:prSet>
      <dgm:spPr/>
    </dgm:pt>
    <dgm:pt modelId="{4B16D40C-954D-4679-BFD7-5A7B42194AC5}" type="pres">
      <dgm:prSet presAssocID="{EEA0B049-821B-43AE-A9F3-BAD1E38E217B}" presName="linNode" presStyleCnt="0"/>
      <dgm:spPr/>
    </dgm:pt>
    <dgm:pt modelId="{B1D7D906-C6C4-41D6-B9F5-689E7BD73F70}" type="pres">
      <dgm:prSet presAssocID="{EEA0B049-821B-43AE-A9F3-BAD1E38E217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DEA62F4-CE83-4864-9631-0891BB281AA1}" type="pres">
      <dgm:prSet presAssocID="{EEA0B049-821B-43AE-A9F3-BAD1E38E217B}" presName="descendantText" presStyleLbl="alignAccFollowNode1" presStyleIdx="0" presStyleCnt="4">
        <dgm:presLayoutVars>
          <dgm:bulletEnabled val="1"/>
        </dgm:presLayoutVars>
      </dgm:prSet>
      <dgm:spPr/>
    </dgm:pt>
    <dgm:pt modelId="{B5A48EC7-E49C-49F1-BB63-9F4058FA33DC}" type="pres">
      <dgm:prSet presAssocID="{0E4762DD-D874-4C75-9863-BBE21C80D40B}" presName="sp" presStyleCnt="0"/>
      <dgm:spPr/>
    </dgm:pt>
    <dgm:pt modelId="{D53439F3-E7A8-451B-917E-BECB98C20313}" type="pres">
      <dgm:prSet presAssocID="{728B1D8E-881B-45D6-873F-2127538571FA}" presName="linNode" presStyleCnt="0"/>
      <dgm:spPr/>
    </dgm:pt>
    <dgm:pt modelId="{5522490F-1130-486B-8558-6AA359033272}" type="pres">
      <dgm:prSet presAssocID="{728B1D8E-881B-45D6-873F-2127538571F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9A1FFA9-F4F3-4965-8A48-4CB8EEA7E58F}" type="pres">
      <dgm:prSet presAssocID="{728B1D8E-881B-45D6-873F-2127538571FA}" presName="descendantText" presStyleLbl="alignAccFollowNode1" presStyleIdx="1" presStyleCnt="4">
        <dgm:presLayoutVars>
          <dgm:bulletEnabled val="1"/>
        </dgm:presLayoutVars>
      </dgm:prSet>
      <dgm:spPr/>
    </dgm:pt>
    <dgm:pt modelId="{08838067-6E2E-4E08-A3AB-A6D82D993A40}" type="pres">
      <dgm:prSet presAssocID="{B942511C-06DA-4BDE-B80A-71855B1E8A21}" presName="sp" presStyleCnt="0"/>
      <dgm:spPr/>
    </dgm:pt>
    <dgm:pt modelId="{18486180-925E-4698-B223-2BB2016D4D68}" type="pres">
      <dgm:prSet presAssocID="{7BFCE962-F3A2-4912-9E3F-361293EA5799}" presName="linNode" presStyleCnt="0"/>
      <dgm:spPr/>
    </dgm:pt>
    <dgm:pt modelId="{BB87F37B-481E-4435-B46B-E44D7DC3DF3C}" type="pres">
      <dgm:prSet presAssocID="{7BFCE962-F3A2-4912-9E3F-361293EA579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FC6B48F-90B6-442B-8FD0-493F510DDF90}" type="pres">
      <dgm:prSet presAssocID="{7BFCE962-F3A2-4912-9E3F-361293EA5799}" presName="descendantText" presStyleLbl="alignAccFollowNode1" presStyleIdx="2" presStyleCnt="4">
        <dgm:presLayoutVars>
          <dgm:bulletEnabled val="1"/>
        </dgm:presLayoutVars>
      </dgm:prSet>
      <dgm:spPr/>
    </dgm:pt>
    <dgm:pt modelId="{510E6833-7DED-4A95-BB53-DF1F93921EC5}" type="pres">
      <dgm:prSet presAssocID="{1D372791-9BEA-432B-B93F-340D417280CA}" presName="sp" presStyleCnt="0"/>
      <dgm:spPr/>
    </dgm:pt>
    <dgm:pt modelId="{7FBAA1E1-DBA7-43D1-A052-C368D238CA48}" type="pres">
      <dgm:prSet presAssocID="{C7D57738-2AB6-4850-8DE0-D92EAC4C63AE}" presName="linNode" presStyleCnt="0"/>
      <dgm:spPr/>
    </dgm:pt>
    <dgm:pt modelId="{A78F1124-0080-4221-9947-F10BB74730F8}" type="pres">
      <dgm:prSet presAssocID="{C7D57738-2AB6-4850-8DE0-D92EAC4C63A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2673A33-7DBE-476C-B81E-F28A13AB42BB}" type="pres">
      <dgm:prSet presAssocID="{C7D57738-2AB6-4850-8DE0-D92EAC4C63A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320816-269C-4F6D-982D-261DA522453A}" srcId="{8EACB1FC-DE41-422C-B46F-442FE457AA00}" destId="{EEA0B049-821B-43AE-A9F3-BAD1E38E217B}" srcOrd="0" destOrd="0" parTransId="{F19DFFA5-E0EB-4D06-AE35-89BA691B05EB}" sibTransId="{0E4762DD-D874-4C75-9863-BBE21C80D40B}"/>
    <dgm:cxn modelId="{688E361C-E532-4891-9286-4E122A30AB0C}" srcId="{8EACB1FC-DE41-422C-B46F-442FE457AA00}" destId="{C7D57738-2AB6-4850-8DE0-D92EAC4C63AE}" srcOrd="3" destOrd="0" parTransId="{92E2BFE9-E19E-4D56-B40F-EAEA23E9636A}" sibTransId="{299E66B5-40A2-4F6A-B1C7-334863523203}"/>
    <dgm:cxn modelId="{941C9B21-2C80-4B25-B66B-A19B1C8188C6}" srcId="{8EACB1FC-DE41-422C-B46F-442FE457AA00}" destId="{7BFCE962-F3A2-4912-9E3F-361293EA5799}" srcOrd="2" destOrd="0" parTransId="{098D5869-FE4C-4B85-A261-4792BDC907EF}" sibTransId="{1D372791-9BEA-432B-B93F-340D417280CA}"/>
    <dgm:cxn modelId="{8F061A74-020C-467B-B55B-793DC6C3674F}" type="presOf" srcId="{5EF4FBFF-B38E-44AE-B753-206D71C0C29F}" destId="{7DEA62F4-CE83-4864-9631-0891BB281AA1}" srcOrd="0" destOrd="0" presId="urn:microsoft.com/office/officeart/2005/8/layout/vList5"/>
    <dgm:cxn modelId="{67D8EE54-5A86-4E43-8D33-E45E860D140B}" srcId="{C7D57738-2AB6-4850-8DE0-D92EAC4C63AE}" destId="{1C21B26C-5CAF-4FA2-9DBC-B544433D5664}" srcOrd="0" destOrd="0" parTransId="{8C4B8746-D7A3-42CD-9548-E2C1D0B7E674}" sibTransId="{4823994B-93B4-4B2E-9FFF-A6F3613504A8}"/>
    <dgm:cxn modelId="{23A89878-404E-4519-9997-7CF0B3A5BE5F}" type="presOf" srcId="{728B1D8E-881B-45D6-873F-2127538571FA}" destId="{5522490F-1130-486B-8558-6AA359033272}" srcOrd="0" destOrd="0" presId="urn:microsoft.com/office/officeart/2005/8/layout/vList5"/>
    <dgm:cxn modelId="{E2353F80-45B1-40C9-A4B3-366A2B63B45D}" srcId="{7BFCE962-F3A2-4912-9E3F-361293EA5799}" destId="{62BA0BC9-7BDC-4A72-86C6-5FCA7A7D41C8}" srcOrd="0" destOrd="0" parTransId="{5D7911C3-82FB-4603-A429-9E8DF2B5B9B6}" sibTransId="{BEFA058D-C082-4A17-898A-09130617D6FA}"/>
    <dgm:cxn modelId="{4E96519F-9700-4ED1-BD47-0B09B6252A15}" type="presOf" srcId="{1C21B26C-5CAF-4FA2-9DBC-B544433D5664}" destId="{92673A33-7DBE-476C-B81E-F28A13AB42BB}" srcOrd="0" destOrd="0" presId="urn:microsoft.com/office/officeart/2005/8/layout/vList5"/>
    <dgm:cxn modelId="{05753EA5-10CD-440E-972B-80029838F01E}" type="presOf" srcId="{62BA0BC9-7BDC-4A72-86C6-5FCA7A7D41C8}" destId="{EFC6B48F-90B6-442B-8FD0-493F510DDF90}" srcOrd="0" destOrd="0" presId="urn:microsoft.com/office/officeart/2005/8/layout/vList5"/>
    <dgm:cxn modelId="{F9C4EBBB-73FE-40B2-9BAD-8D08B23A3394}" type="presOf" srcId="{7BFCE962-F3A2-4912-9E3F-361293EA5799}" destId="{BB87F37B-481E-4435-B46B-E44D7DC3DF3C}" srcOrd="0" destOrd="0" presId="urn:microsoft.com/office/officeart/2005/8/layout/vList5"/>
    <dgm:cxn modelId="{219EA9BC-7309-4C0C-8ED7-9D1A71E1ED43}" srcId="{8EACB1FC-DE41-422C-B46F-442FE457AA00}" destId="{728B1D8E-881B-45D6-873F-2127538571FA}" srcOrd="1" destOrd="0" parTransId="{164397CD-4DE9-4BBE-91B2-24EF0E430CA4}" sibTransId="{B942511C-06DA-4BDE-B80A-71855B1E8A21}"/>
    <dgm:cxn modelId="{586FC3DE-328E-4959-A40B-8ABBD6BFCE0A}" srcId="{EEA0B049-821B-43AE-A9F3-BAD1E38E217B}" destId="{5EF4FBFF-B38E-44AE-B753-206D71C0C29F}" srcOrd="0" destOrd="0" parTransId="{979DD6B3-EBE2-4C07-AAF2-0709736D7D88}" sibTransId="{C85AE9F3-462F-4E35-8B34-A91DD97ECAE3}"/>
    <dgm:cxn modelId="{CE72CFE7-DC16-4409-964C-51E6E4C85117}" type="presOf" srcId="{EEA0B049-821B-43AE-A9F3-BAD1E38E217B}" destId="{B1D7D906-C6C4-41D6-B9F5-689E7BD73F70}" srcOrd="0" destOrd="0" presId="urn:microsoft.com/office/officeart/2005/8/layout/vList5"/>
    <dgm:cxn modelId="{ACE275EA-264D-462A-A8F3-C0A28007544C}" type="presOf" srcId="{919AC9B1-883E-442A-9433-65F25B7CA53B}" destId="{59A1FFA9-F4F3-4965-8A48-4CB8EEA7E58F}" srcOrd="0" destOrd="0" presId="urn:microsoft.com/office/officeart/2005/8/layout/vList5"/>
    <dgm:cxn modelId="{D5BDB3EC-BFF8-4E33-9F5D-D5EA99CF8D2E}" srcId="{728B1D8E-881B-45D6-873F-2127538571FA}" destId="{919AC9B1-883E-442A-9433-65F25B7CA53B}" srcOrd="0" destOrd="0" parTransId="{208DDF2E-BA83-4F8C-BA4B-88E8989DE28F}" sibTransId="{F69B8C0B-57FA-4BE7-BCE6-3B96EB8499BA}"/>
    <dgm:cxn modelId="{17E90BEE-5CC6-4E3D-814F-901F385EF12F}" type="presOf" srcId="{8EACB1FC-DE41-422C-B46F-442FE457AA00}" destId="{FD690016-0FD4-43E6-A0AE-FF8EB9B71FBF}" srcOrd="0" destOrd="0" presId="urn:microsoft.com/office/officeart/2005/8/layout/vList5"/>
    <dgm:cxn modelId="{EEBFBDF4-6F3F-4DAB-8050-3B3AC4DF3443}" type="presOf" srcId="{C7D57738-2AB6-4850-8DE0-D92EAC4C63AE}" destId="{A78F1124-0080-4221-9947-F10BB74730F8}" srcOrd="0" destOrd="0" presId="urn:microsoft.com/office/officeart/2005/8/layout/vList5"/>
    <dgm:cxn modelId="{E3B615D9-1EE2-4BA6-BF99-0F3AC06313B8}" type="presParOf" srcId="{FD690016-0FD4-43E6-A0AE-FF8EB9B71FBF}" destId="{4B16D40C-954D-4679-BFD7-5A7B42194AC5}" srcOrd="0" destOrd="0" presId="urn:microsoft.com/office/officeart/2005/8/layout/vList5"/>
    <dgm:cxn modelId="{2B671557-243A-412C-9B2D-682204E335BA}" type="presParOf" srcId="{4B16D40C-954D-4679-BFD7-5A7B42194AC5}" destId="{B1D7D906-C6C4-41D6-B9F5-689E7BD73F70}" srcOrd="0" destOrd="0" presId="urn:microsoft.com/office/officeart/2005/8/layout/vList5"/>
    <dgm:cxn modelId="{1E4E9407-00E0-4A2B-89DC-6206E30FB955}" type="presParOf" srcId="{4B16D40C-954D-4679-BFD7-5A7B42194AC5}" destId="{7DEA62F4-CE83-4864-9631-0891BB281AA1}" srcOrd="1" destOrd="0" presId="urn:microsoft.com/office/officeart/2005/8/layout/vList5"/>
    <dgm:cxn modelId="{2823D989-E101-4602-A620-57B3A2835247}" type="presParOf" srcId="{FD690016-0FD4-43E6-A0AE-FF8EB9B71FBF}" destId="{B5A48EC7-E49C-49F1-BB63-9F4058FA33DC}" srcOrd="1" destOrd="0" presId="urn:microsoft.com/office/officeart/2005/8/layout/vList5"/>
    <dgm:cxn modelId="{0F2C1426-D1B9-4E52-9D11-E410C9C279FA}" type="presParOf" srcId="{FD690016-0FD4-43E6-A0AE-FF8EB9B71FBF}" destId="{D53439F3-E7A8-451B-917E-BECB98C20313}" srcOrd="2" destOrd="0" presId="urn:microsoft.com/office/officeart/2005/8/layout/vList5"/>
    <dgm:cxn modelId="{571F34E0-AE1A-4D07-8189-5062832BAA62}" type="presParOf" srcId="{D53439F3-E7A8-451B-917E-BECB98C20313}" destId="{5522490F-1130-486B-8558-6AA359033272}" srcOrd="0" destOrd="0" presId="urn:microsoft.com/office/officeart/2005/8/layout/vList5"/>
    <dgm:cxn modelId="{84D8819C-5A44-4DBC-A77C-346C44B7AF53}" type="presParOf" srcId="{D53439F3-E7A8-451B-917E-BECB98C20313}" destId="{59A1FFA9-F4F3-4965-8A48-4CB8EEA7E58F}" srcOrd="1" destOrd="0" presId="urn:microsoft.com/office/officeart/2005/8/layout/vList5"/>
    <dgm:cxn modelId="{A4BB688B-0E54-4B87-9835-55D54C758918}" type="presParOf" srcId="{FD690016-0FD4-43E6-A0AE-FF8EB9B71FBF}" destId="{08838067-6E2E-4E08-A3AB-A6D82D993A40}" srcOrd="3" destOrd="0" presId="urn:microsoft.com/office/officeart/2005/8/layout/vList5"/>
    <dgm:cxn modelId="{F334DC15-E7CE-478B-A389-D14056B1F728}" type="presParOf" srcId="{FD690016-0FD4-43E6-A0AE-FF8EB9B71FBF}" destId="{18486180-925E-4698-B223-2BB2016D4D68}" srcOrd="4" destOrd="0" presId="urn:microsoft.com/office/officeart/2005/8/layout/vList5"/>
    <dgm:cxn modelId="{BB63AF05-66A5-4AA0-A7F2-26369AB51BCE}" type="presParOf" srcId="{18486180-925E-4698-B223-2BB2016D4D68}" destId="{BB87F37B-481E-4435-B46B-E44D7DC3DF3C}" srcOrd="0" destOrd="0" presId="urn:microsoft.com/office/officeart/2005/8/layout/vList5"/>
    <dgm:cxn modelId="{891ACC75-5BCB-4720-BF8D-30E11A77A2F8}" type="presParOf" srcId="{18486180-925E-4698-B223-2BB2016D4D68}" destId="{EFC6B48F-90B6-442B-8FD0-493F510DDF90}" srcOrd="1" destOrd="0" presId="urn:microsoft.com/office/officeart/2005/8/layout/vList5"/>
    <dgm:cxn modelId="{9E6373E0-D6AB-442F-9A23-DC16EA57CC56}" type="presParOf" srcId="{FD690016-0FD4-43E6-A0AE-FF8EB9B71FBF}" destId="{510E6833-7DED-4A95-BB53-DF1F93921EC5}" srcOrd="5" destOrd="0" presId="urn:microsoft.com/office/officeart/2005/8/layout/vList5"/>
    <dgm:cxn modelId="{826ED153-D48A-4A87-AE60-1271D26D3F09}" type="presParOf" srcId="{FD690016-0FD4-43E6-A0AE-FF8EB9B71FBF}" destId="{7FBAA1E1-DBA7-43D1-A052-C368D238CA48}" srcOrd="6" destOrd="0" presId="urn:microsoft.com/office/officeart/2005/8/layout/vList5"/>
    <dgm:cxn modelId="{59252FAD-A4AD-4229-9977-D49F21B127CB}" type="presParOf" srcId="{7FBAA1E1-DBA7-43D1-A052-C368D238CA48}" destId="{A78F1124-0080-4221-9947-F10BB74730F8}" srcOrd="0" destOrd="0" presId="urn:microsoft.com/office/officeart/2005/8/layout/vList5"/>
    <dgm:cxn modelId="{A9B36634-E69C-44B3-A01B-81F7C4B16002}" type="presParOf" srcId="{7FBAA1E1-DBA7-43D1-A052-C368D238CA48}" destId="{92673A33-7DBE-476C-B81E-F28A13AB42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C26DD-ABC5-44E4-B7DE-98D2E41FF81D}" type="doc">
      <dgm:prSet loTypeId="urn:microsoft.com/office/officeart/2005/8/layout/vList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F98B0D76-D2C7-4765-B11D-89ECCCF29110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连通性</a:t>
          </a:r>
          <a:endParaRPr lang="en-US" sz="2800" dirty="0">
            <a:solidFill>
              <a:srgbClr val="000000"/>
            </a:solidFill>
          </a:endParaRPr>
        </a:p>
      </dgm:t>
    </dgm:pt>
    <dgm:pt modelId="{F3C930BB-DCB7-4DA4-9944-8F51FBB5168D}" type="parTrans" cxnId="{4E5662CF-D0E1-4BB4-869E-33F3357C70C2}">
      <dgm:prSet/>
      <dgm:spPr/>
      <dgm:t>
        <a:bodyPr/>
        <a:lstStyle/>
        <a:p>
          <a:endParaRPr lang="en-US" sz="2800"/>
        </a:p>
      </dgm:t>
    </dgm:pt>
    <dgm:pt modelId="{0626AC17-9593-4245-AE7A-B737F08A06EF}" type="sibTrans" cxnId="{4E5662CF-D0E1-4BB4-869E-33F3357C70C2}">
      <dgm:prSet/>
      <dgm:spPr/>
      <dgm:t>
        <a:bodyPr/>
        <a:lstStyle/>
        <a:p>
          <a:endParaRPr lang="en-US" sz="2800"/>
        </a:p>
      </dgm:t>
    </dgm:pt>
    <dgm:pt modelId="{7A05B3A7-5BC1-4FA5-B939-05368560FCCF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彼此连通，交换信息</a:t>
          </a:r>
          <a:endParaRPr lang="en-US" sz="2800" dirty="0">
            <a:solidFill>
              <a:srgbClr val="000000"/>
            </a:solidFill>
          </a:endParaRPr>
        </a:p>
      </dgm:t>
    </dgm:pt>
    <dgm:pt modelId="{3DCE1CCD-5F4C-4D8E-8815-348167904B9C}" type="parTrans" cxnId="{1402BFA5-A95B-401D-A5D7-55958DDF2A08}">
      <dgm:prSet/>
      <dgm:spPr/>
      <dgm:t>
        <a:bodyPr/>
        <a:lstStyle/>
        <a:p>
          <a:endParaRPr lang="en-US" sz="2800"/>
        </a:p>
      </dgm:t>
    </dgm:pt>
    <dgm:pt modelId="{C9AF6AB9-A41A-4A18-BB16-08EEFF8A1D65}" type="sibTrans" cxnId="{1402BFA5-A95B-401D-A5D7-55958DDF2A08}">
      <dgm:prSet/>
      <dgm:spPr/>
      <dgm:t>
        <a:bodyPr/>
        <a:lstStyle/>
        <a:p>
          <a:endParaRPr lang="en-US" sz="2800"/>
        </a:p>
      </dgm:t>
    </dgm:pt>
    <dgm:pt modelId="{678BA471-55A5-431F-90D3-11E5623083EB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共享</a:t>
          </a:r>
          <a:endParaRPr lang="en-US" sz="2800" dirty="0">
            <a:solidFill>
              <a:srgbClr val="000000"/>
            </a:solidFill>
          </a:endParaRPr>
        </a:p>
      </dgm:t>
    </dgm:pt>
    <dgm:pt modelId="{5C10BF61-63A2-4C18-8796-727A62A5750D}" type="parTrans" cxnId="{F1D83D56-DBD8-414D-A05B-4ECF1943E29E}">
      <dgm:prSet/>
      <dgm:spPr/>
      <dgm:t>
        <a:bodyPr/>
        <a:lstStyle/>
        <a:p>
          <a:endParaRPr lang="en-US" sz="2800"/>
        </a:p>
      </dgm:t>
    </dgm:pt>
    <dgm:pt modelId="{918C19F6-8C73-45F1-AFBA-BAF1045185E9}" type="sibTrans" cxnId="{F1D83D56-DBD8-414D-A05B-4ECF1943E29E}">
      <dgm:prSet/>
      <dgm:spPr/>
      <dgm:t>
        <a:bodyPr/>
        <a:lstStyle/>
        <a:p>
          <a:endParaRPr lang="en-US" sz="2800"/>
        </a:p>
      </dgm:t>
    </dgm:pt>
    <dgm:pt modelId="{E9EBB98C-8776-4D55-8DDD-A5B20355A637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信息共享、软硬件共享</a:t>
          </a:r>
          <a:endParaRPr lang="en-US" sz="2800" dirty="0">
            <a:solidFill>
              <a:srgbClr val="000000"/>
            </a:solidFill>
          </a:endParaRPr>
        </a:p>
      </dgm:t>
    </dgm:pt>
    <dgm:pt modelId="{691E8E42-A6C2-42C5-B9E0-6BAA715C742E}" type="parTrans" cxnId="{AF533D02-AEE7-4C2B-9EC9-CF30801B0B6B}">
      <dgm:prSet/>
      <dgm:spPr/>
      <dgm:t>
        <a:bodyPr/>
        <a:lstStyle/>
        <a:p>
          <a:endParaRPr lang="en-US" sz="2800"/>
        </a:p>
      </dgm:t>
    </dgm:pt>
    <dgm:pt modelId="{E20B49FD-2BC3-4757-AF47-053E5AC50846}" type="sibTrans" cxnId="{AF533D02-AEE7-4C2B-9EC9-CF30801B0B6B}">
      <dgm:prSet/>
      <dgm:spPr/>
      <dgm:t>
        <a:bodyPr/>
        <a:lstStyle/>
        <a:p>
          <a:endParaRPr lang="en-US" sz="2800"/>
        </a:p>
      </dgm:t>
    </dgm:pt>
    <dgm:pt modelId="{0929D4F0-F81C-4A68-AB60-1FD73DB0CD95}" type="pres">
      <dgm:prSet presAssocID="{C62C26DD-ABC5-44E4-B7DE-98D2E41FF81D}" presName="linear" presStyleCnt="0">
        <dgm:presLayoutVars>
          <dgm:animLvl val="lvl"/>
          <dgm:resizeHandles val="exact"/>
        </dgm:presLayoutVars>
      </dgm:prSet>
      <dgm:spPr/>
    </dgm:pt>
    <dgm:pt modelId="{856E6C4C-A5F8-4951-9BE1-4AEEC99C1252}" type="pres">
      <dgm:prSet presAssocID="{F98B0D76-D2C7-4765-B11D-89ECCCF29110}" presName="parentText" presStyleLbl="node1" presStyleIdx="0" presStyleCnt="2" custLinFactNeighborY="3512">
        <dgm:presLayoutVars>
          <dgm:chMax val="0"/>
          <dgm:bulletEnabled val="1"/>
        </dgm:presLayoutVars>
      </dgm:prSet>
      <dgm:spPr/>
    </dgm:pt>
    <dgm:pt modelId="{E20B2D32-A187-41A8-A112-2E7B1CD6A591}" type="pres">
      <dgm:prSet presAssocID="{F98B0D76-D2C7-4765-B11D-89ECCCF29110}" presName="childText" presStyleLbl="revTx" presStyleIdx="0" presStyleCnt="2">
        <dgm:presLayoutVars>
          <dgm:bulletEnabled val="1"/>
        </dgm:presLayoutVars>
      </dgm:prSet>
      <dgm:spPr/>
    </dgm:pt>
    <dgm:pt modelId="{339BC81E-8CA7-4F14-94DC-C45ACFA04560}" type="pres">
      <dgm:prSet presAssocID="{678BA471-55A5-431F-90D3-11E5623083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6C228A-2544-4672-98C6-96C3119424F9}" type="pres">
      <dgm:prSet presAssocID="{678BA471-55A5-431F-90D3-11E5623083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F533D02-AEE7-4C2B-9EC9-CF30801B0B6B}" srcId="{678BA471-55A5-431F-90D3-11E5623083EB}" destId="{E9EBB98C-8776-4D55-8DDD-A5B20355A637}" srcOrd="0" destOrd="0" parTransId="{691E8E42-A6C2-42C5-B9E0-6BAA715C742E}" sibTransId="{E20B49FD-2BC3-4757-AF47-053E5AC50846}"/>
    <dgm:cxn modelId="{42A57B0A-44FA-421D-BFAA-EEEFF279A0BA}" type="presOf" srcId="{7A05B3A7-5BC1-4FA5-B939-05368560FCCF}" destId="{E20B2D32-A187-41A8-A112-2E7B1CD6A591}" srcOrd="0" destOrd="0" presId="urn:microsoft.com/office/officeart/2005/8/layout/vList2"/>
    <dgm:cxn modelId="{8A74111D-FE25-4FFB-A0E7-1D0B21CF52CC}" type="presOf" srcId="{E9EBB98C-8776-4D55-8DDD-A5B20355A637}" destId="{AE6C228A-2544-4672-98C6-96C3119424F9}" srcOrd="0" destOrd="0" presId="urn:microsoft.com/office/officeart/2005/8/layout/vList2"/>
    <dgm:cxn modelId="{544F722D-E413-4B60-B914-3AC594783C53}" type="presOf" srcId="{F98B0D76-D2C7-4765-B11D-89ECCCF29110}" destId="{856E6C4C-A5F8-4951-9BE1-4AEEC99C1252}" srcOrd="0" destOrd="0" presId="urn:microsoft.com/office/officeart/2005/8/layout/vList2"/>
    <dgm:cxn modelId="{F1D83D56-DBD8-414D-A05B-4ECF1943E29E}" srcId="{C62C26DD-ABC5-44E4-B7DE-98D2E41FF81D}" destId="{678BA471-55A5-431F-90D3-11E5623083EB}" srcOrd="1" destOrd="0" parTransId="{5C10BF61-63A2-4C18-8796-727A62A5750D}" sibTransId="{918C19F6-8C73-45F1-AFBA-BAF1045185E9}"/>
    <dgm:cxn modelId="{8F278AA0-722A-4A9A-B3A7-1C64897E7B04}" type="presOf" srcId="{678BA471-55A5-431F-90D3-11E5623083EB}" destId="{339BC81E-8CA7-4F14-94DC-C45ACFA04560}" srcOrd="0" destOrd="0" presId="urn:microsoft.com/office/officeart/2005/8/layout/vList2"/>
    <dgm:cxn modelId="{1402BFA5-A95B-401D-A5D7-55958DDF2A08}" srcId="{F98B0D76-D2C7-4765-B11D-89ECCCF29110}" destId="{7A05B3A7-5BC1-4FA5-B939-05368560FCCF}" srcOrd="0" destOrd="0" parTransId="{3DCE1CCD-5F4C-4D8E-8815-348167904B9C}" sibTransId="{C9AF6AB9-A41A-4A18-BB16-08EEFF8A1D65}"/>
    <dgm:cxn modelId="{4E5662CF-D0E1-4BB4-869E-33F3357C70C2}" srcId="{C62C26DD-ABC5-44E4-B7DE-98D2E41FF81D}" destId="{F98B0D76-D2C7-4765-B11D-89ECCCF29110}" srcOrd="0" destOrd="0" parTransId="{F3C930BB-DCB7-4DA4-9944-8F51FBB5168D}" sibTransId="{0626AC17-9593-4245-AE7A-B737F08A06EF}"/>
    <dgm:cxn modelId="{EEFA5FDC-E61A-4993-B023-D8D6EC112BAF}" type="presOf" srcId="{C62C26DD-ABC5-44E4-B7DE-98D2E41FF81D}" destId="{0929D4F0-F81C-4A68-AB60-1FD73DB0CD95}" srcOrd="0" destOrd="0" presId="urn:microsoft.com/office/officeart/2005/8/layout/vList2"/>
    <dgm:cxn modelId="{6B5E3284-7892-47A3-87C5-9E1BF518717B}" type="presParOf" srcId="{0929D4F0-F81C-4A68-AB60-1FD73DB0CD95}" destId="{856E6C4C-A5F8-4951-9BE1-4AEEC99C1252}" srcOrd="0" destOrd="0" presId="urn:microsoft.com/office/officeart/2005/8/layout/vList2"/>
    <dgm:cxn modelId="{5C71AD5D-C47B-42E6-8B16-CA3D5BE1D94E}" type="presParOf" srcId="{0929D4F0-F81C-4A68-AB60-1FD73DB0CD95}" destId="{E20B2D32-A187-41A8-A112-2E7B1CD6A591}" srcOrd="1" destOrd="0" presId="urn:microsoft.com/office/officeart/2005/8/layout/vList2"/>
    <dgm:cxn modelId="{5EE32228-8882-4EBE-92B6-A8E9648C576A}" type="presParOf" srcId="{0929D4F0-F81C-4A68-AB60-1FD73DB0CD95}" destId="{339BC81E-8CA7-4F14-94DC-C45ACFA04560}" srcOrd="2" destOrd="0" presId="urn:microsoft.com/office/officeart/2005/8/layout/vList2"/>
    <dgm:cxn modelId="{C57B5BF9-7A25-4EE2-99D0-19EC38EBBCBF}" type="presParOf" srcId="{0929D4F0-F81C-4A68-AB60-1FD73DB0CD95}" destId="{AE6C228A-2544-4672-98C6-96C3119424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CBFA2-7D01-4658-BF3B-5CD9243144FF}" type="doc">
      <dgm:prSet loTypeId="urn:microsoft.com/office/officeart/2005/8/layout/arrow2" loCatId="process" qsTypeId="urn:microsoft.com/office/officeart/2005/8/quickstyle/simple1#3" qsCatId="simple" csTypeId="urn:microsoft.com/office/officeart/2005/8/colors/accent1_2#3" csCatId="accent1" phldr="1"/>
      <dgm:spPr/>
    </dgm:pt>
    <dgm:pt modelId="{FEB623C7-3B66-4CA3-864E-2CA623F641FB}">
      <dgm:prSet phldrT="[Text]" custT="1"/>
      <dgm:spPr/>
      <dgm:t>
        <a:bodyPr/>
        <a:lstStyle/>
        <a:p>
          <a:r>
            <a:rPr lang="en-US" sz="2400" dirty="0"/>
            <a:t>1</a:t>
          </a:r>
          <a:r>
            <a:rPr lang="en-US" sz="2400" baseline="30000" dirty="0"/>
            <a:t>st</a:t>
          </a:r>
          <a:r>
            <a:rPr lang="en-US" sz="2400" dirty="0"/>
            <a:t>:</a:t>
          </a:r>
          <a:endParaRPr lang="en-US" altLang="zh-CN" sz="2400" dirty="0"/>
        </a:p>
        <a:p>
          <a:r>
            <a:rPr lang="en-US" sz="2400" dirty="0"/>
            <a:t> 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ARPANET</a:t>
          </a:r>
          <a:r>
            <a:rPr lang="zh-CN" altLang="en-US" sz="2400" dirty="0"/>
            <a:t>向互联网发展</a:t>
          </a:r>
          <a:endParaRPr lang="en-US" sz="2400" dirty="0"/>
        </a:p>
      </dgm:t>
    </dgm:pt>
    <dgm:pt modelId="{51EB9899-528C-4CD8-B289-680F980BEA98}" type="parTrans" cxnId="{A5FC1FE9-6F6E-4D02-81B0-24B1F93C8F10}">
      <dgm:prSet/>
      <dgm:spPr/>
      <dgm:t>
        <a:bodyPr/>
        <a:lstStyle/>
        <a:p>
          <a:endParaRPr lang="en-US"/>
        </a:p>
      </dgm:t>
    </dgm:pt>
    <dgm:pt modelId="{3780314D-44F4-4318-BADE-636D086BACC4}" type="sibTrans" cxnId="{A5FC1FE9-6F6E-4D02-81B0-24B1F93C8F10}">
      <dgm:prSet/>
      <dgm:spPr/>
      <dgm:t>
        <a:bodyPr/>
        <a:lstStyle/>
        <a:p>
          <a:endParaRPr lang="en-US"/>
        </a:p>
      </dgm:t>
    </dgm:pt>
    <dgm:pt modelId="{96F4F3D7-69FB-4FD3-8615-1739AD29C722}">
      <dgm:prSet phldrT="[Text]" custT="1"/>
      <dgm:spPr/>
      <dgm:t>
        <a:bodyPr/>
        <a:lstStyle/>
        <a:p>
          <a:r>
            <a:rPr lang="en-US" sz="2400" dirty="0"/>
            <a:t>2</a:t>
          </a:r>
          <a:r>
            <a:rPr lang="en-US" sz="2400" baseline="30000" dirty="0"/>
            <a:t>nd</a:t>
          </a:r>
          <a:r>
            <a:rPr lang="en-US" sz="2400" dirty="0"/>
            <a:t>: </a:t>
          </a:r>
        </a:p>
        <a:p>
          <a:r>
            <a:rPr lang="zh-CN" altLang="en-US" sz="2400" dirty="0"/>
            <a:t>三级结构的</a:t>
          </a:r>
          <a:r>
            <a:rPr lang="zh-CN" altLang="en-US" sz="2400" dirty="0">
              <a:solidFill>
                <a:schemeClr val="tx1"/>
              </a:solidFill>
            </a:rPr>
            <a:t>互联网</a:t>
          </a:r>
          <a:endParaRPr lang="en-US" sz="2400" u="sng" dirty="0">
            <a:solidFill>
              <a:schemeClr val="tx1"/>
            </a:solidFill>
          </a:endParaRPr>
        </a:p>
      </dgm:t>
    </dgm:pt>
    <dgm:pt modelId="{877C3CC9-E5F7-4CE5-84B4-CFA5320B1DB9}" type="parTrans" cxnId="{26091B05-0448-453E-AC44-06E167063227}">
      <dgm:prSet/>
      <dgm:spPr/>
      <dgm:t>
        <a:bodyPr/>
        <a:lstStyle/>
        <a:p>
          <a:endParaRPr lang="en-US"/>
        </a:p>
      </dgm:t>
    </dgm:pt>
    <dgm:pt modelId="{DD91F613-F072-490F-A831-25E3058A08D9}" type="sibTrans" cxnId="{26091B05-0448-453E-AC44-06E167063227}">
      <dgm:prSet/>
      <dgm:spPr/>
      <dgm:t>
        <a:bodyPr/>
        <a:lstStyle/>
        <a:p>
          <a:endParaRPr lang="en-US"/>
        </a:p>
      </dgm:t>
    </dgm:pt>
    <dgm:pt modelId="{75FD905F-0ABD-4277-95BA-2EA7D1050908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</a:t>
          </a:r>
          <a:r>
            <a:rPr lang="en-US" sz="2400" dirty="0"/>
            <a:t>: </a:t>
          </a:r>
        </a:p>
        <a:p>
          <a:r>
            <a:rPr lang="zh-CN" altLang="en-US" sz="2400" dirty="0"/>
            <a:t>多层次</a:t>
          </a:r>
          <a:r>
            <a:rPr lang="en-US" altLang="zh-CN" sz="2400" dirty="0"/>
            <a:t>ISP</a:t>
          </a:r>
          <a:r>
            <a:rPr lang="zh-CN" altLang="en-US" sz="2400" dirty="0"/>
            <a:t>结构的</a:t>
          </a:r>
          <a:r>
            <a:rPr lang="zh-CN" altLang="en-US" sz="2400" dirty="0">
              <a:solidFill>
                <a:schemeClr val="tx1"/>
              </a:solidFill>
            </a:rPr>
            <a:t>互联网</a:t>
          </a:r>
          <a:endParaRPr lang="en-US" sz="2400" dirty="0">
            <a:solidFill>
              <a:schemeClr val="tx1"/>
            </a:solidFill>
          </a:endParaRPr>
        </a:p>
      </dgm:t>
    </dgm:pt>
    <dgm:pt modelId="{F06C7ECB-CBCE-41F9-9085-309AC7411C05}" type="parTrans" cxnId="{EC373999-A8BA-4859-938C-4499C45CAFC1}">
      <dgm:prSet/>
      <dgm:spPr/>
      <dgm:t>
        <a:bodyPr/>
        <a:lstStyle/>
        <a:p>
          <a:endParaRPr lang="en-US"/>
        </a:p>
      </dgm:t>
    </dgm:pt>
    <dgm:pt modelId="{93E65F72-D8C4-4337-BCA6-AA4596329C20}" type="sibTrans" cxnId="{EC373999-A8BA-4859-938C-4499C45CAFC1}">
      <dgm:prSet/>
      <dgm:spPr/>
      <dgm:t>
        <a:bodyPr/>
        <a:lstStyle/>
        <a:p>
          <a:endParaRPr lang="en-US"/>
        </a:p>
      </dgm:t>
    </dgm:pt>
    <dgm:pt modelId="{3C1227FD-07FA-48C4-9D70-6FD5D698C14F}" type="pres">
      <dgm:prSet presAssocID="{B04CBFA2-7D01-4658-BF3B-5CD9243144FF}" presName="arrowDiagram" presStyleCnt="0">
        <dgm:presLayoutVars>
          <dgm:chMax val="5"/>
          <dgm:dir/>
          <dgm:resizeHandles val="exact"/>
        </dgm:presLayoutVars>
      </dgm:prSet>
      <dgm:spPr/>
    </dgm:pt>
    <dgm:pt modelId="{8D32F684-F8C8-437E-B0A8-BE8DC3576303}" type="pres">
      <dgm:prSet presAssocID="{B04CBFA2-7D01-4658-BF3B-5CD9243144FF}" presName="arrow" presStyleLbl="bgShp" presStyleIdx="0" presStyleCnt="1" custLinFactNeighborY="-6620"/>
      <dgm:spPr/>
    </dgm:pt>
    <dgm:pt modelId="{16827596-E859-4A9D-8169-A518427A8C21}" type="pres">
      <dgm:prSet presAssocID="{B04CBFA2-7D01-4658-BF3B-5CD9243144FF}" presName="arrowDiagram3" presStyleCnt="0"/>
      <dgm:spPr/>
    </dgm:pt>
    <dgm:pt modelId="{A7C84F37-7DF4-4BB5-A99D-C96FCB6335DE}" type="pres">
      <dgm:prSet presAssocID="{FEB623C7-3B66-4CA3-864E-2CA623F641FB}" presName="bullet3a" presStyleLbl="node1" presStyleIdx="0" presStyleCnt="3" custLinFactX="-86802" custLinFactNeighborX="-100000" custLinFactNeighborY="-61277"/>
      <dgm:spPr/>
    </dgm:pt>
    <dgm:pt modelId="{BDBB0A62-FCDA-47AA-A90A-D0690FF0DF0D}" type="pres">
      <dgm:prSet presAssocID="{FEB623C7-3B66-4CA3-864E-2CA623F641FB}" presName="textBox3a" presStyleLbl="revTx" presStyleIdx="0" presStyleCnt="3" custScaleX="118799" custScaleY="46176" custLinFactNeighborX="-9593" custLinFactNeighborY="-64641">
        <dgm:presLayoutVars>
          <dgm:bulletEnabled val="1"/>
        </dgm:presLayoutVars>
      </dgm:prSet>
      <dgm:spPr/>
    </dgm:pt>
    <dgm:pt modelId="{1CF21B6C-97F9-43F8-AF65-9C520DFFC656}" type="pres">
      <dgm:prSet presAssocID="{96F4F3D7-69FB-4FD3-8615-1739AD29C722}" presName="bullet3b" presStyleLbl="node1" presStyleIdx="1" presStyleCnt="3" custLinFactNeighborX="-49290" custLinFactNeighborY="-89650"/>
      <dgm:spPr/>
    </dgm:pt>
    <dgm:pt modelId="{35CAA33D-16C2-4AAF-B3C1-A309ADACA524}" type="pres">
      <dgm:prSet presAssocID="{96F4F3D7-69FB-4FD3-8615-1739AD29C722}" presName="textBox3b" presStyleLbl="revTx" presStyleIdx="1" presStyleCnt="3" custLinFactNeighborX="-3105" custLinFactNeighborY="-22188">
        <dgm:presLayoutVars>
          <dgm:bulletEnabled val="1"/>
        </dgm:presLayoutVars>
      </dgm:prSet>
      <dgm:spPr/>
    </dgm:pt>
    <dgm:pt modelId="{11F228A5-A788-47F2-BA24-4F904CDD1994}" type="pres">
      <dgm:prSet presAssocID="{75FD905F-0ABD-4277-95BA-2EA7D1050908}" presName="bullet3c" presStyleLbl="node1" presStyleIdx="2" presStyleCnt="3" custLinFactNeighborX="-22851" custLinFactNeighborY="-86781"/>
      <dgm:spPr/>
    </dgm:pt>
    <dgm:pt modelId="{E14C2FCC-0679-45B3-AB7E-3DF331706005}" type="pres">
      <dgm:prSet presAssocID="{75FD905F-0ABD-4277-95BA-2EA7D1050908}" presName="textBox3c" presStyleLbl="revTx" presStyleIdx="2" presStyleCnt="3" custLinFactNeighborX="694" custLinFactNeighborY="-18211">
        <dgm:presLayoutVars>
          <dgm:bulletEnabled val="1"/>
        </dgm:presLayoutVars>
      </dgm:prSet>
      <dgm:spPr/>
    </dgm:pt>
  </dgm:ptLst>
  <dgm:cxnLst>
    <dgm:cxn modelId="{26091B05-0448-453E-AC44-06E167063227}" srcId="{B04CBFA2-7D01-4658-BF3B-5CD9243144FF}" destId="{96F4F3D7-69FB-4FD3-8615-1739AD29C722}" srcOrd="1" destOrd="0" parTransId="{877C3CC9-E5F7-4CE5-84B4-CFA5320B1DB9}" sibTransId="{DD91F613-F072-490F-A831-25E3058A08D9}"/>
    <dgm:cxn modelId="{EC373999-A8BA-4859-938C-4499C45CAFC1}" srcId="{B04CBFA2-7D01-4658-BF3B-5CD9243144FF}" destId="{75FD905F-0ABD-4277-95BA-2EA7D1050908}" srcOrd="2" destOrd="0" parTransId="{F06C7ECB-CBCE-41F9-9085-309AC7411C05}" sibTransId="{93E65F72-D8C4-4337-BCA6-AA4596329C20}"/>
    <dgm:cxn modelId="{B831BCBB-968A-44B5-B39A-2D2B4C3CCBBC}" type="presOf" srcId="{96F4F3D7-69FB-4FD3-8615-1739AD29C722}" destId="{35CAA33D-16C2-4AAF-B3C1-A309ADACA524}" srcOrd="0" destOrd="0" presId="urn:microsoft.com/office/officeart/2005/8/layout/arrow2"/>
    <dgm:cxn modelId="{1C058BD5-2D50-4B65-AE55-DF3C957C8255}" type="presOf" srcId="{B04CBFA2-7D01-4658-BF3B-5CD9243144FF}" destId="{3C1227FD-07FA-48C4-9D70-6FD5D698C14F}" srcOrd="0" destOrd="0" presId="urn:microsoft.com/office/officeart/2005/8/layout/arrow2"/>
    <dgm:cxn modelId="{73B73FE6-B98A-482F-BC8B-CAF85C2FA3B5}" type="presOf" srcId="{FEB623C7-3B66-4CA3-864E-2CA623F641FB}" destId="{BDBB0A62-FCDA-47AA-A90A-D0690FF0DF0D}" srcOrd="0" destOrd="0" presId="urn:microsoft.com/office/officeart/2005/8/layout/arrow2"/>
    <dgm:cxn modelId="{A5FC1FE9-6F6E-4D02-81B0-24B1F93C8F10}" srcId="{B04CBFA2-7D01-4658-BF3B-5CD9243144FF}" destId="{FEB623C7-3B66-4CA3-864E-2CA623F641FB}" srcOrd="0" destOrd="0" parTransId="{51EB9899-528C-4CD8-B289-680F980BEA98}" sibTransId="{3780314D-44F4-4318-BADE-636D086BACC4}"/>
    <dgm:cxn modelId="{8F5EA8F3-E648-45E9-BB4D-E6E6C66B738C}" type="presOf" srcId="{75FD905F-0ABD-4277-95BA-2EA7D1050908}" destId="{E14C2FCC-0679-45B3-AB7E-3DF331706005}" srcOrd="0" destOrd="0" presId="urn:microsoft.com/office/officeart/2005/8/layout/arrow2"/>
    <dgm:cxn modelId="{7B32B14F-2145-4D1B-92E2-65DDC97AC7D4}" type="presParOf" srcId="{3C1227FD-07FA-48C4-9D70-6FD5D698C14F}" destId="{8D32F684-F8C8-437E-B0A8-BE8DC3576303}" srcOrd="0" destOrd="0" presId="urn:microsoft.com/office/officeart/2005/8/layout/arrow2"/>
    <dgm:cxn modelId="{D588A4F2-9432-45E2-B645-BA4AA0200AD0}" type="presParOf" srcId="{3C1227FD-07FA-48C4-9D70-6FD5D698C14F}" destId="{16827596-E859-4A9D-8169-A518427A8C21}" srcOrd="1" destOrd="0" presId="urn:microsoft.com/office/officeart/2005/8/layout/arrow2"/>
    <dgm:cxn modelId="{0114512F-2B47-4FB1-BA3B-65B91A511529}" type="presParOf" srcId="{16827596-E859-4A9D-8169-A518427A8C21}" destId="{A7C84F37-7DF4-4BB5-A99D-C96FCB6335DE}" srcOrd="0" destOrd="0" presId="urn:microsoft.com/office/officeart/2005/8/layout/arrow2"/>
    <dgm:cxn modelId="{310E3967-DB65-4012-849B-5AB284C2F2FE}" type="presParOf" srcId="{16827596-E859-4A9D-8169-A518427A8C21}" destId="{BDBB0A62-FCDA-47AA-A90A-D0690FF0DF0D}" srcOrd="1" destOrd="0" presId="urn:microsoft.com/office/officeart/2005/8/layout/arrow2"/>
    <dgm:cxn modelId="{157549C3-B72E-448B-B0A1-F1C6DB999FE0}" type="presParOf" srcId="{16827596-E859-4A9D-8169-A518427A8C21}" destId="{1CF21B6C-97F9-43F8-AF65-9C520DFFC656}" srcOrd="2" destOrd="0" presId="urn:microsoft.com/office/officeart/2005/8/layout/arrow2"/>
    <dgm:cxn modelId="{56ADA02C-ADA7-4DD2-97BA-8758D5873D1D}" type="presParOf" srcId="{16827596-E859-4A9D-8169-A518427A8C21}" destId="{35CAA33D-16C2-4AAF-B3C1-A309ADACA524}" srcOrd="3" destOrd="0" presId="urn:microsoft.com/office/officeart/2005/8/layout/arrow2"/>
    <dgm:cxn modelId="{598B6306-DC2D-4A64-BED9-5762107F0CF1}" type="presParOf" srcId="{16827596-E859-4A9D-8169-A518427A8C21}" destId="{11F228A5-A788-47F2-BA24-4F904CDD1994}" srcOrd="4" destOrd="0" presId="urn:microsoft.com/office/officeart/2005/8/layout/arrow2"/>
    <dgm:cxn modelId="{385DD82D-0D3C-4737-84E5-DECD5DC39FAE}" type="presParOf" srcId="{16827596-E859-4A9D-8169-A518427A8C21}" destId="{E14C2FCC-0679-45B3-AB7E-3DF33170600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22CCC-C135-4280-85F4-E74E3C45F461}" type="doc">
      <dgm:prSet loTypeId="urn:microsoft.com/office/officeart/2005/8/layout/hierarchy2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1F5EE1A-E488-4429-B022-9F60E6183D4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</a:t>
          </a:r>
          <a:endParaRPr lang="en-US" dirty="0">
            <a:solidFill>
              <a:srgbClr val="000000"/>
            </a:solidFill>
          </a:endParaRPr>
        </a:p>
      </dgm:t>
    </dgm:pt>
    <dgm:pt modelId="{140109BB-274D-44D4-BFCF-8D2A66CF421B}" type="parTrans" cxnId="{8C584371-23CB-4F13-A1BF-3294ECC24781}">
      <dgm:prSet/>
      <dgm:spPr/>
      <dgm:t>
        <a:bodyPr/>
        <a:lstStyle/>
        <a:p>
          <a:endParaRPr lang="en-US"/>
        </a:p>
      </dgm:t>
    </dgm:pt>
    <dgm:pt modelId="{8FF854EF-D02C-4B5F-B0C1-5720AEF2DAE4}" type="sibTrans" cxnId="{8C584371-23CB-4F13-A1BF-3294ECC24781}">
      <dgm:prSet/>
      <dgm:spPr/>
      <dgm:t>
        <a:bodyPr/>
        <a:lstStyle/>
        <a:p>
          <a:endParaRPr lang="en-US"/>
        </a:p>
      </dgm:t>
    </dgm:pt>
    <dgm:pt modelId="{CD1FFB27-F095-4B67-B38B-9DCCB5659E2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边缘部分</a:t>
          </a:r>
          <a:endParaRPr lang="en-US" dirty="0">
            <a:solidFill>
              <a:srgbClr val="000000"/>
            </a:solidFill>
          </a:endParaRPr>
        </a:p>
      </dgm:t>
    </dgm:pt>
    <dgm:pt modelId="{6C3B7AA2-0B6A-4F4C-A24F-3C0B3AB68951}" type="parTrans" cxnId="{19954BE7-506E-4F94-81A2-A23649C0E63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0ADEFB-7122-4098-AE10-277DF0D61D90}" type="sibTrans" cxnId="{19954BE7-506E-4F94-81A2-A23649C0E63C}">
      <dgm:prSet/>
      <dgm:spPr/>
      <dgm:t>
        <a:bodyPr/>
        <a:lstStyle/>
        <a:p>
          <a:endParaRPr lang="en-US"/>
        </a:p>
      </dgm:t>
    </dgm:pt>
    <dgm:pt modelId="{85409D3D-7064-4721-A125-BBDF72A81CFD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核心部分</a:t>
          </a:r>
          <a:endParaRPr lang="en-US" dirty="0">
            <a:solidFill>
              <a:srgbClr val="000000"/>
            </a:solidFill>
          </a:endParaRPr>
        </a:p>
      </dgm:t>
    </dgm:pt>
    <dgm:pt modelId="{ABEB25FF-8AF1-459B-80D8-38037A2A470A}" type="parTrans" cxnId="{8EA59FB5-A122-4122-80A6-D5AA6265325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5E21346-A26E-4890-B7E9-B0F92EFBBC98}" type="sibTrans" cxnId="{8EA59FB5-A122-4122-80A6-D5AA6265325C}">
      <dgm:prSet/>
      <dgm:spPr/>
      <dgm:t>
        <a:bodyPr/>
        <a:lstStyle/>
        <a:p>
          <a:endParaRPr lang="en-US"/>
        </a:p>
      </dgm:t>
    </dgm:pt>
    <dgm:pt modelId="{2F12A0E6-D751-4669-BCF1-FE794FFA914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客户服务器方式</a:t>
          </a:r>
          <a:endParaRPr lang="en-US" dirty="0">
            <a:solidFill>
              <a:srgbClr val="000000"/>
            </a:solidFill>
          </a:endParaRPr>
        </a:p>
      </dgm:t>
    </dgm:pt>
    <dgm:pt modelId="{ADC11B8A-D541-4B73-B22B-D0A5340C2616}" type="parTrans" cxnId="{7A74CDDB-DC43-4095-8B83-C7E855C1692C}">
      <dgm:prSet/>
      <dgm:spPr/>
      <dgm:t>
        <a:bodyPr/>
        <a:lstStyle/>
        <a:p>
          <a:endParaRPr lang="zh-CN" altLang="en-US"/>
        </a:p>
      </dgm:t>
    </dgm:pt>
    <dgm:pt modelId="{58826138-3E68-47F1-8857-B6371336FF65}" type="sibTrans" cxnId="{7A74CDDB-DC43-4095-8B83-C7E855C1692C}">
      <dgm:prSet/>
      <dgm:spPr/>
      <dgm:t>
        <a:bodyPr/>
        <a:lstStyle/>
        <a:p>
          <a:endParaRPr lang="zh-CN" altLang="en-US"/>
        </a:p>
      </dgm:t>
    </dgm:pt>
    <dgm:pt modelId="{9AFA011F-9D8D-405D-ACD4-6D5AE532BCA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对等方式</a:t>
          </a:r>
          <a:endParaRPr lang="en-US" dirty="0">
            <a:solidFill>
              <a:srgbClr val="000000"/>
            </a:solidFill>
          </a:endParaRPr>
        </a:p>
      </dgm:t>
    </dgm:pt>
    <dgm:pt modelId="{629ECF3B-60A4-4513-A108-8ADACF76556A}" type="parTrans" cxnId="{F2572EFF-F350-4CEB-A117-60835E296D3F}">
      <dgm:prSet/>
      <dgm:spPr/>
      <dgm:t>
        <a:bodyPr/>
        <a:lstStyle/>
        <a:p>
          <a:endParaRPr lang="zh-CN" altLang="en-US"/>
        </a:p>
      </dgm:t>
    </dgm:pt>
    <dgm:pt modelId="{7785697D-57F9-45AE-87CD-27752A476BCE}" type="sibTrans" cxnId="{F2572EFF-F350-4CEB-A117-60835E296D3F}">
      <dgm:prSet/>
      <dgm:spPr/>
      <dgm:t>
        <a:bodyPr/>
        <a:lstStyle/>
        <a:p>
          <a:endParaRPr lang="zh-CN" altLang="en-US"/>
        </a:p>
      </dgm:t>
    </dgm:pt>
    <dgm:pt modelId="{99598661-FB53-4252-B0E1-0CCBA3AACC6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电路交换</a:t>
          </a:r>
          <a:endParaRPr lang="en-US" dirty="0">
            <a:solidFill>
              <a:srgbClr val="000000"/>
            </a:solidFill>
          </a:endParaRPr>
        </a:p>
      </dgm:t>
    </dgm:pt>
    <dgm:pt modelId="{7529182E-AA58-434C-99A3-27D31FA8D2E6}" type="parTrans" cxnId="{DF1429C5-9862-467D-B55F-6C5BAE458A98}">
      <dgm:prSet/>
      <dgm:spPr/>
      <dgm:t>
        <a:bodyPr/>
        <a:lstStyle/>
        <a:p>
          <a:endParaRPr lang="zh-CN" altLang="en-US"/>
        </a:p>
      </dgm:t>
    </dgm:pt>
    <dgm:pt modelId="{C516208F-E7C5-48FA-A353-13702E07320C}" type="sibTrans" cxnId="{DF1429C5-9862-467D-B55F-6C5BAE458A98}">
      <dgm:prSet/>
      <dgm:spPr/>
      <dgm:t>
        <a:bodyPr/>
        <a:lstStyle/>
        <a:p>
          <a:endParaRPr lang="zh-CN" altLang="en-US"/>
        </a:p>
      </dgm:t>
    </dgm:pt>
    <dgm:pt modelId="{BE9A6A60-C92E-47B7-B2EB-107A691D556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报文交换</a:t>
          </a:r>
          <a:endParaRPr lang="en-US" dirty="0">
            <a:solidFill>
              <a:srgbClr val="000000"/>
            </a:solidFill>
          </a:endParaRPr>
        </a:p>
      </dgm:t>
    </dgm:pt>
    <dgm:pt modelId="{D14A4C8D-FC00-43DD-A222-4E574C6D1AC7}" type="parTrans" cxnId="{A73ED216-F9F2-4DAC-93ED-B5C4248A2119}">
      <dgm:prSet/>
      <dgm:spPr/>
      <dgm:t>
        <a:bodyPr/>
        <a:lstStyle/>
        <a:p>
          <a:endParaRPr lang="zh-CN" altLang="en-US"/>
        </a:p>
      </dgm:t>
    </dgm:pt>
    <dgm:pt modelId="{2F5ECE17-CC9D-4B1B-A43C-C4BED2268E60}" type="sibTrans" cxnId="{A73ED216-F9F2-4DAC-93ED-B5C4248A2119}">
      <dgm:prSet/>
      <dgm:spPr/>
      <dgm:t>
        <a:bodyPr/>
        <a:lstStyle/>
        <a:p>
          <a:endParaRPr lang="zh-CN" altLang="en-US"/>
        </a:p>
      </dgm:t>
    </dgm:pt>
    <dgm:pt modelId="{590109CB-212A-41EF-B63A-4A566D2CE54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分组交换</a:t>
          </a:r>
          <a:endParaRPr lang="en-US" dirty="0">
            <a:solidFill>
              <a:srgbClr val="000000"/>
            </a:solidFill>
          </a:endParaRPr>
        </a:p>
      </dgm:t>
    </dgm:pt>
    <dgm:pt modelId="{6ADDC211-99BF-4945-BDC8-A37479509FE3}" type="parTrans" cxnId="{6E04A2BC-C977-402C-AD8F-68020DC6CEC0}">
      <dgm:prSet/>
      <dgm:spPr/>
      <dgm:t>
        <a:bodyPr/>
        <a:lstStyle/>
        <a:p>
          <a:endParaRPr lang="zh-CN" altLang="en-US"/>
        </a:p>
      </dgm:t>
    </dgm:pt>
    <dgm:pt modelId="{EF7D8B5A-358D-4FF8-B0F4-4BCBE5AF71C3}" type="sibTrans" cxnId="{6E04A2BC-C977-402C-AD8F-68020DC6CEC0}">
      <dgm:prSet/>
      <dgm:spPr/>
      <dgm:t>
        <a:bodyPr/>
        <a:lstStyle/>
        <a:p>
          <a:endParaRPr lang="zh-CN" altLang="en-US"/>
        </a:p>
      </dgm:t>
    </dgm:pt>
    <dgm:pt modelId="{1AE98ED9-9BC6-4A33-90D9-6A83EEFBBCC6}" type="pres">
      <dgm:prSet presAssocID="{39722CCC-C135-4280-85F4-E74E3C45F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52EF27-F627-428A-957F-6FD551930176}" type="pres">
      <dgm:prSet presAssocID="{21F5EE1A-E488-4429-B022-9F60E6183D40}" presName="root1" presStyleCnt="0"/>
      <dgm:spPr/>
    </dgm:pt>
    <dgm:pt modelId="{4A60517A-3FFF-4903-9446-A97149048096}" type="pres">
      <dgm:prSet presAssocID="{21F5EE1A-E488-4429-B022-9F60E6183D40}" presName="LevelOneTextNode" presStyleLbl="node0" presStyleIdx="0" presStyleCnt="1">
        <dgm:presLayoutVars>
          <dgm:chPref val="3"/>
        </dgm:presLayoutVars>
      </dgm:prSet>
      <dgm:spPr/>
    </dgm:pt>
    <dgm:pt modelId="{B5D11497-C2DB-46FB-AA76-A9FB92C87E0F}" type="pres">
      <dgm:prSet presAssocID="{21F5EE1A-E488-4429-B022-9F60E6183D40}" presName="level2hierChild" presStyleCnt="0"/>
      <dgm:spPr/>
    </dgm:pt>
    <dgm:pt modelId="{9B942D7B-BC9C-44B1-8AE7-99ABB1FBA52B}" type="pres">
      <dgm:prSet presAssocID="{6C3B7AA2-0B6A-4F4C-A24F-3C0B3AB68951}" presName="conn2-1" presStyleLbl="parChTrans1D2" presStyleIdx="0" presStyleCnt="2"/>
      <dgm:spPr/>
    </dgm:pt>
    <dgm:pt modelId="{58906F2D-379C-4B8B-A232-A7C4EB9B31E1}" type="pres">
      <dgm:prSet presAssocID="{6C3B7AA2-0B6A-4F4C-A24F-3C0B3AB68951}" presName="connTx" presStyleLbl="parChTrans1D2" presStyleIdx="0" presStyleCnt="2"/>
      <dgm:spPr/>
    </dgm:pt>
    <dgm:pt modelId="{865FD009-BAA8-4DAF-80B9-F0FB3EB938A5}" type="pres">
      <dgm:prSet presAssocID="{CD1FFB27-F095-4B67-B38B-9DCCB5659E24}" presName="root2" presStyleCnt="0"/>
      <dgm:spPr/>
    </dgm:pt>
    <dgm:pt modelId="{9A0E0F72-2F89-4482-B115-BE6962FC9180}" type="pres">
      <dgm:prSet presAssocID="{CD1FFB27-F095-4B67-B38B-9DCCB5659E24}" presName="LevelTwoTextNode" presStyleLbl="node2" presStyleIdx="0" presStyleCnt="2">
        <dgm:presLayoutVars>
          <dgm:chPref val="3"/>
        </dgm:presLayoutVars>
      </dgm:prSet>
      <dgm:spPr/>
    </dgm:pt>
    <dgm:pt modelId="{B560A256-797D-47D4-9B33-057B09A9E92D}" type="pres">
      <dgm:prSet presAssocID="{CD1FFB27-F095-4B67-B38B-9DCCB5659E24}" presName="level3hierChild" presStyleCnt="0"/>
      <dgm:spPr/>
    </dgm:pt>
    <dgm:pt modelId="{1B1E0BC6-1F70-4DC3-92E4-1FFBED4D7BC1}" type="pres">
      <dgm:prSet presAssocID="{ADC11B8A-D541-4B73-B22B-D0A5340C2616}" presName="conn2-1" presStyleLbl="parChTrans1D3" presStyleIdx="0" presStyleCnt="5"/>
      <dgm:spPr/>
    </dgm:pt>
    <dgm:pt modelId="{8605DAB9-B136-4818-B978-0D61341B035F}" type="pres">
      <dgm:prSet presAssocID="{ADC11B8A-D541-4B73-B22B-D0A5340C2616}" presName="connTx" presStyleLbl="parChTrans1D3" presStyleIdx="0" presStyleCnt="5"/>
      <dgm:spPr/>
    </dgm:pt>
    <dgm:pt modelId="{7DE769D7-F7A3-40B7-B37A-F64E68C0341A}" type="pres">
      <dgm:prSet presAssocID="{2F12A0E6-D751-4669-BCF1-FE794FFA914B}" presName="root2" presStyleCnt="0"/>
      <dgm:spPr/>
    </dgm:pt>
    <dgm:pt modelId="{81266B45-D20F-42C7-82F1-640354848188}" type="pres">
      <dgm:prSet presAssocID="{2F12A0E6-D751-4669-BCF1-FE794FFA914B}" presName="LevelTwoTextNode" presStyleLbl="node3" presStyleIdx="0" presStyleCnt="5">
        <dgm:presLayoutVars>
          <dgm:chPref val="3"/>
        </dgm:presLayoutVars>
      </dgm:prSet>
      <dgm:spPr/>
    </dgm:pt>
    <dgm:pt modelId="{07C1D512-166F-4755-9C4A-92D91791EC6B}" type="pres">
      <dgm:prSet presAssocID="{2F12A0E6-D751-4669-BCF1-FE794FFA914B}" presName="level3hierChild" presStyleCnt="0"/>
      <dgm:spPr/>
    </dgm:pt>
    <dgm:pt modelId="{2A1EE11D-1ADF-47F2-90CC-CE1DF13C68C8}" type="pres">
      <dgm:prSet presAssocID="{629ECF3B-60A4-4513-A108-8ADACF76556A}" presName="conn2-1" presStyleLbl="parChTrans1D3" presStyleIdx="1" presStyleCnt="5"/>
      <dgm:spPr/>
    </dgm:pt>
    <dgm:pt modelId="{6853B0B5-1BBE-4F26-8EDA-B61B6050D13A}" type="pres">
      <dgm:prSet presAssocID="{629ECF3B-60A4-4513-A108-8ADACF76556A}" presName="connTx" presStyleLbl="parChTrans1D3" presStyleIdx="1" presStyleCnt="5"/>
      <dgm:spPr/>
    </dgm:pt>
    <dgm:pt modelId="{4D48AD29-1CDA-42AF-9606-5DBE030F6181}" type="pres">
      <dgm:prSet presAssocID="{9AFA011F-9D8D-405D-ACD4-6D5AE532BCA2}" presName="root2" presStyleCnt="0"/>
      <dgm:spPr/>
    </dgm:pt>
    <dgm:pt modelId="{B84DCCC4-9139-4E9D-A60C-A31F0095CF37}" type="pres">
      <dgm:prSet presAssocID="{9AFA011F-9D8D-405D-ACD4-6D5AE532BCA2}" presName="LevelTwoTextNode" presStyleLbl="node3" presStyleIdx="1" presStyleCnt="5">
        <dgm:presLayoutVars>
          <dgm:chPref val="3"/>
        </dgm:presLayoutVars>
      </dgm:prSet>
      <dgm:spPr/>
    </dgm:pt>
    <dgm:pt modelId="{03A0DC05-FF58-4D30-9BFE-6D50E78B515B}" type="pres">
      <dgm:prSet presAssocID="{9AFA011F-9D8D-405D-ACD4-6D5AE532BCA2}" presName="level3hierChild" presStyleCnt="0"/>
      <dgm:spPr/>
    </dgm:pt>
    <dgm:pt modelId="{23F9C11A-8E76-4956-B0AB-F86DEDB57D0B}" type="pres">
      <dgm:prSet presAssocID="{ABEB25FF-8AF1-459B-80D8-38037A2A470A}" presName="conn2-1" presStyleLbl="parChTrans1D2" presStyleIdx="1" presStyleCnt="2"/>
      <dgm:spPr/>
    </dgm:pt>
    <dgm:pt modelId="{A6DE46D8-858E-49E9-ABEB-5BDB80BC6AC1}" type="pres">
      <dgm:prSet presAssocID="{ABEB25FF-8AF1-459B-80D8-38037A2A470A}" presName="connTx" presStyleLbl="parChTrans1D2" presStyleIdx="1" presStyleCnt="2"/>
      <dgm:spPr/>
    </dgm:pt>
    <dgm:pt modelId="{4AD1F6DC-3271-4290-8721-55B40B5AE968}" type="pres">
      <dgm:prSet presAssocID="{85409D3D-7064-4721-A125-BBDF72A81CFD}" presName="root2" presStyleCnt="0"/>
      <dgm:spPr/>
    </dgm:pt>
    <dgm:pt modelId="{D61867F6-21D3-46ED-B172-FFE7811BA121}" type="pres">
      <dgm:prSet presAssocID="{85409D3D-7064-4721-A125-BBDF72A81CFD}" presName="LevelTwoTextNode" presStyleLbl="node2" presStyleIdx="1" presStyleCnt="2">
        <dgm:presLayoutVars>
          <dgm:chPref val="3"/>
        </dgm:presLayoutVars>
      </dgm:prSet>
      <dgm:spPr/>
    </dgm:pt>
    <dgm:pt modelId="{F2E439C6-3C9E-438B-89C1-60B043208804}" type="pres">
      <dgm:prSet presAssocID="{85409D3D-7064-4721-A125-BBDF72A81CFD}" presName="level3hierChild" presStyleCnt="0"/>
      <dgm:spPr/>
    </dgm:pt>
    <dgm:pt modelId="{DA255F94-0B1B-4996-A5A4-095AAEE64D96}" type="pres">
      <dgm:prSet presAssocID="{7529182E-AA58-434C-99A3-27D31FA8D2E6}" presName="conn2-1" presStyleLbl="parChTrans1D3" presStyleIdx="2" presStyleCnt="5"/>
      <dgm:spPr/>
    </dgm:pt>
    <dgm:pt modelId="{D9A7CB60-4F84-4E23-9432-6662B07FFE8E}" type="pres">
      <dgm:prSet presAssocID="{7529182E-AA58-434C-99A3-27D31FA8D2E6}" presName="connTx" presStyleLbl="parChTrans1D3" presStyleIdx="2" presStyleCnt="5"/>
      <dgm:spPr/>
    </dgm:pt>
    <dgm:pt modelId="{C38731C5-3E56-42A6-8579-F3537D9BEAD7}" type="pres">
      <dgm:prSet presAssocID="{99598661-FB53-4252-B0E1-0CCBA3AACC6B}" presName="root2" presStyleCnt="0"/>
      <dgm:spPr/>
    </dgm:pt>
    <dgm:pt modelId="{97D820F2-5AE6-4ED9-A20D-9D5D8AD42BB0}" type="pres">
      <dgm:prSet presAssocID="{99598661-FB53-4252-B0E1-0CCBA3AACC6B}" presName="LevelTwoTextNode" presStyleLbl="node3" presStyleIdx="2" presStyleCnt="5">
        <dgm:presLayoutVars>
          <dgm:chPref val="3"/>
        </dgm:presLayoutVars>
      </dgm:prSet>
      <dgm:spPr/>
    </dgm:pt>
    <dgm:pt modelId="{F143FA4D-BDE7-4912-816A-D0CD40B50E0A}" type="pres">
      <dgm:prSet presAssocID="{99598661-FB53-4252-B0E1-0CCBA3AACC6B}" presName="level3hierChild" presStyleCnt="0"/>
      <dgm:spPr/>
    </dgm:pt>
    <dgm:pt modelId="{BBD0F504-DBF1-4184-ABB9-E1C2ABF4499C}" type="pres">
      <dgm:prSet presAssocID="{D14A4C8D-FC00-43DD-A222-4E574C6D1AC7}" presName="conn2-1" presStyleLbl="parChTrans1D3" presStyleIdx="3" presStyleCnt="5"/>
      <dgm:spPr/>
    </dgm:pt>
    <dgm:pt modelId="{CFB310E4-6926-4ABC-B380-EC7C04236BB4}" type="pres">
      <dgm:prSet presAssocID="{D14A4C8D-FC00-43DD-A222-4E574C6D1AC7}" presName="connTx" presStyleLbl="parChTrans1D3" presStyleIdx="3" presStyleCnt="5"/>
      <dgm:spPr/>
    </dgm:pt>
    <dgm:pt modelId="{F38F7D58-1328-48A0-A704-BBEA79BC1CED}" type="pres">
      <dgm:prSet presAssocID="{BE9A6A60-C92E-47B7-B2EB-107A691D5569}" presName="root2" presStyleCnt="0"/>
      <dgm:spPr/>
    </dgm:pt>
    <dgm:pt modelId="{42849725-EFF3-4A25-8F62-2A12FE8A49AD}" type="pres">
      <dgm:prSet presAssocID="{BE9A6A60-C92E-47B7-B2EB-107A691D5569}" presName="LevelTwoTextNode" presStyleLbl="node3" presStyleIdx="3" presStyleCnt="5">
        <dgm:presLayoutVars>
          <dgm:chPref val="3"/>
        </dgm:presLayoutVars>
      </dgm:prSet>
      <dgm:spPr/>
    </dgm:pt>
    <dgm:pt modelId="{F8175D85-20C9-43C9-A591-6D88CDD4C2D1}" type="pres">
      <dgm:prSet presAssocID="{BE9A6A60-C92E-47B7-B2EB-107A691D5569}" presName="level3hierChild" presStyleCnt="0"/>
      <dgm:spPr/>
    </dgm:pt>
    <dgm:pt modelId="{6FA61293-C1E6-42DD-BE35-D509B7CC942E}" type="pres">
      <dgm:prSet presAssocID="{6ADDC211-99BF-4945-BDC8-A37479509FE3}" presName="conn2-1" presStyleLbl="parChTrans1D3" presStyleIdx="4" presStyleCnt="5"/>
      <dgm:spPr/>
    </dgm:pt>
    <dgm:pt modelId="{67793C14-92C7-4496-B852-8820B5C4B6B8}" type="pres">
      <dgm:prSet presAssocID="{6ADDC211-99BF-4945-BDC8-A37479509FE3}" presName="connTx" presStyleLbl="parChTrans1D3" presStyleIdx="4" presStyleCnt="5"/>
      <dgm:spPr/>
    </dgm:pt>
    <dgm:pt modelId="{74B0B00C-653B-4B7E-A216-8B0695F7BEF2}" type="pres">
      <dgm:prSet presAssocID="{590109CB-212A-41EF-B63A-4A566D2CE540}" presName="root2" presStyleCnt="0"/>
      <dgm:spPr/>
    </dgm:pt>
    <dgm:pt modelId="{B6F83DF0-88F3-4D72-8796-51764D577170}" type="pres">
      <dgm:prSet presAssocID="{590109CB-212A-41EF-B63A-4A566D2CE540}" presName="LevelTwoTextNode" presStyleLbl="node3" presStyleIdx="4" presStyleCnt="5">
        <dgm:presLayoutVars>
          <dgm:chPref val="3"/>
        </dgm:presLayoutVars>
      </dgm:prSet>
      <dgm:spPr/>
    </dgm:pt>
    <dgm:pt modelId="{CA3BECEB-CBFC-4DA8-BC46-B7CD88502E60}" type="pres">
      <dgm:prSet presAssocID="{590109CB-212A-41EF-B63A-4A566D2CE540}" presName="level3hierChild" presStyleCnt="0"/>
      <dgm:spPr/>
    </dgm:pt>
  </dgm:ptLst>
  <dgm:cxnLst>
    <dgm:cxn modelId="{C8CAC10F-EDE1-418F-8640-72BE9C20AE0B}" type="presOf" srcId="{39722CCC-C135-4280-85F4-E74E3C45F461}" destId="{1AE98ED9-9BC6-4A33-90D9-6A83EEFBBCC6}" srcOrd="0" destOrd="0" presId="urn:microsoft.com/office/officeart/2005/8/layout/hierarchy2"/>
    <dgm:cxn modelId="{97AA6C12-E528-40B0-8101-4C266731DEDE}" type="presOf" srcId="{CD1FFB27-F095-4B67-B38B-9DCCB5659E24}" destId="{9A0E0F72-2F89-4482-B115-BE6962FC9180}" srcOrd="0" destOrd="0" presId="urn:microsoft.com/office/officeart/2005/8/layout/hierarchy2"/>
    <dgm:cxn modelId="{A73ED216-F9F2-4DAC-93ED-B5C4248A2119}" srcId="{85409D3D-7064-4721-A125-BBDF72A81CFD}" destId="{BE9A6A60-C92E-47B7-B2EB-107A691D5569}" srcOrd="1" destOrd="0" parTransId="{D14A4C8D-FC00-43DD-A222-4E574C6D1AC7}" sibTransId="{2F5ECE17-CC9D-4B1B-A43C-C4BED2268E60}"/>
    <dgm:cxn modelId="{5235E617-108F-414E-B3A1-0CBF21A86BC7}" type="presOf" srcId="{629ECF3B-60A4-4513-A108-8ADACF76556A}" destId="{2A1EE11D-1ADF-47F2-90CC-CE1DF13C68C8}" srcOrd="0" destOrd="0" presId="urn:microsoft.com/office/officeart/2005/8/layout/hierarchy2"/>
    <dgm:cxn modelId="{4D168818-4AFC-40B8-A8B2-DD88F7BA1D93}" type="presOf" srcId="{9AFA011F-9D8D-405D-ACD4-6D5AE532BCA2}" destId="{B84DCCC4-9139-4E9D-A60C-A31F0095CF37}" srcOrd="0" destOrd="0" presId="urn:microsoft.com/office/officeart/2005/8/layout/hierarchy2"/>
    <dgm:cxn modelId="{26F4A01B-1368-4862-8EAA-5781344FB533}" type="presOf" srcId="{D14A4C8D-FC00-43DD-A222-4E574C6D1AC7}" destId="{CFB310E4-6926-4ABC-B380-EC7C04236BB4}" srcOrd="1" destOrd="0" presId="urn:microsoft.com/office/officeart/2005/8/layout/hierarchy2"/>
    <dgm:cxn modelId="{D1009C22-C7BC-48AE-B1D0-4F8D2D3A6038}" type="presOf" srcId="{ABEB25FF-8AF1-459B-80D8-38037A2A470A}" destId="{23F9C11A-8E76-4956-B0AB-F86DEDB57D0B}" srcOrd="0" destOrd="0" presId="urn:microsoft.com/office/officeart/2005/8/layout/hierarchy2"/>
    <dgm:cxn modelId="{BCAACE27-1EAA-45D5-AC11-2F1521A85782}" type="presOf" srcId="{BE9A6A60-C92E-47B7-B2EB-107A691D5569}" destId="{42849725-EFF3-4A25-8F62-2A12FE8A49AD}" srcOrd="0" destOrd="0" presId="urn:microsoft.com/office/officeart/2005/8/layout/hierarchy2"/>
    <dgm:cxn modelId="{8418E535-B25B-4528-B554-08EF06485F17}" type="presOf" srcId="{6C3B7AA2-0B6A-4F4C-A24F-3C0B3AB68951}" destId="{58906F2D-379C-4B8B-A232-A7C4EB9B31E1}" srcOrd="1" destOrd="0" presId="urn:microsoft.com/office/officeart/2005/8/layout/hierarchy2"/>
    <dgm:cxn modelId="{508D7D63-E9E6-4E9F-BBA1-CF83A7859C6C}" type="presOf" srcId="{6ADDC211-99BF-4945-BDC8-A37479509FE3}" destId="{67793C14-92C7-4496-B852-8820B5C4B6B8}" srcOrd="1" destOrd="0" presId="urn:microsoft.com/office/officeart/2005/8/layout/hierarchy2"/>
    <dgm:cxn modelId="{DF24F266-0544-4F09-B1BB-838925E3E326}" type="presOf" srcId="{6C3B7AA2-0B6A-4F4C-A24F-3C0B3AB68951}" destId="{9B942D7B-BC9C-44B1-8AE7-99ABB1FBA52B}" srcOrd="0" destOrd="0" presId="urn:microsoft.com/office/officeart/2005/8/layout/hierarchy2"/>
    <dgm:cxn modelId="{8C584371-23CB-4F13-A1BF-3294ECC24781}" srcId="{39722CCC-C135-4280-85F4-E74E3C45F461}" destId="{21F5EE1A-E488-4429-B022-9F60E6183D40}" srcOrd="0" destOrd="0" parTransId="{140109BB-274D-44D4-BFCF-8D2A66CF421B}" sibTransId="{8FF854EF-D02C-4B5F-B0C1-5720AEF2DAE4}"/>
    <dgm:cxn modelId="{051AC453-2C81-41CD-B28B-BE6EF24EE90D}" type="presOf" srcId="{6ADDC211-99BF-4945-BDC8-A37479509FE3}" destId="{6FA61293-C1E6-42DD-BE35-D509B7CC942E}" srcOrd="0" destOrd="0" presId="urn:microsoft.com/office/officeart/2005/8/layout/hierarchy2"/>
    <dgm:cxn modelId="{2367797E-59D9-4390-9BD6-C4B562A3E263}" type="presOf" srcId="{ABEB25FF-8AF1-459B-80D8-38037A2A470A}" destId="{A6DE46D8-858E-49E9-ABEB-5BDB80BC6AC1}" srcOrd="1" destOrd="0" presId="urn:microsoft.com/office/officeart/2005/8/layout/hierarchy2"/>
    <dgm:cxn modelId="{6D27EA7E-0F6F-44DA-BECD-7414F1C1A743}" type="presOf" srcId="{85409D3D-7064-4721-A125-BBDF72A81CFD}" destId="{D61867F6-21D3-46ED-B172-FFE7811BA121}" srcOrd="0" destOrd="0" presId="urn:microsoft.com/office/officeart/2005/8/layout/hierarchy2"/>
    <dgm:cxn modelId="{CB10358A-1271-49B2-807A-06ED2623E775}" type="presOf" srcId="{ADC11B8A-D541-4B73-B22B-D0A5340C2616}" destId="{8605DAB9-B136-4818-B978-0D61341B035F}" srcOrd="1" destOrd="0" presId="urn:microsoft.com/office/officeart/2005/8/layout/hierarchy2"/>
    <dgm:cxn modelId="{9AD8B194-4747-4282-8FAD-B48F08AAD4E6}" type="presOf" srcId="{590109CB-212A-41EF-B63A-4A566D2CE540}" destId="{B6F83DF0-88F3-4D72-8796-51764D577170}" srcOrd="0" destOrd="0" presId="urn:microsoft.com/office/officeart/2005/8/layout/hierarchy2"/>
    <dgm:cxn modelId="{054F1F9C-4085-41FA-8C00-E0C5128E68AE}" type="presOf" srcId="{99598661-FB53-4252-B0E1-0CCBA3AACC6B}" destId="{97D820F2-5AE6-4ED9-A20D-9D5D8AD42BB0}" srcOrd="0" destOrd="0" presId="urn:microsoft.com/office/officeart/2005/8/layout/hierarchy2"/>
    <dgm:cxn modelId="{E01E099E-E128-47AF-BF18-666BEF64CF7C}" type="presOf" srcId="{2F12A0E6-D751-4669-BCF1-FE794FFA914B}" destId="{81266B45-D20F-42C7-82F1-640354848188}" srcOrd="0" destOrd="0" presId="urn:microsoft.com/office/officeart/2005/8/layout/hierarchy2"/>
    <dgm:cxn modelId="{D00770A9-4786-4369-A475-59ADCC0F247D}" type="presOf" srcId="{D14A4C8D-FC00-43DD-A222-4E574C6D1AC7}" destId="{BBD0F504-DBF1-4184-ABB9-E1C2ABF4499C}" srcOrd="0" destOrd="0" presId="urn:microsoft.com/office/officeart/2005/8/layout/hierarchy2"/>
    <dgm:cxn modelId="{F4EF84B1-4B14-4AD9-B20E-31F544D0F1AD}" type="presOf" srcId="{7529182E-AA58-434C-99A3-27D31FA8D2E6}" destId="{DA255F94-0B1B-4996-A5A4-095AAEE64D96}" srcOrd="0" destOrd="0" presId="urn:microsoft.com/office/officeart/2005/8/layout/hierarchy2"/>
    <dgm:cxn modelId="{8EA59FB5-A122-4122-80A6-D5AA6265325C}" srcId="{21F5EE1A-E488-4429-B022-9F60E6183D40}" destId="{85409D3D-7064-4721-A125-BBDF72A81CFD}" srcOrd="1" destOrd="0" parTransId="{ABEB25FF-8AF1-459B-80D8-38037A2A470A}" sibTransId="{F5E21346-A26E-4890-B7E9-B0F92EFBBC98}"/>
    <dgm:cxn modelId="{9722B0B5-DE2D-4569-88F5-E29C8BFFB6A1}" type="presOf" srcId="{ADC11B8A-D541-4B73-B22B-D0A5340C2616}" destId="{1B1E0BC6-1F70-4DC3-92E4-1FFBED4D7BC1}" srcOrd="0" destOrd="0" presId="urn:microsoft.com/office/officeart/2005/8/layout/hierarchy2"/>
    <dgm:cxn modelId="{6E04A2BC-C977-402C-AD8F-68020DC6CEC0}" srcId="{85409D3D-7064-4721-A125-BBDF72A81CFD}" destId="{590109CB-212A-41EF-B63A-4A566D2CE540}" srcOrd="2" destOrd="0" parTransId="{6ADDC211-99BF-4945-BDC8-A37479509FE3}" sibTransId="{EF7D8B5A-358D-4FF8-B0F4-4BCBE5AF71C3}"/>
    <dgm:cxn modelId="{7053C8C1-E54F-441C-97C1-9483DC49276B}" type="presOf" srcId="{629ECF3B-60A4-4513-A108-8ADACF76556A}" destId="{6853B0B5-1BBE-4F26-8EDA-B61B6050D13A}" srcOrd="1" destOrd="0" presId="urn:microsoft.com/office/officeart/2005/8/layout/hierarchy2"/>
    <dgm:cxn modelId="{DF1429C5-9862-467D-B55F-6C5BAE458A98}" srcId="{85409D3D-7064-4721-A125-BBDF72A81CFD}" destId="{99598661-FB53-4252-B0E1-0CCBA3AACC6B}" srcOrd="0" destOrd="0" parTransId="{7529182E-AA58-434C-99A3-27D31FA8D2E6}" sibTransId="{C516208F-E7C5-48FA-A353-13702E07320C}"/>
    <dgm:cxn modelId="{3BDEA6C6-F5F8-4038-AB83-98A680A7D047}" type="presOf" srcId="{21F5EE1A-E488-4429-B022-9F60E6183D40}" destId="{4A60517A-3FFF-4903-9446-A97149048096}" srcOrd="0" destOrd="0" presId="urn:microsoft.com/office/officeart/2005/8/layout/hierarchy2"/>
    <dgm:cxn modelId="{7A74CDDB-DC43-4095-8B83-C7E855C1692C}" srcId="{CD1FFB27-F095-4B67-B38B-9DCCB5659E24}" destId="{2F12A0E6-D751-4669-BCF1-FE794FFA914B}" srcOrd="0" destOrd="0" parTransId="{ADC11B8A-D541-4B73-B22B-D0A5340C2616}" sibTransId="{58826138-3E68-47F1-8857-B6371336FF65}"/>
    <dgm:cxn modelId="{BEA958E2-F472-4111-AD48-70E697ACEF1D}" type="presOf" srcId="{7529182E-AA58-434C-99A3-27D31FA8D2E6}" destId="{D9A7CB60-4F84-4E23-9432-6662B07FFE8E}" srcOrd="1" destOrd="0" presId="urn:microsoft.com/office/officeart/2005/8/layout/hierarchy2"/>
    <dgm:cxn modelId="{19954BE7-506E-4F94-81A2-A23649C0E63C}" srcId="{21F5EE1A-E488-4429-B022-9F60E6183D40}" destId="{CD1FFB27-F095-4B67-B38B-9DCCB5659E24}" srcOrd="0" destOrd="0" parTransId="{6C3B7AA2-0B6A-4F4C-A24F-3C0B3AB68951}" sibTransId="{2F0ADEFB-7122-4098-AE10-277DF0D61D90}"/>
    <dgm:cxn modelId="{F2572EFF-F350-4CEB-A117-60835E296D3F}" srcId="{CD1FFB27-F095-4B67-B38B-9DCCB5659E24}" destId="{9AFA011F-9D8D-405D-ACD4-6D5AE532BCA2}" srcOrd="1" destOrd="0" parTransId="{629ECF3B-60A4-4513-A108-8ADACF76556A}" sibTransId="{7785697D-57F9-45AE-87CD-27752A476BCE}"/>
    <dgm:cxn modelId="{D3ECAC6E-85A8-4DE1-80FC-6383386A21FA}" type="presParOf" srcId="{1AE98ED9-9BC6-4A33-90D9-6A83EEFBBCC6}" destId="{9852EF27-F627-428A-957F-6FD551930176}" srcOrd="0" destOrd="0" presId="urn:microsoft.com/office/officeart/2005/8/layout/hierarchy2"/>
    <dgm:cxn modelId="{8A08E4A3-652B-4530-B11F-A37138F5DF55}" type="presParOf" srcId="{9852EF27-F627-428A-957F-6FD551930176}" destId="{4A60517A-3FFF-4903-9446-A97149048096}" srcOrd="0" destOrd="0" presId="urn:microsoft.com/office/officeart/2005/8/layout/hierarchy2"/>
    <dgm:cxn modelId="{255CF7B2-25BC-41E3-953A-3A9A6355DB0B}" type="presParOf" srcId="{9852EF27-F627-428A-957F-6FD551930176}" destId="{B5D11497-C2DB-46FB-AA76-A9FB92C87E0F}" srcOrd="1" destOrd="0" presId="urn:microsoft.com/office/officeart/2005/8/layout/hierarchy2"/>
    <dgm:cxn modelId="{53848B5C-AE81-4541-808C-45C43D1F533D}" type="presParOf" srcId="{B5D11497-C2DB-46FB-AA76-A9FB92C87E0F}" destId="{9B942D7B-BC9C-44B1-8AE7-99ABB1FBA52B}" srcOrd="0" destOrd="0" presId="urn:microsoft.com/office/officeart/2005/8/layout/hierarchy2"/>
    <dgm:cxn modelId="{FC40E72E-063C-422B-9D73-AF498EAD5E68}" type="presParOf" srcId="{9B942D7B-BC9C-44B1-8AE7-99ABB1FBA52B}" destId="{58906F2D-379C-4B8B-A232-A7C4EB9B31E1}" srcOrd="0" destOrd="0" presId="urn:microsoft.com/office/officeart/2005/8/layout/hierarchy2"/>
    <dgm:cxn modelId="{89232B45-987D-4E23-879D-451AD3F3E556}" type="presParOf" srcId="{B5D11497-C2DB-46FB-AA76-A9FB92C87E0F}" destId="{865FD009-BAA8-4DAF-80B9-F0FB3EB938A5}" srcOrd="1" destOrd="0" presId="urn:microsoft.com/office/officeart/2005/8/layout/hierarchy2"/>
    <dgm:cxn modelId="{A7FC2D94-1E81-48F0-9F3F-1DCF3BD52A6F}" type="presParOf" srcId="{865FD009-BAA8-4DAF-80B9-F0FB3EB938A5}" destId="{9A0E0F72-2F89-4482-B115-BE6962FC9180}" srcOrd="0" destOrd="0" presId="urn:microsoft.com/office/officeart/2005/8/layout/hierarchy2"/>
    <dgm:cxn modelId="{574A9F31-0E5D-4364-AF6E-3C2EC79EA0AC}" type="presParOf" srcId="{865FD009-BAA8-4DAF-80B9-F0FB3EB938A5}" destId="{B560A256-797D-47D4-9B33-057B09A9E92D}" srcOrd="1" destOrd="0" presId="urn:microsoft.com/office/officeart/2005/8/layout/hierarchy2"/>
    <dgm:cxn modelId="{02358038-9310-4C29-A90F-DC1F5843DC9E}" type="presParOf" srcId="{B560A256-797D-47D4-9B33-057B09A9E92D}" destId="{1B1E0BC6-1F70-4DC3-92E4-1FFBED4D7BC1}" srcOrd="0" destOrd="0" presId="urn:microsoft.com/office/officeart/2005/8/layout/hierarchy2"/>
    <dgm:cxn modelId="{476D1235-6E17-41F9-BF2D-69F821539C18}" type="presParOf" srcId="{1B1E0BC6-1F70-4DC3-92E4-1FFBED4D7BC1}" destId="{8605DAB9-B136-4818-B978-0D61341B035F}" srcOrd="0" destOrd="0" presId="urn:microsoft.com/office/officeart/2005/8/layout/hierarchy2"/>
    <dgm:cxn modelId="{D0A4B9F5-88BD-4CE2-A85D-40EF0A40B91B}" type="presParOf" srcId="{B560A256-797D-47D4-9B33-057B09A9E92D}" destId="{7DE769D7-F7A3-40B7-B37A-F64E68C0341A}" srcOrd="1" destOrd="0" presId="urn:microsoft.com/office/officeart/2005/8/layout/hierarchy2"/>
    <dgm:cxn modelId="{C1CF9CB9-7D2C-4180-8EEA-9A703C30EE00}" type="presParOf" srcId="{7DE769D7-F7A3-40B7-B37A-F64E68C0341A}" destId="{81266B45-D20F-42C7-82F1-640354848188}" srcOrd="0" destOrd="0" presId="urn:microsoft.com/office/officeart/2005/8/layout/hierarchy2"/>
    <dgm:cxn modelId="{06475107-ADE7-4D66-BFF0-DB5F49AF337F}" type="presParOf" srcId="{7DE769D7-F7A3-40B7-B37A-F64E68C0341A}" destId="{07C1D512-166F-4755-9C4A-92D91791EC6B}" srcOrd="1" destOrd="0" presId="urn:microsoft.com/office/officeart/2005/8/layout/hierarchy2"/>
    <dgm:cxn modelId="{4FD17164-1F76-4F13-BD92-063C21FD63FF}" type="presParOf" srcId="{B560A256-797D-47D4-9B33-057B09A9E92D}" destId="{2A1EE11D-1ADF-47F2-90CC-CE1DF13C68C8}" srcOrd="2" destOrd="0" presId="urn:microsoft.com/office/officeart/2005/8/layout/hierarchy2"/>
    <dgm:cxn modelId="{F7D01FBB-2049-4B24-8AF2-94FBE1814AE3}" type="presParOf" srcId="{2A1EE11D-1ADF-47F2-90CC-CE1DF13C68C8}" destId="{6853B0B5-1BBE-4F26-8EDA-B61B6050D13A}" srcOrd="0" destOrd="0" presId="urn:microsoft.com/office/officeart/2005/8/layout/hierarchy2"/>
    <dgm:cxn modelId="{3BA8069D-426D-4FA4-9123-F2C05639237B}" type="presParOf" srcId="{B560A256-797D-47D4-9B33-057B09A9E92D}" destId="{4D48AD29-1CDA-42AF-9606-5DBE030F6181}" srcOrd="3" destOrd="0" presId="urn:microsoft.com/office/officeart/2005/8/layout/hierarchy2"/>
    <dgm:cxn modelId="{D7EFC7B3-1D3A-428C-BEBA-97B5336412BD}" type="presParOf" srcId="{4D48AD29-1CDA-42AF-9606-5DBE030F6181}" destId="{B84DCCC4-9139-4E9D-A60C-A31F0095CF37}" srcOrd="0" destOrd="0" presId="urn:microsoft.com/office/officeart/2005/8/layout/hierarchy2"/>
    <dgm:cxn modelId="{9A2FF038-FF85-4EA7-9BF1-B61DADFED464}" type="presParOf" srcId="{4D48AD29-1CDA-42AF-9606-5DBE030F6181}" destId="{03A0DC05-FF58-4D30-9BFE-6D50E78B515B}" srcOrd="1" destOrd="0" presId="urn:microsoft.com/office/officeart/2005/8/layout/hierarchy2"/>
    <dgm:cxn modelId="{9E7E97FF-A13B-4421-A1D8-4770019E46FD}" type="presParOf" srcId="{B5D11497-C2DB-46FB-AA76-A9FB92C87E0F}" destId="{23F9C11A-8E76-4956-B0AB-F86DEDB57D0B}" srcOrd="2" destOrd="0" presId="urn:microsoft.com/office/officeart/2005/8/layout/hierarchy2"/>
    <dgm:cxn modelId="{4F999E13-D5E1-4EAB-A3BF-BC14F3487F08}" type="presParOf" srcId="{23F9C11A-8E76-4956-B0AB-F86DEDB57D0B}" destId="{A6DE46D8-858E-49E9-ABEB-5BDB80BC6AC1}" srcOrd="0" destOrd="0" presId="urn:microsoft.com/office/officeart/2005/8/layout/hierarchy2"/>
    <dgm:cxn modelId="{9C12EF71-B8B4-44E7-9E65-899FFEB3FCDC}" type="presParOf" srcId="{B5D11497-C2DB-46FB-AA76-A9FB92C87E0F}" destId="{4AD1F6DC-3271-4290-8721-55B40B5AE968}" srcOrd="3" destOrd="0" presId="urn:microsoft.com/office/officeart/2005/8/layout/hierarchy2"/>
    <dgm:cxn modelId="{6E620BFD-D14A-4155-837D-78889C317B49}" type="presParOf" srcId="{4AD1F6DC-3271-4290-8721-55B40B5AE968}" destId="{D61867F6-21D3-46ED-B172-FFE7811BA121}" srcOrd="0" destOrd="0" presId="urn:microsoft.com/office/officeart/2005/8/layout/hierarchy2"/>
    <dgm:cxn modelId="{93325766-D999-4B4E-8CED-325C77B7CD80}" type="presParOf" srcId="{4AD1F6DC-3271-4290-8721-55B40B5AE968}" destId="{F2E439C6-3C9E-438B-89C1-60B043208804}" srcOrd="1" destOrd="0" presId="urn:microsoft.com/office/officeart/2005/8/layout/hierarchy2"/>
    <dgm:cxn modelId="{D279BAE3-3D7B-4902-8ACE-1372DBABA463}" type="presParOf" srcId="{F2E439C6-3C9E-438B-89C1-60B043208804}" destId="{DA255F94-0B1B-4996-A5A4-095AAEE64D96}" srcOrd="0" destOrd="0" presId="urn:microsoft.com/office/officeart/2005/8/layout/hierarchy2"/>
    <dgm:cxn modelId="{FA5779DD-0AA3-421D-AC35-9F33B61FFCDC}" type="presParOf" srcId="{DA255F94-0B1B-4996-A5A4-095AAEE64D96}" destId="{D9A7CB60-4F84-4E23-9432-6662B07FFE8E}" srcOrd="0" destOrd="0" presId="urn:microsoft.com/office/officeart/2005/8/layout/hierarchy2"/>
    <dgm:cxn modelId="{23914FC0-C65E-41F4-BBF5-A29BEEADF487}" type="presParOf" srcId="{F2E439C6-3C9E-438B-89C1-60B043208804}" destId="{C38731C5-3E56-42A6-8579-F3537D9BEAD7}" srcOrd="1" destOrd="0" presId="urn:microsoft.com/office/officeart/2005/8/layout/hierarchy2"/>
    <dgm:cxn modelId="{8FD99645-6744-4B82-81F1-8890DF1E922A}" type="presParOf" srcId="{C38731C5-3E56-42A6-8579-F3537D9BEAD7}" destId="{97D820F2-5AE6-4ED9-A20D-9D5D8AD42BB0}" srcOrd="0" destOrd="0" presId="urn:microsoft.com/office/officeart/2005/8/layout/hierarchy2"/>
    <dgm:cxn modelId="{35ABAC3E-7D25-49B4-A104-89D4E1E5AAF8}" type="presParOf" srcId="{C38731C5-3E56-42A6-8579-F3537D9BEAD7}" destId="{F143FA4D-BDE7-4912-816A-D0CD40B50E0A}" srcOrd="1" destOrd="0" presId="urn:microsoft.com/office/officeart/2005/8/layout/hierarchy2"/>
    <dgm:cxn modelId="{5801AF97-534B-4571-A69B-324F23FAEB6A}" type="presParOf" srcId="{F2E439C6-3C9E-438B-89C1-60B043208804}" destId="{BBD0F504-DBF1-4184-ABB9-E1C2ABF4499C}" srcOrd="2" destOrd="0" presId="urn:microsoft.com/office/officeart/2005/8/layout/hierarchy2"/>
    <dgm:cxn modelId="{8B9DA4F4-59D3-4929-BC9E-36244D180E45}" type="presParOf" srcId="{BBD0F504-DBF1-4184-ABB9-E1C2ABF4499C}" destId="{CFB310E4-6926-4ABC-B380-EC7C04236BB4}" srcOrd="0" destOrd="0" presId="urn:microsoft.com/office/officeart/2005/8/layout/hierarchy2"/>
    <dgm:cxn modelId="{F6BD8D1C-29CF-461D-8C63-851CC90A5B3C}" type="presParOf" srcId="{F2E439C6-3C9E-438B-89C1-60B043208804}" destId="{F38F7D58-1328-48A0-A704-BBEA79BC1CED}" srcOrd="3" destOrd="0" presId="urn:microsoft.com/office/officeart/2005/8/layout/hierarchy2"/>
    <dgm:cxn modelId="{79A0F931-8C44-4260-8F82-5768EB955DCC}" type="presParOf" srcId="{F38F7D58-1328-48A0-A704-BBEA79BC1CED}" destId="{42849725-EFF3-4A25-8F62-2A12FE8A49AD}" srcOrd="0" destOrd="0" presId="urn:microsoft.com/office/officeart/2005/8/layout/hierarchy2"/>
    <dgm:cxn modelId="{8DD5EE3D-63B2-4525-8E5F-4EB1C2EECC1A}" type="presParOf" srcId="{F38F7D58-1328-48A0-A704-BBEA79BC1CED}" destId="{F8175D85-20C9-43C9-A591-6D88CDD4C2D1}" srcOrd="1" destOrd="0" presId="urn:microsoft.com/office/officeart/2005/8/layout/hierarchy2"/>
    <dgm:cxn modelId="{5AA7B028-148E-4DA3-AE51-49C66E9AEF1C}" type="presParOf" srcId="{F2E439C6-3C9E-438B-89C1-60B043208804}" destId="{6FA61293-C1E6-42DD-BE35-D509B7CC942E}" srcOrd="4" destOrd="0" presId="urn:microsoft.com/office/officeart/2005/8/layout/hierarchy2"/>
    <dgm:cxn modelId="{EF800AF6-0194-4DAD-9EDF-16FF773DD20E}" type="presParOf" srcId="{6FA61293-C1E6-42DD-BE35-D509B7CC942E}" destId="{67793C14-92C7-4496-B852-8820B5C4B6B8}" srcOrd="0" destOrd="0" presId="urn:microsoft.com/office/officeart/2005/8/layout/hierarchy2"/>
    <dgm:cxn modelId="{E3CCC005-F247-471D-B26C-7051BDCEFDBC}" type="presParOf" srcId="{F2E439C6-3C9E-438B-89C1-60B043208804}" destId="{74B0B00C-653B-4B7E-A216-8B0695F7BEF2}" srcOrd="5" destOrd="0" presId="urn:microsoft.com/office/officeart/2005/8/layout/hierarchy2"/>
    <dgm:cxn modelId="{20FDC910-681B-4BB1-B9F9-69B4DF8EF03C}" type="presParOf" srcId="{74B0B00C-653B-4B7E-A216-8B0695F7BEF2}" destId="{B6F83DF0-88F3-4D72-8796-51764D577170}" srcOrd="0" destOrd="0" presId="urn:microsoft.com/office/officeart/2005/8/layout/hierarchy2"/>
    <dgm:cxn modelId="{773FB4BA-FE04-42DC-A24F-FF1982374E17}" type="presParOf" srcId="{74B0B00C-653B-4B7E-A216-8B0695F7BEF2}" destId="{CA3BECEB-CBFC-4DA8-BC46-B7CD88502E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1CC030-F8AD-4603-BEF6-B40CC1AE6765}" type="doc">
      <dgm:prSet loTypeId="urn:microsoft.com/office/officeart/2005/8/layout/hierarchy3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D8A6D5B1-790E-4F19-AB3F-5BB136B5D876}">
      <dgm:prSet phldrT="[Text]"/>
      <dgm:spPr/>
      <dgm:t>
        <a:bodyPr/>
        <a:lstStyle/>
        <a:p>
          <a:r>
            <a:rPr lang="zh-CN" altLang="en-US" u="sng" dirty="0">
              <a:solidFill>
                <a:srgbClr val="000000"/>
              </a:solidFill>
            </a:rPr>
            <a:t>主机</a:t>
          </a:r>
          <a:r>
            <a:rPr lang="zh-CN" altLang="en-US" dirty="0">
              <a:solidFill>
                <a:srgbClr val="000000"/>
              </a:solidFill>
            </a:rPr>
            <a:t>之间的</a:t>
          </a:r>
          <a:r>
            <a:rPr lang="zh-CN" altLang="en-US" u="sng" dirty="0">
              <a:solidFill>
                <a:srgbClr val="000000"/>
              </a:solidFill>
            </a:rPr>
            <a:t>通信</a:t>
          </a:r>
          <a:r>
            <a:rPr lang="zh-CN" altLang="en-US" dirty="0">
              <a:solidFill>
                <a:srgbClr val="000000"/>
              </a:solidFill>
            </a:rPr>
            <a:t>方式</a:t>
          </a:r>
          <a:endParaRPr lang="en-US" dirty="0">
            <a:solidFill>
              <a:srgbClr val="000000"/>
            </a:solidFill>
          </a:endParaRPr>
        </a:p>
      </dgm:t>
    </dgm:pt>
    <dgm:pt modelId="{20B87023-FB5E-4C24-B636-6C6A58A9A1E2}" type="parTrans" cxnId="{CC89B787-4BBC-4E8C-BFB6-3C6AF58C1939}">
      <dgm:prSet/>
      <dgm:spPr/>
      <dgm:t>
        <a:bodyPr/>
        <a:lstStyle/>
        <a:p>
          <a:endParaRPr lang="en-US"/>
        </a:p>
      </dgm:t>
    </dgm:pt>
    <dgm:pt modelId="{699BDC57-7A1F-4403-BBF1-FF4EBFF12211}" type="sibTrans" cxnId="{CC89B787-4BBC-4E8C-BFB6-3C6AF58C1939}">
      <dgm:prSet/>
      <dgm:spPr/>
      <dgm:t>
        <a:bodyPr/>
        <a:lstStyle/>
        <a:p>
          <a:endParaRPr lang="en-US"/>
        </a:p>
      </dgm:t>
    </dgm:pt>
    <dgm:pt modelId="{60EF2301-EA28-4110-BBD5-8AEB1EB4C39D}">
      <dgm:prSet phldrT="[Text]"/>
      <dgm:spPr/>
      <dgm:t>
        <a:bodyPr/>
        <a:lstStyle/>
        <a:p>
          <a:r>
            <a:rPr lang="zh-CN" altLang="en-US" dirty="0"/>
            <a:t>客户服务器方式</a:t>
          </a:r>
          <a:r>
            <a:rPr lang="en-US" altLang="zh-CN" dirty="0"/>
            <a:t>(C/S)</a:t>
          </a:r>
          <a:endParaRPr lang="en-US" dirty="0"/>
        </a:p>
      </dgm:t>
    </dgm:pt>
    <dgm:pt modelId="{4F6D65D5-BE38-41F2-AAC9-E7834DD41F49}" type="parTrans" cxnId="{93907856-10DC-464D-9EA0-94385FED07D3}">
      <dgm:prSet/>
      <dgm:spPr/>
      <dgm:t>
        <a:bodyPr/>
        <a:lstStyle/>
        <a:p>
          <a:endParaRPr lang="en-US"/>
        </a:p>
      </dgm:t>
    </dgm:pt>
    <dgm:pt modelId="{DC06D600-8587-4D7B-9336-F1B074D80C43}" type="sibTrans" cxnId="{93907856-10DC-464D-9EA0-94385FED07D3}">
      <dgm:prSet/>
      <dgm:spPr/>
      <dgm:t>
        <a:bodyPr/>
        <a:lstStyle/>
        <a:p>
          <a:endParaRPr lang="en-US"/>
        </a:p>
      </dgm:t>
    </dgm:pt>
    <dgm:pt modelId="{78232935-2282-45E7-93CD-48EF872EA560}">
      <dgm:prSet phldrT="[Text]"/>
      <dgm:spPr/>
      <dgm:t>
        <a:bodyPr/>
        <a:lstStyle/>
        <a:p>
          <a:r>
            <a:rPr lang="zh-CN" altLang="en-US" dirty="0"/>
            <a:t>对等</a:t>
          </a:r>
          <a:r>
            <a:rPr lang="en-US" altLang="zh-CN" dirty="0"/>
            <a:t>(P2P)</a:t>
          </a:r>
          <a:r>
            <a:rPr lang="zh-CN" altLang="en-US" dirty="0"/>
            <a:t>方式</a:t>
          </a:r>
          <a:endParaRPr lang="en-US" dirty="0"/>
        </a:p>
      </dgm:t>
    </dgm:pt>
    <dgm:pt modelId="{42A2125A-056A-463D-8B13-9F360C3EB267}" type="parTrans" cxnId="{A27122C4-ABD5-4BD1-9E4B-D0F816B2F8AF}">
      <dgm:prSet/>
      <dgm:spPr/>
      <dgm:t>
        <a:bodyPr/>
        <a:lstStyle/>
        <a:p>
          <a:endParaRPr lang="en-US"/>
        </a:p>
      </dgm:t>
    </dgm:pt>
    <dgm:pt modelId="{C923A7CE-836D-499E-806E-B36CE9596B3F}" type="sibTrans" cxnId="{A27122C4-ABD5-4BD1-9E4B-D0F816B2F8AF}">
      <dgm:prSet/>
      <dgm:spPr/>
      <dgm:t>
        <a:bodyPr/>
        <a:lstStyle/>
        <a:p>
          <a:endParaRPr lang="en-US"/>
        </a:p>
      </dgm:t>
    </dgm:pt>
    <dgm:pt modelId="{D818F897-4E4B-4B81-834A-306B51EFE860}" type="pres">
      <dgm:prSet presAssocID="{2C1CC030-F8AD-4603-BEF6-B40CC1AE67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7F86B-6287-416F-8848-CF5AD69850FF}" type="pres">
      <dgm:prSet presAssocID="{D8A6D5B1-790E-4F19-AB3F-5BB136B5D876}" presName="root" presStyleCnt="0"/>
      <dgm:spPr/>
    </dgm:pt>
    <dgm:pt modelId="{A039159C-985B-4378-B1D9-F0DE09C6829D}" type="pres">
      <dgm:prSet presAssocID="{D8A6D5B1-790E-4F19-AB3F-5BB136B5D876}" presName="rootComposite" presStyleCnt="0"/>
      <dgm:spPr/>
    </dgm:pt>
    <dgm:pt modelId="{0C962FB6-C0B4-43BC-8BAC-96CE18405D3B}" type="pres">
      <dgm:prSet presAssocID="{D8A6D5B1-790E-4F19-AB3F-5BB136B5D876}" presName="rootText" presStyleLbl="node1" presStyleIdx="0" presStyleCnt="1" custScaleX="207695" custLinFactNeighborX="-22955" custLinFactNeighborY="-44"/>
      <dgm:spPr/>
    </dgm:pt>
    <dgm:pt modelId="{7F005D53-4FEC-4304-813D-AE0096A122DC}" type="pres">
      <dgm:prSet presAssocID="{D8A6D5B1-790E-4F19-AB3F-5BB136B5D876}" presName="rootConnector" presStyleLbl="node1" presStyleIdx="0" presStyleCnt="1"/>
      <dgm:spPr/>
    </dgm:pt>
    <dgm:pt modelId="{808AD7D3-1DFE-45F7-9862-DA78B6E58DC6}" type="pres">
      <dgm:prSet presAssocID="{D8A6D5B1-790E-4F19-AB3F-5BB136B5D876}" presName="childShape" presStyleCnt="0"/>
      <dgm:spPr/>
    </dgm:pt>
    <dgm:pt modelId="{0DD44AFC-B37D-4A14-A581-7C24E3CB2FCC}" type="pres">
      <dgm:prSet presAssocID="{4F6D65D5-BE38-41F2-AAC9-E7834DD41F49}" presName="Name13" presStyleLbl="parChTrans1D2" presStyleIdx="0" presStyleCnt="2"/>
      <dgm:spPr/>
    </dgm:pt>
    <dgm:pt modelId="{D0622A36-03CB-4F9E-8E06-ABFB6A2F9496}" type="pres">
      <dgm:prSet presAssocID="{60EF2301-EA28-4110-BBD5-8AEB1EB4C39D}" presName="childText" presStyleLbl="bgAcc1" presStyleIdx="0" presStyleCnt="2" custScaleX="176966">
        <dgm:presLayoutVars>
          <dgm:bulletEnabled val="1"/>
        </dgm:presLayoutVars>
      </dgm:prSet>
      <dgm:spPr/>
    </dgm:pt>
    <dgm:pt modelId="{640AE8EA-B85C-47E5-AB2B-099535513D09}" type="pres">
      <dgm:prSet presAssocID="{42A2125A-056A-463D-8B13-9F360C3EB267}" presName="Name13" presStyleLbl="parChTrans1D2" presStyleIdx="1" presStyleCnt="2"/>
      <dgm:spPr/>
    </dgm:pt>
    <dgm:pt modelId="{5740C1AB-79B4-4F24-B269-A356D65FDBEA}" type="pres">
      <dgm:prSet presAssocID="{78232935-2282-45E7-93CD-48EF872EA560}" presName="childText" presStyleLbl="bgAcc1" presStyleIdx="1" presStyleCnt="2" custScaleX="161570">
        <dgm:presLayoutVars>
          <dgm:bulletEnabled val="1"/>
        </dgm:presLayoutVars>
      </dgm:prSet>
      <dgm:spPr/>
    </dgm:pt>
  </dgm:ptLst>
  <dgm:cxnLst>
    <dgm:cxn modelId="{59D8793F-5CAC-4A93-99B0-36B0E9AAC974}" type="presOf" srcId="{D8A6D5B1-790E-4F19-AB3F-5BB136B5D876}" destId="{0C962FB6-C0B4-43BC-8BAC-96CE18405D3B}" srcOrd="0" destOrd="0" presId="urn:microsoft.com/office/officeart/2005/8/layout/hierarchy3"/>
    <dgm:cxn modelId="{93907856-10DC-464D-9EA0-94385FED07D3}" srcId="{D8A6D5B1-790E-4F19-AB3F-5BB136B5D876}" destId="{60EF2301-EA28-4110-BBD5-8AEB1EB4C39D}" srcOrd="0" destOrd="0" parTransId="{4F6D65D5-BE38-41F2-AAC9-E7834DD41F49}" sibTransId="{DC06D600-8587-4D7B-9336-F1B074D80C43}"/>
    <dgm:cxn modelId="{DE8A8B56-4E2D-4F45-AD48-2190BA4CCB58}" type="presOf" srcId="{42A2125A-056A-463D-8B13-9F360C3EB267}" destId="{640AE8EA-B85C-47E5-AB2B-099535513D09}" srcOrd="0" destOrd="0" presId="urn:microsoft.com/office/officeart/2005/8/layout/hierarchy3"/>
    <dgm:cxn modelId="{CC89B787-4BBC-4E8C-BFB6-3C6AF58C1939}" srcId="{2C1CC030-F8AD-4603-BEF6-B40CC1AE6765}" destId="{D8A6D5B1-790E-4F19-AB3F-5BB136B5D876}" srcOrd="0" destOrd="0" parTransId="{20B87023-FB5E-4C24-B636-6C6A58A9A1E2}" sibTransId="{699BDC57-7A1F-4403-BBF1-FF4EBFF12211}"/>
    <dgm:cxn modelId="{A27122C4-ABD5-4BD1-9E4B-D0F816B2F8AF}" srcId="{D8A6D5B1-790E-4F19-AB3F-5BB136B5D876}" destId="{78232935-2282-45E7-93CD-48EF872EA560}" srcOrd="1" destOrd="0" parTransId="{42A2125A-056A-463D-8B13-9F360C3EB267}" sibTransId="{C923A7CE-836D-499E-806E-B36CE9596B3F}"/>
    <dgm:cxn modelId="{843E9AD4-35A4-474B-81EF-BFFF4635D07E}" type="presOf" srcId="{4F6D65D5-BE38-41F2-AAC9-E7834DD41F49}" destId="{0DD44AFC-B37D-4A14-A581-7C24E3CB2FCC}" srcOrd="0" destOrd="0" presId="urn:microsoft.com/office/officeart/2005/8/layout/hierarchy3"/>
    <dgm:cxn modelId="{13A495DD-0CD5-48D5-801A-4863AB730C3E}" type="presOf" srcId="{2C1CC030-F8AD-4603-BEF6-B40CC1AE6765}" destId="{D818F897-4E4B-4B81-834A-306B51EFE860}" srcOrd="0" destOrd="0" presId="urn:microsoft.com/office/officeart/2005/8/layout/hierarchy3"/>
    <dgm:cxn modelId="{C7498AE5-7352-4A77-BA63-1EE4F79A8F39}" type="presOf" srcId="{D8A6D5B1-790E-4F19-AB3F-5BB136B5D876}" destId="{7F005D53-4FEC-4304-813D-AE0096A122DC}" srcOrd="1" destOrd="0" presId="urn:microsoft.com/office/officeart/2005/8/layout/hierarchy3"/>
    <dgm:cxn modelId="{BD122BE9-58D3-4DDA-BF70-3F12FFDE79FF}" type="presOf" srcId="{78232935-2282-45E7-93CD-48EF872EA560}" destId="{5740C1AB-79B4-4F24-B269-A356D65FDBEA}" srcOrd="0" destOrd="0" presId="urn:microsoft.com/office/officeart/2005/8/layout/hierarchy3"/>
    <dgm:cxn modelId="{A994BCF0-F7B5-466A-9D81-8A710B8DC1BC}" type="presOf" srcId="{60EF2301-EA28-4110-BBD5-8AEB1EB4C39D}" destId="{D0622A36-03CB-4F9E-8E06-ABFB6A2F9496}" srcOrd="0" destOrd="0" presId="urn:microsoft.com/office/officeart/2005/8/layout/hierarchy3"/>
    <dgm:cxn modelId="{C912019A-D2C2-4660-85D5-B545B1C005B5}" type="presParOf" srcId="{D818F897-4E4B-4B81-834A-306B51EFE860}" destId="{FCD7F86B-6287-416F-8848-CF5AD69850FF}" srcOrd="0" destOrd="0" presId="urn:microsoft.com/office/officeart/2005/8/layout/hierarchy3"/>
    <dgm:cxn modelId="{BB6858F7-AB5C-47E3-B248-7DEA0B02A88B}" type="presParOf" srcId="{FCD7F86B-6287-416F-8848-CF5AD69850FF}" destId="{A039159C-985B-4378-B1D9-F0DE09C6829D}" srcOrd="0" destOrd="0" presId="urn:microsoft.com/office/officeart/2005/8/layout/hierarchy3"/>
    <dgm:cxn modelId="{B4BAAFD9-333F-4827-A2C5-B4105EBBEA43}" type="presParOf" srcId="{A039159C-985B-4378-B1D9-F0DE09C6829D}" destId="{0C962FB6-C0B4-43BC-8BAC-96CE18405D3B}" srcOrd="0" destOrd="0" presId="urn:microsoft.com/office/officeart/2005/8/layout/hierarchy3"/>
    <dgm:cxn modelId="{6506FC00-8453-4B31-8CB9-097A4430107E}" type="presParOf" srcId="{A039159C-985B-4378-B1D9-F0DE09C6829D}" destId="{7F005D53-4FEC-4304-813D-AE0096A122DC}" srcOrd="1" destOrd="0" presId="urn:microsoft.com/office/officeart/2005/8/layout/hierarchy3"/>
    <dgm:cxn modelId="{2840CD43-1686-4D22-BB23-AA02BA275E0C}" type="presParOf" srcId="{FCD7F86B-6287-416F-8848-CF5AD69850FF}" destId="{808AD7D3-1DFE-45F7-9862-DA78B6E58DC6}" srcOrd="1" destOrd="0" presId="urn:microsoft.com/office/officeart/2005/8/layout/hierarchy3"/>
    <dgm:cxn modelId="{28982796-3191-4E90-B565-308AFC56146F}" type="presParOf" srcId="{808AD7D3-1DFE-45F7-9862-DA78B6E58DC6}" destId="{0DD44AFC-B37D-4A14-A581-7C24E3CB2FCC}" srcOrd="0" destOrd="0" presId="urn:microsoft.com/office/officeart/2005/8/layout/hierarchy3"/>
    <dgm:cxn modelId="{8265BBFB-2F93-438B-B889-64A5C08BB167}" type="presParOf" srcId="{808AD7D3-1DFE-45F7-9862-DA78B6E58DC6}" destId="{D0622A36-03CB-4F9E-8E06-ABFB6A2F9496}" srcOrd="1" destOrd="0" presId="urn:microsoft.com/office/officeart/2005/8/layout/hierarchy3"/>
    <dgm:cxn modelId="{6955B58B-1D09-4375-9F75-F96FF03594E5}" type="presParOf" srcId="{808AD7D3-1DFE-45F7-9862-DA78B6E58DC6}" destId="{640AE8EA-B85C-47E5-AB2B-099535513D09}" srcOrd="2" destOrd="0" presId="urn:microsoft.com/office/officeart/2005/8/layout/hierarchy3"/>
    <dgm:cxn modelId="{B60A48ED-6A05-4973-97EC-132953CDE864}" type="presParOf" srcId="{808AD7D3-1DFE-45F7-9862-DA78B6E58DC6}" destId="{5740C1AB-79B4-4F24-B269-A356D65FDBE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1CC030-F8AD-4603-BEF6-B40CC1AE6765}" type="doc">
      <dgm:prSet loTypeId="urn:microsoft.com/office/officeart/2005/8/layout/hierarchy3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D8A6D5B1-790E-4F19-AB3F-5BB136B5D876}">
      <dgm:prSet phldrT="[Text]" custT="1"/>
      <dgm:spPr/>
      <dgm:t>
        <a:bodyPr/>
        <a:lstStyle/>
        <a:p>
          <a:r>
            <a:rPr lang="zh-CN" altLang="en-US" sz="4000" dirty="0">
              <a:solidFill>
                <a:srgbClr val="000000"/>
              </a:solidFill>
            </a:rPr>
            <a:t>数据交换方式</a:t>
          </a:r>
          <a:endParaRPr lang="en-US" sz="4000" dirty="0">
            <a:solidFill>
              <a:srgbClr val="000000"/>
            </a:solidFill>
          </a:endParaRPr>
        </a:p>
      </dgm:t>
    </dgm:pt>
    <dgm:pt modelId="{20B87023-FB5E-4C24-B636-6C6A58A9A1E2}" type="parTrans" cxnId="{CC89B787-4BBC-4E8C-BFB6-3C6AF58C1939}">
      <dgm:prSet/>
      <dgm:spPr/>
      <dgm:t>
        <a:bodyPr/>
        <a:lstStyle/>
        <a:p>
          <a:endParaRPr lang="en-US"/>
        </a:p>
      </dgm:t>
    </dgm:pt>
    <dgm:pt modelId="{699BDC57-7A1F-4403-BBF1-FF4EBFF12211}" type="sibTrans" cxnId="{CC89B787-4BBC-4E8C-BFB6-3C6AF58C1939}">
      <dgm:prSet/>
      <dgm:spPr/>
      <dgm:t>
        <a:bodyPr/>
        <a:lstStyle/>
        <a:p>
          <a:endParaRPr lang="en-US"/>
        </a:p>
      </dgm:t>
    </dgm:pt>
    <dgm:pt modelId="{60EF2301-EA28-4110-BBD5-8AEB1EB4C39D}">
      <dgm:prSet phldrT="[Text]"/>
      <dgm:spPr/>
      <dgm:t>
        <a:bodyPr/>
        <a:lstStyle/>
        <a:p>
          <a:r>
            <a:rPr lang="zh-CN" altLang="en-US" dirty="0"/>
            <a:t>电路交换</a:t>
          </a:r>
          <a:r>
            <a:rPr lang="en-US" altLang="zh-CN" dirty="0"/>
            <a:t>(Circuit Switching)</a:t>
          </a:r>
          <a:endParaRPr lang="en-US" dirty="0"/>
        </a:p>
      </dgm:t>
    </dgm:pt>
    <dgm:pt modelId="{4F6D65D5-BE38-41F2-AAC9-E7834DD41F49}" type="parTrans" cxnId="{93907856-10DC-464D-9EA0-94385FED07D3}">
      <dgm:prSet/>
      <dgm:spPr/>
      <dgm:t>
        <a:bodyPr/>
        <a:lstStyle/>
        <a:p>
          <a:endParaRPr lang="en-US"/>
        </a:p>
      </dgm:t>
    </dgm:pt>
    <dgm:pt modelId="{DC06D600-8587-4D7B-9336-F1B074D80C43}" type="sibTrans" cxnId="{93907856-10DC-464D-9EA0-94385FED07D3}">
      <dgm:prSet/>
      <dgm:spPr/>
      <dgm:t>
        <a:bodyPr/>
        <a:lstStyle/>
        <a:p>
          <a:endParaRPr lang="en-US"/>
        </a:p>
      </dgm:t>
    </dgm:pt>
    <dgm:pt modelId="{78232935-2282-45E7-93CD-48EF872EA560}">
      <dgm:prSet phldrT="[Text]"/>
      <dgm:spPr/>
      <dgm:t>
        <a:bodyPr/>
        <a:lstStyle/>
        <a:p>
          <a:r>
            <a:rPr lang="zh-CN" altLang="en-US" dirty="0"/>
            <a:t>报文交换</a:t>
          </a:r>
          <a:r>
            <a:rPr lang="en-US" altLang="zh-CN" dirty="0"/>
            <a:t>(Message Switching)</a:t>
          </a:r>
          <a:endParaRPr lang="en-US" dirty="0"/>
        </a:p>
      </dgm:t>
    </dgm:pt>
    <dgm:pt modelId="{42A2125A-056A-463D-8B13-9F360C3EB267}" type="parTrans" cxnId="{A27122C4-ABD5-4BD1-9E4B-D0F816B2F8AF}">
      <dgm:prSet/>
      <dgm:spPr/>
      <dgm:t>
        <a:bodyPr/>
        <a:lstStyle/>
        <a:p>
          <a:endParaRPr lang="en-US"/>
        </a:p>
      </dgm:t>
    </dgm:pt>
    <dgm:pt modelId="{C923A7CE-836D-499E-806E-B36CE9596B3F}" type="sibTrans" cxnId="{A27122C4-ABD5-4BD1-9E4B-D0F816B2F8AF}">
      <dgm:prSet/>
      <dgm:spPr/>
      <dgm:t>
        <a:bodyPr/>
        <a:lstStyle/>
        <a:p>
          <a:endParaRPr lang="en-US"/>
        </a:p>
      </dgm:t>
    </dgm:pt>
    <dgm:pt modelId="{CF7D4EDB-29BB-4688-981F-97AD07A13D1A}">
      <dgm:prSet phldrT="[Text]"/>
      <dgm:spPr/>
      <dgm:t>
        <a:bodyPr/>
        <a:lstStyle/>
        <a:p>
          <a:r>
            <a:rPr lang="zh-CN" altLang="en-US" dirty="0"/>
            <a:t>分组交换</a:t>
          </a:r>
          <a:r>
            <a:rPr lang="en-US" altLang="zh-CN" dirty="0"/>
            <a:t>(Packet Switching)</a:t>
          </a:r>
          <a:endParaRPr lang="en-US" dirty="0"/>
        </a:p>
      </dgm:t>
    </dgm:pt>
    <dgm:pt modelId="{6ECD1D76-4B73-43E4-BFAA-5C8181D058D5}" type="parTrans" cxnId="{ED7858C9-0863-414D-81C7-A0FAB762CB4F}">
      <dgm:prSet/>
      <dgm:spPr/>
      <dgm:t>
        <a:bodyPr/>
        <a:lstStyle/>
        <a:p>
          <a:endParaRPr lang="en-US"/>
        </a:p>
      </dgm:t>
    </dgm:pt>
    <dgm:pt modelId="{CE32EE4B-5445-4552-A3AF-15BF06439005}" type="sibTrans" cxnId="{ED7858C9-0863-414D-81C7-A0FAB762CB4F}">
      <dgm:prSet/>
      <dgm:spPr/>
      <dgm:t>
        <a:bodyPr/>
        <a:lstStyle/>
        <a:p>
          <a:endParaRPr lang="en-US"/>
        </a:p>
      </dgm:t>
    </dgm:pt>
    <dgm:pt modelId="{D818F897-4E4B-4B81-834A-306B51EFE860}" type="pres">
      <dgm:prSet presAssocID="{2C1CC030-F8AD-4603-BEF6-B40CC1AE67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7F86B-6287-416F-8848-CF5AD69850FF}" type="pres">
      <dgm:prSet presAssocID="{D8A6D5B1-790E-4F19-AB3F-5BB136B5D876}" presName="root" presStyleCnt="0"/>
      <dgm:spPr/>
    </dgm:pt>
    <dgm:pt modelId="{A039159C-985B-4378-B1D9-F0DE09C6829D}" type="pres">
      <dgm:prSet presAssocID="{D8A6D5B1-790E-4F19-AB3F-5BB136B5D876}" presName="rootComposite" presStyleCnt="0"/>
      <dgm:spPr/>
    </dgm:pt>
    <dgm:pt modelId="{0C962FB6-C0B4-43BC-8BAC-96CE18405D3B}" type="pres">
      <dgm:prSet presAssocID="{D8A6D5B1-790E-4F19-AB3F-5BB136B5D876}" presName="rootText" presStyleLbl="node1" presStyleIdx="0" presStyleCnt="1" custScaleX="165230" custScaleY="63607" custLinFactNeighborX="-10694" custLinFactNeighborY="-5368"/>
      <dgm:spPr/>
    </dgm:pt>
    <dgm:pt modelId="{7F005D53-4FEC-4304-813D-AE0096A122DC}" type="pres">
      <dgm:prSet presAssocID="{D8A6D5B1-790E-4F19-AB3F-5BB136B5D876}" presName="rootConnector" presStyleLbl="node1" presStyleIdx="0" presStyleCnt="1"/>
      <dgm:spPr/>
    </dgm:pt>
    <dgm:pt modelId="{808AD7D3-1DFE-45F7-9862-DA78B6E58DC6}" type="pres">
      <dgm:prSet presAssocID="{D8A6D5B1-790E-4F19-AB3F-5BB136B5D876}" presName="childShape" presStyleCnt="0"/>
      <dgm:spPr/>
    </dgm:pt>
    <dgm:pt modelId="{0DD44AFC-B37D-4A14-A581-7C24E3CB2FCC}" type="pres">
      <dgm:prSet presAssocID="{4F6D65D5-BE38-41F2-AAC9-E7834DD41F49}" presName="Name13" presStyleLbl="parChTrans1D2" presStyleIdx="0" presStyleCnt="3"/>
      <dgm:spPr/>
    </dgm:pt>
    <dgm:pt modelId="{D0622A36-03CB-4F9E-8E06-ABFB6A2F9496}" type="pres">
      <dgm:prSet presAssocID="{60EF2301-EA28-4110-BBD5-8AEB1EB4C39D}" presName="childText" presStyleLbl="bgAcc1" presStyleIdx="0" presStyleCnt="3" custScaleX="192681" custScaleY="36257" custLinFactNeighborX="-629">
        <dgm:presLayoutVars>
          <dgm:bulletEnabled val="1"/>
        </dgm:presLayoutVars>
      </dgm:prSet>
      <dgm:spPr/>
    </dgm:pt>
    <dgm:pt modelId="{640AE8EA-B85C-47E5-AB2B-099535513D09}" type="pres">
      <dgm:prSet presAssocID="{42A2125A-056A-463D-8B13-9F360C3EB267}" presName="Name13" presStyleLbl="parChTrans1D2" presStyleIdx="1" presStyleCnt="3"/>
      <dgm:spPr/>
    </dgm:pt>
    <dgm:pt modelId="{5740C1AB-79B4-4F24-B269-A356D65FDBEA}" type="pres">
      <dgm:prSet presAssocID="{78232935-2282-45E7-93CD-48EF872EA560}" presName="childText" presStyleLbl="bgAcc1" presStyleIdx="1" presStyleCnt="3" custScaleX="195778" custScaleY="37787" custLinFactNeighborY="-1007">
        <dgm:presLayoutVars>
          <dgm:bulletEnabled val="1"/>
        </dgm:presLayoutVars>
      </dgm:prSet>
      <dgm:spPr/>
    </dgm:pt>
    <dgm:pt modelId="{2C10DEED-EC0B-4D47-9D6B-3051EFE8B36D}" type="pres">
      <dgm:prSet presAssocID="{6ECD1D76-4B73-43E4-BFAA-5C8181D058D5}" presName="Name13" presStyleLbl="parChTrans1D2" presStyleIdx="2" presStyleCnt="3"/>
      <dgm:spPr/>
    </dgm:pt>
    <dgm:pt modelId="{6D125BC5-6670-42E3-804B-06C95B06D759}" type="pres">
      <dgm:prSet presAssocID="{CF7D4EDB-29BB-4688-981F-97AD07A13D1A}" presName="childText" presStyleLbl="bgAcc1" presStyleIdx="2" presStyleCnt="3" custScaleX="189193" custScaleY="33153">
        <dgm:presLayoutVars>
          <dgm:bulletEnabled val="1"/>
        </dgm:presLayoutVars>
      </dgm:prSet>
      <dgm:spPr/>
    </dgm:pt>
  </dgm:ptLst>
  <dgm:cxnLst>
    <dgm:cxn modelId="{FF14FE0D-6EC5-40CD-8D5D-B5FEF0D8B301}" type="presOf" srcId="{4F6D65D5-BE38-41F2-AAC9-E7834DD41F49}" destId="{0DD44AFC-B37D-4A14-A581-7C24E3CB2FCC}" srcOrd="0" destOrd="0" presId="urn:microsoft.com/office/officeart/2005/8/layout/hierarchy3"/>
    <dgm:cxn modelId="{DF6A6018-5C99-4BB4-B254-50ACC07BD070}" type="presOf" srcId="{CF7D4EDB-29BB-4688-981F-97AD07A13D1A}" destId="{6D125BC5-6670-42E3-804B-06C95B06D759}" srcOrd="0" destOrd="0" presId="urn:microsoft.com/office/officeart/2005/8/layout/hierarchy3"/>
    <dgm:cxn modelId="{DBD53456-CF2D-47AA-999A-C1B4C4268F61}" type="presOf" srcId="{6ECD1D76-4B73-43E4-BFAA-5C8181D058D5}" destId="{2C10DEED-EC0B-4D47-9D6B-3051EFE8B36D}" srcOrd="0" destOrd="0" presId="urn:microsoft.com/office/officeart/2005/8/layout/hierarchy3"/>
    <dgm:cxn modelId="{8AE93776-BE9F-4B87-B6F6-48181788AC44}" type="presOf" srcId="{60EF2301-EA28-4110-BBD5-8AEB1EB4C39D}" destId="{D0622A36-03CB-4F9E-8E06-ABFB6A2F9496}" srcOrd="0" destOrd="0" presId="urn:microsoft.com/office/officeart/2005/8/layout/hierarchy3"/>
    <dgm:cxn modelId="{93907856-10DC-464D-9EA0-94385FED07D3}" srcId="{D8A6D5B1-790E-4F19-AB3F-5BB136B5D876}" destId="{60EF2301-EA28-4110-BBD5-8AEB1EB4C39D}" srcOrd="0" destOrd="0" parTransId="{4F6D65D5-BE38-41F2-AAC9-E7834DD41F49}" sibTransId="{DC06D600-8587-4D7B-9336-F1B074D80C43}"/>
    <dgm:cxn modelId="{CC89B787-4BBC-4E8C-BFB6-3C6AF58C1939}" srcId="{2C1CC030-F8AD-4603-BEF6-B40CC1AE6765}" destId="{D8A6D5B1-790E-4F19-AB3F-5BB136B5D876}" srcOrd="0" destOrd="0" parTransId="{20B87023-FB5E-4C24-B636-6C6A58A9A1E2}" sibTransId="{699BDC57-7A1F-4403-BBF1-FF4EBFF12211}"/>
    <dgm:cxn modelId="{25CB4588-0C1E-4544-ACA0-70A9F91C1AFB}" type="presOf" srcId="{42A2125A-056A-463D-8B13-9F360C3EB267}" destId="{640AE8EA-B85C-47E5-AB2B-099535513D09}" srcOrd="0" destOrd="0" presId="urn:microsoft.com/office/officeart/2005/8/layout/hierarchy3"/>
    <dgm:cxn modelId="{6A8421A1-3F23-4DCD-94F8-32D3633099A8}" type="presOf" srcId="{78232935-2282-45E7-93CD-48EF872EA560}" destId="{5740C1AB-79B4-4F24-B269-A356D65FDBEA}" srcOrd="0" destOrd="0" presId="urn:microsoft.com/office/officeart/2005/8/layout/hierarchy3"/>
    <dgm:cxn modelId="{A5F1EDA3-C11C-4A3B-99DF-78F179FBF54A}" type="presOf" srcId="{D8A6D5B1-790E-4F19-AB3F-5BB136B5D876}" destId="{0C962FB6-C0B4-43BC-8BAC-96CE18405D3B}" srcOrd="0" destOrd="0" presId="urn:microsoft.com/office/officeart/2005/8/layout/hierarchy3"/>
    <dgm:cxn modelId="{D18DB2B6-A86E-4643-9480-F847CA36E431}" type="presOf" srcId="{D8A6D5B1-790E-4F19-AB3F-5BB136B5D876}" destId="{7F005D53-4FEC-4304-813D-AE0096A122DC}" srcOrd="1" destOrd="0" presId="urn:microsoft.com/office/officeart/2005/8/layout/hierarchy3"/>
    <dgm:cxn modelId="{A27122C4-ABD5-4BD1-9E4B-D0F816B2F8AF}" srcId="{D8A6D5B1-790E-4F19-AB3F-5BB136B5D876}" destId="{78232935-2282-45E7-93CD-48EF872EA560}" srcOrd="1" destOrd="0" parTransId="{42A2125A-056A-463D-8B13-9F360C3EB267}" sibTransId="{C923A7CE-836D-499E-806E-B36CE9596B3F}"/>
    <dgm:cxn modelId="{ED7858C9-0863-414D-81C7-A0FAB762CB4F}" srcId="{D8A6D5B1-790E-4F19-AB3F-5BB136B5D876}" destId="{CF7D4EDB-29BB-4688-981F-97AD07A13D1A}" srcOrd="2" destOrd="0" parTransId="{6ECD1D76-4B73-43E4-BFAA-5C8181D058D5}" sibTransId="{CE32EE4B-5445-4552-A3AF-15BF06439005}"/>
    <dgm:cxn modelId="{F58805E0-ABB9-4476-BD1B-D8B067EE0E2D}" type="presOf" srcId="{2C1CC030-F8AD-4603-BEF6-B40CC1AE6765}" destId="{D818F897-4E4B-4B81-834A-306B51EFE860}" srcOrd="0" destOrd="0" presId="urn:microsoft.com/office/officeart/2005/8/layout/hierarchy3"/>
    <dgm:cxn modelId="{2ECBF5D4-29F7-4892-9FDC-0ED544B83EDC}" type="presParOf" srcId="{D818F897-4E4B-4B81-834A-306B51EFE860}" destId="{FCD7F86B-6287-416F-8848-CF5AD69850FF}" srcOrd="0" destOrd="0" presId="urn:microsoft.com/office/officeart/2005/8/layout/hierarchy3"/>
    <dgm:cxn modelId="{CF2B8223-396F-42EE-BBEA-D9CE03C0C661}" type="presParOf" srcId="{FCD7F86B-6287-416F-8848-CF5AD69850FF}" destId="{A039159C-985B-4378-B1D9-F0DE09C6829D}" srcOrd="0" destOrd="0" presId="urn:microsoft.com/office/officeart/2005/8/layout/hierarchy3"/>
    <dgm:cxn modelId="{AEC4725B-F7E6-474E-BFB8-66182C2D8EB0}" type="presParOf" srcId="{A039159C-985B-4378-B1D9-F0DE09C6829D}" destId="{0C962FB6-C0B4-43BC-8BAC-96CE18405D3B}" srcOrd="0" destOrd="0" presId="urn:microsoft.com/office/officeart/2005/8/layout/hierarchy3"/>
    <dgm:cxn modelId="{806F617B-F949-4F57-842E-133446FF39DE}" type="presParOf" srcId="{A039159C-985B-4378-B1D9-F0DE09C6829D}" destId="{7F005D53-4FEC-4304-813D-AE0096A122DC}" srcOrd="1" destOrd="0" presId="urn:microsoft.com/office/officeart/2005/8/layout/hierarchy3"/>
    <dgm:cxn modelId="{6F15B361-FE59-406D-A08D-30238FA7AA98}" type="presParOf" srcId="{FCD7F86B-6287-416F-8848-CF5AD69850FF}" destId="{808AD7D3-1DFE-45F7-9862-DA78B6E58DC6}" srcOrd="1" destOrd="0" presId="urn:microsoft.com/office/officeart/2005/8/layout/hierarchy3"/>
    <dgm:cxn modelId="{0FA95FBD-EF15-43AE-A0E8-50E7FE89474B}" type="presParOf" srcId="{808AD7D3-1DFE-45F7-9862-DA78B6E58DC6}" destId="{0DD44AFC-B37D-4A14-A581-7C24E3CB2FCC}" srcOrd="0" destOrd="0" presId="urn:microsoft.com/office/officeart/2005/8/layout/hierarchy3"/>
    <dgm:cxn modelId="{A0A62A57-C3C4-4EDF-9CF6-420BA5082992}" type="presParOf" srcId="{808AD7D3-1DFE-45F7-9862-DA78B6E58DC6}" destId="{D0622A36-03CB-4F9E-8E06-ABFB6A2F9496}" srcOrd="1" destOrd="0" presId="urn:microsoft.com/office/officeart/2005/8/layout/hierarchy3"/>
    <dgm:cxn modelId="{FF0C1152-0A24-4FB0-93E8-C97954493E4C}" type="presParOf" srcId="{808AD7D3-1DFE-45F7-9862-DA78B6E58DC6}" destId="{640AE8EA-B85C-47E5-AB2B-099535513D09}" srcOrd="2" destOrd="0" presId="urn:microsoft.com/office/officeart/2005/8/layout/hierarchy3"/>
    <dgm:cxn modelId="{80BF3EA9-6317-47F9-A398-A9482CCC8D71}" type="presParOf" srcId="{808AD7D3-1DFE-45F7-9862-DA78B6E58DC6}" destId="{5740C1AB-79B4-4F24-B269-A356D65FDBEA}" srcOrd="3" destOrd="0" presId="urn:microsoft.com/office/officeart/2005/8/layout/hierarchy3"/>
    <dgm:cxn modelId="{2E4CD5EA-8CC5-462D-9F96-023DDD6B287C}" type="presParOf" srcId="{808AD7D3-1DFE-45F7-9862-DA78B6E58DC6}" destId="{2C10DEED-EC0B-4D47-9D6B-3051EFE8B36D}" srcOrd="4" destOrd="0" presId="urn:microsoft.com/office/officeart/2005/8/layout/hierarchy3"/>
    <dgm:cxn modelId="{4F749A70-9AE3-4490-99CB-3F4FBAE5A802}" type="presParOf" srcId="{808AD7D3-1DFE-45F7-9862-DA78B6E58DC6}" destId="{6D125BC5-6670-42E3-804B-06C95B06D7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108950-1912-4CA1-AA19-054B88080EFA}" type="doc">
      <dgm:prSet loTypeId="urn:microsoft.com/office/officeart/2005/8/layout/chevron2" loCatId="process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B23256AE-5B6D-446D-92B6-BC23C0D9D6E7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建立连接</a:t>
          </a:r>
          <a:endParaRPr lang="en-US" sz="2400" dirty="0">
            <a:solidFill>
              <a:srgbClr val="000000"/>
            </a:solidFill>
          </a:endParaRPr>
        </a:p>
      </dgm:t>
    </dgm:pt>
    <dgm:pt modelId="{6C11972F-2BBE-43E3-BC83-A8BA1A76827F}" type="parTrans" cxnId="{BAB7485E-0DB6-41F6-B2B4-60F57FCF7E23}">
      <dgm:prSet/>
      <dgm:spPr/>
      <dgm:t>
        <a:bodyPr/>
        <a:lstStyle/>
        <a:p>
          <a:endParaRPr lang="en-US"/>
        </a:p>
      </dgm:t>
    </dgm:pt>
    <dgm:pt modelId="{60CFD297-700D-4EC1-8623-9896023362D0}" type="sibTrans" cxnId="{BAB7485E-0DB6-41F6-B2B4-60F57FCF7E23}">
      <dgm:prSet/>
      <dgm:spPr/>
      <dgm:t>
        <a:bodyPr/>
        <a:lstStyle/>
        <a:p>
          <a:endParaRPr lang="en-US"/>
        </a:p>
      </dgm:t>
    </dgm:pt>
    <dgm:pt modelId="{27750A58-D868-4A95-8692-D8CE2AF35CC3}">
      <dgm:prSet phldrT="[Text]" custT="1"/>
      <dgm:spPr/>
      <dgm:t>
        <a:bodyPr/>
        <a:lstStyle/>
        <a:p>
          <a:r>
            <a:rPr lang="zh-CN" altLang="en-US" sz="2400" dirty="0"/>
            <a:t>申请占用通信资源</a:t>
          </a:r>
          <a:endParaRPr lang="en-US" sz="2400" dirty="0"/>
        </a:p>
      </dgm:t>
    </dgm:pt>
    <dgm:pt modelId="{D03207D0-99FE-4BA1-99F8-361DABAF5A0A}" type="parTrans" cxnId="{576D0F4B-8502-4B69-9D63-7EEAA0BD8F37}">
      <dgm:prSet/>
      <dgm:spPr/>
      <dgm:t>
        <a:bodyPr/>
        <a:lstStyle/>
        <a:p>
          <a:endParaRPr lang="en-US"/>
        </a:p>
      </dgm:t>
    </dgm:pt>
    <dgm:pt modelId="{5DC593F2-F43F-45A4-8E8E-EBB00238AC32}" type="sibTrans" cxnId="{576D0F4B-8502-4B69-9D63-7EEAA0BD8F37}">
      <dgm:prSet/>
      <dgm:spPr/>
      <dgm:t>
        <a:bodyPr/>
        <a:lstStyle/>
        <a:p>
          <a:endParaRPr lang="en-US"/>
        </a:p>
      </dgm:t>
    </dgm:pt>
    <dgm:pt modelId="{5D24B638-9FD1-4F08-9AE4-3B555FCE57CA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通话</a:t>
          </a:r>
          <a:endParaRPr lang="en-US" sz="2400" dirty="0">
            <a:solidFill>
              <a:srgbClr val="000000"/>
            </a:solidFill>
          </a:endParaRPr>
        </a:p>
      </dgm:t>
    </dgm:pt>
    <dgm:pt modelId="{A4819D51-9DB0-4979-B20A-659D7250CDEE}" type="parTrans" cxnId="{374F7517-8BF9-4D40-AAC7-C4D437CEA68C}">
      <dgm:prSet/>
      <dgm:spPr/>
      <dgm:t>
        <a:bodyPr/>
        <a:lstStyle/>
        <a:p>
          <a:endParaRPr lang="en-US"/>
        </a:p>
      </dgm:t>
    </dgm:pt>
    <dgm:pt modelId="{D8B37FB2-1392-425E-8DCA-C83685AAC530}" type="sibTrans" cxnId="{374F7517-8BF9-4D40-AAC7-C4D437CEA68C}">
      <dgm:prSet/>
      <dgm:spPr/>
      <dgm:t>
        <a:bodyPr/>
        <a:lstStyle/>
        <a:p>
          <a:endParaRPr lang="en-US"/>
        </a:p>
      </dgm:t>
    </dgm:pt>
    <dgm:pt modelId="{B5520F46-1045-4641-A4E3-3D8435A4593F}">
      <dgm:prSet phldrT="[Text]" custT="1"/>
      <dgm:spPr/>
      <dgm:t>
        <a:bodyPr/>
        <a:lstStyle/>
        <a:p>
          <a:r>
            <a:rPr lang="zh-CN" altLang="en-US" sz="2400" dirty="0"/>
            <a:t>一直占用通信资源</a:t>
          </a:r>
          <a:endParaRPr lang="en-US" altLang="en-US" sz="2400" dirty="0"/>
        </a:p>
      </dgm:t>
    </dgm:pt>
    <dgm:pt modelId="{EE743CFA-2426-4297-95CA-AF33ED08543C}" type="parTrans" cxnId="{56D9245E-6DEB-4974-B6A4-8E2E8E82C294}">
      <dgm:prSet/>
      <dgm:spPr/>
      <dgm:t>
        <a:bodyPr/>
        <a:lstStyle/>
        <a:p>
          <a:endParaRPr lang="en-US"/>
        </a:p>
      </dgm:t>
    </dgm:pt>
    <dgm:pt modelId="{37224E56-E55B-40DF-9449-B013AEEE5C24}" type="sibTrans" cxnId="{56D9245E-6DEB-4974-B6A4-8E2E8E82C294}">
      <dgm:prSet/>
      <dgm:spPr/>
      <dgm:t>
        <a:bodyPr/>
        <a:lstStyle/>
        <a:p>
          <a:endParaRPr lang="en-US"/>
        </a:p>
      </dgm:t>
    </dgm:pt>
    <dgm:pt modelId="{7209E810-39BC-400F-B085-2751BA776FE9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释放连接</a:t>
          </a:r>
          <a:endParaRPr lang="en-US" sz="2400" dirty="0">
            <a:solidFill>
              <a:srgbClr val="000000"/>
            </a:solidFill>
          </a:endParaRPr>
        </a:p>
      </dgm:t>
    </dgm:pt>
    <dgm:pt modelId="{F082D606-F27C-4DF2-93A8-7C200F2DDDC2}" type="parTrans" cxnId="{9702E5F0-5D10-4C3A-A2D9-8FD2E135B2B3}">
      <dgm:prSet/>
      <dgm:spPr/>
      <dgm:t>
        <a:bodyPr/>
        <a:lstStyle/>
        <a:p>
          <a:endParaRPr lang="en-US"/>
        </a:p>
      </dgm:t>
    </dgm:pt>
    <dgm:pt modelId="{CF438CB1-DCE8-4F15-A85F-CDF958EF5A12}" type="sibTrans" cxnId="{9702E5F0-5D10-4C3A-A2D9-8FD2E135B2B3}">
      <dgm:prSet/>
      <dgm:spPr/>
      <dgm:t>
        <a:bodyPr/>
        <a:lstStyle/>
        <a:p>
          <a:endParaRPr lang="en-US"/>
        </a:p>
      </dgm:t>
    </dgm:pt>
    <dgm:pt modelId="{CB4DF031-B55A-4B2F-8DC3-A057EDCA1BBF}">
      <dgm:prSet phldrT="[Text]" custT="1"/>
      <dgm:spPr/>
      <dgm:t>
        <a:bodyPr/>
        <a:lstStyle/>
        <a:p>
          <a:r>
            <a:rPr lang="zh-CN" altLang="en-US" sz="2400" dirty="0"/>
            <a:t>释放通信资源</a:t>
          </a:r>
          <a:endParaRPr lang="en-US" altLang="en-US" sz="2400" dirty="0"/>
        </a:p>
      </dgm:t>
    </dgm:pt>
    <dgm:pt modelId="{BBB9571B-88A5-47F8-B5D4-8E963416EA8C}" type="parTrans" cxnId="{5A208529-1772-4934-8AED-9F14966945C8}">
      <dgm:prSet/>
      <dgm:spPr/>
      <dgm:t>
        <a:bodyPr/>
        <a:lstStyle/>
        <a:p>
          <a:endParaRPr lang="en-US"/>
        </a:p>
      </dgm:t>
    </dgm:pt>
    <dgm:pt modelId="{1A28064D-DAF1-4A9E-B072-AA5A6E3F9787}" type="sibTrans" cxnId="{5A208529-1772-4934-8AED-9F14966945C8}">
      <dgm:prSet/>
      <dgm:spPr/>
      <dgm:t>
        <a:bodyPr/>
        <a:lstStyle/>
        <a:p>
          <a:endParaRPr lang="en-US"/>
        </a:p>
      </dgm:t>
    </dgm:pt>
    <dgm:pt modelId="{C6270190-879E-4F7E-9B7C-56C065E5D338}" type="pres">
      <dgm:prSet presAssocID="{92108950-1912-4CA1-AA19-054B88080EFA}" presName="linearFlow" presStyleCnt="0">
        <dgm:presLayoutVars>
          <dgm:dir/>
          <dgm:animLvl val="lvl"/>
          <dgm:resizeHandles val="exact"/>
        </dgm:presLayoutVars>
      </dgm:prSet>
      <dgm:spPr/>
    </dgm:pt>
    <dgm:pt modelId="{72EAFC75-22DB-435C-91E0-F1B43D1584FB}" type="pres">
      <dgm:prSet presAssocID="{B23256AE-5B6D-446D-92B6-BC23C0D9D6E7}" presName="composite" presStyleCnt="0"/>
      <dgm:spPr/>
    </dgm:pt>
    <dgm:pt modelId="{98CA7962-1279-47D4-AF62-C6F3307CE75F}" type="pres">
      <dgm:prSet presAssocID="{B23256AE-5B6D-446D-92B6-BC23C0D9D6E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E0A6CDF-8FDA-4E9A-B303-6582C0DE7FAC}" type="pres">
      <dgm:prSet presAssocID="{B23256AE-5B6D-446D-92B6-BC23C0D9D6E7}" presName="descendantText" presStyleLbl="alignAcc1" presStyleIdx="0" presStyleCnt="3" custLinFactNeighborY="-9737">
        <dgm:presLayoutVars>
          <dgm:bulletEnabled val="1"/>
        </dgm:presLayoutVars>
      </dgm:prSet>
      <dgm:spPr/>
    </dgm:pt>
    <dgm:pt modelId="{D41FD65A-E45C-4F36-ACFB-E55320544B8E}" type="pres">
      <dgm:prSet presAssocID="{60CFD297-700D-4EC1-8623-9896023362D0}" presName="sp" presStyleCnt="0"/>
      <dgm:spPr/>
    </dgm:pt>
    <dgm:pt modelId="{8F7C8D18-A12C-4609-B988-ADC84001D794}" type="pres">
      <dgm:prSet presAssocID="{5D24B638-9FD1-4F08-9AE4-3B555FCE57CA}" presName="composite" presStyleCnt="0"/>
      <dgm:spPr/>
    </dgm:pt>
    <dgm:pt modelId="{56202B03-6813-42FF-B3A8-2E7B5D20FA6F}" type="pres">
      <dgm:prSet presAssocID="{5D24B638-9FD1-4F08-9AE4-3B555FCE57C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6262A99-8B09-4060-B169-78A76D595763}" type="pres">
      <dgm:prSet presAssocID="{5D24B638-9FD1-4F08-9AE4-3B555FCE57CA}" presName="descendantText" presStyleLbl="alignAcc1" presStyleIdx="1" presStyleCnt="3">
        <dgm:presLayoutVars>
          <dgm:bulletEnabled val="1"/>
        </dgm:presLayoutVars>
      </dgm:prSet>
      <dgm:spPr/>
    </dgm:pt>
    <dgm:pt modelId="{090F1A8B-2C5F-42CA-957C-B89D32A8442B}" type="pres">
      <dgm:prSet presAssocID="{D8B37FB2-1392-425E-8DCA-C83685AAC530}" presName="sp" presStyleCnt="0"/>
      <dgm:spPr/>
    </dgm:pt>
    <dgm:pt modelId="{78B2D9D8-B617-4AFF-9091-3BD0A588972D}" type="pres">
      <dgm:prSet presAssocID="{7209E810-39BC-400F-B085-2751BA776FE9}" presName="composite" presStyleCnt="0"/>
      <dgm:spPr/>
    </dgm:pt>
    <dgm:pt modelId="{2248AAFA-6E23-4D48-9AC0-2FA866BCB790}" type="pres">
      <dgm:prSet presAssocID="{7209E810-39BC-400F-B085-2751BA776FE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8FD1446-1FA3-4DD4-8E63-58FD97DCE38A}" type="pres">
      <dgm:prSet presAssocID="{7209E810-39BC-400F-B085-2751BA776FE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769C109-34B8-405F-8DC0-92063FBDB065}" type="presOf" srcId="{B23256AE-5B6D-446D-92B6-BC23C0D9D6E7}" destId="{98CA7962-1279-47D4-AF62-C6F3307CE75F}" srcOrd="0" destOrd="0" presId="urn:microsoft.com/office/officeart/2005/8/layout/chevron2"/>
    <dgm:cxn modelId="{374F7517-8BF9-4D40-AAC7-C4D437CEA68C}" srcId="{92108950-1912-4CA1-AA19-054B88080EFA}" destId="{5D24B638-9FD1-4F08-9AE4-3B555FCE57CA}" srcOrd="1" destOrd="0" parTransId="{A4819D51-9DB0-4979-B20A-659D7250CDEE}" sibTransId="{D8B37FB2-1392-425E-8DCA-C83685AAC530}"/>
    <dgm:cxn modelId="{EDBF121C-E456-4B3C-B0BD-5B7B35CAB2E0}" type="presOf" srcId="{27750A58-D868-4A95-8692-D8CE2AF35CC3}" destId="{3E0A6CDF-8FDA-4E9A-B303-6582C0DE7FAC}" srcOrd="0" destOrd="0" presId="urn:microsoft.com/office/officeart/2005/8/layout/chevron2"/>
    <dgm:cxn modelId="{5A208529-1772-4934-8AED-9F14966945C8}" srcId="{7209E810-39BC-400F-B085-2751BA776FE9}" destId="{CB4DF031-B55A-4B2F-8DC3-A057EDCA1BBF}" srcOrd="0" destOrd="0" parTransId="{BBB9571B-88A5-47F8-B5D4-8E963416EA8C}" sibTransId="{1A28064D-DAF1-4A9E-B072-AA5A6E3F9787}"/>
    <dgm:cxn modelId="{56D9245E-6DEB-4974-B6A4-8E2E8E82C294}" srcId="{5D24B638-9FD1-4F08-9AE4-3B555FCE57CA}" destId="{B5520F46-1045-4641-A4E3-3D8435A4593F}" srcOrd="0" destOrd="0" parTransId="{EE743CFA-2426-4297-95CA-AF33ED08543C}" sibTransId="{37224E56-E55B-40DF-9449-B013AEEE5C24}"/>
    <dgm:cxn modelId="{BAB7485E-0DB6-41F6-B2B4-60F57FCF7E23}" srcId="{92108950-1912-4CA1-AA19-054B88080EFA}" destId="{B23256AE-5B6D-446D-92B6-BC23C0D9D6E7}" srcOrd="0" destOrd="0" parTransId="{6C11972F-2BBE-43E3-BC83-A8BA1A76827F}" sibTransId="{60CFD297-700D-4EC1-8623-9896023362D0}"/>
    <dgm:cxn modelId="{3AF40443-A051-4AB4-B4DE-249E4ED146C5}" type="presOf" srcId="{CB4DF031-B55A-4B2F-8DC3-A057EDCA1BBF}" destId="{F8FD1446-1FA3-4DD4-8E63-58FD97DCE38A}" srcOrd="0" destOrd="0" presId="urn:microsoft.com/office/officeart/2005/8/layout/chevron2"/>
    <dgm:cxn modelId="{576D0F4B-8502-4B69-9D63-7EEAA0BD8F37}" srcId="{B23256AE-5B6D-446D-92B6-BC23C0D9D6E7}" destId="{27750A58-D868-4A95-8692-D8CE2AF35CC3}" srcOrd="0" destOrd="0" parTransId="{D03207D0-99FE-4BA1-99F8-361DABAF5A0A}" sibTransId="{5DC593F2-F43F-45A4-8E8E-EBB00238AC32}"/>
    <dgm:cxn modelId="{7560329C-790A-419E-AA6C-CF573951CAB9}" type="presOf" srcId="{92108950-1912-4CA1-AA19-054B88080EFA}" destId="{C6270190-879E-4F7E-9B7C-56C065E5D338}" srcOrd="0" destOrd="0" presId="urn:microsoft.com/office/officeart/2005/8/layout/chevron2"/>
    <dgm:cxn modelId="{7468329E-5493-4908-B3D9-D4E24A839FC6}" type="presOf" srcId="{5D24B638-9FD1-4F08-9AE4-3B555FCE57CA}" destId="{56202B03-6813-42FF-B3A8-2E7B5D20FA6F}" srcOrd="0" destOrd="0" presId="urn:microsoft.com/office/officeart/2005/8/layout/chevron2"/>
    <dgm:cxn modelId="{AEDA84A7-F368-4864-8971-6A9CCA008C0E}" type="presOf" srcId="{B5520F46-1045-4641-A4E3-3D8435A4593F}" destId="{76262A99-8B09-4060-B169-78A76D595763}" srcOrd="0" destOrd="0" presId="urn:microsoft.com/office/officeart/2005/8/layout/chevron2"/>
    <dgm:cxn modelId="{88E20BB8-D11E-4BFF-8063-8474EA9960FA}" type="presOf" srcId="{7209E810-39BC-400F-B085-2751BA776FE9}" destId="{2248AAFA-6E23-4D48-9AC0-2FA866BCB790}" srcOrd="0" destOrd="0" presId="urn:microsoft.com/office/officeart/2005/8/layout/chevron2"/>
    <dgm:cxn modelId="{9702E5F0-5D10-4C3A-A2D9-8FD2E135B2B3}" srcId="{92108950-1912-4CA1-AA19-054B88080EFA}" destId="{7209E810-39BC-400F-B085-2751BA776FE9}" srcOrd="2" destOrd="0" parTransId="{F082D606-F27C-4DF2-93A8-7C200F2DDDC2}" sibTransId="{CF438CB1-DCE8-4F15-A85F-CDF958EF5A12}"/>
    <dgm:cxn modelId="{94221FEC-6AD0-46AC-956E-79635A98E94A}" type="presParOf" srcId="{C6270190-879E-4F7E-9B7C-56C065E5D338}" destId="{72EAFC75-22DB-435C-91E0-F1B43D1584FB}" srcOrd="0" destOrd="0" presId="urn:microsoft.com/office/officeart/2005/8/layout/chevron2"/>
    <dgm:cxn modelId="{EB89573E-7998-4286-9496-9E53C738046A}" type="presParOf" srcId="{72EAFC75-22DB-435C-91E0-F1B43D1584FB}" destId="{98CA7962-1279-47D4-AF62-C6F3307CE75F}" srcOrd="0" destOrd="0" presId="urn:microsoft.com/office/officeart/2005/8/layout/chevron2"/>
    <dgm:cxn modelId="{94BE6D4A-FC18-4D53-8F12-C1E65B6FAB79}" type="presParOf" srcId="{72EAFC75-22DB-435C-91E0-F1B43D1584FB}" destId="{3E0A6CDF-8FDA-4E9A-B303-6582C0DE7FAC}" srcOrd="1" destOrd="0" presId="urn:microsoft.com/office/officeart/2005/8/layout/chevron2"/>
    <dgm:cxn modelId="{28FD9CFC-C9F4-4422-9854-AECA8008D037}" type="presParOf" srcId="{C6270190-879E-4F7E-9B7C-56C065E5D338}" destId="{D41FD65A-E45C-4F36-ACFB-E55320544B8E}" srcOrd="1" destOrd="0" presId="urn:microsoft.com/office/officeart/2005/8/layout/chevron2"/>
    <dgm:cxn modelId="{B6513715-0AF3-4D29-ACFA-0FD2863F33D7}" type="presParOf" srcId="{C6270190-879E-4F7E-9B7C-56C065E5D338}" destId="{8F7C8D18-A12C-4609-B988-ADC84001D794}" srcOrd="2" destOrd="0" presId="urn:microsoft.com/office/officeart/2005/8/layout/chevron2"/>
    <dgm:cxn modelId="{D848A339-083D-440F-8FB7-E3B12A4114FC}" type="presParOf" srcId="{8F7C8D18-A12C-4609-B988-ADC84001D794}" destId="{56202B03-6813-42FF-B3A8-2E7B5D20FA6F}" srcOrd="0" destOrd="0" presId="urn:microsoft.com/office/officeart/2005/8/layout/chevron2"/>
    <dgm:cxn modelId="{49DE36C8-A47B-47A5-91AD-1A90AA1CCC67}" type="presParOf" srcId="{8F7C8D18-A12C-4609-B988-ADC84001D794}" destId="{76262A99-8B09-4060-B169-78A76D595763}" srcOrd="1" destOrd="0" presId="urn:microsoft.com/office/officeart/2005/8/layout/chevron2"/>
    <dgm:cxn modelId="{274AA7E6-37E8-4C6A-BFCD-2CE059A3ABB3}" type="presParOf" srcId="{C6270190-879E-4F7E-9B7C-56C065E5D338}" destId="{090F1A8B-2C5F-42CA-957C-B89D32A8442B}" srcOrd="3" destOrd="0" presId="urn:microsoft.com/office/officeart/2005/8/layout/chevron2"/>
    <dgm:cxn modelId="{3BBB215E-493A-4783-9C9D-B0D015646984}" type="presParOf" srcId="{C6270190-879E-4F7E-9B7C-56C065E5D338}" destId="{78B2D9D8-B617-4AFF-9091-3BD0A588972D}" srcOrd="4" destOrd="0" presId="urn:microsoft.com/office/officeart/2005/8/layout/chevron2"/>
    <dgm:cxn modelId="{5F8C5F90-F551-4D17-B06B-2A2E985FEC99}" type="presParOf" srcId="{78B2D9D8-B617-4AFF-9091-3BD0A588972D}" destId="{2248AAFA-6E23-4D48-9AC0-2FA866BCB790}" srcOrd="0" destOrd="0" presId="urn:microsoft.com/office/officeart/2005/8/layout/chevron2"/>
    <dgm:cxn modelId="{95A79C87-7A69-46FA-B643-E415D200E330}" type="presParOf" srcId="{78B2D9D8-B617-4AFF-9091-3BD0A588972D}" destId="{F8FD1446-1FA3-4DD4-8E63-58FD97DCE3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9000FB-EEF1-476A-8CEC-CDF423396F22}" type="doc">
      <dgm:prSet loTypeId="urn:microsoft.com/office/officeart/2005/8/layout/hList9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2DB246E3-CDF4-4866-92F0-EBE9B7996D7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优点</a:t>
          </a:r>
          <a:endParaRPr lang="en-US" dirty="0">
            <a:solidFill>
              <a:srgbClr val="000000"/>
            </a:solidFill>
          </a:endParaRPr>
        </a:p>
      </dgm:t>
    </dgm:pt>
    <dgm:pt modelId="{13B0D973-5EA3-45B0-AB2C-59386F3F2CF9}" type="parTrans" cxnId="{81AA03CB-A726-4E8E-8E24-75C6E3190289}">
      <dgm:prSet/>
      <dgm:spPr/>
      <dgm:t>
        <a:bodyPr/>
        <a:lstStyle/>
        <a:p>
          <a:endParaRPr lang="en-US"/>
        </a:p>
      </dgm:t>
    </dgm:pt>
    <dgm:pt modelId="{52610A82-5CD5-418E-96A7-AE0FFF166E95}" type="sibTrans" cxnId="{81AA03CB-A726-4E8E-8E24-75C6E3190289}">
      <dgm:prSet/>
      <dgm:spPr/>
      <dgm:t>
        <a:bodyPr/>
        <a:lstStyle/>
        <a:p>
          <a:endParaRPr lang="en-US"/>
        </a:p>
      </dgm:t>
    </dgm:pt>
    <dgm:pt modelId="{0E4648EA-42A1-49B0-8A9A-74749246B69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高效</a:t>
          </a:r>
          <a:endParaRPr lang="en-US" dirty="0">
            <a:solidFill>
              <a:srgbClr val="000000"/>
            </a:solidFill>
          </a:endParaRPr>
        </a:p>
      </dgm:t>
    </dgm:pt>
    <dgm:pt modelId="{71FC092C-A7AC-4414-B11D-CDF4FF44694D}" type="parTrans" cxnId="{9E8EF734-3393-4A39-B720-04180F583FF3}">
      <dgm:prSet/>
      <dgm:spPr/>
      <dgm:t>
        <a:bodyPr/>
        <a:lstStyle/>
        <a:p>
          <a:endParaRPr lang="en-US"/>
        </a:p>
      </dgm:t>
    </dgm:pt>
    <dgm:pt modelId="{5053D228-A831-476C-BF90-830FE1141FCD}" type="sibTrans" cxnId="{9E8EF734-3393-4A39-B720-04180F583FF3}">
      <dgm:prSet/>
      <dgm:spPr/>
      <dgm:t>
        <a:bodyPr/>
        <a:lstStyle/>
        <a:p>
          <a:endParaRPr lang="en-US"/>
        </a:p>
      </dgm:t>
    </dgm:pt>
    <dgm:pt modelId="{A162A898-B29A-4094-8062-DB799E9F935E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灵活</a:t>
          </a:r>
          <a:endParaRPr lang="en-US" altLang="zh-CN" dirty="0">
            <a:solidFill>
              <a:srgbClr val="000000"/>
            </a:solidFill>
          </a:endParaRPr>
        </a:p>
      </dgm:t>
    </dgm:pt>
    <dgm:pt modelId="{2B96DAEA-80A2-4E45-BB2C-219FAC11148F}" type="parTrans" cxnId="{0B5E53A6-7524-4F85-A1EA-43DFBD41544B}">
      <dgm:prSet/>
      <dgm:spPr/>
      <dgm:t>
        <a:bodyPr/>
        <a:lstStyle/>
        <a:p>
          <a:endParaRPr lang="en-US"/>
        </a:p>
      </dgm:t>
    </dgm:pt>
    <dgm:pt modelId="{9B7007C3-3D08-4A10-8FEB-0E4CB1524458}" type="sibTrans" cxnId="{0B5E53A6-7524-4F85-A1EA-43DFBD41544B}">
      <dgm:prSet/>
      <dgm:spPr/>
      <dgm:t>
        <a:bodyPr/>
        <a:lstStyle/>
        <a:p>
          <a:endParaRPr lang="en-US"/>
        </a:p>
      </dgm:t>
    </dgm:pt>
    <dgm:pt modelId="{5B8AAB0B-8F39-49A0-8278-162DAD4DA76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问题</a:t>
          </a:r>
          <a:endParaRPr lang="en-US" dirty="0">
            <a:solidFill>
              <a:srgbClr val="000000"/>
            </a:solidFill>
          </a:endParaRPr>
        </a:p>
      </dgm:t>
    </dgm:pt>
    <dgm:pt modelId="{174F1215-EBD0-426C-AA17-4D128DEFE796}" type="parTrans" cxnId="{EC2C3834-18DB-48D8-9D3E-9F200BF6C263}">
      <dgm:prSet/>
      <dgm:spPr/>
      <dgm:t>
        <a:bodyPr/>
        <a:lstStyle/>
        <a:p>
          <a:endParaRPr lang="en-US"/>
        </a:p>
      </dgm:t>
    </dgm:pt>
    <dgm:pt modelId="{FDF2DF0A-523D-4974-83D6-B04E6F77D76A}" type="sibTrans" cxnId="{EC2C3834-18DB-48D8-9D3E-9F200BF6C263}">
      <dgm:prSet/>
      <dgm:spPr/>
      <dgm:t>
        <a:bodyPr/>
        <a:lstStyle/>
        <a:p>
          <a:endParaRPr lang="en-US"/>
        </a:p>
      </dgm:t>
    </dgm:pt>
    <dgm:pt modelId="{81D77D75-077D-4481-9E9D-41EFDE92D33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时延</a:t>
          </a:r>
          <a:endParaRPr lang="en-US" dirty="0">
            <a:solidFill>
              <a:srgbClr val="000000"/>
            </a:solidFill>
          </a:endParaRPr>
        </a:p>
      </dgm:t>
    </dgm:pt>
    <dgm:pt modelId="{C6E36416-4B20-49C6-BF4B-2A9AA24C3EBF}" type="parTrans" cxnId="{2944721B-5BBC-4CE0-80C7-6E185E7EF5D8}">
      <dgm:prSet/>
      <dgm:spPr/>
      <dgm:t>
        <a:bodyPr/>
        <a:lstStyle/>
        <a:p>
          <a:endParaRPr lang="en-US"/>
        </a:p>
      </dgm:t>
    </dgm:pt>
    <dgm:pt modelId="{13E277EB-56DA-4547-BD19-1CB048350991}" type="sibTrans" cxnId="{2944721B-5BBC-4CE0-80C7-6E185E7EF5D8}">
      <dgm:prSet/>
      <dgm:spPr/>
      <dgm:t>
        <a:bodyPr/>
        <a:lstStyle/>
        <a:p>
          <a:endParaRPr lang="en-US"/>
        </a:p>
      </dgm:t>
    </dgm:pt>
    <dgm:pt modelId="{35C2B5F0-1CE3-4A9F-97A3-1731DA580E0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开销</a:t>
          </a:r>
          <a:endParaRPr lang="en-US" dirty="0">
            <a:solidFill>
              <a:srgbClr val="000000"/>
            </a:solidFill>
          </a:endParaRPr>
        </a:p>
      </dgm:t>
    </dgm:pt>
    <dgm:pt modelId="{49037499-AA61-471C-A1A3-E8BEFC1F14D4}" type="parTrans" cxnId="{5B8EF635-3BDF-47FF-9ED2-CA7631E97957}">
      <dgm:prSet/>
      <dgm:spPr/>
      <dgm:t>
        <a:bodyPr/>
        <a:lstStyle/>
        <a:p>
          <a:endParaRPr lang="en-US"/>
        </a:p>
      </dgm:t>
    </dgm:pt>
    <dgm:pt modelId="{45C8BA9D-4E41-4352-B381-16BF158D0252}" type="sibTrans" cxnId="{5B8EF635-3BDF-47FF-9ED2-CA7631E97957}">
      <dgm:prSet/>
      <dgm:spPr/>
      <dgm:t>
        <a:bodyPr/>
        <a:lstStyle/>
        <a:p>
          <a:endParaRPr lang="en-US"/>
        </a:p>
      </dgm:t>
    </dgm:pt>
    <dgm:pt modelId="{48432872-2D13-493D-925A-4D3E2CE4925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迅速</a:t>
          </a:r>
          <a:endParaRPr lang="en-US" altLang="zh-CN" dirty="0">
            <a:solidFill>
              <a:srgbClr val="000000"/>
            </a:solidFill>
          </a:endParaRPr>
        </a:p>
      </dgm:t>
    </dgm:pt>
    <dgm:pt modelId="{3ADD3272-70D1-40CB-B7C8-6AB185558CBB}" type="parTrans" cxnId="{42F528A2-9E1F-4031-8E03-748BD3EECD82}">
      <dgm:prSet/>
      <dgm:spPr/>
      <dgm:t>
        <a:bodyPr/>
        <a:lstStyle/>
        <a:p>
          <a:endParaRPr lang="en-US"/>
        </a:p>
      </dgm:t>
    </dgm:pt>
    <dgm:pt modelId="{B7287B66-A5B1-4F1B-8263-81FEBF715114}" type="sibTrans" cxnId="{42F528A2-9E1F-4031-8E03-748BD3EECD82}">
      <dgm:prSet/>
      <dgm:spPr/>
      <dgm:t>
        <a:bodyPr/>
        <a:lstStyle/>
        <a:p>
          <a:endParaRPr lang="en-US"/>
        </a:p>
      </dgm:t>
    </dgm:pt>
    <dgm:pt modelId="{B1336F32-1CF7-440E-9120-9D5DEDD4D46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可靠</a:t>
          </a:r>
          <a:endParaRPr lang="en-US" altLang="zh-CN" dirty="0">
            <a:solidFill>
              <a:srgbClr val="000000"/>
            </a:solidFill>
          </a:endParaRPr>
        </a:p>
      </dgm:t>
    </dgm:pt>
    <dgm:pt modelId="{6679FE99-E710-4B25-89C2-F45D988041F1}" type="parTrans" cxnId="{6B5BC953-48A8-418B-A281-F1AEE9FA6240}">
      <dgm:prSet/>
      <dgm:spPr/>
      <dgm:t>
        <a:bodyPr/>
        <a:lstStyle/>
        <a:p>
          <a:endParaRPr lang="en-US"/>
        </a:p>
      </dgm:t>
    </dgm:pt>
    <dgm:pt modelId="{8FC68534-AD6A-4878-8EE3-DA2711A7A61D}" type="sibTrans" cxnId="{6B5BC953-48A8-418B-A281-F1AEE9FA6240}">
      <dgm:prSet/>
      <dgm:spPr/>
      <dgm:t>
        <a:bodyPr/>
        <a:lstStyle/>
        <a:p>
          <a:endParaRPr lang="en-US"/>
        </a:p>
      </dgm:t>
    </dgm:pt>
    <dgm:pt modelId="{AF02A822-E288-4ED5-9BAB-D4270771B617}" type="pres">
      <dgm:prSet presAssocID="{219000FB-EEF1-476A-8CEC-CDF423396F22}" presName="list" presStyleCnt="0">
        <dgm:presLayoutVars>
          <dgm:dir/>
          <dgm:animLvl val="lvl"/>
        </dgm:presLayoutVars>
      </dgm:prSet>
      <dgm:spPr/>
    </dgm:pt>
    <dgm:pt modelId="{99A5AFA5-56C0-4268-890B-6EF0D8EAAA0F}" type="pres">
      <dgm:prSet presAssocID="{2DB246E3-CDF4-4866-92F0-EBE9B7996D72}" presName="posSpace" presStyleCnt="0"/>
      <dgm:spPr/>
    </dgm:pt>
    <dgm:pt modelId="{5D1E2F43-4D02-4982-A746-96E749AC2660}" type="pres">
      <dgm:prSet presAssocID="{2DB246E3-CDF4-4866-92F0-EBE9B7996D72}" presName="vertFlow" presStyleCnt="0"/>
      <dgm:spPr/>
    </dgm:pt>
    <dgm:pt modelId="{B2338911-A5CB-429D-BFAD-183949B93A80}" type="pres">
      <dgm:prSet presAssocID="{2DB246E3-CDF4-4866-92F0-EBE9B7996D72}" presName="topSpace" presStyleCnt="0"/>
      <dgm:spPr/>
    </dgm:pt>
    <dgm:pt modelId="{59F27E15-BA2B-4A74-9813-8C1BFF1208AA}" type="pres">
      <dgm:prSet presAssocID="{2DB246E3-CDF4-4866-92F0-EBE9B7996D72}" presName="firstComp" presStyleCnt="0"/>
      <dgm:spPr/>
    </dgm:pt>
    <dgm:pt modelId="{FC12415A-27FB-4C92-811C-D1686B55E422}" type="pres">
      <dgm:prSet presAssocID="{2DB246E3-CDF4-4866-92F0-EBE9B7996D72}" presName="firstChild" presStyleLbl="bgAccFollowNode1" presStyleIdx="0" presStyleCnt="6"/>
      <dgm:spPr/>
    </dgm:pt>
    <dgm:pt modelId="{2EC4AD09-F094-48C4-88B7-E35629520C1F}" type="pres">
      <dgm:prSet presAssocID="{2DB246E3-CDF4-4866-92F0-EBE9B7996D72}" presName="firstChildTx" presStyleLbl="bgAccFollowNode1" presStyleIdx="0" presStyleCnt="6">
        <dgm:presLayoutVars>
          <dgm:bulletEnabled val="1"/>
        </dgm:presLayoutVars>
      </dgm:prSet>
      <dgm:spPr/>
    </dgm:pt>
    <dgm:pt modelId="{D8AA52F6-E3B2-43D1-873E-7B165504ED91}" type="pres">
      <dgm:prSet presAssocID="{A162A898-B29A-4094-8062-DB799E9F935E}" presName="comp" presStyleCnt="0"/>
      <dgm:spPr/>
    </dgm:pt>
    <dgm:pt modelId="{C68598DA-E992-4587-9C12-9149DBCE66CF}" type="pres">
      <dgm:prSet presAssocID="{A162A898-B29A-4094-8062-DB799E9F935E}" presName="child" presStyleLbl="bgAccFollowNode1" presStyleIdx="1" presStyleCnt="6"/>
      <dgm:spPr/>
    </dgm:pt>
    <dgm:pt modelId="{BA70F575-D5AE-46D1-BABA-EEA98BACABF7}" type="pres">
      <dgm:prSet presAssocID="{A162A898-B29A-4094-8062-DB799E9F935E}" presName="childTx" presStyleLbl="bgAccFollowNode1" presStyleIdx="1" presStyleCnt="6">
        <dgm:presLayoutVars>
          <dgm:bulletEnabled val="1"/>
        </dgm:presLayoutVars>
      </dgm:prSet>
      <dgm:spPr/>
    </dgm:pt>
    <dgm:pt modelId="{3E30DA6A-9818-4C7C-AB8A-41544683BBB6}" type="pres">
      <dgm:prSet presAssocID="{48432872-2D13-493D-925A-4D3E2CE4925F}" presName="comp" presStyleCnt="0"/>
      <dgm:spPr/>
    </dgm:pt>
    <dgm:pt modelId="{76FFC9FD-F586-4786-8F17-E6B7A16C8CA5}" type="pres">
      <dgm:prSet presAssocID="{48432872-2D13-493D-925A-4D3E2CE4925F}" presName="child" presStyleLbl="bgAccFollowNode1" presStyleIdx="2" presStyleCnt="6"/>
      <dgm:spPr/>
    </dgm:pt>
    <dgm:pt modelId="{D63073D7-5D02-418A-BA1A-68BBEE13F225}" type="pres">
      <dgm:prSet presAssocID="{48432872-2D13-493D-925A-4D3E2CE4925F}" presName="childTx" presStyleLbl="bgAccFollowNode1" presStyleIdx="2" presStyleCnt="6">
        <dgm:presLayoutVars>
          <dgm:bulletEnabled val="1"/>
        </dgm:presLayoutVars>
      </dgm:prSet>
      <dgm:spPr/>
    </dgm:pt>
    <dgm:pt modelId="{423AEDAE-4A39-4378-93B1-ED3ACFF293D3}" type="pres">
      <dgm:prSet presAssocID="{B1336F32-1CF7-440E-9120-9D5DEDD4D46B}" presName="comp" presStyleCnt="0"/>
      <dgm:spPr/>
    </dgm:pt>
    <dgm:pt modelId="{D3C26082-A229-4384-B149-ADAA1BEEC8D1}" type="pres">
      <dgm:prSet presAssocID="{B1336F32-1CF7-440E-9120-9D5DEDD4D46B}" presName="child" presStyleLbl="bgAccFollowNode1" presStyleIdx="3" presStyleCnt="6"/>
      <dgm:spPr/>
    </dgm:pt>
    <dgm:pt modelId="{766F4EF2-1361-40F1-A2CF-B61704D9F442}" type="pres">
      <dgm:prSet presAssocID="{B1336F32-1CF7-440E-9120-9D5DEDD4D46B}" presName="childTx" presStyleLbl="bgAccFollowNode1" presStyleIdx="3" presStyleCnt="6">
        <dgm:presLayoutVars>
          <dgm:bulletEnabled val="1"/>
        </dgm:presLayoutVars>
      </dgm:prSet>
      <dgm:spPr/>
    </dgm:pt>
    <dgm:pt modelId="{264DBE41-0764-49C9-BFDE-CBDF079DB8FD}" type="pres">
      <dgm:prSet presAssocID="{2DB246E3-CDF4-4866-92F0-EBE9B7996D72}" presName="negSpace" presStyleCnt="0"/>
      <dgm:spPr/>
    </dgm:pt>
    <dgm:pt modelId="{F82627B0-A5CF-4990-91CB-EFAB407F2350}" type="pres">
      <dgm:prSet presAssocID="{2DB246E3-CDF4-4866-92F0-EBE9B7996D72}" presName="circle" presStyleLbl="node1" presStyleIdx="0" presStyleCnt="2"/>
      <dgm:spPr/>
    </dgm:pt>
    <dgm:pt modelId="{A6BFE2BE-0AB5-4980-93A6-79D3192E9679}" type="pres">
      <dgm:prSet presAssocID="{52610A82-5CD5-418E-96A7-AE0FFF166E95}" presName="transSpace" presStyleCnt="0"/>
      <dgm:spPr/>
    </dgm:pt>
    <dgm:pt modelId="{B9120A02-FBED-4F1A-B13B-923D0FB78FF0}" type="pres">
      <dgm:prSet presAssocID="{5B8AAB0B-8F39-49A0-8278-162DAD4DA766}" presName="posSpace" presStyleCnt="0"/>
      <dgm:spPr/>
    </dgm:pt>
    <dgm:pt modelId="{8E12C328-B156-438E-8C8C-E054ED66A889}" type="pres">
      <dgm:prSet presAssocID="{5B8AAB0B-8F39-49A0-8278-162DAD4DA766}" presName="vertFlow" presStyleCnt="0"/>
      <dgm:spPr/>
    </dgm:pt>
    <dgm:pt modelId="{14580E7E-A74C-4F24-A450-5E8CA5988F60}" type="pres">
      <dgm:prSet presAssocID="{5B8AAB0B-8F39-49A0-8278-162DAD4DA766}" presName="topSpace" presStyleCnt="0"/>
      <dgm:spPr/>
    </dgm:pt>
    <dgm:pt modelId="{D73AABC2-50E1-41CD-9BC0-070A818D61B1}" type="pres">
      <dgm:prSet presAssocID="{5B8AAB0B-8F39-49A0-8278-162DAD4DA766}" presName="firstComp" presStyleCnt="0"/>
      <dgm:spPr/>
    </dgm:pt>
    <dgm:pt modelId="{E25007AF-6181-441C-9E9D-3D13906604A7}" type="pres">
      <dgm:prSet presAssocID="{5B8AAB0B-8F39-49A0-8278-162DAD4DA766}" presName="firstChild" presStyleLbl="bgAccFollowNode1" presStyleIdx="4" presStyleCnt="6"/>
      <dgm:spPr/>
    </dgm:pt>
    <dgm:pt modelId="{33B46D25-6EBA-4FDA-920A-DF6787A139A2}" type="pres">
      <dgm:prSet presAssocID="{5B8AAB0B-8F39-49A0-8278-162DAD4DA766}" presName="firstChildTx" presStyleLbl="bgAccFollowNode1" presStyleIdx="4" presStyleCnt="6">
        <dgm:presLayoutVars>
          <dgm:bulletEnabled val="1"/>
        </dgm:presLayoutVars>
      </dgm:prSet>
      <dgm:spPr/>
    </dgm:pt>
    <dgm:pt modelId="{2945980E-0085-4567-8834-A92C8A86A844}" type="pres">
      <dgm:prSet presAssocID="{35C2B5F0-1CE3-4A9F-97A3-1731DA580E0A}" presName="comp" presStyleCnt="0"/>
      <dgm:spPr/>
    </dgm:pt>
    <dgm:pt modelId="{BEB59853-F605-42C2-919C-40C5FEA3A4F2}" type="pres">
      <dgm:prSet presAssocID="{35C2B5F0-1CE3-4A9F-97A3-1731DA580E0A}" presName="child" presStyleLbl="bgAccFollowNode1" presStyleIdx="5" presStyleCnt="6"/>
      <dgm:spPr/>
    </dgm:pt>
    <dgm:pt modelId="{9CFEA168-1283-4E74-A4FC-A65E05227519}" type="pres">
      <dgm:prSet presAssocID="{35C2B5F0-1CE3-4A9F-97A3-1731DA580E0A}" presName="childTx" presStyleLbl="bgAccFollowNode1" presStyleIdx="5" presStyleCnt="6">
        <dgm:presLayoutVars>
          <dgm:bulletEnabled val="1"/>
        </dgm:presLayoutVars>
      </dgm:prSet>
      <dgm:spPr/>
    </dgm:pt>
    <dgm:pt modelId="{2EA70A7E-696D-4B35-8982-8D1587688FD0}" type="pres">
      <dgm:prSet presAssocID="{5B8AAB0B-8F39-49A0-8278-162DAD4DA766}" presName="negSpace" presStyleCnt="0"/>
      <dgm:spPr/>
    </dgm:pt>
    <dgm:pt modelId="{EE4D59D0-EDDC-4B4B-9455-5BB915831796}" type="pres">
      <dgm:prSet presAssocID="{5B8AAB0B-8F39-49A0-8278-162DAD4DA766}" presName="circle" presStyleLbl="node1" presStyleIdx="1" presStyleCnt="2"/>
      <dgm:spPr/>
    </dgm:pt>
  </dgm:ptLst>
  <dgm:cxnLst>
    <dgm:cxn modelId="{96DB3B04-5252-47A0-9DC8-61215462C73A}" type="presOf" srcId="{81D77D75-077D-4481-9E9D-41EFDE92D334}" destId="{E25007AF-6181-441C-9E9D-3D13906604A7}" srcOrd="0" destOrd="0" presId="urn:microsoft.com/office/officeart/2005/8/layout/hList9"/>
    <dgm:cxn modelId="{843B5E12-ADA9-48A2-8C2D-48FD0ABA2F53}" type="presOf" srcId="{0E4648EA-42A1-49B0-8A9A-74749246B698}" destId="{FC12415A-27FB-4C92-811C-D1686B55E422}" srcOrd="0" destOrd="0" presId="urn:microsoft.com/office/officeart/2005/8/layout/hList9"/>
    <dgm:cxn modelId="{2944721B-5BBC-4CE0-80C7-6E185E7EF5D8}" srcId="{5B8AAB0B-8F39-49A0-8278-162DAD4DA766}" destId="{81D77D75-077D-4481-9E9D-41EFDE92D334}" srcOrd="0" destOrd="0" parTransId="{C6E36416-4B20-49C6-BF4B-2A9AA24C3EBF}" sibTransId="{13E277EB-56DA-4547-BD19-1CB048350991}"/>
    <dgm:cxn modelId="{3FBDFE24-38E7-4183-9741-B54A55BB721C}" type="presOf" srcId="{A162A898-B29A-4094-8062-DB799E9F935E}" destId="{C68598DA-E992-4587-9C12-9149DBCE66CF}" srcOrd="0" destOrd="0" presId="urn:microsoft.com/office/officeart/2005/8/layout/hList9"/>
    <dgm:cxn modelId="{C5139C30-66C8-49D4-8DEB-A4B38BF074FA}" type="presOf" srcId="{A162A898-B29A-4094-8062-DB799E9F935E}" destId="{BA70F575-D5AE-46D1-BABA-EEA98BACABF7}" srcOrd="1" destOrd="0" presId="urn:microsoft.com/office/officeart/2005/8/layout/hList9"/>
    <dgm:cxn modelId="{DD4B2831-4C85-4617-8787-622D2ABEE52B}" type="presOf" srcId="{B1336F32-1CF7-440E-9120-9D5DEDD4D46B}" destId="{D3C26082-A229-4384-B149-ADAA1BEEC8D1}" srcOrd="0" destOrd="0" presId="urn:microsoft.com/office/officeart/2005/8/layout/hList9"/>
    <dgm:cxn modelId="{EC2C3834-18DB-48D8-9D3E-9F200BF6C263}" srcId="{219000FB-EEF1-476A-8CEC-CDF423396F22}" destId="{5B8AAB0B-8F39-49A0-8278-162DAD4DA766}" srcOrd="1" destOrd="0" parTransId="{174F1215-EBD0-426C-AA17-4D128DEFE796}" sibTransId="{FDF2DF0A-523D-4974-83D6-B04E6F77D76A}"/>
    <dgm:cxn modelId="{9E8EF734-3393-4A39-B720-04180F583FF3}" srcId="{2DB246E3-CDF4-4866-92F0-EBE9B7996D72}" destId="{0E4648EA-42A1-49B0-8A9A-74749246B698}" srcOrd="0" destOrd="0" parTransId="{71FC092C-A7AC-4414-B11D-CDF4FF44694D}" sibTransId="{5053D228-A831-476C-BF90-830FE1141FCD}"/>
    <dgm:cxn modelId="{5B8EF635-3BDF-47FF-9ED2-CA7631E97957}" srcId="{5B8AAB0B-8F39-49A0-8278-162DAD4DA766}" destId="{35C2B5F0-1CE3-4A9F-97A3-1731DA580E0A}" srcOrd="1" destOrd="0" parTransId="{49037499-AA61-471C-A1A3-E8BEFC1F14D4}" sibTransId="{45C8BA9D-4E41-4352-B381-16BF158D0252}"/>
    <dgm:cxn modelId="{9900B35E-59B7-4386-A605-62A75307F836}" type="presOf" srcId="{48432872-2D13-493D-925A-4D3E2CE4925F}" destId="{D63073D7-5D02-418A-BA1A-68BBEE13F225}" srcOrd="1" destOrd="0" presId="urn:microsoft.com/office/officeart/2005/8/layout/hList9"/>
    <dgm:cxn modelId="{00D3E16E-C5C5-47FE-A1F1-D80F48BBF920}" type="presOf" srcId="{48432872-2D13-493D-925A-4D3E2CE4925F}" destId="{76FFC9FD-F586-4786-8F17-E6B7A16C8CA5}" srcOrd="0" destOrd="0" presId="urn:microsoft.com/office/officeart/2005/8/layout/hList9"/>
    <dgm:cxn modelId="{6B5BC953-48A8-418B-A281-F1AEE9FA6240}" srcId="{2DB246E3-CDF4-4866-92F0-EBE9B7996D72}" destId="{B1336F32-1CF7-440E-9120-9D5DEDD4D46B}" srcOrd="3" destOrd="0" parTransId="{6679FE99-E710-4B25-89C2-F45D988041F1}" sibTransId="{8FC68534-AD6A-4878-8EE3-DA2711A7A61D}"/>
    <dgm:cxn modelId="{F0148477-1C3C-4B2A-98F4-4D074BE1CD6E}" type="presOf" srcId="{2DB246E3-CDF4-4866-92F0-EBE9B7996D72}" destId="{F82627B0-A5CF-4990-91CB-EFAB407F2350}" srcOrd="0" destOrd="0" presId="urn:microsoft.com/office/officeart/2005/8/layout/hList9"/>
    <dgm:cxn modelId="{32AE5C79-5DBE-4F07-90A0-A99A7E643C45}" type="presOf" srcId="{B1336F32-1CF7-440E-9120-9D5DEDD4D46B}" destId="{766F4EF2-1361-40F1-A2CF-B61704D9F442}" srcOrd="1" destOrd="0" presId="urn:microsoft.com/office/officeart/2005/8/layout/hList9"/>
    <dgm:cxn modelId="{23957F93-BFE5-48B9-AE40-F2D8191B3AA9}" type="presOf" srcId="{35C2B5F0-1CE3-4A9F-97A3-1731DA580E0A}" destId="{9CFEA168-1283-4E74-A4FC-A65E05227519}" srcOrd="1" destOrd="0" presId="urn:microsoft.com/office/officeart/2005/8/layout/hList9"/>
    <dgm:cxn modelId="{42F528A2-9E1F-4031-8E03-748BD3EECD82}" srcId="{2DB246E3-CDF4-4866-92F0-EBE9B7996D72}" destId="{48432872-2D13-493D-925A-4D3E2CE4925F}" srcOrd="2" destOrd="0" parTransId="{3ADD3272-70D1-40CB-B7C8-6AB185558CBB}" sibTransId="{B7287B66-A5B1-4F1B-8263-81FEBF715114}"/>
    <dgm:cxn modelId="{0B5E53A6-7524-4F85-A1EA-43DFBD41544B}" srcId="{2DB246E3-CDF4-4866-92F0-EBE9B7996D72}" destId="{A162A898-B29A-4094-8062-DB799E9F935E}" srcOrd="1" destOrd="0" parTransId="{2B96DAEA-80A2-4E45-BB2C-219FAC11148F}" sibTransId="{9B7007C3-3D08-4A10-8FEB-0E4CB1524458}"/>
    <dgm:cxn modelId="{CFC681B7-2B3F-4637-9B28-827C1C7A7B48}" type="presOf" srcId="{219000FB-EEF1-476A-8CEC-CDF423396F22}" destId="{AF02A822-E288-4ED5-9BAB-D4270771B617}" srcOrd="0" destOrd="0" presId="urn:microsoft.com/office/officeart/2005/8/layout/hList9"/>
    <dgm:cxn modelId="{40E047C6-22A8-4ACB-A047-8FB39A68467F}" type="presOf" srcId="{5B8AAB0B-8F39-49A0-8278-162DAD4DA766}" destId="{EE4D59D0-EDDC-4B4B-9455-5BB915831796}" srcOrd="0" destOrd="0" presId="urn:microsoft.com/office/officeart/2005/8/layout/hList9"/>
    <dgm:cxn modelId="{81AA03CB-A726-4E8E-8E24-75C6E3190289}" srcId="{219000FB-EEF1-476A-8CEC-CDF423396F22}" destId="{2DB246E3-CDF4-4866-92F0-EBE9B7996D72}" srcOrd="0" destOrd="0" parTransId="{13B0D973-5EA3-45B0-AB2C-59386F3F2CF9}" sibTransId="{52610A82-5CD5-418E-96A7-AE0FFF166E95}"/>
    <dgm:cxn modelId="{87A467DC-10AB-4324-BC8E-0FB6CD877939}" type="presOf" srcId="{0E4648EA-42A1-49B0-8A9A-74749246B698}" destId="{2EC4AD09-F094-48C4-88B7-E35629520C1F}" srcOrd="1" destOrd="0" presId="urn:microsoft.com/office/officeart/2005/8/layout/hList9"/>
    <dgm:cxn modelId="{B88196DC-6342-4124-AA6F-05AF2EB5735E}" type="presOf" srcId="{35C2B5F0-1CE3-4A9F-97A3-1731DA580E0A}" destId="{BEB59853-F605-42C2-919C-40C5FEA3A4F2}" srcOrd="0" destOrd="0" presId="urn:microsoft.com/office/officeart/2005/8/layout/hList9"/>
    <dgm:cxn modelId="{DFBD8EFD-4C02-4629-A162-AE15730D13B9}" type="presOf" srcId="{81D77D75-077D-4481-9E9D-41EFDE92D334}" destId="{33B46D25-6EBA-4FDA-920A-DF6787A139A2}" srcOrd="1" destOrd="0" presId="urn:microsoft.com/office/officeart/2005/8/layout/hList9"/>
    <dgm:cxn modelId="{F8FCBEDE-4160-41BE-A2E8-6F7003E60FD3}" type="presParOf" srcId="{AF02A822-E288-4ED5-9BAB-D4270771B617}" destId="{99A5AFA5-56C0-4268-890B-6EF0D8EAAA0F}" srcOrd="0" destOrd="0" presId="urn:microsoft.com/office/officeart/2005/8/layout/hList9"/>
    <dgm:cxn modelId="{4C470225-BF5C-41A7-A63E-78906CC41FFC}" type="presParOf" srcId="{AF02A822-E288-4ED5-9BAB-D4270771B617}" destId="{5D1E2F43-4D02-4982-A746-96E749AC2660}" srcOrd="1" destOrd="0" presId="urn:microsoft.com/office/officeart/2005/8/layout/hList9"/>
    <dgm:cxn modelId="{5F967985-E9CE-4344-B36B-302167E312C9}" type="presParOf" srcId="{5D1E2F43-4D02-4982-A746-96E749AC2660}" destId="{B2338911-A5CB-429D-BFAD-183949B93A80}" srcOrd="0" destOrd="0" presId="urn:microsoft.com/office/officeart/2005/8/layout/hList9"/>
    <dgm:cxn modelId="{C2A1061D-E87F-4392-92BA-0A57C071E8F4}" type="presParOf" srcId="{5D1E2F43-4D02-4982-A746-96E749AC2660}" destId="{59F27E15-BA2B-4A74-9813-8C1BFF1208AA}" srcOrd="1" destOrd="0" presId="urn:microsoft.com/office/officeart/2005/8/layout/hList9"/>
    <dgm:cxn modelId="{ABE04067-7FF8-4620-8FAF-36D5CA23E1D5}" type="presParOf" srcId="{59F27E15-BA2B-4A74-9813-8C1BFF1208AA}" destId="{FC12415A-27FB-4C92-811C-D1686B55E422}" srcOrd="0" destOrd="0" presId="urn:microsoft.com/office/officeart/2005/8/layout/hList9"/>
    <dgm:cxn modelId="{E8772953-B3A2-43BD-93DA-923EB9919B78}" type="presParOf" srcId="{59F27E15-BA2B-4A74-9813-8C1BFF1208AA}" destId="{2EC4AD09-F094-48C4-88B7-E35629520C1F}" srcOrd="1" destOrd="0" presId="urn:microsoft.com/office/officeart/2005/8/layout/hList9"/>
    <dgm:cxn modelId="{D98680BE-334D-4CE2-B01A-CC793BE424BB}" type="presParOf" srcId="{5D1E2F43-4D02-4982-A746-96E749AC2660}" destId="{D8AA52F6-E3B2-43D1-873E-7B165504ED91}" srcOrd="2" destOrd="0" presId="urn:microsoft.com/office/officeart/2005/8/layout/hList9"/>
    <dgm:cxn modelId="{CFB4EA2A-A67C-402E-B44B-C00259AB32F8}" type="presParOf" srcId="{D8AA52F6-E3B2-43D1-873E-7B165504ED91}" destId="{C68598DA-E992-4587-9C12-9149DBCE66CF}" srcOrd="0" destOrd="0" presId="urn:microsoft.com/office/officeart/2005/8/layout/hList9"/>
    <dgm:cxn modelId="{FEFAD185-E0AE-4FE6-8A4B-AD02286850DB}" type="presParOf" srcId="{D8AA52F6-E3B2-43D1-873E-7B165504ED91}" destId="{BA70F575-D5AE-46D1-BABA-EEA98BACABF7}" srcOrd="1" destOrd="0" presId="urn:microsoft.com/office/officeart/2005/8/layout/hList9"/>
    <dgm:cxn modelId="{72576249-69C1-4758-8865-1DDE6FC10557}" type="presParOf" srcId="{5D1E2F43-4D02-4982-A746-96E749AC2660}" destId="{3E30DA6A-9818-4C7C-AB8A-41544683BBB6}" srcOrd="3" destOrd="0" presId="urn:microsoft.com/office/officeart/2005/8/layout/hList9"/>
    <dgm:cxn modelId="{B1181CC8-9DC4-406F-8F21-A9EA78EDF047}" type="presParOf" srcId="{3E30DA6A-9818-4C7C-AB8A-41544683BBB6}" destId="{76FFC9FD-F586-4786-8F17-E6B7A16C8CA5}" srcOrd="0" destOrd="0" presId="urn:microsoft.com/office/officeart/2005/8/layout/hList9"/>
    <dgm:cxn modelId="{84BE30E6-61AA-4091-A9F2-1305954C7C71}" type="presParOf" srcId="{3E30DA6A-9818-4C7C-AB8A-41544683BBB6}" destId="{D63073D7-5D02-418A-BA1A-68BBEE13F225}" srcOrd="1" destOrd="0" presId="urn:microsoft.com/office/officeart/2005/8/layout/hList9"/>
    <dgm:cxn modelId="{7ED2605B-06DA-4A8A-9DFD-6EAB9D51D032}" type="presParOf" srcId="{5D1E2F43-4D02-4982-A746-96E749AC2660}" destId="{423AEDAE-4A39-4378-93B1-ED3ACFF293D3}" srcOrd="4" destOrd="0" presId="urn:microsoft.com/office/officeart/2005/8/layout/hList9"/>
    <dgm:cxn modelId="{A25FBBBD-5CA6-453A-9E4E-EC8554F1EBD1}" type="presParOf" srcId="{423AEDAE-4A39-4378-93B1-ED3ACFF293D3}" destId="{D3C26082-A229-4384-B149-ADAA1BEEC8D1}" srcOrd="0" destOrd="0" presId="urn:microsoft.com/office/officeart/2005/8/layout/hList9"/>
    <dgm:cxn modelId="{08BB1B32-76A3-4A32-A8EC-7E6D01AE3F5E}" type="presParOf" srcId="{423AEDAE-4A39-4378-93B1-ED3ACFF293D3}" destId="{766F4EF2-1361-40F1-A2CF-B61704D9F442}" srcOrd="1" destOrd="0" presId="urn:microsoft.com/office/officeart/2005/8/layout/hList9"/>
    <dgm:cxn modelId="{0D04D342-3CD9-4E39-95BE-D1D72463D23C}" type="presParOf" srcId="{AF02A822-E288-4ED5-9BAB-D4270771B617}" destId="{264DBE41-0764-49C9-BFDE-CBDF079DB8FD}" srcOrd="2" destOrd="0" presId="urn:microsoft.com/office/officeart/2005/8/layout/hList9"/>
    <dgm:cxn modelId="{9E59A9F0-AB55-4941-964D-0B445108BC2D}" type="presParOf" srcId="{AF02A822-E288-4ED5-9BAB-D4270771B617}" destId="{F82627B0-A5CF-4990-91CB-EFAB407F2350}" srcOrd="3" destOrd="0" presId="urn:microsoft.com/office/officeart/2005/8/layout/hList9"/>
    <dgm:cxn modelId="{DE900AA5-911D-487B-8D17-86976A07AE03}" type="presParOf" srcId="{AF02A822-E288-4ED5-9BAB-D4270771B617}" destId="{A6BFE2BE-0AB5-4980-93A6-79D3192E9679}" srcOrd="4" destOrd="0" presId="urn:microsoft.com/office/officeart/2005/8/layout/hList9"/>
    <dgm:cxn modelId="{2B55DE8C-D4DD-4824-AC4C-29D55AB45795}" type="presParOf" srcId="{AF02A822-E288-4ED5-9BAB-D4270771B617}" destId="{B9120A02-FBED-4F1A-B13B-923D0FB78FF0}" srcOrd="5" destOrd="0" presId="urn:microsoft.com/office/officeart/2005/8/layout/hList9"/>
    <dgm:cxn modelId="{43AB2C24-5DBD-4ECE-979D-2080DB994B23}" type="presParOf" srcId="{AF02A822-E288-4ED5-9BAB-D4270771B617}" destId="{8E12C328-B156-438E-8C8C-E054ED66A889}" srcOrd="6" destOrd="0" presId="urn:microsoft.com/office/officeart/2005/8/layout/hList9"/>
    <dgm:cxn modelId="{4361C491-ECB8-4670-B165-E616E2848F5E}" type="presParOf" srcId="{8E12C328-B156-438E-8C8C-E054ED66A889}" destId="{14580E7E-A74C-4F24-A450-5E8CA5988F60}" srcOrd="0" destOrd="0" presId="urn:microsoft.com/office/officeart/2005/8/layout/hList9"/>
    <dgm:cxn modelId="{62320DBE-CE57-45CB-A2DF-B03476A56D96}" type="presParOf" srcId="{8E12C328-B156-438E-8C8C-E054ED66A889}" destId="{D73AABC2-50E1-41CD-9BC0-070A818D61B1}" srcOrd="1" destOrd="0" presId="urn:microsoft.com/office/officeart/2005/8/layout/hList9"/>
    <dgm:cxn modelId="{C47BFB55-C125-4C18-971F-405E2685CC5C}" type="presParOf" srcId="{D73AABC2-50E1-41CD-9BC0-070A818D61B1}" destId="{E25007AF-6181-441C-9E9D-3D13906604A7}" srcOrd="0" destOrd="0" presId="urn:microsoft.com/office/officeart/2005/8/layout/hList9"/>
    <dgm:cxn modelId="{7E26B6AE-CD1E-4A1F-AC72-6053EBC26932}" type="presParOf" srcId="{D73AABC2-50E1-41CD-9BC0-070A818D61B1}" destId="{33B46D25-6EBA-4FDA-920A-DF6787A139A2}" srcOrd="1" destOrd="0" presId="urn:microsoft.com/office/officeart/2005/8/layout/hList9"/>
    <dgm:cxn modelId="{01F84337-BB40-49C5-9D81-16BECCAFE9C0}" type="presParOf" srcId="{8E12C328-B156-438E-8C8C-E054ED66A889}" destId="{2945980E-0085-4567-8834-A92C8A86A844}" srcOrd="2" destOrd="0" presId="urn:microsoft.com/office/officeart/2005/8/layout/hList9"/>
    <dgm:cxn modelId="{F258B652-2BFA-46E5-ABE7-75252893A343}" type="presParOf" srcId="{2945980E-0085-4567-8834-A92C8A86A844}" destId="{BEB59853-F605-42C2-919C-40C5FEA3A4F2}" srcOrd="0" destOrd="0" presId="urn:microsoft.com/office/officeart/2005/8/layout/hList9"/>
    <dgm:cxn modelId="{90DB7EF7-CEE8-4C37-8C5E-AFA80EB19577}" type="presParOf" srcId="{2945980E-0085-4567-8834-A92C8A86A844}" destId="{9CFEA168-1283-4E74-A4FC-A65E05227519}" srcOrd="1" destOrd="0" presId="urn:microsoft.com/office/officeart/2005/8/layout/hList9"/>
    <dgm:cxn modelId="{002B91DD-0F10-4321-B16B-3EF9958C3B8E}" type="presParOf" srcId="{AF02A822-E288-4ED5-9BAB-D4270771B617}" destId="{2EA70A7E-696D-4B35-8982-8D1587688FD0}" srcOrd="7" destOrd="0" presId="urn:microsoft.com/office/officeart/2005/8/layout/hList9"/>
    <dgm:cxn modelId="{8363703D-D430-4485-82CB-1DC0D3CC3AC2}" type="presParOf" srcId="{AF02A822-E288-4ED5-9BAB-D4270771B617}" destId="{EE4D59D0-EDDC-4B4B-9455-5BB91583179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9E9E56-CD28-47BC-8AD2-94CCE5B81474}" type="doc">
      <dgm:prSet loTypeId="urn:microsoft.com/office/officeart/2005/8/layout/hList1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C8CF1B3D-656A-46DB-89D8-D3D398B76B3B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作用范围</a:t>
          </a:r>
          <a:endParaRPr lang="en-US" sz="2400" dirty="0">
            <a:solidFill>
              <a:srgbClr val="000000"/>
            </a:solidFill>
          </a:endParaRPr>
        </a:p>
      </dgm:t>
    </dgm:pt>
    <dgm:pt modelId="{BC4337CF-853B-4BFF-AFA8-31D2AC9F589F}" type="parTrans" cxnId="{1B304E6C-11A2-4E91-BFDF-D3461B463E1C}">
      <dgm:prSet/>
      <dgm:spPr/>
      <dgm:t>
        <a:bodyPr/>
        <a:lstStyle/>
        <a:p>
          <a:endParaRPr lang="en-US"/>
        </a:p>
      </dgm:t>
    </dgm:pt>
    <dgm:pt modelId="{A378AAC3-AE16-4C0D-921A-0A5BFBF331D0}" type="sibTrans" cxnId="{1B304E6C-11A2-4E91-BFDF-D3461B463E1C}">
      <dgm:prSet/>
      <dgm:spPr/>
      <dgm:t>
        <a:bodyPr/>
        <a:lstStyle/>
        <a:p>
          <a:endParaRPr lang="en-US"/>
        </a:p>
      </dgm:t>
    </dgm:pt>
    <dgm:pt modelId="{C0D33F85-F979-4824-9397-4971FD7C58CB}">
      <dgm:prSet phldrT="[Text]"/>
      <dgm:spPr/>
      <dgm:t>
        <a:bodyPr/>
        <a:lstStyle/>
        <a:p>
          <a:r>
            <a:rPr lang="zh-CN" altLang="en-US" dirty="0"/>
            <a:t>广域网</a:t>
          </a:r>
          <a:r>
            <a:rPr lang="en-US" altLang="zh-CN" dirty="0"/>
            <a:t>WAN</a:t>
          </a:r>
          <a:endParaRPr lang="en-US" dirty="0"/>
        </a:p>
      </dgm:t>
    </dgm:pt>
    <dgm:pt modelId="{91C693B9-A8B1-4F24-A004-9CA38F7FA1C5}" type="parTrans" cxnId="{7DD852B8-15FB-44DD-AF97-ACA829321692}">
      <dgm:prSet/>
      <dgm:spPr/>
      <dgm:t>
        <a:bodyPr/>
        <a:lstStyle/>
        <a:p>
          <a:endParaRPr lang="en-US"/>
        </a:p>
      </dgm:t>
    </dgm:pt>
    <dgm:pt modelId="{6CE93C0D-F701-4A5C-A0AC-E5651E477444}" type="sibTrans" cxnId="{7DD852B8-15FB-44DD-AF97-ACA829321692}">
      <dgm:prSet/>
      <dgm:spPr/>
      <dgm:t>
        <a:bodyPr/>
        <a:lstStyle/>
        <a:p>
          <a:endParaRPr lang="en-US"/>
        </a:p>
      </dgm:t>
    </dgm:pt>
    <dgm:pt modelId="{BDC55AF7-FF02-49EA-905C-817D236D7F03}">
      <dgm:prSet phldrT="[Text]"/>
      <dgm:spPr/>
      <dgm:t>
        <a:bodyPr/>
        <a:lstStyle/>
        <a:p>
          <a:r>
            <a:rPr lang="zh-CN" altLang="en-US" dirty="0"/>
            <a:t>城域网</a:t>
          </a:r>
          <a:r>
            <a:rPr lang="en-US" altLang="zh-CN" dirty="0"/>
            <a:t>MAN</a:t>
          </a:r>
          <a:endParaRPr lang="en-US" dirty="0"/>
        </a:p>
      </dgm:t>
    </dgm:pt>
    <dgm:pt modelId="{5E083D87-2EB7-4D01-8D32-DA34247EC54D}" type="parTrans" cxnId="{A60B6CCC-A252-4F77-AA4F-B63DFF007FDD}">
      <dgm:prSet/>
      <dgm:spPr/>
      <dgm:t>
        <a:bodyPr/>
        <a:lstStyle/>
        <a:p>
          <a:endParaRPr lang="en-US"/>
        </a:p>
      </dgm:t>
    </dgm:pt>
    <dgm:pt modelId="{6FFB3985-3679-406E-B2B9-EC25409577AA}" type="sibTrans" cxnId="{A60B6CCC-A252-4F77-AA4F-B63DFF007FDD}">
      <dgm:prSet/>
      <dgm:spPr/>
      <dgm:t>
        <a:bodyPr/>
        <a:lstStyle/>
        <a:p>
          <a:endParaRPr lang="en-US"/>
        </a:p>
      </dgm:t>
    </dgm:pt>
    <dgm:pt modelId="{E96A7A80-DF39-4D11-9024-47875F321068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使用者</a:t>
          </a:r>
          <a:endParaRPr lang="en-US" sz="2400" dirty="0">
            <a:solidFill>
              <a:srgbClr val="000000"/>
            </a:solidFill>
          </a:endParaRPr>
        </a:p>
      </dgm:t>
    </dgm:pt>
    <dgm:pt modelId="{47E72AD1-13D9-4F59-BCDD-192407E234F0}" type="parTrans" cxnId="{E8CB9A1B-35DC-4542-A591-E1AD9433A652}">
      <dgm:prSet/>
      <dgm:spPr/>
      <dgm:t>
        <a:bodyPr/>
        <a:lstStyle/>
        <a:p>
          <a:endParaRPr lang="en-US"/>
        </a:p>
      </dgm:t>
    </dgm:pt>
    <dgm:pt modelId="{ECAA00A5-5253-4A5D-B30D-F83E04400C50}" type="sibTrans" cxnId="{E8CB9A1B-35DC-4542-A591-E1AD9433A652}">
      <dgm:prSet/>
      <dgm:spPr/>
      <dgm:t>
        <a:bodyPr/>
        <a:lstStyle/>
        <a:p>
          <a:endParaRPr lang="en-US"/>
        </a:p>
      </dgm:t>
    </dgm:pt>
    <dgm:pt modelId="{395BB8A5-F52B-4600-B9AC-99166116D6B7}">
      <dgm:prSet phldrT="[Text]"/>
      <dgm:spPr/>
      <dgm:t>
        <a:bodyPr/>
        <a:lstStyle/>
        <a:p>
          <a:r>
            <a:rPr lang="zh-CN" altLang="en-US" dirty="0"/>
            <a:t>公用网</a:t>
          </a:r>
          <a:r>
            <a:rPr lang="en-US" altLang="zh-CN" dirty="0"/>
            <a:t>Public Network</a:t>
          </a:r>
          <a:endParaRPr lang="en-US" dirty="0"/>
        </a:p>
      </dgm:t>
    </dgm:pt>
    <dgm:pt modelId="{B6038D5E-DD40-4A62-B433-885A470F9566}" type="parTrans" cxnId="{665AA43C-6B1D-47CA-ACEE-853D6C5CE220}">
      <dgm:prSet/>
      <dgm:spPr/>
      <dgm:t>
        <a:bodyPr/>
        <a:lstStyle/>
        <a:p>
          <a:endParaRPr lang="en-US"/>
        </a:p>
      </dgm:t>
    </dgm:pt>
    <dgm:pt modelId="{523F37B8-F2D9-44CF-9CEF-79933DA91876}" type="sibTrans" cxnId="{665AA43C-6B1D-47CA-ACEE-853D6C5CE220}">
      <dgm:prSet/>
      <dgm:spPr/>
      <dgm:t>
        <a:bodyPr/>
        <a:lstStyle/>
        <a:p>
          <a:endParaRPr lang="en-US"/>
        </a:p>
      </dgm:t>
    </dgm:pt>
    <dgm:pt modelId="{DF2AD81D-46BC-4855-916F-674126CCF6FC}">
      <dgm:prSet phldrT="[Text]"/>
      <dgm:spPr/>
      <dgm:t>
        <a:bodyPr/>
        <a:lstStyle/>
        <a:p>
          <a:r>
            <a:rPr lang="zh-CN" altLang="en-US" dirty="0"/>
            <a:t>专用网</a:t>
          </a:r>
          <a:r>
            <a:rPr lang="en-US" altLang="zh-CN" dirty="0"/>
            <a:t>Private Network</a:t>
          </a:r>
          <a:endParaRPr lang="en-US" dirty="0"/>
        </a:p>
      </dgm:t>
    </dgm:pt>
    <dgm:pt modelId="{4AE80C75-18CE-4F00-9A9C-5EAD4814E2B0}" type="parTrans" cxnId="{9B11BAC4-B24F-42A6-B747-5E2AD9F9659C}">
      <dgm:prSet/>
      <dgm:spPr/>
      <dgm:t>
        <a:bodyPr/>
        <a:lstStyle/>
        <a:p>
          <a:endParaRPr lang="en-US"/>
        </a:p>
      </dgm:t>
    </dgm:pt>
    <dgm:pt modelId="{4C646F95-6080-4340-932A-93A612A619BB}" type="sibTrans" cxnId="{9B11BAC4-B24F-42A6-B747-5E2AD9F9659C}">
      <dgm:prSet/>
      <dgm:spPr/>
      <dgm:t>
        <a:bodyPr/>
        <a:lstStyle/>
        <a:p>
          <a:endParaRPr lang="en-US"/>
        </a:p>
      </dgm:t>
    </dgm:pt>
    <dgm:pt modelId="{E4BE1D1A-98AF-40A6-AA94-FC1DB3D143EC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拓扑结构</a:t>
          </a:r>
          <a:endParaRPr lang="en-US" sz="2400" dirty="0">
            <a:solidFill>
              <a:srgbClr val="000000"/>
            </a:solidFill>
          </a:endParaRPr>
        </a:p>
      </dgm:t>
    </dgm:pt>
    <dgm:pt modelId="{9C08B2AC-C2D6-4C16-8568-6DEEFF02E2BE}" type="parTrans" cxnId="{FD51DFB7-E355-48A6-A81C-1DA11E4EA991}">
      <dgm:prSet/>
      <dgm:spPr/>
      <dgm:t>
        <a:bodyPr/>
        <a:lstStyle/>
        <a:p>
          <a:endParaRPr lang="en-US"/>
        </a:p>
      </dgm:t>
    </dgm:pt>
    <dgm:pt modelId="{7E1F9AA0-B286-4051-9ED8-E7ABBF9095C5}" type="sibTrans" cxnId="{FD51DFB7-E355-48A6-A81C-1DA11E4EA991}">
      <dgm:prSet/>
      <dgm:spPr/>
      <dgm:t>
        <a:bodyPr/>
        <a:lstStyle/>
        <a:p>
          <a:endParaRPr lang="en-US"/>
        </a:p>
      </dgm:t>
    </dgm:pt>
    <dgm:pt modelId="{01F6E2BA-0A25-4776-8825-45DFC3B3802C}">
      <dgm:prSet phldrT="[Text]"/>
      <dgm:spPr/>
      <dgm:t>
        <a:bodyPr/>
        <a:lstStyle/>
        <a:p>
          <a:r>
            <a:rPr lang="zh-CN" altLang="en-US" dirty="0"/>
            <a:t>总线型</a:t>
          </a:r>
          <a:endParaRPr lang="en-US" dirty="0"/>
        </a:p>
      </dgm:t>
    </dgm:pt>
    <dgm:pt modelId="{8A7EF5C5-5CC9-409F-94E3-751131B106F3}" type="parTrans" cxnId="{CF7BF4DF-F130-4004-B30F-2043DBA8B41E}">
      <dgm:prSet/>
      <dgm:spPr/>
      <dgm:t>
        <a:bodyPr/>
        <a:lstStyle/>
        <a:p>
          <a:endParaRPr lang="en-US"/>
        </a:p>
      </dgm:t>
    </dgm:pt>
    <dgm:pt modelId="{2F1E50EC-7238-4172-B005-EB7649B76336}" type="sibTrans" cxnId="{CF7BF4DF-F130-4004-B30F-2043DBA8B41E}">
      <dgm:prSet/>
      <dgm:spPr/>
      <dgm:t>
        <a:bodyPr/>
        <a:lstStyle/>
        <a:p>
          <a:endParaRPr lang="en-US"/>
        </a:p>
      </dgm:t>
    </dgm:pt>
    <dgm:pt modelId="{F72C42DC-0B94-4619-9678-D62BDDCD9421}">
      <dgm:prSet phldrT="[Text]"/>
      <dgm:spPr/>
      <dgm:t>
        <a:bodyPr/>
        <a:lstStyle/>
        <a:p>
          <a:r>
            <a:rPr lang="zh-CN" altLang="en-US" dirty="0"/>
            <a:t>星型</a:t>
          </a:r>
          <a:endParaRPr lang="en-US" dirty="0"/>
        </a:p>
      </dgm:t>
    </dgm:pt>
    <dgm:pt modelId="{C0D527B8-4D29-4205-BC99-4159AD4B8601}" type="parTrans" cxnId="{EAA6FA44-3B40-4A92-AB4F-015337936405}">
      <dgm:prSet/>
      <dgm:spPr/>
      <dgm:t>
        <a:bodyPr/>
        <a:lstStyle/>
        <a:p>
          <a:endParaRPr lang="en-US"/>
        </a:p>
      </dgm:t>
    </dgm:pt>
    <dgm:pt modelId="{89D36CC8-680D-4CEE-9425-0FD796119E90}" type="sibTrans" cxnId="{EAA6FA44-3B40-4A92-AB4F-015337936405}">
      <dgm:prSet/>
      <dgm:spPr/>
      <dgm:t>
        <a:bodyPr/>
        <a:lstStyle/>
        <a:p>
          <a:endParaRPr lang="en-US"/>
        </a:p>
      </dgm:t>
    </dgm:pt>
    <dgm:pt modelId="{8EE5D2EA-AB55-41E5-A40B-9E7A61C97B41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交换方式</a:t>
          </a:r>
          <a:endParaRPr lang="en-US" sz="2400" dirty="0">
            <a:solidFill>
              <a:srgbClr val="000000"/>
            </a:solidFill>
          </a:endParaRPr>
        </a:p>
      </dgm:t>
    </dgm:pt>
    <dgm:pt modelId="{646D9791-F9B9-4F04-8406-180AB005BDB5}" type="parTrans" cxnId="{997160BD-B63E-4BF7-915E-23DCF6501971}">
      <dgm:prSet/>
      <dgm:spPr/>
      <dgm:t>
        <a:bodyPr/>
        <a:lstStyle/>
        <a:p>
          <a:endParaRPr lang="en-US"/>
        </a:p>
      </dgm:t>
    </dgm:pt>
    <dgm:pt modelId="{37FFE697-B374-4478-AE59-E7F9F56646F5}" type="sibTrans" cxnId="{997160BD-B63E-4BF7-915E-23DCF6501971}">
      <dgm:prSet/>
      <dgm:spPr/>
      <dgm:t>
        <a:bodyPr/>
        <a:lstStyle/>
        <a:p>
          <a:endParaRPr lang="en-US"/>
        </a:p>
      </dgm:t>
    </dgm:pt>
    <dgm:pt modelId="{D9BE7503-8B8A-4F2E-A216-5A2B6DBB0108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工作方式</a:t>
          </a:r>
          <a:endParaRPr lang="en-US" sz="2400" dirty="0">
            <a:solidFill>
              <a:srgbClr val="000000"/>
            </a:solidFill>
          </a:endParaRPr>
        </a:p>
      </dgm:t>
    </dgm:pt>
    <dgm:pt modelId="{CCBC8E45-43C6-4578-AFDF-ABCC24D9AC22}" type="parTrans" cxnId="{43369E4D-0A36-43B1-A607-490340A2C928}">
      <dgm:prSet/>
      <dgm:spPr/>
      <dgm:t>
        <a:bodyPr/>
        <a:lstStyle/>
        <a:p>
          <a:endParaRPr lang="en-US"/>
        </a:p>
      </dgm:t>
    </dgm:pt>
    <dgm:pt modelId="{58B1186A-E581-45A8-9938-E0BDD92EFE3E}" type="sibTrans" cxnId="{43369E4D-0A36-43B1-A607-490340A2C928}">
      <dgm:prSet/>
      <dgm:spPr/>
      <dgm:t>
        <a:bodyPr/>
        <a:lstStyle/>
        <a:p>
          <a:endParaRPr lang="en-US"/>
        </a:p>
      </dgm:t>
    </dgm:pt>
    <dgm:pt modelId="{70909D5A-7D8B-416D-A37A-7979F9AF02F8}">
      <dgm:prSet phldrT="[Text]"/>
      <dgm:spPr/>
      <dgm:t>
        <a:bodyPr/>
        <a:lstStyle/>
        <a:p>
          <a:r>
            <a:rPr lang="zh-CN" altLang="en-US" dirty="0"/>
            <a:t>局域网</a:t>
          </a:r>
          <a:r>
            <a:rPr lang="en-US" altLang="zh-CN" dirty="0"/>
            <a:t>LAN</a:t>
          </a:r>
          <a:endParaRPr lang="en-US" dirty="0"/>
        </a:p>
      </dgm:t>
    </dgm:pt>
    <dgm:pt modelId="{C5ACFB93-4543-4666-868A-6F7610277B5F}" type="parTrans" cxnId="{BF220F31-1D81-4F52-83FA-8216AF2B9324}">
      <dgm:prSet/>
      <dgm:spPr/>
      <dgm:t>
        <a:bodyPr/>
        <a:lstStyle/>
        <a:p>
          <a:endParaRPr lang="en-US"/>
        </a:p>
      </dgm:t>
    </dgm:pt>
    <dgm:pt modelId="{4A13F2E2-86AA-45C5-AB7B-F7EB5B76544E}" type="sibTrans" cxnId="{BF220F31-1D81-4F52-83FA-8216AF2B9324}">
      <dgm:prSet/>
      <dgm:spPr/>
      <dgm:t>
        <a:bodyPr/>
        <a:lstStyle/>
        <a:p>
          <a:endParaRPr lang="en-US"/>
        </a:p>
      </dgm:t>
    </dgm:pt>
    <dgm:pt modelId="{A431572F-4924-4297-AE1E-8E4813FEE4F9}">
      <dgm:prSet phldrT="[Text]"/>
      <dgm:spPr/>
      <dgm:t>
        <a:bodyPr/>
        <a:lstStyle/>
        <a:p>
          <a:r>
            <a:rPr lang="zh-CN" altLang="en-US" dirty="0"/>
            <a:t>个人区域网</a:t>
          </a:r>
          <a:r>
            <a:rPr lang="en-US" altLang="zh-CN" dirty="0"/>
            <a:t>PAN</a:t>
          </a:r>
          <a:endParaRPr lang="en-US" dirty="0"/>
        </a:p>
      </dgm:t>
    </dgm:pt>
    <dgm:pt modelId="{8BE8B087-B9F9-4E47-8B1C-35CE70E6D863}" type="parTrans" cxnId="{958269DA-0FB0-43DB-B2C5-3FB590E2090C}">
      <dgm:prSet/>
      <dgm:spPr/>
      <dgm:t>
        <a:bodyPr/>
        <a:lstStyle/>
        <a:p>
          <a:endParaRPr lang="en-US"/>
        </a:p>
      </dgm:t>
    </dgm:pt>
    <dgm:pt modelId="{B22CC02F-57C1-4D80-84EF-6E3190A6024F}" type="sibTrans" cxnId="{958269DA-0FB0-43DB-B2C5-3FB590E2090C}">
      <dgm:prSet/>
      <dgm:spPr/>
      <dgm:t>
        <a:bodyPr/>
        <a:lstStyle/>
        <a:p>
          <a:endParaRPr lang="en-US"/>
        </a:p>
      </dgm:t>
    </dgm:pt>
    <dgm:pt modelId="{52BA543E-16B4-4D79-8DE1-6F3F9E94BD24}">
      <dgm:prSet phldrT="[Text]"/>
      <dgm:spPr/>
      <dgm:t>
        <a:bodyPr/>
        <a:lstStyle/>
        <a:p>
          <a:r>
            <a:rPr lang="zh-CN" altLang="en-US" dirty="0"/>
            <a:t>树型</a:t>
          </a:r>
          <a:endParaRPr lang="en-US" dirty="0"/>
        </a:p>
      </dgm:t>
    </dgm:pt>
    <dgm:pt modelId="{60EF63E6-A7E7-46E5-A1FE-48B998448742}" type="parTrans" cxnId="{1DE41CF3-76D6-40FC-847C-2F3C4071964B}">
      <dgm:prSet/>
      <dgm:spPr/>
      <dgm:t>
        <a:bodyPr/>
        <a:lstStyle/>
        <a:p>
          <a:endParaRPr lang="en-US"/>
        </a:p>
      </dgm:t>
    </dgm:pt>
    <dgm:pt modelId="{7AFB795D-37BC-4A79-A3FF-6E90A2ABE32E}" type="sibTrans" cxnId="{1DE41CF3-76D6-40FC-847C-2F3C4071964B}">
      <dgm:prSet/>
      <dgm:spPr/>
      <dgm:t>
        <a:bodyPr/>
        <a:lstStyle/>
        <a:p>
          <a:endParaRPr lang="en-US"/>
        </a:p>
      </dgm:t>
    </dgm:pt>
    <dgm:pt modelId="{D6A58AE9-71D6-4D6A-8645-6AA563ABE81B}">
      <dgm:prSet phldrT="[Text]"/>
      <dgm:spPr/>
      <dgm:t>
        <a:bodyPr/>
        <a:lstStyle/>
        <a:p>
          <a:r>
            <a:rPr lang="zh-CN" altLang="en-US" dirty="0"/>
            <a:t>网状</a:t>
          </a:r>
          <a:endParaRPr lang="en-US" dirty="0"/>
        </a:p>
      </dgm:t>
    </dgm:pt>
    <dgm:pt modelId="{5CA67F78-8ECB-4A7A-93AA-F06C3C9B6CCA}" type="parTrans" cxnId="{33D318A6-9A69-4356-A01F-F4E22AEA7664}">
      <dgm:prSet/>
      <dgm:spPr/>
      <dgm:t>
        <a:bodyPr/>
        <a:lstStyle/>
        <a:p>
          <a:endParaRPr lang="en-US"/>
        </a:p>
      </dgm:t>
    </dgm:pt>
    <dgm:pt modelId="{5A4807ED-4822-4B7A-81A4-2D6AD3374ED3}" type="sibTrans" cxnId="{33D318A6-9A69-4356-A01F-F4E22AEA7664}">
      <dgm:prSet/>
      <dgm:spPr/>
      <dgm:t>
        <a:bodyPr/>
        <a:lstStyle/>
        <a:p>
          <a:endParaRPr lang="en-US"/>
        </a:p>
      </dgm:t>
    </dgm:pt>
    <dgm:pt modelId="{A163D452-41B1-41B8-871B-5206F28D2C19}">
      <dgm:prSet phldrT="[Text]"/>
      <dgm:spPr/>
      <dgm:t>
        <a:bodyPr/>
        <a:lstStyle/>
        <a:p>
          <a:r>
            <a:rPr lang="zh-CN" altLang="en-US" dirty="0"/>
            <a:t>电路交换</a:t>
          </a:r>
          <a:endParaRPr lang="en-US" dirty="0"/>
        </a:p>
      </dgm:t>
    </dgm:pt>
    <dgm:pt modelId="{E9AA2FB6-C6E3-483F-A5DC-D999AC26F61C}" type="parTrans" cxnId="{F136AF88-5D69-44A3-B1EA-4B8178867076}">
      <dgm:prSet/>
      <dgm:spPr/>
      <dgm:t>
        <a:bodyPr/>
        <a:lstStyle/>
        <a:p>
          <a:endParaRPr lang="en-US"/>
        </a:p>
      </dgm:t>
    </dgm:pt>
    <dgm:pt modelId="{FB5BCF79-5A68-4B29-A1C8-A04845C5A33B}" type="sibTrans" cxnId="{F136AF88-5D69-44A3-B1EA-4B8178867076}">
      <dgm:prSet/>
      <dgm:spPr/>
      <dgm:t>
        <a:bodyPr/>
        <a:lstStyle/>
        <a:p>
          <a:endParaRPr lang="en-US"/>
        </a:p>
      </dgm:t>
    </dgm:pt>
    <dgm:pt modelId="{9015F68D-60B3-497B-A0FD-7DA55615B307}">
      <dgm:prSet phldrT="[Text]"/>
      <dgm:spPr/>
      <dgm:t>
        <a:bodyPr/>
        <a:lstStyle/>
        <a:p>
          <a:r>
            <a:rPr lang="zh-CN" altLang="en-US" dirty="0"/>
            <a:t>报文交换</a:t>
          </a:r>
          <a:endParaRPr lang="en-US" dirty="0"/>
        </a:p>
      </dgm:t>
    </dgm:pt>
    <dgm:pt modelId="{E4B108F6-B7B5-40F6-98CD-C80F36A8D604}" type="parTrans" cxnId="{9AB4DB19-589C-4E27-9BF3-2228D59DD754}">
      <dgm:prSet/>
      <dgm:spPr/>
      <dgm:t>
        <a:bodyPr/>
        <a:lstStyle/>
        <a:p>
          <a:endParaRPr lang="en-US"/>
        </a:p>
      </dgm:t>
    </dgm:pt>
    <dgm:pt modelId="{8A4F7085-D131-4EB0-AE73-4582754A44C7}" type="sibTrans" cxnId="{9AB4DB19-589C-4E27-9BF3-2228D59DD754}">
      <dgm:prSet/>
      <dgm:spPr/>
      <dgm:t>
        <a:bodyPr/>
        <a:lstStyle/>
        <a:p>
          <a:endParaRPr lang="en-US"/>
        </a:p>
      </dgm:t>
    </dgm:pt>
    <dgm:pt modelId="{262FCD24-CBA7-4769-81EE-920F44E923DE}">
      <dgm:prSet phldrT="[Text]"/>
      <dgm:spPr/>
      <dgm:t>
        <a:bodyPr/>
        <a:lstStyle/>
        <a:p>
          <a:r>
            <a:rPr lang="zh-CN" altLang="en-US" dirty="0"/>
            <a:t>分组交换</a:t>
          </a:r>
          <a:endParaRPr lang="en-US" dirty="0"/>
        </a:p>
      </dgm:t>
    </dgm:pt>
    <dgm:pt modelId="{FEB22DB5-CDD2-45CF-938E-BF1B30DB7809}" type="parTrans" cxnId="{E62F3770-6162-452F-88B8-BFE323DF772D}">
      <dgm:prSet/>
      <dgm:spPr/>
      <dgm:t>
        <a:bodyPr/>
        <a:lstStyle/>
        <a:p>
          <a:endParaRPr lang="en-US"/>
        </a:p>
      </dgm:t>
    </dgm:pt>
    <dgm:pt modelId="{2FD5F9B0-46A1-425F-8C1E-89EC076FC988}" type="sibTrans" cxnId="{E62F3770-6162-452F-88B8-BFE323DF772D}">
      <dgm:prSet/>
      <dgm:spPr/>
      <dgm:t>
        <a:bodyPr/>
        <a:lstStyle/>
        <a:p>
          <a:endParaRPr lang="en-US"/>
        </a:p>
      </dgm:t>
    </dgm:pt>
    <dgm:pt modelId="{4BB1E107-8BAF-43A5-B24D-38E6F9CDFAFA}">
      <dgm:prSet/>
      <dgm:spPr/>
      <dgm:t>
        <a:bodyPr/>
        <a:lstStyle/>
        <a:p>
          <a:r>
            <a:rPr lang="zh-CN" altLang="en-US" dirty="0"/>
            <a:t>资源子网</a:t>
          </a:r>
          <a:endParaRPr lang="en-US" dirty="0"/>
        </a:p>
      </dgm:t>
    </dgm:pt>
    <dgm:pt modelId="{4BFA8162-A332-4A94-BA9A-BB8EC83DC0E2}" type="parTrans" cxnId="{CD740208-D12A-4B02-BFA2-5EB3BC1AA837}">
      <dgm:prSet/>
      <dgm:spPr/>
      <dgm:t>
        <a:bodyPr/>
        <a:lstStyle/>
        <a:p>
          <a:endParaRPr lang="en-US"/>
        </a:p>
      </dgm:t>
    </dgm:pt>
    <dgm:pt modelId="{D7ABE1B1-42A7-446C-8E71-9EFF23B6C5FF}" type="sibTrans" cxnId="{CD740208-D12A-4B02-BFA2-5EB3BC1AA837}">
      <dgm:prSet/>
      <dgm:spPr/>
      <dgm:t>
        <a:bodyPr/>
        <a:lstStyle/>
        <a:p>
          <a:endParaRPr lang="en-US"/>
        </a:p>
      </dgm:t>
    </dgm:pt>
    <dgm:pt modelId="{C401C7F4-7989-49D8-9E47-DBDC3B8F1D96}">
      <dgm:prSet/>
      <dgm:spPr/>
      <dgm:t>
        <a:bodyPr/>
        <a:lstStyle/>
        <a:p>
          <a:r>
            <a:rPr lang="zh-CN" altLang="en-US" dirty="0"/>
            <a:t>通信子网</a:t>
          </a:r>
          <a:endParaRPr lang="en-US" dirty="0"/>
        </a:p>
      </dgm:t>
    </dgm:pt>
    <dgm:pt modelId="{168D5726-4DF2-4F16-A52E-F29F8958AC39}" type="parTrans" cxnId="{E7B1839B-AB9F-4F98-9138-3DBDD67C2189}">
      <dgm:prSet/>
      <dgm:spPr/>
      <dgm:t>
        <a:bodyPr/>
        <a:lstStyle/>
        <a:p>
          <a:endParaRPr lang="en-US"/>
        </a:p>
      </dgm:t>
    </dgm:pt>
    <dgm:pt modelId="{88FC7E02-B604-4B2D-8332-D98A691BA622}" type="sibTrans" cxnId="{E7B1839B-AB9F-4F98-9138-3DBDD67C2189}">
      <dgm:prSet/>
      <dgm:spPr/>
      <dgm:t>
        <a:bodyPr/>
        <a:lstStyle/>
        <a:p>
          <a:endParaRPr lang="en-US"/>
        </a:p>
      </dgm:t>
    </dgm:pt>
    <dgm:pt modelId="{2826C425-92C2-48D6-88A0-B31F1E72160F}">
      <dgm:prSet/>
      <dgm:spPr/>
      <dgm:t>
        <a:bodyPr/>
        <a:lstStyle/>
        <a:p>
          <a:r>
            <a:rPr lang="zh-CN" altLang="en-US" dirty="0"/>
            <a:t>接入网</a:t>
          </a:r>
          <a:endParaRPr lang="en-US" dirty="0"/>
        </a:p>
      </dgm:t>
    </dgm:pt>
    <dgm:pt modelId="{4A1A70E5-613E-42B3-9342-F7BA15B85363}" type="parTrans" cxnId="{79AF7522-D08D-45F0-A54E-15EB978DD604}">
      <dgm:prSet/>
      <dgm:spPr/>
      <dgm:t>
        <a:bodyPr/>
        <a:lstStyle/>
        <a:p>
          <a:endParaRPr lang="zh-CN" altLang="en-US"/>
        </a:p>
      </dgm:t>
    </dgm:pt>
    <dgm:pt modelId="{32928BC6-EEAE-478C-A565-59C08890B170}" type="sibTrans" cxnId="{79AF7522-D08D-45F0-A54E-15EB978DD604}">
      <dgm:prSet/>
      <dgm:spPr/>
      <dgm:t>
        <a:bodyPr/>
        <a:lstStyle/>
        <a:p>
          <a:endParaRPr lang="zh-CN" altLang="en-US"/>
        </a:p>
      </dgm:t>
    </dgm:pt>
    <dgm:pt modelId="{C3DEDA4A-2192-4FC0-9427-473C7113E807}">
      <dgm:prSet phldrT="[Text]"/>
      <dgm:spPr/>
      <dgm:t>
        <a:bodyPr/>
        <a:lstStyle/>
        <a:p>
          <a:r>
            <a:rPr lang="zh-CN" altLang="en-US" dirty="0"/>
            <a:t>环型</a:t>
          </a:r>
          <a:endParaRPr lang="en-US" dirty="0"/>
        </a:p>
      </dgm:t>
    </dgm:pt>
    <dgm:pt modelId="{6913917B-9D65-43C9-9996-299E3F8F4A9B}" type="parTrans" cxnId="{144785A1-45E2-4379-AA97-20FD7F2ED785}">
      <dgm:prSet/>
      <dgm:spPr/>
      <dgm:t>
        <a:bodyPr/>
        <a:lstStyle/>
        <a:p>
          <a:endParaRPr lang="zh-CN" altLang="en-US"/>
        </a:p>
      </dgm:t>
    </dgm:pt>
    <dgm:pt modelId="{028EC784-5F54-4C0D-8A1C-4E153ABA5355}" type="sibTrans" cxnId="{144785A1-45E2-4379-AA97-20FD7F2ED785}">
      <dgm:prSet/>
      <dgm:spPr/>
      <dgm:t>
        <a:bodyPr/>
        <a:lstStyle/>
        <a:p>
          <a:endParaRPr lang="zh-CN" altLang="en-US"/>
        </a:p>
      </dgm:t>
    </dgm:pt>
    <dgm:pt modelId="{B570DEF1-BBAC-4F41-9A4E-2DF77BF7744B}">
      <dgm:prSet phldrT="[Text]"/>
      <dgm:spPr/>
      <dgm:t>
        <a:bodyPr/>
        <a:lstStyle/>
        <a:p>
          <a:endParaRPr lang="en-US" dirty="0"/>
        </a:p>
      </dgm:t>
    </dgm:pt>
    <dgm:pt modelId="{500D1050-CA3E-4A52-9AD7-5BCC3D8E8941}" type="parTrans" cxnId="{E81F0534-0167-49FA-AD69-759D35C9DAAA}">
      <dgm:prSet/>
      <dgm:spPr/>
      <dgm:t>
        <a:bodyPr/>
        <a:lstStyle/>
        <a:p>
          <a:endParaRPr lang="zh-CN" altLang="en-US"/>
        </a:p>
      </dgm:t>
    </dgm:pt>
    <dgm:pt modelId="{87F1AAE6-41D8-489D-9B7B-F022BEDEB8D0}" type="sibTrans" cxnId="{E81F0534-0167-49FA-AD69-759D35C9DAAA}">
      <dgm:prSet/>
      <dgm:spPr/>
      <dgm:t>
        <a:bodyPr/>
        <a:lstStyle/>
        <a:p>
          <a:endParaRPr lang="zh-CN" altLang="en-US"/>
        </a:p>
      </dgm:t>
    </dgm:pt>
    <dgm:pt modelId="{AA7EB5DE-D969-447D-9E67-C83361CF975B}">
      <dgm:prSet phldrT="[Text]"/>
      <dgm:spPr/>
      <dgm:t>
        <a:bodyPr/>
        <a:lstStyle/>
        <a:p>
          <a:endParaRPr lang="en-US" dirty="0"/>
        </a:p>
      </dgm:t>
    </dgm:pt>
    <dgm:pt modelId="{08CF58F6-3DFB-43B4-BF23-AAF6B14CD39C}" type="parTrans" cxnId="{B24561F1-AB75-4E78-9A66-6087606B2B30}">
      <dgm:prSet/>
      <dgm:spPr/>
      <dgm:t>
        <a:bodyPr/>
        <a:lstStyle/>
        <a:p>
          <a:endParaRPr lang="zh-CN" altLang="en-US"/>
        </a:p>
      </dgm:t>
    </dgm:pt>
    <dgm:pt modelId="{CF929DA8-68CF-4969-9392-A325B7D0385F}" type="sibTrans" cxnId="{B24561F1-AB75-4E78-9A66-6087606B2B30}">
      <dgm:prSet/>
      <dgm:spPr/>
      <dgm:t>
        <a:bodyPr/>
        <a:lstStyle/>
        <a:p>
          <a:endParaRPr lang="zh-CN" altLang="en-US"/>
        </a:p>
      </dgm:t>
    </dgm:pt>
    <dgm:pt modelId="{63256F32-076A-490C-9BBB-F2A66ECDBFF2}">
      <dgm:prSet/>
      <dgm:spPr/>
      <dgm:t>
        <a:bodyPr/>
        <a:lstStyle/>
        <a:p>
          <a:endParaRPr lang="en-US" dirty="0"/>
        </a:p>
      </dgm:t>
    </dgm:pt>
    <dgm:pt modelId="{F6CF4CDC-4C9D-4108-AE19-1B0792FEA855}" type="parTrans" cxnId="{D521123E-67D9-47CD-937A-175AE9AAC911}">
      <dgm:prSet/>
      <dgm:spPr/>
      <dgm:t>
        <a:bodyPr/>
        <a:lstStyle/>
        <a:p>
          <a:endParaRPr lang="zh-CN" altLang="en-US"/>
        </a:p>
      </dgm:t>
    </dgm:pt>
    <dgm:pt modelId="{52B60E1A-12F5-4F5D-A665-5957E458F530}" type="sibTrans" cxnId="{D521123E-67D9-47CD-937A-175AE9AAC911}">
      <dgm:prSet/>
      <dgm:spPr/>
      <dgm:t>
        <a:bodyPr/>
        <a:lstStyle/>
        <a:p>
          <a:endParaRPr lang="zh-CN" altLang="en-US"/>
        </a:p>
      </dgm:t>
    </dgm:pt>
    <dgm:pt modelId="{59969967-D4A1-4DEE-BA66-110ED8F72F77}">
      <dgm:prSet/>
      <dgm:spPr/>
      <dgm:t>
        <a:bodyPr/>
        <a:lstStyle/>
        <a:p>
          <a:endParaRPr lang="en-US" dirty="0"/>
        </a:p>
      </dgm:t>
    </dgm:pt>
    <dgm:pt modelId="{B5B7CDE5-1865-41F9-82CA-1FD6F1113D7F}" type="parTrans" cxnId="{480B3419-431C-45E7-AFCB-E706F45B42F2}">
      <dgm:prSet/>
      <dgm:spPr/>
      <dgm:t>
        <a:bodyPr/>
        <a:lstStyle/>
        <a:p>
          <a:endParaRPr lang="zh-CN" altLang="en-US"/>
        </a:p>
      </dgm:t>
    </dgm:pt>
    <dgm:pt modelId="{23D8D402-AEF8-41BA-AD67-270EB2D9EBF2}" type="sibTrans" cxnId="{480B3419-431C-45E7-AFCB-E706F45B42F2}">
      <dgm:prSet/>
      <dgm:spPr/>
      <dgm:t>
        <a:bodyPr/>
        <a:lstStyle/>
        <a:p>
          <a:endParaRPr lang="zh-CN" altLang="en-US"/>
        </a:p>
      </dgm:t>
    </dgm:pt>
    <dgm:pt modelId="{26E85D8C-6F3B-4C19-9888-0B25D7858CCC}">
      <dgm:prSet phldrT="[Text]"/>
      <dgm:spPr/>
      <dgm:t>
        <a:bodyPr/>
        <a:lstStyle/>
        <a:p>
          <a:endParaRPr lang="en-US" dirty="0"/>
        </a:p>
      </dgm:t>
    </dgm:pt>
    <dgm:pt modelId="{E354CCF6-03B3-4BF3-AA3E-AE2E3331E94A}" type="parTrans" cxnId="{02F5656F-270A-4BB2-943E-E77BB2AE0A14}">
      <dgm:prSet/>
      <dgm:spPr/>
      <dgm:t>
        <a:bodyPr/>
        <a:lstStyle/>
        <a:p>
          <a:endParaRPr lang="zh-CN" altLang="en-US"/>
        </a:p>
      </dgm:t>
    </dgm:pt>
    <dgm:pt modelId="{35BBBF0A-26EB-4CF0-8305-6EBB93B88745}" type="sibTrans" cxnId="{02F5656F-270A-4BB2-943E-E77BB2AE0A14}">
      <dgm:prSet/>
      <dgm:spPr/>
      <dgm:t>
        <a:bodyPr/>
        <a:lstStyle/>
        <a:p>
          <a:endParaRPr lang="zh-CN" altLang="en-US"/>
        </a:p>
      </dgm:t>
    </dgm:pt>
    <dgm:pt modelId="{78E77A06-7047-4AA8-99BF-2CA27AD4A096}" type="pres">
      <dgm:prSet presAssocID="{D69E9E56-CD28-47BC-8AD2-94CCE5B81474}" presName="Name0" presStyleCnt="0">
        <dgm:presLayoutVars>
          <dgm:dir/>
          <dgm:animLvl val="lvl"/>
          <dgm:resizeHandles val="exact"/>
        </dgm:presLayoutVars>
      </dgm:prSet>
      <dgm:spPr/>
    </dgm:pt>
    <dgm:pt modelId="{9CAEEEFE-1E8A-43BA-9540-B70CC5A39675}" type="pres">
      <dgm:prSet presAssocID="{C8CF1B3D-656A-46DB-89D8-D3D398B76B3B}" presName="composite" presStyleCnt="0"/>
      <dgm:spPr/>
    </dgm:pt>
    <dgm:pt modelId="{883C5943-61D5-485A-9891-B758B3F09D39}" type="pres">
      <dgm:prSet presAssocID="{C8CF1B3D-656A-46DB-89D8-D3D398B76B3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D82DD90-54D1-49DF-A1B8-A311C9697F62}" type="pres">
      <dgm:prSet presAssocID="{C8CF1B3D-656A-46DB-89D8-D3D398B76B3B}" presName="desTx" presStyleLbl="alignAccFollowNode1" presStyleIdx="0" presStyleCnt="5">
        <dgm:presLayoutVars>
          <dgm:bulletEnabled val="1"/>
        </dgm:presLayoutVars>
      </dgm:prSet>
      <dgm:spPr/>
    </dgm:pt>
    <dgm:pt modelId="{A7523CA3-F033-40DF-BAD3-A4E15B3694C8}" type="pres">
      <dgm:prSet presAssocID="{A378AAC3-AE16-4C0D-921A-0A5BFBF331D0}" presName="space" presStyleCnt="0"/>
      <dgm:spPr/>
    </dgm:pt>
    <dgm:pt modelId="{2DDD3EA2-1AA4-4BCA-82A1-294226361DE9}" type="pres">
      <dgm:prSet presAssocID="{E96A7A80-DF39-4D11-9024-47875F321068}" presName="composite" presStyleCnt="0"/>
      <dgm:spPr/>
    </dgm:pt>
    <dgm:pt modelId="{325FA873-426E-4262-B205-C791949E3AB8}" type="pres">
      <dgm:prSet presAssocID="{E96A7A80-DF39-4D11-9024-47875F32106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DDA55A3-B9CE-456B-8F25-C5F2FA1FD984}" type="pres">
      <dgm:prSet presAssocID="{E96A7A80-DF39-4D11-9024-47875F321068}" presName="desTx" presStyleLbl="alignAccFollowNode1" presStyleIdx="1" presStyleCnt="5">
        <dgm:presLayoutVars>
          <dgm:bulletEnabled val="1"/>
        </dgm:presLayoutVars>
      </dgm:prSet>
      <dgm:spPr/>
    </dgm:pt>
    <dgm:pt modelId="{E02B9F08-D10D-4BC7-8C95-7B898889A8B0}" type="pres">
      <dgm:prSet presAssocID="{ECAA00A5-5253-4A5D-B30D-F83E04400C50}" presName="space" presStyleCnt="0"/>
      <dgm:spPr/>
    </dgm:pt>
    <dgm:pt modelId="{D088CA15-F9D8-4938-9C2A-12F36365C260}" type="pres">
      <dgm:prSet presAssocID="{E4BE1D1A-98AF-40A6-AA94-FC1DB3D143EC}" presName="composite" presStyleCnt="0"/>
      <dgm:spPr/>
    </dgm:pt>
    <dgm:pt modelId="{6B2935F3-35B9-4C1C-B822-D120D549A27C}" type="pres">
      <dgm:prSet presAssocID="{E4BE1D1A-98AF-40A6-AA94-FC1DB3D143E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BE5CFC9-BB25-4E6B-B7D5-3365F87F4707}" type="pres">
      <dgm:prSet presAssocID="{E4BE1D1A-98AF-40A6-AA94-FC1DB3D143EC}" presName="desTx" presStyleLbl="alignAccFollowNode1" presStyleIdx="2" presStyleCnt="5">
        <dgm:presLayoutVars>
          <dgm:bulletEnabled val="1"/>
        </dgm:presLayoutVars>
      </dgm:prSet>
      <dgm:spPr/>
    </dgm:pt>
    <dgm:pt modelId="{A873A630-E423-4E6C-A8B5-934F17583767}" type="pres">
      <dgm:prSet presAssocID="{7E1F9AA0-B286-4051-9ED8-E7ABBF9095C5}" presName="space" presStyleCnt="0"/>
      <dgm:spPr/>
    </dgm:pt>
    <dgm:pt modelId="{722A52BF-C611-40EF-BF7A-B7A6A764503F}" type="pres">
      <dgm:prSet presAssocID="{8EE5D2EA-AB55-41E5-A40B-9E7A61C97B41}" presName="composite" presStyleCnt="0"/>
      <dgm:spPr/>
    </dgm:pt>
    <dgm:pt modelId="{FF9B5B4C-8177-4012-A34F-8F5517B59784}" type="pres">
      <dgm:prSet presAssocID="{8EE5D2EA-AB55-41E5-A40B-9E7A61C97B4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394EA79-F428-4CEC-A3EF-CD451BDFCC5F}" type="pres">
      <dgm:prSet presAssocID="{8EE5D2EA-AB55-41E5-A40B-9E7A61C97B41}" presName="desTx" presStyleLbl="alignAccFollowNode1" presStyleIdx="3" presStyleCnt="5">
        <dgm:presLayoutVars>
          <dgm:bulletEnabled val="1"/>
        </dgm:presLayoutVars>
      </dgm:prSet>
      <dgm:spPr/>
    </dgm:pt>
    <dgm:pt modelId="{1167B5A3-AA42-4893-9EDF-D7CF42064FCC}" type="pres">
      <dgm:prSet presAssocID="{37FFE697-B374-4478-AE59-E7F9F56646F5}" presName="space" presStyleCnt="0"/>
      <dgm:spPr/>
    </dgm:pt>
    <dgm:pt modelId="{54F4F177-637A-462D-B70E-8067FEF1665B}" type="pres">
      <dgm:prSet presAssocID="{D9BE7503-8B8A-4F2E-A216-5A2B6DBB0108}" presName="composite" presStyleCnt="0"/>
      <dgm:spPr/>
    </dgm:pt>
    <dgm:pt modelId="{8FE26C97-867B-4306-B3E9-799F3B3FF51F}" type="pres">
      <dgm:prSet presAssocID="{D9BE7503-8B8A-4F2E-A216-5A2B6DBB010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B07F621-88D5-41A1-8033-F6711BC1A871}" type="pres">
      <dgm:prSet presAssocID="{D9BE7503-8B8A-4F2E-A216-5A2B6DBB010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D740208-D12A-4B02-BFA2-5EB3BC1AA837}" srcId="{D9BE7503-8B8A-4F2E-A216-5A2B6DBB0108}" destId="{4BB1E107-8BAF-43A5-B24D-38E6F9CDFAFA}" srcOrd="0" destOrd="0" parTransId="{4BFA8162-A332-4A94-BA9A-BB8EC83DC0E2}" sibTransId="{D7ABE1B1-42A7-446C-8E71-9EFF23B6C5FF}"/>
    <dgm:cxn modelId="{AC92B60C-10A0-4643-966A-74EB7BE9B040}" type="presOf" srcId="{E96A7A80-DF39-4D11-9024-47875F321068}" destId="{325FA873-426E-4262-B205-C791949E3AB8}" srcOrd="0" destOrd="0" presId="urn:microsoft.com/office/officeart/2005/8/layout/hList1"/>
    <dgm:cxn modelId="{480B3419-431C-45E7-AFCB-E706F45B42F2}" srcId="{D9BE7503-8B8A-4F2E-A216-5A2B6DBB0108}" destId="{59969967-D4A1-4DEE-BA66-110ED8F72F77}" srcOrd="3" destOrd="0" parTransId="{B5B7CDE5-1865-41F9-82CA-1FD6F1113D7F}" sibTransId="{23D8D402-AEF8-41BA-AD67-270EB2D9EBF2}"/>
    <dgm:cxn modelId="{5CC94F19-AB53-43B4-87B0-6A6B32DB343E}" type="presOf" srcId="{395BB8A5-F52B-4600-B9AC-99166116D6B7}" destId="{1DDA55A3-B9CE-456B-8F25-C5F2FA1FD984}" srcOrd="0" destOrd="0" presId="urn:microsoft.com/office/officeart/2005/8/layout/hList1"/>
    <dgm:cxn modelId="{9AB4DB19-589C-4E27-9BF3-2228D59DD754}" srcId="{8EE5D2EA-AB55-41E5-A40B-9E7A61C97B41}" destId="{9015F68D-60B3-497B-A0FD-7DA55615B307}" srcOrd="2" destOrd="0" parTransId="{E4B108F6-B7B5-40F6-98CD-C80F36A8D604}" sibTransId="{8A4F7085-D131-4EB0-AE73-4582754A44C7}"/>
    <dgm:cxn modelId="{E8CB9A1B-35DC-4542-A591-E1AD9433A652}" srcId="{D69E9E56-CD28-47BC-8AD2-94CCE5B81474}" destId="{E96A7A80-DF39-4D11-9024-47875F321068}" srcOrd="1" destOrd="0" parTransId="{47E72AD1-13D9-4F59-BCDD-192407E234F0}" sibTransId="{ECAA00A5-5253-4A5D-B30D-F83E04400C50}"/>
    <dgm:cxn modelId="{67EC801D-B858-4A7B-AFCE-A84613AB2D2C}" type="presOf" srcId="{A431572F-4924-4297-AE1E-8E4813FEE4F9}" destId="{5D82DD90-54D1-49DF-A1B8-A311C9697F62}" srcOrd="0" destOrd="3" presId="urn:microsoft.com/office/officeart/2005/8/layout/hList1"/>
    <dgm:cxn modelId="{4691D420-018A-4E31-84CD-95FBB3C884F0}" type="presOf" srcId="{BDC55AF7-FF02-49EA-905C-817D236D7F03}" destId="{5D82DD90-54D1-49DF-A1B8-A311C9697F62}" srcOrd="0" destOrd="1" presId="urn:microsoft.com/office/officeart/2005/8/layout/hList1"/>
    <dgm:cxn modelId="{3D266921-7DA2-4786-8541-C4A3D2FB7130}" type="presOf" srcId="{E4BE1D1A-98AF-40A6-AA94-FC1DB3D143EC}" destId="{6B2935F3-35B9-4C1C-B822-D120D549A27C}" srcOrd="0" destOrd="0" presId="urn:microsoft.com/office/officeart/2005/8/layout/hList1"/>
    <dgm:cxn modelId="{79AF7522-D08D-45F0-A54E-15EB978DD604}" srcId="{D9BE7503-8B8A-4F2E-A216-5A2B6DBB0108}" destId="{2826C425-92C2-48D6-88A0-B31F1E72160F}" srcOrd="4" destOrd="0" parTransId="{4A1A70E5-613E-42B3-9342-F7BA15B85363}" sibTransId="{32928BC6-EEAE-478C-A565-59C08890B170}"/>
    <dgm:cxn modelId="{BF220F31-1D81-4F52-83FA-8216AF2B9324}" srcId="{C8CF1B3D-656A-46DB-89D8-D3D398B76B3B}" destId="{70909D5A-7D8B-416D-A37A-7979F9AF02F8}" srcOrd="2" destOrd="0" parTransId="{C5ACFB93-4543-4666-868A-6F7610277B5F}" sibTransId="{4A13F2E2-86AA-45C5-AB7B-F7EB5B76544E}"/>
    <dgm:cxn modelId="{2D047E31-6FE4-4429-8CB0-1C3B405ADCB3}" type="presOf" srcId="{D9BE7503-8B8A-4F2E-A216-5A2B6DBB0108}" destId="{8FE26C97-867B-4306-B3E9-799F3B3FF51F}" srcOrd="0" destOrd="0" presId="urn:microsoft.com/office/officeart/2005/8/layout/hList1"/>
    <dgm:cxn modelId="{E81F0534-0167-49FA-AD69-759D35C9DAAA}" srcId="{8EE5D2EA-AB55-41E5-A40B-9E7A61C97B41}" destId="{B570DEF1-BBAC-4F41-9A4E-2DF77BF7744B}" srcOrd="1" destOrd="0" parTransId="{500D1050-CA3E-4A52-9AD7-5BCC3D8E8941}" sibTransId="{87F1AAE6-41D8-489D-9B7B-F022BEDEB8D0}"/>
    <dgm:cxn modelId="{665AA43C-6B1D-47CA-ACEE-853D6C5CE220}" srcId="{E96A7A80-DF39-4D11-9024-47875F321068}" destId="{395BB8A5-F52B-4600-B9AC-99166116D6B7}" srcOrd="0" destOrd="0" parTransId="{B6038D5E-DD40-4A62-B433-885A470F9566}" sibTransId="{523F37B8-F2D9-44CF-9CEF-79933DA91876}"/>
    <dgm:cxn modelId="{D521123E-67D9-47CD-937A-175AE9AAC911}" srcId="{D9BE7503-8B8A-4F2E-A216-5A2B6DBB0108}" destId="{63256F32-076A-490C-9BBB-F2A66ECDBFF2}" srcOrd="1" destOrd="0" parTransId="{F6CF4CDC-4C9D-4108-AE19-1B0792FEA855}" sibTransId="{52B60E1A-12F5-4F5D-A665-5957E458F530}"/>
    <dgm:cxn modelId="{FA1A0F40-C0EF-4075-AE80-61C13238F6D5}" type="presOf" srcId="{C0D33F85-F979-4824-9397-4971FD7C58CB}" destId="{5D82DD90-54D1-49DF-A1B8-A311C9697F62}" srcOrd="0" destOrd="0" presId="urn:microsoft.com/office/officeart/2005/8/layout/hList1"/>
    <dgm:cxn modelId="{0EFFE35F-0798-4E91-970B-A78FA4916A5F}" type="presOf" srcId="{70909D5A-7D8B-416D-A37A-7979F9AF02F8}" destId="{5D82DD90-54D1-49DF-A1B8-A311C9697F62}" srcOrd="0" destOrd="2" presId="urn:microsoft.com/office/officeart/2005/8/layout/hList1"/>
    <dgm:cxn modelId="{C8A9C542-5660-4EC3-AB3C-FF0190FADCA5}" type="presOf" srcId="{63256F32-076A-490C-9BBB-F2A66ECDBFF2}" destId="{6B07F621-88D5-41A1-8033-F6711BC1A871}" srcOrd="0" destOrd="1" presId="urn:microsoft.com/office/officeart/2005/8/layout/hList1"/>
    <dgm:cxn modelId="{EAA6FA44-3B40-4A92-AB4F-015337936405}" srcId="{E4BE1D1A-98AF-40A6-AA94-FC1DB3D143EC}" destId="{F72C42DC-0B94-4619-9678-D62BDDCD9421}" srcOrd="2" destOrd="0" parTransId="{C0D527B8-4D29-4205-BC99-4159AD4B8601}" sibTransId="{89D36CC8-680D-4CEE-9425-0FD796119E90}"/>
    <dgm:cxn modelId="{1B304E6C-11A2-4E91-BFDF-D3461B463E1C}" srcId="{D69E9E56-CD28-47BC-8AD2-94CCE5B81474}" destId="{C8CF1B3D-656A-46DB-89D8-D3D398B76B3B}" srcOrd="0" destOrd="0" parTransId="{BC4337CF-853B-4BFF-AFA8-31D2AC9F589F}" sibTransId="{A378AAC3-AE16-4C0D-921A-0A5BFBF331D0}"/>
    <dgm:cxn modelId="{43369E4D-0A36-43B1-A607-490340A2C928}" srcId="{D69E9E56-CD28-47BC-8AD2-94CCE5B81474}" destId="{D9BE7503-8B8A-4F2E-A216-5A2B6DBB0108}" srcOrd="4" destOrd="0" parTransId="{CCBC8E45-43C6-4578-AFDF-ABCC24D9AC22}" sibTransId="{58B1186A-E581-45A8-9938-E0BDD92EFE3E}"/>
    <dgm:cxn modelId="{CD4B834E-7A2B-49CB-A919-FEEDDC48D4CE}" type="presOf" srcId="{D69E9E56-CD28-47BC-8AD2-94CCE5B81474}" destId="{78E77A06-7047-4AA8-99BF-2CA27AD4A096}" srcOrd="0" destOrd="0" presId="urn:microsoft.com/office/officeart/2005/8/layout/hList1"/>
    <dgm:cxn modelId="{02F5656F-270A-4BB2-943E-E77BB2AE0A14}" srcId="{E96A7A80-DF39-4D11-9024-47875F321068}" destId="{26E85D8C-6F3B-4C19-9888-0B25D7858CCC}" srcOrd="1" destOrd="0" parTransId="{E354CCF6-03B3-4BF3-AA3E-AE2E3331E94A}" sibTransId="{35BBBF0A-26EB-4CF0-8305-6EBB93B88745}"/>
    <dgm:cxn modelId="{E62F3770-6162-452F-88B8-BFE323DF772D}" srcId="{8EE5D2EA-AB55-41E5-A40B-9E7A61C97B41}" destId="{262FCD24-CBA7-4769-81EE-920F44E923DE}" srcOrd="4" destOrd="0" parTransId="{FEB22DB5-CDD2-45CF-938E-BF1B30DB7809}" sibTransId="{2FD5F9B0-46A1-425F-8C1E-89EC076FC988}"/>
    <dgm:cxn modelId="{EA633755-5093-4F4E-AB86-47F33BBC1B2C}" type="presOf" srcId="{262FCD24-CBA7-4769-81EE-920F44E923DE}" destId="{D394EA79-F428-4CEC-A3EF-CD451BDFCC5F}" srcOrd="0" destOrd="4" presId="urn:microsoft.com/office/officeart/2005/8/layout/hList1"/>
    <dgm:cxn modelId="{1F25F779-9985-4A8F-9155-2E8B080E3A3B}" type="presOf" srcId="{9015F68D-60B3-497B-A0FD-7DA55615B307}" destId="{D394EA79-F428-4CEC-A3EF-CD451BDFCC5F}" srcOrd="0" destOrd="2" presId="urn:microsoft.com/office/officeart/2005/8/layout/hList1"/>
    <dgm:cxn modelId="{C70FA15A-A875-4511-AF5C-7F12823C534B}" type="presOf" srcId="{AA7EB5DE-D969-447D-9E67-C83361CF975B}" destId="{D394EA79-F428-4CEC-A3EF-CD451BDFCC5F}" srcOrd="0" destOrd="3" presId="urn:microsoft.com/office/officeart/2005/8/layout/hList1"/>
    <dgm:cxn modelId="{F136AF88-5D69-44A3-B1EA-4B8178867076}" srcId="{8EE5D2EA-AB55-41E5-A40B-9E7A61C97B41}" destId="{A163D452-41B1-41B8-871B-5206F28D2C19}" srcOrd="0" destOrd="0" parTransId="{E9AA2FB6-C6E3-483F-A5DC-D999AC26F61C}" sibTransId="{FB5BCF79-5A68-4B29-A1C8-A04845C5A33B}"/>
    <dgm:cxn modelId="{3665918B-2144-4A8E-A585-5DECE5AFB14D}" type="presOf" srcId="{8EE5D2EA-AB55-41E5-A40B-9E7A61C97B41}" destId="{FF9B5B4C-8177-4012-A34F-8F5517B59784}" srcOrd="0" destOrd="0" presId="urn:microsoft.com/office/officeart/2005/8/layout/hList1"/>
    <dgm:cxn modelId="{54375794-BA6F-47C5-AC90-CD50B7E8DE60}" type="presOf" srcId="{C3DEDA4A-2192-4FC0-9427-473C7113E807}" destId="{BBE5CFC9-BB25-4E6B-B7D5-3365F87F4707}" srcOrd="0" destOrd="1" presId="urn:microsoft.com/office/officeart/2005/8/layout/hList1"/>
    <dgm:cxn modelId="{D63A9499-264F-495F-B591-10A6034E32F2}" type="presOf" srcId="{B570DEF1-BBAC-4F41-9A4E-2DF77BF7744B}" destId="{D394EA79-F428-4CEC-A3EF-CD451BDFCC5F}" srcOrd="0" destOrd="1" presId="urn:microsoft.com/office/officeart/2005/8/layout/hList1"/>
    <dgm:cxn modelId="{E7B1839B-AB9F-4F98-9138-3DBDD67C2189}" srcId="{D9BE7503-8B8A-4F2E-A216-5A2B6DBB0108}" destId="{C401C7F4-7989-49D8-9E47-DBDC3B8F1D96}" srcOrd="2" destOrd="0" parTransId="{168D5726-4DF2-4F16-A52E-F29F8958AC39}" sibTransId="{88FC7E02-B604-4B2D-8332-D98A691BA622}"/>
    <dgm:cxn modelId="{144785A1-45E2-4379-AA97-20FD7F2ED785}" srcId="{E4BE1D1A-98AF-40A6-AA94-FC1DB3D143EC}" destId="{C3DEDA4A-2192-4FC0-9427-473C7113E807}" srcOrd="1" destOrd="0" parTransId="{6913917B-9D65-43C9-9996-299E3F8F4A9B}" sibTransId="{028EC784-5F54-4C0D-8A1C-4E153ABA5355}"/>
    <dgm:cxn modelId="{33D318A6-9A69-4356-A01F-F4E22AEA7664}" srcId="{E4BE1D1A-98AF-40A6-AA94-FC1DB3D143EC}" destId="{D6A58AE9-71D6-4D6A-8645-6AA563ABE81B}" srcOrd="4" destOrd="0" parTransId="{5CA67F78-8ECB-4A7A-93AA-F06C3C9B6CCA}" sibTransId="{5A4807ED-4822-4B7A-81A4-2D6AD3374ED3}"/>
    <dgm:cxn modelId="{81F6CBB0-F321-4561-B52C-2956C983B820}" type="presOf" srcId="{2826C425-92C2-48D6-88A0-B31F1E72160F}" destId="{6B07F621-88D5-41A1-8033-F6711BC1A871}" srcOrd="0" destOrd="4" presId="urn:microsoft.com/office/officeart/2005/8/layout/hList1"/>
    <dgm:cxn modelId="{70A695B1-F853-4F34-AC6D-BAFAFC247EB1}" type="presOf" srcId="{C8CF1B3D-656A-46DB-89D8-D3D398B76B3B}" destId="{883C5943-61D5-485A-9891-B758B3F09D39}" srcOrd="0" destOrd="0" presId="urn:microsoft.com/office/officeart/2005/8/layout/hList1"/>
    <dgm:cxn modelId="{FD51DFB7-E355-48A6-A81C-1DA11E4EA991}" srcId="{D69E9E56-CD28-47BC-8AD2-94CCE5B81474}" destId="{E4BE1D1A-98AF-40A6-AA94-FC1DB3D143EC}" srcOrd="2" destOrd="0" parTransId="{9C08B2AC-C2D6-4C16-8568-6DEEFF02E2BE}" sibTransId="{7E1F9AA0-B286-4051-9ED8-E7ABBF9095C5}"/>
    <dgm:cxn modelId="{7DD852B8-15FB-44DD-AF97-ACA829321692}" srcId="{C8CF1B3D-656A-46DB-89D8-D3D398B76B3B}" destId="{C0D33F85-F979-4824-9397-4971FD7C58CB}" srcOrd="0" destOrd="0" parTransId="{91C693B9-A8B1-4F24-A004-9CA38F7FA1C5}" sibTransId="{6CE93C0D-F701-4A5C-A0AC-E5651E477444}"/>
    <dgm:cxn modelId="{997160BD-B63E-4BF7-915E-23DCF6501971}" srcId="{D69E9E56-CD28-47BC-8AD2-94CCE5B81474}" destId="{8EE5D2EA-AB55-41E5-A40B-9E7A61C97B41}" srcOrd="3" destOrd="0" parTransId="{646D9791-F9B9-4F04-8406-180AB005BDB5}" sibTransId="{37FFE697-B374-4478-AE59-E7F9F56646F5}"/>
    <dgm:cxn modelId="{9B11BAC4-B24F-42A6-B747-5E2AD9F9659C}" srcId="{E96A7A80-DF39-4D11-9024-47875F321068}" destId="{DF2AD81D-46BC-4855-916F-674126CCF6FC}" srcOrd="2" destOrd="0" parTransId="{4AE80C75-18CE-4F00-9A9C-5EAD4814E2B0}" sibTransId="{4C646F95-6080-4340-932A-93A612A619BB}"/>
    <dgm:cxn modelId="{A60B6CCC-A252-4F77-AA4F-B63DFF007FDD}" srcId="{C8CF1B3D-656A-46DB-89D8-D3D398B76B3B}" destId="{BDC55AF7-FF02-49EA-905C-817D236D7F03}" srcOrd="1" destOrd="0" parTransId="{5E083D87-2EB7-4D01-8D32-DA34247EC54D}" sibTransId="{6FFB3985-3679-406E-B2B9-EC25409577AA}"/>
    <dgm:cxn modelId="{9E3AFFCD-6C4B-4C84-83CF-5C38A9578C95}" type="presOf" srcId="{26E85D8C-6F3B-4C19-9888-0B25D7858CCC}" destId="{1DDA55A3-B9CE-456B-8F25-C5F2FA1FD984}" srcOrd="0" destOrd="1" presId="urn:microsoft.com/office/officeart/2005/8/layout/hList1"/>
    <dgm:cxn modelId="{FCED68CE-01B5-4B67-95DF-B131D6951865}" type="presOf" srcId="{01F6E2BA-0A25-4776-8825-45DFC3B3802C}" destId="{BBE5CFC9-BB25-4E6B-B7D5-3365F87F4707}" srcOrd="0" destOrd="0" presId="urn:microsoft.com/office/officeart/2005/8/layout/hList1"/>
    <dgm:cxn modelId="{2BD0A6D2-D1E6-4397-9037-D49A6894DBBE}" type="presOf" srcId="{DF2AD81D-46BC-4855-916F-674126CCF6FC}" destId="{1DDA55A3-B9CE-456B-8F25-C5F2FA1FD984}" srcOrd="0" destOrd="2" presId="urn:microsoft.com/office/officeart/2005/8/layout/hList1"/>
    <dgm:cxn modelId="{7006FED4-AC99-4C92-8A74-706D4F0FE229}" type="presOf" srcId="{4BB1E107-8BAF-43A5-B24D-38E6F9CDFAFA}" destId="{6B07F621-88D5-41A1-8033-F6711BC1A871}" srcOrd="0" destOrd="0" presId="urn:microsoft.com/office/officeart/2005/8/layout/hList1"/>
    <dgm:cxn modelId="{6FDE00DA-D0DC-4662-8A7D-3D700D9E9E95}" type="presOf" srcId="{52BA543E-16B4-4D79-8DE1-6F3F9E94BD24}" destId="{BBE5CFC9-BB25-4E6B-B7D5-3365F87F4707}" srcOrd="0" destOrd="3" presId="urn:microsoft.com/office/officeart/2005/8/layout/hList1"/>
    <dgm:cxn modelId="{958269DA-0FB0-43DB-B2C5-3FB590E2090C}" srcId="{C8CF1B3D-656A-46DB-89D8-D3D398B76B3B}" destId="{A431572F-4924-4297-AE1E-8E4813FEE4F9}" srcOrd="3" destOrd="0" parTransId="{8BE8B087-B9F9-4E47-8B1C-35CE70E6D863}" sibTransId="{B22CC02F-57C1-4D80-84EF-6E3190A6024F}"/>
    <dgm:cxn modelId="{CF7BF4DF-F130-4004-B30F-2043DBA8B41E}" srcId="{E4BE1D1A-98AF-40A6-AA94-FC1DB3D143EC}" destId="{01F6E2BA-0A25-4776-8825-45DFC3B3802C}" srcOrd="0" destOrd="0" parTransId="{8A7EF5C5-5CC9-409F-94E3-751131B106F3}" sibTransId="{2F1E50EC-7238-4172-B005-EB7649B76336}"/>
    <dgm:cxn modelId="{C8B1AEE0-7F41-4E7F-83CD-16B408A676F9}" type="presOf" srcId="{A163D452-41B1-41B8-871B-5206F28D2C19}" destId="{D394EA79-F428-4CEC-A3EF-CD451BDFCC5F}" srcOrd="0" destOrd="0" presId="urn:microsoft.com/office/officeart/2005/8/layout/hList1"/>
    <dgm:cxn modelId="{7B455BE6-0D4C-4F9B-AF34-C2B16AF1C4E0}" type="presOf" srcId="{F72C42DC-0B94-4619-9678-D62BDDCD9421}" destId="{BBE5CFC9-BB25-4E6B-B7D5-3365F87F4707}" srcOrd="0" destOrd="2" presId="urn:microsoft.com/office/officeart/2005/8/layout/hList1"/>
    <dgm:cxn modelId="{EE6F08E7-096A-4183-B66D-5B07B1C3FC88}" type="presOf" srcId="{D6A58AE9-71D6-4D6A-8645-6AA563ABE81B}" destId="{BBE5CFC9-BB25-4E6B-B7D5-3365F87F4707}" srcOrd="0" destOrd="4" presId="urn:microsoft.com/office/officeart/2005/8/layout/hList1"/>
    <dgm:cxn modelId="{A6A194ED-81AF-4364-B7CE-1CE0A6EF3700}" type="presOf" srcId="{59969967-D4A1-4DEE-BA66-110ED8F72F77}" destId="{6B07F621-88D5-41A1-8033-F6711BC1A871}" srcOrd="0" destOrd="3" presId="urn:microsoft.com/office/officeart/2005/8/layout/hList1"/>
    <dgm:cxn modelId="{B24561F1-AB75-4E78-9A66-6087606B2B30}" srcId="{8EE5D2EA-AB55-41E5-A40B-9E7A61C97B41}" destId="{AA7EB5DE-D969-447D-9E67-C83361CF975B}" srcOrd="3" destOrd="0" parTransId="{08CF58F6-3DFB-43B4-BF23-AAF6B14CD39C}" sibTransId="{CF929DA8-68CF-4969-9392-A325B7D0385F}"/>
    <dgm:cxn modelId="{1DE41CF3-76D6-40FC-847C-2F3C4071964B}" srcId="{E4BE1D1A-98AF-40A6-AA94-FC1DB3D143EC}" destId="{52BA543E-16B4-4D79-8DE1-6F3F9E94BD24}" srcOrd="3" destOrd="0" parTransId="{60EF63E6-A7E7-46E5-A1FE-48B998448742}" sibTransId="{7AFB795D-37BC-4A79-A3FF-6E90A2ABE32E}"/>
    <dgm:cxn modelId="{24A6A8FB-34C8-4488-B1FF-F14FC5058D74}" type="presOf" srcId="{C401C7F4-7989-49D8-9E47-DBDC3B8F1D96}" destId="{6B07F621-88D5-41A1-8033-F6711BC1A871}" srcOrd="0" destOrd="2" presId="urn:microsoft.com/office/officeart/2005/8/layout/hList1"/>
    <dgm:cxn modelId="{BA7FEFA1-802B-4717-B68A-6285E1194884}" type="presParOf" srcId="{78E77A06-7047-4AA8-99BF-2CA27AD4A096}" destId="{9CAEEEFE-1E8A-43BA-9540-B70CC5A39675}" srcOrd="0" destOrd="0" presId="urn:microsoft.com/office/officeart/2005/8/layout/hList1"/>
    <dgm:cxn modelId="{32D18E5D-FAFF-42DE-A21B-CB8C20CE2694}" type="presParOf" srcId="{9CAEEEFE-1E8A-43BA-9540-B70CC5A39675}" destId="{883C5943-61D5-485A-9891-B758B3F09D39}" srcOrd="0" destOrd="0" presId="urn:microsoft.com/office/officeart/2005/8/layout/hList1"/>
    <dgm:cxn modelId="{EDAC108B-3C56-4F98-920E-DCD64D372EDA}" type="presParOf" srcId="{9CAEEEFE-1E8A-43BA-9540-B70CC5A39675}" destId="{5D82DD90-54D1-49DF-A1B8-A311C9697F62}" srcOrd="1" destOrd="0" presId="urn:microsoft.com/office/officeart/2005/8/layout/hList1"/>
    <dgm:cxn modelId="{77B7BB0D-0A94-49A3-BCDB-33792A7C5B1B}" type="presParOf" srcId="{78E77A06-7047-4AA8-99BF-2CA27AD4A096}" destId="{A7523CA3-F033-40DF-BAD3-A4E15B3694C8}" srcOrd="1" destOrd="0" presId="urn:microsoft.com/office/officeart/2005/8/layout/hList1"/>
    <dgm:cxn modelId="{2D95A893-524A-40C7-91F0-B2F7050B73AD}" type="presParOf" srcId="{78E77A06-7047-4AA8-99BF-2CA27AD4A096}" destId="{2DDD3EA2-1AA4-4BCA-82A1-294226361DE9}" srcOrd="2" destOrd="0" presId="urn:microsoft.com/office/officeart/2005/8/layout/hList1"/>
    <dgm:cxn modelId="{C5CDD180-C67A-4C75-9FB4-7EBD528AD03D}" type="presParOf" srcId="{2DDD3EA2-1AA4-4BCA-82A1-294226361DE9}" destId="{325FA873-426E-4262-B205-C791949E3AB8}" srcOrd="0" destOrd="0" presId="urn:microsoft.com/office/officeart/2005/8/layout/hList1"/>
    <dgm:cxn modelId="{9885A790-B589-493F-89B7-36884779076F}" type="presParOf" srcId="{2DDD3EA2-1AA4-4BCA-82A1-294226361DE9}" destId="{1DDA55A3-B9CE-456B-8F25-C5F2FA1FD984}" srcOrd="1" destOrd="0" presId="urn:microsoft.com/office/officeart/2005/8/layout/hList1"/>
    <dgm:cxn modelId="{8FA22214-4588-44A8-9E6F-E857EE66C043}" type="presParOf" srcId="{78E77A06-7047-4AA8-99BF-2CA27AD4A096}" destId="{E02B9F08-D10D-4BC7-8C95-7B898889A8B0}" srcOrd="3" destOrd="0" presId="urn:microsoft.com/office/officeart/2005/8/layout/hList1"/>
    <dgm:cxn modelId="{E8383EAE-E982-4E4C-AD32-1C3ABBEA09FF}" type="presParOf" srcId="{78E77A06-7047-4AA8-99BF-2CA27AD4A096}" destId="{D088CA15-F9D8-4938-9C2A-12F36365C260}" srcOrd="4" destOrd="0" presId="urn:microsoft.com/office/officeart/2005/8/layout/hList1"/>
    <dgm:cxn modelId="{B2C3165E-0391-43ED-9AEC-58419FDBF24C}" type="presParOf" srcId="{D088CA15-F9D8-4938-9C2A-12F36365C260}" destId="{6B2935F3-35B9-4C1C-B822-D120D549A27C}" srcOrd="0" destOrd="0" presId="urn:microsoft.com/office/officeart/2005/8/layout/hList1"/>
    <dgm:cxn modelId="{E1DFCBF5-2220-4630-BFC5-33023A5658CC}" type="presParOf" srcId="{D088CA15-F9D8-4938-9C2A-12F36365C260}" destId="{BBE5CFC9-BB25-4E6B-B7D5-3365F87F4707}" srcOrd="1" destOrd="0" presId="urn:microsoft.com/office/officeart/2005/8/layout/hList1"/>
    <dgm:cxn modelId="{8061132D-96AC-4FBA-800A-750C130DE0BE}" type="presParOf" srcId="{78E77A06-7047-4AA8-99BF-2CA27AD4A096}" destId="{A873A630-E423-4E6C-A8B5-934F17583767}" srcOrd="5" destOrd="0" presId="urn:microsoft.com/office/officeart/2005/8/layout/hList1"/>
    <dgm:cxn modelId="{CCE96B63-75D7-4DF1-9467-F46D6B251AA8}" type="presParOf" srcId="{78E77A06-7047-4AA8-99BF-2CA27AD4A096}" destId="{722A52BF-C611-40EF-BF7A-B7A6A764503F}" srcOrd="6" destOrd="0" presId="urn:microsoft.com/office/officeart/2005/8/layout/hList1"/>
    <dgm:cxn modelId="{6FCB8064-53E2-46CB-91FC-D2688C6F9EEA}" type="presParOf" srcId="{722A52BF-C611-40EF-BF7A-B7A6A764503F}" destId="{FF9B5B4C-8177-4012-A34F-8F5517B59784}" srcOrd="0" destOrd="0" presId="urn:microsoft.com/office/officeart/2005/8/layout/hList1"/>
    <dgm:cxn modelId="{D9015216-84C1-48EF-8AAC-AB4CFE510C9A}" type="presParOf" srcId="{722A52BF-C611-40EF-BF7A-B7A6A764503F}" destId="{D394EA79-F428-4CEC-A3EF-CD451BDFCC5F}" srcOrd="1" destOrd="0" presId="urn:microsoft.com/office/officeart/2005/8/layout/hList1"/>
    <dgm:cxn modelId="{846B98C0-221F-4551-AE2F-A4A80517A26B}" type="presParOf" srcId="{78E77A06-7047-4AA8-99BF-2CA27AD4A096}" destId="{1167B5A3-AA42-4893-9EDF-D7CF42064FCC}" srcOrd="7" destOrd="0" presId="urn:microsoft.com/office/officeart/2005/8/layout/hList1"/>
    <dgm:cxn modelId="{7F80E3BB-0A67-4919-88F0-67B4890B44F6}" type="presParOf" srcId="{78E77A06-7047-4AA8-99BF-2CA27AD4A096}" destId="{54F4F177-637A-462D-B70E-8067FEF1665B}" srcOrd="8" destOrd="0" presId="urn:microsoft.com/office/officeart/2005/8/layout/hList1"/>
    <dgm:cxn modelId="{2800715C-FB02-4E89-956C-49B2C85BB243}" type="presParOf" srcId="{54F4F177-637A-462D-B70E-8067FEF1665B}" destId="{8FE26C97-867B-4306-B3E9-799F3B3FF51F}" srcOrd="0" destOrd="0" presId="urn:microsoft.com/office/officeart/2005/8/layout/hList1"/>
    <dgm:cxn modelId="{625F7CDA-4624-4100-8EF5-3BAC97C415B9}" type="presParOf" srcId="{54F4F177-637A-462D-B70E-8067FEF1665B}" destId="{6B07F621-88D5-41A1-8033-F6711BC1A8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517A-3FFF-4903-9446-A97149048096}">
      <dsp:nvSpPr>
        <dsp:cNvPr id="0" name=""/>
        <dsp:cNvSpPr/>
      </dsp:nvSpPr>
      <dsp:spPr>
        <a:xfrm>
          <a:off x="3897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0000"/>
              </a:solidFill>
            </a:rPr>
            <a:t>21</a:t>
          </a:r>
          <a:r>
            <a:rPr lang="zh-CN" altLang="en-US" sz="2500" kern="1200" dirty="0">
              <a:solidFill>
                <a:srgbClr val="000000"/>
              </a:solidFill>
            </a:rPr>
            <a:t>世纪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8963" y="2045082"/>
        <a:ext cx="1661503" cy="805685"/>
      </dsp:txXfrm>
    </dsp:sp>
    <dsp:sp modelId="{9B942D7B-BC9C-44B1-8AE7-99ABB1FBA52B}">
      <dsp:nvSpPr>
        <dsp:cNvPr id="0" name=""/>
        <dsp:cNvSpPr/>
      </dsp:nvSpPr>
      <dsp:spPr>
        <a:xfrm rot="18289469">
          <a:off x="1458405" y="194009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27887" y="1925857"/>
        <a:ext cx="59945" cy="59945"/>
      </dsp:txXfrm>
    </dsp:sp>
    <dsp:sp modelId="{9A0E0F72-2F89-4482-B115-BE6962FC9180}">
      <dsp:nvSpPr>
        <dsp:cNvPr id="0" name=""/>
        <dsp:cNvSpPr/>
      </dsp:nvSpPr>
      <dsp:spPr>
        <a:xfrm>
          <a:off x="2400186" y="103582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数字化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1060892"/>
        <a:ext cx="1661503" cy="805685"/>
      </dsp:txXfrm>
    </dsp:sp>
    <dsp:sp modelId="{CB2ADA4F-D8BB-441F-A3F0-9CB3C0F430FB}">
      <dsp:nvSpPr>
        <dsp:cNvPr id="0" name=""/>
        <dsp:cNvSpPr/>
      </dsp:nvSpPr>
      <dsp:spPr>
        <a:xfrm>
          <a:off x="1715532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40743" y="2430808"/>
        <a:ext cx="34232" cy="34232"/>
      </dsp:txXfrm>
    </dsp:sp>
    <dsp:sp modelId="{2C82242B-3ED2-4EF1-A915-0B21BA321194}">
      <dsp:nvSpPr>
        <dsp:cNvPr id="0" name=""/>
        <dsp:cNvSpPr/>
      </dsp:nvSpPr>
      <dsp:spPr>
        <a:xfrm>
          <a:off x="2400186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网络化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2045082"/>
        <a:ext cx="1661503" cy="805685"/>
      </dsp:txXfrm>
    </dsp:sp>
    <dsp:sp modelId="{083C9AEE-386E-43AD-8526-876E19898BBC}">
      <dsp:nvSpPr>
        <dsp:cNvPr id="0" name=""/>
        <dsp:cNvSpPr/>
      </dsp:nvSpPr>
      <dsp:spPr>
        <a:xfrm>
          <a:off x="4111821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4437032" y="2430808"/>
        <a:ext cx="34232" cy="34232"/>
      </dsp:txXfrm>
    </dsp:sp>
    <dsp:sp modelId="{FAEFBDD4-AAFD-44E1-AEED-0E055AC67802}">
      <dsp:nvSpPr>
        <dsp:cNvPr id="0" name=""/>
        <dsp:cNvSpPr/>
      </dsp:nvSpPr>
      <dsp:spPr>
        <a:xfrm>
          <a:off x="4796475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三网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4821541" y="2045082"/>
        <a:ext cx="1661503" cy="805685"/>
      </dsp:txXfrm>
    </dsp:sp>
    <dsp:sp modelId="{488FCCC8-4321-45B6-B2C7-67FC34278AF5}">
      <dsp:nvSpPr>
        <dsp:cNvPr id="0" name=""/>
        <dsp:cNvSpPr/>
      </dsp:nvSpPr>
      <dsp:spPr>
        <a:xfrm rot="18289469">
          <a:off x="6250983" y="194009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20465" y="1925857"/>
        <a:ext cx="59945" cy="59945"/>
      </dsp:txXfrm>
    </dsp:sp>
    <dsp:sp modelId="{29490DE0-85C6-4C67-B191-B972C06378DD}">
      <dsp:nvSpPr>
        <dsp:cNvPr id="0" name=""/>
        <dsp:cNvSpPr/>
      </dsp:nvSpPr>
      <dsp:spPr>
        <a:xfrm>
          <a:off x="7192765" y="103582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电信网络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7217831" y="1060892"/>
        <a:ext cx="1661503" cy="805685"/>
      </dsp:txXfrm>
    </dsp:sp>
    <dsp:sp modelId="{3AAFA4F9-15F8-465F-A62F-3D7B03D7501C}">
      <dsp:nvSpPr>
        <dsp:cNvPr id="0" name=""/>
        <dsp:cNvSpPr/>
      </dsp:nvSpPr>
      <dsp:spPr>
        <a:xfrm>
          <a:off x="6508111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33321" y="2430808"/>
        <a:ext cx="34232" cy="34232"/>
      </dsp:txXfrm>
    </dsp:sp>
    <dsp:sp modelId="{3D0B58F8-12A4-4933-B86D-850411ADC53F}">
      <dsp:nvSpPr>
        <dsp:cNvPr id="0" name=""/>
        <dsp:cNvSpPr/>
      </dsp:nvSpPr>
      <dsp:spPr>
        <a:xfrm>
          <a:off x="7192765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计算机网络</a:t>
          </a:r>
          <a:endParaRPr lang="en-US" altLang="en-US" sz="2500" kern="1200" dirty="0">
            <a:solidFill>
              <a:srgbClr val="000000"/>
            </a:solidFill>
          </a:endParaRPr>
        </a:p>
      </dsp:txBody>
      <dsp:txXfrm>
        <a:off x="7217831" y="2045082"/>
        <a:ext cx="1661503" cy="805685"/>
      </dsp:txXfrm>
    </dsp:sp>
    <dsp:sp modelId="{B9301F7C-1C81-4C78-B6EE-1863B376F6DF}">
      <dsp:nvSpPr>
        <dsp:cNvPr id="0" name=""/>
        <dsp:cNvSpPr/>
      </dsp:nvSpPr>
      <dsp:spPr>
        <a:xfrm rot="19457599">
          <a:off x="8825150" y="2186145"/>
          <a:ext cx="8431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8431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9225648" y="2180798"/>
        <a:ext cx="42157" cy="42157"/>
      </dsp:txXfrm>
    </dsp:sp>
    <dsp:sp modelId="{A8054C25-66DF-4E43-9116-6FD658E082F5}">
      <dsp:nvSpPr>
        <dsp:cNvPr id="0" name=""/>
        <dsp:cNvSpPr/>
      </dsp:nvSpPr>
      <dsp:spPr>
        <a:xfrm>
          <a:off x="9589054" y="1527921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因特网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9614120" y="1552987"/>
        <a:ext cx="1661503" cy="805685"/>
      </dsp:txXfrm>
    </dsp:sp>
    <dsp:sp modelId="{690176C4-50D4-4089-BAA6-630FF6D9EC93}">
      <dsp:nvSpPr>
        <dsp:cNvPr id="0" name=""/>
        <dsp:cNvSpPr/>
      </dsp:nvSpPr>
      <dsp:spPr>
        <a:xfrm rot="2142401">
          <a:off x="8825150" y="2678240"/>
          <a:ext cx="8431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8431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9225648" y="2672893"/>
        <a:ext cx="42157" cy="42157"/>
      </dsp:txXfrm>
    </dsp:sp>
    <dsp:sp modelId="{3F5D6D99-0620-483E-89C5-3EE42CEC1947}">
      <dsp:nvSpPr>
        <dsp:cNvPr id="0" name=""/>
        <dsp:cNvSpPr/>
      </dsp:nvSpPr>
      <dsp:spPr>
        <a:xfrm>
          <a:off x="9589054" y="2512111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其它网络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9614120" y="2537177"/>
        <a:ext cx="1661503" cy="805685"/>
      </dsp:txXfrm>
    </dsp:sp>
    <dsp:sp modelId="{74E45647-39D0-4244-AC47-684B267E3E8C}">
      <dsp:nvSpPr>
        <dsp:cNvPr id="0" name=""/>
        <dsp:cNvSpPr/>
      </dsp:nvSpPr>
      <dsp:spPr>
        <a:xfrm rot="3310531">
          <a:off x="6250983" y="292428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20465" y="2910047"/>
        <a:ext cx="59945" cy="59945"/>
      </dsp:txXfrm>
    </dsp:sp>
    <dsp:sp modelId="{8C7CEE48-3EE4-4063-B6A4-CB65AC636740}">
      <dsp:nvSpPr>
        <dsp:cNvPr id="0" name=""/>
        <dsp:cNvSpPr/>
      </dsp:nvSpPr>
      <dsp:spPr>
        <a:xfrm>
          <a:off x="7192765" y="300420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有线电视网络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7217831" y="3029272"/>
        <a:ext cx="1661503" cy="805685"/>
      </dsp:txXfrm>
    </dsp:sp>
    <dsp:sp modelId="{23F9C11A-8E76-4956-B0AB-F86DEDB57D0B}">
      <dsp:nvSpPr>
        <dsp:cNvPr id="0" name=""/>
        <dsp:cNvSpPr/>
      </dsp:nvSpPr>
      <dsp:spPr>
        <a:xfrm rot="3310531">
          <a:off x="1458405" y="292428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27887" y="2910047"/>
        <a:ext cx="59945" cy="59945"/>
      </dsp:txXfrm>
    </dsp:sp>
    <dsp:sp modelId="{D61867F6-21D3-46ED-B172-FFE7811BA121}">
      <dsp:nvSpPr>
        <dsp:cNvPr id="0" name=""/>
        <dsp:cNvSpPr/>
      </dsp:nvSpPr>
      <dsp:spPr>
        <a:xfrm>
          <a:off x="2400186" y="300420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信息化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3029272"/>
        <a:ext cx="1661503" cy="8056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BA1F3-0C00-4FF2-9653-EF94BAD62031}">
      <dsp:nvSpPr>
        <dsp:cNvPr id="0" name=""/>
        <dsp:cNvSpPr/>
      </dsp:nvSpPr>
      <dsp:spPr>
        <a:xfrm>
          <a:off x="4270554" y="1155347"/>
          <a:ext cx="2763477" cy="27634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solidFill>
                <a:srgbClr val="000000"/>
              </a:solidFill>
            </a:rPr>
            <a:t>性能指标</a:t>
          </a:r>
          <a:endParaRPr lang="en-US" sz="6000" kern="1200" dirty="0">
            <a:solidFill>
              <a:srgbClr val="000000"/>
            </a:solidFill>
          </a:endParaRPr>
        </a:p>
      </dsp:txBody>
      <dsp:txXfrm>
        <a:off x="4675256" y="1560049"/>
        <a:ext cx="1954073" cy="1954073"/>
      </dsp:txXfrm>
    </dsp:sp>
    <dsp:sp modelId="{4D03A9D2-67CF-4808-96EF-9297EA14CE09}">
      <dsp:nvSpPr>
        <dsp:cNvPr id="0" name=""/>
        <dsp:cNvSpPr/>
      </dsp:nvSpPr>
      <dsp:spPr>
        <a:xfrm>
          <a:off x="4961424" y="45541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1.</a:t>
          </a:r>
          <a:r>
            <a:rPr lang="zh-CN" altLang="en-US" sz="2400" kern="1200" dirty="0">
              <a:solidFill>
                <a:srgbClr val="000000"/>
              </a:solidFill>
            </a:rPr>
            <a:t>速率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163775" y="247892"/>
        <a:ext cx="977036" cy="977036"/>
      </dsp:txXfrm>
    </dsp:sp>
    <dsp:sp modelId="{BA6FE0CA-EB44-4F00-B718-59FB70CF0E2F}">
      <dsp:nvSpPr>
        <dsp:cNvPr id="0" name=""/>
        <dsp:cNvSpPr/>
      </dsp:nvSpPr>
      <dsp:spPr>
        <a:xfrm>
          <a:off x="6369248" y="72351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2.</a:t>
          </a:r>
          <a:r>
            <a:rPr lang="zh-CN" altLang="en-US" sz="2400" kern="1200" dirty="0">
              <a:solidFill>
                <a:srgbClr val="000000"/>
              </a:solidFill>
            </a:rPr>
            <a:t>带宽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6571599" y="925865"/>
        <a:ext cx="977036" cy="977036"/>
      </dsp:txXfrm>
    </dsp:sp>
    <dsp:sp modelId="{81032F12-6115-4CF6-BD28-A946DC8033FB}">
      <dsp:nvSpPr>
        <dsp:cNvPr id="0" name=""/>
        <dsp:cNvSpPr/>
      </dsp:nvSpPr>
      <dsp:spPr>
        <a:xfrm>
          <a:off x="6716952" y="224690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3.</a:t>
          </a:r>
          <a:r>
            <a:rPr lang="zh-CN" altLang="en-US" sz="2400" kern="1200" dirty="0">
              <a:solidFill>
                <a:srgbClr val="000000"/>
              </a:solidFill>
            </a:rPr>
            <a:t>吞吐量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6919303" y="2449255"/>
        <a:ext cx="977036" cy="977036"/>
      </dsp:txXfrm>
    </dsp:sp>
    <dsp:sp modelId="{A28A57A1-E220-4BF2-A9D3-4B40BBCA990F}">
      <dsp:nvSpPr>
        <dsp:cNvPr id="0" name=""/>
        <dsp:cNvSpPr/>
      </dsp:nvSpPr>
      <dsp:spPr>
        <a:xfrm>
          <a:off x="5742707" y="3468569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4.</a:t>
          </a:r>
          <a:r>
            <a:rPr lang="zh-CN" altLang="en-US" sz="2400" kern="1200" dirty="0">
              <a:solidFill>
                <a:srgbClr val="000000"/>
              </a:solidFill>
            </a:rPr>
            <a:t>时延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945058" y="3670920"/>
        <a:ext cx="977036" cy="977036"/>
      </dsp:txXfrm>
    </dsp:sp>
    <dsp:sp modelId="{DC2DCB21-22C7-43C8-82AB-FF7A48818FEA}">
      <dsp:nvSpPr>
        <dsp:cNvPr id="0" name=""/>
        <dsp:cNvSpPr/>
      </dsp:nvSpPr>
      <dsp:spPr>
        <a:xfrm>
          <a:off x="4180140" y="3468569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5.</a:t>
          </a:r>
          <a:r>
            <a:rPr lang="zh-CN" altLang="en-US" sz="2400" kern="1200" dirty="0">
              <a:solidFill>
                <a:srgbClr val="000000"/>
              </a:solidFill>
            </a:rPr>
            <a:t>时延带宽积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4382491" y="3670920"/>
        <a:ext cx="977036" cy="977036"/>
      </dsp:txXfrm>
    </dsp:sp>
    <dsp:sp modelId="{20C5FD5C-AEBC-4784-919E-650738A1B2F6}">
      <dsp:nvSpPr>
        <dsp:cNvPr id="0" name=""/>
        <dsp:cNvSpPr/>
      </dsp:nvSpPr>
      <dsp:spPr>
        <a:xfrm>
          <a:off x="3205895" y="224690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6.</a:t>
          </a:r>
          <a:r>
            <a:rPr lang="zh-CN" altLang="en-US" sz="2400" kern="1200" dirty="0">
              <a:solidFill>
                <a:srgbClr val="000000"/>
              </a:solidFill>
            </a:rPr>
            <a:t>往返时间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408246" y="2449255"/>
        <a:ext cx="977036" cy="977036"/>
      </dsp:txXfrm>
    </dsp:sp>
    <dsp:sp modelId="{DEF8B780-5F84-4F41-80B1-20BD9982DF50}">
      <dsp:nvSpPr>
        <dsp:cNvPr id="0" name=""/>
        <dsp:cNvSpPr/>
      </dsp:nvSpPr>
      <dsp:spPr>
        <a:xfrm>
          <a:off x="3553599" y="72351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7.</a:t>
          </a:r>
          <a:r>
            <a:rPr lang="zh-CN" altLang="en-US" sz="2400" kern="1200" dirty="0">
              <a:solidFill>
                <a:srgbClr val="000000"/>
              </a:solidFill>
            </a:rPr>
            <a:t>利用率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755950" y="925865"/>
        <a:ext cx="977036" cy="9770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BA1F3-0C00-4FF2-9653-EF94BAD62031}">
      <dsp:nvSpPr>
        <dsp:cNvPr id="0" name=""/>
        <dsp:cNvSpPr/>
      </dsp:nvSpPr>
      <dsp:spPr>
        <a:xfrm>
          <a:off x="2837453" y="1068059"/>
          <a:ext cx="2554693" cy="2554693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srgbClr val="000000"/>
              </a:solidFill>
            </a:rPr>
            <a:t>非性能指标</a:t>
          </a:r>
          <a:endParaRPr lang="en-US" sz="4400" kern="1200" dirty="0">
            <a:solidFill>
              <a:srgbClr val="000000"/>
            </a:solidFill>
          </a:endParaRPr>
        </a:p>
      </dsp:txBody>
      <dsp:txXfrm>
        <a:off x="3211579" y="1442185"/>
        <a:ext cx="1806441" cy="1806441"/>
      </dsp:txXfrm>
    </dsp:sp>
    <dsp:sp modelId="{4D03A9D2-67CF-4808-96EF-9297EA14CE09}">
      <dsp:nvSpPr>
        <dsp:cNvPr id="0" name=""/>
        <dsp:cNvSpPr/>
      </dsp:nvSpPr>
      <dsp:spPr>
        <a:xfrm>
          <a:off x="3476126" y="4210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1.</a:t>
          </a:r>
          <a:r>
            <a:rPr lang="zh-CN" altLang="en-US" sz="2200" kern="1200" dirty="0">
              <a:solidFill>
                <a:srgbClr val="000000"/>
              </a:solidFill>
            </a:rPr>
            <a:t>费用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663189" y="229164"/>
        <a:ext cx="903220" cy="903220"/>
      </dsp:txXfrm>
    </dsp:sp>
    <dsp:sp modelId="{BA6FE0CA-EB44-4F00-B718-59FB70CF0E2F}">
      <dsp:nvSpPr>
        <dsp:cNvPr id="0" name=""/>
        <dsp:cNvSpPr/>
      </dsp:nvSpPr>
      <dsp:spPr>
        <a:xfrm>
          <a:off x="4777588" y="66885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2.</a:t>
          </a:r>
          <a:r>
            <a:rPr lang="zh-CN" altLang="en-US" sz="2200" kern="1200" dirty="0">
              <a:solidFill>
                <a:srgbClr val="000000"/>
              </a:solidFill>
            </a:rPr>
            <a:t>质量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964651" y="855914"/>
        <a:ext cx="903220" cy="903220"/>
      </dsp:txXfrm>
    </dsp:sp>
    <dsp:sp modelId="{81032F12-6115-4CF6-BD28-A946DC8033FB}">
      <dsp:nvSpPr>
        <dsp:cNvPr id="0" name=""/>
        <dsp:cNvSpPr/>
      </dsp:nvSpPr>
      <dsp:spPr>
        <a:xfrm>
          <a:off x="5099022" y="2077148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3.</a:t>
          </a:r>
          <a:r>
            <a:rPr lang="zh-CN" altLang="en-US" sz="2200" kern="1200" dirty="0">
              <a:solidFill>
                <a:srgbClr val="000000"/>
              </a:solidFill>
            </a:rPr>
            <a:t>标准化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5286085" y="2264211"/>
        <a:ext cx="903220" cy="903220"/>
      </dsp:txXfrm>
    </dsp:sp>
    <dsp:sp modelId="{A28A57A1-E220-4BF2-A9D3-4B40BBCA990F}">
      <dsp:nvSpPr>
        <dsp:cNvPr id="0" name=""/>
        <dsp:cNvSpPr/>
      </dsp:nvSpPr>
      <dsp:spPr>
        <a:xfrm>
          <a:off x="4198383" y="3206514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4.</a:t>
          </a:r>
          <a:r>
            <a:rPr lang="zh-CN" altLang="en-US" sz="2200" kern="1200" dirty="0">
              <a:solidFill>
                <a:srgbClr val="000000"/>
              </a:solidFill>
            </a:rPr>
            <a:t>可靠性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385446" y="3393577"/>
        <a:ext cx="903220" cy="903220"/>
      </dsp:txXfrm>
    </dsp:sp>
    <dsp:sp modelId="{DC2DCB21-22C7-43C8-82AB-FF7A48818FEA}">
      <dsp:nvSpPr>
        <dsp:cNvPr id="0" name=""/>
        <dsp:cNvSpPr/>
      </dsp:nvSpPr>
      <dsp:spPr>
        <a:xfrm>
          <a:off x="2753870" y="3206514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5.</a:t>
          </a:r>
          <a:r>
            <a:rPr lang="zh-CN" altLang="en-US" sz="2200" kern="1200" dirty="0">
              <a:solidFill>
                <a:srgbClr val="000000"/>
              </a:solidFill>
            </a:rPr>
            <a:t>可扩展性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940933" y="3393577"/>
        <a:ext cx="903220" cy="903220"/>
      </dsp:txXfrm>
    </dsp:sp>
    <dsp:sp modelId="{20C5FD5C-AEBC-4784-919E-650738A1B2F6}">
      <dsp:nvSpPr>
        <dsp:cNvPr id="0" name=""/>
        <dsp:cNvSpPr/>
      </dsp:nvSpPr>
      <dsp:spPr>
        <a:xfrm>
          <a:off x="1853230" y="2077148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6.</a:t>
          </a:r>
          <a:r>
            <a:rPr lang="zh-CN" altLang="en-US" sz="2200" kern="1200" dirty="0">
              <a:solidFill>
                <a:srgbClr val="000000"/>
              </a:solidFill>
            </a:rPr>
            <a:t>可升级性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040293" y="2264211"/>
        <a:ext cx="903220" cy="903220"/>
      </dsp:txXfrm>
    </dsp:sp>
    <dsp:sp modelId="{DEF8B780-5F84-4F41-80B1-20BD9982DF50}">
      <dsp:nvSpPr>
        <dsp:cNvPr id="0" name=""/>
        <dsp:cNvSpPr/>
      </dsp:nvSpPr>
      <dsp:spPr>
        <a:xfrm>
          <a:off x="2174665" y="66885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7.</a:t>
          </a:r>
          <a:r>
            <a:rPr lang="zh-CN" altLang="en-US" sz="2200" kern="1200" dirty="0">
              <a:solidFill>
                <a:srgbClr val="000000"/>
              </a:solidFill>
            </a:rPr>
            <a:t>管理与维护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361728" y="855914"/>
        <a:ext cx="903220" cy="9032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62F4-CE83-4864-9631-0891BB281AA1}">
      <dsp:nvSpPr>
        <dsp:cNvPr id="0" name=""/>
        <dsp:cNvSpPr/>
      </dsp:nvSpPr>
      <dsp:spPr>
        <a:xfrm rot="5400000">
          <a:off x="4722033" y="-2037852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国际标准化组织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83716"/>
        <a:ext cx="4640733" cy="420334"/>
      </dsp:txXfrm>
    </dsp:sp>
    <dsp:sp modelId="{B1D7D906-C6C4-41D6-B9F5-689E7BD73F70}">
      <dsp:nvSpPr>
        <dsp:cNvPr id="0" name=""/>
        <dsp:cNvSpPr/>
      </dsp:nvSpPr>
      <dsp:spPr>
        <a:xfrm>
          <a:off x="0" y="2751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ISO</a:t>
          </a:r>
        </a:p>
      </dsp:txBody>
      <dsp:txXfrm>
        <a:off x="28424" y="31175"/>
        <a:ext cx="2566355" cy="525417"/>
      </dsp:txXfrm>
    </dsp:sp>
    <dsp:sp modelId="{59A1FFA9-F4F3-4965-8A48-4CB8EEA7E58F}">
      <dsp:nvSpPr>
        <dsp:cNvPr id="0" name=""/>
        <dsp:cNvSpPr/>
      </dsp:nvSpPr>
      <dsp:spPr>
        <a:xfrm rot="5400000">
          <a:off x="4722033" y="-1426474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互联网法律上的国际标准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695094"/>
        <a:ext cx="4640733" cy="420334"/>
      </dsp:txXfrm>
    </dsp:sp>
    <dsp:sp modelId="{5522490F-1130-486B-8558-6AA359033272}">
      <dsp:nvSpPr>
        <dsp:cNvPr id="0" name=""/>
        <dsp:cNvSpPr/>
      </dsp:nvSpPr>
      <dsp:spPr>
        <a:xfrm>
          <a:off x="0" y="614129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OSI/RM</a:t>
          </a:r>
        </a:p>
      </dsp:txBody>
      <dsp:txXfrm>
        <a:off x="28424" y="642553"/>
        <a:ext cx="2566355" cy="525417"/>
      </dsp:txXfrm>
    </dsp:sp>
    <dsp:sp modelId="{EFC6B48F-90B6-442B-8FD0-493F510DDF90}">
      <dsp:nvSpPr>
        <dsp:cNvPr id="0" name=""/>
        <dsp:cNvSpPr/>
      </dsp:nvSpPr>
      <dsp:spPr>
        <a:xfrm rot="5400000">
          <a:off x="4722033" y="-815095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互联网事实上的国际标准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1306473"/>
        <a:ext cx="4640733" cy="420334"/>
      </dsp:txXfrm>
    </dsp:sp>
    <dsp:sp modelId="{BB87F37B-481E-4435-B46B-E44D7DC3DF3C}">
      <dsp:nvSpPr>
        <dsp:cNvPr id="0" name=""/>
        <dsp:cNvSpPr/>
      </dsp:nvSpPr>
      <dsp:spPr>
        <a:xfrm>
          <a:off x="0" y="1225508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TCP/IP</a:t>
          </a:r>
          <a:r>
            <a:rPr lang="zh-CN" altLang="en-US" sz="2200" kern="1200" dirty="0">
              <a:solidFill>
                <a:srgbClr val="000000"/>
              </a:solidFill>
            </a:rPr>
            <a:t> </a:t>
          </a:r>
          <a:r>
            <a:rPr lang="en-US" altLang="zh-CN" sz="2200" kern="1200" dirty="0">
              <a:solidFill>
                <a:srgbClr val="000000"/>
              </a:solidFill>
            </a:rPr>
            <a:t>Suite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8424" y="1253932"/>
        <a:ext cx="2566355" cy="525417"/>
      </dsp:txXfrm>
    </dsp:sp>
    <dsp:sp modelId="{92673A33-7DBE-476C-B81E-F28A13AB42BB}">
      <dsp:nvSpPr>
        <dsp:cNvPr id="0" name=""/>
        <dsp:cNvSpPr/>
      </dsp:nvSpPr>
      <dsp:spPr>
        <a:xfrm rot="5400000">
          <a:off x="4722033" y="-203717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数据交换遵守的规则、标准或约定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1917851"/>
        <a:ext cx="4640733" cy="420334"/>
      </dsp:txXfrm>
    </dsp:sp>
    <dsp:sp modelId="{A78F1124-0080-4221-9947-F10BB74730F8}">
      <dsp:nvSpPr>
        <dsp:cNvPr id="0" name=""/>
        <dsp:cNvSpPr/>
      </dsp:nvSpPr>
      <dsp:spPr>
        <a:xfrm>
          <a:off x="0" y="1836886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Network Protocols</a:t>
          </a:r>
        </a:p>
      </dsp:txBody>
      <dsp:txXfrm>
        <a:off x="28424" y="1865310"/>
        <a:ext cx="2566355" cy="525417"/>
      </dsp:txXfrm>
    </dsp:sp>
    <dsp:sp modelId="{9A3A968D-7C05-4D82-BC5A-DD4008D9EEE3}">
      <dsp:nvSpPr>
        <dsp:cNvPr id="0" name=""/>
        <dsp:cNvSpPr/>
      </dsp:nvSpPr>
      <dsp:spPr>
        <a:xfrm rot="5400000">
          <a:off x="4335797" y="857842"/>
          <a:ext cx="1228607" cy="46589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计算机网络各层及其协议的集合，就是计算机网络及其部件所应完成的功能的精确定义。</a:t>
          </a:r>
          <a:endParaRPr lang="en-US" altLang="en-US" sz="2200" kern="1200" dirty="0">
            <a:solidFill>
              <a:srgbClr val="000000"/>
            </a:solidFill>
          </a:endParaRPr>
        </a:p>
      </dsp:txBody>
      <dsp:txXfrm rot="-5400000">
        <a:off x="2620642" y="2632973"/>
        <a:ext cx="4598942" cy="1108655"/>
      </dsp:txXfrm>
    </dsp:sp>
    <dsp:sp modelId="{F1F7F492-178F-4E47-AA98-458BFE2D8EB7}">
      <dsp:nvSpPr>
        <dsp:cNvPr id="0" name=""/>
        <dsp:cNvSpPr/>
      </dsp:nvSpPr>
      <dsp:spPr>
        <a:xfrm>
          <a:off x="0" y="2448264"/>
          <a:ext cx="2620641" cy="1478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网络体系结构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72154" y="2520418"/>
        <a:ext cx="2476333" cy="133376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62F4-CE83-4864-9631-0891BB281AA1}">
      <dsp:nvSpPr>
        <dsp:cNvPr id="0" name=""/>
        <dsp:cNvSpPr/>
      </dsp:nvSpPr>
      <dsp:spPr>
        <a:xfrm rot="5400000">
          <a:off x="4528460" y="-1796420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交换信息的硬件或软件进程</a:t>
          </a:r>
          <a:endParaRPr lang="en-US" sz="2000" kern="1200" dirty="0"/>
        </a:p>
      </dsp:txBody>
      <dsp:txXfrm rot="-5400000">
        <a:off x="2623203" y="150475"/>
        <a:ext cx="4621834" cy="769682"/>
      </dsp:txXfrm>
    </dsp:sp>
    <dsp:sp modelId="{B1D7D906-C6C4-41D6-B9F5-689E7BD73F70}">
      <dsp:nvSpPr>
        <dsp:cNvPr id="0" name=""/>
        <dsp:cNvSpPr/>
      </dsp:nvSpPr>
      <dsp:spPr>
        <a:xfrm>
          <a:off x="0" y="2216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实体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(entity)</a:t>
          </a:r>
          <a:endParaRPr lang="en-US" sz="2400" kern="1200" dirty="0"/>
        </a:p>
      </dsp:txBody>
      <dsp:txXfrm>
        <a:off x="52047" y="54263"/>
        <a:ext cx="2519109" cy="962104"/>
      </dsp:txXfrm>
    </dsp:sp>
    <dsp:sp modelId="{59A1FFA9-F4F3-4965-8A48-4CB8EEA7E58F}">
      <dsp:nvSpPr>
        <dsp:cNvPr id="0" name=""/>
        <dsp:cNvSpPr/>
      </dsp:nvSpPr>
      <dsp:spPr>
        <a:xfrm rot="5400000">
          <a:off x="4528460" y="-676912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控制两个对等实体通信的规则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2623203" y="1269983"/>
        <a:ext cx="4621834" cy="769682"/>
      </dsp:txXfrm>
    </dsp:sp>
    <dsp:sp modelId="{5522490F-1130-486B-8558-6AA359033272}">
      <dsp:nvSpPr>
        <dsp:cNvPr id="0" name=""/>
        <dsp:cNvSpPr/>
      </dsp:nvSpPr>
      <dsp:spPr>
        <a:xfrm>
          <a:off x="0" y="1121724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协议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(protocol)</a:t>
          </a:r>
          <a:endParaRPr lang="en-US" sz="2400" kern="1200" dirty="0"/>
        </a:p>
      </dsp:txBody>
      <dsp:txXfrm>
        <a:off x="52047" y="1173771"/>
        <a:ext cx="2519109" cy="962104"/>
      </dsp:txXfrm>
    </dsp:sp>
    <dsp:sp modelId="{EFC6B48F-90B6-442B-8FD0-493F510DDF90}">
      <dsp:nvSpPr>
        <dsp:cNvPr id="0" name=""/>
        <dsp:cNvSpPr/>
      </dsp:nvSpPr>
      <dsp:spPr>
        <a:xfrm rot="5400000">
          <a:off x="4528460" y="442595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下层向上层提供服务，上层需要使用下层提供的服务来实现本层的功能</a:t>
          </a:r>
          <a:endParaRPr lang="en-US" sz="2000" kern="1200" dirty="0"/>
        </a:p>
      </dsp:txBody>
      <dsp:txXfrm rot="-5400000">
        <a:off x="2623203" y="2389490"/>
        <a:ext cx="4621834" cy="769682"/>
      </dsp:txXfrm>
    </dsp:sp>
    <dsp:sp modelId="{BB87F37B-481E-4435-B46B-E44D7DC3DF3C}">
      <dsp:nvSpPr>
        <dsp:cNvPr id="0" name=""/>
        <dsp:cNvSpPr/>
      </dsp:nvSpPr>
      <dsp:spPr>
        <a:xfrm>
          <a:off x="0" y="2241232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(service)</a:t>
          </a:r>
          <a:endParaRPr lang="en-US" sz="2400" kern="1200" dirty="0"/>
        </a:p>
      </dsp:txBody>
      <dsp:txXfrm>
        <a:off x="52047" y="2293279"/>
        <a:ext cx="2519109" cy="962104"/>
      </dsp:txXfrm>
    </dsp:sp>
    <dsp:sp modelId="{92673A33-7DBE-476C-B81E-F28A13AB42BB}">
      <dsp:nvSpPr>
        <dsp:cNvPr id="0" name=""/>
        <dsp:cNvSpPr/>
      </dsp:nvSpPr>
      <dsp:spPr>
        <a:xfrm rot="5400000">
          <a:off x="4528460" y="1562103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相邻两层实体间交换信息的地方</a:t>
          </a:r>
          <a:endParaRPr lang="en-US" sz="2000" kern="1200" dirty="0"/>
        </a:p>
      </dsp:txBody>
      <dsp:txXfrm rot="-5400000">
        <a:off x="2623203" y="3508998"/>
        <a:ext cx="4621834" cy="769682"/>
      </dsp:txXfrm>
    </dsp:sp>
    <dsp:sp modelId="{A78F1124-0080-4221-9947-F10BB74730F8}">
      <dsp:nvSpPr>
        <dsp:cNvPr id="0" name=""/>
        <dsp:cNvSpPr/>
      </dsp:nvSpPr>
      <dsp:spPr>
        <a:xfrm>
          <a:off x="0" y="3360741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服务访问点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(SAP)</a:t>
          </a:r>
          <a:endParaRPr lang="en-US" sz="2400" kern="1200" dirty="0"/>
        </a:p>
      </dsp:txBody>
      <dsp:txXfrm>
        <a:off x="52047" y="3412788"/>
        <a:ext cx="2519109" cy="962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E6C4C-A5F8-4951-9BE1-4AEEC99C1252}">
      <dsp:nvSpPr>
        <dsp:cNvPr id="0" name=""/>
        <dsp:cNvSpPr/>
      </dsp:nvSpPr>
      <dsp:spPr>
        <a:xfrm>
          <a:off x="0" y="42282"/>
          <a:ext cx="5286412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000000"/>
              </a:solidFill>
            </a:rPr>
            <a:t>连通性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58485" y="100767"/>
        <a:ext cx="5169442" cy="1081110"/>
      </dsp:txXfrm>
    </dsp:sp>
    <dsp:sp modelId="{E20B2D32-A187-41A8-A112-2E7B1CD6A591}">
      <dsp:nvSpPr>
        <dsp:cNvPr id="0" name=""/>
        <dsp:cNvSpPr/>
      </dsp:nvSpPr>
      <dsp:spPr>
        <a:xfrm>
          <a:off x="0" y="1203141"/>
          <a:ext cx="5286412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>
              <a:solidFill>
                <a:srgbClr val="000000"/>
              </a:solidFill>
            </a:rPr>
            <a:t>彼此连通，交换信息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0" y="1203141"/>
        <a:ext cx="5286412" cy="1059840"/>
      </dsp:txXfrm>
    </dsp:sp>
    <dsp:sp modelId="{339BC81E-8CA7-4F14-94DC-C45ACFA04560}">
      <dsp:nvSpPr>
        <dsp:cNvPr id="0" name=""/>
        <dsp:cNvSpPr/>
      </dsp:nvSpPr>
      <dsp:spPr>
        <a:xfrm>
          <a:off x="0" y="2262981"/>
          <a:ext cx="5286412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000000"/>
              </a:solidFill>
            </a:rPr>
            <a:t>共享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58485" y="2321466"/>
        <a:ext cx="5169442" cy="1081110"/>
      </dsp:txXfrm>
    </dsp:sp>
    <dsp:sp modelId="{AE6C228A-2544-4672-98C6-96C3119424F9}">
      <dsp:nvSpPr>
        <dsp:cNvPr id="0" name=""/>
        <dsp:cNvSpPr/>
      </dsp:nvSpPr>
      <dsp:spPr>
        <a:xfrm>
          <a:off x="0" y="3461061"/>
          <a:ext cx="5286412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>
              <a:solidFill>
                <a:srgbClr val="000000"/>
              </a:solidFill>
            </a:rPr>
            <a:t>信息共享、软硬件共享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0" y="3461061"/>
        <a:ext cx="5286412" cy="105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2F684-F8C8-437E-B0A8-BE8DC3576303}">
      <dsp:nvSpPr>
        <dsp:cNvPr id="0" name=""/>
        <dsp:cNvSpPr/>
      </dsp:nvSpPr>
      <dsp:spPr>
        <a:xfrm>
          <a:off x="0" y="23"/>
          <a:ext cx="7286676" cy="455417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84F37-7DF4-4BB5-A99D-C96FCB6335DE}">
      <dsp:nvSpPr>
        <dsp:cNvPr id="0" name=""/>
        <dsp:cNvSpPr/>
      </dsp:nvSpPr>
      <dsp:spPr>
        <a:xfrm>
          <a:off x="571504" y="3328708"/>
          <a:ext cx="189453" cy="189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B0A62-FCDA-47AA-A90A-D0690FF0DF0D}">
      <dsp:nvSpPr>
        <dsp:cNvPr id="0" name=""/>
        <dsp:cNvSpPr/>
      </dsp:nvSpPr>
      <dsp:spPr>
        <a:xfrm>
          <a:off x="697680" y="3042953"/>
          <a:ext cx="2016964" cy="60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88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  <a:r>
            <a:rPr lang="en-US" sz="2400" kern="1200" baseline="30000" dirty="0"/>
            <a:t>st</a:t>
          </a:r>
          <a:r>
            <a:rPr lang="en-US" sz="2400" kern="1200" dirty="0"/>
            <a:t>: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ARPANET</a:t>
          </a:r>
          <a:r>
            <a:rPr lang="zh-CN" altLang="en-US" sz="2400" kern="1200" dirty="0"/>
            <a:t>向互联网发展</a:t>
          </a:r>
          <a:endParaRPr lang="en-US" sz="2400" kern="1200" dirty="0"/>
        </a:p>
      </dsp:txBody>
      <dsp:txXfrm>
        <a:off x="697680" y="3042953"/>
        <a:ext cx="2016964" cy="607748"/>
      </dsp:txXfrm>
    </dsp:sp>
    <dsp:sp modelId="{1CF21B6C-97F9-43F8-AF65-9C520DFFC656}">
      <dsp:nvSpPr>
        <dsp:cNvPr id="0" name=""/>
        <dsp:cNvSpPr/>
      </dsp:nvSpPr>
      <dsp:spPr>
        <a:xfrm>
          <a:off x="2428894" y="1899947"/>
          <a:ext cx="342473" cy="342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AA33D-16C2-4AAF-B3C1-A309ADACA524}">
      <dsp:nvSpPr>
        <dsp:cNvPr id="0" name=""/>
        <dsp:cNvSpPr/>
      </dsp:nvSpPr>
      <dsp:spPr>
        <a:xfrm>
          <a:off x="2714636" y="1828511"/>
          <a:ext cx="1748802" cy="2477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7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  <a:r>
            <a:rPr lang="en-US" sz="2400" kern="1200" baseline="30000" dirty="0"/>
            <a:t>nd</a:t>
          </a:r>
          <a:r>
            <a:rPr lang="en-US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三级结构的</a:t>
          </a:r>
          <a:r>
            <a:rPr lang="zh-CN" altLang="en-US" sz="2400" kern="1200" dirty="0">
              <a:solidFill>
                <a:schemeClr val="tx1"/>
              </a:solidFill>
            </a:rPr>
            <a:t>互联网</a:t>
          </a:r>
          <a:endParaRPr lang="en-US" sz="2400" u="sng" kern="1200" dirty="0">
            <a:solidFill>
              <a:schemeClr val="tx1"/>
            </a:solidFill>
          </a:endParaRPr>
        </a:p>
      </dsp:txBody>
      <dsp:txXfrm>
        <a:off x="2714636" y="1828511"/>
        <a:ext cx="1748802" cy="2477469"/>
      </dsp:txXfrm>
    </dsp:sp>
    <dsp:sp modelId="{11F228A5-A788-47F2-BA24-4F904CDD1994}">
      <dsp:nvSpPr>
        <dsp:cNvPr id="0" name=""/>
        <dsp:cNvSpPr/>
      </dsp:nvSpPr>
      <dsp:spPr>
        <a:xfrm>
          <a:off x="4500592" y="1042691"/>
          <a:ext cx="473633" cy="47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2FCC-0679-45B3-AB7E-3DF331706005}">
      <dsp:nvSpPr>
        <dsp:cNvPr id="0" name=""/>
        <dsp:cNvSpPr/>
      </dsp:nvSpPr>
      <dsp:spPr>
        <a:xfrm>
          <a:off x="4857776" y="1114126"/>
          <a:ext cx="1748802" cy="316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69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</a:t>
          </a:r>
          <a:r>
            <a:rPr lang="en-US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多层次</a:t>
          </a:r>
          <a:r>
            <a:rPr lang="en-US" altLang="zh-CN" sz="2400" kern="1200" dirty="0"/>
            <a:t>ISP</a:t>
          </a:r>
          <a:r>
            <a:rPr lang="zh-CN" altLang="en-US" sz="2400" kern="1200" dirty="0"/>
            <a:t>结构的</a:t>
          </a:r>
          <a:r>
            <a:rPr lang="zh-CN" altLang="en-US" sz="2400" kern="1200" dirty="0">
              <a:solidFill>
                <a:schemeClr val="tx1"/>
              </a:solidFill>
            </a:rPr>
            <a:t>互联网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57776" y="1114126"/>
        <a:ext cx="1748802" cy="3165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517A-3FFF-4903-9446-A97149048096}">
      <dsp:nvSpPr>
        <dsp:cNvPr id="0" name=""/>
        <dsp:cNvSpPr/>
      </dsp:nvSpPr>
      <dsp:spPr>
        <a:xfrm>
          <a:off x="1539531" y="1397672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互联网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1559855" y="1417996"/>
        <a:ext cx="1347211" cy="653281"/>
      </dsp:txXfrm>
    </dsp:sp>
    <dsp:sp modelId="{9B942D7B-BC9C-44B1-8AE7-99ABB1FBA52B}">
      <dsp:nvSpPr>
        <dsp:cNvPr id="0" name=""/>
        <dsp:cNvSpPr/>
      </dsp:nvSpPr>
      <dsp:spPr>
        <a:xfrm rot="17945813">
          <a:off x="2634165" y="1229813"/>
          <a:ext cx="11415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159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3176422" y="1217335"/>
        <a:ext cx="57079" cy="57079"/>
      </dsp:txXfrm>
    </dsp:sp>
    <dsp:sp modelId="{9A0E0F72-2F89-4482-B115-BE6962FC9180}">
      <dsp:nvSpPr>
        <dsp:cNvPr id="0" name=""/>
        <dsp:cNvSpPr/>
      </dsp:nvSpPr>
      <dsp:spPr>
        <a:xfrm>
          <a:off x="3482534" y="400148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边缘部分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502858" y="420472"/>
        <a:ext cx="1347211" cy="653281"/>
      </dsp:txXfrm>
    </dsp:sp>
    <dsp:sp modelId="{1B1E0BC6-1F70-4DC3-92E4-1FFBED4D7BC1}">
      <dsp:nvSpPr>
        <dsp:cNvPr id="0" name=""/>
        <dsp:cNvSpPr/>
      </dsp:nvSpPr>
      <dsp:spPr>
        <a:xfrm rot="19457599">
          <a:off x="4806134" y="531546"/>
          <a:ext cx="6836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366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0873" y="530517"/>
        <a:ext cx="34183" cy="34183"/>
      </dsp:txXfrm>
    </dsp:sp>
    <dsp:sp modelId="{81266B45-D20F-42C7-82F1-640354848188}">
      <dsp:nvSpPr>
        <dsp:cNvPr id="0" name=""/>
        <dsp:cNvSpPr/>
      </dsp:nvSpPr>
      <dsp:spPr>
        <a:xfrm>
          <a:off x="5425537" y="1139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客户服务器方式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21463"/>
        <a:ext cx="1347211" cy="653281"/>
      </dsp:txXfrm>
    </dsp:sp>
    <dsp:sp modelId="{2A1EE11D-1ADF-47F2-90CC-CE1DF13C68C8}">
      <dsp:nvSpPr>
        <dsp:cNvPr id="0" name=""/>
        <dsp:cNvSpPr/>
      </dsp:nvSpPr>
      <dsp:spPr>
        <a:xfrm rot="2142401">
          <a:off x="4806134" y="930556"/>
          <a:ext cx="6836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366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0873" y="929526"/>
        <a:ext cx="34183" cy="34183"/>
      </dsp:txXfrm>
    </dsp:sp>
    <dsp:sp modelId="{B84DCCC4-9139-4E9D-A60C-A31F0095CF37}">
      <dsp:nvSpPr>
        <dsp:cNvPr id="0" name=""/>
        <dsp:cNvSpPr/>
      </dsp:nvSpPr>
      <dsp:spPr>
        <a:xfrm>
          <a:off x="5425537" y="799158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对等方式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819482"/>
        <a:ext cx="1347211" cy="653281"/>
      </dsp:txXfrm>
    </dsp:sp>
    <dsp:sp modelId="{23F9C11A-8E76-4956-B0AB-F86DEDB57D0B}">
      <dsp:nvSpPr>
        <dsp:cNvPr id="0" name=""/>
        <dsp:cNvSpPr/>
      </dsp:nvSpPr>
      <dsp:spPr>
        <a:xfrm rot="3654187">
          <a:off x="2634165" y="2227337"/>
          <a:ext cx="11415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159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3176422" y="2214859"/>
        <a:ext cx="57079" cy="57079"/>
      </dsp:txXfrm>
    </dsp:sp>
    <dsp:sp modelId="{D61867F6-21D3-46ED-B172-FFE7811BA121}">
      <dsp:nvSpPr>
        <dsp:cNvPr id="0" name=""/>
        <dsp:cNvSpPr/>
      </dsp:nvSpPr>
      <dsp:spPr>
        <a:xfrm>
          <a:off x="3482534" y="2395196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核心部分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502858" y="2415520"/>
        <a:ext cx="1347211" cy="653281"/>
      </dsp:txXfrm>
    </dsp:sp>
    <dsp:sp modelId="{DA255F94-0B1B-4996-A5A4-095AAEE64D96}">
      <dsp:nvSpPr>
        <dsp:cNvPr id="0" name=""/>
        <dsp:cNvSpPr/>
      </dsp:nvSpPr>
      <dsp:spPr>
        <a:xfrm rot="18289469">
          <a:off x="4661905" y="2327089"/>
          <a:ext cx="9721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212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3662" y="2318848"/>
        <a:ext cx="48606" cy="48606"/>
      </dsp:txXfrm>
    </dsp:sp>
    <dsp:sp modelId="{97D820F2-5AE6-4ED9-A20D-9D5D8AD42BB0}">
      <dsp:nvSpPr>
        <dsp:cNvPr id="0" name=""/>
        <dsp:cNvSpPr/>
      </dsp:nvSpPr>
      <dsp:spPr>
        <a:xfrm>
          <a:off x="5425537" y="1597177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电路交换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1617501"/>
        <a:ext cx="1347211" cy="653281"/>
      </dsp:txXfrm>
    </dsp:sp>
    <dsp:sp modelId="{BBD0F504-DBF1-4184-ABB9-E1C2ABF4499C}">
      <dsp:nvSpPr>
        <dsp:cNvPr id="0" name=""/>
        <dsp:cNvSpPr/>
      </dsp:nvSpPr>
      <dsp:spPr>
        <a:xfrm>
          <a:off x="4870393" y="2726099"/>
          <a:ext cx="5551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55143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086" y="2728282"/>
        <a:ext cx="27757" cy="27757"/>
      </dsp:txXfrm>
    </dsp:sp>
    <dsp:sp modelId="{42849725-EFF3-4A25-8F62-2A12FE8A49AD}">
      <dsp:nvSpPr>
        <dsp:cNvPr id="0" name=""/>
        <dsp:cNvSpPr/>
      </dsp:nvSpPr>
      <dsp:spPr>
        <a:xfrm>
          <a:off x="5425537" y="2395196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报文交换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2415520"/>
        <a:ext cx="1347211" cy="653281"/>
      </dsp:txXfrm>
    </dsp:sp>
    <dsp:sp modelId="{6FA61293-C1E6-42DD-BE35-D509B7CC942E}">
      <dsp:nvSpPr>
        <dsp:cNvPr id="0" name=""/>
        <dsp:cNvSpPr/>
      </dsp:nvSpPr>
      <dsp:spPr>
        <a:xfrm rot="3310531">
          <a:off x="4661905" y="3125108"/>
          <a:ext cx="9721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212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3662" y="3116867"/>
        <a:ext cx="48606" cy="48606"/>
      </dsp:txXfrm>
    </dsp:sp>
    <dsp:sp modelId="{B6F83DF0-88F3-4D72-8796-51764D577170}">
      <dsp:nvSpPr>
        <dsp:cNvPr id="0" name=""/>
        <dsp:cNvSpPr/>
      </dsp:nvSpPr>
      <dsp:spPr>
        <a:xfrm>
          <a:off x="5425537" y="3193215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分组交换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3213539"/>
        <a:ext cx="1347211" cy="653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2FB6-C0B4-43BC-8BAC-96CE18405D3B}">
      <dsp:nvSpPr>
        <dsp:cNvPr id="0" name=""/>
        <dsp:cNvSpPr/>
      </dsp:nvSpPr>
      <dsp:spPr>
        <a:xfrm>
          <a:off x="976390" y="2379"/>
          <a:ext cx="3978230" cy="957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u="sng" kern="1200" dirty="0">
              <a:solidFill>
                <a:srgbClr val="000000"/>
              </a:solidFill>
            </a:rPr>
            <a:t>主机</a:t>
          </a:r>
          <a:r>
            <a:rPr lang="zh-CN" altLang="en-US" sz="3300" kern="1200" dirty="0">
              <a:solidFill>
                <a:srgbClr val="000000"/>
              </a:solidFill>
            </a:rPr>
            <a:t>之间的</a:t>
          </a:r>
          <a:r>
            <a:rPr lang="zh-CN" altLang="en-US" sz="3300" u="sng" kern="1200" dirty="0">
              <a:solidFill>
                <a:srgbClr val="000000"/>
              </a:solidFill>
            </a:rPr>
            <a:t>通信</a:t>
          </a:r>
          <a:r>
            <a:rPr lang="zh-CN" altLang="en-US" sz="3300" kern="1200" dirty="0">
              <a:solidFill>
                <a:srgbClr val="000000"/>
              </a:solidFill>
            </a:rPr>
            <a:t>方式</a:t>
          </a:r>
          <a:endParaRPr lang="en-US" sz="3300" kern="1200" dirty="0">
            <a:solidFill>
              <a:srgbClr val="000000"/>
            </a:solidFill>
          </a:endParaRPr>
        </a:p>
      </dsp:txBody>
      <dsp:txXfrm>
        <a:off x="1004440" y="30429"/>
        <a:ext cx="3922130" cy="901609"/>
      </dsp:txXfrm>
    </dsp:sp>
    <dsp:sp modelId="{0DD44AFC-B37D-4A14-A581-7C24E3CB2FCC}">
      <dsp:nvSpPr>
        <dsp:cNvPr id="0" name=""/>
        <dsp:cNvSpPr/>
      </dsp:nvSpPr>
      <dsp:spPr>
        <a:xfrm>
          <a:off x="1374213" y="960089"/>
          <a:ext cx="837507" cy="71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03"/>
              </a:lnTo>
              <a:lnTo>
                <a:pt x="837507" y="718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2A36-03CB-4F9E-8E06-ABFB6A2F9496}">
      <dsp:nvSpPr>
        <dsp:cNvPr id="0" name=""/>
        <dsp:cNvSpPr/>
      </dsp:nvSpPr>
      <dsp:spPr>
        <a:xfrm>
          <a:off x="2211720" y="1199938"/>
          <a:ext cx="2711712" cy="957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客户服务器方式</a:t>
          </a:r>
          <a:r>
            <a:rPr lang="en-US" altLang="zh-CN" sz="2700" kern="1200" dirty="0"/>
            <a:t>(C/S)</a:t>
          </a:r>
          <a:endParaRPr lang="en-US" sz="2700" kern="1200" dirty="0"/>
        </a:p>
      </dsp:txBody>
      <dsp:txXfrm>
        <a:off x="2239770" y="1227988"/>
        <a:ext cx="2655612" cy="901609"/>
      </dsp:txXfrm>
    </dsp:sp>
    <dsp:sp modelId="{640AE8EA-B85C-47E5-AB2B-099535513D09}">
      <dsp:nvSpPr>
        <dsp:cNvPr id="0" name=""/>
        <dsp:cNvSpPr/>
      </dsp:nvSpPr>
      <dsp:spPr>
        <a:xfrm>
          <a:off x="1374213" y="960089"/>
          <a:ext cx="837507" cy="191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40"/>
              </a:lnTo>
              <a:lnTo>
                <a:pt x="837507" y="19158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0C1AB-79B4-4F24-B269-A356D65FDBEA}">
      <dsp:nvSpPr>
        <dsp:cNvPr id="0" name=""/>
        <dsp:cNvSpPr/>
      </dsp:nvSpPr>
      <dsp:spPr>
        <a:xfrm>
          <a:off x="2211720" y="2397075"/>
          <a:ext cx="2475794" cy="957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对等</a:t>
          </a:r>
          <a:r>
            <a:rPr lang="en-US" altLang="zh-CN" sz="2700" kern="1200" dirty="0"/>
            <a:t>(P2P)</a:t>
          </a:r>
          <a:r>
            <a:rPr lang="zh-CN" altLang="en-US" sz="2700" kern="1200" dirty="0"/>
            <a:t>方式</a:t>
          </a:r>
          <a:endParaRPr lang="en-US" sz="2700" kern="1200" dirty="0"/>
        </a:p>
      </dsp:txBody>
      <dsp:txXfrm>
        <a:off x="2239770" y="2425125"/>
        <a:ext cx="2419694" cy="901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2FB6-C0B4-43BC-8BAC-96CE18405D3B}">
      <dsp:nvSpPr>
        <dsp:cNvPr id="0" name=""/>
        <dsp:cNvSpPr/>
      </dsp:nvSpPr>
      <dsp:spPr>
        <a:xfrm>
          <a:off x="191069" y="0"/>
          <a:ext cx="4510535" cy="86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rgbClr val="000000"/>
              </a:solidFill>
            </a:rPr>
            <a:t>数据交换方式</a:t>
          </a:r>
          <a:endParaRPr lang="en-US" sz="4000" kern="1200" dirty="0">
            <a:solidFill>
              <a:srgbClr val="000000"/>
            </a:solidFill>
          </a:endParaRPr>
        </a:p>
      </dsp:txBody>
      <dsp:txXfrm>
        <a:off x="216497" y="25428"/>
        <a:ext cx="4459679" cy="817332"/>
      </dsp:txXfrm>
    </dsp:sp>
    <dsp:sp modelId="{0DD44AFC-B37D-4A14-A581-7C24E3CB2FCC}">
      <dsp:nvSpPr>
        <dsp:cNvPr id="0" name=""/>
        <dsp:cNvSpPr/>
      </dsp:nvSpPr>
      <dsp:spPr>
        <a:xfrm>
          <a:off x="642123" y="868188"/>
          <a:ext cx="729247" cy="58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3"/>
              </a:lnTo>
              <a:lnTo>
                <a:pt x="729247" y="5899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2A36-03CB-4F9E-8E06-ABFB6A2F9496}">
      <dsp:nvSpPr>
        <dsp:cNvPr id="0" name=""/>
        <dsp:cNvSpPr/>
      </dsp:nvSpPr>
      <dsp:spPr>
        <a:xfrm>
          <a:off x="1371370" y="1210691"/>
          <a:ext cx="4207925" cy="494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电路交换</a:t>
          </a:r>
          <a:r>
            <a:rPr lang="en-US" altLang="zh-CN" sz="2400" kern="1200" dirty="0"/>
            <a:t>(Circuit Switching)</a:t>
          </a:r>
          <a:endParaRPr lang="en-US" sz="2400" kern="1200" dirty="0"/>
        </a:p>
      </dsp:txBody>
      <dsp:txXfrm>
        <a:off x="1385865" y="1225186"/>
        <a:ext cx="4178935" cy="465891"/>
      </dsp:txXfrm>
    </dsp:sp>
    <dsp:sp modelId="{640AE8EA-B85C-47E5-AB2B-099535513D09}">
      <dsp:nvSpPr>
        <dsp:cNvPr id="0" name=""/>
        <dsp:cNvSpPr/>
      </dsp:nvSpPr>
      <dsp:spPr>
        <a:xfrm>
          <a:off x="642123" y="868188"/>
          <a:ext cx="742983" cy="142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753"/>
              </a:lnTo>
              <a:lnTo>
                <a:pt x="742983" y="1422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0C1AB-79B4-4F24-B269-A356D65FDBEA}">
      <dsp:nvSpPr>
        <dsp:cNvPr id="0" name=""/>
        <dsp:cNvSpPr/>
      </dsp:nvSpPr>
      <dsp:spPr>
        <a:xfrm>
          <a:off x="1385107" y="2033059"/>
          <a:ext cx="4275560" cy="515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报文交换</a:t>
          </a:r>
          <a:r>
            <a:rPr lang="en-US" altLang="zh-CN" sz="2400" kern="1200" dirty="0"/>
            <a:t>(Message Switching)</a:t>
          </a:r>
          <a:endParaRPr lang="en-US" sz="2400" kern="1200" dirty="0"/>
        </a:p>
      </dsp:txBody>
      <dsp:txXfrm>
        <a:off x="1400213" y="2048165"/>
        <a:ext cx="4245348" cy="485552"/>
      </dsp:txXfrm>
    </dsp:sp>
    <dsp:sp modelId="{2C10DEED-EC0B-4D47-9D6B-3051EFE8B36D}">
      <dsp:nvSpPr>
        <dsp:cNvPr id="0" name=""/>
        <dsp:cNvSpPr/>
      </dsp:nvSpPr>
      <dsp:spPr>
        <a:xfrm>
          <a:off x="642123" y="868188"/>
          <a:ext cx="742983" cy="2261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869"/>
              </a:lnTo>
              <a:lnTo>
                <a:pt x="742983" y="2261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25BC5-6670-42E3-804B-06C95B06D759}">
      <dsp:nvSpPr>
        <dsp:cNvPr id="0" name=""/>
        <dsp:cNvSpPr/>
      </dsp:nvSpPr>
      <dsp:spPr>
        <a:xfrm>
          <a:off x="1385107" y="2903800"/>
          <a:ext cx="4131751" cy="45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分组交换</a:t>
          </a:r>
          <a:r>
            <a:rPr lang="en-US" altLang="zh-CN" sz="2400" kern="1200" dirty="0"/>
            <a:t>(Packet Switching)</a:t>
          </a:r>
          <a:endParaRPr lang="en-US" sz="2400" kern="1200" dirty="0"/>
        </a:p>
      </dsp:txBody>
      <dsp:txXfrm>
        <a:off x="1398361" y="2917054"/>
        <a:ext cx="4105243" cy="4260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A7962-1279-47D4-AF62-C6F3307CE75F}">
      <dsp:nvSpPr>
        <dsp:cNvPr id="0" name=""/>
        <dsp:cNvSpPr/>
      </dsp:nvSpPr>
      <dsp:spPr>
        <a:xfrm rot="5400000">
          <a:off x="-194659" y="196887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建立连接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456433"/>
        <a:ext cx="908411" cy="389320"/>
      </dsp:txXfrm>
    </dsp:sp>
    <dsp:sp modelId="{3E0A6CDF-8FDA-4E9A-B303-6582C0DE7FAC}">
      <dsp:nvSpPr>
        <dsp:cNvPr id="0" name=""/>
        <dsp:cNvSpPr/>
      </dsp:nvSpPr>
      <dsp:spPr>
        <a:xfrm rot="5400000">
          <a:off x="2425394" y="-1516982"/>
          <a:ext cx="843968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申请占用通信资源</a:t>
          </a:r>
          <a:endParaRPr lang="en-US" sz="2400" kern="1200" dirty="0"/>
        </a:p>
      </dsp:txBody>
      <dsp:txXfrm rot="-5400000">
        <a:off x="908412" y="41199"/>
        <a:ext cx="3836735" cy="761570"/>
      </dsp:txXfrm>
    </dsp:sp>
    <dsp:sp modelId="{56202B03-6813-42FF-B3A8-2E7B5D20FA6F}">
      <dsp:nvSpPr>
        <dsp:cNvPr id="0" name=""/>
        <dsp:cNvSpPr/>
      </dsp:nvSpPr>
      <dsp:spPr>
        <a:xfrm rot="5400000">
          <a:off x="-194659" y="1296025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通话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1555571"/>
        <a:ext cx="908411" cy="389320"/>
      </dsp:txXfrm>
    </dsp:sp>
    <dsp:sp modelId="{76262A99-8B09-4060-B169-78A76D595763}">
      <dsp:nvSpPr>
        <dsp:cNvPr id="0" name=""/>
        <dsp:cNvSpPr/>
      </dsp:nvSpPr>
      <dsp:spPr>
        <a:xfrm rot="5400000">
          <a:off x="2425616" y="-415839"/>
          <a:ext cx="843525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一直占用通信资源</a:t>
          </a:r>
          <a:endParaRPr lang="en-US" altLang="en-US" sz="2400" kern="1200" dirty="0"/>
        </a:p>
      </dsp:txBody>
      <dsp:txXfrm rot="-5400000">
        <a:off x="908412" y="1142542"/>
        <a:ext cx="3836757" cy="761171"/>
      </dsp:txXfrm>
    </dsp:sp>
    <dsp:sp modelId="{2248AAFA-6E23-4D48-9AC0-2FA866BCB790}">
      <dsp:nvSpPr>
        <dsp:cNvPr id="0" name=""/>
        <dsp:cNvSpPr/>
      </dsp:nvSpPr>
      <dsp:spPr>
        <a:xfrm rot="5400000">
          <a:off x="-194659" y="2395162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释放连接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2654708"/>
        <a:ext cx="908411" cy="389320"/>
      </dsp:txXfrm>
    </dsp:sp>
    <dsp:sp modelId="{F8FD1446-1FA3-4DD4-8E63-58FD97DCE38A}">
      <dsp:nvSpPr>
        <dsp:cNvPr id="0" name=""/>
        <dsp:cNvSpPr/>
      </dsp:nvSpPr>
      <dsp:spPr>
        <a:xfrm rot="5400000">
          <a:off x="2425616" y="683298"/>
          <a:ext cx="843525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释放通信资源</a:t>
          </a:r>
          <a:endParaRPr lang="en-US" altLang="en-US" sz="2400" kern="1200" dirty="0"/>
        </a:p>
      </dsp:txBody>
      <dsp:txXfrm rot="-5400000">
        <a:off x="908412" y="2241680"/>
        <a:ext cx="3836757" cy="7611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2415A-27FB-4C92-811C-D1686B55E422}">
      <dsp:nvSpPr>
        <dsp:cNvPr id="0" name=""/>
        <dsp:cNvSpPr/>
      </dsp:nvSpPr>
      <dsp:spPr>
        <a:xfrm>
          <a:off x="3050723" y="319251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高效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3241414" y="319251"/>
        <a:ext cx="1001129" cy="794944"/>
      </dsp:txXfrm>
    </dsp:sp>
    <dsp:sp modelId="{C68598DA-E992-4587-9C12-9149DBCE66CF}">
      <dsp:nvSpPr>
        <dsp:cNvPr id="0" name=""/>
        <dsp:cNvSpPr/>
      </dsp:nvSpPr>
      <dsp:spPr>
        <a:xfrm>
          <a:off x="3050723" y="1114195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灵活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1114195"/>
        <a:ext cx="1001129" cy="794944"/>
      </dsp:txXfrm>
    </dsp:sp>
    <dsp:sp modelId="{76FFC9FD-F586-4786-8F17-E6B7A16C8CA5}">
      <dsp:nvSpPr>
        <dsp:cNvPr id="0" name=""/>
        <dsp:cNvSpPr/>
      </dsp:nvSpPr>
      <dsp:spPr>
        <a:xfrm>
          <a:off x="3050723" y="1909140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迅速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1909140"/>
        <a:ext cx="1001129" cy="794944"/>
      </dsp:txXfrm>
    </dsp:sp>
    <dsp:sp modelId="{D3C26082-A229-4384-B149-ADAA1BEEC8D1}">
      <dsp:nvSpPr>
        <dsp:cNvPr id="0" name=""/>
        <dsp:cNvSpPr/>
      </dsp:nvSpPr>
      <dsp:spPr>
        <a:xfrm>
          <a:off x="3050723" y="2704084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可靠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2704084"/>
        <a:ext cx="1001129" cy="794944"/>
      </dsp:txXfrm>
    </dsp:sp>
    <dsp:sp modelId="{F82627B0-A5CF-4990-91CB-EFAB407F2350}">
      <dsp:nvSpPr>
        <dsp:cNvPr id="0" name=""/>
        <dsp:cNvSpPr/>
      </dsp:nvSpPr>
      <dsp:spPr>
        <a:xfrm>
          <a:off x="2415085" y="1432"/>
          <a:ext cx="794547" cy="79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优点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531444" y="117791"/>
        <a:ext cx="561829" cy="561829"/>
      </dsp:txXfrm>
    </dsp:sp>
    <dsp:sp modelId="{E25007AF-6181-441C-9E9D-3D13906604A7}">
      <dsp:nvSpPr>
        <dsp:cNvPr id="0" name=""/>
        <dsp:cNvSpPr/>
      </dsp:nvSpPr>
      <dsp:spPr>
        <a:xfrm>
          <a:off x="5037091" y="319251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时延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5227782" y="319251"/>
        <a:ext cx="1001129" cy="794944"/>
      </dsp:txXfrm>
    </dsp:sp>
    <dsp:sp modelId="{BEB59853-F605-42C2-919C-40C5FEA3A4F2}">
      <dsp:nvSpPr>
        <dsp:cNvPr id="0" name=""/>
        <dsp:cNvSpPr/>
      </dsp:nvSpPr>
      <dsp:spPr>
        <a:xfrm>
          <a:off x="5037091" y="1114195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开销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5227782" y="1114195"/>
        <a:ext cx="1001129" cy="794944"/>
      </dsp:txXfrm>
    </dsp:sp>
    <dsp:sp modelId="{EE4D59D0-EDDC-4B4B-9455-5BB915831796}">
      <dsp:nvSpPr>
        <dsp:cNvPr id="0" name=""/>
        <dsp:cNvSpPr/>
      </dsp:nvSpPr>
      <dsp:spPr>
        <a:xfrm>
          <a:off x="4401453" y="1432"/>
          <a:ext cx="794547" cy="79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问题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517812" y="117791"/>
        <a:ext cx="561829" cy="5618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C5943-61D5-485A-9891-B758B3F09D39}">
      <dsp:nvSpPr>
        <dsp:cNvPr id="0" name=""/>
        <dsp:cNvSpPr/>
      </dsp:nvSpPr>
      <dsp:spPr>
        <a:xfrm>
          <a:off x="4151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作用范围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4151" y="4237"/>
        <a:ext cx="1591489" cy="576000"/>
      </dsp:txXfrm>
    </dsp:sp>
    <dsp:sp modelId="{5D82DD90-54D1-49DF-A1B8-A311C9697F62}">
      <dsp:nvSpPr>
        <dsp:cNvPr id="0" name=""/>
        <dsp:cNvSpPr/>
      </dsp:nvSpPr>
      <dsp:spPr>
        <a:xfrm>
          <a:off x="4151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广域网</a:t>
          </a:r>
          <a:r>
            <a:rPr lang="en-US" altLang="zh-CN" sz="2000" kern="1200" dirty="0"/>
            <a:t>WAN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城域网</a:t>
          </a:r>
          <a:r>
            <a:rPr lang="en-US" altLang="zh-CN" sz="2000" kern="1200" dirty="0"/>
            <a:t>MAN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局域网</a:t>
          </a:r>
          <a:r>
            <a:rPr lang="en-US" altLang="zh-CN" sz="2000" kern="1200" dirty="0"/>
            <a:t>LAN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个人区域网</a:t>
          </a:r>
          <a:r>
            <a:rPr lang="en-US" altLang="zh-CN" sz="2000" kern="1200" dirty="0"/>
            <a:t>PAN</a:t>
          </a:r>
          <a:endParaRPr lang="en-US" sz="2000" kern="1200" dirty="0"/>
        </a:p>
      </dsp:txBody>
      <dsp:txXfrm>
        <a:off x="4151" y="580237"/>
        <a:ext cx="1591489" cy="2799900"/>
      </dsp:txXfrm>
    </dsp:sp>
    <dsp:sp modelId="{325FA873-426E-4262-B205-C791949E3AB8}">
      <dsp:nvSpPr>
        <dsp:cNvPr id="0" name=""/>
        <dsp:cNvSpPr/>
      </dsp:nvSpPr>
      <dsp:spPr>
        <a:xfrm>
          <a:off x="1818449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使用者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1818449" y="4237"/>
        <a:ext cx="1591489" cy="576000"/>
      </dsp:txXfrm>
    </dsp:sp>
    <dsp:sp modelId="{1DDA55A3-B9CE-456B-8F25-C5F2FA1FD984}">
      <dsp:nvSpPr>
        <dsp:cNvPr id="0" name=""/>
        <dsp:cNvSpPr/>
      </dsp:nvSpPr>
      <dsp:spPr>
        <a:xfrm>
          <a:off x="1818449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公用网</a:t>
          </a:r>
          <a:r>
            <a:rPr lang="en-US" altLang="zh-CN" sz="2000" kern="1200" dirty="0"/>
            <a:t>Public Network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专用网</a:t>
          </a:r>
          <a:r>
            <a:rPr lang="en-US" altLang="zh-CN" sz="2000" kern="1200" dirty="0"/>
            <a:t>Private Network</a:t>
          </a:r>
          <a:endParaRPr lang="en-US" sz="2000" kern="1200" dirty="0"/>
        </a:p>
      </dsp:txBody>
      <dsp:txXfrm>
        <a:off x="1818449" y="580237"/>
        <a:ext cx="1591489" cy="2799900"/>
      </dsp:txXfrm>
    </dsp:sp>
    <dsp:sp modelId="{6B2935F3-35B9-4C1C-B822-D120D549A27C}">
      <dsp:nvSpPr>
        <dsp:cNvPr id="0" name=""/>
        <dsp:cNvSpPr/>
      </dsp:nvSpPr>
      <dsp:spPr>
        <a:xfrm>
          <a:off x="3632747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拓扑结构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632747" y="4237"/>
        <a:ext cx="1591489" cy="576000"/>
      </dsp:txXfrm>
    </dsp:sp>
    <dsp:sp modelId="{BBE5CFC9-BB25-4E6B-B7D5-3365F87F4707}">
      <dsp:nvSpPr>
        <dsp:cNvPr id="0" name=""/>
        <dsp:cNvSpPr/>
      </dsp:nvSpPr>
      <dsp:spPr>
        <a:xfrm>
          <a:off x="3632747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总线型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环型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星型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树型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网状</a:t>
          </a:r>
          <a:endParaRPr lang="en-US" sz="2000" kern="1200" dirty="0"/>
        </a:p>
      </dsp:txBody>
      <dsp:txXfrm>
        <a:off x="3632747" y="580237"/>
        <a:ext cx="1591489" cy="2799900"/>
      </dsp:txXfrm>
    </dsp:sp>
    <dsp:sp modelId="{FF9B5B4C-8177-4012-A34F-8F5517B59784}">
      <dsp:nvSpPr>
        <dsp:cNvPr id="0" name=""/>
        <dsp:cNvSpPr/>
      </dsp:nvSpPr>
      <dsp:spPr>
        <a:xfrm>
          <a:off x="5447045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交换方式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447045" y="4237"/>
        <a:ext cx="1591489" cy="576000"/>
      </dsp:txXfrm>
    </dsp:sp>
    <dsp:sp modelId="{D394EA79-F428-4CEC-A3EF-CD451BDFCC5F}">
      <dsp:nvSpPr>
        <dsp:cNvPr id="0" name=""/>
        <dsp:cNvSpPr/>
      </dsp:nvSpPr>
      <dsp:spPr>
        <a:xfrm>
          <a:off x="5447045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电路交换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报文交换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分组交换</a:t>
          </a:r>
          <a:endParaRPr lang="en-US" sz="2000" kern="1200" dirty="0"/>
        </a:p>
      </dsp:txBody>
      <dsp:txXfrm>
        <a:off x="5447045" y="580237"/>
        <a:ext cx="1591489" cy="2799900"/>
      </dsp:txXfrm>
    </dsp:sp>
    <dsp:sp modelId="{8FE26C97-867B-4306-B3E9-799F3B3FF51F}">
      <dsp:nvSpPr>
        <dsp:cNvPr id="0" name=""/>
        <dsp:cNvSpPr/>
      </dsp:nvSpPr>
      <dsp:spPr>
        <a:xfrm>
          <a:off x="7261342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工作方式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7261342" y="4237"/>
        <a:ext cx="1591489" cy="576000"/>
      </dsp:txXfrm>
    </dsp:sp>
    <dsp:sp modelId="{6B07F621-88D5-41A1-8033-F6711BC1A871}">
      <dsp:nvSpPr>
        <dsp:cNvPr id="0" name=""/>
        <dsp:cNvSpPr/>
      </dsp:nvSpPr>
      <dsp:spPr>
        <a:xfrm>
          <a:off x="7261342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资源子网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通信子网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接入网</a:t>
          </a:r>
          <a:endParaRPr lang="en-US" sz="2000" kern="1200" dirty="0"/>
        </a:p>
      </dsp:txBody>
      <dsp:txXfrm>
        <a:off x="7261342" y="580237"/>
        <a:ext cx="1591489" cy="279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>
            <a:extLst/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>
            <a:extLst/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F9487D-837D-43F3-A721-AEAF176FA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258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F4D7D5D-B691-4841-949F-7C8C97E04D4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F12D5AE-D3EF-4900-B1FD-D9FFC0B5F03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A803E83-6485-4D9B-BC95-3F63C7C1670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6CBE6B-7372-4BDB-8577-F183E96EC64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6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07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DEB02EF-8D8B-4D5D-87A9-C0AFEBE3494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6AC0D1F-37A9-4FD9-AF18-5820A216185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06B91FA-E7E6-4A6D-ADEC-27B6D0154D8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E97F619-8457-4F44-9407-B47125BF661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A589D8E-E898-4EBD-9A53-C5BE8D93D7F1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5B9AA45-F82B-486B-A2C7-E4F5AE8AD11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142D4A-6E2C-43B0-AB23-8E05CE6AB7C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6149591-407F-4B12-8DD8-8BFAD001A38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70E508-58D2-4346-9956-524B38BBE74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255A210-A042-4ABB-82E0-C4FB1727BF3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D8B046-EF13-4169-A9DC-B3A587BDF16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3BDE93D-0B33-4D07-ABC6-488E8E6E6A27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770EA51-9F4A-43B1-B55F-4655A418017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144C4A0-0159-4381-9D2F-58F0DFBA5F5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000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D458BBC-343F-4157-89E4-B95EB32288D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380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C882D7A-7F26-45AB-B18F-F8AF4A61F3E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5FA2E5F-77AC-43A8-99CB-61DAC760801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0C8064B-06A0-41DB-90FD-615DE98FC12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4BC89DF-7868-4C1D-921B-F849A042ADE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  <a:p>
            <a:pPr>
              <a:defRPr/>
            </a:pPr>
            <a:endParaRPr lang="en-US" dirty="0"/>
          </a:p>
          <a:p>
            <a:pPr marL="228600" indent="-228600" eaLnBrk="1" hangingPunct="1">
              <a:defRPr/>
            </a:pPr>
            <a:endParaRPr lang="zh-CN" altLang="en-US" strike="sng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F13DBE-A0E1-4EAA-8590-D646AAB66EA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8600" indent="-228600" eaLnBrk="1" hangingPunct="1">
              <a:defRPr/>
            </a:pPr>
            <a:endParaRPr lang="zh-CN" altLang="en-US" strike="no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FF90DCD-2CC7-413C-B3C1-09EEF0B7C33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D92B604-36D3-4E36-91EF-DF085E76035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9882A5A-06E0-4228-87C3-4446C3A1D28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B9647CB-CB1B-475A-B6C8-E4E03FEA0E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52B4FE1-CAE4-431A-B162-B774307D931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4E15104-B20C-4166-985B-EAFB9BAB1CD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2D2E40C-076F-4C46-B4C4-EA99D10AD54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9DCA01-D4F0-4647-90AB-07ACBD2F0EE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209812-2B4F-4AAE-A8EF-011B57633BB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F53386-66D7-4EE9-8F5B-393838DEE15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BCDEB13-5651-42A3-A44B-6EA623A5884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6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AEA706F-6363-41B5-B210-2BE4226924A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905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B06199A-76DC-42F4-B0B1-B426914EF1B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50D90D1-D330-4BDB-A17D-D7E9E558B59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094ACC0-1253-4F3F-B603-77BD51F2477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C2721BF-8B23-43E0-A77B-AD37ED96302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99C09A-0072-4DAA-AF0B-B7A50E64AE9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F69305E-3A89-4CCD-9558-A5CB0BE0AA1E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6107CA4-0076-400D-AB44-3F81A440F30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AF6ACE-9725-47D6-A89D-037E599AA948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defTabSz="762000"/>
            <a:endParaRPr kumimoji="1" lang="en-US" altLang="zh-CN">
              <a:solidFill>
                <a:srgbClr val="333399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8BABB7D-9643-4EA1-B06F-7B79C56C5403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03BA0D1-C3D9-4075-B456-CC943F2CE42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572074B-AB22-486F-B767-684F8244B477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2000"/>
            <a:endParaRPr kumimoji="1" lang="en-US" altLang="zh-CN">
              <a:solidFill>
                <a:srgbClr val="333399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E7E3527-96F2-4967-A7C2-31A39833F9F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871CFC7-5AE4-4079-A968-B066C8CC705A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227621F-C87B-4E28-81BF-82DF28508738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39287A-13A7-4C2E-BB4F-A566BBF9A85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980D037-3055-4589-AA4F-3333C4125E4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3585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800" y="1267200"/>
            <a:ext cx="11304587" cy="4895850"/>
          </a:xfrm>
        </p:spPr>
        <p:txBody>
          <a:bodyPr/>
          <a:lstStyle>
            <a:lvl1pPr marL="342900" indent="12700">
              <a:buFont typeface="Wingdings" panose="05000000000000000000" pitchFamily="2" charset="2"/>
              <a:buChar char="Ø"/>
              <a:defRPr b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088178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指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40768"/>
            <a:ext cx="8280920" cy="4896544"/>
          </a:xfrm>
        </p:spPr>
        <p:txBody>
          <a:bodyPr/>
          <a:lstStyle>
            <a:lvl1pPr marL="342900" indent="12700">
              <a:buFont typeface="Wingdings" panose="05000000000000000000" pitchFamily="2" charset="2"/>
              <a:buChar char="Ø"/>
              <a:defRPr b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236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  <a:r>
              <a:rPr lang="en-US" altLang="zh-CN"/>
              <a:t>——40</a:t>
            </a:r>
            <a:r>
              <a:rPr lang="zh-CN" altLang="en-US"/>
              <a:t>号，黑体（标题）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800" y="1267200"/>
            <a:ext cx="113045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——32</a:t>
            </a:r>
            <a:r>
              <a:rPr lang="zh-CN" altLang="en-US" dirty="0"/>
              <a:t>号，微软雅黑，深灰色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——28</a:t>
            </a:r>
            <a:r>
              <a:rPr lang="zh-CN" altLang="en-US" dirty="0"/>
              <a:t>号，微软雅黑，深灰色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——24</a:t>
            </a:r>
            <a:r>
              <a:rPr lang="zh-CN" altLang="en-US" dirty="0"/>
              <a:t>号，微软雅黑，深灰色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——20</a:t>
            </a:r>
            <a:r>
              <a:rPr lang="zh-CN" altLang="en-US" dirty="0"/>
              <a:t>号，微软雅黑，深灰色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——18</a:t>
            </a:r>
            <a:r>
              <a:rPr lang="zh-CN" altLang="en-US" dirty="0"/>
              <a:t>号，微软雅黑，深灰色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1" r:id="rId1"/>
    <p:sldLayoutId id="2147484829" r:id="rId2"/>
    <p:sldLayoutId id="2147484842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1C1C1C"/>
        </a:buClr>
        <a:buFont typeface="Wingdings" pitchFamily="2" charset="2"/>
        <a:buChar char="Ø"/>
        <a:defRPr sz="32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20738" indent="-7938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371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8288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4257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631950" y="2276475"/>
            <a:ext cx="725328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kern="1200" dirty="0">
                <a:solidFill>
                  <a:schemeClr val="tx2"/>
                </a:solidFill>
                <a:latin typeface="Arial" charset="0"/>
                <a:cs typeface="+mn-cs"/>
              </a:rPr>
              <a:t>         </a:t>
            </a:r>
            <a:r>
              <a:rPr lang="zh-CN" altLang="en-US" sz="4800" kern="1200" dirty="0">
                <a:solidFill>
                  <a:schemeClr val="tx2"/>
                </a:solidFill>
                <a:latin typeface="+mj-lt"/>
                <a:cs typeface="+mn-cs"/>
              </a:rPr>
              <a:t>第</a:t>
            </a:r>
            <a:r>
              <a:rPr lang="en-US" altLang="zh-CN" sz="4800" kern="1200" dirty="0">
                <a:solidFill>
                  <a:schemeClr val="tx2"/>
                </a:solidFill>
                <a:latin typeface="+mj-lt"/>
                <a:cs typeface="+mn-cs"/>
              </a:rPr>
              <a:t>1</a:t>
            </a:r>
            <a:r>
              <a:rPr lang="zh-CN" altLang="en-US" sz="4800" kern="1200" dirty="0">
                <a:solidFill>
                  <a:schemeClr val="tx2"/>
                </a:solidFill>
                <a:latin typeface="+mj-lt"/>
                <a:cs typeface="+mn-cs"/>
              </a:rPr>
              <a:t>章</a:t>
            </a:r>
            <a:r>
              <a:rPr lang="zh-CN" altLang="en-US" sz="4800" kern="1200" dirty="0">
                <a:solidFill>
                  <a:schemeClr val="tx2"/>
                </a:solidFill>
                <a:latin typeface="Arial" charset="0"/>
                <a:cs typeface="+mn-cs"/>
              </a:rPr>
              <a:t> </a:t>
            </a:r>
            <a:r>
              <a:rPr lang="zh-CN" altLang="en-US" sz="4800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概述</a:t>
            </a:r>
          </a:p>
        </p:txBody>
      </p:sp>
      <p:pic>
        <p:nvPicPr>
          <p:cNvPr id="4099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661025"/>
            <a:ext cx="2879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2895401193"/>
              </p:ext>
            </p:extLst>
          </p:nvPr>
        </p:nvGraphicFramePr>
        <p:xfrm>
          <a:off x="2567608" y="1340768"/>
          <a:ext cx="7286676" cy="515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 </a:t>
            </a:r>
            <a:r>
              <a:rPr lang="zh-CN" altLang="en-US" dirty="0"/>
              <a:t>互联网发展的三个阶段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 descr="C:\DOCUME~1\Patrick\LOCALS~1\Temp\O58_110AR9~XLCQDKN@_W6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036465"/>
            <a:ext cx="6715125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670870" y="1416199"/>
            <a:ext cx="5225330" cy="42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多层次</a:t>
            </a:r>
            <a:r>
              <a:rPr lang="en-US" altLang="zh-CN" dirty="0"/>
              <a:t>ISP</a:t>
            </a:r>
            <a:r>
              <a:rPr lang="zh-CN" altLang="en-US" dirty="0"/>
              <a:t>结构的互联网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711624" y="1412776"/>
            <a:ext cx="5833144" cy="42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万维网</a:t>
            </a:r>
            <a:r>
              <a:rPr lang="en-US" altLang="zh-CN" dirty="0"/>
              <a:t> World Wide Web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43872" y="1916832"/>
            <a:ext cx="2214563" cy="2928937"/>
            <a:chOff x="2214546" y="1928802"/>
            <a:chExt cx="2214578" cy="2928958"/>
          </a:xfrm>
        </p:grpSpPr>
        <p:pic>
          <p:nvPicPr>
            <p:cNvPr id="17415" name="Picture 2" descr="http://imgsrc.baidu.com/baike/pic/item/f99dcf00279bdf0e728b65f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810" y="2305060"/>
              <a:ext cx="19050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TextBox 7"/>
            <p:cNvSpPr txBox="1">
              <a:spLocks noChangeArrowheads="1"/>
            </p:cNvSpPr>
            <p:nvPr/>
          </p:nvSpPr>
          <p:spPr bwMode="auto">
            <a:xfrm>
              <a:off x="2214546" y="1928802"/>
              <a:ext cx="22145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Tim Berners Lee</a:t>
              </a: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83632" y="5507385"/>
            <a:ext cx="678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Q: What’s the relationship between ‘WWW’ and ‘Internet’?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35760" y="5073997"/>
            <a:ext cx="450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http://www.w3.org/People/Berners-Lee/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696" y="1196752"/>
            <a:ext cx="4320480" cy="648072"/>
          </a:xfrm>
        </p:spPr>
        <p:txBody>
          <a:bodyPr/>
          <a:lstStyle/>
          <a:p>
            <a:pPr indent="0">
              <a:buNone/>
            </a:pPr>
            <a:r>
              <a:rPr lang="zh-CN" altLang="en-US" dirty="0"/>
              <a:t>互联网的标准化工作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171492" y="2034389"/>
            <a:ext cx="7861053" cy="3473450"/>
            <a:chOff x="274052" y="1785926"/>
            <a:chExt cx="8926935" cy="3673484"/>
          </a:xfrm>
        </p:grpSpPr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274052" y="1785926"/>
              <a:ext cx="5601435" cy="3614737"/>
              <a:chOff x="274052" y="2262188"/>
              <a:chExt cx="5601435" cy="3614737"/>
            </a:xfrm>
          </p:grpSpPr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74052" y="3576638"/>
                <a:ext cx="3262658" cy="2300287"/>
                <a:chOff x="274052" y="3576638"/>
                <a:chExt cx="3262658" cy="2300287"/>
              </a:xfrm>
            </p:grpSpPr>
            <p:sp>
              <p:nvSpPr>
                <p:cNvPr id="34" name="Rectangle 3"/>
                <p:cNvSpPr>
                  <a:spLocks noChangeArrowheads="1"/>
                </p:cNvSpPr>
                <p:nvPr/>
              </p:nvSpPr>
              <p:spPr bwMode="auto">
                <a:xfrm>
                  <a:off x="323850" y="3576638"/>
                  <a:ext cx="2952750" cy="2300287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35" name="Line 6"/>
                <p:cNvSpPr>
                  <a:spLocks noChangeShapeType="1"/>
                </p:cNvSpPr>
                <p:nvPr/>
              </p:nvSpPr>
              <p:spPr bwMode="auto">
                <a:xfrm>
                  <a:off x="2068513" y="4727575"/>
                  <a:ext cx="615950" cy="5746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993775" y="4727575"/>
                  <a:ext cx="614363" cy="5746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10"/>
                <p:cNvSpPr>
                  <a:spLocks noChangeArrowheads="1"/>
                </p:cNvSpPr>
                <p:nvPr/>
              </p:nvSpPr>
              <p:spPr bwMode="auto">
                <a:xfrm>
                  <a:off x="478564" y="4140200"/>
                  <a:ext cx="2667861" cy="6572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互联网研究指导小组</a:t>
                  </a:r>
                </a:p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IRSG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endParaRPr kumimoji="1" lang="en-US" altLang="zh-CN" sz="2000" dirty="0">
                    <a:solidFill>
                      <a:srgbClr val="333399"/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4052" y="3597428"/>
                  <a:ext cx="3262658" cy="423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互联网研究部（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IRTF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 </a:t>
                  </a:r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08175" y="3716338"/>
                  <a:ext cx="1511300" cy="412758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3588" y="5302250"/>
                  <a:ext cx="460375" cy="40957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>
                      <a:solidFill>
                        <a:srgbClr val="333399"/>
                      </a:solidFill>
                      <a:ea typeface="黑体" pitchFamily="49" charset="-122"/>
                    </a:rPr>
                    <a:t>RG</a:t>
                  </a:r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452688" y="5302250"/>
                  <a:ext cx="461962" cy="40957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>
                      <a:solidFill>
                        <a:srgbClr val="333399"/>
                      </a:solidFill>
                      <a:ea typeface="黑体" pitchFamily="49" charset="-122"/>
                    </a:rPr>
                    <a:t>RG</a:t>
                  </a: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47813" y="5264150"/>
                  <a:ext cx="500961" cy="423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333399"/>
                      </a:solidFill>
                      <a:ea typeface="黑体" pitchFamily="49" charset="-122"/>
                    </a:rPr>
                    <a:t>…</a:t>
                  </a:r>
                </a:p>
              </p:txBody>
            </p:sp>
          </p:grp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2996421" y="2262188"/>
                <a:ext cx="2879066" cy="1492561"/>
                <a:chOff x="2996421" y="2262188"/>
                <a:chExt cx="2879066" cy="1492561"/>
              </a:xfrm>
            </p:grpSpPr>
            <p:sp>
              <p:nvSpPr>
                <p:cNvPr id="30" name="Rectangle 5"/>
                <p:cNvSpPr>
                  <a:spLocks noChangeArrowheads="1"/>
                </p:cNvSpPr>
                <p:nvPr/>
              </p:nvSpPr>
              <p:spPr bwMode="auto">
                <a:xfrm>
                  <a:off x="2996421" y="2262188"/>
                  <a:ext cx="2879066" cy="4937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互联网协会 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ISOC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endParaRPr kumimoji="1" lang="en-US" altLang="zh-CN" sz="2000" dirty="0">
                    <a:solidFill>
                      <a:srgbClr val="333399"/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>
                  <a:off x="3146425" y="2755900"/>
                  <a:ext cx="273050" cy="241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364163" y="2755900"/>
                  <a:ext cx="315912" cy="241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32">
                  <a:extLst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9171" y="3002592"/>
                  <a:ext cx="2055135" cy="75215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kumimoji="1" lang="zh-CN" altLang="en-US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互联网体系结构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kumimoji="1" lang="zh-CN" altLang="en-US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委员会 </a:t>
                  </a:r>
                  <a:r>
                    <a:rPr kumimoji="1" lang="en-US" altLang="zh-CN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IAB </a:t>
                  </a:r>
                </a:p>
              </p:txBody>
            </p:sp>
          </p:grp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5474305" y="3159123"/>
              <a:ext cx="3726682" cy="2300287"/>
              <a:chOff x="5474305" y="3159123"/>
              <a:chExt cx="3726682" cy="2300287"/>
            </a:xfrm>
          </p:grpSpPr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>
                <a:off x="5629307" y="3159123"/>
                <a:ext cx="3571680" cy="2300287"/>
                <a:chOff x="5200679" y="3576638"/>
                <a:chExt cx="3571680" cy="2300287"/>
              </a:xfrm>
            </p:grpSpPr>
            <p:grpSp>
              <p:nvGrpSpPr>
                <p:cNvPr id="9" name="Group 41"/>
                <p:cNvGrpSpPr>
                  <a:grpSpLocks/>
                </p:cNvGrpSpPr>
                <p:nvPr/>
              </p:nvGrpSpPr>
              <p:grpSpPr bwMode="auto">
                <a:xfrm>
                  <a:off x="5200679" y="3576638"/>
                  <a:ext cx="3571680" cy="2300287"/>
                  <a:chOff x="5449888" y="3576638"/>
                  <a:chExt cx="3571680" cy="2300287"/>
                </a:xfrm>
              </p:grpSpPr>
              <p:sp>
                <p:nvSpPr>
                  <p:cNvPr id="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449888" y="3576638"/>
                    <a:ext cx="3443287" cy="230028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zh-CN"/>
                  </a:p>
                </p:txBody>
              </p:sp>
              <p:sp>
                <p:nvSpPr>
                  <p:cNvPr id="1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0049" y="3579917"/>
                    <a:ext cx="3251519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互联网工程部（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IETF</a:t>
                    </a:r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）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1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867400" y="4070350"/>
                    <a:ext cx="2665413" cy="6572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互联网工程指导小组</a:t>
                    </a:r>
                  </a:p>
                  <a:p>
                    <a:pPr algn="ctr"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（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IESG </a:t>
                    </a:r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）</a:t>
                    </a:r>
                    <a:endPara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endParaRPr>
                  </a:p>
                </p:txBody>
              </p:sp>
              <p:sp>
                <p:nvSpPr>
                  <p:cNvPr id="1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04025" y="4754562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15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00788" y="4727575"/>
                    <a:ext cx="146050" cy="2143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667625" y="4724400"/>
                    <a:ext cx="239713" cy="168275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8281988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56313" y="5264150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1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05738" y="5264150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2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56275" y="5219700"/>
                    <a:ext cx="306388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370763" y="5219700"/>
                    <a:ext cx="384175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7985125" y="5219700"/>
                    <a:ext cx="384175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994400" y="4892675"/>
                    <a:ext cx="579438" cy="38893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领域</a:t>
                    </a:r>
                  </a:p>
                </p:txBody>
              </p:sp>
              <p:sp>
                <p:nvSpPr>
                  <p:cNvPr id="2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737475" y="4892675"/>
                    <a:ext cx="579438" cy="38893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领域</a:t>
                    </a:r>
                  </a:p>
                </p:txBody>
              </p:sp>
              <p:sp>
                <p:nvSpPr>
                  <p:cNvPr id="2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7202488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2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481763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2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08625" y="5373688"/>
                    <a:ext cx="538163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</p:grpSp>
            <p:sp>
              <p:nvSpPr>
                <p:cNvPr id="10" name="Line 25"/>
                <p:cNvSpPr>
                  <a:spLocks noChangeShapeType="1"/>
                </p:cNvSpPr>
                <p:nvPr/>
              </p:nvSpPr>
              <p:spPr bwMode="auto">
                <a:xfrm>
                  <a:off x="6143636" y="5286388"/>
                  <a:ext cx="214314" cy="920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 flipH="1" flipV="1">
                <a:off x="5474305" y="3240076"/>
                <a:ext cx="1169396" cy="403238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190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696" y="1196752"/>
            <a:ext cx="4320480" cy="648072"/>
          </a:xfrm>
        </p:spPr>
        <p:txBody>
          <a:bodyPr/>
          <a:lstStyle/>
          <a:p>
            <a:pPr indent="0">
              <a:buNone/>
            </a:pPr>
            <a:r>
              <a:rPr lang="zh-CN" altLang="en-US" dirty="0"/>
              <a:t>互联网的标准化工作</a:t>
            </a:r>
          </a:p>
        </p:txBody>
      </p:sp>
      <p:sp>
        <p:nvSpPr>
          <p:cNvPr id="43" name="矩形 42"/>
          <p:cNvSpPr/>
          <p:nvPr/>
        </p:nvSpPr>
        <p:spPr>
          <a:xfrm>
            <a:off x="4007768" y="184482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RFC: Request For Comments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937542" y="2348879"/>
            <a:ext cx="8532813" cy="3528393"/>
            <a:chOff x="1682750" y="1357313"/>
            <a:chExt cx="8532813" cy="3528393"/>
          </a:xfrm>
        </p:grpSpPr>
        <p:sp>
          <p:nvSpPr>
            <p:cNvPr id="63" name="Rectangle 4">
              <a:extLst/>
            </p:cNvPr>
            <p:cNvSpPr>
              <a:spLocks noChangeArrowheads="1"/>
            </p:cNvSpPr>
            <p:nvPr/>
          </p:nvSpPr>
          <p:spPr bwMode="auto">
            <a:xfrm>
              <a:off x="4684713" y="2309813"/>
              <a:ext cx="1666875" cy="4667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5" name="Rectangle 6">
              <a:extLst/>
            </p:cNvPr>
            <p:cNvSpPr>
              <a:spLocks noChangeArrowheads="1"/>
            </p:cNvSpPr>
            <p:nvPr/>
          </p:nvSpPr>
          <p:spPr bwMode="auto">
            <a:xfrm>
              <a:off x="4684713" y="3254202"/>
              <a:ext cx="1666875" cy="468312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6" name="Rectangle 7">
              <a:extLst/>
            </p:cNvPr>
            <p:cNvSpPr>
              <a:spLocks noChangeArrowheads="1"/>
            </p:cNvSpPr>
            <p:nvPr/>
          </p:nvSpPr>
          <p:spPr bwMode="auto">
            <a:xfrm>
              <a:off x="4684713" y="4200302"/>
              <a:ext cx="1666875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7" name="Rectangle 8">
              <a:extLst/>
            </p:cNvPr>
            <p:cNvSpPr>
              <a:spLocks noChangeArrowheads="1"/>
            </p:cNvSpPr>
            <p:nvPr/>
          </p:nvSpPr>
          <p:spPr bwMode="auto">
            <a:xfrm>
              <a:off x="7231063" y="2309813"/>
              <a:ext cx="20193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8" name="Rectangle 9">
              <a:extLst/>
            </p:cNvPr>
            <p:cNvSpPr>
              <a:spLocks noChangeArrowheads="1"/>
            </p:cNvSpPr>
            <p:nvPr/>
          </p:nvSpPr>
          <p:spPr bwMode="auto">
            <a:xfrm>
              <a:off x="1874838" y="2309813"/>
              <a:ext cx="1755775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9" name="Line 11">
              <a:extLst/>
            </p:cNvPr>
            <p:cNvSpPr>
              <a:spLocks noChangeShapeType="1"/>
            </p:cNvSpPr>
            <p:nvPr/>
          </p:nvSpPr>
          <p:spPr bwMode="auto">
            <a:xfrm>
              <a:off x="5518150" y="184308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0" name="Line 12">
              <a:extLst/>
            </p:cNvPr>
            <p:cNvSpPr>
              <a:spLocks noChangeShapeType="1"/>
            </p:cNvSpPr>
            <p:nvPr/>
          </p:nvSpPr>
          <p:spPr bwMode="auto">
            <a:xfrm>
              <a:off x="5518150" y="277653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2" name="Line 14">
              <a:extLst/>
            </p:cNvPr>
            <p:cNvSpPr>
              <a:spLocks noChangeShapeType="1"/>
            </p:cNvSpPr>
            <p:nvPr/>
          </p:nvSpPr>
          <p:spPr bwMode="auto">
            <a:xfrm>
              <a:off x="5518150" y="3733577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3" name="Freeform 15">
              <a:extLst/>
            </p:cNvPr>
            <p:cNvSpPr>
              <a:spLocks/>
            </p:cNvSpPr>
            <p:nvPr/>
          </p:nvSpPr>
          <p:spPr bwMode="auto">
            <a:xfrm>
              <a:off x="6527800" y="1560513"/>
              <a:ext cx="1712913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4" name="Freeform 16">
              <a:extLst/>
            </p:cNvPr>
            <p:cNvSpPr>
              <a:spLocks/>
            </p:cNvSpPr>
            <p:nvPr/>
          </p:nvSpPr>
          <p:spPr bwMode="auto">
            <a:xfrm flipH="1">
              <a:off x="2752725" y="1560513"/>
              <a:ext cx="1711325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5" name="Freeform 17">
              <a:extLst/>
            </p:cNvPr>
            <p:cNvSpPr>
              <a:spLocks/>
            </p:cNvSpPr>
            <p:nvPr/>
          </p:nvSpPr>
          <p:spPr bwMode="auto">
            <a:xfrm rot="16200000" flipH="1">
              <a:off x="2901266" y="2675622"/>
              <a:ext cx="1634905" cy="1931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6" name="Freeform 18">
              <a:extLst/>
            </p:cNvPr>
            <p:cNvSpPr>
              <a:spLocks/>
            </p:cNvSpPr>
            <p:nvPr/>
          </p:nvSpPr>
          <p:spPr bwMode="auto">
            <a:xfrm rot="5400000">
              <a:off x="6462824" y="2665304"/>
              <a:ext cx="1682528" cy="1905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7" name="Line 19">
              <a:extLst/>
            </p:cNvPr>
            <p:cNvSpPr>
              <a:spLocks noChangeShapeType="1"/>
            </p:cNvSpPr>
            <p:nvPr/>
          </p:nvSpPr>
          <p:spPr bwMode="auto">
            <a:xfrm rot="16200000">
              <a:off x="4164807" y="2024856"/>
              <a:ext cx="0" cy="10398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8" name="Freeform 20">
              <a:extLst/>
            </p:cNvPr>
            <p:cNvSpPr>
              <a:spLocks/>
            </p:cNvSpPr>
            <p:nvPr/>
          </p:nvSpPr>
          <p:spPr bwMode="auto">
            <a:xfrm>
              <a:off x="3995738" y="2794001"/>
              <a:ext cx="965200" cy="140630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528" y="124"/>
                </a:cxn>
                <a:cxn ang="0">
                  <a:pos x="0" y="124"/>
                </a:cxn>
                <a:cxn ang="0">
                  <a:pos x="0" y="1112"/>
                </a:cxn>
                <a:cxn ang="0">
                  <a:pos x="472" y="1111"/>
                </a:cxn>
                <a:cxn ang="0">
                  <a:pos x="473" y="1192"/>
                </a:cxn>
              </a:cxnLst>
              <a:rect l="0" t="0" r="r" b="b"/>
              <a:pathLst>
                <a:path w="528" h="1192">
                  <a:moveTo>
                    <a:pt x="528" y="0"/>
                  </a:moveTo>
                  <a:lnTo>
                    <a:pt x="528" y="124"/>
                  </a:lnTo>
                  <a:lnTo>
                    <a:pt x="0" y="124"/>
                  </a:lnTo>
                  <a:lnTo>
                    <a:pt x="0" y="1112"/>
                  </a:lnTo>
                  <a:lnTo>
                    <a:pt x="472" y="1111"/>
                  </a:lnTo>
                  <a:lnTo>
                    <a:pt x="473" y="1192"/>
                  </a:lnTo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dash"/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0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4765675" y="1357313"/>
              <a:ext cx="145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互联网草案</a:t>
              </a:r>
            </a:p>
          </p:txBody>
        </p:sp>
        <p:sp>
          <p:nvSpPr>
            <p:cNvPr id="81" name="Text Box 23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4872038" y="2346325"/>
              <a:ext cx="1200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建议标准</a:t>
              </a:r>
            </a:p>
          </p:txBody>
        </p:sp>
        <p:sp>
          <p:nvSpPr>
            <p:cNvPr id="83" name="Text Box 25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4727575" y="3278014"/>
              <a:ext cx="158115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互联网标准</a:t>
              </a:r>
            </a:p>
          </p:txBody>
        </p:sp>
        <p:sp>
          <p:nvSpPr>
            <p:cNvPr id="84" name="Text Box 26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4727575" y="4259040"/>
              <a:ext cx="16668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历史的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5" name="Text Box 27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963738" y="2351088"/>
              <a:ext cx="1854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实验的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6" name="Text Box 28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202488" y="2366963"/>
              <a:ext cx="20478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提供信息的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7" name="Line 29">
              <a:extLst/>
            </p:cNvPr>
            <p:cNvSpPr>
              <a:spLocks noChangeShapeType="1"/>
            </p:cNvSpPr>
            <p:nvPr/>
          </p:nvSpPr>
          <p:spPr bwMode="auto">
            <a:xfrm>
              <a:off x="1682750" y="2074863"/>
              <a:ext cx="823753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8" name="Line 30">
              <a:extLst/>
            </p:cNvPr>
            <p:cNvSpPr>
              <a:spLocks noChangeShapeType="1"/>
            </p:cNvSpPr>
            <p:nvPr/>
          </p:nvSpPr>
          <p:spPr bwMode="auto">
            <a:xfrm>
              <a:off x="1682750" y="4885705"/>
              <a:ext cx="823753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9" name="Line 31">
              <a:extLst/>
            </p:cNvPr>
            <p:cNvSpPr>
              <a:spLocks noChangeShapeType="1"/>
            </p:cNvSpPr>
            <p:nvPr/>
          </p:nvSpPr>
          <p:spPr bwMode="auto">
            <a:xfrm>
              <a:off x="9537700" y="2062164"/>
              <a:ext cx="0" cy="282354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0" name="Text Box 3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8972550" y="3264694"/>
              <a:ext cx="1243013" cy="396875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5 </a:t>
              </a: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种 </a:t>
              </a:r>
              <a:r>
                <a:rPr lang="en-US" altLang="zh-CN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互联网的组成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69365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1508" name="Content Placeholder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本节知识结构图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7" name="Content Placeholder 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367220"/>
              </p:ext>
            </p:extLst>
          </p:nvPr>
        </p:nvGraphicFramePr>
        <p:xfrm>
          <a:off x="1703512" y="1556792"/>
          <a:ext cx="8352928" cy="388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6"/>
          <p:cNvSpPr>
            <a:spLocks noGrp="1" noChangeArrowheads="1"/>
          </p:cNvSpPr>
          <p:nvPr>
            <p:ph idx="1"/>
          </p:nvPr>
        </p:nvSpPr>
        <p:spPr>
          <a:xfrm>
            <a:off x="3595688" y="5373836"/>
            <a:ext cx="5572125" cy="571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互联网＝边缘部分＋核心部分</a:t>
            </a:r>
            <a:endParaRPr lang="en-US" altLang="zh-CN" sz="2800" dirty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dirty="0">
                <a:solidFill>
                  <a:srgbClr val="333399"/>
                </a:solidFill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6" name="Content Placeholder 6">
            <a:extLst/>
          </p:cNvPr>
          <p:cNvSpPr txBox="1">
            <a:spLocks/>
          </p:cNvSpPr>
          <p:nvPr/>
        </p:nvSpPr>
        <p:spPr bwMode="auto">
          <a:xfrm>
            <a:off x="4903241" y="5953844"/>
            <a:ext cx="3929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＝资源子网＋通信子网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黑体" pitchFamily="2" charset="-122"/>
              </a:rPr>
              <a:t>       </a:t>
            </a:r>
          </a:p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sz="2700" dirty="0"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11036" y="1427665"/>
            <a:ext cx="7652146" cy="3968750"/>
            <a:chOff x="214313" y="2071688"/>
            <a:chExt cx="8675687" cy="424815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14313" y="2071688"/>
              <a:ext cx="8675687" cy="42481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862138" y="3060700"/>
              <a:ext cx="5381625" cy="22701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9563" y="2960688"/>
              <a:ext cx="468312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86113" y="3646488"/>
              <a:ext cx="495300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grpSp>
          <p:nvGrpSpPr>
            <p:cNvPr id="14" name="Group 8"/>
            <p:cNvGrpSpPr>
              <a:grpSpLocks/>
            </p:cNvGrpSpPr>
            <p:nvPr/>
          </p:nvGrpSpPr>
          <p:grpSpPr bwMode="auto">
            <a:xfrm rot="-448665">
              <a:off x="2141538" y="3990975"/>
              <a:ext cx="722312" cy="487363"/>
              <a:chOff x="2949" y="196"/>
              <a:chExt cx="941" cy="598"/>
            </a:xfrm>
          </p:grpSpPr>
          <p:sp>
            <p:nvSpPr>
              <p:cNvPr id="78" name="Oval 9"/>
              <p:cNvSpPr>
                <a:spLocks noChangeArrowheads="1"/>
              </p:cNvSpPr>
              <p:nvPr/>
            </p:nvSpPr>
            <p:spPr bwMode="auto">
              <a:xfrm>
                <a:off x="3161" y="193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Oval 10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Oval 11"/>
              <p:cNvSpPr>
                <a:spLocks noChangeArrowheads="1"/>
              </p:cNvSpPr>
              <p:nvPr/>
            </p:nvSpPr>
            <p:spPr bwMode="auto">
              <a:xfrm rot="1500000">
                <a:off x="3647" y="385"/>
                <a:ext cx="242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Oval 12"/>
              <p:cNvSpPr>
                <a:spLocks noChangeArrowheads="1"/>
              </p:cNvSpPr>
              <p:nvPr/>
            </p:nvSpPr>
            <p:spPr bwMode="auto">
              <a:xfrm rot="20040000">
                <a:off x="3567" y="529"/>
                <a:ext cx="292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" name="Oval 13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2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" name="Oval 14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Oval 15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5" name="Oval 16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6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6" name="Freeform 17"/>
              <p:cNvSpPr>
                <a:spLocks/>
              </p:cNvSpPr>
              <p:nvPr/>
            </p:nvSpPr>
            <p:spPr bwMode="auto">
              <a:xfrm>
                <a:off x="3050" y="291"/>
                <a:ext cx="738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Freeform 18"/>
              <p:cNvSpPr>
                <a:spLocks/>
              </p:cNvSpPr>
              <p:nvPr/>
            </p:nvSpPr>
            <p:spPr bwMode="auto">
              <a:xfrm>
                <a:off x="3190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3465" y="238"/>
                <a:ext cx="8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 rot="-448665">
              <a:off x="6400800" y="3829050"/>
              <a:ext cx="723900" cy="487363"/>
              <a:chOff x="2949" y="196"/>
              <a:chExt cx="941" cy="598"/>
            </a:xfrm>
          </p:grpSpPr>
          <p:sp>
            <p:nvSpPr>
              <p:cNvPr id="67" name="Oval 21"/>
              <p:cNvSpPr>
                <a:spLocks noChangeArrowheads="1"/>
              </p:cNvSpPr>
              <p:nvPr/>
            </p:nvSpPr>
            <p:spPr bwMode="auto">
              <a:xfrm>
                <a:off x="3168" y="188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Oval 2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4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Oval 2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39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Oval 24"/>
              <p:cNvSpPr>
                <a:spLocks noChangeArrowheads="1"/>
              </p:cNvSpPr>
              <p:nvPr/>
            </p:nvSpPr>
            <p:spPr bwMode="auto">
              <a:xfrm rot="20040000">
                <a:off x="3565" y="529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Oval 25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5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Oval 26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4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Oval 27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3048" y="291"/>
                <a:ext cx="741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3186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3468" y="238"/>
                <a:ext cx="83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 rot="-448665">
              <a:off x="3508375" y="4638675"/>
              <a:ext cx="723900" cy="487363"/>
              <a:chOff x="2949" y="196"/>
              <a:chExt cx="941" cy="598"/>
            </a:xfrm>
          </p:grpSpPr>
          <p:sp>
            <p:nvSpPr>
              <p:cNvPr id="56" name="Oval 33"/>
              <p:cNvSpPr>
                <a:spLocks noChangeArrowheads="1"/>
              </p:cNvSpPr>
              <p:nvPr/>
            </p:nvSpPr>
            <p:spPr bwMode="auto">
              <a:xfrm>
                <a:off x="3168" y="188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7" name="Oval 3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4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Oval 3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39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Oval 36"/>
              <p:cNvSpPr>
                <a:spLocks noChangeArrowheads="1"/>
              </p:cNvSpPr>
              <p:nvPr/>
            </p:nvSpPr>
            <p:spPr bwMode="auto">
              <a:xfrm rot="20040000">
                <a:off x="3565" y="529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Oval 37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5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4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Oval 39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Freeform 41"/>
              <p:cNvSpPr>
                <a:spLocks/>
              </p:cNvSpPr>
              <p:nvPr/>
            </p:nvSpPr>
            <p:spPr bwMode="auto">
              <a:xfrm>
                <a:off x="3048" y="291"/>
                <a:ext cx="741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Freeform 42"/>
              <p:cNvSpPr>
                <a:spLocks/>
              </p:cNvSpPr>
              <p:nvPr/>
            </p:nvSpPr>
            <p:spPr bwMode="auto">
              <a:xfrm>
                <a:off x="3186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" name="Freeform 43"/>
              <p:cNvSpPr>
                <a:spLocks/>
              </p:cNvSpPr>
              <p:nvPr/>
            </p:nvSpPr>
            <p:spPr bwMode="auto">
              <a:xfrm>
                <a:off x="3468" y="238"/>
                <a:ext cx="83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 rot="-448665">
              <a:off x="5356225" y="4638675"/>
              <a:ext cx="722313" cy="487363"/>
              <a:chOff x="2949" y="196"/>
              <a:chExt cx="941" cy="598"/>
            </a:xfrm>
          </p:grpSpPr>
          <p:sp>
            <p:nvSpPr>
              <p:cNvPr id="45" name="Oval 45"/>
              <p:cNvSpPr>
                <a:spLocks noChangeArrowheads="1"/>
              </p:cNvSpPr>
              <p:nvPr/>
            </p:nvSpPr>
            <p:spPr bwMode="auto">
              <a:xfrm>
                <a:off x="3161" y="193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Oval 46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Oval 47"/>
              <p:cNvSpPr>
                <a:spLocks noChangeArrowheads="1"/>
              </p:cNvSpPr>
              <p:nvPr/>
            </p:nvSpPr>
            <p:spPr bwMode="auto">
              <a:xfrm rot="1500000">
                <a:off x="3647" y="385"/>
                <a:ext cx="242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Oval 48"/>
              <p:cNvSpPr>
                <a:spLocks noChangeArrowheads="1"/>
              </p:cNvSpPr>
              <p:nvPr/>
            </p:nvSpPr>
            <p:spPr bwMode="auto">
              <a:xfrm rot="20040000">
                <a:off x="3567" y="529"/>
                <a:ext cx="292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Oval 49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2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Oval 50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Oval 51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Oval 52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6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3050" y="291"/>
                <a:ext cx="738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Freeform 54"/>
              <p:cNvSpPr>
                <a:spLocks/>
              </p:cNvSpPr>
              <p:nvPr/>
            </p:nvSpPr>
            <p:spPr bwMode="auto">
              <a:xfrm>
                <a:off x="3190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Freeform 55"/>
              <p:cNvSpPr>
                <a:spLocks/>
              </p:cNvSpPr>
              <p:nvPr/>
            </p:nvSpPr>
            <p:spPr bwMode="auto">
              <a:xfrm>
                <a:off x="3465" y="238"/>
                <a:ext cx="8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Group 56"/>
            <p:cNvGrpSpPr>
              <a:grpSpLocks/>
            </p:cNvGrpSpPr>
            <p:nvPr/>
          </p:nvGrpSpPr>
          <p:grpSpPr bwMode="auto">
            <a:xfrm rot="-448665">
              <a:off x="4311650" y="3344863"/>
              <a:ext cx="722313" cy="485775"/>
              <a:chOff x="2949" y="196"/>
              <a:chExt cx="941" cy="598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auto">
              <a:xfrm>
                <a:off x="3161" y="191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59"/>
              <p:cNvSpPr>
                <a:spLocks noChangeArrowheads="1"/>
              </p:cNvSpPr>
              <p:nvPr/>
            </p:nvSpPr>
            <p:spPr bwMode="auto">
              <a:xfrm rot="1500000">
                <a:off x="3648" y="385"/>
                <a:ext cx="242" cy="14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60"/>
              <p:cNvSpPr>
                <a:spLocks noChangeArrowheads="1"/>
              </p:cNvSpPr>
              <p:nvPr/>
            </p:nvSpPr>
            <p:spPr bwMode="auto">
              <a:xfrm rot="20040000">
                <a:off x="3567" y="528"/>
                <a:ext cx="292" cy="19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61"/>
              <p:cNvSpPr>
                <a:spLocks noChangeArrowheads="1"/>
              </p:cNvSpPr>
              <p:nvPr/>
            </p:nvSpPr>
            <p:spPr bwMode="auto">
              <a:xfrm>
                <a:off x="3209" y="552"/>
                <a:ext cx="472" cy="235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Oval 62"/>
              <p:cNvSpPr>
                <a:spLocks noChangeArrowheads="1"/>
              </p:cNvSpPr>
              <p:nvPr/>
            </p:nvSpPr>
            <p:spPr bwMode="auto">
              <a:xfrm rot="1080000">
                <a:off x="3023" y="556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Oval 63"/>
              <p:cNvSpPr>
                <a:spLocks noChangeArrowheads="1"/>
              </p:cNvSpPr>
              <p:nvPr/>
            </p:nvSpPr>
            <p:spPr bwMode="auto">
              <a:xfrm>
                <a:off x="2949" y="425"/>
                <a:ext cx="213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Oval 64"/>
              <p:cNvSpPr>
                <a:spLocks noChangeArrowheads="1"/>
              </p:cNvSpPr>
              <p:nvPr/>
            </p:nvSpPr>
            <p:spPr bwMode="auto">
              <a:xfrm rot="19740000">
                <a:off x="2979" y="302"/>
                <a:ext cx="298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Freeform 65"/>
              <p:cNvSpPr>
                <a:spLocks/>
              </p:cNvSpPr>
              <p:nvPr/>
            </p:nvSpPr>
            <p:spPr bwMode="auto">
              <a:xfrm>
                <a:off x="3050" y="292"/>
                <a:ext cx="738" cy="406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Freeform 66"/>
              <p:cNvSpPr>
                <a:spLocks/>
              </p:cNvSpPr>
              <p:nvPr/>
            </p:nvSpPr>
            <p:spPr bwMode="auto">
              <a:xfrm>
                <a:off x="3190" y="268"/>
                <a:ext cx="120" cy="117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Freeform 67"/>
              <p:cNvSpPr>
                <a:spLocks/>
              </p:cNvSpPr>
              <p:nvPr/>
            </p:nvSpPr>
            <p:spPr bwMode="auto">
              <a:xfrm>
                <a:off x="3465" y="232"/>
                <a:ext cx="85" cy="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9" name="Picture 6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71775" y="4478338"/>
              <a:ext cx="493713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0" name="Picture 6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21213" y="4800600"/>
              <a:ext cx="493712" cy="34766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1" name="Picture 7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19838" y="4452938"/>
              <a:ext cx="493712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" name="Picture 7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05450" y="3482975"/>
              <a:ext cx="493713" cy="34766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3" name="Picture 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2438" y="5043488"/>
              <a:ext cx="466725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7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764463" y="3930650"/>
              <a:ext cx="468312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7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15138" y="2779713"/>
              <a:ext cx="468312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7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05263" y="5549900"/>
              <a:ext cx="466725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7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0238" y="4962525"/>
              <a:ext cx="468312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7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0575" y="3770313"/>
              <a:ext cx="466725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3489325" y="3990975"/>
              <a:ext cx="2303032" cy="395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互联网的核心部分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3273425" y="2351088"/>
              <a:ext cx="2303032" cy="395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互联网的边缘部分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1900238" y="2754313"/>
              <a:ext cx="6969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主机</a:t>
              </a:r>
            </a:p>
          </p:txBody>
        </p:sp>
        <p:sp>
          <p:nvSpPr>
            <p:cNvPr id="32" name="Text Box 81"/>
            <p:cNvSpPr txBox="1">
              <a:spLocks noChangeArrowheads="1"/>
            </p:cNvSpPr>
            <p:nvPr/>
          </p:nvSpPr>
          <p:spPr bwMode="auto">
            <a:xfrm>
              <a:off x="2141538" y="3511550"/>
              <a:ext cx="6969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网络</a:t>
              </a: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2946400" y="3159125"/>
              <a:ext cx="954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路由器</a:t>
              </a:r>
            </a:p>
          </p:txBody>
        </p:sp>
      </p:grpSp>
      <p:sp>
        <p:nvSpPr>
          <p:cNvPr id="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1413594"/>
            <a:ext cx="3456384" cy="503238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互联网的边缘部分</a:t>
            </a:r>
          </a:p>
        </p:txBody>
      </p:sp>
      <p:graphicFrame>
        <p:nvGraphicFramePr>
          <p:cNvPr id="7" name="Diagram 6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2779378228"/>
              </p:ext>
            </p:extLst>
          </p:nvPr>
        </p:nvGraphicFramePr>
        <p:xfrm>
          <a:off x="2881290" y="2375670"/>
          <a:ext cx="6810380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/>
              <a:t>1.3  </a:t>
            </a:r>
            <a:r>
              <a:rPr lang="zh-CN" altLang="en-US"/>
              <a:t>互联网的组成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503712" y="1201316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客户服务器方式</a:t>
            </a:r>
            <a:r>
              <a:rPr lang="en-US" altLang="zh-CN" dirty="0"/>
              <a:t>(C/S)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579" name="Picture 2" descr="C:\DOCUME~1\Patrick\LOCALS~1\Temp\0@JZ79_A]ISQPZA5$[[2O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1916832"/>
            <a:ext cx="61944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课程安排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600"/>
              </p:ext>
            </p:extLst>
          </p:nvPr>
        </p:nvGraphicFramePr>
        <p:xfrm>
          <a:off x="1631950" y="1397000"/>
          <a:ext cx="8567738" cy="473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序号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教学内容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学时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备注</a:t>
                      </a: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第一章  概述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第二章  物理层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第三章  数据链路层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第四章  网络层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第五章  运输层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第六章  应用层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第七章  网络安全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第八章  因特网上的音频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视频服务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第九章  无线网络和移动网络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合计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503712" y="1196752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对等连接方式</a:t>
            </a:r>
            <a:r>
              <a:rPr lang="en-US" altLang="zh-CN" dirty="0"/>
              <a:t>(P2P)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5604" name="Picture 2" descr="C:\DOCUME~1\Patrick\LOCALS~1\Temp\CMIU@39{]%@$WDP8EQ_0}X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304256"/>
            <a:ext cx="68040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238625" y="1500188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>
                <a:solidFill>
                  <a:schemeClr val="bg1"/>
                </a:solidFill>
              </a:rPr>
              <a:t>端系统之间的通信方式</a:t>
            </a:r>
          </a:p>
        </p:txBody>
      </p:sp>
      <p:graphicFrame>
        <p:nvGraphicFramePr>
          <p:cNvPr id="7" name="Diagram 6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4279448313"/>
              </p:ext>
            </p:extLst>
          </p:nvPr>
        </p:nvGraphicFramePr>
        <p:xfrm>
          <a:off x="2809852" y="2303662"/>
          <a:ext cx="6143668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1413594"/>
            <a:ext cx="3456384" cy="503238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互联网的核心部分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交换方式</a:t>
            </a:r>
            <a:r>
              <a:rPr lang="en-US" altLang="zh-CN" dirty="0"/>
              <a:t>(Circuit Switching)</a:t>
            </a:r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564904"/>
            <a:ext cx="4343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交换面向连接</a:t>
            </a:r>
          </a:p>
        </p:txBody>
      </p:sp>
      <p:graphicFrame>
        <p:nvGraphicFramePr>
          <p:cNvPr id="5" name="Diagram 4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2805926516"/>
              </p:ext>
            </p:extLst>
          </p:nvPr>
        </p:nvGraphicFramePr>
        <p:xfrm>
          <a:off x="3901942" y="2492896"/>
          <a:ext cx="4786346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交换面向连接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367706"/>
            <a:ext cx="71770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2809875" y="5143500"/>
            <a:ext cx="671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Q: What if we use Circuit Switching to transmit Computer data?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099556" y="1844824"/>
            <a:ext cx="7992888" cy="1857375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电路交换适合于数据量很大的实时性传输：</a:t>
            </a:r>
            <a:endParaRPr lang="en-US" altLang="zh-CN" dirty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  </a:t>
            </a:r>
            <a:endParaRPr lang="en-US" altLang="zh-CN" u="sng" dirty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u="sng" dirty="0"/>
              <a:t>核心路由器之间可以使用电路交换。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  <a:r>
              <a:rPr lang="en-US" altLang="zh-CN" dirty="0"/>
              <a:t>(Packet Switching)</a:t>
            </a:r>
            <a:endParaRPr lang="zh-CN" altLang="en-US" dirty="0"/>
          </a:p>
        </p:txBody>
      </p:sp>
      <p:grpSp>
        <p:nvGrpSpPr>
          <p:cNvPr id="31747" name="Group 77"/>
          <p:cNvGrpSpPr>
            <a:grpSpLocks/>
          </p:cNvGrpSpPr>
          <p:nvPr/>
        </p:nvGrpSpPr>
        <p:grpSpPr bwMode="auto">
          <a:xfrm>
            <a:off x="3452813" y="2579389"/>
            <a:ext cx="5264150" cy="431800"/>
            <a:chOff x="1202" y="2206"/>
            <a:chExt cx="3316" cy="272"/>
          </a:xfrm>
        </p:grpSpPr>
        <p:grpSp>
          <p:nvGrpSpPr>
            <p:cNvPr id="31769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1771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1772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1773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1774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>
                  <a:solidFill>
                    <a:srgbClr val="666699"/>
                  </a:solidFill>
                </a:endParaRPr>
              </a:p>
            </p:txBody>
          </p:sp>
        </p:grpSp>
        <p:sp>
          <p:nvSpPr>
            <p:cNvPr id="31770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27425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56213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985000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27425" y="3344564"/>
            <a:ext cx="5184775" cy="396875"/>
            <a:chOff x="1247" y="1737"/>
            <a:chExt cx="3266" cy="250"/>
          </a:xfrm>
        </p:grpSpPr>
        <p:sp>
          <p:nvSpPr>
            <p:cNvPr id="31767" name="Line 2"/>
            <p:cNvSpPr>
              <a:spLocks noChangeShapeType="1"/>
            </p:cNvSpPr>
            <p:nvPr/>
          </p:nvSpPr>
          <p:spPr bwMode="auto">
            <a:xfrm>
              <a:off x="1247" y="1888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666699"/>
                </a:solidFill>
              </a:endParaRPr>
            </a:p>
          </p:txBody>
        </p:sp>
        <p:sp>
          <p:nvSpPr>
            <p:cNvPr id="31768" name="Text Box 3"/>
            <p:cNvSpPr txBox="1">
              <a:spLocks noChangeArrowheads="1"/>
            </p:cNvSpPr>
            <p:nvPr/>
          </p:nvSpPr>
          <p:spPr bwMode="auto">
            <a:xfrm>
              <a:off x="2699" y="1737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报文</a:t>
              </a:r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951163" y="4763789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729163" y="5416252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407150" y="6165552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949575" y="4192289"/>
            <a:ext cx="2303463" cy="481013"/>
            <a:chOff x="1973" y="2575"/>
            <a:chExt cx="1451" cy="303"/>
          </a:xfrm>
        </p:grpSpPr>
        <p:sp>
          <p:nvSpPr>
            <p:cNvPr id="31765" name="AutoShape 21"/>
            <p:cNvSpPr>
              <a:spLocks/>
            </p:cNvSpPr>
            <p:nvPr/>
          </p:nvSpPr>
          <p:spPr bwMode="auto">
            <a:xfrm rot="5400000">
              <a:off x="2654" y="2107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6" name="Text Box 24"/>
            <p:cNvSpPr txBox="1">
              <a:spLocks noChangeArrowheads="1"/>
            </p:cNvSpPr>
            <p:nvPr/>
          </p:nvSpPr>
          <p:spPr bwMode="auto">
            <a:xfrm>
              <a:off x="2503" y="2575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729163" y="4901902"/>
            <a:ext cx="2303462" cy="514350"/>
            <a:chOff x="1973" y="2532"/>
            <a:chExt cx="1451" cy="308"/>
          </a:xfrm>
        </p:grpSpPr>
        <p:sp>
          <p:nvSpPr>
            <p:cNvPr id="31763" name="AutoShape 2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4" name="Text Box 28"/>
            <p:cNvSpPr txBox="1">
              <a:spLocks noChangeArrowheads="1"/>
            </p:cNvSpPr>
            <p:nvPr/>
          </p:nvSpPr>
          <p:spPr bwMode="auto">
            <a:xfrm>
              <a:off x="2489" y="2532"/>
              <a:ext cx="5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2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407150" y="5648027"/>
            <a:ext cx="2303463" cy="488950"/>
            <a:chOff x="1973" y="2532"/>
            <a:chExt cx="1451" cy="308"/>
          </a:xfrm>
        </p:grpSpPr>
        <p:sp>
          <p:nvSpPr>
            <p:cNvPr id="31761" name="AutoShape 30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2" name="Text Box 31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30" name="Down Arrow 29">
            <a:extLst/>
          </p:cNvPr>
          <p:cNvSpPr/>
          <p:nvPr/>
        </p:nvSpPr>
        <p:spPr>
          <a:xfrm>
            <a:off x="5881688" y="3082627"/>
            <a:ext cx="500062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759" name="TextBox 30"/>
          <p:cNvSpPr txBox="1">
            <a:spLocks noChangeArrowheads="1"/>
          </p:cNvSpPr>
          <p:nvPr/>
        </p:nvSpPr>
        <p:spPr bwMode="auto">
          <a:xfrm>
            <a:off x="5595938" y="2120602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发送端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  <p:extLst>
      <p:ext uri="{BB962C8B-B14F-4D97-AF65-F5344CB8AC3E}">
        <p14:creationId xmlns:p14="http://schemas.microsoft.com/office/powerpoint/2010/main" val="1090549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555 L -0.00486 0.139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77 -0.00185 L -0.00243 0.236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</a:p>
        </p:txBody>
      </p:sp>
      <p:grpSp>
        <p:nvGrpSpPr>
          <p:cNvPr id="32771" name="Group 77"/>
          <p:cNvGrpSpPr>
            <a:grpSpLocks/>
          </p:cNvGrpSpPr>
          <p:nvPr/>
        </p:nvGrpSpPr>
        <p:grpSpPr bwMode="auto">
          <a:xfrm>
            <a:off x="3452813" y="2591644"/>
            <a:ext cx="5264150" cy="431800"/>
            <a:chOff x="1202" y="2206"/>
            <a:chExt cx="3316" cy="272"/>
          </a:xfrm>
        </p:grpSpPr>
        <p:grpSp>
          <p:nvGrpSpPr>
            <p:cNvPr id="32793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2795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2796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2797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2798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32794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30" name="Down Arrow 29">
            <a:extLst/>
          </p:cNvPr>
          <p:cNvSpPr/>
          <p:nvPr/>
        </p:nvSpPr>
        <p:spPr>
          <a:xfrm>
            <a:off x="5881688" y="3094881"/>
            <a:ext cx="500062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901950" y="3571875"/>
            <a:ext cx="2305050" cy="996950"/>
            <a:chOff x="884" y="2078"/>
            <a:chExt cx="1452" cy="628"/>
          </a:xfrm>
        </p:grpSpPr>
        <p:sp>
          <p:nvSpPr>
            <p:cNvPr id="32788" name="Rectangle 2"/>
            <p:cNvSpPr>
              <a:spLocks noChangeArrowheads="1"/>
            </p:cNvSpPr>
            <p:nvPr/>
          </p:nvSpPr>
          <p:spPr bwMode="auto">
            <a:xfrm>
              <a:off x="1247" y="2432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89" name="Rectangle 10"/>
            <p:cNvSpPr>
              <a:spLocks noChangeArrowheads="1"/>
            </p:cNvSpPr>
            <p:nvPr/>
          </p:nvSpPr>
          <p:spPr bwMode="auto">
            <a:xfrm>
              <a:off x="884" y="2434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90" name="Group 13"/>
            <p:cNvGrpSpPr>
              <a:grpSpLocks/>
            </p:cNvGrpSpPr>
            <p:nvPr/>
          </p:nvGrpSpPr>
          <p:grpSpPr bwMode="auto">
            <a:xfrm>
              <a:off x="885" y="2078"/>
              <a:ext cx="1451" cy="308"/>
              <a:chOff x="1973" y="2532"/>
              <a:chExt cx="1451" cy="308"/>
            </a:xfrm>
          </p:grpSpPr>
          <p:sp>
            <p:nvSpPr>
              <p:cNvPr id="32791" name="AutoShape 14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92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4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630738" y="4437063"/>
            <a:ext cx="2303462" cy="993775"/>
            <a:chOff x="1973" y="2623"/>
            <a:chExt cx="1451" cy="626"/>
          </a:xfrm>
        </p:grpSpPr>
        <p:sp>
          <p:nvSpPr>
            <p:cNvPr id="32783" name="Rectangle 3"/>
            <p:cNvSpPr>
              <a:spLocks noChangeArrowheads="1"/>
            </p:cNvSpPr>
            <p:nvPr/>
          </p:nvSpPr>
          <p:spPr bwMode="auto">
            <a:xfrm>
              <a:off x="2336" y="2977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84" name="Rectangle 11"/>
            <p:cNvSpPr>
              <a:spLocks noChangeArrowheads="1"/>
            </p:cNvSpPr>
            <p:nvPr/>
          </p:nvSpPr>
          <p:spPr bwMode="auto">
            <a:xfrm>
              <a:off x="1973" y="2977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85" name="Group 16"/>
            <p:cNvGrpSpPr>
              <a:grpSpLocks/>
            </p:cNvGrpSpPr>
            <p:nvPr/>
          </p:nvGrpSpPr>
          <p:grpSpPr bwMode="auto">
            <a:xfrm>
              <a:off x="1973" y="2623"/>
              <a:ext cx="1451" cy="308"/>
              <a:chOff x="1973" y="2532"/>
              <a:chExt cx="1451" cy="308"/>
            </a:xfrm>
          </p:grpSpPr>
          <p:sp>
            <p:nvSpPr>
              <p:cNvPr id="32786" name="AutoShape 17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87" name="Text Box 18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000">
                    <a:solidFill>
                      <a:srgbClr val="333399"/>
                    </a:solidFill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</a:p>
            </p:txBody>
          </p:sp>
        </p:grp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357938" y="5300663"/>
            <a:ext cx="2309812" cy="981075"/>
            <a:chOff x="3061" y="3167"/>
            <a:chExt cx="1455" cy="618"/>
          </a:xfrm>
        </p:grpSpPr>
        <p:sp>
          <p:nvSpPr>
            <p:cNvPr id="32778" name="Rectangle 4"/>
            <p:cNvSpPr>
              <a:spLocks noChangeArrowheads="1"/>
            </p:cNvSpPr>
            <p:nvPr/>
          </p:nvSpPr>
          <p:spPr bwMode="auto">
            <a:xfrm>
              <a:off x="3428" y="3513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79" name="Rectangle 12"/>
            <p:cNvSpPr>
              <a:spLocks noChangeArrowheads="1"/>
            </p:cNvSpPr>
            <p:nvPr/>
          </p:nvSpPr>
          <p:spPr bwMode="auto">
            <a:xfrm>
              <a:off x="3061" y="3512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80" name="Group 19"/>
            <p:cNvGrpSpPr>
              <a:grpSpLocks/>
            </p:cNvGrpSpPr>
            <p:nvPr/>
          </p:nvGrpSpPr>
          <p:grpSpPr bwMode="auto">
            <a:xfrm>
              <a:off x="3061" y="3167"/>
              <a:ext cx="1451" cy="308"/>
              <a:chOff x="1973" y="2532"/>
              <a:chExt cx="1451" cy="308"/>
            </a:xfrm>
          </p:grpSpPr>
          <p:sp>
            <p:nvSpPr>
              <p:cNvPr id="32781" name="AutoShape 20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82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200">
                    <a:solidFill>
                      <a:srgbClr val="333399"/>
                    </a:solidFill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3</a:t>
                </a:r>
              </a:p>
            </p:txBody>
          </p:sp>
        </p:grpSp>
      </p:grpSp>
      <p:sp>
        <p:nvSpPr>
          <p:cNvPr id="32776" name="TextBox 48"/>
          <p:cNvSpPr txBox="1">
            <a:spLocks noChangeArrowheads="1"/>
          </p:cNvSpPr>
          <p:nvPr/>
        </p:nvSpPr>
        <p:spPr bwMode="auto">
          <a:xfrm>
            <a:off x="5595938" y="2132856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发送端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25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260725" y="5877272"/>
            <a:ext cx="5264150" cy="431800"/>
            <a:chOff x="1202" y="2206"/>
            <a:chExt cx="3316" cy="272"/>
          </a:xfrm>
        </p:grpSpPr>
        <p:grpSp>
          <p:nvGrpSpPr>
            <p:cNvPr id="33814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3816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3817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3818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3819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33815" name="Text Box 76"/>
            <p:cNvSpPr txBox="1">
              <a:spLocks noChangeArrowheads="1"/>
            </p:cNvSpPr>
            <p:nvPr/>
          </p:nvSpPr>
          <p:spPr bwMode="auto">
            <a:xfrm>
              <a:off x="1202" y="2206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30" name="Down Arrow 29">
            <a:extLst/>
          </p:cNvPr>
          <p:cNvSpPr/>
          <p:nvPr/>
        </p:nvSpPr>
        <p:spPr>
          <a:xfrm>
            <a:off x="5524500" y="5517232"/>
            <a:ext cx="500063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314700" y="235267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738438" y="2352675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740025" y="1790700"/>
            <a:ext cx="2303463" cy="488950"/>
            <a:chOff x="1973" y="2532"/>
            <a:chExt cx="1451" cy="308"/>
          </a:xfrm>
        </p:grpSpPr>
        <p:sp>
          <p:nvSpPr>
            <p:cNvPr id="33812" name="AutoShape 8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13" name="Text Box 9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043488" y="3217863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4467225" y="3217863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467225" y="2655888"/>
            <a:ext cx="2303463" cy="488950"/>
            <a:chOff x="1973" y="2532"/>
            <a:chExt cx="1451" cy="308"/>
          </a:xfrm>
        </p:grpSpPr>
        <p:sp>
          <p:nvSpPr>
            <p:cNvPr id="33810" name="AutoShape 14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11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2</a:t>
              </a:r>
            </a:p>
          </p:txBody>
        </p:sp>
      </p:grp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777038" y="4068763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194425" y="4067175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194425" y="3519488"/>
            <a:ext cx="2303463" cy="488950"/>
            <a:chOff x="3061" y="2668"/>
            <a:chExt cx="1451" cy="308"/>
          </a:xfrm>
        </p:grpSpPr>
        <p:sp>
          <p:nvSpPr>
            <p:cNvPr id="33808" name="AutoShape 20"/>
            <p:cNvSpPr>
              <a:spLocks/>
            </p:cNvSpPr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09" name="Text Box 21"/>
            <p:cNvSpPr txBox="1">
              <a:spLocks noChangeArrowheads="1"/>
            </p:cNvSpPr>
            <p:nvPr/>
          </p:nvSpPr>
          <p:spPr bwMode="auto">
            <a:xfrm>
              <a:off x="3577" y="2668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33806" name="TextBox 26"/>
          <p:cNvSpPr txBox="1">
            <a:spLocks noChangeArrowheads="1"/>
          </p:cNvSpPr>
          <p:nvPr/>
        </p:nvSpPr>
        <p:spPr bwMode="auto">
          <a:xfrm>
            <a:off x="5595938" y="2102941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接收端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  <p:extLst>
      <p:ext uri="{BB962C8B-B14F-4D97-AF65-F5344CB8AC3E}">
        <p14:creationId xmlns:p14="http://schemas.microsoft.com/office/powerpoint/2010/main" val="306901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5.64292E-7 L -0.00139 0.377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4" grpId="0" animBg="1"/>
      <p:bldP spid="34" grpId="1" animBg="1"/>
      <p:bldP spid="46" grpId="0" animBg="1"/>
      <p:bldP spid="46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27" y="1628800"/>
            <a:ext cx="603179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98"/>
          <p:cNvSpPr txBox="1">
            <a:spLocks noChangeArrowheads="1"/>
          </p:cNvSpPr>
          <p:nvPr/>
        </p:nvSpPr>
        <p:spPr bwMode="auto">
          <a:xfrm>
            <a:off x="7535863" y="5626571"/>
            <a:ext cx="26098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hlink"/>
                </a:solidFill>
              </a:rPr>
              <a:t>H</a:t>
            </a:r>
            <a:r>
              <a:rPr kumimoji="1" lang="en-US" altLang="zh-CN" sz="2400" baseline="-25000" dirty="0">
                <a:solidFill>
                  <a:schemeClr val="hlink"/>
                </a:solidFill>
              </a:rPr>
              <a:t>1 </a:t>
            </a:r>
            <a:r>
              <a:rPr kumimoji="1" lang="zh-CN" altLang="en-US" sz="2400" dirty="0">
                <a:solidFill>
                  <a:schemeClr val="hlink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chemeClr val="hlink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kumimoji="1" lang="en-US" altLang="zh-CN" sz="24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chemeClr val="hlink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课程性质：专业必修课 </a:t>
            </a:r>
          </a:p>
          <a:p>
            <a:r>
              <a:rPr lang="zh-CN" altLang="en-US"/>
              <a:t>考核通过，得到</a:t>
            </a:r>
            <a:r>
              <a:rPr lang="en-US" altLang="zh-CN"/>
              <a:t>3</a:t>
            </a:r>
            <a:r>
              <a:rPr lang="zh-CN" altLang="en-US"/>
              <a:t>学分。</a:t>
            </a:r>
          </a:p>
          <a:p>
            <a:r>
              <a:rPr lang="zh-CN" altLang="en-US"/>
              <a:t>期末考试采用笔试方式，笔试为闭卷。</a:t>
            </a:r>
          </a:p>
          <a:p>
            <a:r>
              <a:rPr lang="zh-CN" altLang="en-US"/>
              <a:t>课程成绩组成：</a:t>
            </a:r>
          </a:p>
          <a:p>
            <a:pPr lvl="1"/>
            <a:r>
              <a:rPr lang="zh-CN" altLang="en-US"/>
              <a:t>平时成绩：</a:t>
            </a:r>
            <a:r>
              <a:rPr lang="en-US" altLang="zh-CN"/>
              <a:t>5</a:t>
            </a:r>
            <a:r>
              <a:rPr lang="zh-CN" altLang="en-US"/>
              <a:t>分（课堂表现</a:t>
            </a:r>
            <a:r>
              <a:rPr lang="en-US" altLang="zh-CN"/>
              <a:t>+</a:t>
            </a:r>
            <a:r>
              <a:rPr lang="zh-CN" altLang="en-US"/>
              <a:t>出勤）</a:t>
            </a:r>
          </a:p>
          <a:p>
            <a:pPr lvl="1"/>
            <a:r>
              <a:rPr lang="zh-CN" altLang="en-US"/>
              <a:t>作业成绩：</a:t>
            </a:r>
            <a:r>
              <a:rPr lang="en-US" altLang="zh-CN"/>
              <a:t>55</a:t>
            </a:r>
            <a:r>
              <a:rPr lang="zh-CN" altLang="en-US"/>
              <a:t>分（过程式管理）</a:t>
            </a:r>
          </a:p>
          <a:p>
            <a:pPr lvl="1"/>
            <a:r>
              <a:rPr lang="zh-CN" altLang="en-US"/>
              <a:t>期末考试成绩：</a:t>
            </a:r>
            <a:r>
              <a:rPr lang="en-US" altLang="zh-CN"/>
              <a:t>40</a:t>
            </a:r>
            <a:r>
              <a:rPr lang="zh-CN" altLang="en-US"/>
              <a:t>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endParaRPr lang="zh-CN" altLang="en-US" dirty="0"/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3371850" y="2249488"/>
            <a:ext cx="4090988" cy="3667125"/>
            <a:chOff x="2256" y="2386"/>
            <a:chExt cx="2147" cy="1919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2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3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4" name="Oval 8"/>
            <p:cNvSpPr>
              <a:spLocks noChangeArrowheads="1"/>
            </p:cNvSpPr>
            <p:nvPr/>
          </p:nvSpPr>
          <p:spPr bwMode="auto">
            <a:xfrm rot="-3234972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5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6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7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8" name="Oval 12"/>
            <p:cNvSpPr>
              <a:spLocks noChangeArrowheads="1"/>
            </p:cNvSpPr>
            <p:nvPr/>
          </p:nvSpPr>
          <p:spPr bwMode="auto">
            <a:xfrm rot="-3534972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9" name="Freeform 13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31"/>
                <a:gd name="T145" fmla="*/ 0 h 1684"/>
                <a:gd name="T146" fmla="*/ 1931 w 1931"/>
                <a:gd name="T147" fmla="*/ 1684 h 16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4" name="Line 14"/>
          <p:cNvSpPr>
            <a:spLocks noChangeShapeType="1"/>
          </p:cNvSpPr>
          <p:nvPr/>
        </p:nvSpPr>
        <p:spPr bwMode="auto">
          <a:xfrm flipV="1">
            <a:off x="4503738" y="2484438"/>
            <a:ext cx="128111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15"/>
          <p:cNvSpPr>
            <a:spLocks noChangeShapeType="1"/>
          </p:cNvSpPr>
          <p:nvPr/>
        </p:nvSpPr>
        <p:spPr bwMode="auto">
          <a:xfrm>
            <a:off x="5942013" y="2559050"/>
            <a:ext cx="757237" cy="139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16"/>
          <p:cNvSpPr>
            <a:spLocks noChangeShapeType="1"/>
          </p:cNvSpPr>
          <p:nvPr/>
        </p:nvSpPr>
        <p:spPr bwMode="auto">
          <a:xfrm flipH="1">
            <a:off x="3748088" y="3132138"/>
            <a:ext cx="665162" cy="1255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17"/>
          <p:cNvSpPr>
            <a:spLocks noChangeShapeType="1"/>
          </p:cNvSpPr>
          <p:nvPr/>
        </p:nvSpPr>
        <p:spPr bwMode="auto">
          <a:xfrm>
            <a:off x="3789363" y="4565650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18"/>
          <p:cNvSpPr>
            <a:spLocks noChangeShapeType="1"/>
          </p:cNvSpPr>
          <p:nvPr/>
        </p:nvSpPr>
        <p:spPr bwMode="auto">
          <a:xfrm flipV="1">
            <a:off x="5373688" y="4233863"/>
            <a:ext cx="1325562" cy="130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19"/>
          <p:cNvSpPr>
            <a:spLocks noChangeShapeType="1"/>
          </p:cNvSpPr>
          <p:nvPr/>
        </p:nvSpPr>
        <p:spPr bwMode="auto">
          <a:xfrm>
            <a:off x="4556125" y="3138488"/>
            <a:ext cx="2125663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20"/>
          <p:cNvSpPr>
            <a:spLocks noChangeShapeType="1"/>
          </p:cNvSpPr>
          <p:nvPr/>
        </p:nvSpPr>
        <p:spPr bwMode="auto">
          <a:xfrm>
            <a:off x="4454525" y="2974975"/>
            <a:ext cx="1000125" cy="2471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21"/>
          <p:cNvSpPr>
            <a:spLocks noChangeShapeType="1"/>
          </p:cNvSpPr>
          <p:nvPr/>
        </p:nvSpPr>
        <p:spPr bwMode="auto">
          <a:xfrm flipV="1">
            <a:off x="4778375" y="5518150"/>
            <a:ext cx="63976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rot="16200000">
            <a:off x="5702300" y="2168525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23"/>
          <p:cNvSpPr>
            <a:spLocks noChangeShapeType="1"/>
          </p:cNvSpPr>
          <p:nvPr/>
        </p:nvSpPr>
        <p:spPr bwMode="auto">
          <a:xfrm>
            <a:off x="6791325" y="4233863"/>
            <a:ext cx="639763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Line 24"/>
          <p:cNvSpPr>
            <a:spLocks noChangeShapeType="1"/>
          </p:cNvSpPr>
          <p:nvPr/>
        </p:nvSpPr>
        <p:spPr bwMode="auto">
          <a:xfrm flipV="1">
            <a:off x="2870200" y="4491038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25"/>
          <p:cNvSpPr>
            <a:spLocks noChangeShapeType="1"/>
          </p:cNvSpPr>
          <p:nvPr/>
        </p:nvSpPr>
        <p:spPr bwMode="auto">
          <a:xfrm rot="5400000" flipH="1">
            <a:off x="4027488" y="2600325"/>
            <a:ext cx="7731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Text Box 26"/>
          <p:cNvSpPr txBox="1">
            <a:spLocks noChangeArrowheads="1"/>
          </p:cNvSpPr>
          <p:nvPr/>
        </p:nvSpPr>
        <p:spPr bwMode="auto">
          <a:xfrm>
            <a:off x="2525713" y="38560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1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57" name="Oval 31"/>
          <p:cNvSpPr>
            <a:spLocks noChangeArrowheads="1"/>
          </p:cNvSpPr>
          <p:nvPr/>
        </p:nvSpPr>
        <p:spPr bwMode="auto">
          <a:xfrm>
            <a:off x="3498850" y="4233863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5858" name="Line 39"/>
          <p:cNvSpPr>
            <a:spLocks noChangeShapeType="1"/>
          </p:cNvSpPr>
          <p:nvPr/>
        </p:nvSpPr>
        <p:spPr bwMode="auto">
          <a:xfrm flipV="1">
            <a:off x="6791325" y="3636963"/>
            <a:ext cx="806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AutoShape 43"/>
          <p:cNvSpPr>
            <a:spLocks noChangeArrowheads="1"/>
          </p:cNvSpPr>
          <p:nvPr/>
        </p:nvSpPr>
        <p:spPr bwMode="auto">
          <a:xfrm flipV="1">
            <a:off x="6343650" y="6083300"/>
            <a:ext cx="1150938" cy="334963"/>
          </a:xfrm>
          <a:prstGeom prst="wedgeRoundRectCallout">
            <a:avLst>
              <a:gd name="adj1" fmla="val -65315"/>
              <a:gd name="adj2" fmla="val 160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5860" name="Text Box 44"/>
          <p:cNvSpPr txBox="1">
            <a:spLocks noChangeArrowheads="1"/>
          </p:cNvSpPr>
          <p:nvPr/>
        </p:nvSpPr>
        <p:spPr bwMode="auto">
          <a:xfrm>
            <a:off x="6446838" y="60213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互联网</a:t>
            </a:r>
          </a:p>
        </p:txBody>
      </p:sp>
      <p:pic>
        <p:nvPicPr>
          <p:cNvPr id="35861" name="Picture 7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1557338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2" name="Picture 7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271838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3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5059363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7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1755775"/>
            <a:ext cx="5873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5" name="Oval 80"/>
          <p:cNvSpPr>
            <a:spLocks noChangeArrowheads="1"/>
          </p:cNvSpPr>
          <p:nvPr/>
        </p:nvSpPr>
        <p:spPr bwMode="auto">
          <a:xfrm>
            <a:off x="4222750" y="286702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5866" name="Oval 81"/>
          <p:cNvSpPr>
            <a:spLocks noChangeArrowheads="1"/>
          </p:cNvSpPr>
          <p:nvPr/>
        </p:nvSpPr>
        <p:spPr bwMode="auto">
          <a:xfrm>
            <a:off x="5643563" y="2255838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5867" name="Oval 82"/>
          <p:cNvSpPr>
            <a:spLocks noChangeArrowheads="1"/>
          </p:cNvSpPr>
          <p:nvPr/>
        </p:nvSpPr>
        <p:spPr bwMode="auto">
          <a:xfrm>
            <a:off x="6497638" y="3884613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5868" name="Oval 83"/>
          <p:cNvSpPr>
            <a:spLocks noChangeArrowheads="1"/>
          </p:cNvSpPr>
          <p:nvPr/>
        </p:nvSpPr>
        <p:spPr bwMode="auto">
          <a:xfrm>
            <a:off x="5189538" y="520382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5869" name="Text Box 84"/>
          <p:cNvSpPr txBox="1">
            <a:spLocks noChangeArrowheads="1"/>
          </p:cNvSpPr>
          <p:nvPr/>
        </p:nvSpPr>
        <p:spPr bwMode="auto">
          <a:xfrm>
            <a:off x="6919913" y="5013325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5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0" name="Text Box 85"/>
          <p:cNvSpPr txBox="1">
            <a:spLocks noChangeArrowheads="1"/>
          </p:cNvSpPr>
          <p:nvPr/>
        </p:nvSpPr>
        <p:spPr bwMode="auto">
          <a:xfrm>
            <a:off x="7927975" y="3213100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6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1" name="Text Box 86"/>
          <p:cNvSpPr txBox="1">
            <a:spLocks noChangeArrowheads="1"/>
          </p:cNvSpPr>
          <p:nvPr/>
        </p:nvSpPr>
        <p:spPr bwMode="auto">
          <a:xfrm>
            <a:off x="5191125" y="1557338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4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2" name="Text Box 87"/>
          <p:cNvSpPr txBox="1">
            <a:spLocks noChangeArrowheads="1"/>
          </p:cNvSpPr>
          <p:nvPr/>
        </p:nvSpPr>
        <p:spPr bwMode="auto">
          <a:xfrm>
            <a:off x="3822700" y="1701800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2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3" name="Text Box 88"/>
          <p:cNvSpPr txBox="1">
            <a:spLocks noChangeArrowheads="1"/>
          </p:cNvSpPr>
          <p:nvPr/>
        </p:nvSpPr>
        <p:spPr bwMode="auto">
          <a:xfrm>
            <a:off x="4038600" y="6237288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3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45" name="Rectangle 95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pic>
        <p:nvPicPr>
          <p:cNvPr id="35875" name="Picture 7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4233863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48" name="Rectangle 94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5878" name="Text Box 98"/>
          <p:cNvSpPr txBox="1">
            <a:spLocks noChangeArrowheads="1"/>
          </p:cNvSpPr>
          <p:nvPr/>
        </p:nvSpPr>
        <p:spPr bwMode="auto">
          <a:xfrm>
            <a:off x="8070850" y="5157788"/>
            <a:ext cx="26098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</a:rPr>
              <a:t>1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  <a:ea typeface="黑体" pitchFamily="49" charset="-122"/>
              </a:rPr>
              <a:t>5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50" name="Text Box 99"/>
          <p:cNvSpPr txBox="1">
            <a:spLocks noChangeArrowheads="1"/>
          </p:cNvSpPr>
          <p:nvPr/>
        </p:nvSpPr>
        <p:spPr bwMode="auto">
          <a:xfrm>
            <a:off x="8070850" y="4292600"/>
            <a:ext cx="260985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</a:rPr>
              <a:t>2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  <a:ea typeface="黑体" pitchFamily="49" charset="-122"/>
              </a:rPr>
              <a:t>6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51" name="Rectangle 100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2" name="Rectangle 101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3" name="Rectangle 97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4" name="Rectangle 96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5884" name="Text Box 103"/>
          <p:cNvSpPr txBox="1">
            <a:spLocks noChangeArrowheads="1"/>
          </p:cNvSpPr>
          <p:nvPr/>
        </p:nvSpPr>
        <p:spPr bwMode="auto">
          <a:xfrm>
            <a:off x="2589213" y="24939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35885" name="Line 106"/>
          <p:cNvSpPr>
            <a:spLocks noChangeShapeType="1"/>
          </p:cNvSpPr>
          <p:nvPr/>
        </p:nvSpPr>
        <p:spPr bwMode="auto">
          <a:xfrm>
            <a:off x="3462338" y="2781300"/>
            <a:ext cx="792162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6" name="Line 107"/>
          <p:cNvSpPr>
            <a:spLocks noChangeShapeType="1"/>
          </p:cNvSpPr>
          <p:nvPr/>
        </p:nvSpPr>
        <p:spPr bwMode="auto">
          <a:xfrm>
            <a:off x="2238375" y="3717925"/>
            <a:ext cx="360363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102"/>
          <p:cNvSpPr txBox="1">
            <a:spLocks noChangeArrowheads="1"/>
          </p:cNvSpPr>
          <p:nvPr/>
        </p:nvSpPr>
        <p:spPr bwMode="auto">
          <a:xfrm>
            <a:off x="6600825" y="1970088"/>
            <a:ext cx="3775075" cy="523875"/>
          </a:xfrm>
          <a:prstGeom prst="rect">
            <a:avLst/>
          </a:prstGeom>
          <a:solidFill>
            <a:srgbClr val="FFFFCC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注意分组路径的变化！</a:t>
            </a:r>
          </a:p>
        </p:txBody>
      </p:sp>
      <p:pic>
        <p:nvPicPr>
          <p:cNvPr id="35888" name="Picture 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6148388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89" name="Text Box 56"/>
          <p:cNvSpPr txBox="1">
            <a:spLocks noChangeArrowheads="1"/>
          </p:cNvSpPr>
          <p:nvPr/>
        </p:nvSpPr>
        <p:spPr bwMode="auto">
          <a:xfrm>
            <a:off x="1524000" y="36449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主机</a:t>
            </a:r>
          </a:p>
        </p:txBody>
      </p:sp>
      <p:sp>
        <p:nvSpPr>
          <p:cNvPr id="6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231 L 0.07813 -0.00231 L 0.21589 0.15 L 0.32722 -0.04722 L 0.39024 0.13264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8 L 0.07657 0.0007 L 0.13308 -0.20717 L 0.31954 -0.05601 L 0.39024 0.1416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4722 L 0.00117 0.16806 L 0.19323 0.29792 L 0.278 0.2287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093 L 0.07774 0.00301 L 0.13516 -0.20486 L 0.32435 -0.05393 L 0.39623 0.14375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3657 L 0.00104 0.1625 L 0.18906 0.29792 L 0.27201 0.22569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186 L 0.07891 0.00602 L 0.14128 -0.19421 L 0.22136 0.14792 L 0.33021 -0.04629 L 0.39623 0.13727 " pathEditMode="relative" rAng="0" ptsTypes="AAAAAA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532 L 0.00117 0.16227 L 0.1181 0.06343 L 0.19089 0.3 L 0.278 0.21806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0" grpId="0" animBg="1"/>
      <p:bldP spid="50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8" grpId="0" animBg="1"/>
      <p:bldP spid="5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路由器的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功能</a:t>
            </a:r>
            <a:endParaRPr lang="en-US" altLang="zh-CN" dirty="0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3052763" y="2536825"/>
            <a:ext cx="4090987" cy="3667125"/>
            <a:chOff x="2256" y="2386"/>
            <a:chExt cx="2147" cy="1919"/>
          </a:xfrm>
        </p:grpSpPr>
        <p:sp>
          <p:nvSpPr>
            <p:cNvPr id="36914" name="Oval 4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5" name="Oval 5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6" name="Oval 6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7" name="Oval 7"/>
            <p:cNvSpPr>
              <a:spLocks noChangeArrowheads="1"/>
            </p:cNvSpPr>
            <p:nvPr/>
          </p:nvSpPr>
          <p:spPr bwMode="auto">
            <a:xfrm rot="-3234972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8" name="Oval 8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9" name="Oval 9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0" name="Oval 10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1" name="Oval 11"/>
            <p:cNvSpPr>
              <a:spLocks noChangeArrowheads="1"/>
            </p:cNvSpPr>
            <p:nvPr/>
          </p:nvSpPr>
          <p:spPr bwMode="auto">
            <a:xfrm rot="-3534972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2" name="Freeform 12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31"/>
                <a:gd name="T145" fmla="*/ 0 h 1684"/>
                <a:gd name="T146" fmla="*/ 1931 w 1931"/>
                <a:gd name="T147" fmla="*/ 1684 h 16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68" name="Line 13"/>
          <p:cNvSpPr>
            <a:spLocks noChangeShapeType="1"/>
          </p:cNvSpPr>
          <p:nvPr/>
        </p:nvSpPr>
        <p:spPr bwMode="auto">
          <a:xfrm flipV="1">
            <a:off x="4184650" y="2771775"/>
            <a:ext cx="1281113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Line 14"/>
          <p:cNvSpPr>
            <a:spLocks noChangeShapeType="1"/>
          </p:cNvSpPr>
          <p:nvPr/>
        </p:nvSpPr>
        <p:spPr bwMode="auto">
          <a:xfrm>
            <a:off x="5622925" y="2846388"/>
            <a:ext cx="757238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Line 15"/>
          <p:cNvSpPr>
            <a:spLocks noChangeShapeType="1"/>
          </p:cNvSpPr>
          <p:nvPr/>
        </p:nvSpPr>
        <p:spPr bwMode="auto">
          <a:xfrm flipH="1">
            <a:off x="3429000" y="3419475"/>
            <a:ext cx="6651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16"/>
          <p:cNvSpPr>
            <a:spLocks noChangeShapeType="1"/>
          </p:cNvSpPr>
          <p:nvPr/>
        </p:nvSpPr>
        <p:spPr bwMode="auto">
          <a:xfrm>
            <a:off x="3470275" y="4852988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17"/>
          <p:cNvSpPr>
            <a:spLocks noChangeShapeType="1"/>
          </p:cNvSpPr>
          <p:nvPr/>
        </p:nvSpPr>
        <p:spPr bwMode="auto">
          <a:xfrm flipV="1">
            <a:off x="5054600" y="4521200"/>
            <a:ext cx="1325563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18"/>
          <p:cNvSpPr>
            <a:spLocks noChangeShapeType="1"/>
          </p:cNvSpPr>
          <p:nvPr/>
        </p:nvSpPr>
        <p:spPr bwMode="auto">
          <a:xfrm>
            <a:off x="4237038" y="3425825"/>
            <a:ext cx="2125662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9"/>
          <p:cNvSpPr>
            <a:spLocks noChangeShapeType="1"/>
          </p:cNvSpPr>
          <p:nvPr/>
        </p:nvSpPr>
        <p:spPr bwMode="auto">
          <a:xfrm>
            <a:off x="4135438" y="3262313"/>
            <a:ext cx="1000125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20"/>
          <p:cNvSpPr>
            <a:spLocks noChangeShapeType="1"/>
          </p:cNvSpPr>
          <p:nvPr/>
        </p:nvSpPr>
        <p:spPr bwMode="auto">
          <a:xfrm flipV="1">
            <a:off x="4459288" y="5805488"/>
            <a:ext cx="639762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21"/>
          <p:cNvSpPr>
            <a:spLocks noChangeShapeType="1"/>
          </p:cNvSpPr>
          <p:nvPr/>
        </p:nvSpPr>
        <p:spPr bwMode="auto">
          <a:xfrm rot="-5400000">
            <a:off x="5383213" y="2455863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22"/>
          <p:cNvSpPr>
            <a:spLocks noChangeShapeType="1"/>
          </p:cNvSpPr>
          <p:nvPr/>
        </p:nvSpPr>
        <p:spPr bwMode="auto">
          <a:xfrm>
            <a:off x="6472238" y="4521200"/>
            <a:ext cx="639762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Line 23"/>
          <p:cNvSpPr>
            <a:spLocks noChangeShapeType="1"/>
          </p:cNvSpPr>
          <p:nvPr/>
        </p:nvSpPr>
        <p:spPr bwMode="auto">
          <a:xfrm flipV="1">
            <a:off x="2551113" y="4778375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Line 24"/>
          <p:cNvSpPr>
            <a:spLocks noChangeShapeType="1"/>
          </p:cNvSpPr>
          <p:nvPr/>
        </p:nvSpPr>
        <p:spPr bwMode="auto">
          <a:xfrm rot="5400000" flipH="1">
            <a:off x="3708400" y="2887663"/>
            <a:ext cx="7731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Text Box 25"/>
          <p:cNvSpPr txBox="1">
            <a:spLocks noChangeArrowheads="1"/>
          </p:cNvSpPr>
          <p:nvPr/>
        </p:nvSpPr>
        <p:spPr bwMode="auto">
          <a:xfrm>
            <a:off x="2206625" y="4143375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1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81" name="Oval 26"/>
          <p:cNvSpPr>
            <a:spLocks noChangeArrowheads="1"/>
          </p:cNvSpPr>
          <p:nvPr/>
        </p:nvSpPr>
        <p:spPr bwMode="auto">
          <a:xfrm>
            <a:off x="3179763" y="4521200"/>
            <a:ext cx="560387" cy="56197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882" name="Line 27"/>
          <p:cNvSpPr>
            <a:spLocks noChangeShapeType="1"/>
          </p:cNvSpPr>
          <p:nvPr/>
        </p:nvSpPr>
        <p:spPr bwMode="auto">
          <a:xfrm flipV="1">
            <a:off x="6472238" y="3924300"/>
            <a:ext cx="806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AutoShape 28"/>
          <p:cNvSpPr>
            <a:spLocks noChangeArrowheads="1"/>
          </p:cNvSpPr>
          <p:nvPr/>
        </p:nvSpPr>
        <p:spPr bwMode="auto">
          <a:xfrm flipV="1">
            <a:off x="6024563" y="6210300"/>
            <a:ext cx="1079500" cy="387350"/>
          </a:xfrm>
          <a:prstGeom prst="wedgeRoundRectCallout">
            <a:avLst>
              <a:gd name="adj1" fmla="val -66181"/>
              <a:gd name="adj2" fmla="val 1319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6884" name="Text Box 29"/>
          <p:cNvSpPr txBox="1">
            <a:spLocks noChangeArrowheads="1"/>
          </p:cNvSpPr>
          <p:nvPr/>
        </p:nvSpPr>
        <p:spPr bwMode="auto">
          <a:xfrm>
            <a:off x="6127750" y="62007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互联网</a:t>
            </a:r>
          </a:p>
        </p:txBody>
      </p:sp>
      <p:pic>
        <p:nvPicPr>
          <p:cNvPr id="36885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1844675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6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559175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7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6264275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8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5346700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9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043113"/>
            <a:ext cx="5873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Oval 35"/>
          <p:cNvSpPr>
            <a:spLocks noChangeArrowheads="1"/>
          </p:cNvSpPr>
          <p:nvPr/>
        </p:nvSpPr>
        <p:spPr bwMode="auto">
          <a:xfrm>
            <a:off x="3903663" y="3154363"/>
            <a:ext cx="528637" cy="5302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891" name="Oval 36"/>
          <p:cNvSpPr>
            <a:spLocks noChangeArrowheads="1"/>
          </p:cNvSpPr>
          <p:nvPr/>
        </p:nvSpPr>
        <p:spPr bwMode="auto">
          <a:xfrm>
            <a:off x="5324475" y="2543175"/>
            <a:ext cx="515938" cy="5175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892" name="Oval 37"/>
          <p:cNvSpPr>
            <a:spLocks noChangeArrowheads="1"/>
          </p:cNvSpPr>
          <p:nvPr/>
        </p:nvSpPr>
        <p:spPr bwMode="auto">
          <a:xfrm>
            <a:off x="6149975" y="4143375"/>
            <a:ext cx="574675" cy="576263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893" name="Oval 38"/>
          <p:cNvSpPr>
            <a:spLocks noChangeArrowheads="1"/>
          </p:cNvSpPr>
          <p:nvPr/>
        </p:nvSpPr>
        <p:spPr bwMode="auto">
          <a:xfrm>
            <a:off x="4870450" y="5491163"/>
            <a:ext cx="546100" cy="5476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894" name="Text Box 39"/>
          <p:cNvSpPr txBox="1">
            <a:spLocks noChangeArrowheads="1"/>
          </p:cNvSpPr>
          <p:nvPr/>
        </p:nvSpPr>
        <p:spPr bwMode="auto">
          <a:xfrm>
            <a:off x="6600825" y="5300663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5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5" name="Text Box 40"/>
          <p:cNvSpPr txBox="1">
            <a:spLocks noChangeArrowheads="1"/>
          </p:cNvSpPr>
          <p:nvPr/>
        </p:nvSpPr>
        <p:spPr bwMode="auto">
          <a:xfrm>
            <a:off x="7608888" y="35004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6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6" name="Text Box 41"/>
          <p:cNvSpPr txBox="1">
            <a:spLocks noChangeArrowheads="1"/>
          </p:cNvSpPr>
          <p:nvPr/>
        </p:nvSpPr>
        <p:spPr bwMode="auto">
          <a:xfrm>
            <a:off x="4872038" y="1844675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4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7" name="Text Box 42"/>
          <p:cNvSpPr txBox="1">
            <a:spLocks noChangeArrowheads="1"/>
          </p:cNvSpPr>
          <p:nvPr/>
        </p:nvSpPr>
        <p:spPr bwMode="auto">
          <a:xfrm>
            <a:off x="3503613" y="19891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2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8" name="Text Box 43"/>
          <p:cNvSpPr txBox="1">
            <a:spLocks noChangeArrowheads="1"/>
          </p:cNvSpPr>
          <p:nvPr/>
        </p:nvSpPr>
        <p:spPr bwMode="auto">
          <a:xfrm>
            <a:off x="3719513" y="623728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3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pic>
        <p:nvPicPr>
          <p:cNvPr id="36899" name="Picture 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521200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2351088" y="4652963"/>
            <a:ext cx="158750" cy="158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6901" name="Text Box 48"/>
          <p:cNvSpPr txBox="1">
            <a:spLocks noChangeArrowheads="1"/>
          </p:cNvSpPr>
          <p:nvPr/>
        </p:nvSpPr>
        <p:spPr bwMode="auto">
          <a:xfrm>
            <a:off x="7516813" y="4800600"/>
            <a:ext cx="2919412" cy="5238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chemeClr val="hlink"/>
                </a:solidFill>
              </a:rPr>
              <a:t>H</a:t>
            </a:r>
            <a:r>
              <a:rPr kumimoji="1" lang="en-US" altLang="zh-CN" sz="2800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zh-CN" sz="1600" baseline="-25000" dirty="0">
                <a:solidFill>
                  <a:schemeClr val="hlink"/>
                </a:solidFill>
              </a:rPr>
              <a:t> </a:t>
            </a:r>
            <a:r>
              <a:rPr kumimoji="1" lang="zh-CN" altLang="en-US" sz="2800" dirty="0">
                <a:solidFill>
                  <a:schemeClr val="hlink"/>
                </a:solidFill>
                <a:ea typeface="黑体" pitchFamily="49" charset="-122"/>
              </a:rPr>
              <a:t>向</a:t>
            </a:r>
            <a:r>
              <a:rPr kumimoji="1" lang="zh-CN" altLang="en-US" sz="16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chemeClr val="hlink"/>
                </a:solidFill>
                <a:ea typeface="黑体" pitchFamily="49" charset="-122"/>
              </a:rPr>
              <a:t>H</a:t>
            </a:r>
            <a:r>
              <a:rPr kumimoji="1" lang="en-US" altLang="zh-CN" sz="2800" baseline="-25000" dirty="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kumimoji="1" lang="en-US" altLang="zh-CN" sz="16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chemeClr val="hlink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36902" name="Text Box 55"/>
          <p:cNvSpPr txBox="1">
            <a:spLocks noChangeArrowheads="1"/>
          </p:cNvSpPr>
          <p:nvPr/>
        </p:nvSpPr>
        <p:spPr bwMode="auto">
          <a:xfrm>
            <a:off x="2270125" y="28527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36903" name="Text Box 56"/>
          <p:cNvSpPr txBox="1">
            <a:spLocks noChangeArrowheads="1"/>
          </p:cNvSpPr>
          <p:nvPr/>
        </p:nvSpPr>
        <p:spPr bwMode="auto">
          <a:xfrm>
            <a:off x="1524000" y="36449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主机</a:t>
            </a:r>
          </a:p>
        </p:txBody>
      </p:sp>
      <p:sp>
        <p:nvSpPr>
          <p:cNvPr id="36904" name="Line 57"/>
          <p:cNvSpPr>
            <a:spLocks noChangeShapeType="1"/>
          </p:cNvSpPr>
          <p:nvPr/>
        </p:nvSpPr>
        <p:spPr bwMode="auto">
          <a:xfrm>
            <a:off x="3143250" y="3068638"/>
            <a:ext cx="792163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5" name="Line 58"/>
          <p:cNvSpPr>
            <a:spLocks noChangeShapeType="1"/>
          </p:cNvSpPr>
          <p:nvPr/>
        </p:nvSpPr>
        <p:spPr bwMode="auto">
          <a:xfrm>
            <a:off x="1919288" y="4005263"/>
            <a:ext cx="36036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3214688" y="4652963"/>
            <a:ext cx="158750" cy="158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5016500" y="5661025"/>
            <a:ext cx="144463" cy="144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598" name="Text Box 62"/>
          <p:cNvSpPr txBox="1">
            <a:spLocks noChangeArrowheads="1"/>
          </p:cNvSpPr>
          <p:nvPr/>
        </p:nvSpPr>
        <p:spPr bwMode="auto">
          <a:xfrm>
            <a:off x="3143250" y="2205038"/>
            <a:ext cx="3671888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E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6311900" y="4508500"/>
            <a:ext cx="144463" cy="144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3359150" y="2205038"/>
            <a:ext cx="3816350" cy="523875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最后到达目的主机</a:t>
            </a:r>
            <a:r>
              <a:rPr kumimoji="1" lang="zh-CN" altLang="en-US" sz="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800" baseline="-25000">
                <a:solidFill>
                  <a:srgbClr val="333399"/>
                </a:solidFill>
                <a:ea typeface="黑体" pitchFamily="49" charset="-122"/>
              </a:rPr>
              <a:t>5</a:t>
            </a:r>
          </a:p>
        </p:txBody>
      </p:sp>
      <p:sp>
        <p:nvSpPr>
          <p:cNvPr id="65596" name="Text Box 60"/>
          <p:cNvSpPr txBox="1">
            <a:spLocks noChangeArrowheads="1"/>
          </p:cNvSpPr>
          <p:nvPr/>
        </p:nvSpPr>
        <p:spPr bwMode="auto">
          <a:xfrm flipH="1">
            <a:off x="2855913" y="2205038"/>
            <a:ext cx="3671887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C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2640013" y="2205038"/>
            <a:ext cx="3671887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A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0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07852 0.006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655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00625 L 0.15482 0.152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55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00648 L 0.11393 -0.182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55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-0.01435 L 0.06498 0.1365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656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2" grpId="0" animBg="1"/>
      <p:bldP spid="65582" grpId="1" animBg="1"/>
      <p:bldP spid="65582" grpId="2" animBg="1"/>
      <p:bldP spid="65595" grpId="0" animBg="1"/>
      <p:bldP spid="65595" grpId="1" animBg="1"/>
      <p:bldP spid="65595" grpId="2" animBg="1"/>
      <p:bldP spid="65597" grpId="0" animBg="1"/>
      <p:bldP spid="65597" grpId="1" animBg="1"/>
      <p:bldP spid="65597" grpId="2" animBg="1"/>
      <p:bldP spid="65598" grpId="0" animBg="1"/>
      <p:bldP spid="65598" grpId="1" animBg="1"/>
      <p:bldP spid="65598" grpId="2" animBg="1"/>
      <p:bldP spid="65599" grpId="0" animBg="1"/>
      <p:bldP spid="65599" grpId="1" animBg="1"/>
      <p:bldP spid="65600" grpId="0" animBg="1"/>
      <p:bldP spid="65600" grpId="1" animBg="1"/>
      <p:bldP spid="65596" grpId="0" animBg="1"/>
      <p:bldP spid="65596" grpId="1" animBg="1"/>
      <p:bldP spid="65596" grpId="2" animBg="1"/>
      <p:bldP spid="65590" grpId="0" animBg="1"/>
      <p:bldP spid="65590" grpId="1" animBg="1"/>
      <p:bldP spid="65590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7890" name="Content Placeholder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分组交换总结</a:t>
            </a:r>
            <a:endParaRPr lang="en-US" altLang="zh-CN" dirty="0"/>
          </a:p>
        </p:txBody>
      </p:sp>
      <p:graphicFrame>
        <p:nvGraphicFramePr>
          <p:cNvPr id="60" name="Diagram 59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3107802380"/>
              </p:ext>
            </p:extLst>
          </p:nvPr>
        </p:nvGraphicFramePr>
        <p:xfrm>
          <a:off x="1809720" y="1928802"/>
          <a:ext cx="8643998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报文</a:t>
            </a:r>
            <a:r>
              <a:rPr lang="zh-CN" altLang="en-US" dirty="0"/>
              <a:t>交换总结：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1343472" y="2204864"/>
            <a:ext cx="7072313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12700">
              <a:lnSpc>
                <a:spcPct val="150000"/>
              </a:lnSpc>
              <a:buClr>
                <a:srgbClr val="1C1C1C"/>
              </a:buClr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报文一般比分组长的多</a:t>
            </a:r>
          </a:p>
          <a:p>
            <a:pPr marL="342900" indent="12700">
              <a:lnSpc>
                <a:spcPct val="150000"/>
              </a:lnSpc>
              <a:buClr>
                <a:srgbClr val="1C1C1C"/>
              </a:buClr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报文交换的时延较长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024313" y="1129308"/>
            <a:ext cx="430393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三种交换方式的比较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882895"/>
            <a:ext cx="6596211" cy="457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5741038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847528" y="1700808"/>
            <a:ext cx="7920880" cy="2571750"/>
          </a:xfrm>
        </p:spPr>
        <p:txBody>
          <a:bodyPr/>
          <a:lstStyle/>
          <a:p>
            <a:pPr eaLnBrk="1" hangingPunct="1"/>
            <a:r>
              <a:rPr lang="zh-CN" altLang="en-US" dirty="0"/>
              <a:t>中国在</a:t>
            </a:r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日正式接入互联网</a:t>
            </a:r>
            <a:endParaRPr lang="en-US" altLang="zh-CN" dirty="0"/>
          </a:p>
          <a:p>
            <a:pPr eaLnBrk="1" hangingPunct="1"/>
            <a:r>
              <a:rPr lang="zh-CN" altLang="en-US" dirty="0"/>
              <a:t>截至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月，网民达</a:t>
            </a:r>
            <a:r>
              <a:rPr lang="en-US" altLang="zh-CN" dirty="0"/>
              <a:t>8.02</a:t>
            </a:r>
            <a:r>
              <a:rPr lang="zh-CN" altLang="en-US" dirty="0"/>
              <a:t>亿，其中手机网民规模达</a:t>
            </a:r>
            <a:r>
              <a:rPr lang="en-US" altLang="zh-CN" dirty="0"/>
              <a:t>7.88</a:t>
            </a:r>
            <a:r>
              <a:rPr lang="zh-CN" altLang="en-US" dirty="0"/>
              <a:t>亿</a:t>
            </a:r>
          </a:p>
        </p:txBody>
      </p:sp>
      <p:pic>
        <p:nvPicPr>
          <p:cNvPr id="41994" name="Picture 10" descr="https://ss0.baidu.com/6ONWsjip0QIZ8tyhnq/it/u=1030090377,4240300455&amp;fm=173&amp;app=25&amp;f=JPEG?w=578&amp;h=328&amp;s=E212222BD5C75CEA1AC2E1C2020010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08" y="2143125"/>
            <a:ext cx="5505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6" name="Picture 12" descr="https://ss0.baidu.com/6ONWsjip0QIZ8tyhnq/it/u=1512864714,3798782012&amp;fm=173&amp;app=25&amp;f=JPEG?w=578&amp;h=328&amp;s=E212602AD5C748EA5E66E1C2020020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143124"/>
            <a:ext cx="5505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1.4  </a:t>
            </a:r>
            <a:r>
              <a:rPr lang="zh-CN" altLang="en-US" dirty="0"/>
              <a:t>计算机网络在我国的发展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5292877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计算机网络最简单的定义：一些互相连接的、自治的计算机的集合</a:t>
            </a:r>
            <a:endParaRPr lang="en-US" altLang="zh-CN" dirty="0"/>
          </a:p>
        </p:txBody>
      </p:sp>
      <p:graphicFrame>
        <p:nvGraphicFramePr>
          <p:cNvPr id="5" name="Diagram 4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3700065595"/>
              </p:ext>
            </p:extLst>
          </p:nvPr>
        </p:nvGraphicFramePr>
        <p:xfrm>
          <a:off x="1847528" y="3068960"/>
          <a:ext cx="885698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en-US" dirty="0"/>
              <a:t>计算机网络的类别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计算机网络的性能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25409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指引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6739958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 </a:t>
            </a:r>
            <a:r>
              <a:rPr lang="zh-CN" altLang="en-US" dirty="0"/>
              <a:t>计算机网络的性能</a:t>
            </a:r>
          </a:p>
        </p:txBody>
      </p:sp>
      <p:graphicFrame>
        <p:nvGraphicFramePr>
          <p:cNvPr id="7" name="Content Placeholder 6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72720"/>
              </p:ext>
            </p:extLst>
          </p:nvPr>
        </p:nvGraphicFramePr>
        <p:xfrm>
          <a:off x="442913" y="1266825"/>
          <a:ext cx="11304587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083" name="Text Placeholder 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229600" cy="792163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dirty="0">
                <a:cs typeface="Arial" charset="0"/>
              </a:rPr>
              <a:t> </a:t>
            </a:r>
            <a:r>
              <a:rPr lang="zh-CN" altLang="en-US" dirty="0">
                <a:cs typeface="Arial" charset="0"/>
              </a:rPr>
              <a:t>计算机网络的性能指标</a:t>
            </a:r>
            <a:endParaRPr lang="en-US" altLang="zh-CN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速率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108" name="TextBox 9"/>
          <p:cNvSpPr txBox="1">
            <a:spLocks noChangeArrowheads="1"/>
          </p:cNvSpPr>
          <p:nvPr/>
        </p:nvSpPr>
        <p:spPr bwMode="auto">
          <a:xfrm>
            <a:off x="4381500" y="1760339"/>
            <a:ext cx="596297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连接在计算机网络上的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主机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在数字信道上传送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数据位数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的速率，也称为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data rate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 rate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单位是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bit/s, </a:t>
            </a:r>
            <a:r>
              <a:rPr lang="en-US" altLang="zh-CN" sz="32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/s, Mbit/s, </a:t>
            </a:r>
            <a:r>
              <a:rPr lang="en-US" altLang="zh-CN" sz="32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Gbit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/s.</a:t>
            </a: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bit/s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也写为</a:t>
            </a:r>
            <a:r>
              <a:rPr lang="en-US" altLang="zh-CN" sz="32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b/s.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9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9"/>
          <p:cNvSpPr txBox="1">
            <a:spLocks noChangeArrowheads="1"/>
          </p:cNvSpPr>
          <p:nvPr/>
        </p:nvSpPr>
        <p:spPr bwMode="auto">
          <a:xfrm>
            <a:off x="4381500" y="1756916"/>
            <a:ext cx="55006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数据通信领域中，数字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所能传送的最高数据率。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单位是 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b/s, kb/s, Mb/s, Gb/s.</a:t>
            </a:r>
          </a:p>
        </p:txBody>
      </p:sp>
      <p:sp>
        <p:nvSpPr>
          <p:cNvPr id="48133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7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带宽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9"/>
          <p:cNvSpPr txBox="1">
            <a:spLocks noChangeArrowheads="1"/>
          </p:cNvSpPr>
          <p:nvPr/>
        </p:nvSpPr>
        <p:spPr bwMode="auto">
          <a:xfrm>
            <a:off x="4381500" y="1772816"/>
            <a:ext cx="550068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即在单位时间内通过某个网络的数据量。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b/s, Mb/s, 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dirty="0"/>
          </a:p>
        </p:txBody>
      </p:sp>
      <p:sp>
        <p:nvSpPr>
          <p:cNvPr id="49157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吞吐量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1717836516"/>
              </p:ext>
            </p:extLst>
          </p:nvPr>
        </p:nvGraphicFramePr>
        <p:xfrm>
          <a:off x="3096344" y="1363294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0180" name="Group 17"/>
          <p:cNvGrpSpPr>
            <a:grpSpLocks/>
          </p:cNvGrpSpPr>
          <p:nvPr/>
        </p:nvGrpSpPr>
        <p:grpSpPr bwMode="auto">
          <a:xfrm>
            <a:off x="3213100" y="4435698"/>
            <a:ext cx="5097463" cy="1225550"/>
            <a:chOff x="1574" y="3066"/>
            <a:chExt cx="3211" cy="772"/>
          </a:xfrm>
        </p:grpSpPr>
        <p:sp>
          <p:nvSpPr>
            <p:cNvPr id="50183" name="Rectangle 14"/>
            <p:cNvSpPr>
              <a:spLocks noChangeArrowheads="1"/>
            </p:cNvSpPr>
            <p:nvPr/>
          </p:nvSpPr>
          <p:spPr bwMode="auto">
            <a:xfrm>
              <a:off x="1574" y="3066"/>
              <a:ext cx="3211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50184" name="Text Box 9"/>
            <p:cNvSpPr txBox="1">
              <a:spLocks noChangeArrowheads="1"/>
            </p:cNvSpPr>
            <p:nvPr/>
          </p:nvSpPr>
          <p:spPr bwMode="auto">
            <a:xfrm>
              <a:off x="1688" y="3286"/>
              <a:ext cx="11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发送时延 </a:t>
              </a:r>
              <a:r>
                <a:rPr lang="en-US" altLang="zh-CN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= </a:t>
              </a:r>
            </a:p>
          </p:txBody>
        </p:sp>
        <p:sp>
          <p:nvSpPr>
            <p:cNvPr id="50185" name="Text Box 10"/>
            <p:cNvSpPr txBox="1">
              <a:spLocks noChangeArrowheads="1"/>
            </p:cNvSpPr>
            <p:nvPr/>
          </p:nvSpPr>
          <p:spPr bwMode="auto">
            <a:xfrm>
              <a:off x="2789" y="3142"/>
              <a:ext cx="18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数据块长度（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比特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0186" name="Text Box 11"/>
            <p:cNvSpPr txBox="1">
              <a:spLocks noChangeArrowheads="1"/>
            </p:cNvSpPr>
            <p:nvPr/>
          </p:nvSpPr>
          <p:spPr bwMode="auto">
            <a:xfrm>
              <a:off x="2778" y="3467"/>
              <a:ext cx="1917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信道带宽（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比特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/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秒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2789" y="3449"/>
              <a:ext cx="1819" cy="1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Down Arrow 20">
            <a:extLst/>
          </p:cNvPr>
          <p:cNvSpPr/>
          <p:nvPr/>
        </p:nvSpPr>
        <p:spPr>
          <a:xfrm>
            <a:off x="3575720" y="3793034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18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4271675295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/>
          </p:cNvPr>
          <p:cNvSpPr/>
          <p:nvPr/>
        </p:nvSpPr>
        <p:spPr>
          <a:xfrm>
            <a:off x="5087888" y="3793034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1205" name="Group 20"/>
          <p:cNvGrpSpPr>
            <a:grpSpLocks/>
          </p:cNvGrpSpPr>
          <p:nvPr/>
        </p:nvGrpSpPr>
        <p:grpSpPr bwMode="auto">
          <a:xfrm>
            <a:off x="2711450" y="4437112"/>
            <a:ext cx="6769100" cy="1225550"/>
            <a:chOff x="1020" y="2840"/>
            <a:chExt cx="4264" cy="772"/>
          </a:xfrm>
        </p:grpSpPr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1020" y="2840"/>
              <a:ext cx="4264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51208" name="Text Box 9"/>
            <p:cNvSpPr txBox="1">
              <a:spLocks noChangeArrowheads="1"/>
            </p:cNvSpPr>
            <p:nvPr/>
          </p:nvSpPr>
          <p:spPr bwMode="auto">
            <a:xfrm>
              <a:off x="1134" y="3060"/>
              <a:ext cx="11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传播时延 </a:t>
              </a:r>
              <a:r>
                <a:rPr lang="en-US" altLang="zh-CN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= </a:t>
              </a:r>
            </a:p>
          </p:txBody>
        </p:sp>
        <p:sp>
          <p:nvSpPr>
            <p:cNvPr id="51209" name="Text Box 10"/>
            <p:cNvSpPr txBox="1">
              <a:spLocks noChangeArrowheads="1"/>
            </p:cNvSpPr>
            <p:nvPr/>
          </p:nvSpPr>
          <p:spPr bwMode="auto">
            <a:xfrm>
              <a:off x="2162" y="2916"/>
              <a:ext cx="146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信道长度（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米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1210" name="Text Box 11"/>
            <p:cNvSpPr txBox="1">
              <a:spLocks noChangeArrowheads="1"/>
            </p:cNvSpPr>
            <p:nvPr/>
          </p:nvSpPr>
          <p:spPr bwMode="auto">
            <a:xfrm>
              <a:off x="2185" y="3241"/>
              <a:ext cx="3069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信号在信道上的传播速率（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米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/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秒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1211" name="Line 12"/>
            <p:cNvSpPr>
              <a:spLocks noChangeShapeType="1"/>
            </p:cNvSpPr>
            <p:nvPr/>
          </p:nvSpPr>
          <p:spPr bwMode="auto">
            <a:xfrm>
              <a:off x="2190" y="3233"/>
              <a:ext cx="2913" cy="1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6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403639220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/>
          </p:cNvPr>
          <p:cNvSpPr/>
          <p:nvPr/>
        </p:nvSpPr>
        <p:spPr>
          <a:xfrm>
            <a:off x="6748065" y="3789040"/>
            <a:ext cx="500063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2229" name="TextBox 5"/>
          <p:cNvSpPr txBox="1">
            <a:spLocks noChangeArrowheads="1"/>
          </p:cNvSpPr>
          <p:nvPr/>
        </p:nvSpPr>
        <p:spPr bwMode="auto">
          <a:xfrm>
            <a:off x="5738813" y="4581128"/>
            <a:ext cx="2857500" cy="1077913"/>
          </a:xfrm>
          <a:prstGeom prst="rect">
            <a:avLst/>
          </a:prstGeom>
          <a:solidFill>
            <a:srgbClr val="FFFF99"/>
          </a:solidFill>
          <a:ln w="38100">
            <a:solidFill>
              <a:srgbClr val="EB641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网络结点存储转发处理时间</a:t>
            </a:r>
            <a:endParaRPr lang="en-US" altLang="zh-CN" sz="3200" dirty="0"/>
          </a:p>
        </p:txBody>
      </p:sp>
      <p:sp>
        <p:nvSpPr>
          <p:cNvPr id="52230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>
            <a:extLst/>
          </p:cNvPr>
          <p:cNvSpPr/>
          <p:nvPr/>
        </p:nvSpPr>
        <p:spPr>
          <a:xfrm>
            <a:off x="8310563" y="3770235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253" name="TextBox 5"/>
          <p:cNvSpPr txBox="1">
            <a:spLocks noChangeArrowheads="1"/>
          </p:cNvSpPr>
          <p:nvPr/>
        </p:nvSpPr>
        <p:spPr bwMode="auto">
          <a:xfrm>
            <a:off x="7167563" y="4556047"/>
            <a:ext cx="2857500" cy="1077913"/>
          </a:xfrm>
          <a:prstGeom prst="rect">
            <a:avLst/>
          </a:prstGeom>
          <a:solidFill>
            <a:srgbClr val="FFFF99"/>
          </a:solidFill>
          <a:ln w="38100">
            <a:solidFill>
              <a:srgbClr val="EB641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网络结点缓存队列排队时间</a:t>
            </a:r>
            <a:endParaRPr lang="en-US" altLang="zh-CN" sz="3200"/>
          </a:p>
        </p:txBody>
      </p:sp>
      <p:sp>
        <p:nvSpPr>
          <p:cNvPr id="53254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aphicFrame>
        <p:nvGraphicFramePr>
          <p:cNvPr id="8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206187259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1943512626"/>
              </p:ext>
            </p:extLst>
          </p:nvPr>
        </p:nvGraphicFramePr>
        <p:xfrm>
          <a:off x="3167042" y="882901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311797"/>
            <a:ext cx="764381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877467"/>
            <a:ext cx="682625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0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5.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时延</a:t>
              </a:r>
              <a:endParaRPr lang="en-US" altLang="zh-CN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带宽积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计算机网络在信息时代的作用</a:t>
            </a:r>
          </a:p>
        </p:txBody>
      </p:sp>
      <p:graphicFrame>
        <p:nvGraphicFramePr>
          <p:cNvPr id="11" name="Content Placeholder 7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372244"/>
              </p:ext>
            </p:extLst>
          </p:nvPr>
        </p:nvGraphicFramePr>
        <p:xfrm>
          <a:off x="442913" y="1266825"/>
          <a:ext cx="11304587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983432" y="5229200"/>
            <a:ext cx="906850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800" lvl="1">
              <a:lnSpc>
                <a:spcPct val="150000"/>
              </a:lnSpc>
              <a:buClr>
                <a:schemeClr val="tx2"/>
              </a:buClr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没有计算机网络，人们的生产生活会是什么样子？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53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Box 12"/>
          <p:cNvSpPr txBox="1">
            <a:spLocks noChangeArrowheads="1"/>
          </p:cNvSpPr>
          <p:nvPr/>
        </p:nvSpPr>
        <p:spPr bwMode="auto">
          <a:xfrm>
            <a:off x="4238625" y="1843683"/>
            <a:ext cx="48577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4D4D4D"/>
                </a:solidFill>
              </a:rPr>
              <a:t>RTT(Round-Trip Time)</a:t>
            </a:r>
          </a:p>
          <a:p>
            <a:pPr eaLnBrk="1" hangingPunct="1"/>
            <a:endParaRPr lang="en-US" altLang="zh-CN" sz="3200" dirty="0">
              <a:solidFill>
                <a:srgbClr val="4D4D4D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</a:rPr>
              <a:t>从发送方发送数据开始，到发送方收到接收方确认</a:t>
            </a:r>
            <a:endParaRPr lang="en-US" altLang="zh-CN" sz="3200" dirty="0"/>
          </a:p>
        </p:txBody>
      </p:sp>
      <p:sp>
        <p:nvSpPr>
          <p:cNvPr id="56325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6.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往返</a:t>
              </a:r>
              <a:endParaRPr lang="en-US" altLang="zh-CN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12"/>
          <p:cNvSpPr txBox="1">
            <a:spLocks noChangeArrowheads="1"/>
          </p:cNvSpPr>
          <p:nvPr/>
        </p:nvSpPr>
        <p:spPr bwMode="auto">
          <a:xfrm>
            <a:off x="4354513" y="1698526"/>
            <a:ext cx="5357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4D4D4D"/>
                </a:solidFill>
              </a:rPr>
              <a:t>信道利用率：</a:t>
            </a:r>
            <a:endParaRPr lang="en-US" altLang="zh-CN" sz="2400" b="1" dirty="0">
              <a:solidFill>
                <a:srgbClr val="4D4D4D"/>
              </a:solidFill>
            </a:endParaRPr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zh-CN" altLang="en-US" sz="2400" b="1" dirty="0">
                <a:solidFill>
                  <a:srgbClr val="4D4D4D"/>
                </a:solidFill>
              </a:rPr>
              <a:t>网络利用率</a:t>
            </a:r>
            <a:r>
              <a:rPr lang="en-US" altLang="zh-CN" sz="2400" b="1" dirty="0">
                <a:solidFill>
                  <a:srgbClr val="4D4D4D"/>
                </a:solidFill>
              </a:rPr>
              <a:t>:  </a:t>
            </a:r>
            <a:r>
              <a:rPr lang="zh-CN" altLang="en-US" sz="2400" dirty="0">
                <a:solidFill>
                  <a:srgbClr val="4D4D4D"/>
                </a:solidFill>
              </a:rPr>
              <a:t>全网络</a:t>
            </a:r>
            <a:r>
              <a:rPr lang="zh-CN" altLang="en-US" sz="2400" b="1" dirty="0">
                <a:solidFill>
                  <a:srgbClr val="4D4D4D"/>
                </a:solidFill>
              </a:rPr>
              <a:t>信道利用率</a:t>
            </a:r>
            <a:r>
              <a:rPr lang="zh-CN" altLang="en-US" sz="2400" dirty="0">
                <a:solidFill>
                  <a:srgbClr val="4D4D4D"/>
                </a:solidFill>
              </a:rPr>
              <a:t>加权平均值</a:t>
            </a:r>
            <a:endParaRPr lang="en-US" altLang="zh-CN" sz="2400" dirty="0">
              <a:solidFill>
                <a:srgbClr val="4D4D4D"/>
              </a:solidFill>
            </a:endParaRP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1412776"/>
            <a:ext cx="2452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eft Brace 20">
            <a:extLst/>
          </p:cNvPr>
          <p:cNvSpPr/>
          <p:nvPr/>
        </p:nvSpPr>
        <p:spPr>
          <a:xfrm>
            <a:off x="4140200" y="1698526"/>
            <a:ext cx="285750" cy="1643063"/>
          </a:xfrm>
          <a:prstGeom prst="leftBrace">
            <a:avLst/>
          </a:prstGeom>
          <a:ln w="635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913089"/>
            <a:ext cx="5345112" cy="11287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2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7.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8240"/>
              </p:ext>
            </p:extLst>
          </p:nvPr>
        </p:nvGraphicFramePr>
        <p:xfrm>
          <a:off x="2009804" y="1772816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837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0239623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几个基本概念</a:t>
            </a:r>
            <a:endParaRPr lang="en-US" altLang="zh-CN" dirty="0"/>
          </a:p>
        </p:txBody>
      </p:sp>
      <p:graphicFrame>
        <p:nvGraphicFramePr>
          <p:cNvPr id="8" name="Diagram 7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3361953204"/>
              </p:ext>
            </p:extLst>
          </p:nvPr>
        </p:nvGraphicFramePr>
        <p:xfrm>
          <a:off x="2719364" y="2060848"/>
          <a:ext cx="7286676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420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Callout 32">
            <a:extLst/>
          </p:cNvPr>
          <p:cNvSpPr/>
          <p:nvPr/>
        </p:nvSpPr>
        <p:spPr>
          <a:xfrm>
            <a:off x="2557463" y="2132856"/>
            <a:ext cx="5181600" cy="3857625"/>
          </a:xfrm>
          <a:prstGeom prst="rightArrowCallout">
            <a:avLst>
              <a:gd name="adj1" fmla="val 9197"/>
              <a:gd name="adj2" fmla="val 13148"/>
              <a:gd name="adj3" fmla="val 10186"/>
              <a:gd name="adj4" fmla="val 87788"/>
            </a:avLst>
          </a:prstGeom>
          <a:solidFill>
            <a:schemeClr val="bg1">
              <a:lumMod val="9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计算机网络的体系结构</a:t>
            </a:r>
            <a:endParaRPr lang="en-US" altLang="zh-CN" dirty="0"/>
          </a:p>
        </p:txBody>
      </p:sp>
      <p:pic>
        <p:nvPicPr>
          <p:cNvPr id="4782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390031"/>
            <a:ext cx="1905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80506"/>
            <a:ext cx="194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418606"/>
            <a:ext cx="19526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开放系统信息交换涉及的几个概念</a:t>
            </a:r>
            <a:endParaRPr lang="en-US" altLang="zh-CN" dirty="0"/>
          </a:p>
        </p:txBody>
      </p:sp>
      <p:graphicFrame>
        <p:nvGraphicFramePr>
          <p:cNvPr id="8" name="Diagram 7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1289204475"/>
              </p:ext>
            </p:extLst>
          </p:nvPr>
        </p:nvGraphicFramePr>
        <p:xfrm>
          <a:off x="2719364" y="1952172"/>
          <a:ext cx="728667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2468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开放系统信息交换涉及的几个概念</a:t>
            </a:r>
            <a:endParaRPr lang="en-US" altLang="zh-CN" dirty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231677"/>
            <a:ext cx="8964613" cy="33575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3255278" y="5513845"/>
            <a:ext cx="63357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层次参考模型中各层的功能、协议和设备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从排错的角度来看层次参考模型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从安全角度来看层次参考模型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827337" y="1798787"/>
            <a:ext cx="3071814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应用层：直接为用户的应用进程提供服务。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运输层：负责向两个主机中进程之间的通信提供服务。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网络层：在不同主机之间的通信提供服务。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数据链路层：在两个相邻结点之间传送数据。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物理层：协调在物理媒体中传送比特流所需要的各种功能。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826295" y="3957787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数据链路层</a:t>
            </a:r>
          </a:p>
        </p:txBody>
      </p:sp>
      <p:grpSp>
        <p:nvGrpSpPr>
          <p:cNvPr id="59" name="Group 5"/>
          <p:cNvGrpSpPr>
            <a:grpSpLocks/>
          </p:cNvGrpSpPr>
          <p:nvPr/>
        </p:nvGrpSpPr>
        <p:grpSpPr bwMode="auto">
          <a:xfrm>
            <a:off x="575470" y="1844824"/>
            <a:ext cx="1919287" cy="3240088"/>
            <a:chOff x="673" y="1389"/>
            <a:chExt cx="1535" cy="2041"/>
          </a:xfrm>
        </p:grpSpPr>
        <p:sp>
          <p:nvSpPr>
            <p:cNvPr id="60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6572 h 120"/>
                <a:gd name="T2" fmla="*/ 4669392 w 1200"/>
                <a:gd name="T3" fmla="*/ 6572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597695" y="2132162"/>
            <a:ext cx="1376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5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应用层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97695" y="2743349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4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运输层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597695" y="3356124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3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网络层</a:t>
            </a: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632620" y="3968899"/>
            <a:ext cx="155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2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数据链路层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597695" y="4581674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1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物理层</a:t>
            </a: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9590990" y="4085664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数据链路层</a:t>
            </a:r>
          </a:p>
        </p:txBody>
      </p:sp>
      <p:grpSp>
        <p:nvGrpSpPr>
          <p:cNvPr id="71" name="Group 5"/>
          <p:cNvGrpSpPr>
            <a:grpSpLocks/>
          </p:cNvGrpSpPr>
          <p:nvPr/>
        </p:nvGrpSpPr>
        <p:grpSpPr bwMode="auto">
          <a:xfrm>
            <a:off x="9340165" y="1876757"/>
            <a:ext cx="1919287" cy="3240088"/>
            <a:chOff x="673" y="1389"/>
            <a:chExt cx="1535" cy="2041"/>
          </a:xfrm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6572 h 120"/>
                <a:gd name="T2" fmla="*/ 4669392 w 1200"/>
                <a:gd name="T3" fmla="*/ 6572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Text Box 13"/>
          <p:cNvSpPr txBox="1">
            <a:spLocks noChangeArrowheads="1"/>
          </p:cNvSpPr>
          <p:nvPr/>
        </p:nvSpPr>
        <p:spPr bwMode="auto">
          <a:xfrm>
            <a:off x="9310002" y="3484001"/>
            <a:ext cx="1260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3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9305240" y="4096776"/>
            <a:ext cx="161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2    </a:t>
            </a:r>
            <a:r>
              <a:rPr kumimoji="1" lang="zh-CN" altLang="en-US" sz="1600">
                <a:solidFill>
                  <a:srgbClr val="000000"/>
                </a:solidFill>
                <a:ea typeface="黑体" pitchFamily="49" charset="-122"/>
              </a:rPr>
              <a:t>网桥</a:t>
            </a:r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ea typeface="黑体" pitchFamily="49" charset="-122"/>
              </a:rPr>
              <a:t>交换机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9310002" y="4709551"/>
            <a:ext cx="175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1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中继器</a:t>
            </a: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集线器</a:t>
            </a:r>
          </a:p>
        </p:txBody>
      </p:sp>
      <p:sp>
        <p:nvSpPr>
          <p:cNvPr id="80" name="TextBox 65"/>
          <p:cNvSpPr txBox="1">
            <a:spLocks noChangeArrowheads="1"/>
          </p:cNvSpPr>
          <p:nvPr/>
        </p:nvSpPr>
        <p:spPr bwMode="auto">
          <a:xfrm>
            <a:off x="831057" y="1260624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层次模型</a:t>
            </a:r>
          </a:p>
        </p:txBody>
      </p:sp>
      <p:sp>
        <p:nvSpPr>
          <p:cNvPr id="81" name="TextBox 46"/>
          <p:cNvSpPr txBox="1">
            <a:spLocks noChangeArrowheads="1"/>
          </p:cNvSpPr>
          <p:nvPr/>
        </p:nvSpPr>
        <p:spPr bwMode="auto">
          <a:xfrm>
            <a:off x="3879057" y="1283518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各层功能</a:t>
            </a:r>
          </a:p>
        </p:txBody>
      </p:sp>
      <p:sp>
        <p:nvSpPr>
          <p:cNvPr id="82" name="TextBox 47"/>
          <p:cNvSpPr txBox="1">
            <a:spLocks noChangeArrowheads="1"/>
          </p:cNvSpPr>
          <p:nvPr/>
        </p:nvSpPr>
        <p:spPr bwMode="auto">
          <a:xfrm>
            <a:off x="6927057" y="1265262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各层协议</a:t>
            </a:r>
          </a:p>
        </p:txBody>
      </p:sp>
      <p:sp>
        <p:nvSpPr>
          <p:cNvPr id="83" name="TextBox 48"/>
          <p:cNvSpPr txBox="1">
            <a:spLocks noChangeArrowheads="1"/>
          </p:cNvSpPr>
          <p:nvPr/>
        </p:nvSpPr>
        <p:spPr bwMode="auto">
          <a:xfrm>
            <a:off x="9667190" y="1286901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各层设备</a:t>
            </a:r>
          </a:p>
        </p:txBody>
      </p:sp>
      <p:grpSp>
        <p:nvGrpSpPr>
          <p:cNvPr id="84" name="组合 30"/>
          <p:cNvGrpSpPr>
            <a:grpSpLocks/>
          </p:cNvGrpSpPr>
          <p:nvPr/>
        </p:nvGrpSpPr>
        <p:grpSpPr bwMode="auto">
          <a:xfrm>
            <a:off x="6212682" y="1778025"/>
            <a:ext cx="2571750" cy="3571875"/>
            <a:chOff x="4041741" y="1285861"/>
            <a:chExt cx="2571768" cy="3571875"/>
          </a:xfrm>
        </p:grpSpPr>
        <p:sp>
          <p:nvSpPr>
            <p:cNvPr id="85" name="Rectangle 4">
              <a:extLst/>
            </p:cNvPr>
            <p:cNvSpPr>
              <a:spLocks noChangeArrowheads="1"/>
            </p:cNvSpPr>
            <p:nvPr/>
          </p:nvSpPr>
          <p:spPr bwMode="auto">
            <a:xfrm>
              <a:off x="4044916" y="2466961"/>
              <a:ext cx="2546368" cy="12461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" name="Rectangle 5">
              <a:extLst/>
            </p:cNvPr>
            <p:cNvSpPr>
              <a:spLocks noChangeArrowheads="1"/>
            </p:cNvSpPr>
            <p:nvPr/>
          </p:nvSpPr>
          <p:spPr bwMode="auto">
            <a:xfrm>
              <a:off x="4044916" y="1285861"/>
              <a:ext cx="2546368" cy="3571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Line 6">
              <a:extLst/>
            </p:cNvPr>
            <p:cNvSpPr>
              <a:spLocks noChangeShapeType="1"/>
            </p:cNvSpPr>
            <p:nvPr/>
          </p:nvSpPr>
          <p:spPr bwMode="auto">
            <a:xfrm>
              <a:off x="4044916" y="2008173"/>
              <a:ext cx="254636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8" name="Line 7">
              <a:extLst/>
            </p:cNvPr>
            <p:cNvSpPr>
              <a:spLocks noChangeShapeType="1"/>
            </p:cNvSpPr>
            <p:nvPr/>
          </p:nvSpPr>
          <p:spPr bwMode="auto">
            <a:xfrm>
              <a:off x="4044916" y="2466961"/>
              <a:ext cx="254636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4654519" y="1298561"/>
              <a:ext cx="1620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各种应用层协议</a:t>
              </a:r>
            </a:p>
          </p:txBody>
        </p:sp>
        <p:sp>
          <p:nvSpPr>
            <p:cNvPr id="90" name="Text Box 10"/>
            <p:cNvSpPr txBox="1">
              <a:spLocks noChangeArrowheads="1"/>
            </p:cNvSpPr>
            <p:nvPr/>
          </p:nvSpPr>
          <p:spPr bwMode="auto">
            <a:xfrm>
              <a:off x="4327493" y="1643056"/>
              <a:ext cx="22365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(HTTP, FTP, SMTP </a:t>
              </a:r>
              <a:r>
                <a:rPr kumimoji="1" lang="zh-CN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等</a:t>
              </a:r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4946619" y="205103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TCP, UDP</a:t>
              </a:r>
            </a:p>
          </p:txBody>
        </p:sp>
        <p:sp>
          <p:nvSpPr>
            <p:cNvPr id="92" name="Rectangle 16">
              <a:extLst/>
            </p:cNvPr>
            <p:cNvSpPr>
              <a:spLocks noChangeArrowheads="1"/>
            </p:cNvSpPr>
            <p:nvPr/>
          </p:nvSpPr>
          <p:spPr bwMode="auto">
            <a:xfrm>
              <a:off x="4097304" y="2505061"/>
              <a:ext cx="608016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ICMP</a:t>
              </a:r>
            </a:p>
          </p:txBody>
        </p:sp>
        <p:sp>
          <p:nvSpPr>
            <p:cNvPr id="93" name="Text Box 17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5243487" y="2811448"/>
              <a:ext cx="37941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IP</a:t>
              </a:r>
            </a:p>
          </p:txBody>
        </p:sp>
        <p:sp>
          <p:nvSpPr>
            <p:cNvPr id="94" name="Rectangle 18">
              <a:extLst/>
            </p:cNvPr>
            <p:cNvSpPr>
              <a:spLocks noChangeArrowheads="1"/>
            </p:cNvSpPr>
            <p:nvPr/>
          </p:nvSpPr>
          <p:spPr bwMode="auto">
            <a:xfrm>
              <a:off x="5348263" y="3321036"/>
              <a:ext cx="584204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RARP</a:t>
              </a:r>
            </a:p>
          </p:txBody>
        </p:sp>
        <p:sp>
          <p:nvSpPr>
            <p:cNvPr id="95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5984855" y="3321036"/>
              <a:ext cx="552454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ARP</a:t>
              </a:r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4367182" y="3760773"/>
              <a:ext cx="1928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GBN,CSMA/CD … …</a:t>
              </a:r>
              <a:endParaRPr kumimoji="1" lang="zh-CN" altLang="en-US" sz="1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7" name="Line 21">
              <a:extLst/>
            </p:cNvPr>
            <p:cNvSpPr>
              <a:spLocks noChangeShapeType="1"/>
            </p:cNvSpPr>
            <p:nvPr/>
          </p:nvSpPr>
          <p:spPr bwMode="auto">
            <a:xfrm>
              <a:off x="4044916" y="3713148"/>
              <a:ext cx="2546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8" name="Rectangle 27">
              <a:extLst/>
            </p:cNvPr>
            <p:cNvSpPr>
              <a:spLocks noChangeArrowheads="1"/>
            </p:cNvSpPr>
            <p:nvPr/>
          </p:nvSpPr>
          <p:spPr bwMode="auto">
            <a:xfrm>
              <a:off x="4735484" y="2505061"/>
              <a:ext cx="606429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IGMP</a:t>
              </a:r>
            </a:p>
          </p:txBody>
        </p:sp>
        <p:cxnSp>
          <p:nvCxnSpPr>
            <p:cNvPr id="99" name="直接连接符 98">
              <a:extLst/>
            </p:cNvPr>
            <p:cNvCxnSpPr/>
            <p:nvPr/>
          </p:nvCxnSpPr>
          <p:spPr>
            <a:xfrm>
              <a:off x="4041741" y="4286236"/>
              <a:ext cx="2571768" cy="15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5" grpId="0"/>
      <p:bldP spid="66" grpId="0"/>
      <p:bldP spid="67" grpId="0"/>
      <p:bldP spid="68" grpId="0"/>
      <p:bldP spid="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2717800" y="1196752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五层协议对应的数据单元</a:t>
            </a:r>
            <a:endParaRPr lang="en-US" altLang="zh-CN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450554"/>
            <a:ext cx="19526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17800" y="2307679"/>
            <a:ext cx="2235200" cy="3240088"/>
            <a:chOff x="752475" y="2205038"/>
            <a:chExt cx="2235200" cy="3240087"/>
          </a:xfrm>
        </p:grpSpPr>
        <p:sp>
          <p:nvSpPr>
            <p:cNvPr id="65560" name="Text Box 4"/>
            <p:cNvSpPr txBox="1">
              <a:spLocks noChangeArrowheads="1"/>
            </p:cNvSpPr>
            <p:nvPr/>
          </p:nvSpPr>
          <p:spPr bwMode="auto">
            <a:xfrm>
              <a:off x="1319213" y="4318000"/>
              <a:ext cx="12001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latin typeface="Times New Roman" pitchFamily="18" charset="0"/>
                </a:rPr>
                <a:t>数据链路层</a:t>
              </a:r>
            </a:p>
          </p:txBody>
        </p:sp>
        <p:grpSp>
          <p:nvGrpSpPr>
            <p:cNvPr id="65561" name="Group 5"/>
            <p:cNvGrpSpPr>
              <a:grpSpLocks/>
            </p:cNvGrpSpPr>
            <p:nvPr/>
          </p:nvGrpSpPr>
          <p:grpSpPr bwMode="auto">
            <a:xfrm>
              <a:off x="1068388" y="2205038"/>
              <a:ext cx="1919287" cy="3240087"/>
              <a:chOff x="673" y="1389"/>
              <a:chExt cx="1535" cy="2041"/>
            </a:xfrm>
          </p:grpSpPr>
          <p:sp>
            <p:nvSpPr>
              <p:cNvPr id="65567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5568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9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70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21345 h 120"/>
                  <a:gd name="T2" fmla="*/ 54768503 w 1200"/>
                  <a:gd name="T3" fmla="*/ 21345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71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62" name="Text Box 11"/>
            <p:cNvSpPr txBox="1">
              <a:spLocks noChangeArrowheads="1"/>
            </p:cNvSpPr>
            <p:nvPr/>
          </p:nvSpPr>
          <p:spPr bwMode="auto">
            <a:xfrm>
              <a:off x="752475" y="2492375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333399"/>
                  </a:solidFill>
                  <a:ea typeface="黑体" pitchFamily="49" charset="-122"/>
                </a:rPr>
                <a:t>5       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应用层</a:t>
              </a:r>
            </a:p>
          </p:txBody>
        </p:sp>
        <p:sp>
          <p:nvSpPr>
            <p:cNvPr id="65563" name="Text Box 12"/>
            <p:cNvSpPr txBox="1">
              <a:spLocks noChangeArrowheads="1"/>
            </p:cNvSpPr>
            <p:nvPr/>
          </p:nvSpPr>
          <p:spPr bwMode="auto">
            <a:xfrm>
              <a:off x="752475" y="3103563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4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运输层</a:t>
              </a:r>
            </a:p>
          </p:txBody>
        </p:sp>
        <p:sp>
          <p:nvSpPr>
            <p:cNvPr id="65564" name="Text Box 13"/>
            <p:cNvSpPr txBox="1">
              <a:spLocks noChangeArrowheads="1"/>
            </p:cNvSpPr>
            <p:nvPr/>
          </p:nvSpPr>
          <p:spPr bwMode="auto">
            <a:xfrm>
              <a:off x="752475" y="3716338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3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网络层</a:t>
              </a:r>
            </a:p>
          </p:txBody>
        </p:sp>
        <p:sp>
          <p:nvSpPr>
            <p:cNvPr id="65565" name="Text Box 14"/>
            <p:cNvSpPr txBox="1">
              <a:spLocks noChangeArrowheads="1"/>
            </p:cNvSpPr>
            <p:nvPr/>
          </p:nvSpPr>
          <p:spPr bwMode="auto">
            <a:xfrm>
              <a:off x="752475" y="4329113"/>
              <a:ext cx="1874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2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数据链路层</a:t>
              </a:r>
            </a:p>
          </p:txBody>
        </p:sp>
        <p:sp>
          <p:nvSpPr>
            <p:cNvPr id="65566" name="Text Box 15"/>
            <p:cNvSpPr txBox="1">
              <a:spLocks noChangeArrowheads="1"/>
            </p:cNvSpPr>
            <p:nvPr/>
          </p:nvSpPr>
          <p:spPr bwMode="auto">
            <a:xfrm>
              <a:off x="752475" y="4941888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1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物理层</a:t>
              </a:r>
            </a:p>
          </p:txBody>
        </p:sp>
      </p:grpSp>
      <p:sp>
        <p:nvSpPr>
          <p:cNvPr id="21" name="Right Arrow 20">
            <a:extLst/>
          </p:cNvPr>
          <p:cNvSpPr/>
          <p:nvPr/>
        </p:nvSpPr>
        <p:spPr>
          <a:xfrm>
            <a:off x="4881563" y="2521992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ight Arrow 21">
            <a:extLst/>
          </p:cNvPr>
          <p:cNvSpPr/>
          <p:nvPr/>
        </p:nvSpPr>
        <p:spPr>
          <a:xfrm>
            <a:off x="4881563" y="3128417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ight Arrow 22">
            <a:extLst/>
          </p:cNvPr>
          <p:cNvSpPr/>
          <p:nvPr/>
        </p:nvSpPr>
        <p:spPr>
          <a:xfrm>
            <a:off x="4881563" y="3736429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ight Arrow 23">
            <a:extLst/>
          </p:cNvPr>
          <p:cNvSpPr/>
          <p:nvPr/>
        </p:nvSpPr>
        <p:spPr>
          <a:xfrm>
            <a:off x="4881563" y="4344442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ight Arrow 24">
            <a:extLst/>
          </p:cNvPr>
          <p:cNvSpPr/>
          <p:nvPr/>
        </p:nvSpPr>
        <p:spPr>
          <a:xfrm>
            <a:off x="4881563" y="4950867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ounded Rectangle 25">
            <a:extLst/>
          </p:cNvPr>
          <p:cNvSpPr/>
          <p:nvPr/>
        </p:nvSpPr>
        <p:spPr>
          <a:xfrm>
            <a:off x="7239000" y="2450554"/>
            <a:ext cx="1857375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应用层</a:t>
            </a:r>
            <a:r>
              <a:rPr lang="en-US" altLang="zh-CN" sz="2400" dirty="0">
                <a:solidFill>
                  <a:srgbClr val="000000"/>
                </a:solidFill>
              </a:rPr>
              <a:t>PDU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Rounded Rectangle 26">
            <a:extLst/>
          </p:cNvPr>
          <p:cNvSpPr/>
          <p:nvPr/>
        </p:nvSpPr>
        <p:spPr>
          <a:xfrm>
            <a:off x="6810375" y="3056979"/>
            <a:ext cx="2286000" cy="465138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</a:rPr>
              <a:t>运输层报文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8" name="Rounded Rectangle 27">
            <a:extLst/>
          </p:cNvPr>
          <p:cNvSpPr/>
          <p:nvPr/>
        </p:nvSpPr>
        <p:spPr>
          <a:xfrm>
            <a:off x="5881688" y="4273004"/>
            <a:ext cx="3714750" cy="463550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rgbClr val="000000"/>
                </a:solidFill>
              </a:rPr>
              <a:t>数据帧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" name="Rounded Rectangle 28">
            <a:extLst/>
          </p:cNvPr>
          <p:cNvSpPr/>
          <p:nvPr/>
        </p:nvSpPr>
        <p:spPr>
          <a:xfrm>
            <a:off x="6310313" y="3664992"/>
            <a:ext cx="2786062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</a:rPr>
              <a:t>数据报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分组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/>
          </p:cNvPr>
          <p:cNvSpPr/>
          <p:nvPr/>
        </p:nvSpPr>
        <p:spPr>
          <a:xfrm>
            <a:off x="5881688" y="4879429"/>
            <a:ext cx="3714750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</a:rPr>
              <a:t>0110101010100000100100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881688" y="5808117"/>
            <a:ext cx="3714750" cy="357187"/>
            <a:chOff x="4357686" y="5214950"/>
            <a:chExt cx="3714776" cy="357190"/>
          </a:xfrm>
        </p:grpSpPr>
        <p:grpSp>
          <p:nvGrpSpPr>
            <p:cNvPr id="65553" name="Group 35"/>
            <p:cNvGrpSpPr>
              <a:grpSpLocks/>
            </p:cNvGrpSpPr>
            <p:nvPr/>
          </p:nvGrpSpPr>
          <p:grpSpPr bwMode="auto">
            <a:xfrm>
              <a:off x="4357686" y="5214950"/>
              <a:ext cx="3705222" cy="357190"/>
              <a:chOff x="1643041" y="5214949"/>
              <a:chExt cx="3705222" cy="357190"/>
            </a:xfrm>
          </p:grpSpPr>
          <p:sp>
            <p:nvSpPr>
              <p:cNvPr id="65556" name="AutoShape 4"/>
              <p:cNvSpPr>
                <a:spLocks noChangeArrowheads="1"/>
              </p:cNvSpPr>
              <p:nvPr/>
            </p:nvSpPr>
            <p:spPr bwMode="auto">
              <a:xfrm rot="-5400000">
                <a:off x="3317057" y="3540933"/>
                <a:ext cx="357190" cy="3705222"/>
              </a:xfrm>
              <a:prstGeom prst="can">
                <a:avLst>
                  <a:gd name="adj" fmla="val 48649"/>
                </a:avLst>
              </a:prstGeom>
              <a:gradFill rotWithShape="0">
                <a:gsLst>
                  <a:gs pos="0">
                    <a:srgbClr val="ACACAC"/>
                  </a:gs>
                  <a:gs pos="50000">
                    <a:srgbClr val="EAEAEA"/>
                  </a:gs>
                  <a:gs pos="100000">
                    <a:srgbClr val="ACACAC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grpSp>
            <p:nvGrpSpPr>
              <p:cNvPr id="65557" name="Group 34"/>
              <p:cNvGrpSpPr>
                <a:grpSpLocks/>
              </p:cNvGrpSpPr>
              <p:nvPr/>
            </p:nvGrpSpPr>
            <p:grpSpPr bwMode="auto">
              <a:xfrm>
                <a:off x="1928794" y="5361002"/>
                <a:ext cx="1066800" cy="139700"/>
                <a:chOff x="1344" y="912"/>
                <a:chExt cx="672" cy="96"/>
              </a:xfrm>
            </p:grpSpPr>
            <p:sp>
              <p:nvSpPr>
                <p:cNvPr id="6555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96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59" name="Freeform 36"/>
                <p:cNvSpPr>
                  <a:spLocks/>
                </p:cNvSpPr>
                <p:nvPr/>
              </p:nvSpPr>
              <p:spPr bwMode="auto">
                <a:xfrm>
                  <a:off x="1392" y="912"/>
                  <a:ext cx="576" cy="96"/>
                </a:xfrm>
                <a:custGeom>
                  <a:avLst/>
                  <a:gdLst>
                    <a:gd name="T0" fmla="*/ 0 w 576"/>
                    <a:gd name="T1" fmla="*/ 1 h 192"/>
                    <a:gd name="T2" fmla="*/ 0 w 576"/>
                    <a:gd name="T3" fmla="*/ 0 h 192"/>
                    <a:gd name="T4" fmla="*/ 192 w 576"/>
                    <a:gd name="T5" fmla="*/ 0 h 192"/>
                    <a:gd name="T6" fmla="*/ 192 w 576"/>
                    <a:gd name="T7" fmla="*/ 1 h 192"/>
                    <a:gd name="T8" fmla="*/ 288 w 576"/>
                    <a:gd name="T9" fmla="*/ 1 h 192"/>
                    <a:gd name="T10" fmla="*/ 288 w 576"/>
                    <a:gd name="T11" fmla="*/ 0 h 192"/>
                    <a:gd name="T12" fmla="*/ 336 w 576"/>
                    <a:gd name="T13" fmla="*/ 0 h 192"/>
                    <a:gd name="T14" fmla="*/ 336 w 576"/>
                    <a:gd name="T15" fmla="*/ 1 h 192"/>
                    <a:gd name="T16" fmla="*/ 480 w 576"/>
                    <a:gd name="T17" fmla="*/ 1 h 192"/>
                    <a:gd name="T18" fmla="*/ 480 w 576"/>
                    <a:gd name="T19" fmla="*/ 0 h 192"/>
                    <a:gd name="T20" fmla="*/ 576 w 576"/>
                    <a:gd name="T21" fmla="*/ 0 h 192"/>
                    <a:gd name="T22" fmla="*/ 576 w 576"/>
                    <a:gd name="T23" fmla="*/ 1 h 192"/>
                    <a:gd name="T24" fmla="*/ 0 w 576"/>
                    <a:gd name="T25" fmla="*/ 1 h 19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6"/>
                    <a:gd name="T40" fmla="*/ 0 h 192"/>
                    <a:gd name="T41" fmla="*/ 576 w 576"/>
                    <a:gd name="T42" fmla="*/ 192 h 19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6" h="192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192" y="0"/>
                      </a:lnTo>
                      <a:lnTo>
                        <a:pt x="192" y="192"/>
                      </a:lnTo>
                      <a:lnTo>
                        <a:pt x="288" y="192"/>
                      </a:lnTo>
                      <a:lnTo>
                        <a:pt x="288" y="0"/>
                      </a:lnTo>
                      <a:lnTo>
                        <a:pt x="336" y="0"/>
                      </a:lnTo>
                      <a:lnTo>
                        <a:pt x="336" y="192"/>
                      </a:lnTo>
                      <a:lnTo>
                        <a:pt x="480" y="192"/>
                      </a:lnTo>
                      <a:lnTo>
                        <a:pt x="480" y="0"/>
                      </a:lnTo>
                      <a:lnTo>
                        <a:pt x="576" y="0"/>
                      </a:lnTo>
                      <a:lnTo>
                        <a:pt x="57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5554" name="Freeform 36"/>
            <p:cNvSpPr>
              <a:spLocks/>
            </p:cNvSpPr>
            <p:nvPr/>
          </p:nvSpPr>
          <p:spPr bwMode="auto">
            <a:xfrm>
              <a:off x="6072198" y="5357826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Freeform 37"/>
            <p:cNvSpPr>
              <a:spLocks/>
            </p:cNvSpPr>
            <p:nvPr/>
          </p:nvSpPr>
          <p:spPr bwMode="auto">
            <a:xfrm>
              <a:off x="7158062" y="5357826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52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计算机网络的重要功能 </a:t>
            </a:r>
          </a:p>
        </p:txBody>
      </p:sp>
      <p:graphicFrame>
        <p:nvGraphicFramePr>
          <p:cNvPr id="7" name="Content Placeholder 6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00534"/>
              </p:ext>
            </p:extLst>
          </p:nvPr>
        </p:nvGraphicFramePr>
        <p:xfrm>
          <a:off x="3143672" y="1772816"/>
          <a:ext cx="528641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发送数据 </a:t>
            </a: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 rot="-5400000">
            <a:off x="5898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2057400" y="23018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305050" y="24812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305050" y="3108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2305050" y="36655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305050" y="4224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2305050" y="47910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6570" name="Freeform 10"/>
          <p:cNvSpPr>
            <a:spLocks/>
          </p:cNvSpPr>
          <p:nvPr/>
        </p:nvSpPr>
        <p:spPr bwMode="auto">
          <a:xfrm>
            <a:off x="2057400" y="290353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Freeform 11"/>
          <p:cNvSpPr>
            <a:spLocks/>
          </p:cNvSpPr>
          <p:nvPr/>
        </p:nvSpPr>
        <p:spPr bwMode="auto">
          <a:xfrm>
            <a:off x="2066925" y="34782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Freeform 12"/>
          <p:cNvSpPr>
            <a:spLocks/>
          </p:cNvSpPr>
          <p:nvPr/>
        </p:nvSpPr>
        <p:spPr bwMode="auto">
          <a:xfrm>
            <a:off x="2044700" y="4054475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Freeform 13"/>
          <p:cNvSpPr>
            <a:spLocks/>
          </p:cNvSpPr>
          <p:nvPr/>
        </p:nvSpPr>
        <p:spPr bwMode="auto">
          <a:xfrm>
            <a:off x="2044700" y="4646613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AutoShape 14"/>
          <p:cNvSpPr>
            <a:spLocks noChangeArrowheads="1"/>
          </p:cNvSpPr>
          <p:nvPr/>
        </p:nvSpPr>
        <p:spPr bwMode="auto">
          <a:xfrm>
            <a:off x="9410700" y="22685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9448800" y="2446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9448800" y="3073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9448800" y="36306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9448800" y="419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9448800" y="47561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6580" name="Freeform 20"/>
          <p:cNvSpPr>
            <a:spLocks/>
          </p:cNvSpPr>
          <p:nvPr/>
        </p:nvSpPr>
        <p:spPr bwMode="auto">
          <a:xfrm>
            <a:off x="9410700" y="28686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Freeform 21"/>
          <p:cNvSpPr>
            <a:spLocks/>
          </p:cNvSpPr>
          <p:nvPr/>
        </p:nvSpPr>
        <p:spPr bwMode="auto">
          <a:xfrm>
            <a:off x="9420225" y="344328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Freeform 22"/>
          <p:cNvSpPr>
            <a:spLocks/>
          </p:cNvSpPr>
          <p:nvPr/>
        </p:nvSpPr>
        <p:spPr bwMode="auto">
          <a:xfrm>
            <a:off x="9398000" y="4019550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Freeform 23"/>
          <p:cNvSpPr>
            <a:spLocks/>
          </p:cNvSpPr>
          <p:nvPr/>
        </p:nvSpPr>
        <p:spPr bwMode="auto">
          <a:xfrm>
            <a:off x="9398000" y="4611688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1919288" y="1700213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66585" name="Text Box 29"/>
          <p:cNvSpPr txBox="1">
            <a:spLocks noChangeArrowheads="1"/>
          </p:cNvSpPr>
          <p:nvPr/>
        </p:nvSpPr>
        <p:spPr bwMode="auto">
          <a:xfrm>
            <a:off x="9294813" y="16287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5095875" y="2525713"/>
            <a:ext cx="3087688" cy="3635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3503613" y="48275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sp>
        <p:nvSpPr>
          <p:cNvPr id="66588" name="Text Box 36"/>
          <p:cNvSpPr txBox="1">
            <a:spLocks noChangeArrowheads="1"/>
          </p:cNvSpPr>
          <p:nvPr/>
        </p:nvSpPr>
        <p:spPr bwMode="auto">
          <a:xfrm>
            <a:off x="3287713" y="1268413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注意观察加入或剥去首部（尾部）的层次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575050" y="2384425"/>
            <a:ext cx="1512888" cy="1074738"/>
            <a:chOff x="1292" y="1846"/>
            <a:chExt cx="953" cy="677"/>
          </a:xfrm>
        </p:grpSpPr>
        <p:sp>
          <p:nvSpPr>
            <p:cNvPr id="66626" name="Rectangle 66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66627" name="Text Box 67"/>
            <p:cNvSpPr txBox="1">
              <a:spLocks noChangeArrowheads="1"/>
            </p:cNvSpPr>
            <p:nvPr/>
          </p:nvSpPr>
          <p:spPr bwMode="auto">
            <a:xfrm>
              <a:off x="1292" y="1846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运输层首部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3057525" y="2882900"/>
            <a:ext cx="1525588" cy="1152525"/>
            <a:chOff x="966" y="2160"/>
            <a:chExt cx="961" cy="726"/>
          </a:xfrm>
        </p:grpSpPr>
        <p:sp>
          <p:nvSpPr>
            <p:cNvPr id="66623" name="Rectangle 70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66624" name="Text Box 71"/>
            <p:cNvSpPr txBox="1">
              <a:spLocks noChangeArrowheads="1"/>
            </p:cNvSpPr>
            <p:nvPr/>
          </p:nvSpPr>
          <p:spPr bwMode="auto">
            <a:xfrm>
              <a:off x="966" y="216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网络层首部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5" name="Line 72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917825" y="3314700"/>
            <a:ext cx="1162050" cy="1295400"/>
            <a:chOff x="878" y="2432"/>
            <a:chExt cx="732" cy="816"/>
          </a:xfrm>
        </p:grpSpPr>
        <p:sp>
          <p:nvSpPr>
            <p:cNvPr id="66620" name="Rectangle 74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6621" name="Text Box 75"/>
            <p:cNvSpPr txBox="1">
              <a:spLocks noChangeArrowheads="1"/>
            </p:cNvSpPr>
            <p:nvPr/>
          </p:nvSpPr>
          <p:spPr bwMode="auto">
            <a:xfrm>
              <a:off x="878" y="2432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2" name="Line 76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8183563" y="3321050"/>
            <a:ext cx="1008062" cy="1290638"/>
            <a:chOff x="4195" y="2436"/>
            <a:chExt cx="635" cy="813"/>
          </a:xfrm>
        </p:grpSpPr>
        <p:sp>
          <p:nvSpPr>
            <p:cNvPr id="66617" name="Rectangle 78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6618" name="Line 79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9" name="Text Box 80"/>
            <p:cNvSpPr txBox="1">
              <a:spLocks noChangeArrowheads="1"/>
            </p:cNvSpPr>
            <p:nvPr/>
          </p:nvSpPr>
          <p:spPr bwMode="auto">
            <a:xfrm>
              <a:off x="4234" y="2436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尾部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81" name="Freeform 36"/>
          <p:cNvSpPr>
            <a:spLocks/>
          </p:cNvSpPr>
          <p:nvPr/>
        </p:nvSpPr>
        <p:spPr bwMode="auto">
          <a:xfrm>
            <a:off x="2324100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36"/>
          <p:cNvSpPr>
            <a:spLocks/>
          </p:cNvSpPr>
          <p:nvPr/>
        </p:nvSpPr>
        <p:spPr bwMode="auto">
          <a:xfrm>
            <a:off x="3452813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36"/>
          <p:cNvSpPr>
            <a:spLocks/>
          </p:cNvSpPr>
          <p:nvPr/>
        </p:nvSpPr>
        <p:spPr bwMode="auto">
          <a:xfrm>
            <a:off x="4524375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5095875" y="3090863"/>
            <a:ext cx="3087688" cy="3635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595813" y="3676650"/>
            <a:ext cx="3587750" cy="365125"/>
            <a:chOff x="3071802" y="4222750"/>
            <a:chExt cx="3587761" cy="365024"/>
          </a:xfrm>
        </p:grpSpPr>
        <p:sp>
          <p:nvSpPr>
            <p:cNvPr id="66615" name="Rectangle 42"/>
            <p:cNvSpPr>
              <a:spLocks noChangeArrowheads="1"/>
            </p:cNvSpPr>
            <p:nvPr/>
          </p:nvSpPr>
          <p:spPr bwMode="auto">
            <a:xfrm>
              <a:off x="3071802" y="4222750"/>
              <a:ext cx="504825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66616" name="Rectangle 30"/>
            <p:cNvSpPr>
              <a:spLocks noChangeArrowheads="1"/>
            </p:cNvSpPr>
            <p:nvPr/>
          </p:nvSpPr>
          <p:spPr bwMode="auto">
            <a:xfrm>
              <a:off x="3571868" y="4224241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4079875" y="4241800"/>
            <a:ext cx="4103688" cy="369888"/>
            <a:chOff x="2555875" y="4788353"/>
            <a:chExt cx="4103688" cy="369435"/>
          </a:xfrm>
        </p:grpSpPr>
        <p:grpSp>
          <p:nvGrpSpPr>
            <p:cNvPr id="66611" name="Group 45"/>
            <p:cNvGrpSpPr>
              <a:grpSpLocks/>
            </p:cNvGrpSpPr>
            <p:nvPr/>
          </p:nvGrpSpPr>
          <p:grpSpPr bwMode="auto">
            <a:xfrm>
              <a:off x="2555875" y="4799013"/>
              <a:ext cx="1009650" cy="358775"/>
              <a:chOff x="1610" y="3023"/>
              <a:chExt cx="636" cy="226"/>
            </a:xfrm>
          </p:grpSpPr>
          <p:sp>
            <p:nvSpPr>
              <p:cNvPr id="66613" name="Rectangle 46"/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66614" name="Rectangle 47"/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66612" name="Rectangle 30"/>
            <p:cNvSpPr>
              <a:spLocks noChangeArrowheads="1"/>
            </p:cNvSpPr>
            <p:nvPr/>
          </p:nvSpPr>
          <p:spPr bwMode="auto">
            <a:xfrm>
              <a:off x="3571868" y="4788353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174875" y="2811463"/>
            <a:ext cx="4497388" cy="396875"/>
            <a:chOff x="410" y="2115"/>
            <a:chExt cx="2833" cy="250"/>
          </a:xfrm>
        </p:grpSpPr>
        <p:sp>
          <p:nvSpPr>
            <p:cNvPr id="66609" name="AutoShape 54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10" name="AutoShape 55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74875" y="3371850"/>
            <a:ext cx="4137025" cy="409575"/>
            <a:chOff x="410" y="2468"/>
            <a:chExt cx="2606" cy="258"/>
          </a:xfrm>
        </p:grpSpPr>
        <p:sp>
          <p:nvSpPr>
            <p:cNvPr id="66607" name="AutoShape 57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8" name="AutoShape 58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2173288" y="3962400"/>
            <a:ext cx="3832225" cy="444500"/>
            <a:chOff x="409" y="2840"/>
            <a:chExt cx="2414" cy="280"/>
          </a:xfrm>
        </p:grpSpPr>
        <p:sp>
          <p:nvSpPr>
            <p:cNvPr id="66605" name="AutoShape 60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6" name="AutoShape 61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2173288" y="4538663"/>
            <a:ext cx="3635375" cy="460375"/>
            <a:chOff x="409" y="3203"/>
            <a:chExt cx="2290" cy="290"/>
          </a:xfrm>
        </p:grpSpPr>
        <p:sp>
          <p:nvSpPr>
            <p:cNvPr id="66603" name="AutoShape 63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4" name="AutoShape 64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/>
      <p:bldP spid="128035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5095875" y="2994025"/>
            <a:ext cx="3087688" cy="3635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发送数据 </a:t>
            </a:r>
          </a:p>
        </p:txBody>
      </p:sp>
      <p:sp>
        <p:nvSpPr>
          <p:cNvPr id="67588" name="AutoShape 3"/>
          <p:cNvSpPr>
            <a:spLocks noChangeArrowheads="1"/>
          </p:cNvSpPr>
          <p:nvPr/>
        </p:nvSpPr>
        <p:spPr bwMode="auto">
          <a:xfrm rot="-5400000">
            <a:off x="5898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2305050" y="30273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2305050" y="36544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2305050" y="42116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2305050" y="4770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2305050" y="53371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7595" name="Freeform 10"/>
          <p:cNvSpPr>
            <a:spLocks/>
          </p:cNvSpPr>
          <p:nvPr/>
        </p:nvSpPr>
        <p:spPr bwMode="auto">
          <a:xfrm>
            <a:off x="2057400" y="344963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Freeform 11"/>
          <p:cNvSpPr>
            <a:spLocks/>
          </p:cNvSpPr>
          <p:nvPr/>
        </p:nvSpPr>
        <p:spPr bwMode="auto">
          <a:xfrm>
            <a:off x="2066925" y="40243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Freeform 12"/>
          <p:cNvSpPr>
            <a:spLocks/>
          </p:cNvSpPr>
          <p:nvPr/>
        </p:nvSpPr>
        <p:spPr bwMode="auto">
          <a:xfrm>
            <a:off x="2044700" y="4600575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Freeform 13"/>
          <p:cNvSpPr>
            <a:spLocks/>
          </p:cNvSpPr>
          <p:nvPr/>
        </p:nvSpPr>
        <p:spPr bwMode="auto">
          <a:xfrm>
            <a:off x="2044700" y="5192713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AutoShape 14"/>
          <p:cNvSpPr>
            <a:spLocks noChangeArrowheads="1"/>
          </p:cNvSpPr>
          <p:nvPr/>
        </p:nvSpPr>
        <p:spPr bwMode="auto">
          <a:xfrm>
            <a:off x="9410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600" name="Text Box 15"/>
          <p:cNvSpPr txBox="1">
            <a:spLocks noChangeArrowheads="1"/>
          </p:cNvSpPr>
          <p:nvPr/>
        </p:nvSpPr>
        <p:spPr bwMode="auto">
          <a:xfrm>
            <a:off x="9448800" y="2992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7601" name="Text Box 16"/>
          <p:cNvSpPr txBox="1">
            <a:spLocks noChangeArrowheads="1"/>
          </p:cNvSpPr>
          <p:nvPr/>
        </p:nvSpPr>
        <p:spPr bwMode="auto">
          <a:xfrm>
            <a:off x="9448800" y="36195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7602" name="Text Box 17"/>
          <p:cNvSpPr txBox="1">
            <a:spLocks noChangeArrowheads="1"/>
          </p:cNvSpPr>
          <p:nvPr/>
        </p:nvSpPr>
        <p:spPr bwMode="auto">
          <a:xfrm>
            <a:off x="9448800" y="41767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9448800" y="4737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7604" name="Text Box 19"/>
          <p:cNvSpPr txBox="1">
            <a:spLocks noChangeArrowheads="1"/>
          </p:cNvSpPr>
          <p:nvPr/>
        </p:nvSpPr>
        <p:spPr bwMode="auto">
          <a:xfrm>
            <a:off x="9448800" y="53022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7605" name="Freeform 20"/>
          <p:cNvSpPr>
            <a:spLocks/>
          </p:cNvSpPr>
          <p:nvPr/>
        </p:nvSpPr>
        <p:spPr bwMode="auto">
          <a:xfrm>
            <a:off x="9410700" y="34147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6" name="Freeform 21"/>
          <p:cNvSpPr>
            <a:spLocks/>
          </p:cNvSpPr>
          <p:nvPr/>
        </p:nvSpPr>
        <p:spPr bwMode="auto">
          <a:xfrm>
            <a:off x="9420225" y="398938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7" name="Freeform 22"/>
          <p:cNvSpPr>
            <a:spLocks/>
          </p:cNvSpPr>
          <p:nvPr/>
        </p:nvSpPr>
        <p:spPr bwMode="auto">
          <a:xfrm>
            <a:off x="9398000" y="4565650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Freeform 23"/>
          <p:cNvSpPr>
            <a:spLocks/>
          </p:cNvSpPr>
          <p:nvPr/>
        </p:nvSpPr>
        <p:spPr bwMode="auto">
          <a:xfrm>
            <a:off x="9398000" y="5157788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Text Box 24"/>
          <p:cNvSpPr txBox="1">
            <a:spLocks noChangeArrowheads="1"/>
          </p:cNvSpPr>
          <p:nvPr/>
        </p:nvSpPr>
        <p:spPr bwMode="auto">
          <a:xfrm>
            <a:off x="1919288" y="21748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67610" name="Text Box 29"/>
          <p:cNvSpPr txBox="1">
            <a:spLocks noChangeArrowheads="1"/>
          </p:cNvSpPr>
          <p:nvPr/>
        </p:nvSpPr>
        <p:spPr bwMode="auto">
          <a:xfrm>
            <a:off x="9294813" y="21748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3503613" y="53736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503613" y="4795838"/>
            <a:ext cx="5184775" cy="363537"/>
            <a:chOff x="1979613" y="4795745"/>
            <a:chExt cx="5184775" cy="363533"/>
          </a:xfrm>
        </p:grpSpPr>
        <p:sp>
          <p:nvSpPr>
            <p:cNvPr id="67642" name="Rectangle 33"/>
            <p:cNvSpPr>
              <a:spLocks noChangeArrowheads="1"/>
            </p:cNvSpPr>
            <p:nvPr/>
          </p:nvSpPr>
          <p:spPr bwMode="auto">
            <a:xfrm>
              <a:off x="1979613" y="4799013"/>
              <a:ext cx="576263" cy="3587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7643" name="Rectangle 34"/>
            <p:cNvSpPr>
              <a:spLocks noChangeArrowheads="1"/>
            </p:cNvSpPr>
            <p:nvPr/>
          </p:nvSpPr>
          <p:spPr bwMode="auto">
            <a:xfrm>
              <a:off x="6659563" y="4799013"/>
              <a:ext cx="504825" cy="35877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grpSp>
          <p:nvGrpSpPr>
            <p:cNvPr id="67644" name="Group 76"/>
            <p:cNvGrpSpPr>
              <a:grpSpLocks/>
            </p:cNvGrpSpPr>
            <p:nvPr/>
          </p:nvGrpSpPr>
          <p:grpSpPr bwMode="auto">
            <a:xfrm>
              <a:off x="2555876" y="4795745"/>
              <a:ext cx="4103687" cy="363533"/>
              <a:chOff x="2555876" y="4795745"/>
              <a:chExt cx="4103687" cy="363533"/>
            </a:xfrm>
          </p:grpSpPr>
          <p:sp>
            <p:nvSpPr>
              <p:cNvPr id="67645" name="Rectangle 30"/>
              <p:cNvSpPr>
                <a:spLocks noChangeArrowheads="1"/>
              </p:cNvSpPr>
              <p:nvPr/>
            </p:nvSpPr>
            <p:spPr bwMode="auto">
              <a:xfrm>
                <a:off x="3571868" y="4795745"/>
                <a:ext cx="3087695" cy="3635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应 用 层 数 据</a:t>
                </a:r>
              </a:p>
            </p:txBody>
          </p:sp>
          <p:grpSp>
            <p:nvGrpSpPr>
              <p:cNvPr id="67646" name="Group 35"/>
              <p:cNvGrpSpPr>
                <a:grpSpLocks/>
              </p:cNvGrpSpPr>
              <p:nvPr/>
            </p:nvGrpSpPr>
            <p:grpSpPr bwMode="auto">
              <a:xfrm>
                <a:off x="2555876" y="4799013"/>
                <a:ext cx="1009650" cy="358775"/>
                <a:chOff x="1610" y="3023"/>
                <a:chExt cx="636" cy="226"/>
              </a:xfrm>
            </p:grpSpPr>
            <p:sp>
              <p:nvSpPr>
                <p:cNvPr id="67647" name="Rectangle 36"/>
                <p:cNvSpPr>
                  <a:spLocks noChangeArrowheads="1"/>
                </p:cNvSpPr>
                <p:nvPr/>
              </p:nvSpPr>
              <p:spPr bwMode="auto">
                <a:xfrm>
                  <a:off x="1610" y="3023"/>
                  <a:ext cx="318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>
                      <a:solidFill>
                        <a:srgbClr val="333399"/>
                      </a:solidFill>
                    </a:rPr>
                    <a:t>H</a:t>
                  </a:r>
                  <a:r>
                    <a:rPr lang="en-US" altLang="zh-CN" b="1" baseline="-25000">
                      <a:solidFill>
                        <a:srgbClr val="333399"/>
                      </a:solidFill>
                    </a:rPr>
                    <a:t>3</a:t>
                  </a:r>
                </a:p>
              </p:txBody>
            </p:sp>
            <p:sp>
              <p:nvSpPr>
                <p:cNvPr id="67648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8" y="3023"/>
                  <a:ext cx="31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>
                      <a:solidFill>
                        <a:srgbClr val="333399"/>
                      </a:solidFill>
                    </a:rPr>
                    <a:t>H</a:t>
                  </a:r>
                  <a:r>
                    <a:rPr lang="en-US" altLang="zh-CN" b="1" baseline="-25000">
                      <a:solidFill>
                        <a:srgbClr val="333399"/>
                      </a:solidFill>
                    </a:rPr>
                    <a:t>4</a:t>
                  </a:r>
                </a:p>
              </p:txBody>
            </p:sp>
          </p:grpSp>
        </p:grpSp>
      </p:grpSp>
      <p:sp>
        <p:nvSpPr>
          <p:cNvPr id="68" name="Freeform 36"/>
          <p:cNvSpPr>
            <a:spLocks/>
          </p:cNvSpPr>
          <p:nvPr/>
        </p:nvSpPr>
        <p:spPr bwMode="auto">
          <a:xfrm>
            <a:off x="7124700" y="6003925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36"/>
          <p:cNvSpPr>
            <a:spLocks/>
          </p:cNvSpPr>
          <p:nvPr/>
        </p:nvSpPr>
        <p:spPr bwMode="auto">
          <a:xfrm>
            <a:off x="8253413" y="60007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9324975" y="60007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AutoShape 30">
            <a:extLst/>
          </p:cNvPr>
          <p:cNvSpPr>
            <a:spLocks noChangeArrowheads="1"/>
          </p:cNvSpPr>
          <p:nvPr/>
        </p:nvSpPr>
        <p:spPr bwMode="auto">
          <a:xfrm>
            <a:off x="5667375" y="1285875"/>
            <a:ext cx="2667000" cy="857250"/>
          </a:xfrm>
          <a:prstGeom prst="wedgeRoundRectCallout">
            <a:avLst>
              <a:gd name="adj1" fmla="val 87310"/>
              <a:gd name="adj2" fmla="val 82089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762000">
              <a:defRPr/>
            </a:pP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我收到了 </a:t>
            </a:r>
            <a:r>
              <a:rPr kumimoji="1" lang="en-US" altLang="zh-CN" sz="2000" dirty="0">
                <a:solidFill>
                  <a:srgbClr val="333399"/>
                </a:solidFill>
                <a:latin typeface="+mn-ea"/>
                <a:ea typeface="+mn-ea"/>
              </a:rPr>
              <a:t>AP</a:t>
            </a:r>
            <a:r>
              <a:rPr kumimoji="1" lang="en-US" altLang="zh-CN" sz="2000" baseline="-25000" dirty="0">
                <a:solidFill>
                  <a:srgbClr val="333399"/>
                </a:solidFill>
                <a:latin typeface="+mn-ea"/>
                <a:ea typeface="+mn-ea"/>
              </a:rPr>
              <a:t>1</a:t>
            </a:r>
            <a:r>
              <a:rPr kumimoji="1" lang="en-US" altLang="zh-CN" sz="2000" dirty="0">
                <a:solidFill>
                  <a:srgbClr val="333399"/>
                </a:solidFill>
                <a:latin typeface="+mn-ea"/>
                <a:ea typeface="+mn-ea"/>
              </a:rPr>
              <a:t> </a:t>
            </a: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发来</a:t>
            </a:r>
            <a:endParaRPr kumimoji="1" lang="en-US" altLang="zh-CN" sz="2000" dirty="0">
              <a:solidFill>
                <a:srgbClr val="333399"/>
              </a:solidFill>
              <a:latin typeface="+mn-ea"/>
              <a:ea typeface="+mn-ea"/>
            </a:endParaRPr>
          </a:p>
          <a:p>
            <a:pPr algn="ctr" defTabSz="762000">
              <a:defRPr/>
            </a:pP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的应用程序数据！</a:t>
            </a:r>
          </a:p>
          <a:p>
            <a:pPr algn="ctr" eaLnBrk="1" hangingPunct="1">
              <a:defRPr/>
            </a:pPr>
            <a:endParaRPr lang="en-US" dirty="0">
              <a:latin typeface="Tahoma" pitchFamily="34" charset="0"/>
            </a:endParaRPr>
          </a:p>
        </p:txBody>
      </p:sp>
      <p:sp>
        <p:nvSpPr>
          <p:cNvPr id="79" name="Rectangle 33"/>
          <p:cNvSpPr>
            <a:spLocks noChangeArrowheads="1"/>
          </p:cNvSpPr>
          <p:nvPr/>
        </p:nvSpPr>
        <p:spPr bwMode="auto">
          <a:xfrm>
            <a:off x="3503613" y="4800600"/>
            <a:ext cx="576262" cy="358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8183563" y="4800600"/>
            <a:ext cx="504825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T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4079875" y="4222750"/>
            <a:ext cx="4103688" cy="366713"/>
            <a:chOff x="2555875" y="4222750"/>
            <a:chExt cx="4103688" cy="366609"/>
          </a:xfrm>
        </p:grpSpPr>
        <p:sp>
          <p:nvSpPr>
            <p:cNvPr id="67637" name="Rectangle 3"/>
            <p:cNvSpPr>
              <a:spLocks noChangeArrowheads="1"/>
            </p:cNvSpPr>
            <p:nvPr/>
          </p:nvSpPr>
          <p:spPr bwMode="auto">
            <a:xfrm>
              <a:off x="2555875" y="4222750"/>
              <a:ext cx="504825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grpSp>
          <p:nvGrpSpPr>
            <p:cNvPr id="67638" name="Group 77"/>
            <p:cNvGrpSpPr>
              <a:grpSpLocks/>
            </p:cNvGrpSpPr>
            <p:nvPr/>
          </p:nvGrpSpPr>
          <p:grpSpPr bwMode="auto">
            <a:xfrm>
              <a:off x="3060700" y="4222750"/>
              <a:ext cx="3598863" cy="365024"/>
              <a:chOff x="3060700" y="4222750"/>
              <a:chExt cx="3598863" cy="365024"/>
            </a:xfrm>
          </p:grpSpPr>
          <p:sp>
            <p:nvSpPr>
              <p:cNvPr id="67640" name="Rectangle 30"/>
              <p:cNvSpPr>
                <a:spLocks noChangeArrowheads="1"/>
              </p:cNvSpPr>
              <p:nvPr/>
            </p:nvSpPr>
            <p:spPr bwMode="auto">
              <a:xfrm>
                <a:off x="3571868" y="4224241"/>
                <a:ext cx="3087695" cy="3635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应 用 层 数 据</a:t>
                </a:r>
              </a:p>
            </p:txBody>
          </p:sp>
          <p:sp>
            <p:nvSpPr>
              <p:cNvPr id="67641" name="Rectangle 4"/>
              <p:cNvSpPr>
                <a:spLocks noChangeArrowheads="1"/>
              </p:cNvSpPr>
              <p:nvPr/>
            </p:nvSpPr>
            <p:spPr bwMode="auto">
              <a:xfrm>
                <a:off x="3060700" y="4222750"/>
                <a:ext cx="504825" cy="358775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67639" name="Rectangle 3"/>
            <p:cNvSpPr>
              <a:spLocks noChangeArrowheads="1"/>
            </p:cNvSpPr>
            <p:nvPr/>
          </p:nvSpPr>
          <p:spPr bwMode="auto">
            <a:xfrm>
              <a:off x="2571736" y="4230584"/>
              <a:ext cx="504825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4595813" y="3571875"/>
            <a:ext cx="3587750" cy="373063"/>
            <a:chOff x="3071802" y="3571876"/>
            <a:chExt cx="3587761" cy="372956"/>
          </a:xfrm>
        </p:grpSpPr>
        <p:sp>
          <p:nvSpPr>
            <p:cNvPr id="67635" name="Rectangle 30"/>
            <p:cNvSpPr>
              <a:spLocks noChangeArrowheads="1"/>
            </p:cNvSpPr>
            <p:nvPr/>
          </p:nvSpPr>
          <p:spPr bwMode="auto">
            <a:xfrm>
              <a:off x="3571868" y="3581299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  <p:sp>
          <p:nvSpPr>
            <p:cNvPr id="67636" name="Rectangle 3"/>
            <p:cNvSpPr>
              <a:spLocks noChangeArrowheads="1"/>
            </p:cNvSpPr>
            <p:nvPr/>
          </p:nvSpPr>
          <p:spPr bwMode="auto">
            <a:xfrm>
              <a:off x="3071802" y="3571876"/>
              <a:ext cx="504825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</p:grp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090988" y="4229100"/>
            <a:ext cx="504825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4591050" y="3571875"/>
            <a:ext cx="5048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4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611813" y="5013325"/>
            <a:ext cx="4352925" cy="396875"/>
            <a:chOff x="2575" y="3158"/>
            <a:chExt cx="2742" cy="250"/>
          </a:xfrm>
        </p:grpSpPr>
        <p:sp>
          <p:nvSpPr>
            <p:cNvPr id="67633" name="AutoShape 41"/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4" name="AutoShape 42"/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5735638" y="4471988"/>
            <a:ext cx="4229100" cy="396875"/>
            <a:chOff x="2653" y="2817"/>
            <a:chExt cx="2664" cy="250"/>
          </a:xfrm>
        </p:grpSpPr>
        <p:sp>
          <p:nvSpPr>
            <p:cNvPr id="67631" name="AutoShape 44"/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2" name="AutoShape 45"/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115050" y="3895725"/>
            <a:ext cx="3849688" cy="396875"/>
            <a:chOff x="2892" y="2454"/>
            <a:chExt cx="2425" cy="250"/>
          </a:xfrm>
        </p:grpSpPr>
        <p:sp>
          <p:nvSpPr>
            <p:cNvPr id="67629" name="AutoShape 41"/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0" name="AutoShape 42"/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475413" y="3248025"/>
            <a:ext cx="3489325" cy="396875"/>
            <a:chOff x="3119" y="2046"/>
            <a:chExt cx="2198" cy="250"/>
          </a:xfrm>
        </p:grpSpPr>
        <p:sp>
          <p:nvSpPr>
            <p:cNvPr id="67627" name="AutoShape 39"/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28" name="AutoShape 40"/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xit" presetSubtype="9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29054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6" grpId="0" animBg="1"/>
      <p:bldP spid="86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reeform 3"/>
          <p:cNvSpPr>
            <a:spLocks/>
          </p:cNvSpPr>
          <p:nvPr/>
        </p:nvSpPr>
        <p:spPr bwMode="auto">
          <a:xfrm>
            <a:off x="3494088" y="3737967"/>
            <a:ext cx="2173287" cy="1419225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2147483647 h 240"/>
              <a:gd name="T4" fmla="*/ 2147483647 w 2752"/>
              <a:gd name="T5" fmla="*/ 2147483647 h 240"/>
              <a:gd name="T6" fmla="*/ 2147483647 w 2752"/>
              <a:gd name="T7" fmla="*/ 2147483647 h 240"/>
              <a:gd name="T8" fmla="*/ 2147483647 w 2752"/>
              <a:gd name="T9" fmla="*/ 2147483647 h 240"/>
              <a:gd name="T10" fmla="*/ 2147483647 w 2752"/>
              <a:gd name="T11" fmla="*/ 2147483647 h 240"/>
              <a:gd name="T12" fmla="*/ 2147483647 w 2752"/>
              <a:gd name="T13" fmla="*/ 2147483647 h 240"/>
              <a:gd name="T14" fmla="*/ 2147483647 w 2752"/>
              <a:gd name="T15" fmla="*/ 2147483647 h 240"/>
              <a:gd name="T16" fmla="*/ 2147483647 w 2752"/>
              <a:gd name="T17" fmla="*/ 2147483647 h 240"/>
              <a:gd name="T18" fmla="*/ 2147483647 w 2752"/>
              <a:gd name="T19" fmla="*/ 2147483647 h 240"/>
              <a:gd name="T20" fmla="*/ 2147483647 w 2752"/>
              <a:gd name="T21" fmla="*/ 2147483647 h 240"/>
              <a:gd name="T22" fmla="*/ 2147483647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52"/>
              <a:gd name="T37" fmla="*/ 0 h 240"/>
              <a:gd name="T38" fmla="*/ 2752 w 2752"/>
              <a:gd name="T39" fmla="*/ 240 h 24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Freeform 3"/>
          <p:cNvSpPr>
            <a:spLocks/>
          </p:cNvSpPr>
          <p:nvPr/>
        </p:nvSpPr>
        <p:spPr bwMode="auto">
          <a:xfrm>
            <a:off x="6524625" y="3737967"/>
            <a:ext cx="2173288" cy="1419225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2147483647 h 240"/>
              <a:gd name="T4" fmla="*/ 2147483647 w 2752"/>
              <a:gd name="T5" fmla="*/ 2147483647 h 240"/>
              <a:gd name="T6" fmla="*/ 2147483647 w 2752"/>
              <a:gd name="T7" fmla="*/ 2147483647 h 240"/>
              <a:gd name="T8" fmla="*/ 2147483647 w 2752"/>
              <a:gd name="T9" fmla="*/ 2147483647 h 240"/>
              <a:gd name="T10" fmla="*/ 2147483647 w 2752"/>
              <a:gd name="T11" fmla="*/ 2147483647 h 240"/>
              <a:gd name="T12" fmla="*/ 2147483647 w 2752"/>
              <a:gd name="T13" fmla="*/ 2147483647 h 240"/>
              <a:gd name="T14" fmla="*/ 2147483647 w 2752"/>
              <a:gd name="T15" fmla="*/ 2147483647 h 240"/>
              <a:gd name="T16" fmla="*/ 2147483647 w 2752"/>
              <a:gd name="T17" fmla="*/ 2147483647 h 240"/>
              <a:gd name="T18" fmla="*/ 2147483647 w 2752"/>
              <a:gd name="T19" fmla="*/ 2147483647 h 240"/>
              <a:gd name="T20" fmla="*/ 2147483647 w 2752"/>
              <a:gd name="T21" fmla="*/ 2147483647 h 240"/>
              <a:gd name="T22" fmla="*/ 2147483647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52"/>
              <a:gd name="T37" fmla="*/ 0 h 240"/>
              <a:gd name="T38" fmla="*/ 2752 w 2752"/>
              <a:gd name="T39" fmla="*/ 240 h 24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客户进程和服务器进程通信</a:t>
            </a:r>
          </a:p>
        </p:txBody>
      </p:sp>
      <p:graphicFrame>
        <p:nvGraphicFramePr>
          <p:cNvPr id="6861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512456"/>
              </p:ext>
            </p:extLst>
          </p:nvPr>
        </p:nvGraphicFramePr>
        <p:xfrm>
          <a:off x="5257800" y="3012479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8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12479"/>
                        <a:ext cx="168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7961313" y="1877417"/>
            <a:ext cx="1565275" cy="283686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8615" name="Text Box 6"/>
          <p:cNvSpPr txBox="1">
            <a:spLocks noChangeArrowheads="1"/>
          </p:cNvSpPr>
          <p:nvPr/>
        </p:nvSpPr>
        <p:spPr bwMode="auto">
          <a:xfrm>
            <a:off x="8007350" y="3796704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数据链路层</a:t>
            </a:r>
          </a:p>
        </p:txBody>
      </p:sp>
      <p:sp>
        <p:nvSpPr>
          <p:cNvPr id="68616" name="Line 7"/>
          <p:cNvSpPr>
            <a:spLocks noChangeShapeType="1"/>
          </p:cNvSpPr>
          <p:nvPr/>
        </p:nvSpPr>
        <p:spPr bwMode="auto">
          <a:xfrm>
            <a:off x="7961313" y="4271367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7961313" y="3828454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Line 9"/>
          <p:cNvSpPr>
            <a:spLocks noChangeShapeType="1"/>
          </p:cNvSpPr>
          <p:nvPr/>
        </p:nvSpPr>
        <p:spPr bwMode="auto">
          <a:xfrm>
            <a:off x="7961313" y="33855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7961313" y="29410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8251825" y="423961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物理层</a:t>
            </a:r>
          </a:p>
        </p:txBody>
      </p:sp>
      <p:sp>
        <p:nvSpPr>
          <p:cNvPr id="68621" name="Text Box 12"/>
          <p:cNvSpPr txBox="1">
            <a:spLocks noChangeArrowheads="1"/>
          </p:cNvSpPr>
          <p:nvPr/>
        </p:nvSpPr>
        <p:spPr bwMode="auto">
          <a:xfrm>
            <a:off x="8251825" y="29251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运输层</a:t>
            </a:r>
          </a:p>
        </p:txBody>
      </p:sp>
      <p:sp>
        <p:nvSpPr>
          <p:cNvPr id="68622" name="Text Box 13"/>
          <p:cNvSpPr txBox="1">
            <a:spLocks noChangeArrowheads="1"/>
          </p:cNvSpPr>
          <p:nvPr/>
        </p:nvSpPr>
        <p:spPr bwMode="auto">
          <a:xfrm>
            <a:off x="8251825" y="33680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网络层</a:t>
            </a:r>
          </a:p>
        </p:txBody>
      </p:sp>
      <p:sp>
        <p:nvSpPr>
          <p:cNvPr id="68623" name="Rectangle 14"/>
          <p:cNvSpPr>
            <a:spLocks noChangeArrowheads="1"/>
          </p:cNvSpPr>
          <p:nvPr/>
        </p:nvSpPr>
        <p:spPr bwMode="auto">
          <a:xfrm>
            <a:off x="2711450" y="1877417"/>
            <a:ext cx="1565275" cy="283686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8624" name="Text Box 15"/>
          <p:cNvSpPr txBox="1">
            <a:spLocks noChangeArrowheads="1"/>
          </p:cNvSpPr>
          <p:nvPr/>
        </p:nvSpPr>
        <p:spPr bwMode="auto">
          <a:xfrm>
            <a:off x="2757488" y="3796704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数据链路层</a:t>
            </a:r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>
            <a:off x="2711450" y="4271367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6" name="Line 17"/>
          <p:cNvSpPr>
            <a:spLocks noChangeShapeType="1"/>
          </p:cNvSpPr>
          <p:nvPr/>
        </p:nvSpPr>
        <p:spPr bwMode="auto">
          <a:xfrm>
            <a:off x="2711450" y="3828454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7" name="Line 18"/>
          <p:cNvSpPr>
            <a:spLocks noChangeShapeType="1"/>
          </p:cNvSpPr>
          <p:nvPr/>
        </p:nvSpPr>
        <p:spPr bwMode="auto">
          <a:xfrm>
            <a:off x="2711450" y="33855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8" name="Line 19"/>
          <p:cNvSpPr>
            <a:spLocks noChangeShapeType="1"/>
          </p:cNvSpPr>
          <p:nvPr/>
        </p:nvSpPr>
        <p:spPr bwMode="auto">
          <a:xfrm>
            <a:off x="2711450" y="29410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3003550" y="423961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物理层</a:t>
            </a:r>
          </a:p>
        </p:txBody>
      </p:sp>
      <p:sp>
        <p:nvSpPr>
          <p:cNvPr id="68630" name="Text Box 21"/>
          <p:cNvSpPr txBox="1">
            <a:spLocks noChangeArrowheads="1"/>
          </p:cNvSpPr>
          <p:nvPr/>
        </p:nvSpPr>
        <p:spPr bwMode="auto">
          <a:xfrm>
            <a:off x="3003550" y="29251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运输层</a:t>
            </a:r>
          </a:p>
        </p:txBody>
      </p:sp>
      <p:sp>
        <p:nvSpPr>
          <p:cNvPr id="68631" name="Text Box 22"/>
          <p:cNvSpPr txBox="1">
            <a:spLocks noChangeArrowheads="1"/>
          </p:cNvSpPr>
          <p:nvPr/>
        </p:nvSpPr>
        <p:spPr bwMode="auto">
          <a:xfrm>
            <a:off x="3003550" y="33680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网络层</a:t>
            </a:r>
          </a:p>
        </p:txBody>
      </p:sp>
      <p:sp>
        <p:nvSpPr>
          <p:cNvPr id="68632" name="Line 23"/>
          <p:cNvSpPr>
            <a:spLocks noChangeShapeType="1"/>
          </p:cNvSpPr>
          <p:nvPr/>
        </p:nvSpPr>
        <p:spPr bwMode="auto">
          <a:xfrm>
            <a:off x="3478213" y="2809279"/>
            <a:ext cx="3175" cy="131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3" name="Line 24"/>
          <p:cNvSpPr>
            <a:spLocks noChangeShapeType="1"/>
          </p:cNvSpPr>
          <p:nvPr/>
        </p:nvSpPr>
        <p:spPr bwMode="auto">
          <a:xfrm>
            <a:off x="8772525" y="2809279"/>
            <a:ext cx="1588" cy="131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92575" y="2036167"/>
            <a:ext cx="4019550" cy="481012"/>
            <a:chOff x="1618" y="1358"/>
            <a:chExt cx="2532" cy="303"/>
          </a:xfrm>
        </p:grpSpPr>
        <p:sp>
          <p:nvSpPr>
            <p:cNvPr id="68647" name="Line 26"/>
            <p:cNvSpPr>
              <a:spLocks noChangeShapeType="1"/>
            </p:cNvSpPr>
            <p:nvPr/>
          </p:nvSpPr>
          <p:spPr bwMode="auto">
            <a:xfrm>
              <a:off x="1618" y="1649"/>
              <a:ext cx="2532" cy="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Text Box 27"/>
            <p:cNvSpPr txBox="1">
              <a:spLocks noChangeArrowheads="1"/>
            </p:cNvSpPr>
            <p:nvPr/>
          </p:nvSpPr>
          <p:spPr bwMode="auto">
            <a:xfrm>
              <a:off x="1908" y="1358"/>
              <a:ext cx="19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①</a:t>
              </a:r>
              <a:r>
                <a:rPr kumimoji="1" lang="en-US" altLang="zh-CN" sz="10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客户发起连接建立请求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079875" y="2661642"/>
            <a:ext cx="3994150" cy="431800"/>
            <a:chOff x="1655" y="1752"/>
            <a:chExt cx="2516" cy="272"/>
          </a:xfrm>
        </p:grpSpPr>
        <p:sp>
          <p:nvSpPr>
            <p:cNvPr id="68645" name="Line 29"/>
            <p:cNvSpPr>
              <a:spLocks noChangeShapeType="1"/>
            </p:cNvSpPr>
            <p:nvPr/>
          </p:nvSpPr>
          <p:spPr bwMode="auto">
            <a:xfrm flipH="1" flipV="1">
              <a:off x="1655" y="1752"/>
              <a:ext cx="2516" cy="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Text Box 30"/>
            <p:cNvSpPr txBox="1">
              <a:spLocks noChangeArrowheads="1"/>
            </p:cNvSpPr>
            <p:nvPr/>
          </p:nvSpPr>
          <p:spPr bwMode="auto">
            <a:xfrm>
              <a:off x="1973" y="1774"/>
              <a:ext cx="2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②</a:t>
              </a:r>
              <a:r>
                <a:rPr kumimoji="1" lang="en-US" altLang="zh-CN" sz="1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服务器接受连接建立请求</a:t>
              </a:r>
            </a:p>
          </p:txBody>
        </p:sp>
      </p:grpSp>
      <p:sp>
        <p:nvSpPr>
          <p:cNvPr id="68636" name="Text Box 31"/>
          <p:cNvSpPr txBox="1">
            <a:spLocks noChangeArrowheads="1"/>
          </p:cNvSpPr>
          <p:nvPr/>
        </p:nvSpPr>
        <p:spPr bwMode="auto">
          <a:xfrm>
            <a:off x="3003550" y="18837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应用层</a:t>
            </a:r>
          </a:p>
        </p:txBody>
      </p:sp>
      <p:sp>
        <p:nvSpPr>
          <p:cNvPr id="68637" name="Text Box 32"/>
          <p:cNvSpPr txBox="1">
            <a:spLocks noChangeArrowheads="1"/>
          </p:cNvSpPr>
          <p:nvPr/>
        </p:nvSpPr>
        <p:spPr bwMode="auto">
          <a:xfrm>
            <a:off x="8251825" y="18694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应用层</a:t>
            </a:r>
          </a:p>
        </p:txBody>
      </p:sp>
      <p:sp>
        <p:nvSpPr>
          <p:cNvPr id="68638" name="Text Box 33"/>
          <p:cNvSpPr txBox="1">
            <a:spLocks noChangeArrowheads="1"/>
          </p:cNvSpPr>
          <p:nvPr/>
        </p:nvSpPr>
        <p:spPr bwMode="auto">
          <a:xfrm>
            <a:off x="5667375" y="3273622"/>
            <a:ext cx="946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Bookman Old Style" pitchFamily="18" charset="0"/>
                <a:ea typeface="黑体" pitchFamily="49" charset="-122"/>
              </a:rPr>
              <a:t>因特网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849563" y="2291754"/>
            <a:ext cx="1289050" cy="531813"/>
            <a:chOff x="835" y="1519"/>
            <a:chExt cx="812" cy="335"/>
          </a:xfrm>
        </p:grpSpPr>
        <p:sp>
          <p:nvSpPr>
            <p:cNvPr id="68643" name="Oval 35"/>
            <p:cNvSpPr>
              <a:spLocks noChangeArrowheads="1"/>
            </p:cNvSpPr>
            <p:nvPr/>
          </p:nvSpPr>
          <p:spPr bwMode="auto">
            <a:xfrm>
              <a:off x="835" y="1519"/>
              <a:ext cx="812" cy="335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8644" name="Text Box 36"/>
            <p:cNvSpPr txBox="1">
              <a:spLocks noChangeArrowheads="1"/>
            </p:cNvSpPr>
            <p:nvPr/>
          </p:nvSpPr>
          <p:spPr bwMode="auto">
            <a:xfrm>
              <a:off x="1020" y="1547"/>
              <a:ext cx="436" cy="25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sx="7001" sy="7001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客户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099425" y="2291754"/>
            <a:ext cx="1289050" cy="531813"/>
            <a:chOff x="4142" y="1519"/>
            <a:chExt cx="812" cy="335"/>
          </a:xfrm>
        </p:grpSpPr>
        <p:sp>
          <p:nvSpPr>
            <p:cNvPr id="68641" name="Oval 38"/>
            <p:cNvSpPr>
              <a:spLocks noChangeArrowheads="1"/>
            </p:cNvSpPr>
            <p:nvPr/>
          </p:nvSpPr>
          <p:spPr bwMode="auto">
            <a:xfrm>
              <a:off x="4142" y="1519"/>
              <a:ext cx="812" cy="335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8642" name="Text Box 39"/>
            <p:cNvSpPr txBox="1">
              <a:spLocks noChangeArrowheads="1"/>
            </p:cNvSpPr>
            <p:nvPr/>
          </p:nvSpPr>
          <p:spPr bwMode="auto">
            <a:xfrm>
              <a:off x="4256" y="1543"/>
              <a:ext cx="596" cy="2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999" sy="999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FFFF99"/>
                  </a:solidFill>
                  <a:latin typeface="黑体" pitchFamily="49" charset="-122"/>
                  <a:ea typeface="黑体" pitchFamily="49" charset="-122"/>
                </a:rPr>
                <a:t>服务器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功能较强的计算机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6086475" y="4749700"/>
            <a:ext cx="4763" cy="325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683125" y="2055713"/>
            <a:ext cx="2898775" cy="269398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407025" y="39083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数据链路层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4683125" y="4341713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4683125" y="3932138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4683125" y="3524150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683125" y="3116163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641975" y="43163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物理层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5641975" y="310505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运输层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641975" y="35130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网络层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611813" y="20160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应用层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532438" y="1630263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57750" y="2381150"/>
            <a:ext cx="1143000" cy="746125"/>
            <a:chOff x="2100" y="1727"/>
            <a:chExt cx="720" cy="470"/>
          </a:xfrm>
        </p:grpSpPr>
        <p:sp>
          <p:nvSpPr>
            <p:cNvPr id="69690" name="Line 16"/>
            <p:cNvSpPr>
              <a:spLocks noChangeShapeType="1"/>
            </p:cNvSpPr>
            <p:nvPr/>
          </p:nvSpPr>
          <p:spPr bwMode="auto">
            <a:xfrm>
              <a:off x="2460" y="2119"/>
              <a:ext cx="1" cy="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1" name="Oval 17"/>
            <p:cNvSpPr>
              <a:spLocks noChangeArrowheads="1"/>
            </p:cNvSpPr>
            <p:nvPr/>
          </p:nvSpPr>
          <p:spPr bwMode="auto">
            <a:xfrm>
              <a:off x="2100" y="1727"/>
              <a:ext cx="720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9692" name="Text Box 18"/>
            <p:cNvSpPr txBox="1">
              <a:spLocks noChangeArrowheads="1"/>
            </p:cNvSpPr>
            <p:nvPr/>
          </p:nvSpPr>
          <p:spPr bwMode="auto">
            <a:xfrm>
              <a:off x="2171" y="1756"/>
              <a:ext cx="596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11000" sy="11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FFFF66"/>
                  </a:solidFill>
                  <a:ea typeface="黑体" pitchFamily="49" charset="-122"/>
                </a:rPr>
                <a:t>服务器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FFFF66"/>
                  </a:solidFill>
                  <a:ea typeface="黑体" pitchFamily="49" charset="-122"/>
                </a:rPr>
                <a:t>1</a:t>
              </a:r>
              <a:endParaRPr kumimoji="1" lang="en-US" altLang="zh-CN" sz="3200">
                <a:solidFill>
                  <a:srgbClr val="FFFF66"/>
                </a:solidFill>
                <a:ea typeface="黑体" pitchFamily="49" charset="-122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64275" y="2381150"/>
            <a:ext cx="1141413" cy="735013"/>
            <a:chOff x="2986" y="1727"/>
            <a:chExt cx="719" cy="463"/>
          </a:xfrm>
        </p:grpSpPr>
        <p:sp>
          <p:nvSpPr>
            <p:cNvPr id="69687" name="Line 20"/>
            <p:cNvSpPr>
              <a:spLocks noChangeShapeType="1"/>
            </p:cNvSpPr>
            <p:nvPr/>
          </p:nvSpPr>
          <p:spPr bwMode="auto">
            <a:xfrm>
              <a:off x="3344" y="2113"/>
              <a:ext cx="1" cy="7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Oval 21"/>
            <p:cNvSpPr>
              <a:spLocks noChangeArrowheads="1"/>
            </p:cNvSpPr>
            <p:nvPr/>
          </p:nvSpPr>
          <p:spPr bwMode="auto">
            <a:xfrm>
              <a:off x="2986" y="1727"/>
              <a:ext cx="719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9689" name="Text Box 22"/>
            <p:cNvSpPr txBox="1">
              <a:spLocks noChangeArrowheads="1"/>
            </p:cNvSpPr>
            <p:nvPr/>
          </p:nvSpPr>
          <p:spPr bwMode="auto">
            <a:xfrm>
              <a:off x="3056" y="1752"/>
              <a:ext cx="596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12000" sy="12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FFFF66"/>
                  </a:solidFill>
                  <a:ea typeface="黑体" pitchFamily="49" charset="-122"/>
                </a:rPr>
                <a:t>服务器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FFFF66"/>
                  </a:solidFill>
                  <a:ea typeface="黑体" pitchFamily="49" charset="-122"/>
                </a:rPr>
                <a:t>2</a:t>
              </a:r>
              <a:endParaRPr kumimoji="1" lang="en-US" altLang="zh-CN" sz="3200">
                <a:solidFill>
                  <a:srgbClr val="FFFF66"/>
                </a:solidFill>
                <a:ea typeface="黑体" pitchFamily="49" charset="-122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135188" y="1630263"/>
            <a:ext cx="7910512" cy="3771900"/>
            <a:chOff x="385" y="1254"/>
            <a:chExt cx="4983" cy="2376"/>
          </a:xfrm>
        </p:grpSpPr>
        <p:sp>
          <p:nvSpPr>
            <p:cNvPr id="69656" name="Freeform 24"/>
            <p:cNvSpPr>
              <a:spLocks/>
            </p:cNvSpPr>
            <p:nvPr/>
          </p:nvSpPr>
          <p:spPr bwMode="auto">
            <a:xfrm>
              <a:off x="846" y="3219"/>
              <a:ext cx="4066" cy="411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1355310 h 333"/>
                <a:gd name="T4" fmla="*/ 7347 w 3527"/>
                <a:gd name="T5" fmla="*/ 2024522 h 333"/>
                <a:gd name="T6" fmla="*/ 26420 w 3527"/>
                <a:gd name="T7" fmla="*/ 2835187 h 333"/>
                <a:gd name="T8" fmla="*/ 64296 w 3527"/>
                <a:gd name="T9" fmla="*/ 3339387 h 333"/>
                <a:gd name="T10" fmla="*/ 92196 w 3527"/>
                <a:gd name="T11" fmla="*/ 3463734 h 333"/>
                <a:gd name="T12" fmla="*/ 1753056 w 3527"/>
                <a:gd name="T13" fmla="*/ 3499285 h 333"/>
                <a:gd name="T14" fmla="*/ 1785900 w 3527"/>
                <a:gd name="T15" fmla="*/ 3339387 h 333"/>
                <a:gd name="T16" fmla="*/ 1816828 w 3527"/>
                <a:gd name="T17" fmla="*/ 2964401 h 333"/>
                <a:gd name="T18" fmla="*/ 1832603 w 3527"/>
                <a:gd name="T19" fmla="*/ 2459508 h 333"/>
                <a:gd name="T20" fmla="*/ 1838972 w 3527"/>
                <a:gd name="T21" fmla="*/ 1701823 h 333"/>
                <a:gd name="T22" fmla="*/ 1840086 w 3527"/>
                <a:gd name="T23" fmla="*/ 0 h 3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7"/>
                <a:gd name="T37" fmla="*/ 0 h 333"/>
                <a:gd name="T38" fmla="*/ 3527 w 3527"/>
                <a:gd name="T39" fmla="*/ 333 h 3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57" name="Group 25"/>
            <p:cNvGrpSpPr>
              <a:grpSpLocks/>
            </p:cNvGrpSpPr>
            <p:nvPr/>
          </p:nvGrpSpPr>
          <p:grpSpPr bwMode="auto">
            <a:xfrm>
              <a:off x="385" y="1254"/>
              <a:ext cx="944" cy="1965"/>
              <a:chOff x="385" y="1254"/>
              <a:chExt cx="944" cy="1965"/>
            </a:xfrm>
          </p:grpSpPr>
          <p:sp>
            <p:nvSpPr>
              <p:cNvPr id="69673" name="Rectangle 26"/>
              <p:cNvSpPr>
                <a:spLocks noChangeArrowheads="1"/>
              </p:cNvSpPr>
              <p:nvPr/>
            </p:nvSpPr>
            <p:spPr bwMode="auto">
              <a:xfrm>
                <a:off x="385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9674" name="Text Box 27"/>
              <p:cNvSpPr txBox="1">
                <a:spLocks noChangeArrowheads="1"/>
              </p:cNvSpPr>
              <p:nvPr/>
            </p:nvSpPr>
            <p:spPr bwMode="auto">
              <a:xfrm>
                <a:off x="413" y="268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数据链路层</a:t>
                </a:r>
              </a:p>
            </p:txBody>
          </p:sp>
          <p:sp>
            <p:nvSpPr>
              <p:cNvPr id="69675" name="Line 28"/>
              <p:cNvSpPr>
                <a:spLocks noChangeShapeType="1"/>
              </p:cNvSpPr>
              <p:nvPr/>
            </p:nvSpPr>
            <p:spPr bwMode="auto">
              <a:xfrm>
                <a:off x="385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6" name="Line 29"/>
              <p:cNvSpPr>
                <a:spLocks noChangeShapeType="1"/>
              </p:cNvSpPr>
              <p:nvPr/>
            </p:nvSpPr>
            <p:spPr bwMode="auto">
              <a:xfrm>
                <a:off x="385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7" name="Line 30"/>
              <p:cNvSpPr>
                <a:spLocks noChangeShapeType="1"/>
              </p:cNvSpPr>
              <p:nvPr/>
            </p:nvSpPr>
            <p:spPr bwMode="auto">
              <a:xfrm>
                <a:off x="385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8" name="Line 31"/>
              <p:cNvSpPr>
                <a:spLocks noChangeShapeType="1"/>
              </p:cNvSpPr>
              <p:nvPr/>
            </p:nvSpPr>
            <p:spPr bwMode="auto">
              <a:xfrm>
                <a:off x="385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9" name="Text Box 32"/>
              <p:cNvSpPr txBox="1">
                <a:spLocks noChangeArrowheads="1"/>
              </p:cNvSpPr>
              <p:nvPr/>
            </p:nvSpPr>
            <p:spPr bwMode="auto">
              <a:xfrm>
                <a:off x="560" y="294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物理层</a:t>
                </a:r>
              </a:p>
            </p:txBody>
          </p:sp>
          <p:sp>
            <p:nvSpPr>
              <p:cNvPr id="69680" name="Text Box 33"/>
              <p:cNvSpPr txBox="1">
                <a:spLocks noChangeArrowheads="1"/>
              </p:cNvSpPr>
              <p:nvPr/>
            </p:nvSpPr>
            <p:spPr bwMode="auto">
              <a:xfrm>
                <a:off x="560" y="2183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运输层</a:t>
                </a:r>
              </a:p>
            </p:txBody>
          </p:sp>
          <p:sp>
            <p:nvSpPr>
              <p:cNvPr id="69681" name="Text Box 34"/>
              <p:cNvSpPr txBox="1">
                <a:spLocks noChangeArrowheads="1"/>
              </p:cNvSpPr>
              <p:nvPr/>
            </p:nvSpPr>
            <p:spPr bwMode="auto">
              <a:xfrm>
                <a:off x="560" y="2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网络层</a:t>
                </a:r>
              </a:p>
            </p:txBody>
          </p:sp>
          <p:sp>
            <p:nvSpPr>
              <p:cNvPr id="69682" name="Line 35"/>
              <p:cNvSpPr>
                <a:spLocks noChangeShapeType="1"/>
              </p:cNvSpPr>
              <p:nvPr/>
            </p:nvSpPr>
            <p:spPr bwMode="auto">
              <a:xfrm>
                <a:off x="845" y="2036"/>
                <a:ext cx="2" cy="154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3" name="Oval 36"/>
              <p:cNvSpPr>
                <a:spLocks noChangeArrowheads="1"/>
              </p:cNvSpPr>
              <p:nvPr/>
            </p:nvSpPr>
            <p:spPr bwMode="auto">
              <a:xfrm>
                <a:off x="468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9684" name="Text Box 37"/>
              <p:cNvSpPr txBox="1">
                <a:spLocks noChangeArrowheads="1"/>
              </p:cNvSpPr>
              <p:nvPr/>
            </p:nvSpPr>
            <p:spPr bwMode="auto">
              <a:xfrm>
                <a:off x="565" y="150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应用层</a:t>
                </a:r>
              </a:p>
            </p:txBody>
          </p:sp>
          <p:sp>
            <p:nvSpPr>
              <p:cNvPr id="69685" name="Text Box 38"/>
              <p:cNvSpPr txBox="1">
                <a:spLocks noChangeArrowheads="1"/>
              </p:cNvSpPr>
              <p:nvPr/>
            </p:nvSpPr>
            <p:spPr bwMode="auto">
              <a:xfrm>
                <a:off x="523" y="1254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计算机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69686" name="Text Box 39"/>
              <p:cNvSpPr txBox="1">
                <a:spLocks noChangeArrowheads="1"/>
              </p:cNvSpPr>
              <p:nvPr/>
            </p:nvSpPr>
            <p:spPr bwMode="auto">
              <a:xfrm>
                <a:off x="567" y="178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客户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  <a:endParaRPr kumimoji="1" lang="en-US" altLang="zh-CN" sz="32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</p:grpSp>
        <p:grpSp>
          <p:nvGrpSpPr>
            <p:cNvPr id="69658" name="Group 40"/>
            <p:cNvGrpSpPr>
              <a:grpSpLocks/>
            </p:cNvGrpSpPr>
            <p:nvPr/>
          </p:nvGrpSpPr>
          <p:grpSpPr bwMode="auto">
            <a:xfrm>
              <a:off x="4424" y="1254"/>
              <a:ext cx="944" cy="1965"/>
              <a:chOff x="4424" y="1254"/>
              <a:chExt cx="944" cy="1965"/>
            </a:xfrm>
          </p:grpSpPr>
          <p:sp>
            <p:nvSpPr>
              <p:cNvPr id="69659" name="Rectangle 41"/>
              <p:cNvSpPr>
                <a:spLocks noChangeArrowheads="1"/>
              </p:cNvSpPr>
              <p:nvPr/>
            </p:nvSpPr>
            <p:spPr bwMode="auto">
              <a:xfrm>
                <a:off x="4424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9660" name="Text Box 42"/>
              <p:cNvSpPr txBox="1">
                <a:spLocks noChangeArrowheads="1"/>
              </p:cNvSpPr>
              <p:nvPr/>
            </p:nvSpPr>
            <p:spPr bwMode="auto">
              <a:xfrm>
                <a:off x="4452" y="268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数据链路层</a:t>
                </a:r>
              </a:p>
            </p:txBody>
          </p:sp>
          <p:sp>
            <p:nvSpPr>
              <p:cNvPr id="69661" name="Line 43"/>
              <p:cNvSpPr>
                <a:spLocks noChangeShapeType="1"/>
              </p:cNvSpPr>
              <p:nvPr/>
            </p:nvSpPr>
            <p:spPr bwMode="auto">
              <a:xfrm>
                <a:off x="4424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2" name="Line 44"/>
              <p:cNvSpPr>
                <a:spLocks noChangeShapeType="1"/>
              </p:cNvSpPr>
              <p:nvPr/>
            </p:nvSpPr>
            <p:spPr bwMode="auto">
              <a:xfrm>
                <a:off x="4424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3" name="Line 45"/>
              <p:cNvSpPr>
                <a:spLocks noChangeShapeType="1"/>
              </p:cNvSpPr>
              <p:nvPr/>
            </p:nvSpPr>
            <p:spPr bwMode="auto">
              <a:xfrm>
                <a:off x="4424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4" name="Line 46"/>
              <p:cNvSpPr>
                <a:spLocks noChangeShapeType="1"/>
              </p:cNvSpPr>
              <p:nvPr/>
            </p:nvSpPr>
            <p:spPr bwMode="auto">
              <a:xfrm>
                <a:off x="4424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5" name="Text Box 47"/>
              <p:cNvSpPr txBox="1">
                <a:spLocks noChangeArrowheads="1"/>
              </p:cNvSpPr>
              <p:nvPr/>
            </p:nvSpPr>
            <p:spPr bwMode="auto">
              <a:xfrm>
                <a:off x="4600" y="294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物理层</a:t>
                </a:r>
              </a:p>
            </p:txBody>
          </p:sp>
          <p:sp>
            <p:nvSpPr>
              <p:cNvPr id="69666" name="Text Box 48"/>
              <p:cNvSpPr txBox="1">
                <a:spLocks noChangeArrowheads="1"/>
              </p:cNvSpPr>
              <p:nvPr/>
            </p:nvSpPr>
            <p:spPr bwMode="auto">
              <a:xfrm>
                <a:off x="4600" y="2183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运输层</a:t>
                </a:r>
              </a:p>
            </p:txBody>
          </p:sp>
          <p:sp>
            <p:nvSpPr>
              <p:cNvPr id="69667" name="Text Box 49"/>
              <p:cNvSpPr txBox="1">
                <a:spLocks noChangeArrowheads="1"/>
              </p:cNvSpPr>
              <p:nvPr/>
            </p:nvSpPr>
            <p:spPr bwMode="auto">
              <a:xfrm>
                <a:off x="4600" y="2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网络层</a:t>
                </a:r>
              </a:p>
            </p:txBody>
          </p:sp>
          <p:sp>
            <p:nvSpPr>
              <p:cNvPr id="69668" name="Line 50"/>
              <p:cNvSpPr>
                <a:spLocks noChangeShapeType="1"/>
              </p:cNvSpPr>
              <p:nvPr/>
            </p:nvSpPr>
            <p:spPr bwMode="auto">
              <a:xfrm>
                <a:off x="4911" y="2065"/>
                <a:ext cx="2" cy="12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Oval 51"/>
              <p:cNvSpPr>
                <a:spLocks noChangeArrowheads="1"/>
              </p:cNvSpPr>
              <p:nvPr/>
            </p:nvSpPr>
            <p:spPr bwMode="auto">
              <a:xfrm>
                <a:off x="4507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9670" name="Text Box 52"/>
              <p:cNvSpPr txBox="1">
                <a:spLocks noChangeArrowheads="1"/>
              </p:cNvSpPr>
              <p:nvPr/>
            </p:nvSpPr>
            <p:spPr bwMode="auto">
              <a:xfrm>
                <a:off x="4595" y="151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应用层</a:t>
                </a:r>
              </a:p>
            </p:txBody>
          </p:sp>
          <p:sp>
            <p:nvSpPr>
              <p:cNvPr id="69671" name="Text Box 53"/>
              <p:cNvSpPr txBox="1">
                <a:spLocks noChangeArrowheads="1"/>
              </p:cNvSpPr>
              <p:nvPr/>
            </p:nvSpPr>
            <p:spPr bwMode="auto">
              <a:xfrm>
                <a:off x="4567" y="1254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计算机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69672" name="Text Box 54"/>
              <p:cNvSpPr txBox="1">
                <a:spLocks noChangeArrowheads="1"/>
              </p:cNvSpPr>
              <p:nvPr/>
            </p:nvSpPr>
            <p:spPr bwMode="auto">
              <a:xfrm>
                <a:off x="4625" y="178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客户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  <a:endParaRPr kumimoji="1" lang="en-US" altLang="zh-CN" sz="32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69650" name="Group 55"/>
          <p:cNvGrpSpPr>
            <a:grpSpLocks/>
          </p:cNvGrpSpPr>
          <p:nvPr/>
        </p:nvGrpSpPr>
        <p:grpSpPr bwMode="auto">
          <a:xfrm>
            <a:off x="5087938" y="4898925"/>
            <a:ext cx="2041525" cy="1122363"/>
            <a:chOff x="2245" y="3313"/>
            <a:chExt cx="1286" cy="707"/>
          </a:xfrm>
        </p:grpSpPr>
        <p:graphicFrame>
          <p:nvGraphicFramePr>
            <p:cNvPr id="69654" name="Object 56"/>
            <p:cNvGraphicFramePr>
              <a:graphicFrameLocks noChangeAspect="1"/>
            </p:cNvGraphicFramePr>
            <p:nvPr/>
          </p:nvGraphicFramePr>
          <p:xfrm>
            <a:off x="2245" y="3313"/>
            <a:ext cx="128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82" name="VISIO" r:id="rId4" imgW="1687068" imgH="964692" progId="">
                    <p:embed/>
                  </p:oleObj>
                </mc:Choice>
                <mc:Fallback>
                  <p:oleObj name="VISIO" r:id="rId4" imgW="1687068" imgH="964692" progId="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313"/>
                          <a:ext cx="1286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5" name="Text Box 57"/>
            <p:cNvSpPr txBox="1">
              <a:spLocks noChangeArrowheads="1"/>
            </p:cNvSpPr>
            <p:nvPr/>
          </p:nvSpPr>
          <p:spPr bwMode="auto">
            <a:xfrm>
              <a:off x="2562" y="3521"/>
              <a:ext cx="5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Bookman Old Style" pitchFamily="18" charset="0"/>
                  <a:ea typeface="黑体" pitchFamily="49" charset="-122"/>
                </a:rPr>
                <a:t>因特网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3540125" y="2708175"/>
            <a:ext cx="5183188" cy="0"/>
            <a:chOff x="1270" y="1933"/>
            <a:chExt cx="3265" cy="0"/>
          </a:xfrm>
        </p:grpSpPr>
        <p:sp>
          <p:nvSpPr>
            <p:cNvPr id="69652" name="Line 59"/>
            <p:cNvSpPr>
              <a:spLocks noChangeShapeType="1"/>
            </p:cNvSpPr>
            <p:nvPr/>
          </p:nvSpPr>
          <p:spPr bwMode="auto">
            <a:xfrm>
              <a:off x="3705" y="1933"/>
              <a:ext cx="83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60"/>
            <p:cNvSpPr>
              <a:spLocks noChangeShapeType="1"/>
            </p:cNvSpPr>
            <p:nvPr/>
          </p:nvSpPr>
          <p:spPr bwMode="auto">
            <a:xfrm>
              <a:off x="1270" y="1933"/>
              <a:ext cx="83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emph" presetSubtype="0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计算机网络的概述</a:t>
            </a:r>
            <a:endParaRPr lang="en-US" altLang="zh-CN" dirty="0"/>
          </a:p>
          <a:p>
            <a:r>
              <a:rPr lang="zh-CN" altLang="en-US" dirty="0"/>
              <a:t>计算机网络的组成与分类</a:t>
            </a:r>
            <a:endParaRPr lang="en-US" altLang="zh-CN" dirty="0"/>
          </a:p>
          <a:p>
            <a:r>
              <a:rPr lang="zh-CN" altLang="en-US" dirty="0"/>
              <a:t>计算机网络性能与参考模型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sz="2800" dirty="0"/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ChangeArrowheads="1"/>
          </p:cNvSpPr>
          <p:nvPr/>
        </p:nvSpPr>
        <p:spPr bwMode="black">
          <a:xfrm>
            <a:off x="1524000" y="18446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ea typeface="黑体" pitchFamily="49" charset="-122"/>
              </a:rPr>
              <a:t>Thank You</a:t>
            </a:r>
            <a:r>
              <a:rPr lang="zh-CN" altLang="en-US" sz="3200">
                <a:solidFill>
                  <a:srgbClr val="000066"/>
                </a:solidFill>
                <a:ea typeface="黑体" pitchFamily="49" charset="-122"/>
              </a:rPr>
              <a:t>！</a:t>
            </a:r>
            <a:endParaRPr lang="en-US" altLang="zh-CN" sz="3200">
              <a:solidFill>
                <a:srgbClr val="000066"/>
              </a:solidFill>
              <a:ea typeface="黑体" pitchFamily="49" charset="-122"/>
            </a:endParaRPr>
          </a:p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ea typeface="黑体" pitchFamily="49" charset="-122"/>
              </a:rPr>
              <a:t>Any Questions</a:t>
            </a:r>
            <a:r>
              <a:rPr lang="zh-CN" altLang="en-US" sz="3200">
                <a:solidFill>
                  <a:srgbClr val="000066"/>
                </a:solidFill>
                <a:ea typeface="黑体" pitchFamily="49" charset="-122"/>
              </a:rPr>
              <a:t>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网络、互连网、互联网（因特网）</a:t>
            </a:r>
          </a:p>
        </p:txBody>
      </p:sp>
      <p:grpSp>
        <p:nvGrpSpPr>
          <p:cNvPr id="13316" name="Group 152"/>
          <p:cNvGrpSpPr>
            <a:grpSpLocks/>
          </p:cNvGrpSpPr>
          <p:nvPr/>
        </p:nvGrpSpPr>
        <p:grpSpPr bwMode="auto">
          <a:xfrm>
            <a:off x="1414881" y="1806404"/>
            <a:ext cx="8934450" cy="4140200"/>
            <a:chOff x="0" y="1929521"/>
            <a:chExt cx="8934101" cy="4139093"/>
          </a:xfrm>
        </p:grpSpPr>
        <p:grpSp>
          <p:nvGrpSpPr>
            <p:cNvPr id="13317" name="Group 148"/>
            <p:cNvGrpSpPr>
              <a:grpSpLocks/>
            </p:cNvGrpSpPr>
            <p:nvPr/>
          </p:nvGrpSpPr>
          <p:grpSpPr bwMode="auto">
            <a:xfrm>
              <a:off x="182593" y="1929521"/>
              <a:ext cx="8751508" cy="4139093"/>
              <a:chOff x="1519" y="500"/>
              <a:chExt cx="3993" cy="2033"/>
            </a:xfrm>
          </p:grpSpPr>
          <p:grpSp>
            <p:nvGrpSpPr>
              <p:cNvPr id="13321" name="Group 4"/>
              <p:cNvGrpSpPr>
                <a:grpSpLocks/>
              </p:cNvGrpSpPr>
              <p:nvPr/>
            </p:nvGrpSpPr>
            <p:grpSpPr bwMode="auto">
              <a:xfrm>
                <a:off x="3515" y="933"/>
                <a:ext cx="1997" cy="1359"/>
                <a:chOff x="109" y="1226"/>
                <a:chExt cx="2516" cy="1675"/>
              </a:xfrm>
            </p:grpSpPr>
            <p:grpSp>
              <p:nvGrpSpPr>
                <p:cNvPr id="13454" name="Group 5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grpSp>
                <p:nvGrpSpPr>
                  <p:cNvPr id="1345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109" y="1226"/>
                    <a:ext cx="2516" cy="1675"/>
                    <a:chOff x="109" y="1226"/>
                    <a:chExt cx="2516" cy="1675"/>
                  </a:xfrm>
                </p:grpSpPr>
                <p:sp>
                  <p:nvSpPr>
                    <p:cNvPr id="13458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9" y="1896"/>
                      <a:ext cx="876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59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" y="1632"/>
                      <a:ext cx="859" cy="831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2" y="1341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1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55"/>
                      <a:ext cx="875" cy="846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2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" y="1982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3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5" y="1226"/>
                      <a:ext cx="859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4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3" y="1226"/>
                      <a:ext cx="859" cy="79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</p:grpSp>
              <p:sp>
                <p:nvSpPr>
                  <p:cNvPr id="1345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39" y="1414"/>
                    <a:ext cx="2085" cy="1152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hangingPunct="1"/>
                    <a:endParaRPr lang="en-US" altLang="zh-CN"/>
                  </a:p>
                </p:txBody>
              </p:sp>
            </p:grpSp>
            <p:sp>
              <p:nvSpPr>
                <p:cNvPr id="13455" name="Freeform 15"/>
                <p:cNvSpPr>
                  <a:spLocks/>
                </p:cNvSpPr>
                <p:nvPr/>
              </p:nvSpPr>
              <p:spPr bwMode="auto">
                <a:xfrm>
                  <a:off x="348" y="2192"/>
                  <a:ext cx="126" cy="224"/>
                </a:xfrm>
                <a:custGeom>
                  <a:avLst/>
                  <a:gdLst>
                    <a:gd name="T0" fmla="*/ 68 w 126"/>
                    <a:gd name="T1" fmla="*/ 0 h 224"/>
                    <a:gd name="T2" fmla="*/ 92 w 126"/>
                    <a:gd name="T3" fmla="*/ 24 h 224"/>
                    <a:gd name="T4" fmla="*/ 116 w 126"/>
                    <a:gd name="T5" fmla="*/ 40 h 224"/>
                    <a:gd name="T6" fmla="*/ 76 w 126"/>
                    <a:gd name="T7" fmla="*/ 216 h 224"/>
                    <a:gd name="T8" fmla="*/ 52 w 126"/>
                    <a:gd name="T9" fmla="*/ 224 h 224"/>
                    <a:gd name="T10" fmla="*/ 36 w 126"/>
                    <a:gd name="T11" fmla="*/ 128 h 224"/>
                    <a:gd name="T12" fmla="*/ 68 w 126"/>
                    <a:gd name="T13" fmla="*/ 0 h 2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224"/>
                    <a:gd name="T23" fmla="*/ 126 w 126"/>
                    <a:gd name="T24" fmla="*/ 224 h 2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224">
                      <a:moveTo>
                        <a:pt x="68" y="0"/>
                      </a:moveTo>
                      <a:cubicBezTo>
                        <a:pt x="76" y="8"/>
                        <a:pt x="83" y="17"/>
                        <a:pt x="92" y="24"/>
                      </a:cubicBezTo>
                      <a:cubicBezTo>
                        <a:pt x="99" y="30"/>
                        <a:pt x="114" y="31"/>
                        <a:pt x="116" y="40"/>
                      </a:cubicBezTo>
                      <a:cubicBezTo>
                        <a:pt x="126" y="99"/>
                        <a:pt x="94" y="162"/>
                        <a:pt x="76" y="216"/>
                      </a:cubicBezTo>
                      <a:cubicBezTo>
                        <a:pt x="73" y="224"/>
                        <a:pt x="60" y="221"/>
                        <a:pt x="52" y="224"/>
                      </a:cubicBezTo>
                      <a:cubicBezTo>
                        <a:pt x="0" y="207"/>
                        <a:pt x="22" y="170"/>
                        <a:pt x="36" y="128"/>
                      </a:cubicBezTo>
                      <a:cubicBezTo>
                        <a:pt x="41" y="74"/>
                        <a:pt x="32" y="36"/>
                        <a:pt x="68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22" name="Line 16"/>
              <p:cNvSpPr>
                <a:spLocks noChangeShapeType="1"/>
              </p:cNvSpPr>
              <p:nvPr/>
            </p:nvSpPr>
            <p:spPr bwMode="auto">
              <a:xfrm flipH="1">
                <a:off x="4421" y="1661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3" name="Line 17"/>
              <p:cNvSpPr>
                <a:spLocks noChangeShapeType="1"/>
              </p:cNvSpPr>
              <p:nvPr/>
            </p:nvSpPr>
            <p:spPr bwMode="auto">
              <a:xfrm flipH="1" flipV="1">
                <a:off x="4240" y="1480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4" name="Text Box 18"/>
              <p:cNvSpPr txBox="1">
                <a:spLocks noChangeArrowheads="1"/>
              </p:cNvSpPr>
              <p:nvPr/>
            </p:nvSpPr>
            <p:spPr bwMode="auto">
              <a:xfrm>
                <a:off x="2339" y="2276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solidFill>
                      <a:srgbClr val="333399"/>
                    </a:solidFill>
                    <a:ea typeface="黑体" pitchFamily="49" charset="-122"/>
                  </a:rPr>
                  <a:t>(a)</a:t>
                </a:r>
              </a:p>
            </p:txBody>
          </p:sp>
          <p:sp>
            <p:nvSpPr>
              <p:cNvPr id="13325" name="Text Box 19"/>
              <p:cNvSpPr txBox="1">
                <a:spLocks noChangeArrowheads="1"/>
              </p:cNvSpPr>
              <p:nvPr/>
            </p:nvSpPr>
            <p:spPr bwMode="auto">
              <a:xfrm>
                <a:off x="4428" y="2276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solidFill>
                      <a:srgbClr val="333399"/>
                    </a:solidFill>
                    <a:ea typeface="黑体" pitchFamily="49" charset="-122"/>
                  </a:rPr>
                  <a:t>(b)</a:t>
                </a:r>
              </a:p>
            </p:txBody>
          </p:sp>
          <p:grpSp>
            <p:nvGrpSpPr>
              <p:cNvPr id="13326" name="Group 20"/>
              <p:cNvGrpSpPr>
                <a:grpSpLocks/>
              </p:cNvGrpSpPr>
              <p:nvPr/>
            </p:nvGrpSpPr>
            <p:grpSpPr bwMode="auto">
              <a:xfrm>
                <a:off x="1519" y="1026"/>
                <a:ext cx="1727" cy="1161"/>
                <a:chOff x="1680" y="240"/>
                <a:chExt cx="2529" cy="1270"/>
              </a:xfrm>
            </p:grpSpPr>
            <p:sp>
              <p:nvSpPr>
                <p:cNvPr id="13445" name="Oval 21"/>
                <p:cNvSpPr>
                  <a:spLocks noChangeArrowheads="1"/>
                </p:cNvSpPr>
                <p:nvPr/>
              </p:nvSpPr>
              <p:spPr bwMode="auto">
                <a:xfrm>
                  <a:off x="2554" y="240"/>
                  <a:ext cx="1088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6" name="Oval 22"/>
                <p:cNvSpPr>
                  <a:spLocks noChangeArrowheads="1"/>
                </p:cNvSpPr>
                <p:nvPr/>
              </p:nvSpPr>
              <p:spPr bwMode="auto">
                <a:xfrm>
                  <a:off x="1941" y="381"/>
                  <a:ext cx="827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7" name="Oval 23"/>
                <p:cNvSpPr>
                  <a:spLocks noChangeArrowheads="1"/>
                </p:cNvSpPr>
                <p:nvPr/>
              </p:nvSpPr>
              <p:spPr bwMode="auto">
                <a:xfrm>
                  <a:off x="1680" y="702"/>
                  <a:ext cx="552" cy="411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8" name="Oval 24"/>
                <p:cNvSpPr>
                  <a:spLocks noChangeArrowheads="1"/>
                </p:cNvSpPr>
                <p:nvPr/>
              </p:nvSpPr>
              <p:spPr bwMode="auto">
                <a:xfrm>
                  <a:off x="1849" y="894"/>
                  <a:ext cx="842" cy="450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9" name="Oval 25"/>
                <p:cNvSpPr>
                  <a:spLocks noChangeArrowheads="1"/>
                </p:cNvSpPr>
                <p:nvPr/>
              </p:nvSpPr>
              <p:spPr bwMode="auto">
                <a:xfrm>
                  <a:off x="2462" y="971"/>
                  <a:ext cx="1272" cy="53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0" name="Oval 26"/>
                <p:cNvSpPr>
                  <a:spLocks noChangeArrowheads="1"/>
                </p:cNvSpPr>
                <p:nvPr/>
              </p:nvSpPr>
              <p:spPr bwMode="auto">
                <a:xfrm>
                  <a:off x="3289" y="394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1" name="Oval 27"/>
                <p:cNvSpPr>
                  <a:spLocks noChangeArrowheads="1"/>
                </p:cNvSpPr>
                <p:nvPr/>
              </p:nvSpPr>
              <p:spPr bwMode="auto">
                <a:xfrm>
                  <a:off x="3412" y="663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2" name="Oval 28"/>
                <p:cNvSpPr>
                  <a:spLocks noChangeArrowheads="1"/>
                </p:cNvSpPr>
                <p:nvPr/>
              </p:nvSpPr>
              <p:spPr bwMode="auto">
                <a:xfrm>
                  <a:off x="3335" y="753"/>
                  <a:ext cx="797" cy="66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3" name="Oval 29"/>
                <p:cNvSpPr>
                  <a:spLocks noChangeArrowheads="1"/>
                </p:cNvSpPr>
                <p:nvPr/>
              </p:nvSpPr>
              <p:spPr bwMode="auto">
                <a:xfrm>
                  <a:off x="2140" y="548"/>
                  <a:ext cx="1640" cy="66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</p:grpSp>
          <p:sp>
            <p:nvSpPr>
              <p:cNvPr id="13327" name="Line 30"/>
              <p:cNvSpPr>
                <a:spLocks noChangeShapeType="1"/>
              </p:cNvSpPr>
              <p:nvPr/>
            </p:nvSpPr>
            <p:spPr bwMode="auto">
              <a:xfrm flipH="1" flipV="1">
                <a:off x="2516" y="1207"/>
                <a:ext cx="458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8" name="Text Box 31"/>
              <p:cNvSpPr txBox="1">
                <a:spLocks noChangeArrowheads="1"/>
              </p:cNvSpPr>
              <p:nvPr/>
            </p:nvSpPr>
            <p:spPr bwMode="auto">
              <a:xfrm>
                <a:off x="2043" y="535"/>
                <a:ext cx="991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   网络 </a:t>
                </a:r>
                <a:r>
                  <a:rPr kumimoji="1" lang="en-US" altLang="zh-CN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(Network)</a:t>
                </a:r>
                <a:endParaRPr kumimoji="1" lang="zh-CN" altLang="en-US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29" name="Line 32"/>
              <p:cNvSpPr>
                <a:spLocks noChangeShapeType="1"/>
              </p:cNvSpPr>
              <p:nvPr/>
            </p:nvSpPr>
            <p:spPr bwMode="auto">
              <a:xfrm flipH="1" flipV="1">
                <a:off x="4104" y="1933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Line 33"/>
              <p:cNvSpPr>
                <a:spLocks noChangeShapeType="1"/>
              </p:cNvSpPr>
              <p:nvPr/>
            </p:nvSpPr>
            <p:spPr bwMode="auto">
              <a:xfrm flipV="1">
                <a:off x="4104" y="1117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Text Box 34"/>
              <p:cNvSpPr txBox="1">
                <a:spLocks noChangeArrowheads="1"/>
              </p:cNvSpPr>
              <p:nvPr/>
            </p:nvSpPr>
            <p:spPr bwMode="auto">
              <a:xfrm>
                <a:off x="3719" y="500"/>
                <a:ext cx="1728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       互连网</a:t>
                </a:r>
                <a:endParaRPr kumimoji="1" lang="en-US" altLang="zh-CN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/>
                <a:r>
                  <a:rPr kumimoji="1" lang="en-US" altLang="zh-CN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(Network of Networks)</a:t>
                </a:r>
                <a:endParaRPr kumimoji="1" lang="zh-CN" altLang="en-US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32" name="Line 35"/>
              <p:cNvSpPr>
                <a:spLocks noChangeShapeType="1"/>
              </p:cNvSpPr>
              <p:nvPr/>
            </p:nvSpPr>
            <p:spPr bwMode="auto">
              <a:xfrm flipH="1">
                <a:off x="3832" y="1480"/>
                <a:ext cx="408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36"/>
              <p:cNvSpPr>
                <a:spLocks noChangeShapeType="1"/>
              </p:cNvSpPr>
              <p:nvPr/>
            </p:nvSpPr>
            <p:spPr bwMode="auto">
              <a:xfrm>
                <a:off x="4512" y="1117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Line 37"/>
              <p:cNvSpPr>
                <a:spLocks noChangeShapeType="1"/>
              </p:cNvSpPr>
              <p:nvPr/>
            </p:nvSpPr>
            <p:spPr bwMode="auto">
              <a:xfrm>
                <a:off x="4875" y="1253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Line 38"/>
              <p:cNvSpPr>
                <a:spLocks noChangeShapeType="1"/>
              </p:cNvSpPr>
              <p:nvPr/>
            </p:nvSpPr>
            <p:spPr bwMode="auto">
              <a:xfrm flipH="1">
                <a:off x="4784" y="1298"/>
                <a:ext cx="46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Line 39"/>
              <p:cNvSpPr>
                <a:spLocks noChangeShapeType="1"/>
              </p:cNvSpPr>
              <p:nvPr/>
            </p:nvSpPr>
            <p:spPr bwMode="auto">
              <a:xfrm flipV="1">
                <a:off x="4240" y="1253"/>
                <a:ext cx="454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40"/>
              <p:cNvSpPr>
                <a:spLocks noChangeShapeType="1"/>
              </p:cNvSpPr>
              <p:nvPr/>
            </p:nvSpPr>
            <p:spPr bwMode="auto">
              <a:xfrm>
                <a:off x="4058" y="1162"/>
                <a:ext cx="91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41"/>
              <p:cNvSpPr>
                <a:spLocks noChangeShapeType="1"/>
              </p:cNvSpPr>
              <p:nvPr/>
            </p:nvSpPr>
            <p:spPr bwMode="auto">
              <a:xfrm flipV="1">
                <a:off x="4422" y="1616"/>
                <a:ext cx="317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Line 42"/>
              <p:cNvSpPr>
                <a:spLocks noChangeShapeType="1"/>
              </p:cNvSpPr>
              <p:nvPr/>
            </p:nvSpPr>
            <p:spPr bwMode="auto">
              <a:xfrm>
                <a:off x="4830" y="1616"/>
                <a:ext cx="408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Line 43"/>
              <p:cNvSpPr>
                <a:spLocks noChangeShapeType="1"/>
              </p:cNvSpPr>
              <p:nvPr/>
            </p:nvSpPr>
            <p:spPr bwMode="auto">
              <a:xfrm flipH="1">
                <a:off x="4013" y="1525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Line 44"/>
              <p:cNvSpPr>
                <a:spLocks noChangeShapeType="1"/>
              </p:cNvSpPr>
              <p:nvPr/>
            </p:nvSpPr>
            <p:spPr bwMode="auto">
              <a:xfrm>
                <a:off x="4784" y="1661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2" name="Group 45"/>
              <p:cNvGrpSpPr>
                <a:grpSpLocks/>
              </p:cNvGrpSpPr>
              <p:nvPr/>
            </p:nvGrpSpPr>
            <p:grpSpPr bwMode="auto">
              <a:xfrm>
                <a:off x="3877" y="1070"/>
                <a:ext cx="272" cy="220"/>
                <a:chOff x="2949" y="196"/>
                <a:chExt cx="941" cy="598"/>
              </a:xfrm>
            </p:grpSpPr>
            <p:sp>
              <p:nvSpPr>
                <p:cNvPr id="13434" name="Oval 46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5" name="Oval 47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6" name="Oval 48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7" name="Oval 49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8" name="Oval 50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9" name="Oval 51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0" name="Oval 52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1" name="Oval 53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2" name="Freeform 54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3" name="Freeform 55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4" name="Freeform 56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3" name="Group 57"/>
              <p:cNvGrpSpPr>
                <a:grpSpLocks/>
              </p:cNvGrpSpPr>
              <p:nvPr/>
            </p:nvGrpSpPr>
            <p:grpSpPr bwMode="auto">
              <a:xfrm>
                <a:off x="4650" y="1071"/>
                <a:ext cx="408" cy="316"/>
                <a:chOff x="2949" y="196"/>
                <a:chExt cx="941" cy="598"/>
              </a:xfrm>
            </p:grpSpPr>
            <p:sp>
              <p:nvSpPr>
                <p:cNvPr id="13423" name="Oval 58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4" name="Oval 59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5" name="Oval 60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6" name="Oval 61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7" name="Oval 62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8" name="Oval 63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9" name="Oval 64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0" name="Oval 65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1" name="Freeform 66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2" name="Freeform 67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3" name="Freeform 68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4" name="Group 69"/>
              <p:cNvGrpSpPr>
                <a:grpSpLocks/>
              </p:cNvGrpSpPr>
              <p:nvPr/>
            </p:nvGrpSpPr>
            <p:grpSpPr bwMode="auto">
              <a:xfrm rot="-1072061">
                <a:off x="3615" y="1399"/>
                <a:ext cx="319" cy="270"/>
                <a:chOff x="2949" y="196"/>
                <a:chExt cx="941" cy="598"/>
              </a:xfrm>
            </p:grpSpPr>
            <p:sp>
              <p:nvSpPr>
                <p:cNvPr id="13412" name="Oval 70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3" name="Oval 71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4" name="Oval 72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5" name="Oval 73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6" name="Oval 74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7" name="Oval 75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8" name="Oval 76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9" name="Oval 77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0" name="Freeform 78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1" name="Freeform 79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2" name="Freeform 80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5" name="Group 81"/>
              <p:cNvGrpSpPr>
                <a:grpSpLocks/>
              </p:cNvGrpSpPr>
              <p:nvPr/>
            </p:nvGrpSpPr>
            <p:grpSpPr bwMode="auto">
              <a:xfrm rot="-854928">
                <a:off x="3790" y="1737"/>
                <a:ext cx="364" cy="316"/>
                <a:chOff x="2949" y="196"/>
                <a:chExt cx="941" cy="598"/>
              </a:xfrm>
            </p:grpSpPr>
            <p:sp>
              <p:nvSpPr>
                <p:cNvPr id="13401" name="Oval 82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2" name="Oval 83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3" name="Oval 84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4" name="Oval 85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5" name="Oval 86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6" name="Oval 87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7" name="Oval 88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8" name="Oval 89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9" name="Freeform 90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0" name="Freeform 91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1" name="Freeform 92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46" name="Line 93"/>
              <p:cNvSpPr>
                <a:spLocks noChangeShapeType="1"/>
              </p:cNvSpPr>
              <p:nvPr/>
            </p:nvSpPr>
            <p:spPr bwMode="auto">
              <a:xfrm flipH="1">
                <a:off x="4830" y="1706"/>
                <a:ext cx="45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7" name="Group 94"/>
              <p:cNvGrpSpPr>
                <a:grpSpLocks/>
              </p:cNvGrpSpPr>
              <p:nvPr/>
            </p:nvGrpSpPr>
            <p:grpSpPr bwMode="auto">
              <a:xfrm rot="-666782">
                <a:off x="4646" y="1884"/>
                <a:ext cx="272" cy="220"/>
                <a:chOff x="2949" y="196"/>
                <a:chExt cx="941" cy="598"/>
              </a:xfrm>
            </p:grpSpPr>
            <p:sp>
              <p:nvSpPr>
                <p:cNvPr id="13390" name="Oval 9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1" name="Oval 9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2" name="Oval 9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3" name="Oval 9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4" name="Oval 9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5" name="Oval 10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6" name="Oval 10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7" name="Oval 10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8" name="Freeform 10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9" name="Freeform 10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00" name="Freeform 10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8" name="Group 106"/>
              <p:cNvGrpSpPr>
                <a:grpSpLocks/>
              </p:cNvGrpSpPr>
              <p:nvPr/>
            </p:nvGrpSpPr>
            <p:grpSpPr bwMode="auto">
              <a:xfrm rot="282232">
                <a:off x="5147" y="1568"/>
                <a:ext cx="272" cy="220"/>
                <a:chOff x="2949" y="196"/>
                <a:chExt cx="941" cy="598"/>
              </a:xfrm>
            </p:grpSpPr>
            <p:sp>
              <p:nvSpPr>
                <p:cNvPr id="13379" name="Oval 10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0" name="Oval 10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1" name="Oval 10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2" name="Oval 11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3" name="Oval 11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4" name="Oval 11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5" name="Oval 11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6" name="Oval 11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7" name="Freeform 11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8" name="Freeform 11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9" name="Freeform 11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49" name="Line 118"/>
              <p:cNvSpPr>
                <a:spLocks noChangeShapeType="1"/>
              </p:cNvSpPr>
              <p:nvPr/>
            </p:nvSpPr>
            <p:spPr bwMode="auto">
              <a:xfrm flipV="1">
                <a:off x="1791" y="1207"/>
                <a:ext cx="589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Line 119"/>
              <p:cNvSpPr>
                <a:spLocks noChangeShapeType="1"/>
              </p:cNvSpPr>
              <p:nvPr/>
            </p:nvSpPr>
            <p:spPr bwMode="auto">
              <a:xfrm flipV="1">
                <a:off x="2290" y="1207"/>
                <a:ext cx="136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351" name="Picture 12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" y="1525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2" name="Picture 12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8" y="1389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3" name="Picture 12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5" y="1888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4" name="Picture 1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" y="1525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5" name="Picture 12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6" y="1389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6" name="Picture 1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5" y="1026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7" name="Picture 12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0" y="1797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58" name="Group 127"/>
              <p:cNvGrpSpPr>
                <a:grpSpLocks/>
              </p:cNvGrpSpPr>
              <p:nvPr/>
            </p:nvGrpSpPr>
            <p:grpSpPr bwMode="auto">
              <a:xfrm rot="-666782">
                <a:off x="4283" y="1566"/>
                <a:ext cx="272" cy="220"/>
                <a:chOff x="2949" y="196"/>
                <a:chExt cx="941" cy="598"/>
              </a:xfrm>
            </p:grpSpPr>
            <p:sp>
              <p:nvSpPr>
                <p:cNvPr id="13368" name="Oval 128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69" name="Oval 129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0" name="Oval 130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1" name="Oval 131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2" name="Oval 132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3" name="Oval 133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4" name="Oval 134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5" name="Oval 135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6" name="Freeform 136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7" name="Freeform 137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8" name="Freeform 138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3359" name="Picture 13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842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0" name="Picture 14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5" y="1752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1" name="Picture 14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959483">
                <a:off x="2299" y="1144"/>
                <a:ext cx="27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2" name="Oval 142"/>
              <p:cNvSpPr>
                <a:spLocks noChangeArrowheads="1"/>
              </p:cNvSpPr>
              <p:nvPr/>
            </p:nvSpPr>
            <p:spPr bwMode="auto">
              <a:xfrm>
                <a:off x="2885" y="1709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3" name="Text Box 143"/>
              <p:cNvSpPr txBox="1">
                <a:spLocks noChangeArrowheads="1"/>
              </p:cNvSpPr>
              <p:nvPr/>
            </p:nvSpPr>
            <p:spPr bwMode="auto">
              <a:xfrm>
                <a:off x="2562" y="973"/>
                <a:ext cx="4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结点</a:t>
                </a:r>
              </a:p>
            </p:txBody>
          </p:sp>
          <p:sp>
            <p:nvSpPr>
              <p:cNvPr id="13364" name="Text Box 144"/>
              <p:cNvSpPr txBox="1">
                <a:spLocks noChangeArrowheads="1"/>
              </p:cNvSpPr>
              <p:nvPr/>
            </p:nvSpPr>
            <p:spPr bwMode="auto">
              <a:xfrm>
                <a:off x="2707" y="1377"/>
                <a:ext cx="4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链路</a:t>
                </a:r>
              </a:p>
            </p:txBody>
          </p:sp>
          <p:sp>
            <p:nvSpPr>
              <p:cNvPr id="13365" name="Oval 145"/>
              <p:cNvSpPr>
                <a:spLocks noChangeArrowheads="1"/>
              </p:cNvSpPr>
              <p:nvPr/>
            </p:nvSpPr>
            <p:spPr bwMode="auto">
              <a:xfrm>
                <a:off x="2301" y="1077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6" name="Oval 146"/>
              <p:cNvSpPr>
                <a:spLocks noChangeArrowheads="1"/>
              </p:cNvSpPr>
              <p:nvPr/>
            </p:nvSpPr>
            <p:spPr bwMode="auto">
              <a:xfrm>
                <a:off x="1669" y="1501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7" name="Oval 147"/>
              <p:cNvSpPr>
                <a:spLocks noChangeArrowheads="1"/>
              </p:cNvSpPr>
              <p:nvPr/>
            </p:nvSpPr>
            <p:spPr bwMode="auto">
              <a:xfrm>
                <a:off x="2117" y="1813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13318" name="Text Box 143"/>
            <p:cNvSpPr txBox="1">
              <a:spLocks noChangeArrowheads="1"/>
            </p:cNvSpPr>
            <p:nvPr/>
          </p:nvSpPr>
          <p:spPr bwMode="auto">
            <a:xfrm>
              <a:off x="1285852" y="5114050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  <p:sp>
          <p:nvSpPr>
            <p:cNvPr id="13319" name="Text Box 143"/>
            <p:cNvSpPr txBox="1">
              <a:spLocks noChangeArrowheads="1"/>
            </p:cNvSpPr>
            <p:nvPr/>
          </p:nvSpPr>
          <p:spPr bwMode="auto">
            <a:xfrm>
              <a:off x="3071802" y="4929198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  <p:sp>
          <p:nvSpPr>
            <p:cNvPr id="13320" name="Text Box 143"/>
            <p:cNvSpPr txBox="1">
              <a:spLocks noChangeArrowheads="1"/>
            </p:cNvSpPr>
            <p:nvPr/>
          </p:nvSpPr>
          <p:spPr bwMode="auto">
            <a:xfrm>
              <a:off x="0" y="4429132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 </a:t>
            </a:r>
            <a:r>
              <a:rPr lang="zh-CN" altLang="en-US"/>
              <a:t>互联网概述</a:t>
            </a:r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网络、互连网、互联网（因特网）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6179590" y="2056940"/>
            <a:ext cx="4092874" cy="397031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网络：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许多计算机连接在一起；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互连网：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许多网络连接在一起；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互联网：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全球最大的一个互连网，又叫因特网（</a:t>
            </a:r>
            <a:r>
              <a:rPr lang="en-US" altLang="zh-CN" sz="2800" b="1" dirty="0"/>
              <a:t>Internet</a:t>
            </a:r>
            <a:r>
              <a:rPr lang="zh-CN" altLang="en-US" sz="2800" b="1" dirty="0"/>
              <a:t>）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grpSp>
        <p:nvGrpSpPr>
          <p:cNvPr id="14341" name="Group 27"/>
          <p:cNvGrpSpPr>
            <a:grpSpLocks/>
          </p:cNvGrpSpPr>
          <p:nvPr/>
        </p:nvGrpSpPr>
        <p:grpSpPr bwMode="auto">
          <a:xfrm>
            <a:off x="1991544" y="2046436"/>
            <a:ext cx="4067031" cy="4406876"/>
            <a:chOff x="416936" y="1655334"/>
            <a:chExt cx="4067771" cy="4277580"/>
          </a:xfrm>
        </p:grpSpPr>
        <p:grpSp>
          <p:nvGrpSpPr>
            <p:cNvPr id="14342" name="Group 175"/>
            <p:cNvGrpSpPr>
              <a:grpSpLocks/>
            </p:cNvGrpSpPr>
            <p:nvPr/>
          </p:nvGrpSpPr>
          <p:grpSpPr bwMode="auto">
            <a:xfrm>
              <a:off x="416936" y="1655334"/>
              <a:ext cx="4067771" cy="4277580"/>
              <a:chOff x="1214647" y="2136639"/>
              <a:chExt cx="4067771" cy="3736366"/>
            </a:xfrm>
          </p:grpSpPr>
          <p:grpSp>
            <p:nvGrpSpPr>
              <p:cNvPr id="14344" name="Group 171"/>
              <p:cNvGrpSpPr>
                <a:grpSpLocks/>
              </p:cNvGrpSpPr>
              <p:nvPr/>
            </p:nvGrpSpPr>
            <p:grpSpPr bwMode="auto">
              <a:xfrm>
                <a:off x="1214647" y="2136639"/>
                <a:ext cx="4067771" cy="3736366"/>
                <a:chOff x="1286085" y="2207948"/>
                <a:chExt cx="4067771" cy="3736366"/>
              </a:xfrm>
            </p:grpSpPr>
            <p:grpSp>
              <p:nvGrpSpPr>
                <p:cNvPr id="14346" name="Group 21"/>
                <p:cNvGrpSpPr>
                  <a:grpSpLocks/>
                </p:cNvGrpSpPr>
                <p:nvPr/>
              </p:nvGrpSpPr>
              <p:grpSpPr bwMode="auto">
                <a:xfrm>
                  <a:off x="1286085" y="2207948"/>
                  <a:ext cx="4067771" cy="3149879"/>
                  <a:chOff x="202" y="82"/>
                  <a:chExt cx="2685" cy="2226"/>
                </a:xfrm>
              </p:grpSpPr>
              <p:sp>
                <p:nvSpPr>
                  <p:cNvPr id="14348" name="Line 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2" y="1258"/>
                    <a:ext cx="673" cy="13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9" name="Line 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9" y="1434"/>
                    <a:ext cx="43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0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1" y="935"/>
                    <a:ext cx="227" cy="2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46" y="1797"/>
                    <a:ext cx="24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75" y="935"/>
                    <a:ext cx="181" cy="31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3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65" y="1752"/>
                    <a:ext cx="91" cy="3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0" y="1642"/>
                    <a:ext cx="33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14355" name="Picture 11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7" y="75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6" name="Picture 12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6" y="75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7" name="Picture 13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26" y="1207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8" name="Picture 14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82" y="202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9" name="Picture 15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9" y="202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60" name="Picture 16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" y="1642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36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" y="743"/>
                    <a:ext cx="664" cy="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3200" dirty="0">
                        <a:solidFill>
                          <a:srgbClr val="333399"/>
                        </a:solidFill>
                        <a:latin typeface="Times New Roman" pitchFamily="18" charset="0"/>
                        <a:ea typeface="黑体" pitchFamily="49" charset="-122"/>
                      </a:rPr>
                      <a:t>主机</a:t>
                    </a:r>
                  </a:p>
                </p:txBody>
              </p:sp>
              <p:pic>
                <p:nvPicPr>
                  <p:cNvPr id="14362" name="Picture 18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" y="1117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aphicFrame>
                <p:nvGraphicFramePr>
                  <p:cNvPr id="14363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748" y="1026"/>
                  <a:ext cx="1542" cy="10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554" name="VISIO" r:id="rId5" imgW="1687068" imgH="964692" progId="">
                          <p:embed/>
                        </p:oleObj>
                      </mc:Choice>
                      <mc:Fallback>
                        <p:oleObj name="VISIO" r:id="rId5" imgW="1687068" imgH="964692" progId="">
                          <p:embed/>
                          <p:pic>
                            <p:nvPicPr>
                              <p:cNvPr id="0" name="Object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48" y="1026"/>
                                <a:ext cx="1542" cy="10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25400" dir="5400000" algn="ctr" rotWithShape="0">
                                  <a:schemeClr val="bg2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43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" y="82"/>
                    <a:ext cx="2193" cy="6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3200" dirty="0">
                        <a:solidFill>
                          <a:srgbClr val="4D4D4D"/>
                        </a:solidFill>
                        <a:latin typeface="Times New Roman" pitchFamily="18" charset="0"/>
                        <a:ea typeface="黑体" pitchFamily="49" charset="-122"/>
                      </a:rPr>
                      <a:t>互联网（因特网）              </a:t>
                    </a:r>
                    <a:r>
                      <a:rPr kumimoji="1" lang="en-US" altLang="zh-CN" sz="3200" dirty="0">
                        <a:solidFill>
                          <a:srgbClr val="4D4D4D"/>
                        </a:solidFill>
                        <a:latin typeface="Times New Roman" pitchFamily="18" charset="0"/>
                        <a:ea typeface="黑体" pitchFamily="49" charset="-122"/>
                      </a:rPr>
                      <a:t>(Internet)</a:t>
                    </a:r>
                    <a:endParaRPr kumimoji="1" lang="zh-CN" altLang="en-US" sz="3200" dirty="0">
                      <a:solidFill>
                        <a:srgbClr val="4D4D4D"/>
                      </a:solidFill>
                      <a:latin typeface="Times New Roman" pitchFamily="18" charset="0"/>
                      <a:ea typeface="黑体" pitchFamily="49" charset="-122"/>
                    </a:endParaRPr>
                  </a:p>
                </p:txBody>
              </p:sp>
            </p:grpSp>
            <p:sp>
              <p:nvSpPr>
                <p:cNvPr id="143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86050" y="5500702"/>
                  <a:ext cx="604763" cy="443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800" dirty="0">
                      <a:solidFill>
                        <a:srgbClr val="333399"/>
                      </a:solidFill>
                      <a:ea typeface="黑体" pitchFamily="49" charset="-122"/>
                    </a:rPr>
                    <a:t>(c)</a:t>
                  </a:r>
                </a:p>
              </p:txBody>
            </p:sp>
          </p:grpSp>
          <p:sp>
            <p:nvSpPr>
              <p:cNvPr id="14345" name="Text Box 17"/>
              <p:cNvSpPr txBox="1">
                <a:spLocks noChangeArrowheads="1"/>
              </p:cNvSpPr>
              <p:nvPr/>
            </p:nvSpPr>
            <p:spPr bwMode="auto">
              <a:xfrm>
                <a:off x="4214810" y="3000372"/>
                <a:ext cx="869278" cy="495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solidFill>
                      <a:srgbClr val="333399"/>
                    </a:solidFill>
                    <a:latin typeface="Times New Roman" pitchFamily="18" charset="0"/>
                    <a:ea typeface="黑体" pitchFamily="49" charset="-122"/>
                  </a:rPr>
                  <a:t>host</a:t>
                </a:r>
                <a:endParaRPr kumimoji="1" lang="zh-CN" altLang="en-US" sz="3200" dirty="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14343" name="TextBox 26"/>
            <p:cNvSpPr txBox="1">
              <a:spLocks noChangeArrowheads="1"/>
            </p:cNvSpPr>
            <p:nvPr/>
          </p:nvSpPr>
          <p:spPr bwMode="auto">
            <a:xfrm>
              <a:off x="1857356" y="3735839"/>
              <a:ext cx="928694" cy="62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TCP/IP Suite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allAtOnce" animBg="1"/>
    </p:bldLst>
  </p:timing>
</p:sld>
</file>

<file path=ppt/theme/theme1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CHAP1 计算机网络概述（模板）</Template>
  <TotalTime>14505</TotalTime>
  <Words>2157</Words>
  <Application>Microsoft Office PowerPoint</Application>
  <PresentationFormat>宽屏</PresentationFormat>
  <Paragraphs>742</Paragraphs>
  <Slides>65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黑体</vt:lpstr>
      <vt:lpstr>微软雅黑</vt:lpstr>
      <vt:lpstr>Arial</vt:lpstr>
      <vt:lpstr>Arial Rounded MT Bold</vt:lpstr>
      <vt:lpstr>Bookman Old Style</vt:lpstr>
      <vt:lpstr>Tahoma</vt:lpstr>
      <vt:lpstr>Times New Roman</vt:lpstr>
      <vt:lpstr>Wingdings</vt:lpstr>
      <vt:lpstr>Wingdings 3</vt:lpstr>
      <vt:lpstr>NordriDesignStudio</vt:lpstr>
      <vt:lpstr>VISIO</vt:lpstr>
      <vt:lpstr>         第1章 概述</vt:lpstr>
      <vt:lpstr>课程安排</vt:lpstr>
      <vt:lpstr>课程考核</vt:lpstr>
      <vt:lpstr>指引</vt:lpstr>
      <vt:lpstr>1.1 计算机网络在信息时代的作用</vt:lpstr>
      <vt:lpstr>计算机网络的重要功能 </vt:lpstr>
      <vt:lpstr>指引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指引</vt:lpstr>
      <vt:lpstr>1.3  互联网的组成</vt:lpstr>
      <vt:lpstr>1.3  互联网的组成</vt:lpstr>
      <vt:lpstr>互联网的边缘部分</vt:lpstr>
      <vt:lpstr>PowerPoint 演示文稿</vt:lpstr>
      <vt:lpstr>1.3  互联网的组成</vt:lpstr>
      <vt:lpstr>互联网的核心部分</vt:lpstr>
      <vt:lpstr>1.3  互联网的组成</vt:lpstr>
      <vt:lpstr>1.3  互联网的组成</vt:lpstr>
      <vt:lpstr>1.3  互联网的组成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指引</vt:lpstr>
      <vt:lpstr>PowerPoint 演示文稿</vt:lpstr>
      <vt:lpstr>指引</vt:lpstr>
      <vt:lpstr>PowerPoint 演示文稿</vt:lpstr>
      <vt:lpstr>指引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指引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主机 1 向主机 2 发送数据 </vt:lpstr>
      <vt:lpstr>主机 1 向主机 2 发送数据 </vt:lpstr>
      <vt:lpstr>客户进程和服务器进程通信</vt:lpstr>
      <vt:lpstr>功能较强的计算机</vt:lpstr>
      <vt:lpstr>本章小结</vt:lpstr>
      <vt:lpstr>PowerPoint 演示文稿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Microsoft</cp:lastModifiedBy>
  <cp:revision>572</cp:revision>
  <dcterms:created xsi:type="dcterms:W3CDTF">2004-03-02T12:35:10Z</dcterms:created>
  <dcterms:modified xsi:type="dcterms:W3CDTF">2019-02-13T07:33:58Z</dcterms:modified>
</cp:coreProperties>
</file>