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16"/>
  </p:notesMasterIdLst>
  <p:handoutMasterIdLst>
    <p:handoutMasterId r:id="rId17"/>
  </p:handoutMasterIdLst>
  <p:sldIdLst>
    <p:sldId id="256" r:id="rId3"/>
    <p:sldId id="339" r:id="rId4"/>
    <p:sldId id="479" r:id="rId5"/>
    <p:sldId id="480" r:id="rId6"/>
    <p:sldId id="321" r:id="rId7"/>
    <p:sldId id="322" r:id="rId8"/>
    <p:sldId id="298" r:id="rId9"/>
    <p:sldId id="330" r:id="rId10"/>
    <p:sldId id="334" r:id="rId11"/>
    <p:sldId id="335" r:id="rId12"/>
    <p:sldId id="336" r:id="rId13"/>
    <p:sldId id="337" r:id="rId14"/>
    <p:sldId id="478"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295">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0000CC"/>
    <a:srgbClr val="FFFF00"/>
    <a:srgbClr val="FF3300"/>
    <a:srgbClr val="99CCFF"/>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1034" autoAdjust="0"/>
  </p:normalViewPr>
  <p:slideViewPr>
    <p:cSldViewPr>
      <p:cViewPr varScale="1">
        <p:scale>
          <a:sx n="61" d="100"/>
          <a:sy n="61" d="100"/>
        </p:scale>
        <p:origin x="1368" y="72"/>
      </p:cViewPr>
      <p:guideLst>
        <p:guide orient="horz" pos="227"/>
        <p:guide orient="horz" pos="164"/>
        <p:guide orient="horz" pos="4110"/>
        <p:guide orient="horz" pos="709"/>
        <p:guide pos="295"/>
        <p:guide pos="5465"/>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7099C14-CF4F-4F2E-B7DF-BD2BAD0D06F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F7CAFD9-CEFD-4365-981A-2120ED0B70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CFB699D0-B3B7-4624-B0CC-87DEB2C2A54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D0B38E3F-0570-497E-B686-E47261F58F4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AE38A0E-9C41-442A-B2E8-B3F85C39BD2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08EF3D0-96B1-4B7B-8EF2-31D0B32BF72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2A8F783B-1706-4AD2-A710-7C59A78B18E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98490596-8A94-4257-BE8D-74C31B493F3E}" type="datetimeFigureOut">
              <a:rPr lang="zh-CN" altLang="en-US"/>
              <a:pPr>
                <a:defRPr/>
              </a:pPr>
              <a:t>2018/2/28</a:t>
            </a:fld>
            <a:endParaRPr lang="en-US" altLang="zh-CN"/>
          </a:p>
        </p:txBody>
      </p:sp>
      <p:sp>
        <p:nvSpPr>
          <p:cNvPr id="5124" name="Rectangle 4">
            <a:extLst>
              <a:ext uri="{FF2B5EF4-FFF2-40B4-BE49-F238E27FC236}">
                <a16:creationId xmlns:a16="http://schemas.microsoft.com/office/drawing/2014/main" id="{45441BD6-9E19-418C-B175-65F94EAFE4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E54CF3D4-A270-4FAB-B9FC-FBB0668753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7966F77F-8C9C-4847-9651-16251B5B9F7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17837815-4F0A-4730-86B4-A1AA8122420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A69E525-B6F0-40D2-91FA-627A383ECC2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26758364-DD5F-4679-A25D-1EA42985F663}"/>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20773E68-A3AF-481D-8D3F-8F52C333B8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a:t>为什么不直接使用硬件地址进行通信？</a:t>
            </a:r>
            <a:br>
              <a:rPr lang="en-US" altLang="zh-CN"/>
            </a:br>
            <a:r>
              <a:rPr lang="zh-CN" altLang="en-US"/>
              <a:t>由于全世界存在着各式各样的网络，它们使用不同的硬件地址。要使这些异构网络能够互相通信就必须进行非常复杂的硬件地址转换工作，因此几乎是不可能的事。</a:t>
            </a:r>
          </a:p>
          <a:p>
            <a:pPr eaLnBrk="1" hangingPunct="1">
              <a:buFont typeface="Wingdings" panose="05000000000000000000" pitchFamily="2" charset="2"/>
              <a:buNone/>
            </a:pPr>
            <a:r>
              <a:rPr lang="zh-CN" altLang="en-US"/>
              <a:t>连接到因特网的主机都拥有统一的 </a:t>
            </a:r>
            <a:r>
              <a:rPr lang="en-US" altLang="zh-CN"/>
              <a:t>IP </a:t>
            </a:r>
            <a:r>
              <a:rPr lang="zh-CN" altLang="en-US"/>
              <a:t>地址，它们之间的通信就像连接在同一个网络上那样简单方便，因为调用 </a:t>
            </a:r>
            <a:r>
              <a:rPr lang="en-US" altLang="zh-CN"/>
              <a:t>ARP </a:t>
            </a:r>
            <a:r>
              <a:rPr lang="zh-CN" altLang="en-US"/>
              <a:t>来寻找某个路由器或主机的硬件地址都是由计算机软件自动进行的，对用户来说是看不见这种调用过程的。  </a:t>
            </a:r>
          </a:p>
          <a:p>
            <a:endParaRPr lang="zh-CN" altLang="en-US"/>
          </a:p>
        </p:txBody>
      </p:sp>
      <p:sp>
        <p:nvSpPr>
          <p:cNvPr id="9220" name="灯片编号占位符 3">
            <a:extLst>
              <a:ext uri="{FF2B5EF4-FFF2-40B4-BE49-F238E27FC236}">
                <a16:creationId xmlns:a16="http://schemas.microsoft.com/office/drawing/2014/main" id="{DCA2C8A9-2761-457E-8794-9E9494340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722698-6A43-4360-8E8C-BA2608C74C9B}" type="slidenum">
              <a:rPr lang="zh-CN" altLang="en-US"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56166042-4776-4724-983D-8AB4CFFF5EF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1250EFF-96CB-44E2-925E-3415678F7945}" type="slidenum">
              <a:rPr lang="en-US" altLang="zh-CN" sz="1200"/>
              <a:pPr algn="r" eaLnBrk="1" hangingPunct="1"/>
              <a:t>3</a:t>
            </a:fld>
            <a:endParaRPr lang="en-US" altLang="zh-CN" sz="1200"/>
          </a:p>
        </p:txBody>
      </p:sp>
      <p:sp>
        <p:nvSpPr>
          <p:cNvPr id="200707" name="Rectangle 2">
            <a:extLst>
              <a:ext uri="{FF2B5EF4-FFF2-40B4-BE49-F238E27FC236}">
                <a16:creationId xmlns:a16="http://schemas.microsoft.com/office/drawing/2014/main" id="{BB73DCF1-BD1C-4371-9EFE-6CEFDACFF08C}"/>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1783B9A2-4DD3-4883-BE10-EC36CA9D6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8566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1B798972-447E-4179-BF3A-2CB42DBC629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31FE9B1-DB02-4BF8-9344-83E76732DE0B}" type="slidenum">
              <a:rPr lang="en-US" altLang="zh-CN" sz="1200"/>
              <a:pPr algn="r" eaLnBrk="1" hangingPunct="1"/>
              <a:t>4</a:t>
            </a:fld>
            <a:endParaRPr lang="en-US" altLang="zh-CN" sz="1200"/>
          </a:p>
        </p:txBody>
      </p:sp>
      <p:sp>
        <p:nvSpPr>
          <p:cNvPr id="201731" name="Rectangle 2">
            <a:extLst>
              <a:ext uri="{FF2B5EF4-FFF2-40B4-BE49-F238E27FC236}">
                <a16:creationId xmlns:a16="http://schemas.microsoft.com/office/drawing/2014/main" id="{BCD77C0E-2208-4F7A-9570-B4FCC72C0A61}"/>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1838B318-B1C7-4E77-9DD3-8AE7269FD0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4298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BA17D58-CF48-4BF6-A07B-2209E853527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93863FB0-E8E3-467A-905F-9BAD1C13E39F}" type="slidenum">
              <a:rPr lang="en-US" altLang="zh-CN">
                <a:latin typeface="Arial" panose="020B0604020202020204" pitchFamily="34" charset="0"/>
              </a:rPr>
              <a:pPr algn="r" eaLnBrk="1" hangingPunct="1">
                <a:spcBef>
                  <a:spcPct val="0"/>
                </a:spcBef>
              </a:pPr>
              <a:t>5</a:t>
            </a:fld>
            <a:endParaRPr lang="en-US" altLang="zh-CN">
              <a:latin typeface="Arial" panose="020B0604020202020204" pitchFamily="34" charset="0"/>
            </a:endParaRPr>
          </a:p>
        </p:txBody>
      </p:sp>
      <p:sp>
        <p:nvSpPr>
          <p:cNvPr id="11267" name="Rectangle 2">
            <a:extLst>
              <a:ext uri="{FF2B5EF4-FFF2-40B4-BE49-F238E27FC236}">
                <a16:creationId xmlns:a16="http://schemas.microsoft.com/office/drawing/2014/main" id="{325EE8AE-13C1-4C59-B3AD-8FF6B7E4207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1E068ED-5D79-4720-903D-9344CB5734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26D4066-FDF0-47EF-936D-371AF7A5F30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7BF4566-A788-4104-85AA-FA9AA13E4020}" type="slidenum">
              <a:rPr lang="en-US" altLang="zh-CN">
                <a:latin typeface="Arial" panose="020B0604020202020204" pitchFamily="34" charset="0"/>
              </a:rPr>
              <a:pPr algn="r" eaLnBrk="1" hangingPunct="1">
                <a:spcBef>
                  <a:spcPct val="0"/>
                </a:spcBef>
              </a:pPr>
              <a:t>6</a:t>
            </a:fld>
            <a:endParaRPr lang="en-US" altLang="zh-CN">
              <a:latin typeface="Arial" panose="020B0604020202020204" pitchFamily="34" charset="0"/>
            </a:endParaRPr>
          </a:p>
        </p:txBody>
      </p:sp>
      <p:sp>
        <p:nvSpPr>
          <p:cNvPr id="13315" name="Rectangle 2">
            <a:extLst>
              <a:ext uri="{FF2B5EF4-FFF2-40B4-BE49-F238E27FC236}">
                <a16:creationId xmlns:a16="http://schemas.microsoft.com/office/drawing/2014/main" id="{94612328-8F95-46A1-9273-B2D91C4B754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A352EBF-ED27-4973-A15D-87A2CC3083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7474524-B8DE-4D8F-B391-739F8B2E008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55A8768-85E8-4ED1-9AD0-C95FAADF46F5}" type="slidenum">
              <a:rPr lang="en-US" altLang="zh-CN">
                <a:latin typeface="Arial" panose="020B0604020202020204" pitchFamily="34" charset="0"/>
              </a:rPr>
              <a:pPr algn="r" eaLnBrk="1" hangingPunct="1">
                <a:spcBef>
                  <a:spcPct val="0"/>
                </a:spcBef>
              </a:pPr>
              <a:t>9</a:t>
            </a:fld>
            <a:endParaRPr lang="en-US" altLang="zh-CN">
              <a:latin typeface="Arial" panose="020B0604020202020204" pitchFamily="34" charset="0"/>
            </a:endParaRPr>
          </a:p>
        </p:txBody>
      </p:sp>
      <p:sp>
        <p:nvSpPr>
          <p:cNvPr id="17411" name="Rectangle 2">
            <a:extLst>
              <a:ext uri="{FF2B5EF4-FFF2-40B4-BE49-F238E27FC236}">
                <a16:creationId xmlns:a16="http://schemas.microsoft.com/office/drawing/2014/main" id="{90E5B49A-38BA-4326-997D-00EB85CD47B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3FF43CF-74B2-4161-84C2-860A146A08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D0E96E7-8E1C-4418-A91F-98760DD71D3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6E358B6D-D841-4271-AF52-223BDBDF121E}" type="slidenum">
              <a:rPr lang="en-US" altLang="zh-CN">
                <a:latin typeface="Arial" panose="020B0604020202020204" pitchFamily="34" charset="0"/>
              </a:rPr>
              <a:pPr algn="r" eaLnBrk="1" hangingPunct="1">
                <a:spcBef>
                  <a:spcPct val="0"/>
                </a:spcBef>
              </a:pPr>
              <a:t>10</a:t>
            </a:fld>
            <a:endParaRPr lang="en-US" altLang="zh-CN">
              <a:latin typeface="Arial" panose="020B0604020202020204" pitchFamily="34" charset="0"/>
            </a:endParaRPr>
          </a:p>
        </p:txBody>
      </p:sp>
      <p:sp>
        <p:nvSpPr>
          <p:cNvPr id="19459" name="Rectangle 2">
            <a:extLst>
              <a:ext uri="{FF2B5EF4-FFF2-40B4-BE49-F238E27FC236}">
                <a16:creationId xmlns:a16="http://schemas.microsoft.com/office/drawing/2014/main" id="{78DFEA9E-7E2B-46AE-9157-B81AEBC95C7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3635A49-E833-44FD-83DC-F6397B107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B06D95A-E8BA-457B-B1F9-388BA3BC80F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DA53EAD-E7BE-4600-A08C-D41186227595}" type="slidenum">
              <a:rPr lang="en-US" altLang="zh-CN">
                <a:latin typeface="Arial" panose="020B0604020202020204" pitchFamily="34" charset="0"/>
              </a:rPr>
              <a:pPr algn="r" eaLnBrk="1" hangingPunct="1">
                <a:spcBef>
                  <a:spcPct val="0"/>
                </a:spcBef>
              </a:pPr>
              <a:t>11</a:t>
            </a:fld>
            <a:endParaRPr lang="en-US" altLang="zh-CN">
              <a:latin typeface="Arial" panose="020B0604020202020204" pitchFamily="34" charset="0"/>
            </a:endParaRPr>
          </a:p>
        </p:txBody>
      </p:sp>
      <p:sp>
        <p:nvSpPr>
          <p:cNvPr id="21507" name="Rectangle 2">
            <a:extLst>
              <a:ext uri="{FF2B5EF4-FFF2-40B4-BE49-F238E27FC236}">
                <a16:creationId xmlns:a16="http://schemas.microsoft.com/office/drawing/2014/main" id="{0AE0ECE9-1964-458F-8885-F4DC7C9D978E}"/>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AAF40264-68D6-48F0-B210-F29800FE4F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FB56B09-3883-478D-BC26-0AB2D76E6F0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0B5550DF-A4B7-460B-9F97-A8ED4496DEF2}" type="slidenum">
              <a:rPr lang="en-US" altLang="zh-CN">
                <a:latin typeface="Arial" panose="020B0604020202020204" pitchFamily="34" charset="0"/>
              </a:rPr>
              <a:pPr algn="r" eaLnBrk="1" hangingPunct="1">
                <a:spcBef>
                  <a:spcPct val="0"/>
                </a:spcBef>
              </a:pPr>
              <a:t>12</a:t>
            </a:fld>
            <a:endParaRPr lang="en-US" altLang="zh-CN">
              <a:latin typeface="Arial" panose="020B0604020202020204" pitchFamily="34" charset="0"/>
            </a:endParaRPr>
          </a:p>
        </p:txBody>
      </p:sp>
      <p:sp>
        <p:nvSpPr>
          <p:cNvPr id="23555" name="Rectangle 2">
            <a:extLst>
              <a:ext uri="{FF2B5EF4-FFF2-40B4-BE49-F238E27FC236}">
                <a16:creationId xmlns:a16="http://schemas.microsoft.com/office/drawing/2014/main" id="{A654362E-96F6-44AB-BC33-D8561FBBF50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42B7809-C976-4AAD-A612-5DDFB23D74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75422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36163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06243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57200" y="1484313"/>
            <a:ext cx="8229600" cy="4641850"/>
          </a:xfrm>
        </p:spPr>
        <p:txBody>
          <a:bodyPr/>
          <a:lstStyle/>
          <a:p>
            <a:pPr lvl="0"/>
            <a:endParaRPr lang="zh-CN" altLang="en-US" noProof="0"/>
          </a:p>
        </p:txBody>
      </p:sp>
    </p:spTree>
    <p:extLst>
      <p:ext uri="{BB962C8B-B14F-4D97-AF65-F5344CB8AC3E}">
        <p14:creationId xmlns:p14="http://schemas.microsoft.com/office/powerpoint/2010/main" val="9913487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917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83487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555074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86310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64021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97592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810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381805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17122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3116926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525456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8645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0630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65288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30234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107422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2716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8044680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822203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F6C7845A-5788-4D77-B760-5348EE6BDF90}"/>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78C5B2B2-3173-45CC-A95F-AF8E05A72C7F}"/>
              </a:ext>
            </a:extLst>
          </p:cNvPr>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27"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0">
            <a:extLst>
              <a:ext uri="{FF2B5EF4-FFF2-40B4-BE49-F238E27FC236}">
                <a16:creationId xmlns:a16="http://schemas.microsoft.com/office/drawing/2014/main" id="{BFB9053B-5F80-4335-8943-D3D915A5D13A}"/>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2051" name="Rectangle 12">
            <a:extLst>
              <a:ext uri="{FF2B5EF4-FFF2-40B4-BE49-F238E27FC236}">
                <a16:creationId xmlns:a16="http://schemas.microsoft.com/office/drawing/2014/main" id="{1769F6BD-C511-46A9-A9DB-65A7DA2C28E9}"/>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28"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ransition>
    <p:fade/>
  </p:transition>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EAF0FBB5-8171-4728-A53E-F208D1FA02B8}"/>
              </a:ext>
            </a:extLst>
          </p:cNvPr>
          <p:cNvSpPr>
            <a:spLocks noChangeArrowheads="1"/>
          </p:cNvSpPr>
          <p:nvPr/>
        </p:nvSpPr>
        <p:spPr bwMode="black">
          <a:xfrm>
            <a:off x="1187450" y="1773238"/>
            <a:ext cx="6480175" cy="519112"/>
          </a:xfrm>
          <a:prstGeom prst="rect">
            <a:avLst/>
          </a:prstGeom>
          <a:noFill/>
          <a:ln w="9525">
            <a:noFill/>
            <a:miter lim="800000"/>
            <a:headEnd/>
            <a:tailEnd/>
          </a:ln>
        </p:spPr>
        <p:txBody>
          <a:bodyPr anchor="ctr"/>
          <a:lstStyle/>
          <a:p>
            <a:pPr eaLnBrk="1" hangingPunct="1">
              <a:defRPr/>
            </a:pPr>
            <a:r>
              <a:rPr lang="zh-CN" altLang="en-US" sz="3200" dirty="0">
                <a:solidFill>
                  <a:srgbClr val="111111"/>
                </a:solidFill>
                <a:latin typeface="+mj-lt"/>
                <a:ea typeface="黑体" pitchFamily="2" charset="-122"/>
              </a:rPr>
              <a:t>网络层</a:t>
            </a:r>
            <a:r>
              <a:rPr lang="en-US" altLang="zh-CN" sz="3200" dirty="0">
                <a:solidFill>
                  <a:srgbClr val="111111"/>
                </a:solidFill>
                <a:latin typeface="+mj-lt"/>
                <a:ea typeface="黑体" pitchFamily="2" charset="-122"/>
              </a:rPr>
              <a:t>:ARP</a:t>
            </a:r>
            <a:r>
              <a:rPr lang="zh-CN" altLang="en-US" sz="3200" dirty="0">
                <a:solidFill>
                  <a:srgbClr val="111111"/>
                </a:solidFill>
                <a:latin typeface="+mj-lt"/>
                <a:ea typeface="黑体" pitchFamily="2" charset="-122"/>
              </a:rPr>
              <a:t>协议</a:t>
            </a:r>
          </a:p>
        </p:txBody>
      </p:sp>
      <p:pic>
        <p:nvPicPr>
          <p:cNvPr id="4" name="图片 3">
            <a:extLst>
              <a:ext uri="{FF2B5EF4-FFF2-40B4-BE49-F238E27FC236}">
                <a16:creationId xmlns:a16="http://schemas.microsoft.com/office/drawing/2014/main" id="{50025A16-062B-48BD-9962-619C115CC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949950"/>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A13DB0B5-2D99-4F4F-B153-4C1533FE9565}"/>
              </a:ext>
            </a:extLst>
          </p:cNvPr>
          <p:cNvSpPr txBox="1">
            <a:spLocks noGrp="1"/>
          </p:cNvSpPr>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lang="zh-CN" altLang="en-US" sz="1400" b="0">
              <a:solidFill>
                <a:schemeClr val="tx1"/>
              </a:solidFill>
              <a:latin typeface="Tahoma" panose="020B0604030504040204" pitchFamily="34" charset="0"/>
              <a:ea typeface="宋体" panose="02010600030101010101" pitchFamily="2" charset="-122"/>
            </a:endParaRPr>
          </a:p>
        </p:txBody>
      </p:sp>
      <p:sp>
        <p:nvSpPr>
          <p:cNvPr id="18435" name="Rectangle 2">
            <a:extLst>
              <a:ext uri="{FF2B5EF4-FFF2-40B4-BE49-F238E27FC236}">
                <a16:creationId xmlns:a16="http://schemas.microsoft.com/office/drawing/2014/main" id="{0A19D438-30A6-4D6E-BF97-B02E7FBFF721}"/>
              </a:ext>
            </a:extLst>
          </p:cNvPr>
          <p:cNvSpPr>
            <a:spLocks noGrp="1" noChangeArrowheads="1"/>
          </p:cNvSpPr>
          <p:nvPr>
            <p:ph type="title" idx="4294967295"/>
          </p:nvPr>
        </p:nvSpPr>
        <p:spPr>
          <a:xfrm>
            <a:off x="374650" y="274638"/>
            <a:ext cx="8229600" cy="561975"/>
          </a:xfrm>
        </p:spPr>
        <p:txBody>
          <a:bodyPr anchor="b"/>
          <a:lstStyle/>
          <a:p>
            <a:pPr eaLnBrk="1" hangingPunct="1"/>
            <a:r>
              <a:rPr lang="en-US" altLang="zh-CN"/>
              <a:t>ARP </a:t>
            </a:r>
            <a:r>
              <a:rPr lang="zh-CN" altLang="en-US"/>
              <a:t>高速缓存的作用</a:t>
            </a:r>
          </a:p>
        </p:txBody>
      </p:sp>
      <p:sp>
        <p:nvSpPr>
          <p:cNvPr id="221187" name="Rectangle 3">
            <a:extLst>
              <a:ext uri="{FF2B5EF4-FFF2-40B4-BE49-F238E27FC236}">
                <a16:creationId xmlns:a16="http://schemas.microsoft.com/office/drawing/2014/main" id="{23095665-28EE-4C15-B8BD-7BCADC3BE7C4}"/>
              </a:ext>
            </a:extLst>
          </p:cNvPr>
          <p:cNvSpPr>
            <a:spLocks noGrp="1" noChangeArrowheads="1"/>
          </p:cNvSpPr>
          <p:nvPr>
            <p:ph type="body" idx="4294967295"/>
          </p:nvPr>
        </p:nvSpPr>
        <p:spPr>
          <a:xfrm>
            <a:off x="323850" y="1052513"/>
            <a:ext cx="8137525" cy="4319587"/>
          </a:xfrm>
        </p:spPr>
        <p:txBody>
          <a:bodyPr/>
          <a:lstStyle/>
          <a:p>
            <a:pPr algn="just" eaLnBrk="1" hangingPunct="1">
              <a:buFont typeface="Wingdings" panose="05000000000000000000" pitchFamily="2" charset="2"/>
              <a:buNone/>
            </a:pPr>
            <a:r>
              <a:rPr lang="zh-CN" altLang="en-US" sz="1800"/>
              <a:t>为了减少网络上的通信量，主机 </a:t>
            </a:r>
            <a:r>
              <a:rPr lang="en-US" altLang="zh-CN" sz="1800"/>
              <a:t>A </a:t>
            </a:r>
            <a:r>
              <a:rPr lang="zh-CN" altLang="en-US" sz="1800"/>
              <a:t>在发送其 </a:t>
            </a:r>
            <a:r>
              <a:rPr lang="en-US" altLang="zh-CN" sz="1800"/>
              <a:t>ARP </a:t>
            </a:r>
            <a:r>
              <a:rPr lang="zh-CN" altLang="en-US" sz="1800"/>
              <a:t>请求分组时，就将自己的 </a:t>
            </a:r>
            <a:r>
              <a:rPr lang="en-US" altLang="zh-CN" sz="1800"/>
              <a:t>IP </a:t>
            </a:r>
            <a:r>
              <a:rPr lang="zh-CN" altLang="en-US" sz="1800"/>
              <a:t>地址到硬件地址的映射写入 </a:t>
            </a:r>
            <a:r>
              <a:rPr lang="en-US" altLang="zh-CN" sz="1800"/>
              <a:t>ARP </a:t>
            </a:r>
            <a:r>
              <a:rPr lang="zh-CN" altLang="en-US" sz="1800"/>
              <a:t>请求分组。</a:t>
            </a:r>
          </a:p>
          <a:p>
            <a:pPr algn="just" eaLnBrk="1" hangingPunct="1">
              <a:buFont typeface="Wingdings" panose="05000000000000000000" pitchFamily="2" charset="2"/>
              <a:buNone/>
            </a:pPr>
            <a:r>
              <a:rPr lang="zh-CN" altLang="en-US" sz="1800"/>
              <a:t>当主机 </a:t>
            </a:r>
            <a:r>
              <a:rPr lang="en-US" altLang="zh-CN" sz="1800"/>
              <a:t>B </a:t>
            </a:r>
            <a:r>
              <a:rPr lang="zh-CN" altLang="en-US" sz="1800"/>
              <a:t>收到 </a:t>
            </a:r>
            <a:r>
              <a:rPr lang="en-US" altLang="zh-CN" sz="1800"/>
              <a:t>A </a:t>
            </a:r>
            <a:r>
              <a:rPr lang="zh-CN" altLang="en-US" sz="1800"/>
              <a:t>的 </a:t>
            </a:r>
            <a:r>
              <a:rPr lang="en-US" altLang="zh-CN" sz="1800"/>
              <a:t>ARP </a:t>
            </a:r>
            <a:r>
              <a:rPr lang="zh-CN" altLang="en-US" sz="1800"/>
              <a:t>请求分组时，就将主机 </a:t>
            </a:r>
            <a:r>
              <a:rPr lang="en-US" altLang="zh-CN" sz="1800"/>
              <a:t>A </a:t>
            </a:r>
            <a:r>
              <a:rPr lang="zh-CN" altLang="en-US" sz="1800"/>
              <a:t>的这一地址映射写入主机 </a:t>
            </a:r>
            <a:r>
              <a:rPr lang="en-US" altLang="zh-CN" sz="1800"/>
              <a:t>B </a:t>
            </a:r>
            <a:r>
              <a:rPr lang="zh-CN" altLang="en-US" sz="1800"/>
              <a:t>自己的 </a:t>
            </a:r>
            <a:r>
              <a:rPr lang="en-US" altLang="zh-CN" sz="1800"/>
              <a:t>ARP </a:t>
            </a:r>
            <a:r>
              <a:rPr lang="zh-CN" altLang="en-US" sz="1800"/>
              <a:t>高速缓存中。这对主机 </a:t>
            </a:r>
            <a:r>
              <a:rPr lang="en-US" altLang="zh-CN" sz="1800"/>
              <a:t>B </a:t>
            </a:r>
            <a:r>
              <a:rPr lang="zh-CN" altLang="en-US" sz="1800"/>
              <a:t>以后向 </a:t>
            </a:r>
            <a:r>
              <a:rPr lang="en-US" altLang="zh-CN" sz="1800"/>
              <a:t>A </a:t>
            </a:r>
            <a:r>
              <a:rPr lang="zh-CN" altLang="en-US" sz="1800"/>
              <a:t>发送数据报时就更方便了。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04867E1A-B4B3-4D46-9C00-97F5658CFF4D}"/>
              </a:ext>
            </a:extLst>
          </p:cNvPr>
          <p:cNvSpPr txBox="1">
            <a:spLocks noGrp="1"/>
          </p:cNvSpPr>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lang="zh-CN" altLang="en-US" sz="1400" b="0">
              <a:solidFill>
                <a:schemeClr val="tx1"/>
              </a:solidFill>
              <a:latin typeface="Tahoma" panose="020B060403050404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5C6AE5A3-CBF7-4355-AD12-7A905540EE65}"/>
              </a:ext>
            </a:extLst>
          </p:cNvPr>
          <p:cNvSpPr>
            <a:spLocks noGrp="1" noChangeArrowheads="1"/>
          </p:cNvSpPr>
          <p:nvPr>
            <p:ph type="title" idx="4294967295"/>
          </p:nvPr>
        </p:nvSpPr>
        <p:spPr>
          <a:xfrm>
            <a:off x="519113" y="274638"/>
            <a:ext cx="8229600" cy="561975"/>
          </a:xfrm>
        </p:spPr>
        <p:txBody>
          <a:bodyPr anchor="b"/>
          <a:lstStyle/>
          <a:p>
            <a:pPr eaLnBrk="1" hangingPunct="1"/>
            <a:r>
              <a:rPr lang="zh-CN" altLang="en-US"/>
              <a:t>应当注意的问题</a:t>
            </a:r>
            <a:endParaRPr lang="zh-CN" altLang="en-US" sz="2800"/>
          </a:p>
        </p:txBody>
      </p:sp>
      <p:sp>
        <p:nvSpPr>
          <p:cNvPr id="224259" name="Rectangle 3">
            <a:extLst>
              <a:ext uri="{FF2B5EF4-FFF2-40B4-BE49-F238E27FC236}">
                <a16:creationId xmlns:a16="http://schemas.microsoft.com/office/drawing/2014/main" id="{2A256D27-A35A-4ADE-A44A-3AA3F67B40D7}"/>
              </a:ext>
            </a:extLst>
          </p:cNvPr>
          <p:cNvSpPr>
            <a:spLocks noGrp="1" noChangeArrowheads="1"/>
          </p:cNvSpPr>
          <p:nvPr>
            <p:ph type="body" idx="4294967295"/>
          </p:nvPr>
        </p:nvSpPr>
        <p:spPr>
          <a:xfrm>
            <a:off x="468313" y="981075"/>
            <a:ext cx="8424862" cy="4319588"/>
          </a:xfrm>
        </p:spPr>
        <p:txBody>
          <a:bodyPr/>
          <a:lstStyle/>
          <a:p>
            <a:pPr algn="just" eaLnBrk="1" hangingPunct="1">
              <a:buFont typeface="Wingdings" panose="05000000000000000000" pitchFamily="2" charset="2"/>
              <a:buNone/>
            </a:pPr>
            <a:r>
              <a:rPr lang="en-US" altLang="zh-CN" sz="1800"/>
              <a:t>ARP </a:t>
            </a:r>
            <a:r>
              <a:rPr lang="zh-CN" altLang="en-US" sz="1800"/>
              <a:t>是解决同一个局域网上的主机或路由器的 </a:t>
            </a:r>
            <a:r>
              <a:rPr lang="en-US" altLang="zh-CN" sz="1800"/>
              <a:t>IP </a:t>
            </a:r>
            <a:r>
              <a:rPr lang="zh-CN" altLang="en-US" sz="1800"/>
              <a:t>地址和硬件地址的映射问题。</a:t>
            </a:r>
          </a:p>
          <a:p>
            <a:pPr algn="just" eaLnBrk="1" hangingPunct="1">
              <a:buFont typeface="Wingdings" panose="05000000000000000000" pitchFamily="2" charset="2"/>
              <a:buNone/>
            </a:pPr>
            <a:r>
              <a:rPr lang="zh-CN" altLang="en-US" sz="1800"/>
              <a:t>如果所要找的主机和源主机不在同一个局域网上，那么就要通过 </a:t>
            </a:r>
            <a:r>
              <a:rPr lang="en-US" altLang="zh-CN" sz="1800"/>
              <a:t>ARP </a:t>
            </a:r>
            <a:r>
              <a:rPr lang="zh-CN" altLang="en-US" sz="1800"/>
              <a:t>找到一个位于本局域网上的某个路由器的硬件地址，然后把分组发送给这个路由器，让这个路由器把分组转发给下一个网络。剩下的工作就由下一个网络来做。</a:t>
            </a:r>
          </a:p>
          <a:p>
            <a:pPr algn="just" eaLnBrk="1" hangingPunct="1">
              <a:buFont typeface="Wingdings" panose="05000000000000000000" pitchFamily="2" charset="2"/>
              <a:buNone/>
            </a:pPr>
            <a:r>
              <a:rPr lang="zh-CN" altLang="en-US" sz="1800"/>
              <a:t>从</a:t>
            </a:r>
            <a:r>
              <a:rPr lang="en-US" altLang="zh-CN" sz="1800"/>
              <a:t>IP</a:t>
            </a:r>
            <a:r>
              <a:rPr lang="zh-CN" altLang="en-US" sz="1800"/>
              <a:t>地址到硬件地址的解析是自动进行的，主机的用户对这种地址解析过程是不知道的。</a:t>
            </a:r>
          </a:p>
          <a:p>
            <a:pPr algn="just" eaLnBrk="1" hangingPunct="1">
              <a:buFont typeface="Wingdings" panose="05000000000000000000" pitchFamily="2" charset="2"/>
              <a:buNone/>
            </a:pPr>
            <a:r>
              <a:rPr lang="zh-CN" altLang="en-US" sz="1800"/>
              <a:t>只要主机或路由器要和本网络上的另一个已知 </a:t>
            </a:r>
            <a:r>
              <a:rPr lang="en-US" altLang="zh-CN" sz="1800"/>
              <a:t>IP </a:t>
            </a:r>
            <a:r>
              <a:rPr lang="zh-CN" altLang="en-US" sz="1800"/>
              <a:t>地址的主机或路由器进行通信，</a:t>
            </a:r>
            <a:r>
              <a:rPr lang="en-US" altLang="zh-CN" sz="1800"/>
              <a:t>ARP </a:t>
            </a:r>
            <a:r>
              <a:rPr lang="zh-CN" altLang="en-US" sz="1800"/>
              <a:t>协议就会自动地将该 </a:t>
            </a:r>
            <a:r>
              <a:rPr lang="en-US" altLang="zh-CN" sz="1800"/>
              <a:t>IP </a:t>
            </a:r>
            <a:r>
              <a:rPr lang="zh-CN" altLang="en-US" sz="1800"/>
              <a:t>地址解析为链路层所需要的硬件地址。</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DEAE73D1-CF87-4703-A6E2-039CEC0B73A2}"/>
              </a:ext>
            </a:extLst>
          </p:cNvPr>
          <p:cNvSpPr txBox="1">
            <a:spLocks noGrp="1"/>
          </p:cNvSpPr>
          <p:nvPr/>
        </p:nvSpPr>
        <p:spPr bwMode="auto">
          <a:xfrm>
            <a:off x="6248400" y="62372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lang="zh-CN" altLang="en-US" sz="1400" b="0">
              <a:solidFill>
                <a:schemeClr val="tx1"/>
              </a:solidFill>
              <a:latin typeface="Tahoma" panose="020B060403050404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17F21A53-F4BD-45E3-A99A-17FC9879A120}"/>
              </a:ext>
            </a:extLst>
          </p:cNvPr>
          <p:cNvSpPr>
            <a:spLocks noGrp="1" noChangeArrowheads="1"/>
          </p:cNvSpPr>
          <p:nvPr>
            <p:ph type="title" idx="4294967295"/>
          </p:nvPr>
        </p:nvSpPr>
        <p:spPr>
          <a:xfrm>
            <a:off x="519113" y="274638"/>
            <a:ext cx="8229600" cy="561975"/>
          </a:xfrm>
        </p:spPr>
        <p:txBody>
          <a:bodyPr anchor="b"/>
          <a:lstStyle/>
          <a:p>
            <a:pPr eaLnBrk="1" hangingPunct="1"/>
            <a:r>
              <a:rPr lang="zh-CN" altLang="en-US"/>
              <a:t>使用 </a:t>
            </a:r>
            <a:r>
              <a:rPr lang="en-US" altLang="zh-CN"/>
              <a:t>ARP </a:t>
            </a:r>
            <a:r>
              <a:rPr lang="zh-CN" altLang="en-US"/>
              <a:t>的四种典型情况 </a:t>
            </a:r>
          </a:p>
        </p:txBody>
      </p:sp>
      <p:sp>
        <p:nvSpPr>
          <p:cNvPr id="22532" name="Rectangle 3">
            <a:extLst>
              <a:ext uri="{FF2B5EF4-FFF2-40B4-BE49-F238E27FC236}">
                <a16:creationId xmlns:a16="http://schemas.microsoft.com/office/drawing/2014/main" id="{A4544B1B-C9E3-4F22-B2B4-A0A0073F8379}"/>
              </a:ext>
            </a:extLst>
          </p:cNvPr>
          <p:cNvSpPr>
            <a:spLocks noGrp="1" noChangeArrowheads="1"/>
          </p:cNvSpPr>
          <p:nvPr>
            <p:ph type="body" idx="4294967295"/>
          </p:nvPr>
        </p:nvSpPr>
        <p:spPr>
          <a:xfrm>
            <a:off x="395288" y="908050"/>
            <a:ext cx="8131175" cy="4464050"/>
          </a:xfrm>
        </p:spPr>
        <p:txBody>
          <a:bodyPr/>
          <a:lstStyle/>
          <a:p>
            <a:pPr algn="just" eaLnBrk="1" hangingPunct="1">
              <a:buFont typeface="Wingdings" panose="05000000000000000000" pitchFamily="2" charset="2"/>
              <a:buNone/>
            </a:pPr>
            <a:r>
              <a:rPr lang="zh-CN" altLang="en-US" sz="1800"/>
              <a:t>发送方是主机，要把</a:t>
            </a:r>
            <a:r>
              <a:rPr lang="en-US" altLang="zh-CN" sz="1800"/>
              <a:t>IP</a:t>
            </a:r>
            <a:r>
              <a:rPr lang="zh-CN" altLang="en-US" sz="1800"/>
              <a:t>数据报发送到本网络上的另一个主机。这时用 </a:t>
            </a:r>
            <a:r>
              <a:rPr lang="en-US" altLang="zh-CN" sz="1800"/>
              <a:t>ARP </a:t>
            </a:r>
            <a:r>
              <a:rPr lang="zh-CN" altLang="en-US" sz="1800"/>
              <a:t>找到目的主机的硬件地址。 </a:t>
            </a:r>
          </a:p>
          <a:p>
            <a:pPr algn="just" eaLnBrk="1" hangingPunct="1">
              <a:buFont typeface="Wingdings" panose="05000000000000000000" pitchFamily="2" charset="2"/>
              <a:buNone/>
            </a:pPr>
            <a:r>
              <a:rPr lang="zh-CN" altLang="en-US" sz="1800"/>
              <a:t>发送方是主机，要把 </a:t>
            </a:r>
            <a:r>
              <a:rPr lang="en-US" altLang="zh-CN" sz="1800"/>
              <a:t>IP </a:t>
            </a:r>
            <a:r>
              <a:rPr lang="zh-CN" altLang="en-US" sz="1800"/>
              <a:t>数据报发送到另一个网络上的一个主机。这时用 </a:t>
            </a:r>
            <a:r>
              <a:rPr lang="en-US" altLang="zh-CN" sz="1800"/>
              <a:t>ARP </a:t>
            </a:r>
            <a:r>
              <a:rPr lang="zh-CN" altLang="en-US" sz="1800"/>
              <a:t>找到本网络上的一个路由器的硬件地址。剩下的工作由这个路由器来完成。 </a:t>
            </a:r>
          </a:p>
          <a:p>
            <a:pPr algn="just" eaLnBrk="1" hangingPunct="1">
              <a:buFont typeface="Wingdings" panose="05000000000000000000" pitchFamily="2" charset="2"/>
              <a:buNone/>
            </a:pPr>
            <a:r>
              <a:rPr lang="zh-CN" altLang="en-US" sz="1800"/>
              <a:t>发送方是路由器，要把 </a:t>
            </a:r>
            <a:r>
              <a:rPr lang="en-US" altLang="zh-CN" sz="1800"/>
              <a:t>IP </a:t>
            </a:r>
            <a:r>
              <a:rPr lang="zh-CN" altLang="en-US" sz="1800"/>
              <a:t>数据报转发到本网络上的一个主机。这时用 </a:t>
            </a:r>
            <a:r>
              <a:rPr lang="en-US" altLang="zh-CN" sz="1800"/>
              <a:t>ARP </a:t>
            </a:r>
            <a:r>
              <a:rPr lang="zh-CN" altLang="en-US" sz="1800"/>
              <a:t>找到目的主机的硬件地址。 </a:t>
            </a:r>
          </a:p>
          <a:p>
            <a:pPr algn="just" eaLnBrk="1" hangingPunct="1">
              <a:buFont typeface="Wingdings" panose="05000000000000000000" pitchFamily="2" charset="2"/>
              <a:buNone/>
            </a:pPr>
            <a:r>
              <a:rPr lang="zh-CN" altLang="en-US" sz="1800"/>
              <a:t>发送方是路由器，要把 </a:t>
            </a:r>
            <a:r>
              <a:rPr lang="en-US" altLang="zh-CN" sz="1800"/>
              <a:t>IP </a:t>
            </a:r>
            <a:r>
              <a:rPr lang="zh-CN" altLang="en-US" sz="1800"/>
              <a:t>数据报转发到另一个网络上的一个主机。这时用 </a:t>
            </a:r>
            <a:r>
              <a:rPr lang="en-US" altLang="zh-CN" sz="1800"/>
              <a:t>ARP </a:t>
            </a:r>
            <a:r>
              <a:rPr lang="zh-CN" altLang="en-US" sz="1800"/>
              <a:t>找到本网络上的一个路由器的硬件地址。剩下的工作由这个路由器来完成。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5365D46-66AD-4AC3-B97D-71C2A34B87DF}"/>
              </a:ext>
            </a:extLst>
          </p:cNvPr>
          <p:cNvSpPr>
            <a:spLocks noChangeArrowheads="1"/>
          </p:cNvSpPr>
          <p:nvPr/>
        </p:nvSpPr>
        <p:spPr bwMode="black">
          <a:xfrm>
            <a:off x="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3200" b="0">
                <a:solidFill>
                  <a:srgbClr val="000066"/>
                </a:solidFill>
                <a:latin typeface="Arial" panose="020B0604020202020204" pitchFamily="34" charset="0"/>
              </a:rPr>
              <a:t>Thank You</a:t>
            </a:r>
            <a:r>
              <a:rPr lang="zh-CN" altLang="en-US" sz="3200" b="0">
                <a:solidFill>
                  <a:srgbClr val="000066"/>
                </a:solidFill>
                <a:latin typeface="Arial" panose="020B0604020202020204" pitchFamily="34" charset="0"/>
              </a:rPr>
              <a:t>！</a:t>
            </a:r>
            <a:endParaRPr lang="en-US" altLang="zh-CN" sz="3200" b="0">
              <a:solidFill>
                <a:srgbClr val="000066"/>
              </a:solidFill>
              <a:latin typeface="Arial" panose="020B0604020202020204" pitchFamily="34" charset="0"/>
            </a:endParaRPr>
          </a:p>
          <a:p>
            <a:pPr algn="ctr" eaLnBrk="1" hangingPunct="1">
              <a:spcBef>
                <a:spcPct val="0"/>
              </a:spcBef>
              <a:buClrTx/>
              <a:buFontTx/>
              <a:buNone/>
            </a:pPr>
            <a:r>
              <a:rPr lang="en-US" altLang="zh-CN" sz="3200" b="0">
                <a:solidFill>
                  <a:srgbClr val="000066"/>
                </a:solidFill>
                <a:latin typeface="Arial" panose="020B0604020202020204" pitchFamily="34" charset="0"/>
              </a:rPr>
              <a:t>Any Questions</a:t>
            </a:r>
            <a:r>
              <a:rPr lang="zh-CN" altLang="en-US" sz="3200" b="0">
                <a:solidFill>
                  <a:srgbClr val="000066"/>
                </a:solidFill>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C289680-259C-4BFA-8B43-85B2DF71B3A4}"/>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8195" name="Rectangle 3">
            <a:extLst>
              <a:ext uri="{FF2B5EF4-FFF2-40B4-BE49-F238E27FC236}">
                <a16:creationId xmlns:a16="http://schemas.microsoft.com/office/drawing/2014/main" id="{81FD8DC5-4109-447E-8DAE-CFBF7EF1B68E}"/>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1800"/>
              <a:t>网络层提供的两种服务</a:t>
            </a:r>
          </a:p>
          <a:p>
            <a:pPr eaLnBrk="1" hangingPunct="1">
              <a:spcBef>
                <a:spcPct val="0"/>
              </a:spcBef>
              <a:buFont typeface="Wingdings" panose="05000000000000000000" pitchFamily="2" charset="2"/>
              <a:buNone/>
            </a:pPr>
            <a:r>
              <a:rPr lang="zh-CN" altLang="en-US" sz="1800"/>
              <a:t>网际协议 </a:t>
            </a:r>
            <a:r>
              <a:rPr lang="en-US" altLang="zh-CN" sz="1800"/>
              <a:t>IP</a:t>
            </a:r>
          </a:p>
          <a:p>
            <a:pPr lvl="1" eaLnBrk="1" hangingPunct="1">
              <a:spcBef>
                <a:spcPct val="0"/>
              </a:spcBef>
            </a:pPr>
            <a:r>
              <a:rPr lang="zh-CN" altLang="en-US" sz="1800"/>
              <a:t>虚拟互联网</a:t>
            </a:r>
          </a:p>
          <a:p>
            <a:pPr lvl="1" eaLnBrk="1" hangingPunct="1">
              <a:spcBef>
                <a:spcPct val="0"/>
              </a:spcBef>
            </a:pPr>
            <a:r>
              <a:rPr lang="en-US" altLang="zh-CN" sz="1800"/>
              <a:t>IP</a:t>
            </a:r>
            <a:r>
              <a:rPr lang="zh-CN" altLang="en-US" sz="1800"/>
              <a:t>地址</a:t>
            </a:r>
          </a:p>
          <a:p>
            <a:pPr lvl="1" eaLnBrk="1" hangingPunct="1">
              <a:spcBef>
                <a:spcPct val="0"/>
              </a:spcBef>
            </a:pPr>
            <a:r>
              <a:rPr lang="en-US" altLang="zh-CN" sz="1800">
                <a:solidFill>
                  <a:srgbClr val="FF3300"/>
                </a:solidFill>
              </a:rPr>
              <a:t>IP</a:t>
            </a:r>
            <a:r>
              <a:rPr lang="zh-CN" altLang="en-US" sz="1800">
                <a:solidFill>
                  <a:srgbClr val="FF3300"/>
                </a:solidFill>
              </a:rPr>
              <a:t>地址与硬件地址</a:t>
            </a:r>
          </a:p>
          <a:p>
            <a:pPr lvl="1" eaLnBrk="1" hangingPunct="1">
              <a:spcBef>
                <a:spcPct val="0"/>
              </a:spcBef>
            </a:pPr>
            <a:r>
              <a:rPr lang="en-US" altLang="zh-CN" sz="1800"/>
              <a:t>IP</a:t>
            </a:r>
            <a:r>
              <a:rPr lang="zh-CN" altLang="en-US" sz="1800"/>
              <a:t>数据报格式</a:t>
            </a:r>
          </a:p>
          <a:p>
            <a:pPr lvl="1" eaLnBrk="1" hangingPunct="1">
              <a:spcBef>
                <a:spcPct val="0"/>
              </a:spcBef>
            </a:pPr>
            <a:r>
              <a:rPr lang="en-US" altLang="zh-CN" sz="1800"/>
              <a:t>IP</a:t>
            </a:r>
            <a:r>
              <a:rPr lang="zh-CN" altLang="en-US" sz="1800"/>
              <a:t>转发分组的流程</a:t>
            </a:r>
            <a:endParaRPr lang="zh-CN" altLang="en-US" sz="1800">
              <a:solidFill>
                <a:srgbClr val="FF3300"/>
              </a:solidFill>
            </a:endParaRPr>
          </a:p>
          <a:p>
            <a:pPr eaLnBrk="1" hangingPunct="1">
              <a:spcBef>
                <a:spcPct val="0"/>
              </a:spcBef>
              <a:buFont typeface="Wingdings" panose="05000000000000000000" pitchFamily="2" charset="2"/>
              <a:buNone/>
            </a:pPr>
            <a:r>
              <a:rPr lang="zh-CN" altLang="en-US" sz="1800"/>
              <a:t>划分子网和构造超网</a:t>
            </a:r>
          </a:p>
          <a:p>
            <a:pPr eaLnBrk="1" hangingPunct="1">
              <a:buFont typeface="Wingdings" panose="05000000000000000000" pitchFamily="2" charset="2"/>
              <a:buNone/>
            </a:pPr>
            <a:r>
              <a:rPr lang="zh-CN" altLang="en-US" sz="1800"/>
              <a:t>网际控制报文协议 </a:t>
            </a:r>
            <a:r>
              <a:rPr lang="en-US" altLang="zh-CN" sz="1800"/>
              <a:t>ICMP</a:t>
            </a:r>
          </a:p>
          <a:p>
            <a:pPr eaLnBrk="1" hangingPunct="1">
              <a:buFont typeface="Wingdings" panose="05000000000000000000" pitchFamily="2" charset="2"/>
              <a:buNone/>
            </a:pPr>
            <a:r>
              <a:rPr lang="zh-CN" altLang="en-US" sz="1800"/>
              <a:t>因特网的路由选择协议</a:t>
            </a:r>
          </a:p>
          <a:p>
            <a:pPr eaLnBrk="1" hangingPunct="1">
              <a:spcBef>
                <a:spcPct val="0"/>
              </a:spcBef>
              <a:buFont typeface="Wingdings" panose="05000000000000000000" pitchFamily="2" charset="2"/>
              <a:buNone/>
            </a:pPr>
            <a:r>
              <a:rPr lang="en-US" altLang="zh-CN" sz="1800"/>
              <a:t>IP </a:t>
            </a:r>
            <a:r>
              <a:rPr lang="zh-CN" altLang="en-US" sz="1800"/>
              <a:t>多播</a:t>
            </a:r>
          </a:p>
          <a:p>
            <a:pPr eaLnBrk="1" hangingPunct="1">
              <a:buFont typeface="Wingdings" panose="05000000000000000000" pitchFamily="2" charset="2"/>
              <a:buNone/>
            </a:pPr>
            <a:r>
              <a:rPr lang="zh-CN" altLang="en-US" sz="1800"/>
              <a:t>虚拟专用网 </a:t>
            </a:r>
            <a:r>
              <a:rPr lang="en-US" altLang="zh-CN" sz="1800"/>
              <a:t>VPN </a:t>
            </a:r>
            <a:r>
              <a:rPr lang="zh-CN" altLang="en-US" sz="1800"/>
              <a:t>和网络地址转换 </a:t>
            </a:r>
            <a:r>
              <a:rPr lang="en-US" altLang="zh-CN" sz="1800"/>
              <a:t>NAT</a:t>
            </a:r>
          </a:p>
          <a:p>
            <a:pPr eaLnBrk="1" hangingPunct="1">
              <a:spcBef>
                <a:spcPct val="0"/>
              </a:spcBef>
              <a:buFontTx/>
              <a:buNone/>
            </a:pPr>
            <a:endParaRPr lang="en-US" altLang="zh-CN" sz="1800"/>
          </a:p>
          <a:p>
            <a:pPr eaLnBrk="1" hangingPunct="1">
              <a:spcBef>
                <a:spcPct val="0"/>
              </a:spcBef>
              <a:buFontTx/>
              <a:buNone/>
            </a:pPr>
            <a:endParaRPr lang="en-US" altLang="zh-CN"/>
          </a:p>
          <a:p>
            <a:pPr eaLnBrk="1" hangingPunct="1">
              <a:buFont typeface="Wingdings" panose="05000000000000000000" pitchFamily="2" charset="2"/>
              <a:buNone/>
            </a:pPr>
            <a:endParaRPr lang="zh-CN" altLang="en-US"/>
          </a:p>
        </p:txBody>
      </p:sp>
      <p:grpSp>
        <p:nvGrpSpPr>
          <p:cNvPr id="8196" name="Group 4">
            <a:extLst>
              <a:ext uri="{FF2B5EF4-FFF2-40B4-BE49-F238E27FC236}">
                <a16:creationId xmlns:a16="http://schemas.microsoft.com/office/drawing/2014/main" id="{009E73AE-8254-4E1B-89AC-A3A92B620AD1}"/>
              </a:ext>
            </a:extLst>
          </p:cNvPr>
          <p:cNvGrpSpPr>
            <a:grpSpLocks/>
          </p:cNvGrpSpPr>
          <p:nvPr/>
        </p:nvGrpSpPr>
        <p:grpSpPr bwMode="auto">
          <a:xfrm>
            <a:off x="5586413" y="981075"/>
            <a:ext cx="2514600" cy="3600450"/>
            <a:chOff x="3379" y="1207"/>
            <a:chExt cx="1584" cy="2268"/>
          </a:xfrm>
        </p:grpSpPr>
        <p:sp>
          <p:nvSpPr>
            <p:cNvPr id="4" name="AutoShape 4">
              <a:extLst>
                <a:ext uri="{FF2B5EF4-FFF2-40B4-BE49-F238E27FC236}">
                  <a16:creationId xmlns:a16="http://schemas.microsoft.com/office/drawing/2014/main" id="{C011ADE2-924B-41D0-A0F2-B6D11723937D}"/>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p:txBody>
        </p:sp>
        <p:sp>
          <p:nvSpPr>
            <p:cNvPr id="5" name="Rectangle 6">
              <a:extLst>
                <a:ext uri="{FF2B5EF4-FFF2-40B4-BE49-F238E27FC236}">
                  <a16:creationId xmlns:a16="http://schemas.microsoft.com/office/drawing/2014/main" id="{2C7E40B4-763C-409D-A388-C7A56B48B8BF}"/>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CA9BA859-A225-4999-B1AA-04D997E40E3A}"/>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31508704-9F8A-4BC4-BABB-8FA0F2437CF5}"/>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63E104FA-0F02-4B5C-BD97-6FB41328E093}"/>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B080D4FE-71A6-48D2-93AA-031236E44C6B}"/>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2" name="Line 23">
              <a:extLst>
                <a:ext uri="{FF2B5EF4-FFF2-40B4-BE49-F238E27FC236}">
                  <a16:creationId xmlns:a16="http://schemas.microsoft.com/office/drawing/2014/main" id="{E26AB9A2-90B4-431F-AC63-3F89748DE974}"/>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4">
              <a:extLst>
                <a:ext uri="{FF2B5EF4-FFF2-40B4-BE49-F238E27FC236}">
                  <a16:creationId xmlns:a16="http://schemas.microsoft.com/office/drawing/2014/main" id="{496EC671-A062-4B86-8024-5802FBB1763C}"/>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Line 25">
              <a:extLst>
                <a:ext uri="{FF2B5EF4-FFF2-40B4-BE49-F238E27FC236}">
                  <a16:creationId xmlns:a16="http://schemas.microsoft.com/office/drawing/2014/main" id="{3E3747F7-4863-4D10-A257-E59256693CFD}"/>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5" name="Rectangle 27">
              <a:extLst>
                <a:ext uri="{FF2B5EF4-FFF2-40B4-BE49-F238E27FC236}">
                  <a16:creationId xmlns:a16="http://schemas.microsoft.com/office/drawing/2014/main" id="{7B8D2ED6-C953-4166-87BB-71FCAF4701E0}"/>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数据链路层</a:t>
              </a:r>
            </a:p>
          </p:txBody>
        </p:sp>
        <p:sp>
          <p:nvSpPr>
            <p:cNvPr id="16" name="Line 28">
              <a:extLst>
                <a:ext uri="{FF2B5EF4-FFF2-40B4-BE49-F238E27FC236}">
                  <a16:creationId xmlns:a16="http://schemas.microsoft.com/office/drawing/2014/main" id="{2370553D-2417-492F-B6DD-5B2F697E0AAD}"/>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29">
              <a:extLst>
                <a:ext uri="{FF2B5EF4-FFF2-40B4-BE49-F238E27FC236}">
                  <a16:creationId xmlns:a16="http://schemas.microsoft.com/office/drawing/2014/main" id="{4BB63FC8-7A78-4430-9A17-5AA59CB407CE}"/>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0">
              <a:extLst>
                <a:ext uri="{FF2B5EF4-FFF2-40B4-BE49-F238E27FC236}">
                  <a16:creationId xmlns:a16="http://schemas.microsoft.com/office/drawing/2014/main" id="{AC8173B8-EC90-4C30-B9F9-658139A75688}"/>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Line 31">
              <a:extLst>
                <a:ext uri="{FF2B5EF4-FFF2-40B4-BE49-F238E27FC236}">
                  <a16:creationId xmlns:a16="http://schemas.microsoft.com/office/drawing/2014/main" id="{538AC3D7-7FC4-4760-AA4C-F331A891642F}"/>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0" name="Rectangle 33">
              <a:extLst>
                <a:ext uri="{FF2B5EF4-FFF2-40B4-BE49-F238E27FC236}">
                  <a16:creationId xmlns:a16="http://schemas.microsoft.com/office/drawing/2014/main" id="{57D00BAD-AB39-40BF-AA0D-C24E0F270CCF}"/>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网络层</a:t>
              </a:r>
            </a:p>
          </p:txBody>
        </p:sp>
        <p:sp>
          <p:nvSpPr>
            <p:cNvPr id="23" name="Line 36">
              <a:extLst>
                <a:ext uri="{FF2B5EF4-FFF2-40B4-BE49-F238E27FC236}">
                  <a16:creationId xmlns:a16="http://schemas.microsoft.com/office/drawing/2014/main" id="{5CD30E64-5466-4EF1-A043-BB9D9BF2EF0F}"/>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4" name="Line 37">
              <a:extLst>
                <a:ext uri="{FF2B5EF4-FFF2-40B4-BE49-F238E27FC236}">
                  <a16:creationId xmlns:a16="http://schemas.microsoft.com/office/drawing/2014/main" id="{33849589-B5DC-4587-9247-B225C6A6AA07}"/>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5" name="Rectangle 39">
              <a:extLst>
                <a:ext uri="{FF2B5EF4-FFF2-40B4-BE49-F238E27FC236}">
                  <a16:creationId xmlns:a16="http://schemas.microsoft.com/office/drawing/2014/main" id="{12EA576D-2F68-4CB4-B53F-1B3C2EC6AFFF}"/>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A8BB268F-D14A-421C-A858-45DFD2A6284A}"/>
              </a:ext>
            </a:extLst>
          </p:cNvPr>
          <p:cNvSpPr>
            <a:spLocks noGrp="1" noChangeArrowheads="1"/>
          </p:cNvSpPr>
          <p:nvPr>
            <p:ph type="title" idx="4294967295"/>
          </p:nvPr>
        </p:nvSpPr>
        <p:spPr>
          <a:xfrm>
            <a:off x="374650" y="274638"/>
            <a:ext cx="8229600" cy="561975"/>
          </a:xfrm>
        </p:spPr>
        <p:txBody>
          <a:bodyPr anchor="b"/>
          <a:lstStyle/>
          <a:p>
            <a:pPr eaLnBrk="1" hangingPunct="1"/>
            <a:r>
              <a:rPr lang="zh-CN" altLang="en-US"/>
              <a:t>互连网络与虚拟互连网络 </a:t>
            </a:r>
          </a:p>
        </p:txBody>
      </p:sp>
      <p:sp>
        <p:nvSpPr>
          <p:cNvPr id="19459" name="Line 5">
            <a:extLst>
              <a:ext uri="{FF2B5EF4-FFF2-40B4-BE49-F238E27FC236}">
                <a16:creationId xmlns:a16="http://schemas.microsoft.com/office/drawing/2014/main" id="{C9D2D789-9F66-4EFF-BED6-057BD2C4F561}"/>
              </a:ext>
            </a:extLst>
          </p:cNvPr>
          <p:cNvSpPr>
            <a:spLocks noChangeShapeType="1"/>
          </p:cNvSpPr>
          <p:nvPr/>
        </p:nvSpPr>
        <p:spPr bwMode="auto">
          <a:xfrm>
            <a:off x="7267575" y="1566863"/>
            <a:ext cx="74613" cy="7381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0" name="Line 6">
            <a:extLst>
              <a:ext uri="{FF2B5EF4-FFF2-40B4-BE49-F238E27FC236}">
                <a16:creationId xmlns:a16="http://schemas.microsoft.com/office/drawing/2014/main" id="{B32BFF68-36E2-4FC8-AC28-BEA05FE2C9EE}"/>
              </a:ext>
            </a:extLst>
          </p:cNvPr>
          <p:cNvSpPr>
            <a:spLocks noChangeShapeType="1"/>
          </p:cNvSpPr>
          <p:nvPr/>
        </p:nvSpPr>
        <p:spPr bwMode="auto">
          <a:xfrm flipH="1" flipV="1">
            <a:off x="6257925" y="3997325"/>
            <a:ext cx="273050" cy="6746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1" name="Line 7">
            <a:extLst>
              <a:ext uri="{FF2B5EF4-FFF2-40B4-BE49-F238E27FC236}">
                <a16:creationId xmlns:a16="http://schemas.microsoft.com/office/drawing/2014/main" id="{97BC389A-C935-48E7-9B2B-859F17630476}"/>
              </a:ext>
            </a:extLst>
          </p:cNvPr>
          <p:cNvSpPr>
            <a:spLocks noChangeShapeType="1"/>
          </p:cNvSpPr>
          <p:nvPr/>
        </p:nvSpPr>
        <p:spPr bwMode="auto">
          <a:xfrm>
            <a:off x="5643563" y="1714500"/>
            <a:ext cx="442912" cy="6635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2" name="Line 8">
            <a:extLst>
              <a:ext uri="{FF2B5EF4-FFF2-40B4-BE49-F238E27FC236}">
                <a16:creationId xmlns:a16="http://schemas.microsoft.com/office/drawing/2014/main" id="{CC27C1F1-2733-4C9E-93C9-A2CF043488C9}"/>
              </a:ext>
            </a:extLst>
          </p:cNvPr>
          <p:cNvSpPr>
            <a:spLocks noChangeShapeType="1"/>
          </p:cNvSpPr>
          <p:nvPr/>
        </p:nvSpPr>
        <p:spPr bwMode="auto">
          <a:xfrm flipH="1">
            <a:off x="7934325" y="1789113"/>
            <a:ext cx="588963" cy="661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9">
            <a:extLst>
              <a:ext uri="{FF2B5EF4-FFF2-40B4-BE49-F238E27FC236}">
                <a16:creationId xmlns:a16="http://schemas.microsoft.com/office/drawing/2014/main" id="{CFBF6075-D010-4FBD-85C5-E3896FEB30CC}"/>
              </a:ext>
            </a:extLst>
          </p:cNvPr>
          <p:cNvSpPr>
            <a:spLocks noChangeShapeType="1"/>
          </p:cNvSpPr>
          <p:nvPr/>
        </p:nvSpPr>
        <p:spPr bwMode="auto">
          <a:xfrm flipV="1">
            <a:off x="5495925" y="3922713"/>
            <a:ext cx="442913" cy="8112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10">
            <a:extLst>
              <a:ext uri="{FF2B5EF4-FFF2-40B4-BE49-F238E27FC236}">
                <a16:creationId xmlns:a16="http://schemas.microsoft.com/office/drawing/2014/main" id="{7F94F22C-EB17-4934-8AF2-902DDF0B6B1C}"/>
              </a:ext>
            </a:extLst>
          </p:cNvPr>
          <p:cNvSpPr>
            <a:spLocks noChangeShapeType="1"/>
          </p:cNvSpPr>
          <p:nvPr/>
        </p:nvSpPr>
        <p:spPr bwMode="auto">
          <a:xfrm flipH="1" flipV="1">
            <a:off x="7416800" y="3997325"/>
            <a:ext cx="147638" cy="8096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11">
            <a:extLst>
              <a:ext uri="{FF2B5EF4-FFF2-40B4-BE49-F238E27FC236}">
                <a16:creationId xmlns:a16="http://schemas.microsoft.com/office/drawing/2014/main" id="{E6FEE7D3-B9A6-41A7-B514-EB07716E2103}"/>
              </a:ext>
            </a:extLst>
          </p:cNvPr>
          <p:cNvSpPr>
            <a:spLocks noChangeShapeType="1"/>
          </p:cNvSpPr>
          <p:nvPr/>
        </p:nvSpPr>
        <p:spPr bwMode="auto">
          <a:xfrm flipH="1" flipV="1">
            <a:off x="8154988" y="3922713"/>
            <a:ext cx="368300" cy="7366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Oval 12">
            <a:extLst>
              <a:ext uri="{FF2B5EF4-FFF2-40B4-BE49-F238E27FC236}">
                <a16:creationId xmlns:a16="http://schemas.microsoft.com/office/drawing/2014/main" id="{A24BEA9B-5FF8-4925-8D1E-F71E02DBE781}"/>
              </a:ext>
            </a:extLst>
          </p:cNvPr>
          <p:cNvSpPr>
            <a:spLocks noChangeArrowheads="1"/>
          </p:cNvSpPr>
          <p:nvPr/>
        </p:nvSpPr>
        <p:spPr bwMode="auto">
          <a:xfrm>
            <a:off x="2695575" y="2857500"/>
            <a:ext cx="1347788" cy="1270000"/>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67" name="Oval 13">
            <a:extLst>
              <a:ext uri="{FF2B5EF4-FFF2-40B4-BE49-F238E27FC236}">
                <a16:creationId xmlns:a16="http://schemas.microsoft.com/office/drawing/2014/main" id="{2FE27193-5901-4B2D-B4D8-F4658FB05147}"/>
              </a:ext>
            </a:extLst>
          </p:cNvPr>
          <p:cNvSpPr>
            <a:spLocks noChangeArrowheads="1"/>
          </p:cNvSpPr>
          <p:nvPr/>
        </p:nvSpPr>
        <p:spPr bwMode="auto">
          <a:xfrm>
            <a:off x="173038" y="2451100"/>
            <a:ext cx="1322387" cy="1276350"/>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68" name="Oval 14">
            <a:extLst>
              <a:ext uri="{FF2B5EF4-FFF2-40B4-BE49-F238E27FC236}">
                <a16:creationId xmlns:a16="http://schemas.microsoft.com/office/drawing/2014/main" id="{B3D4DC9F-E229-4EF5-A14E-37A798B6BF78}"/>
              </a:ext>
            </a:extLst>
          </p:cNvPr>
          <p:cNvSpPr>
            <a:spLocks noChangeArrowheads="1"/>
          </p:cNvSpPr>
          <p:nvPr/>
        </p:nvSpPr>
        <p:spPr bwMode="auto">
          <a:xfrm>
            <a:off x="2484438" y="2005013"/>
            <a:ext cx="1346200" cy="1230312"/>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69" name="Oval 15">
            <a:extLst>
              <a:ext uri="{FF2B5EF4-FFF2-40B4-BE49-F238E27FC236}">
                <a16:creationId xmlns:a16="http://schemas.microsoft.com/office/drawing/2014/main" id="{3D987C6F-4103-46A8-983B-623AF9165953}"/>
              </a:ext>
            </a:extLst>
          </p:cNvPr>
          <p:cNvSpPr>
            <a:spLocks noChangeArrowheads="1"/>
          </p:cNvSpPr>
          <p:nvPr/>
        </p:nvSpPr>
        <p:spPr bwMode="auto">
          <a:xfrm>
            <a:off x="1778000" y="3100388"/>
            <a:ext cx="1346200" cy="1296987"/>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70" name="Oval 16">
            <a:extLst>
              <a:ext uri="{FF2B5EF4-FFF2-40B4-BE49-F238E27FC236}">
                <a16:creationId xmlns:a16="http://schemas.microsoft.com/office/drawing/2014/main" id="{E012FCAD-DCDD-4B41-B7F9-0C6BE03E0472}"/>
              </a:ext>
            </a:extLst>
          </p:cNvPr>
          <p:cNvSpPr>
            <a:spLocks noChangeArrowheads="1"/>
          </p:cNvSpPr>
          <p:nvPr/>
        </p:nvSpPr>
        <p:spPr bwMode="auto">
          <a:xfrm>
            <a:off x="620713" y="2987675"/>
            <a:ext cx="1344612" cy="1230313"/>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71" name="Oval 17">
            <a:extLst>
              <a:ext uri="{FF2B5EF4-FFF2-40B4-BE49-F238E27FC236}">
                <a16:creationId xmlns:a16="http://schemas.microsoft.com/office/drawing/2014/main" id="{2718CC06-D252-4272-9BE3-AD152046E454}"/>
              </a:ext>
            </a:extLst>
          </p:cNvPr>
          <p:cNvSpPr>
            <a:spLocks noChangeArrowheads="1"/>
          </p:cNvSpPr>
          <p:nvPr/>
        </p:nvSpPr>
        <p:spPr bwMode="auto">
          <a:xfrm>
            <a:off x="1658938" y="1827213"/>
            <a:ext cx="1322387" cy="1273175"/>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72" name="Oval 18">
            <a:extLst>
              <a:ext uri="{FF2B5EF4-FFF2-40B4-BE49-F238E27FC236}">
                <a16:creationId xmlns:a16="http://schemas.microsoft.com/office/drawing/2014/main" id="{8357E8BD-5376-4E77-BBCB-BC58A6C634E6}"/>
              </a:ext>
            </a:extLst>
          </p:cNvPr>
          <p:cNvSpPr>
            <a:spLocks noChangeArrowheads="1"/>
          </p:cNvSpPr>
          <p:nvPr/>
        </p:nvSpPr>
        <p:spPr bwMode="auto">
          <a:xfrm>
            <a:off x="809625" y="1827213"/>
            <a:ext cx="1322388" cy="1225550"/>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73" name="Oval 19">
            <a:extLst>
              <a:ext uri="{FF2B5EF4-FFF2-40B4-BE49-F238E27FC236}">
                <a16:creationId xmlns:a16="http://schemas.microsoft.com/office/drawing/2014/main" id="{42174D92-D0E2-425E-B8CB-577B826F8590}"/>
              </a:ext>
            </a:extLst>
          </p:cNvPr>
          <p:cNvSpPr>
            <a:spLocks noChangeArrowheads="1"/>
          </p:cNvSpPr>
          <p:nvPr/>
        </p:nvSpPr>
        <p:spPr bwMode="auto">
          <a:xfrm>
            <a:off x="527050" y="2116138"/>
            <a:ext cx="3208338" cy="1768475"/>
          </a:xfrm>
          <a:prstGeom prst="ellipse">
            <a:avLst/>
          </a:prstGeom>
          <a:solidFill>
            <a:srgbClr val="FFFF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474" name="Line 20">
            <a:extLst>
              <a:ext uri="{FF2B5EF4-FFF2-40B4-BE49-F238E27FC236}">
                <a16:creationId xmlns:a16="http://schemas.microsoft.com/office/drawing/2014/main" id="{131786EC-E134-41C3-B1C0-B8C6C0194706}"/>
              </a:ext>
            </a:extLst>
          </p:cNvPr>
          <p:cNvSpPr>
            <a:spLocks noChangeShapeType="1"/>
          </p:cNvSpPr>
          <p:nvPr/>
        </p:nvSpPr>
        <p:spPr bwMode="auto">
          <a:xfrm>
            <a:off x="2455863" y="1493838"/>
            <a:ext cx="204787" cy="7127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21">
            <a:extLst>
              <a:ext uri="{FF2B5EF4-FFF2-40B4-BE49-F238E27FC236}">
                <a16:creationId xmlns:a16="http://schemas.microsoft.com/office/drawing/2014/main" id="{602DAE1B-A02E-4305-9F69-5737FCDCD983}"/>
              </a:ext>
            </a:extLst>
          </p:cNvPr>
          <p:cNvSpPr>
            <a:spLocks noChangeShapeType="1"/>
          </p:cNvSpPr>
          <p:nvPr/>
        </p:nvSpPr>
        <p:spPr bwMode="auto">
          <a:xfrm>
            <a:off x="2441575" y="3189288"/>
            <a:ext cx="344488" cy="365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2">
            <a:extLst>
              <a:ext uri="{FF2B5EF4-FFF2-40B4-BE49-F238E27FC236}">
                <a16:creationId xmlns:a16="http://schemas.microsoft.com/office/drawing/2014/main" id="{FF9A48F9-EB71-4412-94DF-2BBC99BB9F21}"/>
              </a:ext>
            </a:extLst>
          </p:cNvPr>
          <p:cNvSpPr>
            <a:spLocks noChangeShapeType="1"/>
          </p:cNvSpPr>
          <p:nvPr/>
        </p:nvSpPr>
        <p:spPr bwMode="auto">
          <a:xfrm flipH="1" flipV="1">
            <a:off x="3403600" y="4070350"/>
            <a:ext cx="293688" cy="5889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3">
            <a:extLst>
              <a:ext uri="{FF2B5EF4-FFF2-40B4-BE49-F238E27FC236}">
                <a16:creationId xmlns:a16="http://schemas.microsoft.com/office/drawing/2014/main" id="{BDFFAE77-CCBA-4731-88D9-BBC9CF4F40FF}"/>
              </a:ext>
            </a:extLst>
          </p:cNvPr>
          <p:cNvSpPr>
            <a:spLocks noChangeShapeType="1"/>
          </p:cNvSpPr>
          <p:nvPr/>
        </p:nvSpPr>
        <p:spPr bwMode="auto">
          <a:xfrm flipH="1">
            <a:off x="3092450" y="1789113"/>
            <a:ext cx="604838" cy="515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4">
            <a:extLst>
              <a:ext uri="{FF2B5EF4-FFF2-40B4-BE49-F238E27FC236}">
                <a16:creationId xmlns:a16="http://schemas.microsoft.com/office/drawing/2014/main" id="{BD959906-351F-46AC-A4D8-EDC2D5622BD6}"/>
              </a:ext>
            </a:extLst>
          </p:cNvPr>
          <p:cNvSpPr>
            <a:spLocks noChangeShapeType="1"/>
          </p:cNvSpPr>
          <p:nvPr/>
        </p:nvSpPr>
        <p:spPr bwMode="auto">
          <a:xfrm flipH="1" flipV="1">
            <a:off x="2227263" y="3384550"/>
            <a:ext cx="511175" cy="1422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25">
            <a:extLst>
              <a:ext uri="{FF2B5EF4-FFF2-40B4-BE49-F238E27FC236}">
                <a16:creationId xmlns:a16="http://schemas.microsoft.com/office/drawing/2014/main" id="{EAEFF290-E059-4739-A41A-A2318837E95F}"/>
              </a:ext>
            </a:extLst>
          </p:cNvPr>
          <p:cNvSpPr>
            <a:spLocks noChangeShapeType="1"/>
          </p:cNvSpPr>
          <p:nvPr/>
        </p:nvSpPr>
        <p:spPr bwMode="auto">
          <a:xfrm flipH="1" flipV="1">
            <a:off x="1433513" y="3984625"/>
            <a:ext cx="271462" cy="6746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Line 26">
            <a:extLst>
              <a:ext uri="{FF2B5EF4-FFF2-40B4-BE49-F238E27FC236}">
                <a16:creationId xmlns:a16="http://schemas.microsoft.com/office/drawing/2014/main" id="{3AC539A7-1A21-4999-953B-7C964115683A}"/>
              </a:ext>
            </a:extLst>
          </p:cNvPr>
          <p:cNvSpPr>
            <a:spLocks noChangeShapeType="1"/>
          </p:cNvSpPr>
          <p:nvPr/>
        </p:nvSpPr>
        <p:spPr bwMode="auto">
          <a:xfrm flipV="1">
            <a:off x="671513" y="4033838"/>
            <a:ext cx="379412" cy="700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7">
            <a:extLst>
              <a:ext uri="{FF2B5EF4-FFF2-40B4-BE49-F238E27FC236}">
                <a16:creationId xmlns:a16="http://schemas.microsoft.com/office/drawing/2014/main" id="{96C61D3D-94B3-4F17-912D-6B7A0A907B6D}"/>
              </a:ext>
            </a:extLst>
          </p:cNvPr>
          <p:cNvSpPr>
            <a:spLocks noChangeShapeType="1"/>
          </p:cNvSpPr>
          <p:nvPr/>
        </p:nvSpPr>
        <p:spPr bwMode="auto">
          <a:xfrm>
            <a:off x="817563" y="1714500"/>
            <a:ext cx="246062" cy="3571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Freeform 28">
            <a:extLst>
              <a:ext uri="{FF2B5EF4-FFF2-40B4-BE49-F238E27FC236}">
                <a16:creationId xmlns:a16="http://schemas.microsoft.com/office/drawing/2014/main" id="{EE73845E-31EF-4F37-BC23-4F27D53C33F4}"/>
              </a:ext>
            </a:extLst>
          </p:cNvPr>
          <p:cNvSpPr>
            <a:spLocks/>
          </p:cNvSpPr>
          <p:nvPr/>
        </p:nvSpPr>
        <p:spPr bwMode="auto">
          <a:xfrm>
            <a:off x="1874838" y="1987550"/>
            <a:ext cx="174625" cy="173038"/>
          </a:xfrm>
          <a:custGeom>
            <a:avLst/>
            <a:gdLst>
              <a:gd name="T0" fmla="*/ 0 w 112"/>
              <a:gd name="T1" fmla="*/ 2147483647 h 113"/>
              <a:gd name="T2" fmla="*/ 2147483647 w 112"/>
              <a:gd name="T3" fmla="*/ 2147483647 h 113"/>
              <a:gd name="T4" fmla="*/ 2147483647 w 112"/>
              <a:gd name="T5" fmla="*/ 2147483647 h 113"/>
              <a:gd name="T6" fmla="*/ 2147483647 w 112"/>
              <a:gd name="T7" fmla="*/ 2147483647 h 113"/>
              <a:gd name="T8" fmla="*/ 2147483647 w 112"/>
              <a:gd name="T9" fmla="*/ 2147483647 h 113"/>
              <a:gd name="T10" fmla="*/ 2147483647 w 112"/>
              <a:gd name="T11" fmla="*/ 2147483647 h 113"/>
              <a:gd name="T12" fmla="*/ 2147483647 w 112"/>
              <a:gd name="T13" fmla="*/ 2147483647 h 113"/>
              <a:gd name="T14" fmla="*/ 2147483647 w 112"/>
              <a:gd name="T15" fmla="*/ 2147483647 h 113"/>
              <a:gd name="T16" fmla="*/ 0 w 112"/>
              <a:gd name="T17" fmla="*/ 2147483647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13"/>
              <a:gd name="T29" fmla="*/ 112 w 112"/>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83" name="Freeform 29">
            <a:extLst>
              <a:ext uri="{FF2B5EF4-FFF2-40B4-BE49-F238E27FC236}">
                <a16:creationId xmlns:a16="http://schemas.microsoft.com/office/drawing/2014/main" id="{4EFC4742-63FB-4CEE-AB80-98A96EA84243}"/>
              </a:ext>
            </a:extLst>
          </p:cNvPr>
          <p:cNvSpPr>
            <a:spLocks/>
          </p:cNvSpPr>
          <p:nvPr/>
        </p:nvSpPr>
        <p:spPr bwMode="auto">
          <a:xfrm>
            <a:off x="541338" y="3311525"/>
            <a:ext cx="192087" cy="341313"/>
          </a:xfrm>
          <a:custGeom>
            <a:avLst/>
            <a:gdLst>
              <a:gd name="T0" fmla="*/ 2147483647 w 126"/>
              <a:gd name="T1" fmla="*/ 0 h 224"/>
              <a:gd name="T2" fmla="*/ 2147483647 w 126"/>
              <a:gd name="T3" fmla="*/ 2147483647 h 224"/>
              <a:gd name="T4" fmla="*/ 2147483647 w 126"/>
              <a:gd name="T5" fmla="*/ 2147483647 h 224"/>
              <a:gd name="T6" fmla="*/ 2147483647 w 126"/>
              <a:gd name="T7" fmla="*/ 2147483647 h 224"/>
              <a:gd name="T8" fmla="*/ 2147483647 w 126"/>
              <a:gd name="T9" fmla="*/ 2147483647 h 224"/>
              <a:gd name="T10" fmla="*/ 2147483647 w 126"/>
              <a:gd name="T11" fmla="*/ 2147483647 h 224"/>
              <a:gd name="T12" fmla="*/ 2147483647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84" name="Line 30">
            <a:extLst>
              <a:ext uri="{FF2B5EF4-FFF2-40B4-BE49-F238E27FC236}">
                <a16:creationId xmlns:a16="http://schemas.microsoft.com/office/drawing/2014/main" id="{3B6992FE-813B-444F-8B67-15B4D631CD76}"/>
              </a:ext>
            </a:extLst>
          </p:cNvPr>
          <p:cNvSpPr>
            <a:spLocks noChangeShapeType="1"/>
          </p:cNvSpPr>
          <p:nvPr/>
        </p:nvSpPr>
        <p:spPr bwMode="auto">
          <a:xfrm>
            <a:off x="658813" y="2967038"/>
            <a:ext cx="295275" cy="515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31">
            <a:extLst>
              <a:ext uri="{FF2B5EF4-FFF2-40B4-BE49-F238E27FC236}">
                <a16:creationId xmlns:a16="http://schemas.microsoft.com/office/drawing/2014/main" id="{90DB21EE-C260-4414-AD8A-E7E8E03AAF3C}"/>
              </a:ext>
            </a:extLst>
          </p:cNvPr>
          <p:cNvSpPr>
            <a:spLocks noChangeShapeType="1"/>
          </p:cNvSpPr>
          <p:nvPr/>
        </p:nvSpPr>
        <p:spPr bwMode="auto">
          <a:xfrm flipV="1">
            <a:off x="731838" y="2451100"/>
            <a:ext cx="293687" cy="3683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32">
            <a:extLst>
              <a:ext uri="{FF2B5EF4-FFF2-40B4-BE49-F238E27FC236}">
                <a16:creationId xmlns:a16="http://schemas.microsoft.com/office/drawing/2014/main" id="{155E3D10-19A1-4146-AE42-8B0611C5D876}"/>
              </a:ext>
            </a:extLst>
          </p:cNvPr>
          <p:cNvSpPr>
            <a:spLocks noChangeShapeType="1"/>
          </p:cNvSpPr>
          <p:nvPr/>
        </p:nvSpPr>
        <p:spPr bwMode="auto">
          <a:xfrm>
            <a:off x="1692275" y="2451100"/>
            <a:ext cx="269875" cy="492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33">
            <a:extLst>
              <a:ext uri="{FF2B5EF4-FFF2-40B4-BE49-F238E27FC236}">
                <a16:creationId xmlns:a16="http://schemas.microsoft.com/office/drawing/2014/main" id="{4E8B45F4-B703-4DE7-B6F7-7F458C28E167}"/>
              </a:ext>
            </a:extLst>
          </p:cNvPr>
          <p:cNvSpPr>
            <a:spLocks noChangeShapeType="1"/>
          </p:cNvSpPr>
          <p:nvPr/>
        </p:nvSpPr>
        <p:spPr bwMode="auto">
          <a:xfrm flipV="1">
            <a:off x="2171700" y="2427288"/>
            <a:ext cx="357188" cy="61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34">
            <a:extLst>
              <a:ext uri="{FF2B5EF4-FFF2-40B4-BE49-F238E27FC236}">
                <a16:creationId xmlns:a16="http://schemas.microsoft.com/office/drawing/2014/main" id="{6D2AEA4C-6916-48E4-A929-CBCBFDA4DFB5}"/>
              </a:ext>
            </a:extLst>
          </p:cNvPr>
          <p:cNvSpPr>
            <a:spLocks noChangeShapeType="1"/>
          </p:cNvSpPr>
          <p:nvPr/>
        </p:nvSpPr>
        <p:spPr bwMode="auto">
          <a:xfrm>
            <a:off x="3205163" y="2586038"/>
            <a:ext cx="222250" cy="246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5">
            <a:extLst>
              <a:ext uri="{FF2B5EF4-FFF2-40B4-BE49-F238E27FC236}">
                <a16:creationId xmlns:a16="http://schemas.microsoft.com/office/drawing/2014/main" id="{C5F29903-CF06-4769-8870-08B64C64B2C1}"/>
              </a:ext>
            </a:extLst>
          </p:cNvPr>
          <p:cNvSpPr>
            <a:spLocks noChangeShapeType="1"/>
          </p:cNvSpPr>
          <p:nvPr/>
        </p:nvSpPr>
        <p:spPr bwMode="auto">
          <a:xfrm flipH="1">
            <a:off x="3341688" y="3028950"/>
            <a:ext cx="146050" cy="4905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6">
            <a:extLst>
              <a:ext uri="{FF2B5EF4-FFF2-40B4-BE49-F238E27FC236}">
                <a16:creationId xmlns:a16="http://schemas.microsoft.com/office/drawing/2014/main" id="{7AB8A137-8325-4C3F-B968-D81E56954C20}"/>
              </a:ext>
            </a:extLst>
          </p:cNvPr>
          <p:cNvSpPr>
            <a:spLocks noChangeShapeType="1"/>
          </p:cNvSpPr>
          <p:nvPr/>
        </p:nvSpPr>
        <p:spPr bwMode="auto">
          <a:xfrm>
            <a:off x="2933700" y="3311525"/>
            <a:ext cx="209550" cy="1968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7">
            <a:extLst>
              <a:ext uri="{FF2B5EF4-FFF2-40B4-BE49-F238E27FC236}">
                <a16:creationId xmlns:a16="http://schemas.microsoft.com/office/drawing/2014/main" id="{385F078D-0277-4582-B0FC-7C0EBED4C2B5}"/>
              </a:ext>
            </a:extLst>
          </p:cNvPr>
          <p:cNvSpPr>
            <a:spLocks noChangeShapeType="1"/>
          </p:cNvSpPr>
          <p:nvPr/>
        </p:nvSpPr>
        <p:spPr bwMode="auto">
          <a:xfrm>
            <a:off x="1470025" y="3702050"/>
            <a:ext cx="369888" cy="147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8">
            <a:extLst>
              <a:ext uri="{FF2B5EF4-FFF2-40B4-BE49-F238E27FC236}">
                <a16:creationId xmlns:a16="http://schemas.microsoft.com/office/drawing/2014/main" id="{71ACB776-1142-43F5-9FA0-91EF2DDF6842}"/>
              </a:ext>
            </a:extLst>
          </p:cNvPr>
          <p:cNvSpPr>
            <a:spLocks noChangeShapeType="1"/>
          </p:cNvSpPr>
          <p:nvPr/>
        </p:nvSpPr>
        <p:spPr bwMode="auto">
          <a:xfrm flipV="1">
            <a:off x="1987550" y="3519488"/>
            <a:ext cx="184150" cy="257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Line 39">
            <a:extLst>
              <a:ext uri="{FF2B5EF4-FFF2-40B4-BE49-F238E27FC236}">
                <a16:creationId xmlns:a16="http://schemas.microsoft.com/office/drawing/2014/main" id="{F6E581ED-2785-46C1-83E8-F5C575C0E0E9}"/>
              </a:ext>
            </a:extLst>
          </p:cNvPr>
          <p:cNvSpPr>
            <a:spLocks noChangeShapeType="1"/>
          </p:cNvSpPr>
          <p:nvPr/>
        </p:nvSpPr>
        <p:spPr bwMode="auto">
          <a:xfrm>
            <a:off x="2873375" y="2673350"/>
            <a:ext cx="2540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Line 40">
            <a:extLst>
              <a:ext uri="{FF2B5EF4-FFF2-40B4-BE49-F238E27FC236}">
                <a16:creationId xmlns:a16="http://schemas.microsoft.com/office/drawing/2014/main" id="{179FD4EC-C698-4E45-AF24-072BBC1377A5}"/>
              </a:ext>
            </a:extLst>
          </p:cNvPr>
          <p:cNvSpPr>
            <a:spLocks noChangeShapeType="1"/>
          </p:cNvSpPr>
          <p:nvPr/>
        </p:nvSpPr>
        <p:spPr bwMode="auto">
          <a:xfrm flipH="1">
            <a:off x="1285875" y="2525713"/>
            <a:ext cx="774700" cy="993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495" name="Group 41">
            <a:extLst>
              <a:ext uri="{FF2B5EF4-FFF2-40B4-BE49-F238E27FC236}">
                <a16:creationId xmlns:a16="http://schemas.microsoft.com/office/drawing/2014/main" id="{7EC17E33-1F41-41AE-9A8C-5D2659450918}"/>
              </a:ext>
            </a:extLst>
          </p:cNvPr>
          <p:cNvGrpSpPr>
            <a:grpSpLocks/>
          </p:cNvGrpSpPr>
          <p:nvPr/>
        </p:nvGrpSpPr>
        <p:grpSpPr bwMode="auto">
          <a:xfrm>
            <a:off x="2441575" y="2082800"/>
            <a:ext cx="887413" cy="663575"/>
            <a:chOff x="2949" y="196"/>
            <a:chExt cx="941" cy="598"/>
          </a:xfrm>
        </p:grpSpPr>
        <p:sp>
          <p:nvSpPr>
            <p:cNvPr id="19592" name="Oval 42">
              <a:extLst>
                <a:ext uri="{FF2B5EF4-FFF2-40B4-BE49-F238E27FC236}">
                  <a16:creationId xmlns:a16="http://schemas.microsoft.com/office/drawing/2014/main" id="{0E111C32-045A-4A61-8184-7E02E8FA08F2}"/>
                </a:ext>
              </a:extLst>
            </p:cNvPr>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3" name="Oval 43">
              <a:extLst>
                <a:ext uri="{FF2B5EF4-FFF2-40B4-BE49-F238E27FC236}">
                  <a16:creationId xmlns:a16="http://schemas.microsoft.com/office/drawing/2014/main" id="{50E0642E-C124-4511-A42E-9F693A190CDA}"/>
                </a:ext>
              </a:extLst>
            </p:cNvPr>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4" name="Oval 44">
              <a:extLst>
                <a:ext uri="{FF2B5EF4-FFF2-40B4-BE49-F238E27FC236}">
                  <a16:creationId xmlns:a16="http://schemas.microsoft.com/office/drawing/2014/main" id="{20C7322D-E365-445D-B2FB-2642C9CDA727}"/>
                </a:ext>
              </a:extLst>
            </p:cNvPr>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5" name="Oval 45">
              <a:extLst>
                <a:ext uri="{FF2B5EF4-FFF2-40B4-BE49-F238E27FC236}">
                  <a16:creationId xmlns:a16="http://schemas.microsoft.com/office/drawing/2014/main" id="{DB9E84AB-A669-44F8-9D25-8902C5F8FC69}"/>
                </a:ext>
              </a:extLst>
            </p:cNvPr>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6" name="Oval 46">
              <a:extLst>
                <a:ext uri="{FF2B5EF4-FFF2-40B4-BE49-F238E27FC236}">
                  <a16:creationId xmlns:a16="http://schemas.microsoft.com/office/drawing/2014/main" id="{F8A5E9C9-B14A-463D-96BD-1D768D5BE2EF}"/>
                </a:ext>
              </a:extLst>
            </p:cNvPr>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7" name="Oval 47">
              <a:extLst>
                <a:ext uri="{FF2B5EF4-FFF2-40B4-BE49-F238E27FC236}">
                  <a16:creationId xmlns:a16="http://schemas.microsoft.com/office/drawing/2014/main" id="{CD7C01EF-BEFB-41DD-8396-4CFC2E69F15D}"/>
                </a:ext>
              </a:extLst>
            </p:cNvPr>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8" name="Oval 48">
              <a:extLst>
                <a:ext uri="{FF2B5EF4-FFF2-40B4-BE49-F238E27FC236}">
                  <a16:creationId xmlns:a16="http://schemas.microsoft.com/office/drawing/2014/main" id="{847C0ECC-09B8-4395-AD85-5D504CF02392}"/>
                </a:ext>
              </a:extLst>
            </p:cNvPr>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99" name="Oval 49">
              <a:extLst>
                <a:ext uri="{FF2B5EF4-FFF2-40B4-BE49-F238E27FC236}">
                  <a16:creationId xmlns:a16="http://schemas.microsoft.com/office/drawing/2014/main" id="{447161F4-B3D3-4407-90E2-B0DAF06832B4}"/>
                </a:ext>
              </a:extLst>
            </p:cNvPr>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600" name="Freeform 50">
              <a:extLst>
                <a:ext uri="{FF2B5EF4-FFF2-40B4-BE49-F238E27FC236}">
                  <a16:creationId xmlns:a16="http://schemas.microsoft.com/office/drawing/2014/main" id="{CBEEE0AC-D399-4877-9B4A-62DA8DADEA01}"/>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601" name="Freeform 51">
              <a:extLst>
                <a:ext uri="{FF2B5EF4-FFF2-40B4-BE49-F238E27FC236}">
                  <a16:creationId xmlns:a16="http://schemas.microsoft.com/office/drawing/2014/main" id="{4FC7E8EC-032E-4A26-8E5C-0CF6D934F48F}"/>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602" name="Freeform 52">
              <a:extLst>
                <a:ext uri="{FF2B5EF4-FFF2-40B4-BE49-F238E27FC236}">
                  <a16:creationId xmlns:a16="http://schemas.microsoft.com/office/drawing/2014/main" id="{D3E39D97-6F4E-4C05-B42B-AA7DD6B76FC2}"/>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9496" name="Group 53">
            <a:extLst>
              <a:ext uri="{FF2B5EF4-FFF2-40B4-BE49-F238E27FC236}">
                <a16:creationId xmlns:a16="http://schemas.microsoft.com/office/drawing/2014/main" id="{61718BD4-24C5-47D1-A537-DDA3B6B7955D}"/>
              </a:ext>
            </a:extLst>
          </p:cNvPr>
          <p:cNvGrpSpPr>
            <a:grpSpLocks/>
          </p:cNvGrpSpPr>
          <p:nvPr/>
        </p:nvGrpSpPr>
        <p:grpSpPr bwMode="auto">
          <a:xfrm>
            <a:off x="2886075" y="3409950"/>
            <a:ext cx="885825" cy="660400"/>
            <a:chOff x="2949" y="196"/>
            <a:chExt cx="941" cy="598"/>
          </a:xfrm>
        </p:grpSpPr>
        <p:sp>
          <p:nvSpPr>
            <p:cNvPr id="19581" name="Oval 54">
              <a:extLst>
                <a:ext uri="{FF2B5EF4-FFF2-40B4-BE49-F238E27FC236}">
                  <a16:creationId xmlns:a16="http://schemas.microsoft.com/office/drawing/2014/main" id="{CF0ECDA4-DEEE-4A41-8C1D-381792ADF1A9}"/>
                </a:ext>
              </a:extLst>
            </p:cNvPr>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2" name="Oval 55">
              <a:extLst>
                <a:ext uri="{FF2B5EF4-FFF2-40B4-BE49-F238E27FC236}">
                  <a16:creationId xmlns:a16="http://schemas.microsoft.com/office/drawing/2014/main" id="{A7391DDE-46CE-40F4-9259-70EC8266CB0D}"/>
                </a:ext>
              </a:extLst>
            </p:cNvPr>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3" name="Oval 56">
              <a:extLst>
                <a:ext uri="{FF2B5EF4-FFF2-40B4-BE49-F238E27FC236}">
                  <a16:creationId xmlns:a16="http://schemas.microsoft.com/office/drawing/2014/main" id="{E4453B79-61B0-4A17-8922-BF96743AA4AE}"/>
                </a:ext>
              </a:extLst>
            </p:cNvPr>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4" name="Oval 57">
              <a:extLst>
                <a:ext uri="{FF2B5EF4-FFF2-40B4-BE49-F238E27FC236}">
                  <a16:creationId xmlns:a16="http://schemas.microsoft.com/office/drawing/2014/main" id="{08572A1F-8D10-4283-98C7-348DA82C81A3}"/>
                </a:ext>
              </a:extLst>
            </p:cNvPr>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5" name="Oval 58">
              <a:extLst>
                <a:ext uri="{FF2B5EF4-FFF2-40B4-BE49-F238E27FC236}">
                  <a16:creationId xmlns:a16="http://schemas.microsoft.com/office/drawing/2014/main" id="{469390C8-85A6-416E-AD68-41132560D1FB}"/>
                </a:ext>
              </a:extLst>
            </p:cNvPr>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6" name="Oval 59">
              <a:extLst>
                <a:ext uri="{FF2B5EF4-FFF2-40B4-BE49-F238E27FC236}">
                  <a16:creationId xmlns:a16="http://schemas.microsoft.com/office/drawing/2014/main" id="{271D4BB1-E698-4FFE-8D40-B66A0C3EA762}"/>
                </a:ext>
              </a:extLst>
            </p:cNvPr>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7" name="Oval 60">
              <a:extLst>
                <a:ext uri="{FF2B5EF4-FFF2-40B4-BE49-F238E27FC236}">
                  <a16:creationId xmlns:a16="http://schemas.microsoft.com/office/drawing/2014/main" id="{B9A994FD-F2E9-4F28-B40B-136CCDE4A99F}"/>
                </a:ext>
              </a:extLst>
            </p:cNvPr>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8" name="Oval 61">
              <a:extLst>
                <a:ext uri="{FF2B5EF4-FFF2-40B4-BE49-F238E27FC236}">
                  <a16:creationId xmlns:a16="http://schemas.microsoft.com/office/drawing/2014/main" id="{C731339C-EB34-48F7-9324-385463DF1DFD}"/>
                </a:ext>
              </a:extLst>
            </p:cNvPr>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89" name="Freeform 62">
              <a:extLst>
                <a:ext uri="{FF2B5EF4-FFF2-40B4-BE49-F238E27FC236}">
                  <a16:creationId xmlns:a16="http://schemas.microsoft.com/office/drawing/2014/main" id="{0CD9B0AD-4756-4A5C-88F4-8700223388A1}"/>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90" name="Freeform 63">
              <a:extLst>
                <a:ext uri="{FF2B5EF4-FFF2-40B4-BE49-F238E27FC236}">
                  <a16:creationId xmlns:a16="http://schemas.microsoft.com/office/drawing/2014/main" id="{D0CEFC2D-A3C2-4E73-8FE8-6B4EB205F440}"/>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91" name="Freeform 64">
              <a:extLst>
                <a:ext uri="{FF2B5EF4-FFF2-40B4-BE49-F238E27FC236}">
                  <a16:creationId xmlns:a16="http://schemas.microsoft.com/office/drawing/2014/main" id="{E00B2672-69EA-4EFB-8620-5B83D1E0B9C2}"/>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9497" name="Group 65">
            <a:extLst>
              <a:ext uri="{FF2B5EF4-FFF2-40B4-BE49-F238E27FC236}">
                <a16:creationId xmlns:a16="http://schemas.microsoft.com/office/drawing/2014/main" id="{CFE30FEB-6B06-48D8-9273-282D9B3EA706}"/>
              </a:ext>
            </a:extLst>
          </p:cNvPr>
          <p:cNvGrpSpPr>
            <a:grpSpLocks/>
          </p:cNvGrpSpPr>
          <p:nvPr/>
        </p:nvGrpSpPr>
        <p:grpSpPr bwMode="auto">
          <a:xfrm>
            <a:off x="1630363" y="2894013"/>
            <a:ext cx="885825" cy="663575"/>
            <a:chOff x="2949" y="196"/>
            <a:chExt cx="941" cy="598"/>
          </a:xfrm>
        </p:grpSpPr>
        <p:sp>
          <p:nvSpPr>
            <p:cNvPr id="19570" name="Oval 66">
              <a:extLst>
                <a:ext uri="{FF2B5EF4-FFF2-40B4-BE49-F238E27FC236}">
                  <a16:creationId xmlns:a16="http://schemas.microsoft.com/office/drawing/2014/main" id="{0C7090BB-4603-4A6E-8D3F-7D35FCDFF13A}"/>
                </a:ext>
              </a:extLst>
            </p:cNvPr>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1" name="Oval 67">
              <a:extLst>
                <a:ext uri="{FF2B5EF4-FFF2-40B4-BE49-F238E27FC236}">
                  <a16:creationId xmlns:a16="http://schemas.microsoft.com/office/drawing/2014/main" id="{227CDD85-79B0-4A2A-8534-5697B5964F07}"/>
                </a:ext>
              </a:extLst>
            </p:cNvPr>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2" name="Oval 68">
              <a:extLst>
                <a:ext uri="{FF2B5EF4-FFF2-40B4-BE49-F238E27FC236}">
                  <a16:creationId xmlns:a16="http://schemas.microsoft.com/office/drawing/2014/main" id="{47022520-B521-40C6-B37A-A0E42571D1F2}"/>
                </a:ext>
              </a:extLst>
            </p:cNvPr>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3" name="Oval 69">
              <a:extLst>
                <a:ext uri="{FF2B5EF4-FFF2-40B4-BE49-F238E27FC236}">
                  <a16:creationId xmlns:a16="http://schemas.microsoft.com/office/drawing/2014/main" id="{75A7A955-97E1-46B4-9F10-4BB2BA392220}"/>
                </a:ext>
              </a:extLst>
            </p:cNvPr>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4" name="Oval 70">
              <a:extLst>
                <a:ext uri="{FF2B5EF4-FFF2-40B4-BE49-F238E27FC236}">
                  <a16:creationId xmlns:a16="http://schemas.microsoft.com/office/drawing/2014/main" id="{EBB84210-525C-4699-9EDA-5AF2AC1DA200}"/>
                </a:ext>
              </a:extLst>
            </p:cNvPr>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5" name="Oval 71">
              <a:extLst>
                <a:ext uri="{FF2B5EF4-FFF2-40B4-BE49-F238E27FC236}">
                  <a16:creationId xmlns:a16="http://schemas.microsoft.com/office/drawing/2014/main" id="{68CCAEF7-80A8-4C50-8C65-784DD0A7285C}"/>
                </a:ext>
              </a:extLst>
            </p:cNvPr>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6" name="Oval 72">
              <a:extLst>
                <a:ext uri="{FF2B5EF4-FFF2-40B4-BE49-F238E27FC236}">
                  <a16:creationId xmlns:a16="http://schemas.microsoft.com/office/drawing/2014/main" id="{C6D09D26-2AE4-43D8-BB82-0C0C50B450E5}"/>
                </a:ext>
              </a:extLst>
            </p:cNvPr>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7" name="Oval 73">
              <a:extLst>
                <a:ext uri="{FF2B5EF4-FFF2-40B4-BE49-F238E27FC236}">
                  <a16:creationId xmlns:a16="http://schemas.microsoft.com/office/drawing/2014/main" id="{26DE301B-E484-4DF7-8EB0-E3156890A478}"/>
                </a:ext>
              </a:extLst>
            </p:cNvPr>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78" name="Freeform 74">
              <a:extLst>
                <a:ext uri="{FF2B5EF4-FFF2-40B4-BE49-F238E27FC236}">
                  <a16:creationId xmlns:a16="http://schemas.microsoft.com/office/drawing/2014/main" id="{43076E82-82ED-439D-8EE1-6E77E9F538A4}"/>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79" name="Freeform 75">
              <a:extLst>
                <a:ext uri="{FF2B5EF4-FFF2-40B4-BE49-F238E27FC236}">
                  <a16:creationId xmlns:a16="http://schemas.microsoft.com/office/drawing/2014/main" id="{4613BAEB-65C6-496B-AD90-957D952750D6}"/>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80" name="Freeform 76">
              <a:extLst>
                <a:ext uri="{FF2B5EF4-FFF2-40B4-BE49-F238E27FC236}">
                  <a16:creationId xmlns:a16="http://schemas.microsoft.com/office/drawing/2014/main" id="{929AD413-C9BF-477C-9298-16A6FD60B235}"/>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9498" name="Group 77">
            <a:extLst>
              <a:ext uri="{FF2B5EF4-FFF2-40B4-BE49-F238E27FC236}">
                <a16:creationId xmlns:a16="http://schemas.microsoft.com/office/drawing/2014/main" id="{7A3D431B-6604-4124-8E8A-BD00DF83DE7A}"/>
              </a:ext>
            </a:extLst>
          </p:cNvPr>
          <p:cNvGrpSpPr>
            <a:grpSpLocks/>
          </p:cNvGrpSpPr>
          <p:nvPr/>
        </p:nvGrpSpPr>
        <p:grpSpPr bwMode="auto">
          <a:xfrm>
            <a:off x="671513" y="3409950"/>
            <a:ext cx="884237" cy="660400"/>
            <a:chOff x="2949" y="196"/>
            <a:chExt cx="941" cy="598"/>
          </a:xfrm>
        </p:grpSpPr>
        <p:sp>
          <p:nvSpPr>
            <p:cNvPr id="19559" name="Oval 78">
              <a:extLst>
                <a:ext uri="{FF2B5EF4-FFF2-40B4-BE49-F238E27FC236}">
                  <a16:creationId xmlns:a16="http://schemas.microsoft.com/office/drawing/2014/main" id="{9556992A-E0F0-43C9-96DF-1C93104CE5B8}"/>
                </a:ext>
              </a:extLst>
            </p:cNvPr>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0" name="Oval 79">
              <a:extLst>
                <a:ext uri="{FF2B5EF4-FFF2-40B4-BE49-F238E27FC236}">
                  <a16:creationId xmlns:a16="http://schemas.microsoft.com/office/drawing/2014/main" id="{85C10EF3-8D57-4763-AA34-7A6E566FF54D}"/>
                </a:ext>
              </a:extLst>
            </p:cNvPr>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1" name="Oval 80">
              <a:extLst>
                <a:ext uri="{FF2B5EF4-FFF2-40B4-BE49-F238E27FC236}">
                  <a16:creationId xmlns:a16="http://schemas.microsoft.com/office/drawing/2014/main" id="{20EA2DFC-BFE6-4C7A-9526-9172B375FF24}"/>
                </a:ext>
              </a:extLst>
            </p:cNvPr>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2" name="Oval 81">
              <a:extLst>
                <a:ext uri="{FF2B5EF4-FFF2-40B4-BE49-F238E27FC236}">
                  <a16:creationId xmlns:a16="http://schemas.microsoft.com/office/drawing/2014/main" id="{A1F38C65-98D1-4A20-AE41-811A497AD1A2}"/>
                </a:ext>
              </a:extLst>
            </p:cNvPr>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3" name="Oval 82">
              <a:extLst>
                <a:ext uri="{FF2B5EF4-FFF2-40B4-BE49-F238E27FC236}">
                  <a16:creationId xmlns:a16="http://schemas.microsoft.com/office/drawing/2014/main" id="{352F7E66-2FD6-4038-86DF-F96B7956B68A}"/>
                </a:ext>
              </a:extLst>
            </p:cNvPr>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4" name="Oval 83">
              <a:extLst>
                <a:ext uri="{FF2B5EF4-FFF2-40B4-BE49-F238E27FC236}">
                  <a16:creationId xmlns:a16="http://schemas.microsoft.com/office/drawing/2014/main" id="{E3F886CB-11D7-4CD1-B298-6B3C3EC270BD}"/>
                </a:ext>
              </a:extLst>
            </p:cNvPr>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5" name="Oval 84">
              <a:extLst>
                <a:ext uri="{FF2B5EF4-FFF2-40B4-BE49-F238E27FC236}">
                  <a16:creationId xmlns:a16="http://schemas.microsoft.com/office/drawing/2014/main" id="{DA6AF8A9-B8CE-4EAB-899D-83FCFAF439D8}"/>
                </a:ext>
              </a:extLst>
            </p:cNvPr>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6" name="Oval 85">
              <a:extLst>
                <a:ext uri="{FF2B5EF4-FFF2-40B4-BE49-F238E27FC236}">
                  <a16:creationId xmlns:a16="http://schemas.microsoft.com/office/drawing/2014/main" id="{D399712A-2D2D-4032-BCE5-38E6AB4440ED}"/>
                </a:ext>
              </a:extLst>
            </p:cNvPr>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67" name="Freeform 86">
              <a:extLst>
                <a:ext uri="{FF2B5EF4-FFF2-40B4-BE49-F238E27FC236}">
                  <a16:creationId xmlns:a16="http://schemas.microsoft.com/office/drawing/2014/main" id="{E00F7D4D-047D-4930-B396-E535AFBDBA76}"/>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68" name="Freeform 87">
              <a:extLst>
                <a:ext uri="{FF2B5EF4-FFF2-40B4-BE49-F238E27FC236}">
                  <a16:creationId xmlns:a16="http://schemas.microsoft.com/office/drawing/2014/main" id="{57A5EF6A-CF57-4AAE-B4A0-49DCF495B5C0}"/>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69" name="Freeform 88">
              <a:extLst>
                <a:ext uri="{FF2B5EF4-FFF2-40B4-BE49-F238E27FC236}">
                  <a16:creationId xmlns:a16="http://schemas.microsoft.com/office/drawing/2014/main" id="{4B296F27-F6E2-496E-9249-5B85209246BA}"/>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9499" name="Group 89">
            <a:extLst>
              <a:ext uri="{FF2B5EF4-FFF2-40B4-BE49-F238E27FC236}">
                <a16:creationId xmlns:a16="http://schemas.microsoft.com/office/drawing/2014/main" id="{AB83F9BE-BE9B-4A1C-B4F9-87816E8CE075}"/>
              </a:ext>
            </a:extLst>
          </p:cNvPr>
          <p:cNvGrpSpPr>
            <a:grpSpLocks/>
          </p:cNvGrpSpPr>
          <p:nvPr/>
        </p:nvGrpSpPr>
        <p:grpSpPr bwMode="auto">
          <a:xfrm>
            <a:off x="890588" y="1936750"/>
            <a:ext cx="887412" cy="661988"/>
            <a:chOff x="2949" y="196"/>
            <a:chExt cx="941" cy="598"/>
          </a:xfrm>
        </p:grpSpPr>
        <p:sp>
          <p:nvSpPr>
            <p:cNvPr id="19548" name="Oval 90">
              <a:extLst>
                <a:ext uri="{FF2B5EF4-FFF2-40B4-BE49-F238E27FC236}">
                  <a16:creationId xmlns:a16="http://schemas.microsoft.com/office/drawing/2014/main" id="{5DA587C0-7D9B-43C0-B3A6-50AEB4463358}"/>
                </a:ext>
              </a:extLst>
            </p:cNvPr>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9" name="Oval 91">
              <a:extLst>
                <a:ext uri="{FF2B5EF4-FFF2-40B4-BE49-F238E27FC236}">
                  <a16:creationId xmlns:a16="http://schemas.microsoft.com/office/drawing/2014/main" id="{AD5E6E6F-6209-4C94-847A-6B7325A33A83}"/>
                </a:ext>
              </a:extLst>
            </p:cNvPr>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0" name="Oval 92">
              <a:extLst>
                <a:ext uri="{FF2B5EF4-FFF2-40B4-BE49-F238E27FC236}">
                  <a16:creationId xmlns:a16="http://schemas.microsoft.com/office/drawing/2014/main" id="{AE759702-9CBC-40A3-B983-D7799222F1E3}"/>
                </a:ext>
              </a:extLst>
            </p:cNvPr>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1" name="Oval 93">
              <a:extLst>
                <a:ext uri="{FF2B5EF4-FFF2-40B4-BE49-F238E27FC236}">
                  <a16:creationId xmlns:a16="http://schemas.microsoft.com/office/drawing/2014/main" id="{012C7F8D-EB3C-4F6A-B599-9F2904269888}"/>
                </a:ext>
              </a:extLst>
            </p:cNvPr>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2" name="Oval 94">
              <a:extLst>
                <a:ext uri="{FF2B5EF4-FFF2-40B4-BE49-F238E27FC236}">
                  <a16:creationId xmlns:a16="http://schemas.microsoft.com/office/drawing/2014/main" id="{2F327731-2C9F-4AC1-B008-6779B2F9088E}"/>
                </a:ext>
              </a:extLst>
            </p:cNvPr>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3" name="Oval 95">
              <a:extLst>
                <a:ext uri="{FF2B5EF4-FFF2-40B4-BE49-F238E27FC236}">
                  <a16:creationId xmlns:a16="http://schemas.microsoft.com/office/drawing/2014/main" id="{F51E8962-1055-495E-95EE-D6FABCBD8B57}"/>
                </a:ext>
              </a:extLst>
            </p:cNvPr>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4" name="Oval 96">
              <a:extLst>
                <a:ext uri="{FF2B5EF4-FFF2-40B4-BE49-F238E27FC236}">
                  <a16:creationId xmlns:a16="http://schemas.microsoft.com/office/drawing/2014/main" id="{19E53947-BA4F-464D-8C14-91C13D44C45F}"/>
                </a:ext>
              </a:extLst>
            </p:cNvPr>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5" name="Oval 97">
              <a:extLst>
                <a:ext uri="{FF2B5EF4-FFF2-40B4-BE49-F238E27FC236}">
                  <a16:creationId xmlns:a16="http://schemas.microsoft.com/office/drawing/2014/main" id="{DCA1CF1A-1B75-40B0-A3FB-E198C4E8DBB9}"/>
                </a:ext>
              </a:extLst>
            </p:cNvPr>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56" name="Freeform 98">
              <a:extLst>
                <a:ext uri="{FF2B5EF4-FFF2-40B4-BE49-F238E27FC236}">
                  <a16:creationId xmlns:a16="http://schemas.microsoft.com/office/drawing/2014/main" id="{3D22C5BB-E99D-42B9-AD26-E6C69340D4A6}"/>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57" name="Freeform 99">
              <a:extLst>
                <a:ext uri="{FF2B5EF4-FFF2-40B4-BE49-F238E27FC236}">
                  <a16:creationId xmlns:a16="http://schemas.microsoft.com/office/drawing/2014/main" id="{0F42953D-1633-4921-A3B1-D3AC5066CD1B}"/>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9558" name="Freeform 100">
              <a:extLst>
                <a:ext uri="{FF2B5EF4-FFF2-40B4-BE49-F238E27FC236}">
                  <a16:creationId xmlns:a16="http://schemas.microsoft.com/office/drawing/2014/main" id="{D0A6A69F-55D0-41B9-ACD5-DC123DB9A1D4}"/>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9500" name="Text Box 101">
            <a:extLst>
              <a:ext uri="{FF2B5EF4-FFF2-40B4-BE49-F238E27FC236}">
                <a16:creationId xmlns:a16="http://schemas.microsoft.com/office/drawing/2014/main" id="{C73EA12D-C3E2-4D20-BD54-7D6AC8E4B7F4}"/>
              </a:ext>
            </a:extLst>
          </p:cNvPr>
          <p:cNvSpPr txBox="1">
            <a:spLocks noChangeArrowheads="1"/>
          </p:cNvSpPr>
          <p:nvPr/>
        </p:nvSpPr>
        <p:spPr bwMode="auto">
          <a:xfrm>
            <a:off x="2971800" y="3525838"/>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a:t>
            </a:r>
          </a:p>
        </p:txBody>
      </p:sp>
      <p:sp>
        <p:nvSpPr>
          <p:cNvPr id="19501" name="Text Box 102">
            <a:extLst>
              <a:ext uri="{FF2B5EF4-FFF2-40B4-BE49-F238E27FC236}">
                <a16:creationId xmlns:a16="http://schemas.microsoft.com/office/drawing/2014/main" id="{CA34FB68-9788-4E70-B13C-E5C9EE790169}"/>
              </a:ext>
            </a:extLst>
          </p:cNvPr>
          <p:cNvSpPr txBox="1">
            <a:spLocks noChangeArrowheads="1"/>
          </p:cNvSpPr>
          <p:nvPr/>
        </p:nvSpPr>
        <p:spPr bwMode="auto">
          <a:xfrm>
            <a:off x="1687513" y="3036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a:t>
            </a:r>
          </a:p>
        </p:txBody>
      </p:sp>
      <p:sp>
        <p:nvSpPr>
          <p:cNvPr id="19502" name="Text Box 103">
            <a:extLst>
              <a:ext uri="{FF2B5EF4-FFF2-40B4-BE49-F238E27FC236}">
                <a16:creationId xmlns:a16="http://schemas.microsoft.com/office/drawing/2014/main" id="{48545BE3-BBC3-46A3-81C5-E2B422988891}"/>
              </a:ext>
            </a:extLst>
          </p:cNvPr>
          <p:cNvSpPr txBox="1">
            <a:spLocks noChangeArrowheads="1"/>
          </p:cNvSpPr>
          <p:nvPr/>
        </p:nvSpPr>
        <p:spPr bwMode="auto">
          <a:xfrm>
            <a:off x="755650" y="3540125"/>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a:t>
            </a:r>
          </a:p>
        </p:txBody>
      </p:sp>
      <p:sp>
        <p:nvSpPr>
          <p:cNvPr id="19503" name="Text Box 104">
            <a:extLst>
              <a:ext uri="{FF2B5EF4-FFF2-40B4-BE49-F238E27FC236}">
                <a16:creationId xmlns:a16="http://schemas.microsoft.com/office/drawing/2014/main" id="{6B237D99-06FB-48FD-9832-11A3569FFDAD}"/>
              </a:ext>
            </a:extLst>
          </p:cNvPr>
          <p:cNvSpPr txBox="1">
            <a:spLocks noChangeArrowheads="1"/>
          </p:cNvSpPr>
          <p:nvPr/>
        </p:nvSpPr>
        <p:spPr bwMode="auto">
          <a:xfrm>
            <a:off x="2513013" y="221615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a:t>
            </a:r>
          </a:p>
        </p:txBody>
      </p:sp>
      <p:sp>
        <p:nvSpPr>
          <p:cNvPr id="19504" name="Text Box 105">
            <a:extLst>
              <a:ext uri="{FF2B5EF4-FFF2-40B4-BE49-F238E27FC236}">
                <a16:creationId xmlns:a16="http://schemas.microsoft.com/office/drawing/2014/main" id="{5D3B5788-8940-4021-AD27-BE5C1CF306DC}"/>
              </a:ext>
            </a:extLst>
          </p:cNvPr>
          <p:cNvSpPr txBox="1">
            <a:spLocks noChangeArrowheads="1"/>
          </p:cNvSpPr>
          <p:nvPr/>
        </p:nvSpPr>
        <p:spPr bwMode="auto">
          <a:xfrm>
            <a:off x="955675" y="20367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a:t>
            </a:r>
          </a:p>
        </p:txBody>
      </p:sp>
      <p:sp>
        <p:nvSpPr>
          <p:cNvPr id="19505" name="Text Box 106">
            <a:extLst>
              <a:ext uri="{FF2B5EF4-FFF2-40B4-BE49-F238E27FC236}">
                <a16:creationId xmlns:a16="http://schemas.microsoft.com/office/drawing/2014/main" id="{6568BF9D-09EB-4272-8B8F-A7C6AF94E947}"/>
              </a:ext>
            </a:extLst>
          </p:cNvPr>
          <p:cNvSpPr txBox="1">
            <a:spLocks noChangeArrowheads="1"/>
          </p:cNvSpPr>
          <p:nvPr/>
        </p:nvSpPr>
        <p:spPr bwMode="auto">
          <a:xfrm>
            <a:off x="1403350" y="5307013"/>
            <a:ext cx="157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(a) </a:t>
            </a:r>
            <a:r>
              <a:rPr kumimoji="1" lang="zh-CN" altLang="en-US" sz="2000">
                <a:solidFill>
                  <a:srgbClr val="333399"/>
                </a:solidFill>
                <a:ea typeface="黑体" panose="02010609060101010101" pitchFamily="49" charset="-122"/>
              </a:rPr>
              <a:t>互连网络</a:t>
            </a:r>
          </a:p>
        </p:txBody>
      </p:sp>
      <p:sp>
        <p:nvSpPr>
          <p:cNvPr id="19506" name="Text Box 107">
            <a:extLst>
              <a:ext uri="{FF2B5EF4-FFF2-40B4-BE49-F238E27FC236}">
                <a16:creationId xmlns:a16="http://schemas.microsoft.com/office/drawing/2014/main" id="{FBB7BB06-F832-4EE8-A8D6-863AD310D365}"/>
              </a:ext>
            </a:extLst>
          </p:cNvPr>
          <p:cNvSpPr txBox="1">
            <a:spLocks noChangeArrowheads="1"/>
          </p:cNvSpPr>
          <p:nvPr/>
        </p:nvSpPr>
        <p:spPr bwMode="auto">
          <a:xfrm>
            <a:off x="6084888" y="5307013"/>
            <a:ext cx="2087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(b) </a:t>
            </a:r>
            <a:r>
              <a:rPr kumimoji="1" lang="zh-CN" altLang="en-US" sz="2000">
                <a:solidFill>
                  <a:srgbClr val="333399"/>
                </a:solidFill>
                <a:ea typeface="黑体" panose="02010609060101010101" pitchFamily="49" charset="-122"/>
              </a:rPr>
              <a:t>虚拟互连网络</a:t>
            </a:r>
          </a:p>
        </p:txBody>
      </p:sp>
      <p:pic>
        <p:nvPicPr>
          <p:cNvPr id="19507" name="Picture 108">
            <a:extLst>
              <a:ext uri="{FF2B5EF4-FFF2-40B4-BE49-F238E27FC236}">
                <a16:creationId xmlns:a16="http://schemas.microsoft.com/office/drawing/2014/main" id="{0C6739DF-3078-4483-95CC-1DBEBF1C90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346200"/>
            <a:ext cx="5095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8" name="Picture 109">
            <a:extLst>
              <a:ext uri="{FF2B5EF4-FFF2-40B4-BE49-F238E27FC236}">
                <a16:creationId xmlns:a16="http://schemas.microsoft.com/office/drawing/2014/main" id="{216AEA24-CF9F-42EF-A4BA-721BD744976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613" y="2305050"/>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509" name="Picture 110">
            <a:extLst>
              <a:ext uri="{FF2B5EF4-FFF2-40B4-BE49-F238E27FC236}">
                <a16:creationId xmlns:a16="http://schemas.microsoft.com/office/drawing/2014/main" id="{8E3C30FD-1816-4627-876E-4C246714FD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4733925"/>
            <a:ext cx="5095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0" name="Picture 111">
            <a:extLst>
              <a:ext uri="{FF2B5EF4-FFF2-40B4-BE49-F238E27FC236}">
                <a16:creationId xmlns:a16="http://schemas.microsoft.com/office/drawing/2014/main" id="{5F19711F-3B8C-4FF5-B0EE-FCA9CF8BBB0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038" y="1420813"/>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1" name="Picture 112">
            <a:extLst>
              <a:ext uri="{FF2B5EF4-FFF2-40B4-BE49-F238E27FC236}">
                <a16:creationId xmlns:a16="http://schemas.microsoft.com/office/drawing/2014/main" id="{E47E1550-6F1E-484A-AD00-3B8C457745E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3" y="4586288"/>
            <a:ext cx="511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2" name="Picture 113">
            <a:extLst>
              <a:ext uri="{FF2B5EF4-FFF2-40B4-BE49-F238E27FC236}">
                <a16:creationId xmlns:a16="http://schemas.microsoft.com/office/drawing/2014/main" id="{ED9B7275-45FE-4A03-8058-A4A3F8A9CB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4586288"/>
            <a:ext cx="511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3" name="Picture 114">
            <a:extLst>
              <a:ext uri="{FF2B5EF4-FFF2-40B4-BE49-F238E27FC236}">
                <a16:creationId xmlns:a16="http://schemas.microsoft.com/office/drawing/2014/main" id="{B1E27B16-0102-4AF0-91C1-9E942DC5F34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700" y="1346200"/>
            <a:ext cx="5127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4" name="Picture 115">
            <a:extLst>
              <a:ext uri="{FF2B5EF4-FFF2-40B4-BE49-F238E27FC236}">
                <a16:creationId xmlns:a16="http://schemas.microsoft.com/office/drawing/2014/main" id="{96B41F8B-92D0-41C0-BBE7-DEBBA26F0F2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4659313"/>
            <a:ext cx="511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5" name="Picture 116">
            <a:extLst>
              <a:ext uri="{FF2B5EF4-FFF2-40B4-BE49-F238E27FC236}">
                <a16:creationId xmlns:a16="http://schemas.microsoft.com/office/drawing/2014/main" id="{F97AC0FC-6A57-4A75-88CB-CE7CEEBD7D5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725" y="4586288"/>
            <a:ext cx="5095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6" name="Picture 117">
            <a:extLst>
              <a:ext uri="{FF2B5EF4-FFF2-40B4-BE49-F238E27FC236}">
                <a16:creationId xmlns:a16="http://schemas.microsoft.com/office/drawing/2014/main" id="{317EF8F9-0766-4B7E-9F48-95173AD411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4586288"/>
            <a:ext cx="5095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7" name="Picture 118">
            <a:extLst>
              <a:ext uri="{FF2B5EF4-FFF2-40B4-BE49-F238E27FC236}">
                <a16:creationId xmlns:a16="http://schemas.microsoft.com/office/drawing/2014/main" id="{AD1B9851-4BB6-4B9F-B281-3270C5822C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1125538"/>
            <a:ext cx="5127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8" name="Picture 119">
            <a:extLst>
              <a:ext uri="{FF2B5EF4-FFF2-40B4-BE49-F238E27FC236}">
                <a16:creationId xmlns:a16="http://schemas.microsoft.com/office/drawing/2014/main" id="{F25A5C96-AF30-4FA8-B5AA-4E1BAEA43E8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038" y="4513263"/>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9" name="Picture 120">
            <a:extLst>
              <a:ext uri="{FF2B5EF4-FFF2-40B4-BE49-F238E27FC236}">
                <a16:creationId xmlns:a16="http://schemas.microsoft.com/office/drawing/2014/main" id="{3D564DEE-7EF8-4821-B93A-86FE9DB19D6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4513263"/>
            <a:ext cx="511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20" name="Picture 121">
            <a:extLst>
              <a:ext uri="{FF2B5EF4-FFF2-40B4-BE49-F238E27FC236}">
                <a16:creationId xmlns:a16="http://schemas.microsoft.com/office/drawing/2014/main" id="{DE9CAC8D-F167-4AC2-BED0-223BE79940E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1420813"/>
            <a:ext cx="5095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21" name="Picture 122">
            <a:extLst>
              <a:ext uri="{FF2B5EF4-FFF2-40B4-BE49-F238E27FC236}">
                <a16:creationId xmlns:a16="http://schemas.microsoft.com/office/drawing/2014/main" id="{2163E8FE-BB58-4BA7-B256-F1E6D32228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3041650"/>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522" name="Picture 123">
            <a:extLst>
              <a:ext uri="{FF2B5EF4-FFF2-40B4-BE49-F238E27FC236}">
                <a16:creationId xmlns:a16="http://schemas.microsoft.com/office/drawing/2014/main" id="{A577FA5E-332E-469A-A61F-988869CC22F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988" y="274637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523" name="Picture 124">
            <a:extLst>
              <a:ext uri="{FF2B5EF4-FFF2-40B4-BE49-F238E27FC236}">
                <a16:creationId xmlns:a16="http://schemas.microsoft.com/office/drawing/2014/main" id="{DAA7589B-4259-4BA0-B87A-75A43181B4B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3630613"/>
            <a:ext cx="5048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524" name="Picture 125">
            <a:extLst>
              <a:ext uri="{FF2B5EF4-FFF2-40B4-BE49-F238E27FC236}">
                <a16:creationId xmlns:a16="http://schemas.microsoft.com/office/drawing/2014/main" id="{19036063-0A91-420F-BAF8-B1D758AA5B0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274637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525" name="Text Box 126">
            <a:extLst>
              <a:ext uri="{FF2B5EF4-FFF2-40B4-BE49-F238E27FC236}">
                <a16:creationId xmlns:a16="http://schemas.microsoft.com/office/drawing/2014/main" id="{10BA8674-A4F7-44AC-A42C-C31415C0C8E8}"/>
              </a:ext>
            </a:extLst>
          </p:cNvPr>
          <p:cNvSpPr txBox="1">
            <a:spLocks noChangeArrowheads="1"/>
          </p:cNvSpPr>
          <p:nvPr/>
        </p:nvSpPr>
        <p:spPr bwMode="auto">
          <a:xfrm>
            <a:off x="1203325" y="11890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路由器</a:t>
            </a:r>
          </a:p>
        </p:txBody>
      </p:sp>
      <p:sp>
        <p:nvSpPr>
          <p:cNvPr id="19526" name="Line 127">
            <a:extLst>
              <a:ext uri="{FF2B5EF4-FFF2-40B4-BE49-F238E27FC236}">
                <a16:creationId xmlns:a16="http://schemas.microsoft.com/office/drawing/2014/main" id="{6BDB1988-B433-4567-8141-4FD9BAD48CC3}"/>
              </a:ext>
            </a:extLst>
          </p:cNvPr>
          <p:cNvSpPr>
            <a:spLocks noChangeShapeType="1"/>
          </p:cNvSpPr>
          <p:nvPr/>
        </p:nvSpPr>
        <p:spPr bwMode="auto">
          <a:xfrm>
            <a:off x="1704975" y="1641475"/>
            <a:ext cx="368300" cy="663575"/>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9527" name="Picture 128">
            <a:extLst>
              <a:ext uri="{FF2B5EF4-FFF2-40B4-BE49-F238E27FC236}">
                <a16:creationId xmlns:a16="http://schemas.microsoft.com/office/drawing/2014/main" id="{A423C90C-6481-4B2D-B978-BC09D758892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1125538"/>
            <a:ext cx="511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28" name="Group 129">
            <a:extLst>
              <a:ext uri="{FF2B5EF4-FFF2-40B4-BE49-F238E27FC236}">
                <a16:creationId xmlns:a16="http://schemas.microsoft.com/office/drawing/2014/main" id="{DDC939F8-B08D-49A8-8014-F0A258839B8F}"/>
              </a:ext>
            </a:extLst>
          </p:cNvPr>
          <p:cNvGrpSpPr>
            <a:grpSpLocks/>
          </p:cNvGrpSpPr>
          <p:nvPr/>
        </p:nvGrpSpPr>
        <p:grpSpPr bwMode="auto">
          <a:xfrm>
            <a:off x="5221288" y="2057400"/>
            <a:ext cx="3671887" cy="2381250"/>
            <a:chOff x="3134" y="1375"/>
            <a:chExt cx="2386" cy="1553"/>
          </a:xfrm>
        </p:grpSpPr>
        <p:sp>
          <p:nvSpPr>
            <p:cNvPr id="19539" name="Oval 130">
              <a:extLst>
                <a:ext uri="{FF2B5EF4-FFF2-40B4-BE49-F238E27FC236}">
                  <a16:creationId xmlns:a16="http://schemas.microsoft.com/office/drawing/2014/main" id="{2F46F01F-43D1-40C1-83E6-9D1D4AC49D8B}"/>
                </a:ext>
              </a:extLst>
            </p:cNvPr>
            <p:cNvSpPr>
              <a:spLocks noChangeArrowheads="1"/>
            </p:cNvSpPr>
            <p:nvPr/>
          </p:nvSpPr>
          <p:spPr bwMode="auto">
            <a:xfrm>
              <a:off x="3959" y="1375"/>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0" name="Oval 131">
              <a:extLst>
                <a:ext uri="{FF2B5EF4-FFF2-40B4-BE49-F238E27FC236}">
                  <a16:creationId xmlns:a16="http://schemas.microsoft.com/office/drawing/2014/main" id="{1BF538F6-E580-41CE-83C6-03A95E2EDD95}"/>
                </a:ext>
              </a:extLst>
            </p:cNvPr>
            <p:cNvSpPr>
              <a:spLocks noChangeArrowheads="1"/>
            </p:cNvSpPr>
            <p:nvPr/>
          </p:nvSpPr>
          <p:spPr bwMode="auto">
            <a:xfrm>
              <a:off x="3380" y="1548"/>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1" name="Oval 132">
              <a:extLst>
                <a:ext uri="{FF2B5EF4-FFF2-40B4-BE49-F238E27FC236}">
                  <a16:creationId xmlns:a16="http://schemas.microsoft.com/office/drawing/2014/main" id="{36BE589F-41D3-45B4-A274-BD3AB5CA726F}"/>
                </a:ext>
              </a:extLst>
            </p:cNvPr>
            <p:cNvSpPr>
              <a:spLocks noChangeArrowheads="1"/>
            </p:cNvSpPr>
            <p:nvPr/>
          </p:nvSpPr>
          <p:spPr bwMode="auto">
            <a:xfrm>
              <a:off x="3134" y="1940"/>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2" name="Oval 133">
              <a:extLst>
                <a:ext uri="{FF2B5EF4-FFF2-40B4-BE49-F238E27FC236}">
                  <a16:creationId xmlns:a16="http://schemas.microsoft.com/office/drawing/2014/main" id="{A4F0D299-7C56-4978-9569-40AD4AD84D7E}"/>
                </a:ext>
              </a:extLst>
            </p:cNvPr>
            <p:cNvSpPr>
              <a:spLocks noChangeArrowheads="1"/>
            </p:cNvSpPr>
            <p:nvPr/>
          </p:nvSpPr>
          <p:spPr bwMode="auto">
            <a:xfrm>
              <a:off x="3293" y="2175"/>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3" name="Oval 134">
              <a:extLst>
                <a:ext uri="{FF2B5EF4-FFF2-40B4-BE49-F238E27FC236}">
                  <a16:creationId xmlns:a16="http://schemas.microsoft.com/office/drawing/2014/main" id="{01158509-3417-4B1C-8402-E38C2E1ED010}"/>
                </a:ext>
              </a:extLst>
            </p:cNvPr>
            <p:cNvSpPr>
              <a:spLocks noChangeArrowheads="1"/>
            </p:cNvSpPr>
            <p:nvPr/>
          </p:nvSpPr>
          <p:spPr bwMode="auto">
            <a:xfrm>
              <a:off x="3872" y="2269"/>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4" name="Oval 135">
              <a:extLst>
                <a:ext uri="{FF2B5EF4-FFF2-40B4-BE49-F238E27FC236}">
                  <a16:creationId xmlns:a16="http://schemas.microsoft.com/office/drawing/2014/main" id="{3E6AA2C5-9B92-43AD-9D4E-7AFE10366465}"/>
                </a:ext>
              </a:extLst>
            </p:cNvPr>
            <p:cNvSpPr>
              <a:spLocks noChangeArrowheads="1"/>
            </p:cNvSpPr>
            <p:nvPr/>
          </p:nvSpPr>
          <p:spPr bwMode="auto">
            <a:xfrm>
              <a:off x="4653" y="1564"/>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5" name="Oval 136">
              <a:extLst>
                <a:ext uri="{FF2B5EF4-FFF2-40B4-BE49-F238E27FC236}">
                  <a16:creationId xmlns:a16="http://schemas.microsoft.com/office/drawing/2014/main" id="{AC60A211-F642-4EFC-8831-7459EFDCA1CF}"/>
                </a:ext>
              </a:extLst>
            </p:cNvPr>
            <p:cNvSpPr>
              <a:spLocks noChangeArrowheads="1"/>
            </p:cNvSpPr>
            <p:nvPr/>
          </p:nvSpPr>
          <p:spPr bwMode="auto">
            <a:xfrm>
              <a:off x="4768" y="1893"/>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6" name="Oval 137">
              <a:extLst>
                <a:ext uri="{FF2B5EF4-FFF2-40B4-BE49-F238E27FC236}">
                  <a16:creationId xmlns:a16="http://schemas.microsoft.com/office/drawing/2014/main" id="{64B64489-C21C-461F-A587-F96A9E2D9271}"/>
                </a:ext>
              </a:extLst>
            </p:cNvPr>
            <p:cNvSpPr>
              <a:spLocks noChangeArrowheads="1"/>
            </p:cNvSpPr>
            <p:nvPr/>
          </p:nvSpPr>
          <p:spPr bwMode="auto">
            <a:xfrm>
              <a:off x="4696" y="2003"/>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47" name="Oval 138">
              <a:extLst>
                <a:ext uri="{FF2B5EF4-FFF2-40B4-BE49-F238E27FC236}">
                  <a16:creationId xmlns:a16="http://schemas.microsoft.com/office/drawing/2014/main" id="{D51056BA-A71A-4938-B730-8958FD5813AB}"/>
                </a:ext>
              </a:extLst>
            </p:cNvPr>
            <p:cNvSpPr>
              <a:spLocks noChangeArrowheads="1"/>
            </p:cNvSpPr>
            <p:nvPr/>
          </p:nvSpPr>
          <p:spPr bwMode="auto">
            <a:xfrm>
              <a:off x="3568" y="1752"/>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grpSp>
      <p:sp>
        <p:nvSpPr>
          <p:cNvPr id="19529" name="Oval 139">
            <a:extLst>
              <a:ext uri="{FF2B5EF4-FFF2-40B4-BE49-F238E27FC236}">
                <a16:creationId xmlns:a16="http://schemas.microsoft.com/office/drawing/2014/main" id="{25882DC3-5B38-4B0D-86D9-21A6BC89E207}"/>
              </a:ext>
            </a:extLst>
          </p:cNvPr>
          <p:cNvSpPr>
            <a:spLocks noChangeArrowheads="1"/>
          </p:cNvSpPr>
          <p:nvPr/>
        </p:nvSpPr>
        <p:spPr bwMode="auto">
          <a:xfrm>
            <a:off x="6469063" y="2009775"/>
            <a:ext cx="1579562" cy="96202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0" name="Oval 140">
            <a:extLst>
              <a:ext uri="{FF2B5EF4-FFF2-40B4-BE49-F238E27FC236}">
                <a16:creationId xmlns:a16="http://schemas.microsoft.com/office/drawing/2014/main" id="{689FB626-07FC-44DF-ACD0-14B3132BD967}"/>
              </a:ext>
            </a:extLst>
          </p:cNvPr>
          <p:cNvSpPr>
            <a:spLocks noChangeArrowheads="1"/>
          </p:cNvSpPr>
          <p:nvPr/>
        </p:nvSpPr>
        <p:spPr bwMode="auto">
          <a:xfrm>
            <a:off x="5578475" y="2276475"/>
            <a:ext cx="1203325" cy="9604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1" name="Oval 141">
            <a:extLst>
              <a:ext uri="{FF2B5EF4-FFF2-40B4-BE49-F238E27FC236}">
                <a16:creationId xmlns:a16="http://schemas.microsoft.com/office/drawing/2014/main" id="{3CA71FF3-119F-4E33-94D2-E9F057DD8636}"/>
              </a:ext>
            </a:extLst>
          </p:cNvPr>
          <p:cNvSpPr>
            <a:spLocks noChangeArrowheads="1"/>
          </p:cNvSpPr>
          <p:nvPr/>
        </p:nvSpPr>
        <p:spPr bwMode="auto">
          <a:xfrm>
            <a:off x="5200650" y="2874963"/>
            <a:ext cx="800100" cy="7699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2" name="Oval 142">
            <a:extLst>
              <a:ext uri="{FF2B5EF4-FFF2-40B4-BE49-F238E27FC236}">
                <a16:creationId xmlns:a16="http://schemas.microsoft.com/office/drawing/2014/main" id="{9FD1566B-EDCF-43F5-BCC4-7C2603EA55AF}"/>
              </a:ext>
            </a:extLst>
          </p:cNvPr>
          <p:cNvSpPr>
            <a:spLocks noChangeArrowheads="1"/>
          </p:cNvSpPr>
          <p:nvPr/>
        </p:nvSpPr>
        <p:spPr bwMode="auto">
          <a:xfrm>
            <a:off x="5445125" y="3236913"/>
            <a:ext cx="1222375" cy="84137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3" name="Oval 143">
            <a:extLst>
              <a:ext uri="{FF2B5EF4-FFF2-40B4-BE49-F238E27FC236}">
                <a16:creationId xmlns:a16="http://schemas.microsoft.com/office/drawing/2014/main" id="{78E7D034-2E92-43A6-80D7-5F7AA77B5FA2}"/>
              </a:ext>
            </a:extLst>
          </p:cNvPr>
          <p:cNvSpPr>
            <a:spLocks noChangeArrowheads="1"/>
          </p:cNvSpPr>
          <p:nvPr/>
        </p:nvSpPr>
        <p:spPr bwMode="auto">
          <a:xfrm>
            <a:off x="6334125" y="3381375"/>
            <a:ext cx="1846263" cy="10112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4" name="Oval 144">
            <a:extLst>
              <a:ext uri="{FF2B5EF4-FFF2-40B4-BE49-F238E27FC236}">
                <a16:creationId xmlns:a16="http://schemas.microsoft.com/office/drawing/2014/main" id="{A5D27CD0-F10E-4D59-9EFF-972BDD168440}"/>
              </a:ext>
            </a:extLst>
          </p:cNvPr>
          <p:cNvSpPr>
            <a:spLocks noChangeArrowheads="1"/>
          </p:cNvSpPr>
          <p:nvPr/>
        </p:nvSpPr>
        <p:spPr bwMode="auto">
          <a:xfrm>
            <a:off x="7537450" y="2298700"/>
            <a:ext cx="1155700" cy="7445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5" name="Oval 145">
            <a:extLst>
              <a:ext uri="{FF2B5EF4-FFF2-40B4-BE49-F238E27FC236}">
                <a16:creationId xmlns:a16="http://schemas.microsoft.com/office/drawing/2014/main" id="{514E05CB-60AE-4A29-8BFD-B1245207A73E}"/>
              </a:ext>
            </a:extLst>
          </p:cNvPr>
          <p:cNvSpPr>
            <a:spLocks noChangeArrowheads="1"/>
          </p:cNvSpPr>
          <p:nvPr/>
        </p:nvSpPr>
        <p:spPr bwMode="auto">
          <a:xfrm>
            <a:off x="7715250" y="2803525"/>
            <a:ext cx="1155700" cy="747713"/>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6" name="Oval 146">
            <a:extLst>
              <a:ext uri="{FF2B5EF4-FFF2-40B4-BE49-F238E27FC236}">
                <a16:creationId xmlns:a16="http://schemas.microsoft.com/office/drawing/2014/main" id="{217A1A80-4E41-4AEB-8FE5-075415EFE764}"/>
              </a:ext>
            </a:extLst>
          </p:cNvPr>
          <p:cNvSpPr>
            <a:spLocks noChangeArrowheads="1"/>
          </p:cNvSpPr>
          <p:nvPr/>
        </p:nvSpPr>
        <p:spPr bwMode="auto">
          <a:xfrm>
            <a:off x="7602538" y="2971800"/>
            <a:ext cx="1157287" cy="12525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7" name="Oval 147">
            <a:extLst>
              <a:ext uri="{FF2B5EF4-FFF2-40B4-BE49-F238E27FC236}">
                <a16:creationId xmlns:a16="http://schemas.microsoft.com/office/drawing/2014/main" id="{4C42E5A1-FAA1-415C-A1A0-06929436C4F0}"/>
              </a:ext>
            </a:extLst>
          </p:cNvPr>
          <p:cNvSpPr>
            <a:spLocks noChangeArrowheads="1"/>
          </p:cNvSpPr>
          <p:nvPr/>
        </p:nvSpPr>
        <p:spPr bwMode="auto">
          <a:xfrm>
            <a:off x="5868988" y="2586038"/>
            <a:ext cx="2379662" cy="1250950"/>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Tahoma" panose="020B0604030504040204" pitchFamily="34" charset="0"/>
              <a:ea typeface="黑体" panose="02010609060101010101" pitchFamily="49" charset="-122"/>
            </a:endParaRPr>
          </a:p>
        </p:txBody>
      </p:sp>
      <p:sp>
        <p:nvSpPr>
          <p:cNvPr id="19538" name="Text Box 148">
            <a:extLst>
              <a:ext uri="{FF2B5EF4-FFF2-40B4-BE49-F238E27FC236}">
                <a16:creationId xmlns:a16="http://schemas.microsoft.com/office/drawing/2014/main" id="{1C2E43CE-C447-4D49-8C2E-5FFE98512075}"/>
              </a:ext>
            </a:extLst>
          </p:cNvPr>
          <p:cNvSpPr txBox="1">
            <a:spLocks noChangeArrowheads="1"/>
          </p:cNvSpPr>
          <p:nvPr/>
        </p:nvSpPr>
        <p:spPr bwMode="auto">
          <a:xfrm>
            <a:off x="6091238" y="2814638"/>
            <a:ext cx="1846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虚拟互连网络</a:t>
            </a:r>
          </a:p>
          <a:p>
            <a:pPr algn="ctr" eaLnBrk="1" hangingPunct="1"/>
            <a:r>
              <a:rPr kumimoji="1" lang="zh-CN" altLang="en-US" sz="2000">
                <a:solidFill>
                  <a:srgbClr val="333399"/>
                </a:solidFill>
                <a:ea typeface="黑体" panose="02010609060101010101" pitchFamily="49" charset="-122"/>
              </a:rPr>
              <a:t>（互联网）</a:t>
            </a:r>
          </a:p>
        </p:txBody>
      </p:sp>
    </p:spTree>
    <p:extLst>
      <p:ext uri="{BB962C8B-B14F-4D97-AF65-F5344CB8AC3E}">
        <p14:creationId xmlns:p14="http://schemas.microsoft.com/office/powerpoint/2010/main" val="17157521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2CE7804E-1A14-464D-A601-9E70C9DF4F33}"/>
              </a:ext>
            </a:extLst>
          </p:cNvPr>
          <p:cNvSpPr>
            <a:spLocks noGrp="1" noChangeArrowheads="1"/>
          </p:cNvSpPr>
          <p:nvPr>
            <p:ph type="title" idx="4294967295"/>
          </p:nvPr>
        </p:nvSpPr>
        <p:spPr>
          <a:xfrm>
            <a:off x="374650" y="274638"/>
            <a:ext cx="8229600" cy="561975"/>
          </a:xfrm>
        </p:spPr>
        <p:txBody>
          <a:bodyPr anchor="b"/>
          <a:lstStyle/>
          <a:p>
            <a:pPr eaLnBrk="1" hangingPunct="1"/>
            <a:r>
              <a:rPr lang="zh-CN" altLang="en-US"/>
              <a:t>虚拟互连网络的意义 </a:t>
            </a:r>
          </a:p>
        </p:txBody>
      </p:sp>
      <p:sp>
        <p:nvSpPr>
          <p:cNvPr id="353295" name="Rectangle 15">
            <a:extLst>
              <a:ext uri="{FF2B5EF4-FFF2-40B4-BE49-F238E27FC236}">
                <a16:creationId xmlns:a16="http://schemas.microsoft.com/office/drawing/2014/main" id="{2674E4F1-620A-4533-8B8D-8244B24B81BD}"/>
              </a:ext>
            </a:extLst>
          </p:cNvPr>
          <p:cNvSpPr>
            <a:spLocks noGrp="1" noChangeArrowheads="1"/>
          </p:cNvSpPr>
          <p:nvPr>
            <p:ph type="body" idx="4294967295"/>
          </p:nvPr>
        </p:nvSpPr>
        <p:spPr>
          <a:xfrm>
            <a:off x="0" y="1484313"/>
            <a:ext cx="8229600" cy="4641850"/>
          </a:xfrm>
        </p:spPr>
        <p:txBody>
          <a:bodyPr/>
          <a:lstStyle/>
          <a:p>
            <a:pPr algn="just" eaLnBrk="1" hangingPunct="1">
              <a:lnSpc>
                <a:spcPct val="150000"/>
              </a:lnSpc>
              <a:buFont typeface="Wingdings" panose="05000000000000000000" pitchFamily="2" charset="2"/>
              <a:buNone/>
            </a:pPr>
            <a:r>
              <a:rPr lang="zh-CN" altLang="en-US" sz="2000" dirty="0"/>
              <a:t>所谓虚拟互连网络也就是逻辑互连网络，它的意思就是互连起来的各种物理网络的异构性本来是客观存在的，但是我们利用 </a:t>
            </a:r>
            <a:r>
              <a:rPr lang="en-US" altLang="zh-CN" sz="2000" dirty="0"/>
              <a:t>IP </a:t>
            </a:r>
            <a:r>
              <a:rPr lang="zh-CN" altLang="en-US" sz="2000" dirty="0"/>
              <a:t>协议就可以使这些性能各异的网络从用户看起来好像是一个统一的网络。</a:t>
            </a:r>
          </a:p>
          <a:p>
            <a:pPr algn="just" eaLnBrk="1" hangingPunct="1">
              <a:lnSpc>
                <a:spcPct val="150000"/>
              </a:lnSpc>
              <a:buFont typeface="Wingdings" panose="05000000000000000000" pitchFamily="2" charset="2"/>
              <a:buNone/>
            </a:pPr>
            <a:r>
              <a:rPr lang="zh-CN" altLang="en-US" sz="2000" dirty="0"/>
              <a:t>使用 </a:t>
            </a:r>
            <a:r>
              <a:rPr lang="en-US" altLang="zh-CN" sz="2000" dirty="0"/>
              <a:t>IP </a:t>
            </a:r>
            <a:r>
              <a:rPr lang="zh-CN" altLang="en-US" sz="2000" dirty="0"/>
              <a:t>协议的虚拟互连网络可简称为 </a:t>
            </a:r>
            <a:r>
              <a:rPr lang="en-US" altLang="zh-CN" sz="2000" dirty="0"/>
              <a:t>IP </a:t>
            </a:r>
            <a:r>
              <a:rPr lang="zh-CN" altLang="en-US" sz="2000" dirty="0"/>
              <a:t>网。</a:t>
            </a:r>
          </a:p>
          <a:p>
            <a:pPr algn="just" eaLnBrk="1" hangingPunct="1">
              <a:lnSpc>
                <a:spcPct val="150000"/>
              </a:lnSpc>
              <a:buFont typeface="Wingdings" panose="05000000000000000000" pitchFamily="2" charset="2"/>
              <a:buNone/>
            </a:pPr>
            <a:r>
              <a:rPr lang="zh-CN" altLang="en-US" sz="2000" dirty="0"/>
              <a:t>使用虚拟互连网络的好处是：当互联网上的主机进行通信时，就好像在一个网络上通信一样，而看不见互连的各具体的网络异构细节。   </a:t>
            </a:r>
          </a:p>
        </p:txBody>
      </p:sp>
    </p:spTree>
    <p:extLst>
      <p:ext uri="{BB962C8B-B14F-4D97-AF65-F5344CB8AC3E}">
        <p14:creationId xmlns:p14="http://schemas.microsoft.com/office/powerpoint/2010/main" val="21724148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19C00CC-EF05-4330-8C4D-524E3EBD98ED}"/>
              </a:ext>
            </a:extLst>
          </p:cNvPr>
          <p:cNvSpPr>
            <a:spLocks noGrp="1" noChangeArrowheads="1"/>
          </p:cNvSpPr>
          <p:nvPr>
            <p:ph type="title" idx="4294967295"/>
          </p:nvPr>
        </p:nvSpPr>
        <p:spPr>
          <a:xfrm>
            <a:off x="519113" y="274638"/>
            <a:ext cx="8229600" cy="561975"/>
          </a:xfrm>
        </p:spPr>
        <p:txBody>
          <a:bodyPr anchor="b"/>
          <a:lstStyle/>
          <a:p>
            <a:pPr eaLnBrk="1" hangingPunct="1"/>
            <a:r>
              <a:rPr lang="en-US" altLang="zh-CN"/>
              <a:t>IP </a:t>
            </a:r>
            <a:r>
              <a:rPr lang="zh-CN" altLang="en-US"/>
              <a:t>地址与硬件地址 </a:t>
            </a:r>
          </a:p>
        </p:txBody>
      </p:sp>
      <p:sp>
        <p:nvSpPr>
          <p:cNvPr id="10243" name="Line 5">
            <a:extLst>
              <a:ext uri="{FF2B5EF4-FFF2-40B4-BE49-F238E27FC236}">
                <a16:creationId xmlns:a16="http://schemas.microsoft.com/office/drawing/2014/main" id="{25FB602A-5B18-4165-96D1-08FBA224E1D3}"/>
              </a:ext>
            </a:extLst>
          </p:cNvPr>
          <p:cNvSpPr>
            <a:spLocks noChangeShapeType="1"/>
          </p:cNvSpPr>
          <p:nvPr/>
        </p:nvSpPr>
        <p:spPr bwMode="auto">
          <a:xfrm>
            <a:off x="1706563" y="4459288"/>
            <a:ext cx="521335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 name="Line 6">
            <a:extLst>
              <a:ext uri="{FF2B5EF4-FFF2-40B4-BE49-F238E27FC236}">
                <a16:creationId xmlns:a16="http://schemas.microsoft.com/office/drawing/2014/main" id="{5E0381E1-48A2-4862-A177-3A59CEA8CDF6}"/>
              </a:ext>
            </a:extLst>
          </p:cNvPr>
          <p:cNvSpPr>
            <a:spLocks noChangeShapeType="1"/>
          </p:cNvSpPr>
          <p:nvPr/>
        </p:nvSpPr>
        <p:spPr bwMode="auto">
          <a:xfrm>
            <a:off x="2403475" y="3484563"/>
            <a:ext cx="38195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5" name="Line 7">
            <a:extLst>
              <a:ext uri="{FF2B5EF4-FFF2-40B4-BE49-F238E27FC236}">
                <a16:creationId xmlns:a16="http://schemas.microsoft.com/office/drawing/2014/main" id="{3082CEB1-B6FF-4274-80C0-05FF1C24CEF4}"/>
              </a:ext>
            </a:extLst>
          </p:cNvPr>
          <p:cNvSpPr>
            <a:spLocks noChangeShapeType="1"/>
          </p:cNvSpPr>
          <p:nvPr/>
        </p:nvSpPr>
        <p:spPr bwMode="auto">
          <a:xfrm>
            <a:off x="3076575" y="2401888"/>
            <a:ext cx="316547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6" name="Rectangle 8">
            <a:extLst>
              <a:ext uri="{FF2B5EF4-FFF2-40B4-BE49-F238E27FC236}">
                <a16:creationId xmlns:a16="http://schemas.microsoft.com/office/drawing/2014/main" id="{DEEF5237-5C83-4E88-B84E-E1F262D381E3}"/>
              </a:ext>
            </a:extLst>
          </p:cNvPr>
          <p:cNvSpPr>
            <a:spLocks noChangeArrowheads="1"/>
          </p:cNvSpPr>
          <p:nvPr/>
        </p:nvSpPr>
        <p:spPr bwMode="auto">
          <a:xfrm>
            <a:off x="4152900" y="2276475"/>
            <a:ext cx="104140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47" name="Text Box 9">
            <a:extLst>
              <a:ext uri="{FF2B5EF4-FFF2-40B4-BE49-F238E27FC236}">
                <a16:creationId xmlns:a16="http://schemas.microsoft.com/office/drawing/2014/main" id="{5ED11EF6-3863-480B-A72B-F9639ABF38F5}"/>
              </a:ext>
            </a:extLst>
          </p:cNvPr>
          <p:cNvSpPr txBox="1">
            <a:spLocks noChangeArrowheads="1"/>
          </p:cNvSpPr>
          <p:nvPr/>
        </p:nvSpPr>
        <p:spPr bwMode="auto">
          <a:xfrm>
            <a:off x="4056063" y="2171700"/>
            <a:ext cx="1271587" cy="395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TCP </a:t>
            </a:r>
            <a:r>
              <a:rPr kumimoji="1" lang="zh-CN" altLang="en-US" sz="2000" b="0">
                <a:solidFill>
                  <a:srgbClr val="333399"/>
                </a:solidFill>
                <a:latin typeface="Arial" panose="020B0604020202020204" pitchFamily="34" charset="0"/>
              </a:rPr>
              <a:t>报文</a:t>
            </a:r>
          </a:p>
        </p:txBody>
      </p:sp>
      <p:sp>
        <p:nvSpPr>
          <p:cNvPr id="10248" name="Rectangle 10">
            <a:extLst>
              <a:ext uri="{FF2B5EF4-FFF2-40B4-BE49-F238E27FC236}">
                <a16:creationId xmlns:a16="http://schemas.microsoft.com/office/drawing/2014/main" id="{72286566-F10F-421E-A54C-4903E19AFD54}"/>
              </a:ext>
            </a:extLst>
          </p:cNvPr>
          <p:cNvSpPr>
            <a:spLocks noChangeArrowheads="1"/>
          </p:cNvSpPr>
          <p:nvPr/>
        </p:nvSpPr>
        <p:spPr bwMode="auto">
          <a:xfrm>
            <a:off x="3836988" y="3381375"/>
            <a:ext cx="966787" cy="173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49" name="Text Box 11">
            <a:extLst>
              <a:ext uri="{FF2B5EF4-FFF2-40B4-BE49-F238E27FC236}">
                <a16:creationId xmlns:a16="http://schemas.microsoft.com/office/drawing/2014/main" id="{6AD973FB-7387-43CC-9DBE-F9807167751C}"/>
              </a:ext>
            </a:extLst>
          </p:cNvPr>
          <p:cNvSpPr txBox="1">
            <a:spLocks noChangeArrowheads="1"/>
          </p:cNvSpPr>
          <p:nvPr/>
        </p:nvSpPr>
        <p:spPr bwMode="auto">
          <a:xfrm>
            <a:off x="3713163" y="3249613"/>
            <a:ext cx="12541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数据报</a:t>
            </a:r>
          </a:p>
        </p:txBody>
      </p:sp>
      <p:sp>
        <p:nvSpPr>
          <p:cNvPr id="10250" name="Rectangle 12">
            <a:extLst>
              <a:ext uri="{FF2B5EF4-FFF2-40B4-BE49-F238E27FC236}">
                <a16:creationId xmlns:a16="http://schemas.microsoft.com/office/drawing/2014/main" id="{AD3EDF36-DB61-49AD-A27E-15E92DC59B4B}"/>
              </a:ext>
            </a:extLst>
          </p:cNvPr>
          <p:cNvSpPr>
            <a:spLocks noChangeArrowheads="1"/>
          </p:cNvSpPr>
          <p:nvPr/>
        </p:nvSpPr>
        <p:spPr bwMode="auto">
          <a:xfrm>
            <a:off x="3895725" y="4368800"/>
            <a:ext cx="820738" cy="182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51" name="Text Box 13">
            <a:extLst>
              <a:ext uri="{FF2B5EF4-FFF2-40B4-BE49-F238E27FC236}">
                <a16:creationId xmlns:a16="http://schemas.microsoft.com/office/drawing/2014/main" id="{A97099BC-B8D1-4C14-B9CC-26AE1551E51E}"/>
              </a:ext>
            </a:extLst>
          </p:cNvPr>
          <p:cNvSpPr txBox="1">
            <a:spLocks noChangeArrowheads="1"/>
          </p:cNvSpPr>
          <p:nvPr/>
        </p:nvSpPr>
        <p:spPr bwMode="auto">
          <a:xfrm>
            <a:off x="3798888" y="4222750"/>
            <a:ext cx="1071562" cy="395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MAC </a:t>
            </a:r>
            <a:r>
              <a:rPr kumimoji="1" lang="zh-CN" altLang="en-US" sz="2000" b="0">
                <a:solidFill>
                  <a:srgbClr val="333399"/>
                </a:solidFill>
                <a:latin typeface="Arial" panose="020B0604020202020204" pitchFamily="34" charset="0"/>
              </a:rPr>
              <a:t>帧</a:t>
            </a:r>
          </a:p>
        </p:txBody>
      </p:sp>
      <p:sp>
        <p:nvSpPr>
          <p:cNvPr id="10252" name="Line 18">
            <a:extLst>
              <a:ext uri="{FF2B5EF4-FFF2-40B4-BE49-F238E27FC236}">
                <a16:creationId xmlns:a16="http://schemas.microsoft.com/office/drawing/2014/main" id="{7B86E3DF-8F86-4176-80EF-ACB662313A74}"/>
              </a:ext>
            </a:extLst>
          </p:cNvPr>
          <p:cNvSpPr>
            <a:spLocks noChangeShapeType="1"/>
          </p:cNvSpPr>
          <p:nvPr/>
        </p:nvSpPr>
        <p:spPr bwMode="auto">
          <a:xfrm>
            <a:off x="2403475" y="3321050"/>
            <a:ext cx="0" cy="40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Line 19">
            <a:extLst>
              <a:ext uri="{FF2B5EF4-FFF2-40B4-BE49-F238E27FC236}">
                <a16:creationId xmlns:a16="http://schemas.microsoft.com/office/drawing/2014/main" id="{E3BEFD96-9C2A-4875-B47E-13D772CF1016}"/>
              </a:ext>
            </a:extLst>
          </p:cNvPr>
          <p:cNvSpPr>
            <a:spLocks noChangeShapeType="1"/>
          </p:cNvSpPr>
          <p:nvPr/>
        </p:nvSpPr>
        <p:spPr bwMode="auto">
          <a:xfrm>
            <a:off x="6223000" y="3321050"/>
            <a:ext cx="0" cy="40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Line 20">
            <a:extLst>
              <a:ext uri="{FF2B5EF4-FFF2-40B4-BE49-F238E27FC236}">
                <a16:creationId xmlns:a16="http://schemas.microsoft.com/office/drawing/2014/main" id="{1663D2A3-CDB2-442B-94CE-8B61F47BF64E}"/>
              </a:ext>
            </a:extLst>
          </p:cNvPr>
          <p:cNvSpPr>
            <a:spLocks noChangeShapeType="1"/>
          </p:cNvSpPr>
          <p:nvPr/>
        </p:nvSpPr>
        <p:spPr bwMode="auto">
          <a:xfrm>
            <a:off x="3089275" y="2195513"/>
            <a:ext cx="12700" cy="558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21">
            <a:extLst>
              <a:ext uri="{FF2B5EF4-FFF2-40B4-BE49-F238E27FC236}">
                <a16:creationId xmlns:a16="http://schemas.microsoft.com/office/drawing/2014/main" id="{9BBBEBFF-DDF4-4CF9-BC98-E6D61D3B11D6}"/>
              </a:ext>
            </a:extLst>
          </p:cNvPr>
          <p:cNvSpPr>
            <a:spLocks noChangeShapeType="1"/>
          </p:cNvSpPr>
          <p:nvPr/>
        </p:nvSpPr>
        <p:spPr bwMode="auto">
          <a:xfrm>
            <a:off x="6223000" y="2195513"/>
            <a:ext cx="0" cy="558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Line 22">
            <a:extLst>
              <a:ext uri="{FF2B5EF4-FFF2-40B4-BE49-F238E27FC236}">
                <a16:creationId xmlns:a16="http://schemas.microsoft.com/office/drawing/2014/main" id="{19A26885-C59F-4576-B909-A166D6CEA706}"/>
              </a:ext>
            </a:extLst>
          </p:cNvPr>
          <p:cNvSpPr>
            <a:spLocks noChangeShapeType="1"/>
          </p:cNvSpPr>
          <p:nvPr/>
        </p:nvSpPr>
        <p:spPr bwMode="auto">
          <a:xfrm flipV="1">
            <a:off x="6589713" y="3502025"/>
            <a:ext cx="23034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Rectangle 23">
            <a:extLst>
              <a:ext uri="{FF2B5EF4-FFF2-40B4-BE49-F238E27FC236}">
                <a16:creationId xmlns:a16="http://schemas.microsoft.com/office/drawing/2014/main" id="{C3D31C65-DDC1-4954-92F3-E09B9B8CC7ED}"/>
              </a:ext>
            </a:extLst>
          </p:cNvPr>
          <p:cNvSpPr>
            <a:spLocks noChangeArrowheads="1"/>
          </p:cNvSpPr>
          <p:nvPr/>
        </p:nvSpPr>
        <p:spPr bwMode="auto">
          <a:xfrm>
            <a:off x="3089275" y="1700213"/>
            <a:ext cx="3133725" cy="487362"/>
          </a:xfrm>
          <a:prstGeom prst="rect">
            <a:avLst/>
          </a:prstGeom>
          <a:solidFill>
            <a:srgbClr val="66FF99"/>
          </a:solidFill>
          <a:ln w="2857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58" name="Line 24">
            <a:extLst>
              <a:ext uri="{FF2B5EF4-FFF2-40B4-BE49-F238E27FC236}">
                <a16:creationId xmlns:a16="http://schemas.microsoft.com/office/drawing/2014/main" id="{F268A211-2FC7-49C4-ADC7-5B9CF81BD5B0}"/>
              </a:ext>
            </a:extLst>
          </p:cNvPr>
          <p:cNvSpPr>
            <a:spLocks noChangeShapeType="1"/>
          </p:cNvSpPr>
          <p:nvPr/>
        </p:nvSpPr>
        <p:spPr bwMode="auto">
          <a:xfrm flipH="1">
            <a:off x="3775075" y="1700213"/>
            <a:ext cx="0" cy="4873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Text Box 25">
            <a:extLst>
              <a:ext uri="{FF2B5EF4-FFF2-40B4-BE49-F238E27FC236}">
                <a16:creationId xmlns:a16="http://schemas.microsoft.com/office/drawing/2014/main" id="{B99D7C2E-D097-4CF4-AA97-6FDFBB305CCE}"/>
              </a:ext>
            </a:extLst>
          </p:cNvPr>
          <p:cNvSpPr txBox="1">
            <a:spLocks noChangeArrowheads="1"/>
          </p:cNvSpPr>
          <p:nvPr/>
        </p:nvSpPr>
        <p:spPr bwMode="auto">
          <a:xfrm>
            <a:off x="4279900" y="170180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应用层数据</a:t>
            </a:r>
          </a:p>
        </p:txBody>
      </p:sp>
      <p:sp>
        <p:nvSpPr>
          <p:cNvPr id="10260" name="Text Box 26">
            <a:extLst>
              <a:ext uri="{FF2B5EF4-FFF2-40B4-BE49-F238E27FC236}">
                <a16:creationId xmlns:a16="http://schemas.microsoft.com/office/drawing/2014/main" id="{E1A1B1EB-B6E7-4399-B9F8-96A515E22028}"/>
              </a:ext>
            </a:extLst>
          </p:cNvPr>
          <p:cNvSpPr txBox="1">
            <a:spLocks noChangeArrowheads="1"/>
          </p:cNvSpPr>
          <p:nvPr/>
        </p:nvSpPr>
        <p:spPr bwMode="auto">
          <a:xfrm>
            <a:off x="3063875" y="1703388"/>
            <a:ext cx="692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首部</a:t>
            </a:r>
          </a:p>
        </p:txBody>
      </p:sp>
      <p:sp>
        <p:nvSpPr>
          <p:cNvPr id="10261" name="Rectangle 27">
            <a:extLst>
              <a:ext uri="{FF2B5EF4-FFF2-40B4-BE49-F238E27FC236}">
                <a16:creationId xmlns:a16="http://schemas.microsoft.com/office/drawing/2014/main" id="{89153601-55FB-4C48-B7DF-DF029BAE154A}"/>
              </a:ext>
            </a:extLst>
          </p:cNvPr>
          <p:cNvSpPr>
            <a:spLocks noChangeArrowheads="1"/>
          </p:cNvSpPr>
          <p:nvPr/>
        </p:nvSpPr>
        <p:spPr bwMode="auto">
          <a:xfrm>
            <a:off x="2403475" y="2754313"/>
            <a:ext cx="3819525" cy="487362"/>
          </a:xfrm>
          <a:prstGeom prst="rect">
            <a:avLst/>
          </a:prstGeom>
          <a:solidFill>
            <a:srgbClr val="FFFF99"/>
          </a:solidFill>
          <a:ln w="2857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62" name="Line 28">
            <a:extLst>
              <a:ext uri="{FF2B5EF4-FFF2-40B4-BE49-F238E27FC236}">
                <a16:creationId xmlns:a16="http://schemas.microsoft.com/office/drawing/2014/main" id="{18C0690B-D48C-49DC-AE7E-26E20F82DD08}"/>
              </a:ext>
            </a:extLst>
          </p:cNvPr>
          <p:cNvSpPr>
            <a:spLocks noChangeShapeType="1"/>
          </p:cNvSpPr>
          <p:nvPr/>
        </p:nvSpPr>
        <p:spPr bwMode="auto">
          <a:xfrm>
            <a:off x="3089275" y="2754313"/>
            <a:ext cx="0" cy="4873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Text Box 29">
            <a:extLst>
              <a:ext uri="{FF2B5EF4-FFF2-40B4-BE49-F238E27FC236}">
                <a16:creationId xmlns:a16="http://schemas.microsoft.com/office/drawing/2014/main" id="{F49E265A-E716-4A51-846B-A865413336E4}"/>
              </a:ext>
            </a:extLst>
          </p:cNvPr>
          <p:cNvSpPr txBox="1">
            <a:spLocks noChangeArrowheads="1"/>
          </p:cNvSpPr>
          <p:nvPr/>
        </p:nvSpPr>
        <p:spPr bwMode="auto">
          <a:xfrm>
            <a:off x="2379663" y="2746375"/>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首部</a:t>
            </a:r>
          </a:p>
        </p:txBody>
      </p:sp>
      <p:sp>
        <p:nvSpPr>
          <p:cNvPr id="10264" name="Rectangle 30">
            <a:extLst>
              <a:ext uri="{FF2B5EF4-FFF2-40B4-BE49-F238E27FC236}">
                <a16:creationId xmlns:a16="http://schemas.microsoft.com/office/drawing/2014/main" id="{14D7D2FD-B268-4810-874D-723CB9846C4F}"/>
              </a:ext>
            </a:extLst>
          </p:cNvPr>
          <p:cNvSpPr>
            <a:spLocks noChangeArrowheads="1"/>
          </p:cNvSpPr>
          <p:nvPr/>
        </p:nvSpPr>
        <p:spPr bwMode="auto">
          <a:xfrm>
            <a:off x="1728788" y="3757613"/>
            <a:ext cx="684212" cy="4572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65" name="Rectangle 31">
            <a:extLst>
              <a:ext uri="{FF2B5EF4-FFF2-40B4-BE49-F238E27FC236}">
                <a16:creationId xmlns:a16="http://schemas.microsoft.com/office/drawing/2014/main" id="{19B0BAB7-B3B0-4750-B5BD-6B276F41A24A}"/>
              </a:ext>
            </a:extLst>
          </p:cNvPr>
          <p:cNvSpPr>
            <a:spLocks noChangeArrowheads="1"/>
          </p:cNvSpPr>
          <p:nvPr/>
        </p:nvSpPr>
        <p:spPr bwMode="auto">
          <a:xfrm>
            <a:off x="1719263" y="3727450"/>
            <a:ext cx="5189537" cy="487363"/>
          </a:xfrm>
          <a:prstGeom prst="rect">
            <a:avLst/>
          </a:prstGeom>
          <a:solidFill>
            <a:srgbClr val="CCECFF"/>
          </a:solidFill>
          <a:ln w="2857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66" name="Line 32">
            <a:extLst>
              <a:ext uri="{FF2B5EF4-FFF2-40B4-BE49-F238E27FC236}">
                <a16:creationId xmlns:a16="http://schemas.microsoft.com/office/drawing/2014/main" id="{F0E22578-EE61-401F-B6B2-52A087FA74D8}"/>
              </a:ext>
            </a:extLst>
          </p:cNvPr>
          <p:cNvSpPr>
            <a:spLocks noChangeShapeType="1"/>
          </p:cNvSpPr>
          <p:nvPr/>
        </p:nvSpPr>
        <p:spPr bwMode="auto">
          <a:xfrm>
            <a:off x="2403475" y="3727450"/>
            <a:ext cx="0" cy="487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33">
            <a:extLst>
              <a:ext uri="{FF2B5EF4-FFF2-40B4-BE49-F238E27FC236}">
                <a16:creationId xmlns:a16="http://schemas.microsoft.com/office/drawing/2014/main" id="{6DEB78ED-70DC-48F7-BCC0-CBE2CB8E2D9C}"/>
              </a:ext>
            </a:extLst>
          </p:cNvPr>
          <p:cNvSpPr>
            <a:spLocks noChangeShapeType="1"/>
          </p:cNvSpPr>
          <p:nvPr/>
        </p:nvSpPr>
        <p:spPr bwMode="auto">
          <a:xfrm>
            <a:off x="6223000" y="3727450"/>
            <a:ext cx="0" cy="487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Text Box 34">
            <a:extLst>
              <a:ext uri="{FF2B5EF4-FFF2-40B4-BE49-F238E27FC236}">
                <a16:creationId xmlns:a16="http://schemas.microsoft.com/office/drawing/2014/main" id="{7AC13CB8-ABF8-4583-8017-3CCCB9ECB7E1}"/>
              </a:ext>
            </a:extLst>
          </p:cNvPr>
          <p:cNvSpPr txBox="1">
            <a:spLocks noChangeArrowheads="1"/>
          </p:cNvSpPr>
          <p:nvPr/>
        </p:nvSpPr>
        <p:spPr bwMode="auto">
          <a:xfrm>
            <a:off x="6184900" y="3722688"/>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尾部</a:t>
            </a:r>
          </a:p>
        </p:txBody>
      </p:sp>
      <p:sp>
        <p:nvSpPr>
          <p:cNvPr id="10269" name="Text Box 35">
            <a:extLst>
              <a:ext uri="{FF2B5EF4-FFF2-40B4-BE49-F238E27FC236}">
                <a16:creationId xmlns:a16="http://schemas.microsoft.com/office/drawing/2014/main" id="{6BF6E743-2C1E-4D86-8717-265E0FBD0B9D}"/>
              </a:ext>
            </a:extLst>
          </p:cNvPr>
          <p:cNvSpPr txBox="1">
            <a:spLocks noChangeArrowheads="1"/>
          </p:cNvSpPr>
          <p:nvPr/>
        </p:nvSpPr>
        <p:spPr bwMode="auto">
          <a:xfrm>
            <a:off x="1708150" y="3722688"/>
            <a:ext cx="690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首部</a:t>
            </a:r>
          </a:p>
        </p:txBody>
      </p:sp>
      <p:grpSp>
        <p:nvGrpSpPr>
          <p:cNvPr id="2" name="Group 49">
            <a:extLst>
              <a:ext uri="{FF2B5EF4-FFF2-40B4-BE49-F238E27FC236}">
                <a16:creationId xmlns:a16="http://schemas.microsoft.com/office/drawing/2014/main" id="{67DDDA0F-2DEB-4D44-94E3-2817583DD9F3}"/>
              </a:ext>
            </a:extLst>
          </p:cNvPr>
          <p:cNvGrpSpPr>
            <a:grpSpLocks/>
          </p:cNvGrpSpPr>
          <p:nvPr/>
        </p:nvGrpSpPr>
        <p:grpSpPr bwMode="auto">
          <a:xfrm>
            <a:off x="288925" y="3033713"/>
            <a:ext cx="8440738" cy="1692275"/>
            <a:chOff x="182" y="2409"/>
            <a:chExt cx="5317" cy="1066"/>
          </a:xfrm>
        </p:grpSpPr>
        <p:grpSp>
          <p:nvGrpSpPr>
            <p:cNvPr id="10279" name="Group 45">
              <a:extLst>
                <a:ext uri="{FF2B5EF4-FFF2-40B4-BE49-F238E27FC236}">
                  <a16:creationId xmlns:a16="http://schemas.microsoft.com/office/drawing/2014/main" id="{736DE837-C892-4D03-BA26-13B478BE25D8}"/>
                </a:ext>
              </a:extLst>
            </p:cNvPr>
            <p:cNvGrpSpPr>
              <a:grpSpLocks/>
            </p:cNvGrpSpPr>
            <p:nvPr/>
          </p:nvGrpSpPr>
          <p:grpSpPr bwMode="auto">
            <a:xfrm>
              <a:off x="4423" y="2709"/>
              <a:ext cx="1076" cy="766"/>
              <a:chOff x="4423" y="2709"/>
              <a:chExt cx="1076" cy="766"/>
            </a:xfrm>
          </p:grpSpPr>
          <p:sp>
            <p:nvSpPr>
              <p:cNvPr id="10283" name="AutoShape 15">
                <a:extLst>
                  <a:ext uri="{FF2B5EF4-FFF2-40B4-BE49-F238E27FC236}">
                    <a16:creationId xmlns:a16="http://schemas.microsoft.com/office/drawing/2014/main" id="{14DD08C7-9238-4592-A2DC-469EE5066859}"/>
                  </a:ext>
                </a:extLst>
              </p:cNvPr>
              <p:cNvSpPr>
                <a:spLocks noChangeArrowheads="1"/>
              </p:cNvSpPr>
              <p:nvPr/>
            </p:nvSpPr>
            <p:spPr bwMode="auto">
              <a:xfrm flipV="1">
                <a:off x="4831" y="2709"/>
                <a:ext cx="186" cy="358"/>
              </a:xfrm>
              <a:prstGeom prst="upArrow">
                <a:avLst>
                  <a:gd name="adj1" fmla="val 50000"/>
                  <a:gd name="adj2" fmla="val 81801"/>
                </a:avLst>
              </a:prstGeom>
              <a:solidFill>
                <a:srgbClr val="333399"/>
              </a:solidFill>
              <a:ln w="9525">
                <a:solidFill>
                  <a:schemeClr val="tx1"/>
                </a:solidFill>
                <a:miter lim="800000"/>
                <a:headEnd/>
                <a:tailEnd/>
              </a:ln>
            </p:spPr>
            <p:txBody>
              <a:bodyPr vert="eaVert"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84" name="Text Box 17">
                <a:extLst>
                  <a:ext uri="{FF2B5EF4-FFF2-40B4-BE49-F238E27FC236}">
                    <a16:creationId xmlns:a16="http://schemas.microsoft.com/office/drawing/2014/main" id="{6E6D5AFC-E77F-4EC6-B47E-9021BB8F7776}"/>
                  </a:ext>
                </a:extLst>
              </p:cNvPr>
              <p:cNvSpPr txBox="1">
                <a:spLocks noChangeArrowheads="1"/>
              </p:cNvSpPr>
              <p:nvPr/>
            </p:nvSpPr>
            <p:spPr bwMode="auto">
              <a:xfrm>
                <a:off x="4423" y="3033"/>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链路层及以下</a:t>
                </a:r>
              </a:p>
              <a:p>
                <a:pPr eaLnBrk="1" hangingPunct="1">
                  <a:spcBef>
                    <a:spcPct val="0"/>
                  </a:spcBef>
                  <a:buClrTx/>
                  <a:buFontTx/>
                  <a:buNone/>
                </a:pPr>
                <a:r>
                  <a:rPr kumimoji="1" lang="zh-CN" altLang="en-US" sz="2000" b="0">
                    <a:solidFill>
                      <a:srgbClr val="333399"/>
                    </a:solidFill>
                    <a:latin typeface="Arial" panose="020B0604020202020204" pitchFamily="34" charset="0"/>
                  </a:rPr>
                  <a:t>使用硬件地址</a:t>
                </a:r>
              </a:p>
            </p:txBody>
          </p:sp>
        </p:grpSp>
        <p:grpSp>
          <p:nvGrpSpPr>
            <p:cNvPr id="10280" name="Group 47">
              <a:extLst>
                <a:ext uri="{FF2B5EF4-FFF2-40B4-BE49-F238E27FC236}">
                  <a16:creationId xmlns:a16="http://schemas.microsoft.com/office/drawing/2014/main" id="{26DC0C1A-BC24-4C4C-A617-A7251C36A0F5}"/>
                </a:ext>
              </a:extLst>
            </p:cNvPr>
            <p:cNvGrpSpPr>
              <a:grpSpLocks/>
            </p:cNvGrpSpPr>
            <p:nvPr/>
          </p:nvGrpSpPr>
          <p:grpSpPr bwMode="auto">
            <a:xfrm>
              <a:off x="182" y="2409"/>
              <a:ext cx="802" cy="291"/>
              <a:chOff x="182" y="2409"/>
              <a:chExt cx="802" cy="291"/>
            </a:xfrm>
          </p:grpSpPr>
          <p:sp>
            <p:nvSpPr>
              <p:cNvPr id="10281" name="AutoShape 37">
                <a:extLst>
                  <a:ext uri="{FF2B5EF4-FFF2-40B4-BE49-F238E27FC236}">
                    <a16:creationId xmlns:a16="http://schemas.microsoft.com/office/drawing/2014/main" id="{EE546839-7EC3-4F5E-92F5-6C74802597C3}"/>
                  </a:ext>
                </a:extLst>
              </p:cNvPr>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b="0">
                  <a:solidFill>
                    <a:srgbClr val="333399"/>
                  </a:solidFill>
                  <a:latin typeface="Arial" panose="020B0604020202020204" pitchFamily="34" charset="0"/>
                </a:endParaRPr>
              </a:p>
            </p:txBody>
          </p:sp>
          <p:sp>
            <p:nvSpPr>
              <p:cNvPr id="10282" name="Text Box 38">
                <a:extLst>
                  <a:ext uri="{FF2B5EF4-FFF2-40B4-BE49-F238E27FC236}">
                    <a16:creationId xmlns:a16="http://schemas.microsoft.com/office/drawing/2014/main" id="{BFE8D720-951E-42EF-8046-5770D13E5678}"/>
                  </a:ext>
                </a:extLst>
              </p:cNvPr>
              <p:cNvSpPr txBox="1">
                <a:spLocks noChangeArrowheads="1"/>
              </p:cNvSpPr>
              <p:nvPr/>
            </p:nvSpPr>
            <p:spPr bwMode="auto">
              <a:xfrm>
                <a:off x="190" y="2409"/>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硬件地址</a:t>
                </a:r>
              </a:p>
            </p:txBody>
          </p:sp>
        </p:grpSp>
      </p:grpSp>
      <p:grpSp>
        <p:nvGrpSpPr>
          <p:cNvPr id="5" name="Group 48">
            <a:extLst>
              <a:ext uri="{FF2B5EF4-FFF2-40B4-BE49-F238E27FC236}">
                <a16:creationId xmlns:a16="http://schemas.microsoft.com/office/drawing/2014/main" id="{2435055D-9879-4430-B58F-2DF2F2ECBEB7}"/>
              </a:ext>
            </a:extLst>
          </p:cNvPr>
          <p:cNvGrpSpPr>
            <a:grpSpLocks/>
          </p:cNvGrpSpPr>
          <p:nvPr/>
        </p:nvGrpSpPr>
        <p:grpSpPr bwMode="auto">
          <a:xfrm>
            <a:off x="1462088" y="2097088"/>
            <a:ext cx="7142162" cy="1412875"/>
            <a:chOff x="921" y="1819"/>
            <a:chExt cx="4499" cy="890"/>
          </a:xfrm>
        </p:grpSpPr>
        <p:grpSp>
          <p:nvGrpSpPr>
            <p:cNvPr id="10273" name="Group 44">
              <a:extLst>
                <a:ext uri="{FF2B5EF4-FFF2-40B4-BE49-F238E27FC236}">
                  <a16:creationId xmlns:a16="http://schemas.microsoft.com/office/drawing/2014/main" id="{774BBC82-7E51-4596-BFEA-072C0ABD28F9}"/>
                </a:ext>
              </a:extLst>
            </p:cNvPr>
            <p:cNvGrpSpPr>
              <a:grpSpLocks/>
            </p:cNvGrpSpPr>
            <p:nvPr/>
          </p:nvGrpSpPr>
          <p:grpSpPr bwMode="auto">
            <a:xfrm>
              <a:off x="4344" y="1854"/>
              <a:ext cx="1076" cy="855"/>
              <a:chOff x="4344" y="1854"/>
              <a:chExt cx="1076" cy="855"/>
            </a:xfrm>
          </p:grpSpPr>
          <p:sp>
            <p:nvSpPr>
              <p:cNvPr id="10277" name="AutoShape 14">
                <a:extLst>
                  <a:ext uri="{FF2B5EF4-FFF2-40B4-BE49-F238E27FC236}">
                    <a16:creationId xmlns:a16="http://schemas.microsoft.com/office/drawing/2014/main" id="{641313F4-7BBD-42CE-ABDD-3C12E1564712}"/>
                  </a:ext>
                </a:extLst>
              </p:cNvPr>
              <p:cNvSpPr>
                <a:spLocks noChangeArrowheads="1"/>
              </p:cNvSpPr>
              <p:nvPr/>
            </p:nvSpPr>
            <p:spPr bwMode="auto">
              <a:xfrm>
                <a:off x="4831" y="2352"/>
                <a:ext cx="186" cy="357"/>
              </a:xfrm>
              <a:prstGeom prst="upArrow">
                <a:avLst>
                  <a:gd name="adj1" fmla="val 50000"/>
                  <a:gd name="adj2" fmla="val 69479"/>
                </a:avLst>
              </a:prstGeom>
              <a:solidFill>
                <a:srgbClr val="FFCCFF"/>
              </a:solidFill>
              <a:ln w="9525">
                <a:solidFill>
                  <a:schemeClr val="tx1"/>
                </a:solidFill>
                <a:miter lim="800000"/>
                <a:headEnd/>
                <a:tailEnd/>
              </a:ln>
            </p:spPr>
            <p:txBody>
              <a:bodyPr vert="eaVert"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0278" name="Text Box 16">
                <a:extLst>
                  <a:ext uri="{FF2B5EF4-FFF2-40B4-BE49-F238E27FC236}">
                    <a16:creationId xmlns:a16="http://schemas.microsoft.com/office/drawing/2014/main" id="{A58791CF-A2C8-4DD7-9383-E2213ABF565B}"/>
                  </a:ext>
                </a:extLst>
              </p:cNvPr>
              <p:cNvSpPr txBox="1">
                <a:spLocks noChangeArrowheads="1"/>
              </p:cNvSpPr>
              <p:nvPr/>
            </p:nvSpPr>
            <p:spPr bwMode="auto">
              <a:xfrm>
                <a:off x="4344" y="1854"/>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网络层及以上</a:t>
                </a:r>
              </a:p>
              <a:p>
                <a:pPr eaLnBrk="1" hangingPunct="1">
                  <a:spcBef>
                    <a:spcPct val="0"/>
                  </a:spcBef>
                  <a:buClrTx/>
                  <a:buFontTx/>
                  <a:buNone/>
                </a:pPr>
                <a:r>
                  <a:rPr kumimoji="1" lang="zh-CN" altLang="en-US" sz="2000" b="0">
                    <a:solidFill>
                      <a:srgbClr val="333399"/>
                    </a:solidFill>
                    <a:latin typeface="Arial" panose="020B0604020202020204" pitchFamily="34" charset="0"/>
                  </a:rPr>
                  <a:t> 使用 </a:t>
                </a: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grpSp>
        <p:grpSp>
          <p:nvGrpSpPr>
            <p:cNvPr id="10274" name="Group 46">
              <a:extLst>
                <a:ext uri="{FF2B5EF4-FFF2-40B4-BE49-F238E27FC236}">
                  <a16:creationId xmlns:a16="http://schemas.microsoft.com/office/drawing/2014/main" id="{AA021244-7589-4A63-99DD-5E7B8A9B6256}"/>
                </a:ext>
              </a:extLst>
            </p:cNvPr>
            <p:cNvGrpSpPr>
              <a:grpSpLocks/>
            </p:cNvGrpSpPr>
            <p:nvPr/>
          </p:nvGrpSpPr>
          <p:grpSpPr bwMode="auto">
            <a:xfrm>
              <a:off x="921" y="1819"/>
              <a:ext cx="654" cy="261"/>
              <a:chOff x="921" y="1819"/>
              <a:chExt cx="654" cy="261"/>
            </a:xfrm>
          </p:grpSpPr>
          <p:sp>
            <p:nvSpPr>
              <p:cNvPr id="10275" name="AutoShape 40">
                <a:extLst>
                  <a:ext uri="{FF2B5EF4-FFF2-40B4-BE49-F238E27FC236}">
                    <a16:creationId xmlns:a16="http://schemas.microsoft.com/office/drawing/2014/main" id="{07509E92-9BC5-458E-9C6D-EA8BE90BC754}"/>
                  </a:ext>
                </a:extLst>
              </p:cNvPr>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b="0">
                  <a:solidFill>
                    <a:srgbClr val="333399"/>
                  </a:solidFill>
                  <a:latin typeface="Arial" panose="020B0604020202020204" pitchFamily="34" charset="0"/>
                </a:endParaRPr>
              </a:p>
            </p:txBody>
          </p:sp>
          <p:sp>
            <p:nvSpPr>
              <p:cNvPr id="10276" name="Text Box 41">
                <a:extLst>
                  <a:ext uri="{FF2B5EF4-FFF2-40B4-BE49-F238E27FC236}">
                    <a16:creationId xmlns:a16="http://schemas.microsoft.com/office/drawing/2014/main" id="{9429C034-04CD-45F0-8AB1-48FAF6F0ADEA}"/>
                  </a:ext>
                </a:extLst>
              </p:cNvPr>
              <p:cNvSpPr txBox="1">
                <a:spLocks noChangeArrowheads="1"/>
              </p:cNvSpPr>
              <p:nvPr/>
            </p:nvSpPr>
            <p:spPr bwMode="auto">
              <a:xfrm>
                <a:off x="927" y="1819"/>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IP </a:t>
                </a:r>
                <a:r>
                  <a:rPr kumimoji="1" lang="zh-CN" altLang="en-US" sz="2000" b="0">
                    <a:solidFill>
                      <a:srgbClr val="333399"/>
                    </a:solidFill>
                    <a:latin typeface="Arial" panose="020B0604020202020204" pitchFamily="34" charset="0"/>
                  </a:rPr>
                  <a:t>地址</a:t>
                </a:r>
              </a:p>
            </p:txBody>
          </p:sp>
        </p:grpSp>
      </p:grpSp>
      <p:sp>
        <p:nvSpPr>
          <p:cNvPr id="10272" name="Rectangle 43">
            <a:extLst>
              <a:ext uri="{FF2B5EF4-FFF2-40B4-BE49-F238E27FC236}">
                <a16:creationId xmlns:a16="http://schemas.microsoft.com/office/drawing/2014/main" id="{BF2D2E36-A0F1-4D9C-B9AA-7B02116D2982}"/>
              </a:ext>
            </a:extLst>
          </p:cNvPr>
          <p:cNvSpPr>
            <a:spLocks noChangeArrowheads="1"/>
          </p:cNvSpPr>
          <p:nvPr/>
        </p:nvSpPr>
        <p:spPr bwMode="auto">
          <a:xfrm>
            <a:off x="2424113" y="3757613"/>
            <a:ext cx="3776662" cy="4333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a:extLst>
              <a:ext uri="{FF2B5EF4-FFF2-40B4-BE49-F238E27FC236}">
                <a16:creationId xmlns:a16="http://schemas.microsoft.com/office/drawing/2014/main" id="{43328688-18E7-437F-A1AE-BCEF21AEA917}"/>
              </a:ext>
            </a:extLst>
          </p:cNvPr>
          <p:cNvSpPr>
            <a:spLocks/>
          </p:cNvSpPr>
          <p:nvPr/>
        </p:nvSpPr>
        <p:spPr bwMode="auto">
          <a:xfrm>
            <a:off x="2586038" y="2733675"/>
            <a:ext cx="249237" cy="533400"/>
          </a:xfrm>
          <a:custGeom>
            <a:avLst/>
            <a:gdLst>
              <a:gd name="T0" fmla="*/ 0 w 249"/>
              <a:gd name="T1" fmla="*/ 2147483646 h 176"/>
              <a:gd name="T2" fmla="*/ 2147483646 w 249"/>
              <a:gd name="T3" fmla="*/ 0 h 176"/>
              <a:gd name="T4" fmla="*/ 2147483646 w 249"/>
              <a:gd name="T5" fmla="*/ 2147483646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1" name="Freeform 3">
            <a:extLst>
              <a:ext uri="{FF2B5EF4-FFF2-40B4-BE49-F238E27FC236}">
                <a16:creationId xmlns:a16="http://schemas.microsoft.com/office/drawing/2014/main" id="{9FA1FC10-9C3A-408E-B9E8-A1020F8E9AE7}"/>
              </a:ext>
            </a:extLst>
          </p:cNvPr>
          <p:cNvSpPr>
            <a:spLocks/>
          </p:cNvSpPr>
          <p:nvPr/>
        </p:nvSpPr>
        <p:spPr bwMode="auto">
          <a:xfrm>
            <a:off x="5330825" y="2733675"/>
            <a:ext cx="169863" cy="531813"/>
          </a:xfrm>
          <a:custGeom>
            <a:avLst/>
            <a:gdLst>
              <a:gd name="T0" fmla="*/ 0 w 249"/>
              <a:gd name="T1" fmla="*/ 2147483646 h 176"/>
              <a:gd name="T2" fmla="*/ 2147483646 w 249"/>
              <a:gd name="T3" fmla="*/ 0 h 176"/>
              <a:gd name="T4" fmla="*/ 2147483646 w 249"/>
              <a:gd name="T5" fmla="*/ 2147483646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2" name="Line 4">
            <a:extLst>
              <a:ext uri="{FF2B5EF4-FFF2-40B4-BE49-F238E27FC236}">
                <a16:creationId xmlns:a16="http://schemas.microsoft.com/office/drawing/2014/main" id="{A36087EA-B978-470C-B5A8-A9F8B048FE74}"/>
              </a:ext>
            </a:extLst>
          </p:cNvPr>
          <p:cNvSpPr>
            <a:spLocks noChangeShapeType="1"/>
          </p:cNvSpPr>
          <p:nvPr/>
        </p:nvSpPr>
        <p:spPr bwMode="auto">
          <a:xfrm rot="-5400000">
            <a:off x="8356601" y="2998787"/>
            <a:ext cx="53340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 name="Line 5">
            <a:extLst>
              <a:ext uri="{FF2B5EF4-FFF2-40B4-BE49-F238E27FC236}">
                <a16:creationId xmlns:a16="http://schemas.microsoft.com/office/drawing/2014/main" id="{C11104A3-5D60-4DBC-879E-37B55F5D92CD}"/>
              </a:ext>
            </a:extLst>
          </p:cNvPr>
          <p:cNvSpPr>
            <a:spLocks noChangeShapeType="1"/>
          </p:cNvSpPr>
          <p:nvPr/>
        </p:nvSpPr>
        <p:spPr bwMode="auto">
          <a:xfrm rot="-5400000">
            <a:off x="203201" y="2998787"/>
            <a:ext cx="53340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4" name="Line 6">
            <a:extLst>
              <a:ext uri="{FF2B5EF4-FFF2-40B4-BE49-F238E27FC236}">
                <a16:creationId xmlns:a16="http://schemas.microsoft.com/office/drawing/2014/main" id="{9E41E6C0-3620-4FF2-99E3-AFF60377D8C2}"/>
              </a:ext>
            </a:extLst>
          </p:cNvPr>
          <p:cNvSpPr>
            <a:spLocks noChangeShapeType="1"/>
          </p:cNvSpPr>
          <p:nvPr/>
        </p:nvSpPr>
        <p:spPr bwMode="auto">
          <a:xfrm>
            <a:off x="233363" y="3267075"/>
            <a:ext cx="2587625"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5" name="Text Box 7">
            <a:extLst>
              <a:ext uri="{FF2B5EF4-FFF2-40B4-BE49-F238E27FC236}">
                <a16:creationId xmlns:a16="http://schemas.microsoft.com/office/drawing/2014/main" id="{A54AFB14-FDB2-4D00-A5BC-013A5FB95719}"/>
              </a:ext>
            </a:extLst>
          </p:cNvPr>
          <p:cNvSpPr txBox="1">
            <a:spLocks noChangeArrowheads="1"/>
          </p:cNvSpPr>
          <p:nvPr/>
        </p:nvSpPr>
        <p:spPr bwMode="auto">
          <a:xfrm>
            <a:off x="488950" y="2752725"/>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1</a:t>
            </a:r>
            <a:endParaRPr kumimoji="1" lang="en-US" altLang="zh-CN" sz="1800" b="0">
              <a:solidFill>
                <a:srgbClr val="333399"/>
              </a:solidFill>
              <a:latin typeface="Arial" panose="020B0604020202020204" pitchFamily="34" charset="0"/>
            </a:endParaRPr>
          </a:p>
        </p:txBody>
      </p:sp>
      <p:sp>
        <p:nvSpPr>
          <p:cNvPr id="12296" name="Text Box 8">
            <a:extLst>
              <a:ext uri="{FF2B5EF4-FFF2-40B4-BE49-F238E27FC236}">
                <a16:creationId xmlns:a16="http://schemas.microsoft.com/office/drawing/2014/main" id="{3D693FF4-9501-412C-8F1E-E347E103CE5B}"/>
              </a:ext>
            </a:extLst>
          </p:cNvPr>
          <p:cNvSpPr txBox="1">
            <a:spLocks noChangeArrowheads="1"/>
          </p:cNvSpPr>
          <p:nvPr/>
        </p:nvSpPr>
        <p:spPr bwMode="auto">
          <a:xfrm>
            <a:off x="4781550" y="2752725"/>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5</a:t>
            </a:r>
            <a:endParaRPr kumimoji="1" lang="en-US" altLang="zh-CN" sz="1800" b="0">
              <a:solidFill>
                <a:srgbClr val="333399"/>
              </a:solidFill>
              <a:latin typeface="Arial" panose="020B0604020202020204" pitchFamily="34" charset="0"/>
            </a:endParaRPr>
          </a:p>
        </p:txBody>
      </p:sp>
      <p:sp>
        <p:nvSpPr>
          <p:cNvPr id="12297" name="Text Box 9">
            <a:extLst>
              <a:ext uri="{FF2B5EF4-FFF2-40B4-BE49-F238E27FC236}">
                <a16:creationId xmlns:a16="http://schemas.microsoft.com/office/drawing/2014/main" id="{FF9B9AF2-6C22-48EC-BFDF-3A22BED22D27}"/>
              </a:ext>
            </a:extLst>
          </p:cNvPr>
          <p:cNvSpPr txBox="1">
            <a:spLocks noChangeArrowheads="1"/>
          </p:cNvSpPr>
          <p:nvPr/>
        </p:nvSpPr>
        <p:spPr bwMode="auto">
          <a:xfrm>
            <a:off x="3514725" y="2752725"/>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4</a:t>
            </a:r>
            <a:endParaRPr kumimoji="1" lang="en-US" altLang="zh-CN" sz="1800" b="0">
              <a:solidFill>
                <a:srgbClr val="333399"/>
              </a:solidFill>
              <a:latin typeface="Arial" panose="020B0604020202020204" pitchFamily="34" charset="0"/>
            </a:endParaRPr>
          </a:p>
        </p:txBody>
      </p:sp>
      <p:sp>
        <p:nvSpPr>
          <p:cNvPr id="12298" name="Text Box 10">
            <a:extLst>
              <a:ext uri="{FF2B5EF4-FFF2-40B4-BE49-F238E27FC236}">
                <a16:creationId xmlns:a16="http://schemas.microsoft.com/office/drawing/2014/main" id="{DC9B66E2-96F0-4395-B923-EFC1D3773191}"/>
              </a:ext>
            </a:extLst>
          </p:cNvPr>
          <p:cNvSpPr txBox="1">
            <a:spLocks noChangeArrowheads="1"/>
          </p:cNvSpPr>
          <p:nvPr/>
        </p:nvSpPr>
        <p:spPr bwMode="auto">
          <a:xfrm>
            <a:off x="2036763" y="2752725"/>
            <a:ext cx="585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3</a:t>
            </a:r>
            <a:endParaRPr kumimoji="1" lang="en-US" altLang="zh-CN" sz="1800" b="0">
              <a:solidFill>
                <a:srgbClr val="333399"/>
              </a:solidFill>
              <a:latin typeface="Arial" panose="020B0604020202020204" pitchFamily="34" charset="0"/>
            </a:endParaRPr>
          </a:p>
        </p:txBody>
      </p:sp>
      <p:sp>
        <p:nvSpPr>
          <p:cNvPr id="12299" name="Line 11">
            <a:extLst>
              <a:ext uri="{FF2B5EF4-FFF2-40B4-BE49-F238E27FC236}">
                <a16:creationId xmlns:a16="http://schemas.microsoft.com/office/drawing/2014/main" id="{BA87E2EA-3B53-434B-B6C1-7CCF1A7ABB44}"/>
              </a:ext>
            </a:extLst>
          </p:cNvPr>
          <p:cNvSpPr>
            <a:spLocks noChangeShapeType="1"/>
          </p:cNvSpPr>
          <p:nvPr/>
        </p:nvSpPr>
        <p:spPr bwMode="auto">
          <a:xfrm>
            <a:off x="6037263" y="3267075"/>
            <a:ext cx="29019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Text Box 12">
            <a:extLst>
              <a:ext uri="{FF2B5EF4-FFF2-40B4-BE49-F238E27FC236}">
                <a16:creationId xmlns:a16="http://schemas.microsoft.com/office/drawing/2014/main" id="{874037E3-5AA5-43FC-970F-07AC9B5E6453}"/>
              </a:ext>
            </a:extLst>
          </p:cNvPr>
          <p:cNvSpPr txBox="1">
            <a:spLocks noChangeArrowheads="1"/>
          </p:cNvSpPr>
          <p:nvPr/>
        </p:nvSpPr>
        <p:spPr bwMode="auto">
          <a:xfrm>
            <a:off x="6259513" y="2752725"/>
            <a:ext cx="585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6</a:t>
            </a:r>
            <a:endParaRPr kumimoji="1" lang="en-US" altLang="zh-CN" sz="1800" b="0">
              <a:solidFill>
                <a:srgbClr val="333399"/>
              </a:solidFill>
              <a:latin typeface="Arial" panose="020B0604020202020204" pitchFamily="34" charset="0"/>
            </a:endParaRPr>
          </a:p>
        </p:txBody>
      </p:sp>
      <p:sp>
        <p:nvSpPr>
          <p:cNvPr id="12301" name="Text Box 13">
            <a:extLst>
              <a:ext uri="{FF2B5EF4-FFF2-40B4-BE49-F238E27FC236}">
                <a16:creationId xmlns:a16="http://schemas.microsoft.com/office/drawing/2014/main" id="{88BF86DE-7328-45BC-A880-65DC82A53F14}"/>
              </a:ext>
            </a:extLst>
          </p:cNvPr>
          <p:cNvSpPr txBox="1">
            <a:spLocks noChangeArrowheads="1"/>
          </p:cNvSpPr>
          <p:nvPr/>
        </p:nvSpPr>
        <p:spPr bwMode="auto">
          <a:xfrm>
            <a:off x="76200" y="1557338"/>
            <a:ext cx="954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主机 </a:t>
            </a: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1</a:t>
            </a:r>
            <a:endParaRPr kumimoji="1" lang="en-US" altLang="zh-CN" sz="1800" b="0">
              <a:solidFill>
                <a:srgbClr val="333399"/>
              </a:solidFill>
              <a:latin typeface="Arial" panose="020B0604020202020204" pitchFamily="34" charset="0"/>
            </a:endParaRPr>
          </a:p>
        </p:txBody>
      </p:sp>
      <p:sp>
        <p:nvSpPr>
          <p:cNvPr id="12302" name="Text Box 14">
            <a:extLst>
              <a:ext uri="{FF2B5EF4-FFF2-40B4-BE49-F238E27FC236}">
                <a16:creationId xmlns:a16="http://schemas.microsoft.com/office/drawing/2014/main" id="{734FB0E8-5BE6-4088-8ED7-486D3BFA475C}"/>
              </a:ext>
            </a:extLst>
          </p:cNvPr>
          <p:cNvSpPr txBox="1">
            <a:spLocks noChangeArrowheads="1"/>
          </p:cNvSpPr>
          <p:nvPr/>
        </p:nvSpPr>
        <p:spPr bwMode="auto">
          <a:xfrm>
            <a:off x="8189913" y="1541463"/>
            <a:ext cx="954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主机 </a:t>
            </a:r>
            <a:r>
              <a:rPr kumimoji="1" lang="en-US" altLang="zh-CN" sz="1800" b="0">
                <a:solidFill>
                  <a:srgbClr val="333399"/>
                </a:solidFill>
                <a:latin typeface="Arial" panose="020B0604020202020204" pitchFamily="34" charset="0"/>
              </a:rPr>
              <a:t>H</a:t>
            </a:r>
            <a:r>
              <a:rPr kumimoji="1" lang="en-US" altLang="zh-CN" sz="1800" b="0" baseline="-25000">
                <a:solidFill>
                  <a:srgbClr val="333399"/>
                </a:solidFill>
                <a:latin typeface="Arial" panose="020B0604020202020204" pitchFamily="34" charset="0"/>
              </a:rPr>
              <a:t>2</a:t>
            </a:r>
            <a:endParaRPr kumimoji="1" lang="en-US" altLang="zh-CN" sz="1800" b="0">
              <a:solidFill>
                <a:srgbClr val="333399"/>
              </a:solidFill>
              <a:latin typeface="Arial" panose="020B0604020202020204" pitchFamily="34" charset="0"/>
            </a:endParaRPr>
          </a:p>
        </p:txBody>
      </p:sp>
      <p:sp>
        <p:nvSpPr>
          <p:cNvPr id="12303" name="Line 15">
            <a:extLst>
              <a:ext uri="{FF2B5EF4-FFF2-40B4-BE49-F238E27FC236}">
                <a16:creationId xmlns:a16="http://schemas.microsoft.com/office/drawing/2014/main" id="{22F4AF15-6AE2-4E30-B0F4-F3CDCD06433C}"/>
              </a:ext>
            </a:extLst>
          </p:cNvPr>
          <p:cNvSpPr>
            <a:spLocks noChangeShapeType="1"/>
          </p:cNvSpPr>
          <p:nvPr/>
        </p:nvSpPr>
        <p:spPr bwMode="auto">
          <a:xfrm>
            <a:off x="3292475" y="3267075"/>
            <a:ext cx="22733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Freeform 16">
            <a:extLst>
              <a:ext uri="{FF2B5EF4-FFF2-40B4-BE49-F238E27FC236}">
                <a16:creationId xmlns:a16="http://schemas.microsoft.com/office/drawing/2014/main" id="{6C42ACB7-3F4A-45A0-B593-857765EF55CC}"/>
              </a:ext>
            </a:extLst>
          </p:cNvPr>
          <p:cNvSpPr>
            <a:spLocks/>
          </p:cNvSpPr>
          <p:nvPr/>
        </p:nvSpPr>
        <p:spPr bwMode="auto">
          <a:xfrm flipH="1">
            <a:off x="6037263" y="2733675"/>
            <a:ext cx="234950" cy="533400"/>
          </a:xfrm>
          <a:custGeom>
            <a:avLst/>
            <a:gdLst>
              <a:gd name="T0" fmla="*/ 0 w 249"/>
              <a:gd name="T1" fmla="*/ 2147483646 h 176"/>
              <a:gd name="T2" fmla="*/ 2147483646 w 249"/>
              <a:gd name="T3" fmla="*/ 0 h 176"/>
              <a:gd name="T4" fmla="*/ 2147483646 w 249"/>
              <a:gd name="T5" fmla="*/ 2147483646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5" name="Freeform 17">
            <a:extLst>
              <a:ext uri="{FF2B5EF4-FFF2-40B4-BE49-F238E27FC236}">
                <a16:creationId xmlns:a16="http://schemas.microsoft.com/office/drawing/2014/main" id="{4B7BAA9B-5E41-47B1-BCF9-8EE5BBDCE3D1}"/>
              </a:ext>
            </a:extLst>
          </p:cNvPr>
          <p:cNvSpPr>
            <a:spLocks/>
          </p:cNvSpPr>
          <p:nvPr/>
        </p:nvSpPr>
        <p:spPr bwMode="auto">
          <a:xfrm flipH="1">
            <a:off x="3355975" y="2733675"/>
            <a:ext cx="171450" cy="534988"/>
          </a:xfrm>
          <a:custGeom>
            <a:avLst/>
            <a:gdLst>
              <a:gd name="T0" fmla="*/ 0 w 249"/>
              <a:gd name="T1" fmla="*/ 2147483646 h 176"/>
              <a:gd name="T2" fmla="*/ 2147483646 w 249"/>
              <a:gd name="T3" fmla="*/ 0 h 176"/>
              <a:gd name="T4" fmla="*/ 2147483646 w 249"/>
              <a:gd name="T5" fmla="*/ 2147483646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6" name="Text Box 18">
            <a:extLst>
              <a:ext uri="{FF2B5EF4-FFF2-40B4-BE49-F238E27FC236}">
                <a16:creationId xmlns:a16="http://schemas.microsoft.com/office/drawing/2014/main" id="{23A06B42-7FBD-495F-9F04-C915A43A58D8}"/>
              </a:ext>
            </a:extLst>
          </p:cNvPr>
          <p:cNvSpPr txBox="1">
            <a:spLocks noChangeArrowheads="1"/>
          </p:cNvSpPr>
          <p:nvPr/>
        </p:nvSpPr>
        <p:spPr bwMode="auto">
          <a:xfrm>
            <a:off x="2555875" y="2173288"/>
            <a:ext cx="1182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路由器 </a:t>
            </a: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1</a:t>
            </a:r>
          </a:p>
        </p:txBody>
      </p:sp>
      <p:pic>
        <p:nvPicPr>
          <p:cNvPr id="12307" name="Picture 19">
            <a:extLst>
              <a:ext uri="{FF2B5EF4-FFF2-40B4-BE49-F238E27FC236}">
                <a16:creationId xmlns:a16="http://schemas.microsoft.com/office/drawing/2014/main" id="{AEC4170E-EFDA-4F8C-A7B2-1E59BAB0EF5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990725"/>
            <a:ext cx="855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Picture 20">
            <a:extLst>
              <a:ext uri="{FF2B5EF4-FFF2-40B4-BE49-F238E27FC236}">
                <a16:creationId xmlns:a16="http://schemas.microsoft.com/office/drawing/2014/main" id="{AB63EDC0-B966-4537-AD75-E3FEE68B20E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613" y="2479675"/>
            <a:ext cx="7715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9" name="Picture 21">
            <a:extLst>
              <a:ext uri="{FF2B5EF4-FFF2-40B4-BE49-F238E27FC236}">
                <a16:creationId xmlns:a16="http://schemas.microsoft.com/office/drawing/2014/main" id="{00A3281C-9C2C-47C9-867E-7A89FA07BD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925" y="1971675"/>
            <a:ext cx="854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22">
            <a:extLst>
              <a:ext uri="{FF2B5EF4-FFF2-40B4-BE49-F238E27FC236}">
                <a16:creationId xmlns:a16="http://schemas.microsoft.com/office/drawing/2014/main" id="{78D5B276-7126-4FD1-8C73-313535526F7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113" y="2457450"/>
            <a:ext cx="7699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311" name="AutoShape 23">
            <a:extLst>
              <a:ext uri="{FF2B5EF4-FFF2-40B4-BE49-F238E27FC236}">
                <a16:creationId xmlns:a16="http://schemas.microsoft.com/office/drawing/2014/main" id="{1B2F0ACE-32A8-46A0-A399-C37C0347218A}"/>
              </a:ext>
            </a:extLst>
          </p:cNvPr>
          <p:cNvSpPr>
            <a:spLocks noChangeArrowheads="1"/>
          </p:cNvSpPr>
          <p:nvPr/>
        </p:nvSpPr>
        <p:spPr bwMode="auto">
          <a:xfrm flipV="1">
            <a:off x="1443038" y="2101850"/>
            <a:ext cx="1022350" cy="327025"/>
          </a:xfrm>
          <a:prstGeom prst="wedgeRoundRectCallout">
            <a:avLst>
              <a:gd name="adj1" fmla="val -98759"/>
              <a:gd name="adj2" fmla="val -194176"/>
              <a:gd name="adj3" fmla="val 16667"/>
            </a:avLst>
          </a:prstGeom>
          <a:solidFill>
            <a:schemeClr val="bg1"/>
          </a:solidFill>
          <a:ln w="9525">
            <a:solidFill>
              <a:schemeClr val="tx1"/>
            </a:solidFill>
            <a:miter lim="800000"/>
            <a:headEnd/>
            <a:tailEnd/>
          </a:ln>
        </p:spPr>
        <p:txBody>
          <a:bodyPr rot="10800000"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1800" b="0">
              <a:solidFill>
                <a:srgbClr val="333399"/>
              </a:solidFill>
              <a:latin typeface="Arial" panose="020B0604020202020204" pitchFamily="34" charset="0"/>
            </a:endParaRPr>
          </a:p>
        </p:txBody>
      </p:sp>
      <p:sp>
        <p:nvSpPr>
          <p:cNvPr id="12312" name="Text Box 24">
            <a:extLst>
              <a:ext uri="{FF2B5EF4-FFF2-40B4-BE49-F238E27FC236}">
                <a16:creationId xmlns:a16="http://schemas.microsoft.com/office/drawing/2014/main" id="{E8F66ABB-4657-4DC9-BE88-835F7AF08BB5}"/>
              </a:ext>
            </a:extLst>
          </p:cNvPr>
          <p:cNvSpPr txBox="1">
            <a:spLocks noChangeArrowheads="1"/>
          </p:cNvSpPr>
          <p:nvPr/>
        </p:nvSpPr>
        <p:spPr bwMode="auto">
          <a:xfrm>
            <a:off x="1403350" y="204787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硬件地址</a:t>
            </a:r>
          </a:p>
        </p:txBody>
      </p:sp>
      <p:sp>
        <p:nvSpPr>
          <p:cNvPr id="12313" name="Text Box 25">
            <a:extLst>
              <a:ext uri="{FF2B5EF4-FFF2-40B4-BE49-F238E27FC236}">
                <a16:creationId xmlns:a16="http://schemas.microsoft.com/office/drawing/2014/main" id="{B961A8D5-E48F-4610-B3CD-57494AD139F0}"/>
              </a:ext>
            </a:extLst>
          </p:cNvPr>
          <p:cNvSpPr txBox="1">
            <a:spLocks noChangeArrowheads="1"/>
          </p:cNvSpPr>
          <p:nvPr/>
        </p:nvSpPr>
        <p:spPr bwMode="auto">
          <a:xfrm>
            <a:off x="5237163" y="2179638"/>
            <a:ext cx="1182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路由器 </a:t>
            </a:r>
            <a:r>
              <a:rPr kumimoji="1" lang="en-US" altLang="zh-CN" sz="1800" b="0">
                <a:solidFill>
                  <a:srgbClr val="333399"/>
                </a:solidFill>
                <a:latin typeface="Arial" panose="020B0604020202020204" pitchFamily="34" charset="0"/>
              </a:rPr>
              <a:t>R</a:t>
            </a:r>
            <a:r>
              <a:rPr kumimoji="1" lang="en-US" altLang="zh-CN" sz="1800" b="0" baseline="-25000">
                <a:solidFill>
                  <a:srgbClr val="333399"/>
                </a:solidFill>
                <a:latin typeface="Arial" panose="020B0604020202020204" pitchFamily="34" charset="0"/>
              </a:rPr>
              <a:t>2</a:t>
            </a:r>
          </a:p>
        </p:txBody>
      </p:sp>
      <p:sp>
        <p:nvSpPr>
          <p:cNvPr id="12314" name="Text Box 26">
            <a:extLst>
              <a:ext uri="{FF2B5EF4-FFF2-40B4-BE49-F238E27FC236}">
                <a16:creationId xmlns:a16="http://schemas.microsoft.com/office/drawing/2014/main" id="{2AE1E6B4-577A-4833-A05C-B04D019E5FC7}"/>
              </a:ext>
            </a:extLst>
          </p:cNvPr>
          <p:cNvSpPr txBox="1">
            <a:spLocks noChangeArrowheads="1"/>
          </p:cNvSpPr>
          <p:nvPr/>
        </p:nvSpPr>
        <p:spPr bwMode="auto">
          <a:xfrm>
            <a:off x="8054975" y="2752725"/>
            <a:ext cx="585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HA</a:t>
            </a:r>
            <a:r>
              <a:rPr kumimoji="1" lang="en-US" altLang="zh-CN" sz="1800" b="0" baseline="-25000">
                <a:solidFill>
                  <a:srgbClr val="333399"/>
                </a:solidFill>
                <a:latin typeface="Arial" panose="020B0604020202020204" pitchFamily="34" charset="0"/>
              </a:rPr>
              <a:t>2</a:t>
            </a:r>
            <a:endParaRPr kumimoji="1" lang="en-US" altLang="zh-CN" sz="1800" b="0">
              <a:solidFill>
                <a:srgbClr val="333399"/>
              </a:solidFill>
              <a:latin typeface="Arial" panose="020B0604020202020204" pitchFamily="34" charset="0"/>
            </a:endParaRPr>
          </a:p>
        </p:txBody>
      </p:sp>
      <p:sp>
        <p:nvSpPr>
          <p:cNvPr id="12315" name="Text Box 27">
            <a:extLst>
              <a:ext uri="{FF2B5EF4-FFF2-40B4-BE49-F238E27FC236}">
                <a16:creationId xmlns:a16="http://schemas.microsoft.com/office/drawing/2014/main" id="{759931DB-FD2F-4A6F-9C87-78AB592E96E5}"/>
              </a:ext>
            </a:extLst>
          </p:cNvPr>
          <p:cNvSpPr txBox="1">
            <a:spLocks noChangeArrowheads="1"/>
          </p:cNvSpPr>
          <p:nvPr/>
        </p:nvSpPr>
        <p:spPr bwMode="auto">
          <a:xfrm>
            <a:off x="280988" y="2054225"/>
            <a:ext cx="484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IP</a:t>
            </a:r>
            <a:r>
              <a:rPr kumimoji="1" lang="en-US" altLang="zh-CN" sz="1800" b="0" baseline="-25000">
                <a:solidFill>
                  <a:srgbClr val="333399"/>
                </a:solidFill>
                <a:latin typeface="Arial" panose="020B0604020202020204" pitchFamily="34" charset="0"/>
              </a:rPr>
              <a:t>1</a:t>
            </a:r>
            <a:endParaRPr kumimoji="1" lang="en-US" altLang="zh-CN" sz="1800" b="0">
              <a:solidFill>
                <a:srgbClr val="333399"/>
              </a:solidFill>
              <a:latin typeface="Arial" panose="020B0604020202020204" pitchFamily="34" charset="0"/>
            </a:endParaRPr>
          </a:p>
        </p:txBody>
      </p:sp>
      <p:sp>
        <p:nvSpPr>
          <p:cNvPr id="12316" name="Text Box 28">
            <a:extLst>
              <a:ext uri="{FF2B5EF4-FFF2-40B4-BE49-F238E27FC236}">
                <a16:creationId xmlns:a16="http://schemas.microsoft.com/office/drawing/2014/main" id="{1A468574-FB4E-4FDC-9D7A-5275697DF960}"/>
              </a:ext>
            </a:extLst>
          </p:cNvPr>
          <p:cNvSpPr txBox="1">
            <a:spLocks noChangeArrowheads="1"/>
          </p:cNvSpPr>
          <p:nvPr/>
        </p:nvSpPr>
        <p:spPr bwMode="auto">
          <a:xfrm>
            <a:off x="8364538" y="2038350"/>
            <a:ext cx="484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1800" b="0">
                <a:solidFill>
                  <a:srgbClr val="333399"/>
                </a:solidFill>
                <a:latin typeface="Arial" panose="020B0604020202020204" pitchFamily="34" charset="0"/>
              </a:rPr>
              <a:t>IP</a:t>
            </a:r>
            <a:r>
              <a:rPr kumimoji="1" lang="en-US" altLang="zh-CN" sz="1800" b="0" baseline="-25000">
                <a:solidFill>
                  <a:srgbClr val="333399"/>
                </a:solidFill>
                <a:latin typeface="Arial" panose="020B0604020202020204" pitchFamily="34" charset="0"/>
              </a:rPr>
              <a:t>2</a:t>
            </a:r>
            <a:endParaRPr kumimoji="1" lang="en-US" altLang="zh-CN" sz="1800" b="0">
              <a:solidFill>
                <a:srgbClr val="333399"/>
              </a:solidFill>
              <a:latin typeface="Arial" panose="020B0604020202020204" pitchFamily="34" charset="0"/>
            </a:endParaRPr>
          </a:p>
        </p:txBody>
      </p:sp>
      <p:sp>
        <p:nvSpPr>
          <p:cNvPr id="12317" name="Text Box 29">
            <a:extLst>
              <a:ext uri="{FF2B5EF4-FFF2-40B4-BE49-F238E27FC236}">
                <a16:creationId xmlns:a16="http://schemas.microsoft.com/office/drawing/2014/main" id="{3C3071CF-1EB6-4744-960B-7C1811748024}"/>
              </a:ext>
            </a:extLst>
          </p:cNvPr>
          <p:cNvSpPr txBox="1">
            <a:spLocks noChangeArrowheads="1"/>
          </p:cNvSpPr>
          <p:nvPr/>
        </p:nvSpPr>
        <p:spPr bwMode="auto">
          <a:xfrm>
            <a:off x="1219200" y="28717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局域网</a:t>
            </a:r>
            <a:endParaRPr kumimoji="1" lang="zh-CN" altLang="en-US" sz="1800" b="0" baseline="-25000">
              <a:solidFill>
                <a:srgbClr val="333399"/>
              </a:solidFill>
              <a:latin typeface="Arial" panose="020B0604020202020204" pitchFamily="34" charset="0"/>
            </a:endParaRPr>
          </a:p>
        </p:txBody>
      </p:sp>
      <p:sp>
        <p:nvSpPr>
          <p:cNvPr id="12318" name="Text Box 30">
            <a:extLst>
              <a:ext uri="{FF2B5EF4-FFF2-40B4-BE49-F238E27FC236}">
                <a16:creationId xmlns:a16="http://schemas.microsoft.com/office/drawing/2014/main" id="{1EBD6F2D-6D26-4EEB-AA58-0B4AE44653F9}"/>
              </a:ext>
            </a:extLst>
          </p:cNvPr>
          <p:cNvSpPr txBox="1">
            <a:spLocks noChangeArrowheads="1"/>
          </p:cNvSpPr>
          <p:nvPr/>
        </p:nvSpPr>
        <p:spPr bwMode="auto">
          <a:xfrm>
            <a:off x="4043363" y="28717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局域网</a:t>
            </a:r>
            <a:endParaRPr kumimoji="1" lang="zh-CN" altLang="en-US" sz="1800" b="0" baseline="-25000">
              <a:solidFill>
                <a:srgbClr val="333399"/>
              </a:solidFill>
              <a:latin typeface="Arial" panose="020B0604020202020204" pitchFamily="34" charset="0"/>
            </a:endParaRPr>
          </a:p>
        </p:txBody>
      </p:sp>
      <p:sp>
        <p:nvSpPr>
          <p:cNvPr id="12319" name="Text Box 31">
            <a:extLst>
              <a:ext uri="{FF2B5EF4-FFF2-40B4-BE49-F238E27FC236}">
                <a16:creationId xmlns:a16="http://schemas.microsoft.com/office/drawing/2014/main" id="{38043637-B7F1-4315-BE25-15AAB4AC1D21}"/>
              </a:ext>
            </a:extLst>
          </p:cNvPr>
          <p:cNvSpPr txBox="1">
            <a:spLocks noChangeArrowheads="1"/>
          </p:cNvSpPr>
          <p:nvPr/>
        </p:nvSpPr>
        <p:spPr bwMode="auto">
          <a:xfrm>
            <a:off x="7056438" y="28717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1800" b="0">
                <a:solidFill>
                  <a:srgbClr val="333399"/>
                </a:solidFill>
                <a:latin typeface="Arial" panose="020B0604020202020204" pitchFamily="34" charset="0"/>
              </a:rPr>
              <a:t>局域网</a:t>
            </a:r>
            <a:endParaRPr kumimoji="1" lang="zh-CN" altLang="en-US" sz="1800" b="0" baseline="-25000">
              <a:solidFill>
                <a:srgbClr val="333399"/>
              </a:solidFill>
              <a:latin typeface="Arial" panose="020B0604020202020204" pitchFamily="34" charset="0"/>
            </a:endParaRPr>
          </a:p>
        </p:txBody>
      </p:sp>
      <p:sp>
        <p:nvSpPr>
          <p:cNvPr id="453740" name="Text Box 108">
            <a:extLst>
              <a:ext uri="{FF2B5EF4-FFF2-40B4-BE49-F238E27FC236}">
                <a16:creationId xmlns:a16="http://schemas.microsoft.com/office/drawing/2014/main" id="{4DB4FE6A-1E51-4888-94DC-328A87737385}"/>
              </a:ext>
            </a:extLst>
          </p:cNvPr>
          <p:cNvSpPr txBox="1">
            <a:spLocks noChangeArrowheads="1"/>
          </p:cNvSpPr>
          <p:nvPr/>
        </p:nvSpPr>
        <p:spPr bwMode="auto">
          <a:xfrm>
            <a:off x="1555750" y="3784600"/>
            <a:ext cx="5508625" cy="998538"/>
          </a:xfrm>
          <a:prstGeom prst="rect">
            <a:avLst/>
          </a:prstGeom>
          <a:solidFill>
            <a:srgbClr val="FFFF99"/>
          </a:solidFill>
          <a:ln w="9525">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30000"/>
              </a:lnSpc>
              <a:spcBef>
                <a:spcPct val="0"/>
              </a:spcBef>
              <a:buClrTx/>
              <a:buFontTx/>
              <a:buNone/>
            </a:pPr>
            <a:r>
              <a:rPr lang="zh-CN" altLang="en-US" sz="2400" b="0">
                <a:solidFill>
                  <a:srgbClr val="333399"/>
                </a:solidFill>
                <a:latin typeface="Arial" panose="020B0604020202020204" pitchFamily="34" charset="0"/>
              </a:rPr>
              <a:t>通信的路径</a:t>
            </a:r>
          </a:p>
          <a:p>
            <a:pPr algn="ctr" eaLnBrk="1" hangingPunct="1">
              <a:lnSpc>
                <a:spcPct val="130000"/>
              </a:lnSpc>
              <a:spcBef>
                <a:spcPct val="0"/>
              </a:spcBef>
              <a:spcAft>
                <a:spcPct val="30000"/>
              </a:spcAft>
              <a:buClrTx/>
              <a:buFontTx/>
              <a:buNone/>
            </a:pPr>
            <a:r>
              <a:rPr lang="en-US" altLang="zh-CN" sz="2400" b="0">
                <a:solidFill>
                  <a:srgbClr val="333399"/>
                </a:solidFill>
                <a:latin typeface="Arial" panose="020B0604020202020204" pitchFamily="34" charset="0"/>
              </a:rPr>
              <a:t>H</a:t>
            </a:r>
            <a:r>
              <a:rPr lang="en-US" altLang="zh-CN" sz="2400" b="0" baseline="-25000">
                <a:solidFill>
                  <a:srgbClr val="333399"/>
                </a:solidFill>
                <a:latin typeface="Arial" panose="020B0604020202020204" pitchFamily="34" charset="0"/>
              </a:rPr>
              <a:t>1</a:t>
            </a:r>
            <a:r>
              <a:rPr lang="en-US" altLang="zh-CN" sz="2400" b="0">
                <a:solidFill>
                  <a:srgbClr val="333399"/>
                </a:solidFill>
                <a:latin typeface="Arial" panose="020B0604020202020204" pitchFamily="34" charset="0"/>
              </a:rPr>
              <a:t>→</a:t>
            </a:r>
            <a:r>
              <a:rPr lang="zh-CN" altLang="en-US" sz="2400" b="0">
                <a:solidFill>
                  <a:srgbClr val="333399"/>
                </a:solidFill>
                <a:latin typeface="Arial" panose="020B0604020202020204" pitchFamily="34" charset="0"/>
              </a:rPr>
              <a:t>经过 </a:t>
            </a:r>
            <a:r>
              <a:rPr lang="en-US" altLang="zh-CN" sz="2400" b="0">
                <a:solidFill>
                  <a:srgbClr val="333399"/>
                </a:solidFill>
                <a:latin typeface="Arial" panose="020B0604020202020204" pitchFamily="34" charset="0"/>
              </a:rPr>
              <a:t>R</a:t>
            </a:r>
            <a:r>
              <a:rPr lang="en-US" altLang="zh-CN" sz="2400" b="0" baseline="-25000">
                <a:solidFill>
                  <a:srgbClr val="333399"/>
                </a:solidFill>
                <a:latin typeface="Arial" panose="020B0604020202020204" pitchFamily="34" charset="0"/>
              </a:rPr>
              <a:t>1 </a:t>
            </a:r>
            <a:r>
              <a:rPr lang="zh-CN" altLang="en-US" sz="2400" b="0">
                <a:solidFill>
                  <a:srgbClr val="333399"/>
                </a:solidFill>
                <a:latin typeface="Arial" panose="020B0604020202020204" pitchFamily="34" charset="0"/>
              </a:rPr>
              <a:t>转发→再经过 </a:t>
            </a:r>
            <a:r>
              <a:rPr lang="en-US" altLang="zh-CN" sz="2400" b="0">
                <a:solidFill>
                  <a:srgbClr val="333399"/>
                </a:solidFill>
                <a:latin typeface="Arial" panose="020B0604020202020204" pitchFamily="34" charset="0"/>
              </a:rPr>
              <a:t>R</a:t>
            </a:r>
            <a:r>
              <a:rPr lang="en-US" altLang="zh-CN" sz="2400" b="0" baseline="-25000">
                <a:solidFill>
                  <a:srgbClr val="333399"/>
                </a:solidFill>
                <a:latin typeface="Arial" panose="020B0604020202020204" pitchFamily="34" charset="0"/>
              </a:rPr>
              <a:t>2 </a:t>
            </a:r>
            <a:r>
              <a:rPr lang="zh-CN" altLang="en-US" sz="2400" b="0">
                <a:solidFill>
                  <a:srgbClr val="333399"/>
                </a:solidFill>
                <a:latin typeface="Arial" panose="020B0604020202020204" pitchFamily="34" charset="0"/>
              </a:rPr>
              <a:t>转发→</a:t>
            </a:r>
            <a:r>
              <a:rPr lang="en-US" altLang="zh-CN" sz="2400" b="0">
                <a:solidFill>
                  <a:srgbClr val="333399"/>
                </a:solidFill>
                <a:latin typeface="Arial" panose="020B0604020202020204" pitchFamily="34" charset="0"/>
              </a:rPr>
              <a:t>H</a:t>
            </a:r>
            <a:r>
              <a:rPr lang="en-US" altLang="zh-CN" sz="2400" b="0" baseline="-25000">
                <a:solidFill>
                  <a:srgbClr val="333399"/>
                </a:solidFill>
                <a:latin typeface="Arial" panose="020B0604020202020204" pitchFamily="34" charset="0"/>
              </a:rPr>
              <a:t>2</a:t>
            </a:r>
            <a:endParaRPr lang="en-US" altLang="zh-CN" sz="2400" b="0">
              <a:solidFill>
                <a:srgbClr val="333399"/>
              </a:solidFill>
              <a:latin typeface="Arial" panose="020B0604020202020204" pitchFamily="34" charset="0"/>
            </a:endParaRPr>
          </a:p>
        </p:txBody>
      </p:sp>
      <p:sp>
        <p:nvSpPr>
          <p:cNvPr id="453741" name="Arc 109">
            <a:extLst>
              <a:ext uri="{FF2B5EF4-FFF2-40B4-BE49-F238E27FC236}">
                <a16:creationId xmlns:a16="http://schemas.microsoft.com/office/drawing/2014/main" id="{6EC72F53-681C-49B7-8A54-E93343930F7D}"/>
              </a:ext>
            </a:extLst>
          </p:cNvPr>
          <p:cNvSpPr>
            <a:spLocks/>
          </p:cNvSpPr>
          <p:nvPr/>
        </p:nvSpPr>
        <p:spPr bwMode="auto">
          <a:xfrm rot="2655715" flipV="1">
            <a:off x="930275" y="1787525"/>
            <a:ext cx="1584325" cy="1728788"/>
          </a:xfrm>
          <a:custGeom>
            <a:avLst/>
            <a:gdLst>
              <a:gd name="T0" fmla="*/ 0 w 27804"/>
              <a:gd name="T1" fmla="*/ 2147483646 h 26910"/>
              <a:gd name="T2" fmla="*/ 2147483646 w 27804"/>
              <a:gd name="T3" fmla="*/ 2147483646 h 26910"/>
              <a:gd name="T4" fmla="*/ 2147483646 w 27804"/>
              <a:gd name="T5" fmla="*/ 2147483646 h 26910"/>
              <a:gd name="T6" fmla="*/ 0 60000 65536"/>
              <a:gd name="T7" fmla="*/ 0 60000 65536"/>
              <a:gd name="T8" fmla="*/ 0 60000 65536"/>
              <a:gd name="T9" fmla="*/ 0 w 27804"/>
              <a:gd name="T10" fmla="*/ 0 h 26910"/>
              <a:gd name="T11" fmla="*/ 27804 w 27804"/>
              <a:gd name="T12" fmla="*/ 26910 h 26910"/>
            </a:gdLst>
            <a:ahLst/>
            <a:cxnLst>
              <a:cxn ang="T6">
                <a:pos x="T0" y="T1"/>
              </a:cxn>
              <a:cxn ang="T7">
                <a:pos x="T2" y="T3"/>
              </a:cxn>
              <a:cxn ang="T8">
                <a:pos x="T4" y="T5"/>
              </a:cxn>
            </a:cxnLst>
            <a:rect l="T9" t="T10" r="T11" b="T12"/>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53742" name="Arc 110">
            <a:extLst>
              <a:ext uri="{FF2B5EF4-FFF2-40B4-BE49-F238E27FC236}">
                <a16:creationId xmlns:a16="http://schemas.microsoft.com/office/drawing/2014/main" id="{100008B1-D831-474F-9BA7-509041472F6A}"/>
              </a:ext>
            </a:extLst>
          </p:cNvPr>
          <p:cNvSpPr>
            <a:spLocks/>
          </p:cNvSpPr>
          <p:nvPr/>
        </p:nvSpPr>
        <p:spPr bwMode="auto">
          <a:xfrm rot="2655715" flipV="1">
            <a:off x="3708400" y="1754188"/>
            <a:ext cx="1584325" cy="1728787"/>
          </a:xfrm>
          <a:custGeom>
            <a:avLst/>
            <a:gdLst>
              <a:gd name="T0" fmla="*/ 0 w 27804"/>
              <a:gd name="T1" fmla="*/ 2147483646 h 26910"/>
              <a:gd name="T2" fmla="*/ 2147483646 w 27804"/>
              <a:gd name="T3" fmla="*/ 2147483646 h 26910"/>
              <a:gd name="T4" fmla="*/ 2147483646 w 27804"/>
              <a:gd name="T5" fmla="*/ 2147483646 h 26910"/>
              <a:gd name="T6" fmla="*/ 0 60000 65536"/>
              <a:gd name="T7" fmla="*/ 0 60000 65536"/>
              <a:gd name="T8" fmla="*/ 0 60000 65536"/>
              <a:gd name="T9" fmla="*/ 0 w 27804"/>
              <a:gd name="T10" fmla="*/ 0 h 26910"/>
              <a:gd name="T11" fmla="*/ 27804 w 27804"/>
              <a:gd name="T12" fmla="*/ 26910 h 26910"/>
            </a:gdLst>
            <a:ahLst/>
            <a:cxnLst>
              <a:cxn ang="T6">
                <a:pos x="T0" y="T1"/>
              </a:cxn>
              <a:cxn ang="T7">
                <a:pos x="T2" y="T3"/>
              </a:cxn>
              <a:cxn ang="T8">
                <a:pos x="T4" y="T5"/>
              </a:cxn>
            </a:cxnLst>
            <a:rect l="T9" t="T10" r="T11" b="T12"/>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53743" name="Arc 111">
            <a:extLst>
              <a:ext uri="{FF2B5EF4-FFF2-40B4-BE49-F238E27FC236}">
                <a16:creationId xmlns:a16="http://schemas.microsoft.com/office/drawing/2014/main" id="{2F60282A-0E3C-41CE-B674-60E3AB5D7AA5}"/>
              </a:ext>
            </a:extLst>
          </p:cNvPr>
          <p:cNvSpPr>
            <a:spLocks/>
          </p:cNvSpPr>
          <p:nvPr/>
        </p:nvSpPr>
        <p:spPr bwMode="auto">
          <a:xfrm rot="2655715" flipV="1">
            <a:off x="6486525" y="1720850"/>
            <a:ext cx="1584325" cy="1728788"/>
          </a:xfrm>
          <a:custGeom>
            <a:avLst/>
            <a:gdLst>
              <a:gd name="T0" fmla="*/ 0 w 27804"/>
              <a:gd name="T1" fmla="*/ 2147483646 h 26910"/>
              <a:gd name="T2" fmla="*/ 2147483646 w 27804"/>
              <a:gd name="T3" fmla="*/ 2147483646 h 26910"/>
              <a:gd name="T4" fmla="*/ 2147483646 w 27804"/>
              <a:gd name="T5" fmla="*/ 2147483646 h 26910"/>
              <a:gd name="T6" fmla="*/ 0 60000 65536"/>
              <a:gd name="T7" fmla="*/ 0 60000 65536"/>
              <a:gd name="T8" fmla="*/ 0 60000 65536"/>
              <a:gd name="T9" fmla="*/ 0 w 27804"/>
              <a:gd name="T10" fmla="*/ 0 h 26910"/>
              <a:gd name="T11" fmla="*/ 27804 w 27804"/>
              <a:gd name="T12" fmla="*/ 26910 h 26910"/>
            </a:gdLst>
            <a:ahLst/>
            <a:cxnLst>
              <a:cxn ang="T6">
                <a:pos x="T0" y="T1"/>
              </a:cxn>
              <a:cxn ang="T7">
                <a:pos x="T2" y="T3"/>
              </a:cxn>
              <a:cxn ang="T8">
                <a:pos x="T4" y="T5"/>
              </a:cxn>
            </a:cxnLst>
            <a:rect l="T9" t="T10" r="T11" b="T12"/>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53744" name="Text Box 112">
            <a:extLst>
              <a:ext uri="{FF2B5EF4-FFF2-40B4-BE49-F238E27FC236}">
                <a16:creationId xmlns:a16="http://schemas.microsoft.com/office/drawing/2014/main" id="{99BD34F6-5EB6-4136-9401-434B45B353F7}"/>
              </a:ext>
            </a:extLst>
          </p:cNvPr>
          <p:cNvSpPr txBox="1">
            <a:spLocks noChangeArrowheads="1"/>
          </p:cNvSpPr>
          <p:nvPr/>
        </p:nvSpPr>
        <p:spPr bwMode="auto">
          <a:xfrm>
            <a:off x="2174875" y="1493838"/>
            <a:ext cx="1724025" cy="519112"/>
          </a:xfrm>
          <a:prstGeom prst="rect">
            <a:avLst/>
          </a:prstGeom>
          <a:solidFill>
            <a:srgbClr val="FFFF99"/>
          </a:solidFill>
          <a:ln w="9525">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30000"/>
              </a:lnSpc>
              <a:spcBef>
                <a:spcPct val="0"/>
              </a:spcBef>
              <a:buClrTx/>
              <a:buFontTx/>
              <a:buNone/>
            </a:pPr>
            <a:r>
              <a:rPr lang="zh-CN" altLang="en-US" sz="2400" b="0">
                <a:solidFill>
                  <a:srgbClr val="333399"/>
                </a:solidFill>
                <a:latin typeface="Arial" panose="020B0604020202020204" pitchFamily="34" charset="0"/>
              </a:rPr>
              <a:t>查找路由表</a:t>
            </a:r>
          </a:p>
        </p:txBody>
      </p:sp>
      <p:sp>
        <p:nvSpPr>
          <p:cNvPr id="453745" name="Text Box 113">
            <a:extLst>
              <a:ext uri="{FF2B5EF4-FFF2-40B4-BE49-F238E27FC236}">
                <a16:creationId xmlns:a16="http://schemas.microsoft.com/office/drawing/2014/main" id="{00465BD3-6D64-49B5-A4AC-2EA5D396691A}"/>
              </a:ext>
            </a:extLst>
          </p:cNvPr>
          <p:cNvSpPr txBox="1">
            <a:spLocks noChangeArrowheads="1"/>
          </p:cNvSpPr>
          <p:nvPr/>
        </p:nvSpPr>
        <p:spPr bwMode="auto">
          <a:xfrm>
            <a:off x="4840288" y="1538288"/>
            <a:ext cx="1724025" cy="519112"/>
          </a:xfrm>
          <a:prstGeom prst="rect">
            <a:avLst/>
          </a:prstGeom>
          <a:solidFill>
            <a:srgbClr val="FFFF99"/>
          </a:solidFill>
          <a:ln w="9525">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130000"/>
              </a:lnSpc>
              <a:spcBef>
                <a:spcPct val="0"/>
              </a:spcBef>
              <a:buClrTx/>
              <a:buFontTx/>
              <a:buNone/>
            </a:pPr>
            <a:r>
              <a:rPr lang="zh-CN" altLang="en-US" sz="2400" b="0">
                <a:solidFill>
                  <a:srgbClr val="333399"/>
                </a:solidFill>
                <a:latin typeface="Arial" panose="020B0604020202020204" pitchFamily="34" charset="0"/>
              </a:rPr>
              <a:t>查找路由表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3740"/>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nodeType="afterEffect">
                                  <p:stCondLst>
                                    <p:cond delay="0"/>
                                  </p:stCondLst>
                                  <p:childTnLst>
                                    <p:set>
                                      <p:cBhvr>
                                        <p:cTn id="9" dur="1" fill="hold">
                                          <p:stCondLst>
                                            <p:cond delay="0"/>
                                          </p:stCondLst>
                                        </p:cTn>
                                        <p:tgtEl>
                                          <p:spTgt spid="453741"/>
                                        </p:tgtEl>
                                        <p:attrNameLst>
                                          <p:attrName>style.visibility</p:attrName>
                                        </p:attrNameLst>
                                      </p:cBhvr>
                                      <p:to>
                                        <p:strVal val="visible"/>
                                      </p:to>
                                    </p:set>
                                    <p:animEffect transition="in" filter="wipe(left)">
                                      <p:cBhvr>
                                        <p:cTn id="10" dur="1000"/>
                                        <p:tgtEl>
                                          <p:spTgt spid="453741"/>
                                        </p:tgtEl>
                                      </p:cBhvr>
                                    </p:animEffect>
                                  </p:childTnLst>
                                </p:cTn>
                              </p:par>
                            </p:childTnLst>
                          </p:cTn>
                        </p:par>
                        <p:par>
                          <p:cTn id="11" fill="hold" nodeType="afterGroup">
                            <p:stCondLst>
                              <p:cond delay="4000"/>
                            </p:stCondLst>
                            <p:childTnLst>
                              <p:par>
                                <p:cTn id="12" presetID="1" presetClass="exit" presetSubtype="0" fill="hold" nodeType="afterEffect">
                                  <p:stCondLst>
                                    <p:cond delay="500"/>
                                  </p:stCondLst>
                                  <p:childTnLst>
                                    <p:set>
                                      <p:cBhvr>
                                        <p:cTn id="13" dur="1" fill="hold">
                                          <p:stCondLst>
                                            <p:cond delay="0"/>
                                          </p:stCondLst>
                                        </p:cTn>
                                        <p:tgtEl>
                                          <p:spTgt spid="453741"/>
                                        </p:tgtEl>
                                        <p:attrNameLst>
                                          <p:attrName>style.visibility</p:attrName>
                                        </p:attrNameLst>
                                      </p:cBhvr>
                                      <p:to>
                                        <p:strVal val="hidden"/>
                                      </p:to>
                                    </p:set>
                                  </p:childTnLst>
                                </p:cTn>
                              </p:par>
                            </p:childTnLst>
                          </p:cTn>
                        </p:par>
                        <p:par>
                          <p:cTn id="14" fill="hold" nodeType="afterGroup">
                            <p:stCondLst>
                              <p:cond delay="4500"/>
                            </p:stCondLst>
                            <p:childTnLst>
                              <p:par>
                                <p:cTn id="15" presetID="1" presetClass="entr" presetSubtype="0" fill="hold" grpId="0" nodeType="afterEffect">
                                  <p:stCondLst>
                                    <p:cond delay="500"/>
                                  </p:stCondLst>
                                  <p:childTnLst>
                                    <p:set>
                                      <p:cBhvr>
                                        <p:cTn id="16" dur="1" fill="hold">
                                          <p:stCondLst>
                                            <p:cond delay="0"/>
                                          </p:stCondLst>
                                        </p:cTn>
                                        <p:tgtEl>
                                          <p:spTgt spid="453744"/>
                                        </p:tgtEl>
                                        <p:attrNameLst>
                                          <p:attrName>style.visibility</p:attrName>
                                        </p:attrNameLst>
                                      </p:cBhvr>
                                      <p:to>
                                        <p:strVal val="visible"/>
                                      </p:to>
                                    </p:set>
                                  </p:childTnLst>
                                </p:cTn>
                              </p:par>
                            </p:childTnLst>
                          </p:cTn>
                        </p:par>
                        <p:par>
                          <p:cTn id="17" fill="hold" nodeType="afterGroup">
                            <p:stCondLst>
                              <p:cond delay="5000"/>
                            </p:stCondLst>
                            <p:childTnLst>
                              <p:par>
                                <p:cTn id="18" presetID="1" presetClass="exit" presetSubtype="0" fill="hold" grpId="1" nodeType="afterEffect">
                                  <p:stCondLst>
                                    <p:cond delay="1000"/>
                                  </p:stCondLst>
                                  <p:childTnLst>
                                    <p:set>
                                      <p:cBhvr>
                                        <p:cTn id="19" dur="1" fill="hold">
                                          <p:stCondLst>
                                            <p:cond delay="0"/>
                                          </p:stCondLst>
                                        </p:cTn>
                                        <p:tgtEl>
                                          <p:spTgt spid="453744"/>
                                        </p:tgtEl>
                                        <p:attrNameLst>
                                          <p:attrName>style.visibility</p:attrName>
                                        </p:attrNameLst>
                                      </p:cBhvr>
                                      <p:to>
                                        <p:strVal val="hidden"/>
                                      </p:to>
                                    </p:set>
                                  </p:childTnLst>
                                </p:cTn>
                              </p:par>
                            </p:childTnLst>
                          </p:cTn>
                        </p:par>
                        <p:par>
                          <p:cTn id="20" fill="hold" nodeType="afterGroup">
                            <p:stCondLst>
                              <p:cond delay="6000"/>
                            </p:stCondLst>
                            <p:childTnLst>
                              <p:par>
                                <p:cTn id="21" presetID="22" presetClass="entr" presetSubtype="8" fill="hold" nodeType="afterEffect">
                                  <p:stCondLst>
                                    <p:cond delay="0"/>
                                  </p:stCondLst>
                                  <p:childTnLst>
                                    <p:set>
                                      <p:cBhvr>
                                        <p:cTn id="22" dur="1" fill="hold">
                                          <p:stCondLst>
                                            <p:cond delay="0"/>
                                          </p:stCondLst>
                                        </p:cTn>
                                        <p:tgtEl>
                                          <p:spTgt spid="453742"/>
                                        </p:tgtEl>
                                        <p:attrNameLst>
                                          <p:attrName>style.visibility</p:attrName>
                                        </p:attrNameLst>
                                      </p:cBhvr>
                                      <p:to>
                                        <p:strVal val="visible"/>
                                      </p:to>
                                    </p:set>
                                    <p:animEffect transition="in" filter="wipe(left)">
                                      <p:cBhvr>
                                        <p:cTn id="23" dur="1000"/>
                                        <p:tgtEl>
                                          <p:spTgt spid="453742"/>
                                        </p:tgtEl>
                                      </p:cBhvr>
                                    </p:animEffect>
                                  </p:childTnLst>
                                </p:cTn>
                              </p:par>
                            </p:childTnLst>
                          </p:cTn>
                        </p:par>
                        <p:par>
                          <p:cTn id="24" fill="hold" nodeType="afterGroup">
                            <p:stCondLst>
                              <p:cond delay="7000"/>
                            </p:stCondLst>
                            <p:childTnLst>
                              <p:par>
                                <p:cTn id="25" presetID="1" presetClass="exit" presetSubtype="0" fill="hold" nodeType="afterEffect">
                                  <p:stCondLst>
                                    <p:cond delay="500"/>
                                  </p:stCondLst>
                                  <p:childTnLst>
                                    <p:set>
                                      <p:cBhvr>
                                        <p:cTn id="26" dur="1" fill="hold">
                                          <p:stCondLst>
                                            <p:cond delay="0"/>
                                          </p:stCondLst>
                                        </p:cTn>
                                        <p:tgtEl>
                                          <p:spTgt spid="453742"/>
                                        </p:tgtEl>
                                        <p:attrNameLst>
                                          <p:attrName>style.visibility</p:attrName>
                                        </p:attrNameLst>
                                      </p:cBhvr>
                                      <p:to>
                                        <p:strVal val="hidden"/>
                                      </p:to>
                                    </p:set>
                                  </p:childTnLst>
                                </p:cTn>
                              </p:par>
                            </p:childTnLst>
                          </p:cTn>
                        </p:par>
                        <p:par>
                          <p:cTn id="27" fill="hold" nodeType="afterGroup">
                            <p:stCondLst>
                              <p:cond delay="7500"/>
                            </p:stCondLst>
                            <p:childTnLst>
                              <p:par>
                                <p:cTn id="28" presetID="1" presetClass="entr" presetSubtype="0" fill="hold" grpId="0" nodeType="afterEffect">
                                  <p:stCondLst>
                                    <p:cond delay="500"/>
                                  </p:stCondLst>
                                  <p:childTnLst>
                                    <p:set>
                                      <p:cBhvr>
                                        <p:cTn id="29" dur="1" fill="hold">
                                          <p:stCondLst>
                                            <p:cond delay="0"/>
                                          </p:stCondLst>
                                        </p:cTn>
                                        <p:tgtEl>
                                          <p:spTgt spid="453745"/>
                                        </p:tgtEl>
                                        <p:attrNameLst>
                                          <p:attrName>style.visibility</p:attrName>
                                        </p:attrNameLst>
                                      </p:cBhvr>
                                      <p:to>
                                        <p:strVal val="visible"/>
                                      </p:to>
                                    </p:set>
                                  </p:childTnLst>
                                </p:cTn>
                              </p:par>
                            </p:childTnLst>
                          </p:cTn>
                        </p:par>
                        <p:par>
                          <p:cTn id="30" fill="hold" nodeType="afterGroup">
                            <p:stCondLst>
                              <p:cond delay="8000"/>
                            </p:stCondLst>
                            <p:childTnLst>
                              <p:par>
                                <p:cTn id="31" presetID="1" presetClass="exit" presetSubtype="0" fill="hold" grpId="1" nodeType="afterEffect">
                                  <p:stCondLst>
                                    <p:cond delay="1000"/>
                                  </p:stCondLst>
                                  <p:childTnLst>
                                    <p:set>
                                      <p:cBhvr>
                                        <p:cTn id="32" dur="1" fill="hold">
                                          <p:stCondLst>
                                            <p:cond delay="0"/>
                                          </p:stCondLst>
                                        </p:cTn>
                                        <p:tgtEl>
                                          <p:spTgt spid="453745"/>
                                        </p:tgtEl>
                                        <p:attrNameLst>
                                          <p:attrName>style.visibility</p:attrName>
                                        </p:attrNameLst>
                                      </p:cBhvr>
                                      <p:to>
                                        <p:strVal val="hidden"/>
                                      </p:to>
                                    </p:set>
                                  </p:childTnLst>
                                </p:cTn>
                              </p:par>
                            </p:childTnLst>
                          </p:cTn>
                        </p:par>
                        <p:par>
                          <p:cTn id="33" fill="hold" nodeType="afterGroup">
                            <p:stCondLst>
                              <p:cond delay="9000"/>
                            </p:stCondLst>
                            <p:childTnLst>
                              <p:par>
                                <p:cTn id="34" presetID="22" presetClass="entr" presetSubtype="8" fill="hold" nodeType="afterEffect">
                                  <p:stCondLst>
                                    <p:cond delay="0"/>
                                  </p:stCondLst>
                                  <p:childTnLst>
                                    <p:set>
                                      <p:cBhvr>
                                        <p:cTn id="35" dur="1" fill="hold">
                                          <p:stCondLst>
                                            <p:cond delay="0"/>
                                          </p:stCondLst>
                                        </p:cTn>
                                        <p:tgtEl>
                                          <p:spTgt spid="453743"/>
                                        </p:tgtEl>
                                        <p:attrNameLst>
                                          <p:attrName>style.visibility</p:attrName>
                                        </p:attrNameLst>
                                      </p:cBhvr>
                                      <p:to>
                                        <p:strVal val="visible"/>
                                      </p:to>
                                    </p:set>
                                    <p:animEffect transition="in" filter="wipe(left)">
                                      <p:cBhvr>
                                        <p:cTn id="36" dur="1000"/>
                                        <p:tgtEl>
                                          <p:spTgt spid="453743"/>
                                        </p:tgtEl>
                                      </p:cBhvr>
                                    </p:animEffect>
                                  </p:childTnLst>
                                </p:cTn>
                              </p:par>
                            </p:childTnLst>
                          </p:cTn>
                        </p:par>
                        <p:par>
                          <p:cTn id="37" fill="hold" nodeType="afterGroup">
                            <p:stCondLst>
                              <p:cond delay="10000"/>
                            </p:stCondLst>
                            <p:childTnLst>
                              <p:par>
                                <p:cTn id="38" presetID="1" presetClass="exit" presetSubtype="0" fill="hold" nodeType="afterEffect">
                                  <p:stCondLst>
                                    <p:cond delay="1000"/>
                                  </p:stCondLst>
                                  <p:childTnLst>
                                    <p:set>
                                      <p:cBhvr>
                                        <p:cTn id="39" dur="1" fill="hold">
                                          <p:stCondLst>
                                            <p:cond delay="0"/>
                                          </p:stCondLst>
                                        </p:cTn>
                                        <p:tgtEl>
                                          <p:spTgt spid="4537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40" grpId="0" animBg="1"/>
      <p:bldP spid="453744" grpId="0" animBg="1"/>
      <p:bldP spid="453744" grpId="1" animBg="1"/>
      <p:bldP spid="453745" grpId="0" animBg="1"/>
      <p:bldP spid="45374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6611950-5733-4FD8-A5AA-6D0553565637}"/>
              </a:ext>
            </a:extLst>
          </p:cNvPr>
          <p:cNvSpPr>
            <a:spLocks noGrp="1" noChangeArrowheads="1"/>
          </p:cNvSpPr>
          <p:nvPr>
            <p:ph type="title"/>
          </p:nvPr>
        </p:nvSpPr>
        <p:spPr/>
        <p:txBody>
          <a:bodyPr/>
          <a:lstStyle/>
          <a:p>
            <a:pPr eaLnBrk="1" hangingPunct="1"/>
            <a:r>
              <a:rPr lang="en-US" altLang="zh-CN"/>
              <a:t>ARP &amp; RARP</a:t>
            </a:r>
          </a:p>
        </p:txBody>
      </p:sp>
      <p:sp>
        <p:nvSpPr>
          <p:cNvPr id="14339" name="Text Box 5">
            <a:extLst>
              <a:ext uri="{FF2B5EF4-FFF2-40B4-BE49-F238E27FC236}">
                <a16:creationId xmlns:a16="http://schemas.microsoft.com/office/drawing/2014/main" id="{1F80AB55-50F2-425E-8F68-E5B7C322BF42}"/>
              </a:ext>
            </a:extLst>
          </p:cNvPr>
          <p:cNvSpPr txBox="1">
            <a:spLocks noChangeArrowheads="1"/>
          </p:cNvSpPr>
          <p:nvPr/>
        </p:nvSpPr>
        <p:spPr bwMode="auto">
          <a:xfrm>
            <a:off x="939800" y="1585913"/>
            <a:ext cx="1168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400" b="0">
                <a:solidFill>
                  <a:schemeClr val="folHlink"/>
                </a:solidFill>
                <a:latin typeface="Arial" panose="020B0604020202020204" pitchFamily="34" charset="0"/>
              </a:rPr>
              <a:t>IP </a:t>
            </a:r>
            <a:r>
              <a:rPr lang="zh-CN" altLang="en-US" sz="2400" b="0">
                <a:solidFill>
                  <a:schemeClr val="folHlink"/>
                </a:solidFill>
                <a:latin typeface="Arial" panose="020B0604020202020204" pitchFamily="34" charset="0"/>
              </a:rPr>
              <a:t>地址</a:t>
            </a:r>
          </a:p>
        </p:txBody>
      </p:sp>
      <p:sp>
        <p:nvSpPr>
          <p:cNvPr id="14340" name="Text Box 6">
            <a:extLst>
              <a:ext uri="{FF2B5EF4-FFF2-40B4-BE49-F238E27FC236}">
                <a16:creationId xmlns:a16="http://schemas.microsoft.com/office/drawing/2014/main" id="{5D0A994B-8E6D-4E70-BE27-A8BED5AC22CC}"/>
              </a:ext>
            </a:extLst>
          </p:cNvPr>
          <p:cNvSpPr txBox="1">
            <a:spLocks noChangeArrowheads="1"/>
          </p:cNvSpPr>
          <p:nvPr/>
        </p:nvSpPr>
        <p:spPr bwMode="auto">
          <a:xfrm>
            <a:off x="6705600" y="1517650"/>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chemeClr val="folHlink"/>
                </a:solidFill>
                <a:latin typeface="Arial" panose="020B0604020202020204" pitchFamily="34" charset="0"/>
              </a:rPr>
              <a:t>物理地址</a:t>
            </a:r>
          </a:p>
        </p:txBody>
      </p:sp>
      <p:sp>
        <p:nvSpPr>
          <p:cNvPr id="14341" name="Rectangle 7">
            <a:extLst>
              <a:ext uri="{FF2B5EF4-FFF2-40B4-BE49-F238E27FC236}">
                <a16:creationId xmlns:a16="http://schemas.microsoft.com/office/drawing/2014/main" id="{94D57F73-3E56-4205-94CA-FA27BA30F9EE}"/>
              </a:ext>
            </a:extLst>
          </p:cNvPr>
          <p:cNvSpPr>
            <a:spLocks noChangeArrowheads="1"/>
          </p:cNvSpPr>
          <p:nvPr/>
        </p:nvSpPr>
        <p:spPr bwMode="auto">
          <a:xfrm>
            <a:off x="3363913" y="1341438"/>
            <a:ext cx="2170112" cy="94456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400" b="0">
                <a:solidFill>
                  <a:schemeClr val="folHlink"/>
                </a:solidFill>
                <a:latin typeface="Arial" panose="020B0604020202020204" pitchFamily="34" charset="0"/>
              </a:rPr>
              <a:t>ARP</a:t>
            </a:r>
          </a:p>
        </p:txBody>
      </p:sp>
      <p:sp>
        <p:nvSpPr>
          <p:cNvPr id="14342" name="AutoShape 8">
            <a:extLst>
              <a:ext uri="{FF2B5EF4-FFF2-40B4-BE49-F238E27FC236}">
                <a16:creationId xmlns:a16="http://schemas.microsoft.com/office/drawing/2014/main" id="{E9B00441-27BA-4EC7-83D1-DE78DD24724A}"/>
              </a:ext>
            </a:extLst>
          </p:cNvPr>
          <p:cNvSpPr>
            <a:spLocks noChangeArrowheads="1"/>
          </p:cNvSpPr>
          <p:nvPr/>
        </p:nvSpPr>
        <p:spPr bwMode="auto">
          <a:xfrm>
            <a:off x="2195513" y="1657350"/>
            <a:ext cx="1149350" cy="315913"/>
          </a:xfrm>
          <a:prstGeom prst="rightArrow">
            <a:avLst>
              <a:gd name="adj1" fmla="val 50000"/>
              <a:gd name="adj2" fmla="val 90955"/>
            </a:avLst>
          </a:prstGeom>
          <a:solidFill>
            <a:schemeClr val="hlink"/>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4343" name="AutoShape 9">
            <a:extLst>
              <a:ext uri="{FF2B5EF4-FFF2-40B4-BE49-F238E27FC236}">
                <a16:creationId xmlns:a16="http://schemas.microsoft.com/office/drawing/2014/main" id="{46A02CCE-085A-416B-924B-78E4E2B73BBE}"/>
              </a:ext>
            </a:extLst>
          </p:cNvPr>
          <p:cNvSpPr>
            <a:spLocks noChangeArrowheads="1"/>
          </p:cNvSpPr>
          <p:nvPr/>
        </p:nvSpPr>
        <p:spPr bwMode="auto">
          <a:xfrm>
            <a:off x="5537200" y="1657350"/>
            <a:ext cx="1147763" cy="315913"/>
          </a:xfrm>
          <a:prstGeom prst="rightArrow">
            <a:avLst>
              <a:gd name="adj1" fmla="val 50000"/>
              <a:gd name="adj2" fmla="val 90829"/>
            </a:avLst>
          </a:prstGeom>
          <a:solidFill>
            <a:schemeClr val="hlink"/>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4344" name="Text Box 10">
            <a:extLst>
              <a:ext uri="{FF2B5EF4-FFF2-40B4-BE49-F238E27FC236}">
                <a16:creationId xmlns:a16="http://schemas.microsoft.com/office/drawing/2014/main" id="{0B28221C-45CD-42E1-9E0D-0C12F7CF5BE2}"/>
              </a:ext>
            </a:extLst>
          </p:cNvPr>
          <p:cNvSpPr txBox="1">
            <a:spLocks noChangeArrowheads="1"/>
          </p:cNvSpPr>
          <p:nvPr/>
        </p:nvSpPr>
        <p:spPr bwMode="auto">
          <a:xfrm>
            <a:off x="909638" y="3128963"/>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chemeClr val="folHlink"/>
                </a:solidFill>
                <a:latin typeface="Arial" panose="020B0604020202020204" pitchFamily="34" charset="0"/>
              </a:rPr>
              <a:t>物理地址</a:t>
            </a:r>
          </a:p>
        </p:txBody>
      </p:sp>
      <p:sp>
        <p:nvSpPr>
          <p:cNvPr id="14345" name="Text Box 11">
            <a:extLst>
              <a:ext uri="{FF2B5EF4-FFF2-40B4-BE49-F238E27FC236}">
                <a16:creationId xmlns:a16="http://schemas.microsoft.com/office/drawing/2014/main" id="{5A7B09DF-2697-428F-87E8-E12CB78717FA}"/>
              </a:ext>
            </a:extLst>
          </p:cNvPr>
          <p:cNvSpPr txBox="1">
            <a:spLocks noChangeArrowheads="1"/>
          </p:cNvSpPr>
          <p:nvPr/>
        </p:nvSpPr>
        <p:spPr bwMode="auto">
          <a:xfrm>
            <a:off x="6931025" y="3128963"/>
            <a:ext cx="1169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400" b="0">
                <a:solidFill>
                  <a:schemeClr val="folHlink"/>
                </a:solidFill>
                <a:latin typeface="Arial" panose="020B0604020202020204" pitchFamily="34" charset="0"/>
              </a:rPr>
              <a:t>IP </a:t>
            </a:r>
            <a:r>
              <a:rPr lang="zh-CN" altLang="en-US" sz="2400" b="0">
                <a:solidFill>
                  <a:schemeClr val="folHlink"/>
                </a:solidFill>
                <a:latin typeface="Arial" panose="020B0604020202020204" pitchFamily="34" charset="0"/>
              </a:rPr>
              <a:t>地址</a:t>
            </a:r>
          </a:p>
        </p:txBody>
      </p:sp>
      <p:sp>
        <p:nvSpPr>
          <p:cNvPr id="14346" name="Rectangle 12">
            <a:extLst>
              <a:ext uri="{FF2B5EF4-FFF2-40B4-BE49-F238E27FC236}">
                <a16:creationId xmlns:a16="http://schemas.microsoft.com/office/drawing/2014/main" id="{F9AF4C14-F103-4E03-B8E8-82BEA53BEC12}"/>
              </a:ext>
            </a:extLst>
          </p:cNvPr>
          <p:cNvSpPr>
            <a:spLocks noChangeArrowheads="1"/>
          </p:cNvSpPr>
          <p:nvPr/>
        </p:nvSpPr>
        <p:spPr bwMode="auto">
          <a:xfrm>
            <a:off x="3419475" y="2917825"/>
            <a:ext cx="2170113" cy="94456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400" b="0">
                <a:solidFill>
                  <a:schemeClr val="folHlink"/>
                </a:solidFill>
                <a:latin typeface="Arial" panose="020B0604020202020204" pitchFamily="34" charset="0"/>
              </a:rPr>
              <a:t>RARP</a:t>
            </a:r>
          </a:p>
        </p:txBody>
      </p:sp>
      <p:sp>
        <p:nvSpPr>
          <p:cNvPr id="14347" name="AutoShape 13">
            <a:extLst>
              <a:ext uri="{FF2B5EF4-FFF2-40B4-BE49-F238E27FC236}">
                <a16:creationId xmlns:a16="http://schemas.microsoft.com/office/drawing/2014/main" id="{97400CD6-01D0-4260-9870-9D43A0636B95}"/>
              </a:ext>
            </a:extLst>
          </p:cNvPr>
          <p:cNvSpPr>
            <a:spLocks noChangeArrowheads="1"/>
          </p:cNvSpPr>
          <p:nvPr/>
        </p:nvSpPr>
        <p:spPr bwMode="auto">
          <a:xfrm>
            <a:off x="2268538" y="3233738"/>
            <a:ext cx="1149350" cy="315912"/>
          </a:xfrm>
          <a:prstGeom prst="rightArrow">
            <a:avLst>
              <a:gd name="adj1" fmla="val 50000"/>
              <a:gd name="adj2" fmla="val 90955"/>
            </a:avLst>
          </a:prstGeom>
          <a:solidFill>
            <a:schemeClr val="hlink"/>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4348" name="AutoShape 14">
            <a:extLst>
              <a:ext uri="{FF2B5EF4-FFF2-40B4-BE49-F238E27FC236}">
                <a16:creationId xmlns:a16="http://schemas.microsoft.com/office/drawing/2014/main" id="{A56E5E07-AEE4-46E5-A592-CB893511FF04}"/>
              </a:ext>
            </a:extLst>
          </p:cNvPr>
          <p:cNvSpPr>
            <a:spLocks noChangeArrowheads="1"/>
          </p:cNvSpPr>
          <p:nvPr/>
        </p:nvSpPr>
        <p:spPr bwMode="auto">
          <a:xfrm>
            <a:off x="5656263" y="3233738"/>
            <a:ext cx="1147762" cy="315912"/>
          </a:xfrm>
          <a:prstGeom prst="rightArrow">
            <a:avLst>
              <a:gd name="adj1" fmla="val 50000"/>
              <a:gd name="adj2" fmla="val 90829"/>
            </a:avLst>
          </a:prstGeom>
          <a:solidFill>
            <a:schemeClr val="hlink"/>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A9F6EAE-9801-4DF2-B9BB-42EF54777DDD}"/>
              </a:ext>
            </a:extLst>
          </p:cNvPr>
          <p:cNvSpPr>
            <a:spLocks noGrp="1" noChangeArrowheads="1"/>
          </p:cNvSpPr>
          <p:nvPr>
            <p:ph type="title"/>
          </p:nvPr>
        </p:nvSpPr>
        <p:spPr/>
        <p:txBody>
          <a:bodyPr/>
          <a:lstStyle/>
          <a:p>
            <a:pPr eaLnBrk="1" hangingPunct="1"/>
            <a:r>
              <a:rPr lang="en-US" altLang="zh-CN"/>
              <a:t>ARP</a:t>
            </a:r>
            <a:r>
              <a:rPr lang="zh-CN" altLang="en-US"/>
              <a:t>简介</a:t>
            </a:r>
          </a:p>
        </p:txBody>
      </p:sp>
      <p:sp>
        <p:nvSpPr>
          <p:cNvPr id="15363" name="Rectangle 3">
            <a:extLst>
              <a:ext uri="{FF2B5EF4-FFF2-40B4-BE49-F238E27FC236}">
                <a16:creationId xmlns:a16="http://schemas.microsoft.com/office/drawing/2014/main" id="{B77B2C94-EBF8-44FA-801F-769DAEBC5CA8}"/>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1800"/>
              <a:t>不管网络层使用的是什么协议，在实际网络的链路上传送数据帧时，最终还是必须使用硬件地址。 </a:t>
            </a:r>
          </a:p>
          <a:p>
            <a:pPr eaLnBrk="1" hangingPunct="1">
              <a:buFont typeface="Wingdings" panose="05000000000000000000" pitchFamily="2" charset="2"/>
              <a:buNone/>
            </a:pPr>
            <a:r>
              <a:rPr lang="zh-CN" altLang="en-US" sz="1800"/>
              <a:t>每一个主机都设有一个 </a:t>
            </a:r>
            <a:r>
              <a:rPr lang="en-US" altLang="zh-CN" sz="1800"/>
              <a:t>ARP </a:t>
            </a:r>
            <a:r>
              <a:rPr lang="zh-CN" altLang="en-US" sz="1800"/>
              <a:t>高速缓存</a:t>
            </a:r>
            <a:r>
              <a:rPr lang="en-US" altLang="zh-CN" sz="1800"/>
              <a:t>(ARP cache)</a:t>
            </a:r>
            <a:r>
              <a:rPr lang="zh-CN" altLang="en-US" sz="1800"/>
              <a:t>，里面有所在的局域网上的各主机和路由器的 </a:t>
            </a:r>
            <a:r>
              <a:rPr lang="en-US" altLang="zh-CN" sz="1800"/>
              <a:t>IP </a:t>
            </a:r>
            <a:r>
              <a:rPr lang="zh-CN" altLang="en-US" sz="1800"/>
              <a:t>地址到硬件地址的映射表。</a:t>
            </a:r>
          </a:p>
          <a:p>
            <a:pPr eaLnBrk="1" hangingPunct="1">
              <a:buFont typeface="Wingdings" panose="05000000000000000000" pitchFamily="2" charset="2"/>
              <a:buNone/>
            </a:pPr>
            <a:r>
              <a:rPr lang="zh-CN" altLang="en-US" sz="1800"/>
              <a:t>当主机 </a:t>
            </a:r>
            <a:r>
              <a:rPr lang="en-US" altLang="zh-CN" sz="1800"/>
              <a:t>A </a:t>
            </a:r>
            <a:r>
              <a:rPr lang="zh-CN" altLang="en-US" sz="1800"/>
              <a:t>欲向本局域网上的某个主机 </a:t>
            </a:r>
            <a:r>
              <a:rPr lang="en-US" altLang="zh-CN" sz="1800"/>
              <a:t>B </a:t>
            </a:r>
            <a:r>
              <a:rPr lang="zh-CN" altLang="en-US" sz="1800"/>
              <a:t>发送 </a:t>
            </a:r>
            <a:r>
              <a:rPr lang="en-US" altLang="zh-CN" sz="1800"/>
              <a:t>IP </a:t>
            </a:r>
            <a:r>
              <a:rPr lang="zh-CN" altLang="en-US" sz="1800"/>
              <a:t>数据报时，就先在其 </a:t>
            </a:r>
            <a:r>
              <a:rPr lang="en-US" altLang="zh-CN" sz="1800"/>
              <a:t>ARP </a:t>
            </a:r>
            <a:r>
              <a:rPr lang="zh-CN" altLang="en-US" sz="1800"/>
              <a:t>高速缓存中查看有无主机 </a:t>
            </a:r>
            <a:r>
              <a:rPr lang="en-US" altLang="zh-CN" sz="1800"/>
              <a:t>B </a:t>
            </a:r>
            <a:r>
              <a:rPr lang="zh-CN" altLang="en-US" sz="1800"/>
              <a:t>的 </a:t>
            </a:r>
            <a:r>
              <a:rPr lang="en-US" altLang="zh-CN" sz="1800"/>
              <a:t>IP </a:t>
            </a:r>
            <a:r>
              <a:rPr lang="zh-CN" altLang="en-US" sz="1800"/>
              <a:t>地址。如有，就可查出其对应的硬件地址，再将此硬件地址写入 </a:t>
            </a:r>
            <a:r>
              <a:rPr lang="en-US" altLang="zh-CN" sz="1800"/>
              <a:t>MAC </a:t>
            </a:r>
            <a:r>
              <a:rPr lang="zh-CN" altLang="en-US" sz="1800"/>
              <a:t>帧，然后通过局域网将该 </a:t>
            </a:r>
            <a:r>
              <a:rPr lang="en-US" altLang="zh-CN" sz="1800"/>
              <a:t>MAC </a:t>
            </a:r>
            <a:r>
              <a:rPr lang="zh-CN" altLang="en-US" sz="1800"/>
              <a:t>帧发往此硬件地址。</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05">
            <a:extLst>
              <a:ext uri="{FF2B5EF4-FFF2-40B4-BE49-F238E27FC236}">
                <a16:creationId xmlns:a16="http://schemas.microsoft.com/office/drawing/2014/main" id="{A0EE3CE3-6488-4DB3-BD34-592D49E768A5}"/>
              </a:ext>
            </a:extLst>
          </p:cNvPr>
          <p:cNvSpPr>
            <a:spLocks noChangeArrowheads="1"/>
          </p:cNvSpPr>
          <p:nvPr/>
        </p:nvSpPr>
        <p:spPr bwMode="auto">
          <a:xfrm>
            <a:off x="0" y="0"/>
            <a:ext cx="9144000" cy="3500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16387" name="Group 94">
            <a:extLst>
              <a:ext uri="{FF2B5EF4-FFF2-40B4-BE49-F238E27FC236}">
                <a16:creationId xmlns:a16="http://schemas.microsoft.com/office/drawing/2014/main" id="{512497C3-7D66-49BD-BDEB-19923BAB3CB0}"/>
              </a:ext>
            </a:extLst>
          </p:cNvPr>
          <p:cNvGrpSpPr>
            <a:grpSpLocks/>
          </p:cNvGrpSpPr>
          <p:nvPr/>
        </p:nvGrpSpPr>
        <p:grpSpPr bwMode="auto">
          <a:xfrm>
            <a:off x="3703638" y="4794250"/>
            <a:ext cx="1590675" cy="409575"/>
            <a:chOff x="249" y="663"/>
            <a:chExt cx="1002" cy="258"/>
          </a:xfrm>
        </p:grpSpPr>
        <p:sp>
          <p:nvSpPr>
            <p:cNvPr id="16447" name="AutoShape 95">
              <a:extLst>
                <a:ext uri="{FF2B5EF4-FFF2-40B4-BE49-F238E27FC236}">
                  <a16:creationId xmlns:a16="http://schemas.microsoft.com/office/drawing/2014/main" id="{78E8002E-FA73-402F-9420-FA38188A3B0E}"/>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6448" name="Text Box 96">
              <a:extLst>
                <a:ext uri="{FF2B5EF4-FFF2-40B4-BE49-F238E27FC236}">
                  <a16:creationId xmlns:a16="http://schemas.microsoft.com/office/drawing/2014/main" id="{C635D9AD-BF34-410D-A6DA-B9B419C9B0BE}"/>
                </a:ext>
              </a:extLst>
            </p:cNvPr>
            <p:cNvSpPr txBox="1">
              <a:spLocks noChangeArrowheads="1"/>
            </p:cNvSpPr>
            <p:nvPr/>
          </p:nvSpPr>
          <p:spPr bwMode="auto">
            <a:xfrm flipH="1">
              <a:off x="386" y="663"/>
              <a:ext cx="865" cy="258"/>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ARP </a:t>
              </a:r>
              <a:r>
                <a:rPr kumimoji="1" lang="zh-CN" altLang="en-US" sz="2000" b="0">
                  <a:solidFill>
                    <a:srgbClr val="333399"/>
                  </a:solidFill>
                  <a:latin typeface="Arial" panose="020B0604020202020204" pitchFamily="34" charset="0"/>
                </a:rPr>
                <a:t>响应</a:t>
              </a:r>
            </a:p>
          </p:txBody>
        </p:sp>
      </p:grpSp>
      <p:sp>
        <p:nvSpPr>
          <p:cNvPr id="16388" name="Line 7">
            <a:extLst>
              <a:ext uri="{FF2B5EF4-FFF2-40B4-BE49-F238E27FC236}">
                <a16:creationId xmlns:a16="http://schemas.microsoft.com/office/drawing/2014/main" id="{81CF9ADD-1BA8-4555-BF3E-E336591359B0}"/>
              </a:ext>
            </a:extLst>
          </p:cNvPr>
          <p:cNvSpPr>
            <a:spLocks noChangeShapeType="1"/>
          </p:cNvSpPr>
          <p:nvPr/>
        </p:nvSpPr>
        <p:spPr bwMode="auto">
          <a:xfrm rot="5400000">
            <a:off x="1776412" y="2311401"/>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Line 8">
            <a:extLst>
              <a:ext uri="{FF2B5EF4-FFF2-40B4-BE49-F238E27FC236}">
                <a16:creationId xmlns:a16="http://schemas.microsoft.com/office/drawing/2014/main" id="{7E8C71D7-970D-4E6A-AFAC-5D52C82F1EE1}"/>
              </a:ext>
            </a:extLst>
          </p:cNvPr>
          <p:cNvSpPr>
            <a:spLocks noChangeShapeType="1"/>
          </p:cNvSpPr>
          <p:nvPr/>
        </p:nvSpPr>
        <p:spPr bwMode="auto">
          <a:xfrm rot="5400000">
            <a:off x="3791744" y="2302669"/>
            <a:ext cx="58896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Line 9">
            <a:extLst>
              <a:ext uri="{FF2B5EF4-FFF2-40B4-BE49-F238E27FC236}">
                <a16:creationId xmlns:a16="http://schemas.microsoft.com/office/drawing/2014/main" id="{C0A0A171-986C-4F21-A7A7-D845193EE30F}"/>
              </a:ext>
            </a:extLst>
          </p:cNvPr>
          <p:cNvSpPr>
            <a:spLocks noChangeShapeType="1"/>
          </p:cNvSpPr>
          <p:nvPr/>
        </p:nvSpPr>
        <p:spPr bwMode="auto">
          <a:xfrm rot="5400000">
            <a:off x="5524500" y="2311401"/>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10">
            <a:extLst>
              <a:ext uri="{FF2B5EF4-FFF2-40B4-BE49-F238E27FC236}">
                <a16:creationId xmlns:a16="http://schemas.microsoft.com/office/drawing/2014/main" id="{C35E27C0-6C57-4B09-955C-12FFF4A3C311}"/>
              </a:ext>
            </a:extLst>
          </p:cNvPr>
          <p:cNvSpPr>
            <a:spLocks noChangeShapeType="1"/>
          </p:cNvSpPr>
          <p:nvPr/>
        </p:nvSpPr>
        <p:spPr bwMode="auto">
          <a:xfrm rot="5400000">
            <a:off x="7567612" y="2311401"/>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11">
            <a:extLst>
              <a:ext uri="{FF2B5EF4-FFF2-40B4-BE49-F238E27FC236}">
                <a16:creationId xmlns:a16="http://schemas.microsoft.com/office/drawing/2014/main" id="{6AEA17B5-0DC2-42B8-B689-B8CC5632480D}"/>
              </a:ext>
            </a:extLst>
          </p:cNvPr>
          <p:cNvSpPr>
            <a:spLocks noChangeShapeType="1"/>
          </p:cNvSpPr>
          <p:nvPr/>
        </p:nvSpPr>
        <p:spPr bwMode="auto">
          <a:xfrm rot="5400000">
            <a:off x="468312" y="2311401"/>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6393" name="Picture 12">
            <a:extLst>
              <a:ext uri="{FF2B5EF4-FFF2-40B4-BE49-F238E27FC236}">
                <a16:creationId xmlns:a16="http://schemas.microsoft.com/office/drawing/2014/main" id="{7DCE83EC-A5BA-44C2-A724-9C402CDF33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459038"/>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3">
            <a:extLst>
              <a:ext uri="{FF2B5EF4-FFF2-40B4-BE49-F238E27FC236}">
                <a16:creationId xmlns:a16="http://schemas.microsoft.com/office/drawing/2014/main" id="{1CED7193-F784-438B-84F2-7CD09CA4038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5" y="2459038"/>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4">
            <a:extLst>
              <a:ext uri="{FF2B5EF4-FFF2-40B4-BE49-F238E27FC236}">
                <a16:creationId xmlns:a16="http://schemas.microsoft.com/office/drawing/2014/main" id="{DDB83C7D-29ED-49D1-8E7E-269BC3FBBA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188" y="245903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5">
            <a:extLst>
              <a:ext uri="{FF2B5EF4-FFF2-40B4-BE49-F238E27FC236}">
                <a16:creationId xmlns:a16="http://schemas.microsoft.com/office/drawing/2014/main" id="{C3EA35D2-F4CF-4A0E-868E-A9CD2BD22D3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588" y="245903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Line 16">
            <a:extLst>
              <a:ext uri="{FF2B5EF4-FFF2-40B4-BE49-F238E27FC236}">
                <a16:creationId xmlns:a16="http://schemas.microsoft.com/office/drawing/2014/main" id="{068718BE-F414-438E-98AA-0AFFE17FD57B}"/>
              </a:ext>
            </a:extLst>
          </p:cNvPr>
          <p:cNvSpPr>
            <a:spLocks noChangeShapeType="1"/>
          </p:cNvSpPr>
          <p:nvPr/>
        </p:nvSpPr>
        <p:spPr bwMode="auto">
          <a:xfrm>
            <a:off x="0" y="2017713"/>
            <a:ext cx="8583613" cy="206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Text Box 17">
            <a:extLst>
              <a:ext uri="{FF2B5EF4-FFF2-40B4-BE49-F238E27FC236}">
                <a16:creationId xmlns:a16="http://schemas.microsoft.com/office/drawing/2014/main" id="{D09AE75E-2D88-4FC3-B198-40662D82CB69}"/>
              </a:ext>
            </a:extLst>
          </p:cNvPr>
          <p:cNvSpPr txBox="1">
            <a:spLocks noChangeArrowheads="1"/>
          </p:cNvSpPr>
          <p:nvPr/>
        </p:nvSpPr>
        <p:spPr bwMode="auto">
          <a:xfrm>
            <a:off x="2268538" y="2528888"/>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a:t>
            </a:r>
          </a:p>
        </p:txBody>
      </p:sp>
      <p:sp>
        <p:nvSpPr>
          <p:cNvPr id="16399" name="Text Box 18">
            <a:extLst>
              <a:ext uri="{FF2B5EF4-FFF2-40B4-BE49-F238E27FC236}">
                <a16:creationId xmlns:a16="http://schemas.microsoft.com/office/drawing/2014/main" id="{0B4FDEBE-B2B3-4ED6-BBC0-5EBF3D257F27}"/>
              </a:ext>
            </a:extLst>
          </p:cNvPr>
          <p:cNvSpPr txBox="1">
            <a:spLocks noChangeArrowheads="1"/>
          </p:cNvSpPr>
          <p:nvPr/>
        </p:nvSpPr>
        <p:spPr bwMode="auto">
          <a:xfrm>
            <a:off x="4257675" y="240506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Y</a:t>
            </a:r>
          </a:p>
        </p:txBody>
      </p:sp>
      <p:sp>
        <p:nvSpPr>
          <p:cNvPr id="16400" name="Text Box 19">
            <a:extLst>
              <a:ext uri="{FF2B5EF4-FFF2-40B4-BE49-F238E27FC236}">
                <a16:creationId xmlns:a16="http://schemas.microsoft.com/office/drawing/2014/main" id="{EEE25B88-B69A-4015-B4D7-400558750A8A}"/>
              </a:ext>
            </a:extLst>
          </p:cNvPr>
          <p:cNvSpPr txBox="1">
            <a:spLocks noChangeArrowheads="1"/>
          </p:cNvSpPr>
          <p:nvPr/>
        </p:nvSpPr>
        <p:spPr bwMode="auto">
          <a:xfrm>
            <a:off x="941388" y="240506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X</a:t>
            </a:r>
          </a:p>
        </p:txBody>
      </p:sp>
      <p:sp>
        <p:nvSpPr>
          <p:cNvPr id="16401" name="Text Box 20">
            <a:extLst>
              <a:ext uri="{FF2B5EF4-FFF2-40B4-BE49-F238E27FC236}">
                <a16:creationId xmlns:a16="http://schemas.microsoft.com/office/drawing/2014/main" id="{D1B8CB1F-7827-4824-AB8F-53E53B11DD5D}"/>
              </a:ext>
            </a:extLst>
          </p:cNvPr>
          <p:cNvSpPr txBox="1">
            <a:spLocks noChangeArrowheads="1"/>
          </p:cNvSpPr>
          <p:nvPr/>
        </p:nvSpPr>
        <p:spPr bwMode="auto">
          <a:xfrm>
            <a:off x="5997575" y="25288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B</a:t>
            </a:r>
          </a:p>
        </p:txBody>
      </p:sp>
      <p:sp>
        <p:nvSpPr>
          <p:cNvPr id="16402" name="Text Box 21">
            <a:extLst>
              <a:ext uri="{FF2B5EF4-FFF2-40B4-BE49-F238E27FC236}">
                <a16:creationId xmlns:a16="http://schemas.microsoft.com/office/drawing/2014/main" id="{DBAB7151-7917-40C6-8BFE-C945BFA5ACD9}"/>
              </a:ext>
            </a:extLst>
          </p:cNvPr>
          <p:cNvSpPr txBox="1">
            <a:spLocks noChangeArrowheads="1"/>
          </p:cNvSpPr>
          <p:nvPr/>
        </p:nvSpPr>
        <p:spPr bwMode="auto">
          <a:xfrm>
            <a:off x="8047038" y="2405063"/>
            <a:ext cx="341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Z</a:t>
            </a:r>
          </a:p>
        </p:txBody>
      </p:sp>
      <p:sp>
        <p:nvSpPr>
          <p:cNvPr id="219181" name="Text Box 45">
            <a:extLst>
              <a:ext uri="{FF2B5EF4-FFF2-40B4-BE49-F238E27FC236}">
                <a16:creationId xmlns:a16="http://schemas.microsoft.com/office/drawing/2014/main" id="{0287DDF6-2F71-413A-A9FF-1CB19A078FDA}"/>
              </a:ext>
            </a:extLst>
          </p:cNvPr>
          <p:cNvSpPr txBox="1">
            <a:spLocks noChangeArrowheads="1"/>
          </p:cNvSpPr>
          <p:nvPr/>
        </p:nvSpPr>
        <p:spPr bwMode="auto">
          <a:xfrm>
            <a:off x="822325" y="3789363"/>
            <a:ext cx="2460625" cy="758825"/>
          </a:xfrm>
          <a:prstGeom prst="rect">
            <a:avLst/>
          </a:prstGeom>
          <a:solidFill>
            <a:srgbClr val="CCECFF"/>
          </a:solidFill>
          <a:ln w="9525">
            <a:solidFill>
              <a:schemeClr val="tx2"/>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buClrTx/>
              <a:buFontTx/>
              <a:buNone/>
            </a:pPr>
            <a:r>
              <a:rPr kumimoji="1" lang="zh-CN" altLang="en-US" sz="2400" b="0">
                <a:solidFill>
                  <a:srgbClr val="333399"/>
                </a:solidFill>
                <a:latin typeface="Arial" panose="020B0604020202020204" pitchFamily="34" charset="0"/>
              </a:rPr>
              <a:t>主机 </a:t>
            </a:r>
            <a:r>
              <a:rPr kumimoji="1" lang="en-US" altLang="zh-CN" sz="2400" b="0">
                <a:solidFill>
                  <a:srgbClr val="333399"/>
                </a:solidFill>
                <a:latin typeface="Arial" panose="020B0604020202020204" pitchFamily="34" charset="0"/>
              </a:rPr>
              <a:t>B </a:t>
            </a:r>
            <a:r>
              <a:rPr kumimoji="1" lang="zh-CN" altLang="en-US" sz="2400" b="0">
                <a:solidFill>
                  <a:srgbClr val="333399"/>
                </a:solidFill>
                <a:latin typeface="Arial" panose="020B0604020202020204" pitchFamily="34" charset="0"/>
              </a:rPr>
              <a:t>向 </a:t>
            </a:r>
            <a:r>
              <a:rPr kumimoji="1" lang="en-US" altLang="zh-CN" sz="2400" b="0">
                <a:solidFill>
                  <a:srgbClr val="333399"/>
                </a:solidFill>
                <a:latin typeface="Arial" panose="020B0604020202020204" pitchFamily="34" charset="0"/>
              </a:rPr>
              <a:t>A </a:t>
            </a:r>
            <a:r>
              <a:rPr kumimoji="1" lang="zh-CN" altLang="en-US" sz="2400" b="0">
                <a:solidFill>
                  <a:srgbClr val="333399"/>
                </a:solidFill>
                <a:latin typeface="Arial" panose="020B0604020202020204" pitchFamily="34" charset="0"/>
              </a:rPr>
              <a:t>发送</a:t>
            </a:r>
          </a:p>
          <a:p>
            <a:pPr algn="ctr" eaLnBrk="1" hangingPunct="1">
              <a:lnSpc>
                <a:spcPct val="90000"/>
              </a:lnSpc>
              <a:spcBef>
                <a:spcPct val="0"/>
              </a:spcBef>
              <a:buClrTx/>
              <a:buFontTx/>
              <a:buNone/>
            </a:pPr>
            <a:r>
              <a:rPr kumimoji="1" lang="en-US" altLang="zh-CN" sz="2400" b="0">
                <a:solidFill>
                  <a:srgbClr val="333399"/>
                </a:solidFill>
                <a:latin typeface="Arial" panose="020B0604020202020204" pitchFamily="34" charset="0"/>
              </a:rPr>
              <a:t>ARP </a:t>
            </a:r>
            <a:r>
              <a:rPr kumimoji="1" lang="zh-CN" altLang="en-US" sz="2400" b="0">
                <a:solidFill>
                  <a:srgbClr val="333399"/>
                </a:solidFill>
                <a:latin typeface="Arial" panose="020B0604020202020204" pitchFamily="34" charset="0"/>
              </a:rPr>
              <a:t>响应分组 </a:t>
            </a:r>
          </a:p>
        </p:txBody>
      </p:sp>
      <p:sp>
        <p:nvSpPr>
          <p:cNvPr id="219182" name="Text Box 46">
            <a:extLst>
              <a:ext uri="{FF2B5EF4-FFF2-40B4-BE49-F238E27FC236}">
                <a16:creationId xmlns:a16="http://schemas.microsoft.com/office/drawing/2014/main" id="{72112753-72EA-44F6-9BEC-DC9E5F4B25BB}"/>
              </a:ext>
            </a:extLst>
          </p:cNvPr>
          <p:cNvSpPr txBox="1">
            <a:spLocks noChangeArrowheads="1"/>
          </p:cNvSpPr>
          <p:nvPr/>
        </p:nvSpPr>
        <p:spPr bwMode="auto">
          <a:xfrm>
            <a:off x="227013" y="219075"/>
            <a:ext cx="2393950" cy="758825"/>
          </a:xfrm>
          <a:prstGeom prst="rect">
            <a:avLst/>
          </a:prstGeom>
          <a:solidFill>
            <a:srgbClr val="CCECFF"/>
          </a:solidFill>
          <a:ln w="9525">
            <a:solidFill>
              <a:schemeClr val="tx2"/>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buClrTx/>
              <a:buFontTx/>
              <a:buNone/>
            </a:pPr>
            <a:r>
              <a:rPr kumimoji="1" lang="zh-CN" altLang="en-US" sz="2400" b="0">
                <a:solidFill>
                  <a:srgbClr val="333399"/>
                </a:solidFill>
                <a:latin typeface="Arial" panose="020B0604020202020204" pitchFamily="34" charset="0"/>
              </a:rPr>
              <a:t>主机 </a:t>
            </a:r>
            <a:r>
              <a:rPr kumimoji="1" lang="en-US" altLang="zh-CN" sz="2400" b="0">
                <a:solidFill>
                  <a:srgbClr val="333399"/>
                </a:solidFill>
                <a:latin typeface="Arial" panose="020B0604020202020204" pitchFamily="34" charset="0"/>
              </a:rPr>
              <a:t>A </a:t>
            </a:r>
            <a:r>
              <a:rPr kumimoji="1" lang="zh-CN" altLang="en-US" sz="2400" b="0">
                <a:solidFill>
                  <a:srgbClr val="333399"/>
                </a:solidFill>
                <a:latin typeface="Arial" panose="020B0604020202020204" pitchFamily="34" charset="0"/>
              </a:rPr>
              <a:t>广播发送</a:t>
            </a:r>
          </a:p>
          <a:p>
            <a:pPr algn="ctr" eaLnBrk="1" hangingPunct="1">
              <a:lnSpc>
                <a:spcPct val="90000"/>
              </a:lnSpc>
              <a:spcBef>
                <a:spcPct val="0"/>
              </a:spcBef>
              <a:buClrTx/>
              <a:buFontTx/>
              <a:buNone/>
            </a:pPr>
            <a:r>
              <a:rPr kumimoji="1" lang="en-US" altLang="zh-CN" sz="2400" b="0">
                <a:solidFill>
                  <a:srgbClr val="333399"/>
                </a:solidFill>
                <a:latin typeface="Arial" panose="020B0604020202020204" pitchFamily="34" charset="0"/>
              </a:rPr>
              <a:t>ARP </a:t>
            </a:r>
            <a:r>
              <a:rPr kumimoji="1" lang="zh-CN" altLang="en-US" sz="2400" b="0">
                <a:solidFill>
                  <a:srgbClr val="333399"/>
                </a:solidFill>
                <a:latin typeface="Arial" panose="020B0604020202020204" pitchFamily="34" charset="0"/>
              </a:rPr>
              <a:t>请求分组 </a:t>
            </a:r>
          </a:p>
        </p:txBody>
      </p:sp>
      <p:sp>
        <p:nvSpPr>
          <p:cNvPr id="16405" name="Text Box 48">
            <a:extLst>
              <a:ext uri="{FF2B5EF4-FFF2-40B4-BE49-F238E27FC236}">
                <a16:creationId xmlns:a16="http://schemas.microsoft.com/office/drawing/2014/main" id="{80AA20DB-263C-4169-9D1F-F2D0D06AB1AE}"/>
              </a:ext>
            </a:extLst>
          </p:cNvPr>
          <p:cNvSpPr txBox="1">
            <a:spLocks noChangeArrowheads="1"/>
          </p:cNvSpPr>
          <p:nvPr/>
        </p:nvSpPr>
        <p:spPr bwMode="auto">
          <a:xfrm>
            <a:off x="2540000" y="1473200"/>
            <a:ext cx="1298575" cy="40957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ARP </a:t>
            </a:r>
            <a:r>
              <a:rPr kumimoji="1" lang="zh-CN" altLang="en-US" sz="2000" b="0">
                <a:solidFill>
                  <a:srgbClr val="333399"/>
                </a:solidFill>
                <a:latin typeface="Arial" panose="020B0604020202020204" pitchFamily="34" charset="0"/>
              </a:rPr>
              <a:t>请求</a:t>
            </a:r>
          </a:p>
        </p:txBody>
      </p:sp>
      <p:sp>
        <p:nvSpPr>
          <p:cNvPr id="16406" name="AutoShape 49">
            <a:extLst>
              <a:ext uri="{FF2B5EF4-FFF2-40B4-BE49-F238E27FC236}">
                <a16:creationId xmlns:a16="http://schemas.microsoft.com/office/drawing/2014/main" id="{3F561719-2981-461D-BCE4-03CC15C52C07}"/>
              </a:ext>
            </a:extLst>
          </p:cNvPr>
          <p:cNvSpPr>
            <a:spLocks noChangeArrowheads="1"/>
          </p:cNvSpPr>
          <p:nvPr/>
        </p:nvSpPr>
        <p:spPr bwMode="auto">
          <a:xfrm>
            <a:off x="3849688" y="1570038"/>
            <a:ext cx="217487" cy="204787"/>
          </a:xfrm>
          <a:prstGeom prst="rightArrow">
            <a:avLst>
              <a:gd name="adj1" fmla="val 50000"/>
              <a:gd name="adj2" fmla="val 26550"/>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6407" name="Text Box 50">
            <a:extLst>
              <a:ext uri="{FF2B5EF4-FFF2-40B4-BE49-F238E27FC236}">
                <a16:creationId xmlns:a16="http://schemas.microsoft.com/office/drawing/2014/main" id="{2B347573-E225-42E0-B518-7D6F9C6B9607}"/>
              </a:ext>
            </a:extLst>
          </p:cNvPr>
          <p:cNvSpPr txBox="1">
            <a:spLocks noChangeArrowheads="1"/>
          </p:cNvSpPr>
          <p:nvPr/>
        </p:nvSpPr>
        <p:spPr bwMode="auto">
          <a:xfrm>
            <a:off x="4464050" y="1473200"/>
            <a:ext cx="1298575" cy="40957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ARP </a:t>
            </a:r>
            <a:r>
              <a:rPr kumimoji="1" lang="zh-CN" altLang="en-US" sz="2000" b="0">
                <a:solidFill>
                  <a:srgbClr val="333399"/>
                </a:solidFill>
                <a:latin typeface="Arial" panose="020B0604020202020204" pitchFamily="34" charset="0"/>
              </a:rPr>
              <a:t>请求</a:t>
            </a:r>
          </a:p>
        </p:txBody>
      </p:sp>
      <p:sp>
        <p:nvSpPr>
          <p:cNvPr id="16408" name="AutoShape 51">
            <a:extLst>
              <a:ext uri="{FF2B5EF4-FFF2-40B4-BE49-F238E27FC236}">
                <a16:creationId xmlns:a16="http://schemas.microsoft.com/office/drawing/2014/main" id="{BFB8A57A-D025-439D-A3B8-0C4F6B6BB43C}"/>
              </a:ext>
            </a:extLst>
          </p:cNvPr>
          <p:cNvSpPr>
            <a:spLocks noChangeArrowheads="1"/>
          </p:cNvSpPr>
          <p:nvPr/>
        </p:nvSpPr>
        <p:spPr bwMode="auto">
          <a:xfrm>
            <a:off x="5743575" y="1595438"/>
            <a:ext cx="217488" cy="220662"/>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6409" name="Text Box 52">
            <a:extLst>
              <a:ext uri="{FF2B5EF4-FFF2-40B4-BE49-F238E27FC236}">
                <a16:creationId xmlns:a16="http://schemas.microsoft.com/office/drawing/2014/main" id="{1237AEDD-B5C9-46FE-8B36-F9D70ABAE765}"/>
              </a:ext>
            </a:extLst>
          </p:cNvPr>
          <p:cNvSpPr txBox="1">
            <a:spLocks noChangeArrowheads="1"/>
          </p:cNvSpPr>
          <p:nvPr/>
        </p:nvSpPr>
        <p:spPr bwMode="auto">
          <a:xfrm>
            <a:off x="6350000" y="1473200"/>
            <a:ext cx="1298575" cy="409575"/>
          </a:xfrm>
          <a:prstGeom prst="rect">
            <a:avLst/>
          </a:prstGeom>
          <a:solidFill>
            <a:srgbClr val="FFCCFF"/>
          </a:solidFill>
          <a:ln w="12700">
            <a:solidFill>
              <a:schemeClr val="tx1"/>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ARP </a:t>
            </a:r>
            <a:r>
              <a:rPr kumimoji="1" lang="zh-CN" altLang="en-US" sz="2000" b="0">
                <a:solidFill>
                  <a:srgbClr val="333399"/>
                </a:solidFill>
                <a:latin typeface="Arial" panose="020B0604020202020204" pitchFamily="34" charset="0"/>
              </a:rPr>
              <a:t>请求</a:t>
            </a:r>
          </a:p>
        </p:txBody>
      </p:sp>
      <p:sp>
        <p:nvSpPr>
          <p:cNvPr id="16410" name="AutoShape 53">
            <a:extLst>
              <a:ext uri="{FF2B5EF4-FFF2-40B4-BE49-F238E27FC236}">
                <a16:creationId xmlns:a16="http://schemas.microsoft.com/office/drawing/2014/main" id="{FC237C36-217D-49A5-8E97-BF89B583BC26}"/>
              </a:ext>
            </a:extLst>
          </p:cNvPr>
          <p:cNvSpPr>
            <a:spLocks noChangeArrowheads="1"/>
          </p:cNvSpPr>
          <p:nvPr/>
        </p:nvSpPr>
        <p:spPr bwMode="auto">
          <a:xfrm>
            <a:off x="7650163" y="1558925"/>
            <a:ext cx="217487" cy="220663"/>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grpSp>
        <p:nvGrpSpPr>
          <p:cNvPr id="16411" name="Group 93">
            <a:extLst>
              <a:ext uri="{FF2B5EF4-FFF2-40B4-BE49-F238E27FC236}">
                <a16:creationId xmlns:a16="http://schemas.microsoft.com/office/drawing/2014/main" id="{833BE264-3D5A-42A8-8B71-2664D3B28E18}"/>
              </a:ext>
            </a:extLst>
          </p:cNvPr>
          <p:cNvGrpSpPr>
            <a:grpSpLocks/>
          </p:cNvGrpSpPr>
          <p:nvPr/>
        </p:nvGrpSpPr>
        <p:grpSpPr bwMode="auto">
          <a:xfrm>
            <a:off x="395288" y="1485900"/>
            <a:ext cx="1590675" cy="409575"/>
            <a:chOff x="249" y="663"/>
            <a:chExt cx="1002" cy="258"/>
          </a:xfrm>
        </p:grpSpPr>
        <p:sp>
          <p:nvSpPr>
            <p:cNvPr id="16445" name="AutoShape 5">
              <a:extLst>
                <a:ext uri="{FF2B5EF4-FFF2-40B4-BE49-F238E27FC236}">
                  <a16:creationId xmlns:a16="http://schemas.microsoft.com/office/drawing/2014/main" id="{A7E938C1-C6C8-4AE6-9F71-B448EF167DE7}"/>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800" b="0">
                <a:solidFill>
                  <a:schemeClr val="tx1"/>
                </a:solidFill>
                <a:latin typeface="Tahoma" panose="020B0604030504040204" pitchFamily="34" charset="0"/>
              </a:endParaRPr>
            </a:p>
          </p:txBody>
        </p:sp>
        <p:sp>
          <p:nvSpPr>
            <p:cNvPr id="16446" name="Text Box 54">
              <a:extLst>
                <a:ext uri="{FF2B5EF4-FFF2-40B4-BE49-F238E27FC236}">
                  <a16:creationId xmlns:a16="http://schemas.microsoft.com/office/drawing/2014/main" id="{FAF4C66E-3E7E-4B64-94BA-1D1543A1C21C}"/>
                </a:ext>
              </a:extLst>
            </p:cNvPr>
            <p:cNvSpPr txBox="1">
              <a:spLocks noChangeArrowheads="1"/>
            </p:cNvSpPr>
            <p:nvPr/>
          </p:nvSpPr>
          <p:spPr bwMode="auto">
            <a:xfrm flipH="1">
              <a:off x="386" y="663"/>
              <a:ext cx="865" cy="258"/>
            </a:xfrm>
            <a:prstGeom prst="rect">
              <a:avLst/>
            </a:prstGeom>
            <a:solidFill>
              <a:srgbClr val="FFCCFF"/>
            </a:solidFill>
            <a:ln w="12700">
              <a:solidFill>
                <a:schemeClr val="tx1"/>
              </a:solidFill>
              <a:miter lim="800000"/>
              <a:headEnd/>
              <a:tailEnd/>
            </a:ln>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ARP </a:t>
              </a:r>
              <a:r>
                <a:rPr kumimoji="1" lang="zh-CN" altLang="en-US" sz="2000" b="0">
                  <a:solidFill>
                    <a:srgbClr val="333399"/>
                  </a:solidFill>
                  <a:latin typeface="Arial" panose="020B0604020202020204" pitchFamily="34" charset="0"/>
                </a:rPr>
                <a:t>请求</a:t>
              </a:r>
            </a:p>
          </p:txBody>
        </p:sp>
      </p:grpSp>
      <p:sp>
        <p:nvSpPr>
          <p:cNvPr id="16412" name="Text Box 55">
            <a:extLst>
              <a:ext uri="{FF2B5EF4-FFF2-40B4-BE49-F238E27FC236}">
                <a16:creationId xmlns:a16="http://schemas.microsoft.com/office/drawing/2014/main" id="{C023BF57-E48C-4071-AC2A-077D1CBA7CE6}"/>
              </a:ext>
            </a:extLst>
          </p:cNvPr>
          <p:cNvSpPr txBox="1">
            <a:spLocks noChangeArrowheads="1"/>
          </p:cNvSpPr>
          <p:nvPr/>
        </p:nvSpPr>
        <p:spPr bwMode="auto">
          <a:xfrm>
            <a:off x="2106613" y="2241550"/>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209.0.0.5</a:t>
            </a:r>
          </a:p>
        </p:txBody>
      </p:sp>
      <p:sp>
        <p:nvSpPr>
          <p:cNvPr id="16413" name="Text Box 56">
            <a:extLst>
              <a:ext uri="{FF2B5EF4-FFF2-40B4-BE49-F238E27FC236}">
                <a16:creationId xmlns:a16="http://schemas.microsoft.com/office/drawing/2014/main" id="{F41596FB-1C14-43B0-A2F2-813B8C466FDB}"/>
              </a:ext>
            </a:extLst>
          </p:cNvPr>
          <p:cNvSpPr txBox="1">
            <a:spLocks noChangeArrowheads="1"/>
          </p:cNvSpPr>
          <p:nvPr/>
        </p:nvSpPr>
        <p:spPr bwMode="auto">
          <a:xfrm>
            <a:off x="5778500" y="2135188"/>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209.0.0.6</a:t>
            </a:r>
          </a:p>
        </p:txBody>
      </p:sp>
      <p:sp>
        <p:nvSpPr>
          <p:cNvPr id="16414" name="Text Box 57">
            <a:extLst>
              <a:ext uri="{FF2B5EF4-FFF2-40B4-BE49-F238E27FC236}">
                <a16:creationId xmlns:a16="http://schemas.microsoft.com/office/drawing/2014/main" id="{6AD80D72-5F75-4254-B990-199A86C68120}"/>
              </a:ext>
            </a:extLst>
          </p:cNvPr>
          <p:cNvSpPr txBox="1">
            <a:spLocks noChangeArrowheads="1"/>
          </p:cNvSpPr>
          <p:nvPr/>
        </p:nvSpPr>
        <p:spPr bwMode="auto">
          <a:xfrm>
            <a:off x="971550" y="2960688"/>
            <a:ext cx="2414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00-00-C0-15-AD-18</a:t>
            </a:r>
          </a:p>
        </p:txBody>
      </p:sp>
      <p:sp>
        <p:nvSpPr>
          <p:cNvPr id="219194" name="Text Box 58">
            <a:extLst>
              <a:ext uri="{FF2B5EF4-FFF2-40B4-BE49-F238E27FC236}">
                <a16:creationId xmlns:a16="http://schemas.microsoft.com/office/drawing/2014/main" id="{DECEA664-6314-4293-AC46-1B7B7C6F3DAE}"/>
              </a:ext>
            </a:extLst>
          </p:cNvPr>
          <p:cNvSpPr txBox="1">
            <a:spLocks noChangeArrowheads="1"/>
          </p:cNvSpPr>
          <p:nvPr/>
        </p:nvSpPr>
        <p:spPr bwMode="auto">
          <a:xfrm>
            <a:off x="4716463" y="6237288"/>
            <a:ext cx="2414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08-00-2B-00-EE-0A</a:t>
            </a:r>
          </a:p>
        </p:txBody>
      </p:sp>
      <p:sp>
        <p:nvSpPr>
          <p:cNvPr id="16416" name="AutoShape 59">
            <a:extLst>
              <a:ext uri="{FF2B5EF4-FFF2-40B4-BE49-F238E27FC236}">
                <a16:creationId xmlns:a16="http://schemas.microsoft.com/office/drawing/2014/main" id="{44A00941-B432-4348-8864-1E980B8491E2}"/>
              </a:ext>
            </a:extLst>
          </p:cNvPr>
          <p:cNvSpPr>
            <a:spLocks noChangeArrowheads="1"/>
          </p:cNvSpPr>
          <p:nvPr/>
        </p:nvSpPr>
        <p:spPr bwMode="auto">
          <a:xfrm>
            <a:off x="3049588" y="592138"/>
            <a:ext cx="5921375" cy="661987"/>
          </a:xfrm>
          <a:prstGeom prst="wedgeRoundRectCallout">
            <a:avLst>
              <a:gd name="adj1" fmla="val -51181"/>
              <a:gd name="adj2" fmla="val 85972"/>
              <a:gd name="adj3" fmla="val 16667"/>
            </a:avLst>
          </a:prstGeom>
          <a:solidFill>
            <a:srgbClr val="FFCCFF"/>
          </a:solidFill>
          <a:ln w="9525">
            <a:solidFill>
              <a:schemeClr val="tx1"/>
            </a:solidFill>
            <a:miter lim="800000"/>
            <a:headEnd/>
            <a:tailEnd/>
          </a:ln>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b="0">
              <a:solidFill>
                <a:srgbClr val="333399"/>
              </a:solidFill>
              <a:latin typeface="Arial" panose="020B0604020202020204" pitchFamily="34" charset="0"/>
            </a:endParaRPr>
          </a:p>
        </p:txBody>
      </p:sp>
      <p:sp>
        <p:nvSpPr>
          <p:cNvPr id="16417" name="Text Box 60">
            <a:extLst>
              <a:ext uri="{FF2B5EF4-FFF2-40B4-BE49-F238E27FC236}">
                <a16:creationId xmlns:a16="http://schemas.microsoft.com/office/drawing/2014/main" id="{32255D6A-5C58-4BF4-A5C7-16E18FA87B8B}"/>
              </a:ext>
            </a:extLst>
          </p:cNvPr>
          <p:cNvSpPr txBox="1">
            <a:spLocks noChangeArrowheads="1"/>
          </p:cNvSpPr>
          <p:nvPr/>
        </p:nvSpPr>
        <p:spPr bwMode="auto">
          <a:xfrm>
            <a:off x="3121025" y="558800"/>
            <a:ext cx="5643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我是 </a:t>
            </a:r>
            <a:r>
              <a:rPr kumimoji="1" lang="en-US" altLang="zh-CN" sz="2000" b="0">
                <a:solidFill>
                  <a:srgbClr val="333399"/>
                </a:solidFill>
                <a:latin typeface="Arial" panose="020B0604020202020204" pitchFamily="34" charset="0"/>
              </a:rPr>
              <a:t>209.0.0.5</a:t>
            </a:r>
            <a:r>
              <a:rPr kumimoji="1" lang="zh-CN" altLang="en-US" sz="2000" b="0">
                <a:solidFill>
                  <a:srgbClr val="333399"/>
                </a:solidFill>
                <a:latin typeface="Arial" panose="020B0604020202020204" pitchFamily="34" charset="0"/>
              </a:rPr>
              <a:t>，硬件地址是 </a:t>
            </a:r>
            <a:r>
              <a:rPr kumimoji="1" lang="en-US" altLang="zh-CN" sz="2000" b="0">
                <a:solidFill>
                  <a:srgbClr val="333399"/>
                </a:solidFill>
                <a:latin typeface="Arial" panose="020B0604020202020204" pitchFamily="34" charset="0"/>
              </a:rPr>
              <a:t>00-00-C0-15-AD-18</a:t>
            </a:r>
          </a:p>
          <a:p>
            <a:pPr eaLnBrk="1" hangingPunct="1">
              <a:spcBef>
                <a:spcPct val="0"/>
              </a:spcBef>
              <a:buClrTx/>
              <a:buFontTx/>
              <a:buNone/>
            </a:pPr>
            <a:r>
              <a:rPr kumimoji="1" lang="zh-CN" altLang="en-US" sz="2000" b="0">
                <a:solidFill>
                  <a:srgbClr val="333399"/>
                </a:solidFill>
                <a:latin typeface="Arial" panose="020B0604020202020204" pitchFamily="34" charset="0"/>
              </a:rPr>
              <a:t>我想知道主机 </a:t>
            </a:r>
            <a:r>
              <a:rPr kumimoji="1" lang="en-US" altLang="zh-CN" sz="2000" b="0">
                <a:solidFill>
                  <a:srgbClr val="333399"/>
                </a:solidFill>
                <a:latin typeface="Arial" panose="020B0604020202020204" pitchFamily="34" charset="0"/>
              </a:rPr>
              <a:t>209.0.0.6 </a:t>
            </a:r>
            <a:r>
              <a:rPr kumimoji="1" lang="zh-CN" altLang="en-US" sz="2000" b="0">
                <a:solidFill>
                  <a:srgbClr val="333399"/>
                </a:solidFill>
                <a:latin typeface="Arial" panose="020B0604020202020204" pitchFamily="34" charset="0"/>
              </a:rPr>
              <a:t>的硬件地址</a:t>
            </a:r>
          </a:p>
        </p:txBody>
      </p:sp>
      <p:sp>
        <p:nvSpPr>
          <p:cNvPr id="16418" name="AutoShape 61">
            <a:extLst>
              <a:ext uri="{FF2B5EF4-FFF2-40B4-BE49-F238E27FC236}">
                <a16:creationId xmlns:a16="http://schemas.microsoft.com/office/drawing/2014/main" id="{0E402582-85EC-4348-99D5-172E0CCD5295}"/>
              </a:ext>
            </a:extLst>
          </p:cNvPr>
          <p:cNvSpPr>
            <a:spLocks noChangeArrowheads="1"/>
          </p:cNvSpPr>
          <p:nvPr/>
        </p:nvSpPr>
        <p:spPr bwMode="auto">
          <a:xfrm>
            <a:off x="4859338" y="3933825"/>
            <a:ext cx="3892550" cy="727075"/>
          </a:xfrm>
          <a:prstGeom prst="wedgeRoundRectCallout">
            <a:avLst>
              <a:gd name="adj1" fmla="val -44574"/>
              <a:gd name="adj2" fmla="val 81657"/>
              <a:gd name="adj3" fmla="val 16667"/>
            </a:avLst>
          </a:prstGeom>
          <a:solidFill>
            <a:srgbClr val="FFCCFF"/>
          </a:solidFill>
          <a:ln w="9525">
            <a:solidFill>
              <a:schemeClr val="tx1"/>
            </a:solidFill>
            <a:miter lim="800000"/>
            <a:headEnd/>
            <a:tailEnd/>
          </a:ln>
        </p:spPr>
        <p:txBody>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000">
              <a:solidFill>
                <a:srgbClr val="333399"/>
              </a:solidFill>
              <a:latin typeface="Arial" panose="020B0604020202020204" pitchFamily="34" charset="0"/>
            </a:endParaRPr>
          </a:p>
        </p:txBody>
      </p:sp>
      <p:sp>
        <p:nvSpPr>
          <p:cNvPr id="16419" name="Text Box 62">
            <a:extLst>
              <a:ext uri="{FF2B5EF4-FFF2-40B4-BE49-F238E27FC236}">
                <a16:creationId xmlns:a16="http://schemas.microsoft.com/office/drawing/2014/main" id="{7BF11BE8-99CB-4950-BEF3-29588AE0A792}"/>
              </a:ext>
            </a:extLst>
          </p:cNvPr>
          <p:cNvSpPr txBox="1">
            <a:spLocks noChangeArrowheads="1"/>
          </p:cNvSpPr>
          <p:nvPr/>
        </p:nvSpPr>
        <p:spPr bwMode="auto">
          <a:xfrm>
            <a:off x="4922838" y="3933825"/>
            <a:ext cx="3897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我是 </a:t>
            </a:r>
            <a:r>
              <a:rPr kumimoji="1" lang="en-US" altLang="zh-CN" sz="2000" b="0">
                <a:solidFill>
                  <a:srgbClr val="333399"/>
                </a:solidFill>
                <a:latin typeface="Arial" panose="020B0604020202020204" pitchFamily="34" charset="0"/>
              </a:rPr>
              <a:t>209.0.0.6</a:t>
            </a:r>
          </a:p>
          <a:p>
            <a:pPr eaLnBrk="1" hangingPunct="1">
              <a:spcBef>
                <a:spcPct val="0"/>
              </a:spcBef>
              <a:buClrTx/>
              <a:buFontTx/>
              <a:buNone/>
            </a:pPr>
            <a:r>
              <a:rPr kumimoji="1" lang="zh-CN" altLang="en-US" sz="2000" b="0">
                <a:solidFill>
                  <a:srgbClr val="333399"/>
                </a:solidFill>
                <a:latin typeface="Arial" panose="020B0604020202020204" pitchFamily="34" charset="0"/>
              </a:rPr>
              <a:t>硬件地址是 </a:t>
            </a:r>
            <a:r>
              <a:rPr kumimoji="1" lang="en-US" altLang="zh-CN" sz="2000" b="0">
                <a:solidFill>
                  <a:srgbClr val="333399"/>
                </a:solidFill>
                <a:latin typeface="Arial" panose="020B0604020202020204" pitchFamily="34" charset="0"/>
              </a:rPr>
              <a:t>08-00-2B-00-EE-0A</a:t>
            </a:r>
          </a:p>
        </p:txBody>
      </p:sp>
      <p:pic>
        <p:nvPicPr>
          <p:cNvPr id="16420" name="Picture 63">
            <a:extLst>
              <a:ext uri="{FF2B5EF4-FFF2-40B4-BE49-F238E27FC236}">
                <a16:creationId xmlns:a16="http://schemas.microsoft.com/office/drawing/2014/main" id="{3C5AF970-E992-4D34-AFD3-2382F58B8C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245903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1" name="Line 74">
            <a:extLst>
              <a:ext uri="{FF2B5EF4-FFF2-40B4-BE49-F238E27FC236}">
                <a16:creationId xmlns:a16="http://schemas.microsoft.com/office/drawing/2014/main" id="{89A9F96D-F4E9-483E-9087-FBB624B7136D}"/>
              </a:ext>
            </a:extLst>
          </p:cNvPr>
          <p:cNvSpPr>
            <a:spLocks noChangeShapeType="1"/>
          </p:cNvSpPr>
          <p:nvPr/>
        </p:nvSpPr>
        <p:spPr bwMode="auto">
          <a:xfrm rot="5400000">
            <a:off x="1797050" y="5621338"/>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75">
            <a:extLst>
              <a:ext uri="{FF2B5EF4-FFF2-40B4-BE49-F238E27FC236}">
                <a16:creationId xmlns:a16="http://schemas.microsoft.com/office/drawing/2014/main" id="{CA2BF507-C3B0-43C8-9719-EB7CD98C586E}"/>
              </a:ext>
            </a:extLst>
          </p:cNvPr>
          <p:cNvSpPr>
            <a:spLocks noChangeShapeType="1"/>
          </p:cNvSpPr>
          <p:nvPr/>
        </p:nvSpPr>
        <p:spPr bwMode="auto">
          <a:xfrm rot="5400000">
            <a:off x="3812381" y="5612607"/>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76">
            <a:extLst>
              <a:ext uri="{FF2B5EF4-FFF2-40B4-BE49-F238E27FC236}">
                <a16:creationId xmlns:a16="http://schemas.microsoft.com/office/drawing/2014/main" id="{829237B7-94BA-45C5-9CE6-79381F5905B5}"/>
              </a:ext>
            </a:extLst>
          </p:cNvPr>
          <p:cNvSpPr>
            <a:spLocks noChangeShapeType="1"/>
          </p:cNvSpPr>
          <p:nvPr/>
        </p:nvSpPr>
        <p:spPr bwMode="auto">
          <a:xfrm rot="5400000">
            <a:off x="5545137" y="5621338"/>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77">
            <a:extLst>
              <a:ext uri="{FF2B5EF4-FFF2-40B4-BE49-F238E27FC236}">
                <a16:creationId xmlns:a16="http://schemas.microsoft.com/office/drawing/2014/main" id="{CFA52D1F-7311-49D2-8B01-2D7BC76E2B8A}"/>
              </a:ext>
            </a:extLst>
          </p:cNvPr>
          <p:cNvSpPr>
            <a:spLocks noChangeShapeType="1"/>
          </p:cNvSpPr>
          <p:nvPr/>
        </p:nvSpPr>
        <p:spPr bwMode="auto">
          <a:xfrm rot="5400000">
            <a:off x="7588250" y="5621338"/>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78">
            <a:extLst>
              <a:ext uri="{FF2B5EF4-FFF2-40B4-BE49-F238E27FC236}">
                <a16:creationId xmlns:a16="http://schemas.microsoft.com/office/drawing/2014/main" id="{DB2E4910-41C1-49B9-968C-5C9B8B3D8083}"/>
              </a:ext>
            </a:extLst>
          </p:cNvPr>
          <p:cNvSpPr>
            <a:spLocks noChangeShapeType="1"/>
          </p:cNvSpPr>
          <p:nvPr/>
        </p:nvSpPr>
        <p:spPr bwMode="auto">
          <a:xfrm rot="5400000">
            <a:off x="488950" y="5621338"/>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6426" name="Picture 79">
            <a:extLst>
              <a:ext uri="{FF2B5EF4-FFF2-40B4-BE49-F238E27FC236}">
                <a16:creationId xmlns:a16="http://schemas.microsoft.com/office/drawing/2014/main" id="{9B8265FB-11B5-4DEA-AD12-88AB104EA5E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5768975"/>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7" name="Picture 80">
            <a:extLst>
              <a:ext uri="{FF2B5EF4-FFF2-40B4-BE49-F238E27FC236}">
                <a16:creationId xmlns:a16="http://schemas.microsoft.com/office/drawing/2014/main" id="{BDC0720F-2A48-449D-88E6-003F482F8A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563" y="5768975"/>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Picture 81">
            <a:extLst>
              <a:ext uri="{FF2B5EF4-FFF2-40B4-BE49-F238E27FC236}">
                <a16:creationId xmlns:a16="http://schemas.microsoft.com/office/drawing/2014/main" id="{16831BA5-9522-464F-A389-F745C887788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825" y="5768975"/>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82">
            <a:extLst>
              <a:ext uri="{FF2B5EF4-FFF2-40B4-BE49-F238E27FC236}">
                <a16:creationId xmlns:a16="http://schemas.microsoft.com/office/drawing/2014/main" id="{308ECFD7-B576-4BE7-90D5-F0E0454D9EA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225" y="5768975"/>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0" name="Line 83">
            <a:extLst>
              <a:ext uri="{FF2B5EF4-FFF2-40B4-BE49-F238E27FC236}">
                <a16:creationId xmlns:a16="http://schemas.microsoft.com/office/drawing/2014/main" id="{A5719737-9534-4A60-883B-362EFE67E8F3}"/>
              </a:ext>
            </a:extLst>
          </p:cNvPr>
          <p:cNvSpPr>
            <a:spLocks noChangeShapeType="1"/>
          </p:cNvSpPr>
          <p:nvPr/>
        </p:nvSpPr>
        <p:spPr bwMode="auto">
          <a:xfrm>
            <a:off x="20638" y="5327650"/>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Text Box 84">
            <a:extLst>
              <a:ext uri="{FF2B5EF4-FFF2-40B4-BE49-F238E27FC236}">
                <a16:creationId xmlns:a16="http://schemas.microsoft.com/office/drawing/2014/main" id="{F567911A-3339-4763-8DB7-465CC2FA298C}"/>
              </a:ext>
            </a:extLst>
          </p:cNvPr>
          <p:cNvSpPr txBox="1">
            <a:spLocks noChangeArrowheads="1"/>
          </p:cNvSpPr>
          <p:nvPr/>
        </p:nvSpPr>
        <p:spPr bwMode="auto">
          <a:xfrm>
            <a:off x="2289175" y="5838825"/>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A</a:t>
            </a:r>
          </a:p>
        </p:txBody>
      </p:sp>
      <p:sp>
        <p:nvSpPr>
          <p:cNvPr id="16432" name="Text Box 85">
            <a:extLst>
              <a:ext uri="{FF2B5EF4-FFF2-40B4-BE49-F238E27FC236}">
                <a16:creationId xmlns:a16="http://schemas.microsoft.com/office/drawing/2014/main" id="{5BCD5445-8748-400D-9830-5BB7789886D1}"/>
              </a:ext>
            </a:extLst>
          </p:cNvPr>
          <p:cNvSpPr txBox="1">
            <a:spLocks noChangeArrowheads="1"/>
          </p:cNvSpPr>
          <p:nvPr/>
        </p:nvSpPr>
        <p:spPr bwMode="auto">
          <a:xfrm>
            <a:off x="4278313" y="571500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Y</a:t>
            </a:r>
          </a:p>
        </p:txBody>
      </p:sp>
      <p:sp>
        <p:nvSpPr>
          <p:cNvPr id="16433" name="Text Box 86">
            <a:extLst>
              <a:ext uri="{FF2B5EF4-FFF2-40B4-BE49-F238E27FC236}">
                <a16:creationId xmlns:a16="http://schemas.microsoft.com/office/drawing/2014/main" id="{F1AA3C68-07BA-4340-B713-57681F2A5DF1}"/>
              </a:ext>
            </a:extLst>
          </p:cNvPr>
          <p:cNvSpPr txBox="1">
            <a:spLocks noChangeArrowheads="1"/>
          </p:cNvSpPr>
          <p:nvPr/>
        </p:nvSpPr>
        <p:spPr bwMode="auto">
          <a:xfrm>
            <a:off x="962025" y="5715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X</a:t>
            </a:r>
          </a:p>
        </p:txBody>
      </p:sp>
      <p:sp>
        <p:nvSpPr>
          <p:cNvPr id="16434" name="Text Box 87">
            <a:extLst>
              <a:ext uri="{FF2B5EF4-FFF2-40B4-BE49-F238E27FC236}">
                <a16:creationId xmlns:a16="http://schemas.microsoft.com/office/drawing/2014/main" id="{8C7E315D-E60A-4A7E-ABFB-9E5F7499614C}"/>
              </a:ext>
            </a:extLst>
          </p:cNvPr>
          <p:cNvSpPr txBox="1">
            <a:spLocks noChangeArrowheads="1"/>
          </p:cNvSpPr>
          <p:nvPr/>
        </p:nvSpPr>
        <p:spPr bwMode="auto">
          <a:xfrm>
            <a:off x="6018213" y="58388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B</a:t>
            </a:r>
          </a:p>
        </p:txBody>
      </p:sp>
      <p:sp>
        <p:nvSpPr>
          <p:cNvPr id="16435" name="Text Box 88">
            <a:extLst>
              <a:ext uri="{FF2B5EF4-FFF2-40B4-BE49-F238E27FC236}">
                <a16:creationId xmlns:a16="http://schemas.microsoft.com/office/drawing/2014/main" id="{2E8B93A7-A070-4497-9AF1-30D5484F85DD}"/>
              </a:ext>
            </a:extLst>
          </p:cNvPr>
          <p:cNvSpPr txBox="1">
            <a:spLocks noChangeArrowheads="1"/>
          </p:cNvSpPr>
          <p:nvPr/>
        </p:nvSpPr>
        <p:spPr bwMode="auto">
          <a:xfrm>
            <a:off x="8067675" y="5715000"/>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Z</a:t>
            </a:r>
          </a:p>
        </p:txBody>
      </p:sp>
      <p:sp>
        <p:nvSpPr>
          <p:cNvPr id="16436" name="Text Box 89">
            <a:extLst>
              <a:ext uri="{FF2B5EF4-FFF2-40B4-BE49-F238E27FC236}">
                <a16:creationId xmlns:a16="http://schemas.microsoft.com/office/drawing/2014/main" id="{26C9CDE0-4958-433D-BAD4-39939B33CAA4}"/>
              </a:ext>
            </a:extLst>
          </p:cNvPr>
          <p:cNvSpPr txBox="1">
            <a:spLocks noChangeArrowheads="1"/>
          </p:cNvSpPr>
          <p:nvPr/>
        </p:nvSpPr>
        <p:spPr bwMode="auto">
          <a:xfrm>
            <a:off x="2127250" y="5551488"/>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209.0.0.5</a:t>
            </a:r>
          </a:p>
        </p:txBody>
      </p:sp>
      <p:sp>
        <p:nvSpPr>
          <p:cNvPr id="16437" name="Text Box 90">
            <a:extLst>
              <a:ext uri="{FF2B5EF4-FFF2-40B4-BE49-F238E27FC236}">
                <a16:creationId xmlns:a16="http://schemas.microsoft.com/office/drawing/2014/main" id="{CD50609D-10A4-4E87-A68A-5794B4101C51}"/>
              </a:ext>
            </a:extLst>
          </p:cNvPr>
          <p:cNvSpPr txBox="1">
            <a:spLocks noChangeArrowheads="1"/>
          </p:cNvSpPr>
          <p:nvPr/>
        </p:nvSpPr>
        <p:spPr bwMode="auto">
          <a:xfrm>
            <a:off x="5799138" y="5445125"/>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209.0.0.6</a:t>
            </a:r>
          </a:p>
        </p:txBody>
      </p:sp>
      <p:sp>
        <p:nvSpPr>
          <p:cNvPr id="16438" name="Text Box 91">
            <a:extLst>
              <a:ext uri="{FF2B5EF4-FFF2-40B4-BE49-F238E27FC236}">
                <a16:creationId xmlns:a16="http://schemas.microsoft.com/office/drawing/2014/main" id="{0409CA2F-40E5-48CB-8130-A6C9EB788161}"/>
              </a:ext>
            </a:extLst>
          </p:cNvPr>
          <p:cNvSpPr txBox="1">
            <a:spLocks noChangeArrowheads="1"/>
          </p:cNvSpPr>
          <p:nvPr/>
        </p:nvSpPr>
        <p:spPr bwMode="auto">
          <a:xfrm>
            <a:off x="1182688" y="6270625"/>
            <a:ext cx="2414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00-00-C0-15-AD-18</a:t>
            </a:r>
          </a:p>
        </p:txBody>
      </p:sp>
      <p:pic>
        <p:nvPicPr>
          <p:cNvPr id="16439" name="Picture 92">
            <a:extLst>
              <a:ext uri="{FF2B5EF4-FFF2-40B4-BE49-F238E27FC236}">
                <a16:creationId xmlns:a16="http://schemas.microsoft.com/office/drawing/2014/main" id="{003C98D3-CE48-47F2-A66E-BA2ACF25C1B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5768975"/>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233" name="Freeform 97">
            <a:extLst>
              <a:ext uri="{FF2B5EF4-FFF2-40B4-BE49-F238E27FC236}">
                <a16:creationId xmlns:a16="http://schemas.microsoft.com/office/drawing/2014/main" id="{EC159C4C-6561-4B81-AB55-8033C40AC43B}"/>
              </a:ext>
            </a:extLst>
          </p:cNvPr>
          <p:cNvSpPr>
            <a:spLocks/>
          </p:cNvSpPr>
          <p:nvPr/>
        </p:nvSpPr>
        <p:spPr bwMode="auto">
          <a:xfrm>
            <a:off x="2052638" y="2095500"/>
            <a:ext cx="1943100" cy="687388"/>
          </a:xfrm>
          <a:custGeom>
            <a:avLst/>
            <a:gdLst>
              <a:gd name="T0" fmla="*/ 2147483646 w 1224"/>
              <a:gd name="T1" fmla="*/ 2147483646 h 433"/>
              <a:gd name="T2" fmla="*/ 2147483646 w 1224"/>
              <a:gd name="T3" fmla="*/ 2147483646 h 433"/>
              <a:gd name="T4" fmla="*/ 2147483646 w 1224"/>
              <a:gd name="T5" fmla="*/ 2147483646 h 433"/>
              <a:gd name="T6" fmla="*/ 2147483646 w 1224"/>
              <a:gd name="T7" fmla="*/ 2147483646 h 433"/>
              <a:gd name="T8" fmla="*/ 2147483646 w 1224"/>
              <a:gd name="T9" fmla="*/ 2147483646 h 433"/>
              <a:gd name="T10" fmla="*/ 2147483646 w 1224"/>
              <a:gd name="T11" fmla="*/ 2147483646 h 433"/>
              <a:gd name="T12" fmla="*/ 2147483646 w 1224"/>
              <a:gd name="T13" fmla="*/ 2147483646 h 433"/>
              <a:gd name="T14" fmla="*/ 2147483646 w 1224"/>
              <a:gd name="T15" fmla="*/ 2147483646 h 433"/>
              <a:gd name="T16" fmla="*/ 2147483646 w 1224"/>
              <a:gd name="T17" fmla="*/ 2147483646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234" name="Freeform 98">
            <a:extLst>
              <a:ext uri="{FF2B5EF4-FFF2-40B4-BE49-F238E27FC236}">
                <a16:creationId xmlns:a16="http://schemas.microsoft.com/office/drawing/2014/main" id="{A5C8A71A-BC28-4A63-832D-948D861A6F88}"/>
              </a:ext>
            </a:extLst>
          </p:cNvPr>
          <p:cNvSpPr>
            <a:spLocks/>
          </p:cNvSpPr>
          <p:nvPr/>
        </p:nvSpPr>
        <p:spPr bwMode="auto">
          <a:xfrm>
            <a:off x="2051050" y="2095500"/>
            <a:ext cx="3673475" cy="687388"/>
          </a:xfrm>
          <a:custGeom>
            <a:avLst/>
            <a:gdLst>
              <a:gd name="T0" fmla="*/ 2147483646 w 1224"/>
              <a:gd name="T1" fmla="*/ 2147483646 h 433"/>
              <a:gd name="T2" fmla="*/ 2147483646 w 1224"/>
              <a:gd name="T3" fmla="*/ 2147483646 h 433"/>
              <a:gd name="T4" fmla="*/ 2147483646 w 1224"/>
              <a:gd name="T5" fmla="*/ 2147483646 h 433"/>
              <a:gd name="T6" fmla="*/ 2147483646 w 1224"/>
              <a:gd name="T7" fmla="*/ 2147483646 h 433"/>
              <a:gd name="T8" fmla="*/ 2147483646 w 1224"/>
              <a:gd name="T9" fmla="*/ 2147483646 h 433"/>
              <a:gd name="T10" fmla="*/ 2147483646 w 1224"/>
              <a:gd name="T11" fmla="*/ 2147483646 h 433"/>
              <a:gd name="T12" fmla="*/ 2147483646 w 1224"/>
              <a:gd name="T13" fmla="*/ 2147483646 h 433"/>
              <a:gd name="T14" fmla="*/ 2147483646 w 1224"/>
              <a:gd name="T15" fmla="*/ 2147483646 h 433"/>
              <a:gd name="T16" fmla="*/ 2147483646 w 1224"/>
              <a:gd name="T17" fmla="*/ 2147483646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237" name="Freeform 101">
            <a:extLst>
              <a:ext uri="{FF2B5EF4-FFF2-40B4-BE49-F238E27FC236}">
                <a16:creationId xmlns:a16="http://schemas.microsoft.com/office/drawing/2014/main" id="{A21FC76F-6851-47A5-9698-C9582A9D7BB1}"/>
              </a:ext>
            </a:extLst>
          </p:cNvPr>
          <p:cNvSpPr>
            <a:spLocks/>
          </p:cNvSpPr>
          <p:nvPr/>
        </p:nvSpPr>
        <p:spPr bwMode="auto">
          <a:xfrm>
            <a:off x="2051050" y="2095500"/>
            <a:ext cx="5834063" cy="687388"/>
          </a:xfrm>
          <a:custGeom>
            <a:avLst/>
            <a:gdLst>
              <a:gd name="T0" fmla="*/ 2147483646 w 1224"/>
              <a:gd name="T1" fmla="*/ 2147483646 h 433"/>
              <a:gd name="T2" fmla="*/ 2147483646 w 1224"/>
              <a:gd name="T3" fmla="*/ 2147483646 h 433"/>
              <a:gd name="T4" fmla="*/ 2147483646 w 1224"/>
              <a:gd name="T5" fmla="*/ 2147483646 h 433"/>
              <a:gd name="T6" fmla="*/ 2147483646 w 1224"/>
              <a:gd name="T7" fmla="*/ 2147483646 h 433"/>
              <a:gd name="T8" fmla="*/ 2147483646 w 1224"/>
              <a:gd name="T9" fmla="*/ 2147483646 h 433"/>
              <a:gd name="T10" fmla="*/ 2147483646 w 1224"/>
              <a:gd name="T11" fmla="*/ 2147483646 h 433"/>
              <a:gd name="T12" fmla="*/ 2147483646 w 1224"/>
              <a:gd name="T13" fmla="*/ 2147483646 h 433"/>
              <a:gd name="T14" fmla="*/ 2147483646 w 1224"/>
              <a:gd name="T15" fmla="*/ 2147483646 h 433"/>
              <a:gd name="T16" fmla="*/ 2147483646 w 1224"/>
              <a:gd name="T17" fmla="*/ 2147483646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238" name="Freeform 102">
            <a:extLst>
              <a:ext uri="{FF2B5EF4-FFF2-40B4-BE49-F238E27FC236}">
                <a16:creationId xmlns:a16="http://schemas.microsoft.com/office/drawing/2014/main" id="{AE8107CF-D78E-4D3F-8F8A-C92960945808}"/>
              </a:ext>
            </a:extLst>
          </p:cNvPr>
          <p:cNvSpPr>
            <a:spLocks/>
          </p:cNvSpPr>
          <p:nvPr/>
        </p:nvSpPr>
        <p:spPr bwMode="auto">
          <a:xfrm flipH="1">
            <a:off x="684213" y="2095500"/>
            <a:ext cx="1366837" cy="687388"/>
          </a:xfrm>
          <a:custGeom>
            <a:avLst/>
            <a:gdLst>
              <a:gd name="T0" fmla="*/ 2147483646 w 1224"/>
              <a:gd name="T1" fmla="*/ 2147483646 h 433"/>
              <a:gd name="T2" fmla="*/ 2147483646 w 1224"/>
              <a:gd name="T3" fmla="*/ 2147483646 h 433"/>
              <a:gd name="T4" fmla="*/ 2147483646 w 1224"/>
              <a:gd name="T5" fmla="*/ 2147483646 h 433"/>
              <a:gd name="T6" fmla="*/ 2147483646 w 1224"/>
              <a:gd name="T7" fmla="*/ 2147483646 h 433"/>
              <a:gd name="T8" fmla="*/ 2147483646 w 1224"/>
              <a:gd name="T9" fmla="*/ 2147483646 h 433"/>
              <a:gd name="T10" fmla="*/ 2147483646 w 1224"/>
              <a:gd name="T11" fmla="*/ 2147483646 h 433"/>
              <a:gd name="T12" fmla="*/ 2147483646 w 1224"/>
              <a:gd name="T13" fmla="*/ 2147483646 h 433"/>
              <a:gd name="T14" fmla="*/ 2147483646 w 1224"/>
              <a:gd name="T15" fmla="*/ 2147483646 h 433"/>
              <a:gd name="T16" fmla="*/ 2147483646 w 1224"/>
              <a:gd name="T17" fmla="*/ 2147483646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239" name="Freeform 103">
            <a:extLst>
              <a:ext uri="{FF2B5EF4-FFF2-40B4-BE49-F238E27FC236}">
                <a16:creationId xmlns:a16="http://schemas.microsoft.com/office/drawing/2014/main" id="{EC9C035D-6108-4413-9B2A-02B8C9ADFD28}"/>
              </a:ext>
            </a:extLst>
          </p:cNvPr>
          <p:cNvSpPr>
            <a:spLocks/>
          </p:cNvSpPr>
          <p:nvPr/>
        </p:nvSpPr>
        <p:spPr bwMode="auto">
          <a:xfrm flipH="1">
            <a:off x="2051050" y="5407025"/>
            <a:ext cx="3673475" cy="687388"/>
          </a:xfrm>
          <a:custGeom>
            <a:avLst/>
            <a:gdLst>
              <a:gd name="T0" fmla="*/ 2147483646 w 1224"/>
              <a:gd name="T1" fmla="*/ 2147483646 h 433"/>
              <a:gd name="T2" fmla="*/ 2147483646 w 1224"/>
              <a:gd name="T3" fmla="*/ 2147483646 h 433"/>
              <a:gd name="T4" fmla="*/ 2147483646 w 1224"/>
              <a:gd name="T5" fmla="*/ 2147483646 h 433"/>
              <a:gd name="T6" fmla="*/ 2147483646 w 1224"/>
              <a:gd name="T7" fmla="*/ 2147483646 h 433"/>
              <a:gd name="T8" fmla="*/ 2147483646 w 1224"/>
              <a:gd name="T9" fmla="*/ 2147483646 h 433"/>
              <a:gd name="T10" fmla="*/ 2147483646 w 1224"/>
              <a:gd name="T11" fmla="*/ 2147483646 h 433"/>
              <a:gd name="T12" fmla="*/ 2147483646 w 1224"/>
              <a:gd name="T13" fmla="*/ 2147483646 h 433"/>
              <a:gd name="T14" fmla="*/ 2147483646 w 1224"/>
              <a:gd name="T15" fmla="*/ 2147483646 h 433"/>
              <a:gd name="T16" fmla="*/ 2147483646 w 1224"/>
              <a:gd name="T17" fmla="*/ 2147483646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nodeType="afterGroup">
                            <p:stCondLst>
                              <p:cond delay="4000"/>
                            </p:stCondLst>
                            <p:childTnLst>
                              <p:par>
                                <p:cTn id="21" presetID="35" presetClass="emph" presetSubtype="0" repeatCount="3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7500"/>
                            </p:stCondLst>
                            <p:childTnLst>
                              <p:par>
                                <p:cTn id="24" presetID="22" presetClass="entr" presetSubtype="2" fill="hold"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nodeType="afterGroup">
                            <p:stCondLst>
                              <p:cond delay="8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4" grpId="0"/>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4018</TotalTime>
  <Words>891</Words>
  <Application>Microsoft Office PowerPoint</Application>
  <PresentationFormat>全屏显示(4:3)</PresentationFormat>
  <Paragraphs>138</Paragraphs>
  <Slides>13</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黑体</vt:lpstr>
      <vt:lpstr>宋体</vt:lpstr>
      <vt:lpstr>Arial</vt:lpstr>
      <vt:lpstr>Calibri</vt:lpstr>
      <vt:lpstr>Franklin Gothic Book</vt:lpstr>
      <vt:lpstr>Symbol</vt:lpstr>
      <vt:lpstr>Tahoma</vt:lpstr>
      <vt:lpstr>Wingdings</vt:lpstr>
      <vt:lpstr>上海Nordri专业商务幻灯演示设计</vt:lpstr>
      <vt:lpstr>NordriDesignStudio</vt:lpstr>
      <vt:lpstr>PowerPoint 演示文稿</vt:lpstr>
      <vt:lpstr>指引</vt:lpstr>
      <vt:lpstr>互连网络与虚拟互连网络 </vt:lpstr>
      <vt:lpstr>虚拟互连网络的意义 </vt:lpstr>
      <vt:lpstr>IP 地址与硬件地址 </vt:lpstr>
      <vt:lpstr>PowerPoint 演示文稿</vt:lpstr>
      <vt:lpstr>ARP &amp; RARP</vt:lpstr>
      <vt:lpstr>ARP简介</vt:lpstr>
      <vt:lpstr>PowerPoint 演示文稿</vt:lpstr>
      <vt:lpstr>ARP 高速缓存的作用</vt:lpstr>
      <vt:lpstr>应当注意的问题</vt:lpstr>
      <vt:lpstr>使用 ARP 的四种典型情况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赵阳</cp:lastModifiedBy>
  <cp:revision>180</cp:revision>
  <dcterms:created xsi:type="dcterms:W3CDTF">2007-10-21T01:27:31Z</dcterms:created>
  <dcterms:modified xsi:type="dcterms:W3CDTF">2018-02-28T02:28:25Z</dcterms:modified>
</cp:coreProperties>
</file>