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256" r:id="rId3"/>
    <p:sldId id="422" r:id="rId4"/>
    <p:sldId id="423" r:id="rId5"/>
    <p:sldId id="424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78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00CC"/>
    <a:srgbClr val="FFFF00"/>
    <a:srgbClr val="FF3300"/>
    <a:srgbClr val="99CCFF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7" autoAdjust="0"/>
    <p:restoredTop sz="91034" autoAdjust="0"/>
  </p:normalViewPr>
  <p:slideViewPr>
    <p:cSldViewPr>
      <p:cViewPr varScale="1">
        <p:scale>
          <a:sx n="61" d="100"/>
          <a:sy n="61" d="100"/>
        </p:scale>
        <p:origin x="858" y="72"/>
      </p:cViewPr>
      <p:guideLst>
        <p:guide orient="horz" pos="227"/>
        <p:guide orient="horz" pos="164"/>
        <p:guide orient="horz" pos="4110"/>
        <p:guide orient="horz" pos="709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37EB422C-D924-4B30-A5E4-C9CC5FBAE1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3636A82-9E47-495A-B7F5-23CF27FA8C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72254C77-E7B9-4F7C-B6BB-7D44A10FCE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545B89B1-EE44-49C1-92BE-1C6F7589C26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55F71DB-EF87-421C-9B21-1E0F02DD3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4BD0873-5304-4E56-8114-1A894A0EF2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62DD1C6-E073-4D1B-8FEC-FBDA3AD70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CF480DB-EC3F-4FC8-8E9B-6D3095E80BAD}" type="datetimeFigureOut">
              <a:rPr lang="zh-CN" altLang="en-US"/>
              <a:pPr>
                <a:defRPr/>
              </a:pPr>
              <a:t>2018/2/27</a:t>
            </a:fld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9D9C14E-CF95-4110-80CD-2F7C1CBE65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106CE8DB-B9D9-4C57-B5AB-1122F82569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B4809D7F-89DB-489D-A815-FB9FB39F66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D0849952-9A03-49E6-8DF7-BF76FF6E8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319301A-7419-45C0-B3FA-BC1DA54B82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2830669-6A2E-4317-8DA9-37E413F25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DAE2AC-4E24-4B61-A84F-2DCCD28193FC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4052630-7ABC-4612-81D6-4FD92976E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C8D1869-06B0-4972-BF11-C8671CCE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5297FB6-7261-4D2A-9665-D78FED307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9C526D-5F04-466A-BB3C-7E25374DABC0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0F2FFB4-8C96-4BED-866A-D3080B22F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C225AB9-A4B8-4304-B88B-C26BA82F6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C555B08-D6DE-4BF2-8C81-9C37AC22B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08F77D-59B4-4255-BCAE-CB0E80E215C5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9D7F466-8FF9-4416-B27F-9F855C7C8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6619138-8C56-415F-A59F-343F18FE4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4BF7348-2D17-4B39-B1AE-D8A8D7EAB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B6F3E7-5334-4D7D-8DCF-C6B8CC3652D1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58E6278-4D01-4724-A4E3-CAF1304F2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C7A3EB1-C3E2-498D-B5A8-834D4CB9E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31730D5-4C08-48EB-BEB1-1146C6E3A5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23AFF8-D6C7-41A4-B2D8-575A27B75640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BEB9031-FFA2-4B9F-9440-DB0FECC24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95126E9-2771-46D9-A2D0-F9D8A76B1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36A49F2-4618-4E78-8E2B-FBE9305C8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716809-F0F0-4C0A-9B65-01FACA179A3E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9BFC626-7D5C-48F1-ADA7-1CA655E00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9A5B14E-7DE7-4CF0-A9FC-080EF4F65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116B20E-C24E-4B83-A52E-166C7352EE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63C7DE-1481-4CBB-A378-D78CEFC20F31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08FC8F7-5513-4A26-9441-C21C8271C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979291E-CECD-46AA-A549-35E793BD7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452FD5D-71AE-40B8-83EF-E38F40A3D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F32F11-E6D3-4FE5-960F-C3DAA41018A8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92129C0-42A3-405D-A7A7-99407FC04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8327211-1D0B-4174-8F4F-80D88E545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BA0C1A8-A974-4222-A247-1D94A6697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7A23C3-0506-4D74-AA55-74F84FBDC9AD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6612ABF-68F3-4530-B45A-D356B7EFD2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CF630AD-56B9-456A-9DC3-FAD8ADBE9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371851A-DEF9-4015-92F9-72BACDBEC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1D708C-ED96-4A22-80C0-EF1A810DDB6A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D3CE2A3-6BF6-408C-B5CA-FDD82A5DF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1147171-83FB-4721-B9AC-B4D7DE625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32899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3060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89885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87341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33742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5193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1044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14544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714264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25315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9231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51512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63441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38471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792929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91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91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25324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14104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69596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0816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795412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922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0461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02553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017A46BC-7A5C-481E-AD10-D28221839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1856B041-4D3E-4D50-9B8A-B0A450DAB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>
            <a:extLst>
              <a:ext uri="{FF2B5EF4-FFF2-40B4-BE49-F238E27FC236}">
                <a16:creationId xmlns:a16="http://schemas.microsoft.com/office/drawing/2014/main" id="{7E235F61-53B9-42A9-9984-3E85E35D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</a:p>
        </p:txBody>
      </p:sp>
      <p:sp>
        <p:nvSpPr>
          <p:cNvPr id="2051" name="Rectangle 12">
            <a:extLst>
              <a:ext uri="{FF2B5EF4-FFF2-40B4-BE49-F238E27FC236}">
                <a16:creationId xmlns:a16="http://schemas.microsoft.com/office/drawing/2014/main" id="{7FC1974B-8660-4450-BEF6-7DF8C2788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spcBef>
          <a:spcPct val="20000"/>
        </a:spcBef>
        <a:spcAft>
          <a:spcPct val="0"/>
        </a:spcAft>
        <a:buClr>
          <a:srgbClr val="1C1C1C"/>
        </a:buClr>
        <a:buFont typeface="Wingdings" panose="05000000000000000000" pitchFamily="2" charset="2"/>
        <a:buChar char="•"/>
        <a:defRPr sz="1600" b="1">
          <a:solidFill>
            <a:srgbClr val="1C1C1C"/>
          </a:solidFill>
          <a:latin typeface="+mn-lt"/>
          <a:ea typeface="+mn-ea"/>
          <a:cs typeface="+mn-cs"/>
        </a:defRPr>
      </a:lvl1pPr>
      <a:lvl2pPr marL="820738" indent="-79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1C1C1C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C1C1C"/>
          </a:solidFill>
          <a:latin typeface="+mn-lt"/>
          <a:ea typeface="+mn-ea"/>
        </a:defRPr>
      </a:lvl3pPr>
      <a:lvl4pPr marL="1612900" indent="-2413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C1C1C"/>
          </a:solidFill>
          <a:latin typeface="+mn-lt"/>
          <a:ea typeface="+mn-ea"/>
        </a:defRPr>
      </a:lvl4pPr>
      <a:lvl5pPr marL="1968500" indent="-1397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5pPr>
      <a:lvl6pPr marL="24257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>
            <a:extLst>
              <a:ext uri="{FF2B5EF4-FFF2-40B4-BE49-F238E27FC236}">
                <a16:creationId xmlns:a16="http://schemas.microsoft.com/office/drawing/2014/main" id="{E35391FF-DFB1-4C81-82D5-AE2C4F3ED8C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187450" y="1773238"/>
            <a:ext cx="648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111111"/>
                </a:solidFill>
                <a:latin typeface="+mj-lt"/>
                <a:ea typeface="黑体" pitchFamily="2" charset="-122"/>
              </a:rPr>
              <a:t>网络层</a:t>
            </a:r>
            <a:r>
              <a:rPr lang="en-US" altLang="zh-CN" sz="3200" dirty="0">
                <a:solidFill>
                  <a:srgbClr val="111111"/>
                </a:solidFill>
                <a:latin typeface="+mj-lt"/>
                <a:ea typeface="黑体" pitchFamily="2" charset="-122"/>
              </a:rPr>
              <a:t>:</a:t>
            </a:r>
            <a:r>
              <a:rPr lang="zh-CN" altLang="en-US" sz="3200" dirty="0">
                <a:solidFill>
                  <a:srgbClr val="111111"/>
                </a:solidFill>
                <a:latin typeface="+mj-lt"/>
                <a:ea typeface="黑体" pitchFamily="2" charset="-122"/>
              </a:rPr>
              <a:t>动态路由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0E48F1-E8B1-496B-AB08-1F8E845C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949950"/>
            <a:ext cx="2879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id="{E1DC18BB-EEE5-478C-BAF5-B1C2891B1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947738"/>
            <a:ext cx="647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BA238E7E-4112-4C2C-9442-0F398DF4565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792163"/>
            <a:ext cx="728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>
            <a:extLst>
              <a:ext uri="{FF2B5EF4-FFF2-40B4-BE49-F238E27FC236}">
                <a16:creationId xmlns:a16="http://schemas.microsoft.com/office/drawing/2014/main" id="{E6D753EE-522B-447E-ABF3-BBFD80244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B615E35A-339E-4E91-B537-8F1AB1DE5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8705FC60-7194-48BB-97B8-2DFC418965F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792163"/>
            <a:ext cx="73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1" name="Group 7">
            <a:extLst>
              <a:ext uri="{FF2B5EF4-FFF2-40B4-BE49-F238E27FC236}">
                <a16:creationId xmlns:a16="http://schemas.microsoft.com/office/drawing/2014/main" id="{D3634278-DC54-4B7D-AF8A-FCB00ECE2176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515938"/>
            <a:ext cx="1179512" cy="858837"/>
            <a:chOff x="4830" y="1752"/>
            <a:chExt cx="667" cy="477"/>
          </a:xfrm>
        </p:grpSpPr>
        <p:grpSp>
          <p:nvGrpSpPr>
            <p:cNvPr id="26742" name="Group 8">
              <a:extLst>
                <a:ext uri="{FF2B5EF4-FFF2-40B4-BE49-F238E27FC236}">
                  <a16:creationId xmlns:a16="http://schemas.microsoft.com/office/drawing/2014/main" id="{4BA0127C-4551-4E8B-AC8B-C9BA4535B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6744" name="Oval 9">
                <a:extLst>
                  <a:ext uri="{FF2B5EF4-FFF2-40B4-BE49-F238E27FC236}">
                    <a16:creationId xmlns:a16="http://schemas.microsoft.com/office/drawing/2014/main" id="{C2146DEB-6E4B-47DB-976B-F5D21C0FD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45" name="Oval 10">
                <a:extLst>
                  <a:ext uri="{FF2B5EF4-FFF2-40B4-BE49-F238E27FC236}">
                    <a16:creationId xmlns:a16="http://schemas.microsoft.com/office/drawing/2014/main" id="{61846DE5-AEED-4276-9C67-E54548586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46" name="Oval 11">
                <a:extLst>
                  <a:ext uri="{FF2B5EF4-FFF2-40B4-BE49-F238E27FC236}">
                    <a16:creationId xmlns:a16="http://schemas.microsoft.com/office/drawing/2014/main" id="{7AABC74C-721F-49B5-AEFF-44FD2B0F1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47" name="Oval 12">
                <a:extLst>
                  <a:ext uri="{FF2B5EF4-FFF2-40B4-BE49-F238E27FC236}">
                    <a16:creationId xmlns:a16="http://schemas.microsoft.com/office/drawing/2014/main" id="{AC853782-E605-4903-9F49-0CB74ED20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48" name="Oval 13">
                <a:extLst>
                  <a:ext uri="{FF2B5EF4-FFF2-40B4-BE49-F238E27FC236}">
                    <a16:creationId xmlns:a16="http://schemas.microsoft.com/office/drawing/2014/main" id="{D7BF26DB-76A8-4D68-BE9D-4FF337C83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49" name="Oval 14">
                <a:extLst>
                  <a:ext uri="{FF2B5EF4-FFF2-40B4-BE49-F238E27FC236}">
                    <a16:creationId xmlns:a16="http://schemas.microsoft.com/office/drawing/2014/main" id="{13D6F1CC-B82F-4411-A877-B1B817345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50" name="Oval 15">
                <a:extLst>
                  <a:ext uri="{FF2B5EF4-FFF2-40B4-BE49-F238E27FC236}">
                    <a16:creationId xmlns:a16="http://schemas.microsoft.com/office/drawing/2014/main" id="{7192E695-39F9-4AA2-A978-9A2B77FF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51" name="Oval 16">
                <a:extLst>
                  <a:ext uri="{FF2B5EF4-FFF2-40B4-BE49-F238E27FC236}">
                    <a16:creationId xmlns:a16="http://schemas.microsoft.com/office/drawing/2014/main" id="{CBBA6F39-28B5-4CBE-9A68-0CBA3F763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52" name="Freeform 17">
                <a:extLst>
                  <a:ext uri="{FF2B5EF4-FFF2-40B4-BE49-F238E27FC236}">
                    <a16:creationId xmlns:a16="http://schemas.microsoft.com/office/drawing/2014/main" id="{3B2D99DA-727D-4BF5-9242-2A77F7D8E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3" name="Freeform 18">
                <a:extLst>
                  <a:ext uri="{FF2B5EF4-FFF2-40B4-BE49-F238E27FC236}">
                    <a16:creationId xmlns:a16="http://schemas.microsoft.com/office/drawing/2014/main" id="{EC640B2D-6580-4C4C-99BD-F429D6E6A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4" name="Freeform 19">
                <a:extLst>
                  <a:ext uri="{FF2B5EF4-FFF2-40B4-BE49-F238E27FC236}">
                    <a16:creationId xmlns:a16="http://schemas.microsoft.com/office/drawing/2014/main" id="{06F72B46-4D1C-4567-A174-743C4474D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743" name="Text Box 20">
              <a:extLst>
                <a:ext uri="{FF2B5EF4-FFF2-40B4-BE49-F238E27FC236}">
                  <a16:creationId xmlns:a16="http://schemas.microsoft.com/office/drawing/2014/main" id="{4B720EFA-D934-43B5-A190-F3F2CEC6C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6632" name="Group 21">
            <a:extLst>
              <a:ext uri="{FF2B5EF4-FFF2-40B4-BE49-F238E27FC236}">
                <a16:creationId xmlns:a16="http://schemas.microsoft.com/office/drawing/2014/main" id="{246C2C83-A7E9-4E65-BF75-551FB84BF560}"/>
              </a:ext>
            </a:extLst>
          </p:cNvPr>
          <p:cNvGrpSpPr>
            <a:grpSpLocks/>
          </p:cNvGrpSpPr>
          <p:nvPr/>
        </p:nvGrpSpPr>
        <p:grpSpPr bwMode="auto">
          <a:xfrm>
            <a:off x="7713663" y="515938"/>
            <a:ext cx="1179512" cy="858837"/>
            <a:chOff x="4830" y="1752"/>
            <a:chExt cx="667" cy="477"/>
          </a:xfrm>
        </p:grpSpPr>
        <p:grpSp>
          <p:nvGrpSpPr>
            <p:cNvPr id="26729" name="Group 22">
              <a:extLst>
                <a:ext uri="{FF2B5EF4-FFF2-40B4-BE49-F238E27FC236}">
                  <a16:creationId xmlns:a16="http://schemas.microsoft.com/office/drawing/2014/main" id="{F32C6D80-CA9F-45BE-8951-534B62D08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6731" name="Oval 23">
                <a:extLst>
                  <a:ext uri="{FF2B5EF4-FFF2-40B4-BE49-F238E27FC236}">
                    <a16:creationId xmlns:a16="http://schemas.microsoft.com/office/drawing/2014/main" id="{C77173FD-42AE-4FAC-8B92-4003C6DA0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32" name="Oval 24">
                <a:extLst>
                  <a:ext uri="{FF2B5EF4-FFF2-40B4-BE49-F238E27FC236}">
                    <a16:creationId xmlns:a16="http://schemas.microsoft.com/office/drawing/2014/main" id="{CFD52114-F3A6-4DE0-9BCF-46BD56223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33" name="Oval 25">
                <a:extLst>
                  <a:ext uri="{FF2B5EF4-FFF2-40B4-BE49-F238E27FC236}">
                    <a16:creationId xmlns:a16="http://schemas.microsoft.com/office/drawing/2014/main" id="{CFC486EA-1690-47B1-B4E8-35EF24CE1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34" name="Oval 26">
                <a:extLst>
                  <a:ext uri="{FF2B5EF4-FFF2-40B4-BE49-F238E27FC236}">
                    <a16:creationId xmlns:a16="http://schemas.microsoft.com/office/drawing/2014/main" id="{9824E9C2-3AEA-4B9E-812C-F33F37CAA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35" name="Oval 27">
                <a:extLst>
                  <a:ext uri="{FF2B5EF4-FFF2-40B4-BE49-F238E27FC236}">
                    <a16:creationId xmlns:a16="http://schemas.microsoft.com/office/drawing/2014/main" id="{E84FC294-EA6F-4DFE-80EC-5BB664A7B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36" name="Oval 28">
                <a:extLst>
                  <a:ext uri="{FF2B5EF4-FFF2-40B4-BE49-F238E27FC236}">
                    <a16:creationId xmlns:a16="http://schemas.microsoft.com/office/drawing/2014/main" id="{42F926AB-4CBD-4159-83B8-11288F7A8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37" name="Oval 29">
                <a:extLst>
                  <a:ext uri="{FF2B5EF4-FFF2-40B4-BE49-F238E27FC236}">
                    <a16:creationId xmlns:a16="http://schemas.microsoft.com/office/drawing/2014/main" id="{77527E51-DCDB-4FE0-9F6B-FEB1F6E5F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38" name="Oval 30">
                <a:extLst>
                  <a:ext uri="{FF2B5EF4-FFF2-40B4-BE49-F238E27FC236}">
                    <a16:creationId xmlns:a16="http://schemas.microsoft.com/office/drawing/2014/main" id="{CF32F1D9-891D-461E-B0C3-3028C21AF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39" name="Freeform 31">
                <a:extLst>
                  <a:ext uri="{FF2B5EF4-FFF2-40B4-BE49-F238E27FC236}">
                    <a16:creationId xmlns:a16="http://schemas.microsoft.com/office/drawing/2014/main" id="{3909A2BC-F7C6-4D22-B7B4-CD81BE1A7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0" name="Freeform 32">
                <a:extLst>
                  <a:ext uri="{FF2B5EF4-FFF2-40B4-BE49-F238E27FC236}">
                    <a16:creationId xmlns:a16="http://schemas.microsoft.com/office/drawing/2014/main" id="{E7F74572-A7CC-4026-B3A1-C1335DEE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1" name="Freeform 33">
                <a:extLst>
                  <a:ext uri="{FF2B5EF4-FFF2-40B4-BE49-F238E27FC236}">
                    <a16:creationId xmlns:a16="http://schemas.microsoft.com/office/drawing/2014/main" id="{D4533AB1-2411-45D3-9EDC-C6DC103D6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730" name="Text Box 34">
              <a:extLst>
                <a:ext uri="{FF2B5EF4-FFF2-40B4-BE49-F238E27FC236}">
                  <a16:creationId xmlns:a16="http://schemas.microsoft.com/office/drawing/2014/main" id="{8F91B88E-C7A2-46BB-A693-2C8C277A0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6633" name="Group 35">
            <a:extLst>
              <a:ext uri="{FF2B5EF4-FFF2-40B4-BE49-F238E27FC236}">
                <a16:creationId xmlns:a16="http://schemas.microsoft.com/office/drawing/2014/main" id="{42657395-D708-425E-B34B-CDC756DB59AB}"/>
              </a:ext>
            </a:extLst>
          </p:cNvPr>
          <p:cNvGrpSpPr>
            <a:grpSpLocks/>
          </p:cNvGrpSpPr>
          <p:nvPr/>
        </p:nvGrpSpPr>
        <p:grpSpPr bwMode="auto">
          <a:xfrm>
            <a:off x="4183063" y="515938"/>
            <a:ext cx="1179512" cy="858837"/>
            <a:chOff x="4830" y="1752"/>
            <a:chExt cx="667" cy="477"/>
          </a:xfrm>
        </p:grpSpPr>
        <p:grpSp>
          <p:nvGrpSpPr>
            <p:cNvPr id="26716" name="Group 36">
              <a:extLst>
                <a:ext uri="{FF2B5EF4-FFF2-40B4-BE49-F238E27FC236}">
                  <a16:creationId xmlns:a16="http://schemas.microsoft.com/office/drawing/2014/main" id="{066388ED-6F2B-42CD-963D-DADC2E822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6718" name="Oval 37">
                <a:extLst>
                  <a:ext uri="{FF2B5EF4-FFF2-40B4-BE49-F238E27FC236}">
                    <a16:creationId xmlns:a16="http://schemas.microsoft.com/office/drawing/2014/main" id="{175800AC-A6B5-49B9-9989-5F0BB3AB2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19" name="Oval 38">
                <a:extLst>
                  <a:ext uri="{FF2B5EF4-FFF2-40B4-BE49-F238E27FC236}">
                    <a16:creationId xmlns:a16="http://schemas.microsoft.com/office/drawing/2014/main" id="{0F5642DB-BE1A-4640-B3BD-45311FCC0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20" name="Oval 39">
                <a:extLst>
                  <a:ext uri="{FF2B5EF4-FFF2-40B4-BE49-F238E27FC236}">
                    <a16:creationId xmlns:a16="http://schemas.microsoft.com/office/drawing/2014/main" id="{A7A662B0-EC31-481A-8B0C-33B7AD9D7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21" name="Oval 40">
                <a:extLst>
                  <a:ext uri="{FF2B5EF4-FFF2-40B4-BE49-F238E27FC236}">
                    <a16:creationId xmlns:a16="http://schemas.microsoft.com/office/drawing/2014/main" id="{6921FE46-78D6-4936-9FCD-A6DBAA2FF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22" name="Oval 41">
                <a:extLst>
                  <a:ext uri="{FF2B5EF4-FFF2-40B4-BE49-F238E27FC236}">
                    <a16:creationId xmlns:a16="http://schemas.microsoft.com/office/drawing/2014/main" id="{A6EDC022-6D66-4CEE-A27D-5E5728848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23" name="Oval 42">
                <a:extLst>
                  <a:ext uri="{FF2B5EF4-FFF2-40B4-BE49-F238E27FC236}">
                    <a16:creationId xmlns:a16="http://schemas.microsoft.com/office/drawing/2014/main" id="{3CD7BE20-58D9-42D0-AD05-A04A9300F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24" name="Oval 43">
                <a:extLst>
                  <a:ext uri="{FF2B5EF4-FFF2-40B4-BE49-F238E27FC236}">
                    <a16:creationId xmlns:a16="http://schemas.microsoft.com/office/drawing/2014/main" id="{C7820D6C-6660-45C3-9679-40729DDBB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25" name="Oval 44">
                <a:extLst>
                  <a:ext uri="{FF2B5EF4-FFF2-40B4-BE49-F238E27FC236}">
                    <a16:creationId xmlns:a16="http://schemas.microsoft.com/office/drawing/2014/main" id="{DE24342A-72DE-4822-A67A-2E829FD01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26" name="Freeform 45">
                <a:extLst>
                  <a:ext uri="{FF2B5EF4-FFF2-40B4-BE49-F238E27FC236}">
                    <a16:creationId xmlns:a16="http://schemas.microsoft.com/office/drawing/2014/main" id="{743FD249-3675-436B-BF0F-153ED106E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" name="Freeform 46">
                <a:extLst>
                  <a:ext uri="{FF2B5EF4-FFF2-40B4-BE49-F238E27FC236}">
                    <a16:creationId xmlns:a16="http://schemas.microsoft.com/office/drawing/2014/main" id="{EAD03275-31A7-4333-AE49-743337D8F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8" name="Freeform 47">
                <a:extLst>
                  <a:ext uri="{FF2B5EF4-FFF2-40B4-BE49-F238E27FC236}">
                    <a16:creationId xmlns:a16="http://schemas.microsoft.com/office/drawing/2014/main" id="{87EF8EB0-B40A-4CF1-A05B-DD3A0E4F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717" name="Text Box 48">
              <a:extLst>
                <a:ext uri="{FF2B5EF4-FFF2-40B4-BE49-F238E27FC236}">
                  <a16:creationId xmlns:a16="http://schemas.microsoft.com/office/drawing/2014/main" id="{315442DB-D836-4E0F-8FCF-113F4E53D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6634" name="Group 49">
            <a:extLst>
              <a:ext uri="{FF2B5EF4-FFF2-40B4-BE49-F238E27FC236}">
                <a16:creationId xmlns:a16="http://schemas.microsoft.com/office/drawing/2014/main" id="{2A67B38E-AC17-4302-A15C-E7FBD4E708BB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1989138"/>
            <a:ext cx="8328025" cy="1519237"/>
            <a:chOff x="356" y="1253"/>
            <a:chExt cx="5246" cy="957"/>
          </a:xfrm>
        </p:grpSpPr>
        <p:sp>
          <p:nvSpPr>
            <p:cNvPr id="26665" name="Line 50">
              <a:extLst>
                <a:ext uri="{FF2B5EF4-FFF2-40B4-BE49-F238E27FC236}">
                  <a16:creationId xmlns:a16="http://schemas.microsoft.com/office/drawing/2014/main" id="{AA1987D3-EF66-4DB7-9FFF-E2BA287BA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581"/>
              <a:ext cx="4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6666" name="Picture 51">
              <a:extLst>
                <a:ext uri="{FF2B5EF4-FFF2-40B4-BE49-F238E27FC236}">
                  <a16:creationId xmlns:a16="http://schemas.microsoft.com/office/drawing/2014/main" id="{4F35A9CC-262B-4801-A118-391CAA3907A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" y="1484"/>
              <a:ext cx="4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67" name="Text Box 52">
              <a:extLst>
                <a:ext uri="{FF2B5EF4-FFF2-40B4-BE49-F238E27FC236}">
                  <a16:creationId xmlns:a16="http://schemas.microsoft.com/office/drawing/2014/main" id="{688C05CD-9160-4E4D-8470-AAD71F795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1640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8" name="Text Box 53">
              <a:extLst>
                <a:ext uri="{FF2B5EF4-FFF2-40B4-BE49-F238E27FC236}">
                  <a16:creationId xmlns:a16="http://schemas.microsoft.com/office/drawing/2014/main" id="{E3CA1971-0B4A-46DA-93D5-E7DEA7998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40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6669" name="Picture 54">
              <a:extLst>
                <a:ext uri="{FF2B5EF4-FFF2-40B4-BE49-F238E27FC236}">
                  <a16:creationId xmlns:a16="http://schemas.microsoft.com/office/drawing/2014/main" id="{2002286E-29FE-47E9-B31B-85EF90AEF60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" y="1484"/>
              <a:ext cx="4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70" name="Group 55">
              <a:extLst>
                <a:ext uri="{FF2B5EF4-FFF2-40B4-BE49-F238E27FC236}">
                  <a16:creationId xmlns:a16="http://schemas.microsoft.com/office/drawing/2014/main" id="{1D29CA68-5948-449B-A2B3-5FD90FCE6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" y="1309"/>
              <a:ext cx="743" cy="541"/>
              <a:chOff x="4830" y="1752"/>
              <a:chExt cx="667" cy="477"/>
            </a:xfrm>
          </p:grpSpPr>
          <p:grpSp>
            <p:nvGrpSpPr>
              <p:cNvPr id="26703" name="Group 56">
                <a:extLst>
                  <a:ext uri="{FF2B5EF4-FFF2-40B4-BE49-F238E27FC236}">
                    <a16:creationId xmlns:a16="http://schemas.microsoft.com/office/drawing/2014/main" id="{0A188963-3E1B-4EAC-8CA9-E798065C7E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752"/>
                <a:ext cx="667" cy="477"/>
                <a:chOff x="2949" y="196"/>
                <a:chExt cx="941" cy="598"/>
              </a:xfrm>
            </p:grpSpPr>
            <p:sp>
              <p:nvSpPr>
                <p:cNvPr id="26705" name="Oval 57">
                  <a:extLst>
                    <a:ext uri="{FF2B5EF4-FFF2-40B4-BE49-F238E27FC236}">
                      <a16:creationId xmlns:a16="http://schemas.microsoft.com/office/drawing/2014/main" id="{F4B6A7C5-9301-4A12-8B37-1A2F71A1C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06" name="Oval 58">
                  <a:extLst>
                    <a:ext uri="{FF2B5EF4-FFF2-40B4-BE49-F238E27FC236}">
                      <a16:creationId xmlns:a16="http://schemas.microsoft.com/office/drawing/2014/main" id="{5349B3B5-B921-4733-88D0-9864490D8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07" name="Oval 59">
                  <a:extLst>
                    <a:ext uri="{FF2B5EF4-FFF2-40B4-BE49-F238E27FC236}">
                      <a16:creationId xmlns:a16="http://schemas.microsoft.com/office/drawing/2014/main" id="{B726DB61-0951-4BCE-AA3A-40B61BFED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08" name="Oval 60">
                  <a:extLst>
                    <a:ext uri="{FF2B5EF4-FFF2-40B4-BE49-F238E27FC236}">
                      <a16:creationId xmlns:a16="http://schemas.microsoft.com/office/drawing/2014/main" id="{C93B9C6D-29E0-46A9-845C-B22B62243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09" name="Oval 61">
                  <a:extLst>
                    <a:ext uri="{FF2B5EF4-FFF2-40B4-BE49-F238E27FC236}">
                      <a16:creationId xmlns:a16="http://schemas.microsoft.com/office/drawing/2014/main" id="{26F2C6A6-0B3C-402D-8256-4969A09B5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10" name="Oval 62">
                  <a:extLst>
                    <a:ext uri="{FF2B5EF4-FFF2-40B4-BE49-F238E27FC236}">
                      <a16:creationId xmlns:a16="http://schemas.microsoft.com/office/drawing/2014/main" id="{03AC0981-8781-4353-8CE0-01D2F1C18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11" name="Oval 63">
                  <a:extLst>
                    <a:ext uri="{FF2B5EF4-FFF2-40B4-BE49-F238E27FC236}">
                      <a16:creationId xmlns:a16="http://schemas.microsoft.com/office/drawing/2014/main" id="{EE70C541-28AF-42E7-ADBF-5AFB745CE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12" name="Oval 64">
                  <a:extLst>
                    <a:ext uri="{FF2B5EF4-FFF2-40B4-BE49-F238E27FC236}">
                      <a16:creationId xmlns:a16="http://schemas.microsoft.com/office/drawing/2014/main" id="{B1C5E638-FE5B-461F-8D94-017FF295FC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13" name="Freeform 65">
                  <a:extLst>
                    <a:ext uri="{FF2B5EF4-FFF2-40B4-BE49-F238E27FC236}">
                      <a16:creationId xmlns:a16="http://schemas.microsoft.com/office/drawing/2014/main" id="{476B22F3-2213-4E05-9836-33DFDCC908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14" name="Freeform 66">
                  <a:extLst>
                    <a:ext uri="{FF2B5EF4-FFF2-40B4-BE49-F238E27FC236}">
                      <a16:creationId xmlns:a16="http://schemas.microsoft.com/office/drawing/2014/main" id="{59B6D3E7-8B44-4D99-8D09-3E26924EE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15" name="Freeform 67">
                  <a:extLst>
                    <a:ext uri="{FF2B5EF4-FFF2-40B4-BE49-F238E27FC236}">
                      <a16:creationId xmlns:a16="http://schemas.microsoft.com/office/drawing/2014/main" id="{895FD4C2-AD89-4C9E-A54E-CF03942D57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04" name="Text Box 68">
                <a:extLst>
                  <a:ext uri="{FF2B5EF4-FFF2-40B4-BE49-F238E27FC236}">
                    <a16:creationId xmlns:a16="http://schemas.microsoft.com/office/drawing/2014/main" id="{19967B4B-8164-43E2-B83C-5BAAE3E0F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368" cy="2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网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6671" name="Group 69">
              <a:extLst>
                <a:ext uri="{FF2B5EF4-FFF2-40B4-BE49-F238E27FC236}">
                  <a16:creationId xmlns:a16="http://schemas.microsoft.com/office/drawing/2014/main" id="{433F5D4C-3E26-41DB-BC58-C47ED0AC0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" y="1309"/>
              <a:ext cx="743" cy="541"/>
              <a:chOff x="4830" y="1752"/>
              <a:chExt cx="667" cy="477"/>
            </a:xfrm>
          </p:grpSpPr>
          <p:grpSp>
            <p:nvGrpSpPr>
              <p:cNvPr id="26690" name="Group 70">
                <a:extLst>
                  <a:ext uri="{FF2B5EF4-FFF2-40B4-BE49-F238E27FC236}">
                    <a16:creationId xmlns:a16="http://schemas.microsoft.com/office/drawing/2014/main" id="{70699080-D138-46C3-9BA2-BB9EA0DD8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752"/>
                <a:ext cx="667" cy="477"/>
                <a:chOff x="2949" y="196"/>
                <a:chExt cx="941" cy="598"/>
              </a:xfrm>
            </p:grpSpPr>
            <p:sp>
              <p:nvSpPr>
                <p:cNvPr id="26692" name="Oval 71">
                  <a:extLst>
                    <a:ext uri="{FF2B5EF4-FFF2-40B4-BE49-F238E27FC236}">
                      <a16:creationId xmlns:a16="http://schemas.microsoft.com/office/drawing/2014/main" id="{5D871783-EA88-4355-8447-124F2BFCA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3" name="Oval 72">
                  <a:extLst>
                    <a:ext uri="{FF2B5EF4-FFF2-40B4-BE49-F238E27FC236}">
                      <a16:creationId xmlns:a16="http://schemas.microsoft.com/office/drawing/2014/main" id="{1CD6C9C7-380B-4003-B20A-7C05DF450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4" name="Oval 73">
                  <a:extLst>
                    <a:ext uri="{FF2B5EF4-FFF2-40B4-BE49-F238E27FC236}">
                      <a16:creationId xmlns:a16="http://schemas.microsoft.com/office/drawing/2014/main" id="{C6DF1CFA-243E-458D-901C-6CB1FBBDD6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5" name="Oval 74">
                  <a:extLst>
                    <a:ext uri="{FF2B5EF4-FFF2-40B4-BE49-F238E27FC236}">
                      <a16:creationId xmlns:a16="http://schemas.microsoft.com/office/drawing/2014/main" id="{58C96D41-B408-413B-B7C2-3B603FDB5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6" name="Oval 75">
                  <a:extLst>
                    <a:ext uri="{FF2B5EF4-FFF2-40B4-BE49-F238E27FC236}">
                      <a16:creationId xmlns:a16="http://schemas.microsoft.com/office/drawing/2014/main" id="{456914C7-2ECE-428D-A0A2-2066CAB8E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7" name="Oval 76">
                  <a:extLst>
                    <a:ext uri="{FF2B5EF4-FFF2-40B4-BE49-F238E27FC236}">
                      <a16:creationId xmlns:a16="http://schemas.microsoft.com/office/drawing/2014/main" id="{E3C89561-16F9-4344-9FE1-1F2B4D696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8" name="Oval 77">
                  <a:extLst>
                    <a:ext uri="{FF2B5EF4-FFF2-40B4-BE49-F238E27FC236}">
                      <a16:creationId xmlns:a16="http://schemas.microsoft.com/office/drawing/2014/main" id="{EB2CBC70-9412-4B9C-9CEA-A92A2CB98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9" name="Oval 78">
                  <a:extLst>
                    <a:ext uri="{FF2B5EF4-FFF2-40B4-BE49-F238E27FC236}">
                      <a16:creationId xmlns:a16="http://schemas.microsoft.com/office/drawing/2014/main" id="{7A28BB38-2CAD-47B7-80D2-50016C056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700" name="Freeform 79">
                  <a:extLst>
                    <a:ext uri="{FF2B5EF4-FFF2-40B4-BE49-F238E27FC236}">
                      <a16:creationId xmlns:a16="http://schemas.microsoft.com/office/drawing/2014/main" id="{F443D555-A86A-42B8-A0E4-A56506224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01" name="Freeform 80">
                  <a:extLst>
                    <a:ext uri="{FF2B5EF4-FFF2-40B4-BE49-F238E27FC236}">
                      <a16:creationId xmlns:a16="http://schemas.microsoft.com/office/drawing/2014/main" id="{D3DD2106-A020-44F0-90CD-1C9612E05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02" name="Freeform 81">
                  <a:extLst>
                    <a:ext uri="{FF2B5EF4-FFF2-40B4-BE49-F238E27FC236}">
                      <a16:creationId xmlns:a16="http://schemas.microsoft.com/office/drawing/2014/main" id="{7CF684D5-72C2-4EA8-BEFD-1C18A5EA0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91" name="Text Box 82">
                <a:extLst>
                  <a:ext uri="{FF2B5EF4-FFF2-40B4-BE49-F238E27FC236}">
                    <a16:creationId xmlns:a16="http://schemas.microsoft.com/office/drawing/2014/main" id="{A13ACB37-AE20-4869-88CD-A60669C7D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368" cy="2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网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26672" name="Group 83">
              <a:extLst>
                <a:ext uri="{FF2B5EF4-FFF2-40B4-BE49-F238E27FC236}">
                  <a16:creationId xmlns:a16="http://schemas.microsoft.com/office/drawing/2014/main" id="{8E8AA067-DA32-43D7-A0D6-180627A8C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5" y="1309"/>
              <a:ext cx="743" cy="541"/>
              <a:chOff x="4830" y="1752"/>
              <a:chExt cx="667" cy="477"/>
            </a:xfrm>
          </p:grpSpPr>
          <p:grpSp>
            <p:nvGrpSpPr>
              <p:cNvPr id="26677" name="Group 84">
                <a:extLst>
                  <a:ext uri="{FF2B5EF4-FFF2-40B4-BE49-F238E27FC236}">
                    <a16:creationId xmlns:a16="http://schemas.microsoft.com/office/drawing/2014/main" id="{8ABBB2C9-C1B2-42C0-8B91-8EAF9191A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752"/>
                <a:ext cx="667" cy="477"/>
                <a:chOff x="2949" y="196"/>
                <a:chExt cx="941" cy="598"/>
              </a:xfrm>
            </p:grpSpPr>
            <p:sp>
              <p:nvSpPr>
                <p:cNvPr id="26679" name="Oval 85">
                  <a:extLst>
                    <a:ext uri="{FF2B5EF4-FFF2-40B4-BE49-F238E27FC236}">
                      <a16:creationId xmlns:a16="http://schemas.microsoft.com/office/drawing/2014/main" id="{5EAD24C6-9F66-40DC-9E19-73CDC6A76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80" name="Oval 86">
                  <a:extLst>
                    <a:ext uri="{FF2B5EF4-FFF2-40B4-BE49-F238E27FC236}">
                      <a16:creationId xmlns:a16="http://schemas.microsoft.com/office/drawing/2014/main" id="{65C228F3-268D-4251-944C-1DFCDB48B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81" name="Oval 87">
                  <a:extLst>
                    <a:ext uri="{FF2B5EF4-FFF2-40B4-BE49-F238E27FC236}">
                      <a16:creationId xmlns:a16="http://schemas.microsoft.com/office/drawing/2014/main" id="{51CFD28B-746F-44F6-853D-34CCC0E44B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82" name="Oval 88">
                  <a:extLst>
                    <a:ext uri="{FF2B5EF4-FFF2-40B4-BE49-F238E27FC236}">
                      <a16:creationId xmlns:a16="http://schemas.microsoft.com/office/drawing/2014/main" id="{EB50F955-396F-4535-ADE7-7D71E260C5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83" name="Oval 89">
                  <a:extLst>
                    <a:ext uri="{FF2B5EF4-FFF2-40B4-BE49-F238E27FC236}">
                      <a16:creationId xmlns:a16="http://schemas.microsoft.com/office/drawing/2014/main" id="{ED234145-7324-459B-9905-4748A2555C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84" name="Oval 90">
                  <a:extLst>
                    <a:ext uri="{FF2B5EF4-FFF2-40B4-BE49-F238E27FC236}">
                      <a16:creationId xmlns:a16="http://schemas.microsoft.com/office/drawing/2014/main" id="{C8428C8D-3C6A-4BA6-AB1E-099D780BD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85" name="Oval 91">
                  <a:extLst>
                    <a:ext uri="{FF2B5EF4-FFF2-40B4-BE49-F238E27FC236}">
                      <a16:creationId xmlns:a16="http://schemas.microsoft.com/office/drawing/2014/main" id="{4CA3881F-C52B-4A5A-95B6-95FCF7DE02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86" name="Oval 92">
                  <a:extLst>
                    <a:ext uri="{FF2B5EF4-FFF2-40B4-BE49-F238E27FC236}">
                      <a16:creationId xmlns:a16="http://schemas.microsoft.com/office/drawing/2014/main" id="{AEFE5298-3F08-4707-8094-682E59104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87" name="Freeform 93">
                  <a:extLst>
                    <a:ext uri="{FF2B5EF4-FFF2-40B4-BE49-F238E27FC236}">
                      <a16:creationId xmlns:a16="http://schemas.microsoft.com/office/drawing/2014/main" id="{B860CC3A-A537-409C-B057-DC9F91FCF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88" name="Freeform 94">
                  <a:extLst>
                    <a:ext uri="{FF2B5EF4-FFF2-40B4-BE49-F238E27FC236}">
                      <a16:creationId xmlns:a16="http://schemas.microsoft.com/office/drawing/2014/main" id="{488145AE-7C02-4F9B-B799-06B5A2310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89" name="Freeform 95">
                  <a:extLst>
                    <a:ext uri="{FF2B5EF4-FFF2-40B4-BE49-F238E27FC236}">
                      <a16:creationId xmlns:a16="http://schemas.microsoft.com/office/drawing/2014/main" id="{8E4DBD2E-47E0-4B18-9882-A2F689DD26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78" name="Text Box 96">
                <a:extLst>
                  <a:ext uri="{FF2B5EF4-FFF2-40B4-BE49-F238E27FC236}">
                    <a16:creationId xmlns:a16="http://schemas.microsoft.com/office/drawing/2014/main" id="{7FF0ED6E-52BF-4390-9A6B-AE514C75F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368" cy="2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网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6673" name="Group 97">
              <a:extLst>
                <a:ext uri="{FF2B5EF4-FFF2-40B4-BE49-F238E27FC236}">
                  <a16:creationId xmlns:a16="http://schemas.microsoft.com/office/drawing/2014/main" id="{15DAEA2A-DCBB-433A-880E-62FDDD02C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" y="1253"/>
              <a:ext cx="755" cy="612"/>
              <a:chOff x="434" y="1298"/>
              <a:chExt cx="755" cy="612"/>
            </a:xfrm>
          </p:grpSpPr>
          <p:sp>
            <p:nvSpPr>
              <p:cNvPr id="26675" name="Line 98">
                <a:extLst>
                  <a:ext uri="{FF2B5EF4-FFF2-40B4-BE49-F238E27FC236}">
                    <a16:creationId xmlns:a16="http://schemas.microsoft.com/office/drawing/2014/main" id="{55646A89-4337-497E-B345-44B692340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1298"/>
                <a:ext cx="755" cy="61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Line 99">
                <a:extLst>
                  <a:ext uri="{FF2B5EF4-FFF2-40B4-BE49-F238E27FC236}">
                    <a16:creationId xmlns:a16="http://schemas.microsoft.com/office/drawing/2014/main" id="{03135AAD-A91A-48E0-8CD4-E8E418FA2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" y="1298"/>
                <a:ext cx="755" cy="61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74" name="Text Box 100">
              <a:extLst>
                <a:ext uri="{FF2B5EF4-FFF2-40B4-BE49-F238E27FC236}">
                  <a16:creationId xmlns:a16="http://schemas.microsoft.com/office/drawing/2014/main" id="{59D06000-EB0A-4FF4-B994-D199C168A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1979"/>
              <a:ext cx="10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</a:t>
              </a:r>
              <a:r>
                <a:rPr kumimoji="1" lang="zh-CN" altLang="en-US" sz="1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出了故障</a:t>
              </a:r>
            </a:p>
          </p:txBody>
        </p:sp>
      </p:grpSp>
      <p:sp>
        <p:nvSpPr>
          <p:cNvPr id="26635" name="Text Box 101">
            <a:extLst>
              <a:ext uri="{FF2B5EF4-FFF2-40B4-BE49-F238E27FC236}">
                <a16:creationId xmlns:a16="http://schemas.microsoft.com/office/drawing/2014/main" id="{1FFC2598-FA3D-4E7A-93BB-6BAB33B7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88913"/>
            <a:ext cx="438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况</a:t>
            </a:r>
          </a:p>
        </p:txBody>
      </p:sp>
      <p:grpSp>
        <p:nvGrpSpPr>
          <p:cNvPr id="26636" name="Group 102">
            <a:extLst>
              <a:ext uri="{FF2B5EF4-FFF2-40B4-BE49-F238E27FC236}">
                <a16:creationId xmlns:a16="http://schemas.microsoft.com/office/drawing/2014/main" id="{B360E8FC-0D7F-42EB-9C54-68AD534DBF52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382588"/>
            <a:ext cx="1471612" cy="312737"/>
            <a:chOff x="1491" y="212"/>
            <a:chExt cx="853" cy="240"/>
          </a:xfrm>
        </p:grpSpPr>
        <p:sp>
          <p:nvSpPr>
            <p:cNvPr id="26663" name="AutoShape 103">
              <a:extLst>
                <a:ext uri="{FF2B5EF4-FFF2-40B4-BE49-F238E27FC236}">
                  <a16:creationId xmlns:a16="http://schemas.microsoft.com/office/drawing/2014/main" id="{564F758E-0C86-4A24-94E0-C858F17D1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4" name="Rectangle 104">
              <a:extLst>
                <a:ext uri="{FF2B5EF4-FFF2-40B4-BE49-F238E27FC236}">
                  <a16:creationId xmlns:a16="http://schemas.microsoft.com/office/drawing/2014/main" id="{E3C5C723-90A3-4D40-85BB-9E07EC993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37" name="Text Box 105">
            <a:extLst>
              <a:ext uri="{FF2B5EF4-FFF2-40B4-BE49-F238E27FC236}">
                <a16:creationId xmlns:a16="http://schemas.microsoft.com/office/drawing/2014/main" id="{098B5672-3271-4B13-BF93-2B7C99909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57200"/>
            <a:ext cx="885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1  1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endParaRPr kumimoji="1" lang="en-US" altLang="zh-CN" sz="2000" b="0" baseline="-2500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6638" name="Group 106">
            <a:extLst>
              <a:ext uri="{FF2B5EF4-FFF2-40B4-BE49-F238E27FC236}">
                <a16:creationId xmlns:a16="http://schemas.microsoft.com/office/drawing/2014/main" id="{1C1E4749-7AC1-4845-926E-FF0B379C3A8C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3213100"/>
            <a:ext cx="1508125" cy="312738"/>
            <a:chOff x="1566" y="2024"/>
            <a:chExt cx="950" cy="197"/>
          </a:xfrm>
        </p:grpSpPr>
        <p:grpSp>
          <p:nvGrpSpPr>
            <p:cNvPr id="26659" name="Group 107">
              <a:extLst>
                <a:ext uri="{FF2B5EF4-FFF2-40B4-BE49-F238E27FC236}">
                  <a16:creationId xmlns:a16="http://schemas.microsoft.com/office/drawing/2014/main" id="{03B13856-77FD-4D72-9AAF-9917060BB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9" y="2024"/>
              <a:ext cx="927" cy="197"/>
              <a:chOff x="1491" y="212"/>
              <a:chExt cx="853" cy="240"/>
            </a:xfrm>
          </p:grpSpPr>
          <p:sp>
            <p:nvSpPr>
              <p:cNvPr id="26661" name="AutoShape 108">
                <a:extLst>
                  <a:ext uri="{FF2B5EF4-FFF2-40B4-BE49-F238E27FC236}">
                    <a16:creationId xmlns:a16="http://schemas.microsoft.com/office/drawing/2014/main" id="{9B0A777A-4239-42C9-A6C0-668422036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2" name="Rectangle 109">
                <a:extLst>
                  <a:ext uri="{FF2B5EF4-FFF2-40B4-BE49-F238E27FC236}">
                    <a16:creationId xmlns:a16="http://schemas.microsoft.com/office/drawing/2014/main" id="{B055B0A2-653C-4A4C-BAB0-56444DAEA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60" name="Text Box 110">
              <a:extLst>
                <a:ext uri="{FF2B5EF4-FFF2-40B4-BE49-F238E27FC236}">
                  <a16:creationId xmlns:a16="http://schemas.microsoft.com/office/drawing/2014/main" id="{17876DBC-75ED-4A72-8DBD-C6EA699F1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2066"/>
              <a:ext cx="6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1  16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6639" name="Group 111">
            <a:extLst>
              <a:ext uri="{FF2B5EF4-FFF2-40B4-BE49-F238E27FC236}">
                <a16:creationId xmlns:a16="http://schemas.microsoft.com/office/drawing/2014/main" id="{E1383607-246D-4F81-BD15-7EA5C8669D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80063" y="404813"/>
            <a:ext cx="1471612" cy="312737"/>
            <a:chOff x="1491" y="212"/>
            <a:chExt cx="853" cy="240"/>
          </a:xfrm>
        </p:grpSpPr>
        <p:sp>
          <p:nvSpPr>
            <p:cNvPr id="26657" name="AutoShape 112">
              <a:extLst>
                <a:ext uri="{FF2B5EF4-FFF2-40B4-BE49-F238E27FC236}">
                  <a16:creationId xmlns:a16="http://schemas.microsoft.com/office/drawing/2014/main" id="{F2C896B0-BC63-42DA-BB7B-D7201C5D2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Rectangle 113">
              <a:extLst>
                <a:ext uri="{FF2B5EF4-FFF2-40B4-BE49-F238E27FC236}">
                  <a16:creationId xmlns:a16="http://schemas.microsoft.com/office/drawing/2014/main" id="{01208787-7693-485E-B963-A9C68AE7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40" name="Text Box 114">
            <a:extLst>
              <a:ext uri="{FF2B5EF4-FFF2-40B4-BE49-F238E27FC236}">
                <a16:creationId xmlns:a16="http://schemas.microsoft.com/office/drawing/2014/main" id="{7A3ACDBF-A16A-405C-8E84-885934F7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500063"/>
            <a:ext cx="1022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1  2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grpSp>
        <p:nvGrpSpPr>
          <p:cNvPr id="26641" name="Group 115">
            <a:extLst>
              <a:ext uri="{FF2B5EF4-FFF2-40B4-BE49-F238E27FC236}">
                <a16:creationId xmlns:a16="http://schemas.microsoft.com/office/drawing/2014/main" id="{0B2A4F51-D5BE-44D2-AE07-54BF838EDC36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160713"/>
            <a:ext cx="1471612" cy="339725"/>
            <a:chOff x="3515" y="1991"/>
            <a:chExt cx="927" cy="214"/>
          </a:xfrm>
        </p:grpSpPr>
        <p:grpSp>
          <p:nvGrpSpPr>
            <p:cNvPr id="26653" name="Group 116">
              <a:extLst>
                <a:ext uri="{FF2B5EF4-FFF2-40B4-BE49-F238E27FC236}">
                  <a16:creationId xmlns:a16="http://schemas.microsoft.com/office/drawing/2014/main" id="{9D7E259F-C274-4D9E-927C-40175AE970D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15" y="1991"/>
              <a:ext cx="927" cy="197"/>
              <a:chOff x="1491" y="212"/>
              <a:chExt cx="853" cy="240"/>
            </a:xfrm>
          </p:grpSpPr>
          <p:sp>
            <p:nvSpPr>
              <p:cNvPr id="26655" name="AutoShape 117">
                <a:extLst>
                  <a:ext uri="{FF2B5EF4-FFF2-40B4-BE49-F238E27FC236}">
                    <a16:creationId xmlns:a16="http://schemas.microsoft.com/office/drawing/2014/main" id="{54B15B11-E484-4200-8E40-563DE6C5E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6" name="Rectangle 118">
                <a:extLst>
                  <a:ext uri="{FF2B5EF4-FFF2-40B4-BE49-F238E27FC236}">
                    <a16:creationId xmlns:a16="http://schemas.microsoft.com/office/drawing/2014/main" id="{AD2BC20D-7DC3-43B1-BBC0-E71012B4C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54" name="Text Box 119">
              <a:extLst>
                <a:ext uri="{FF2B5EF4-FFF2-40B4-BE49-F238E27FC236}">
                  <a16:creationId xmlns:a16="http://schemas.microsoft.com/office/drawing/2014/main" id="{4751B3EB-985A-40C8-ADE3-6FA41AEB7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2051"/>
              <a:ext cx="6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1  2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sp>
        <p:nvSpPr>
          <p:cNvPr id="26642" name="Text Box 120">
            <a:extLst>
              <a:ext uri="{FF2B5EF4-FFF2-40B4-BE49-F238E27FC236}">
                <a16:creationId xmlns:a16="http://schemas.microsoft.com/office/drawing/2014/main" id="{D3DB3D5B-8FD9-4C68-A4FC-FB76B95B1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38675"/>
            <a:ext cx="7848600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以后又更新自己的路由表为“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 4, 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，表明 “我到网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距离是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，下一跳经过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</a:p>
        </p:txBody>
      </p:sp>
      <p:grpSp>
        <p:nvGrpSpPr>
          <p:cNvPr id="26643" name="Group 121">
            <a:extLst>
              <a:ext uri="{FF2B5EF4-FFF2-40B4-BE49-F238E27FC236}">
                <a16:creationId xmlns:a16="http://schemas.microsoft.com/office/drawing/2014/main" id="{DDBD59D2-FB40-4FAA-871D-92D4AD4CA13E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716338"/>
            <a:ext cx="1509712" cy="312737"/>
            <a:chOff x="1565" y="2478"/>
            <a:chExt cx="951" cy="197"/>
          </a:xfrm>
        </p:grpSpPr>
        <p:grpSp>
          <p:nvGrpSpPr>
            <p:cNvPr id="26649" name="Group 122">
              <a:extLst>
                <a:ext uri="{FF2B5EF4-FFF2-40B4-BE49-F238E27FC236}">
                  <a16:creationId xmlns:a16="http://schemas.microsoft.com/office/drawing/2014/main" id="{A1FC5951-A935-4605-AE68-E14E9244B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9" y="2478"/>
              <a:ext cx="927" cy="197"/>
              <a:chOff x="1491" y="212"/>
              <a:chExt cx="853" cy="240"/>
            </a:xfrm>
          </p:grpSpPr>
          <p:sp>
            <p:nvSpPr>
              <p:cNvPr id="26651" name="AutoShape 123">
                <a:extLst>
                  <a:ext uri="{FF2B5EF4-FFF2-40B4-BE49-F238E27FC236}">
                    <a16:creationId xmlns:a16="http://schemas.microsoft.com/office/drawing/2014/main" id="{6B19825B-CAEA-4E98-A746-A7FF8585B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2" name="Rectangle 124">
                <a:extLst>
                  <a:ext uri="{FF2B5EF4-FFF2-40B4-BE49-F238E27FC236}">
                    <a16:creationId xmlns:a16="http://schemas.microsoft.com/office/drawing/2014/main" id="{E1943C60-537F-4882-8063-4A5BB2EC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50" name="Text Box 125">
              <a:extLst>
                <a:ext uri="{FF2B5EF4-FFF2-40B4-BE49-F238E27FC236}">
                  <a16:creationId xmlns:a16="http://schemas.microsoft.com/office/drawing/2014/main" id="{D0D8C01A-CBB7-4151-A7A7-C1EED0A86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518"/>
              <a:ext cx="6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1  3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24" name="Group 126">
            <a:extLst>
              <a:ext uri="{FF2B5EF4-FFF2-40B4-BE49-F238E27FC236}">
                <a16:creationId xmlns:a16="http://schemas.microsoft.com/office/drawing/2014/main" id="{ABA65F4A-E427-4311-B672-9BF8BAF082C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005263"/>
            <a:ext cx="1471612" cy="327025"/>
            <a:chOff x="3515" y="2704"/>
            <a:chExt cx="927" cy="206"/>
          </a:xfrm>
        </p:grpSpPr>
        <p:grpSp>
          <p:nvGrpSpPr>
            <p:cNvPr id="26645" name="Group 127">
              <a:extLst>
                <a:ext uri="{FF2B5EF4-FFF2-40B4-BE49-F238E27FC236}">
                  <a16:creationId xmlns:a16="http://schemas.microsoft.com/office/drawing/2014/main" id="{21A1ACC0-177E-4C14-B222-9999B9DE3C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15" y="2704"/>
              <a:ext cx="927" cy="197"/>
              <a:chOff x="1491" y="212"/>
              <a:chExt cx="853" cy="240"/>
            </a:xfrm>
          </p:grpSpPr>
          <p:sp>
            <p:nvSpPr>
              <p:cNvPr id="26647" name="AutoShape 128">
                <a:extLst>
                  <a:ext uri="{FF2B5EF4-FFF2-40B4-BE49-F238E27FC236}">
                    <a16:creationId xmlns:a16="http://schemas.microsoft.com/office/drawing/2014/main" id="{36A281B6-1E22-4E54-B941-1E7434B29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48" name="Rectangle 129">
                <a:extLst>
                  <a:ext uri="{FF2B5EF4-FFF2-40B4-BE49-F238E27FC236}">
                    <a16:creationId xmlns:a16="http://schemas.microsoft.com/office/drawing/2014/main" id="{18892196-57F9-47B0-B43E-A024B086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46" name="Text Box 130">
              <a:extLst>
                <a:ext uri="{FF2B5EF4-FFF2-40B4-BE49-F238E27FC236}">
                  <a16:creationId xmlns:a16="http://schemas.microsoft.com/office/drawing/2014/main" id="{0FCBD504-541D-45D6-94A3-6C7B55E1D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756"/>
              <a:ext cx="6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1  4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483511EF-C0B2-44A2-98C1-0CCF98E13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947738"/>
            <a:ext cx="647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A78EA4BA-86E7-414C-B0CE-EA4A823748A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792163"/>
            <a:ext cx="728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BA144DAB-FB70-49CD-BDA3-DC3A6B3F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348CE6D4-89ED-415F-80C0-D37D8B279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713A1FE3-239A-4A39-966B-9BC0594B64C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792163"/>
            <a:ext cx="73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9" name="Group 7">
            <a:extLst>
              <a:ext uri="{FF2B5EF4-FFF2-40B4-BE49-F238E27FC236}">
                <a16:creationId xmlns:a16="http://schemas.microsoft.com/office/drawing/2014/main" id="{A6A92657-4929-4ABE-971D-1FD0D3808EA0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515938"/>
            <a:ext cx="1179512" cy="858837"/>
            <a:chOff x="4830" y="1752"/>
            <a:chExt cx="667" cy="477"/>
          </a:xfrm>
        </p:grpSpPr>
        <p:grpSp>
          <p:nvGrpSpPr>
            <p:cNvPr id="28804" name="Group 8">
              <a:extLst>
                <a:ext uri="{FF2B5EF4-FFF2-40B4-BE49-F238E27FC236}">
                  <a16:creationId xmlns:a16="http://schemas.microsoft.com/office/drawing/2014/main" id="{8D39F040-9A75-4475-96C2-4AA575510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8806" name="Oval 9">
                <a:extLst>
                  <a:ext uri="{FF2B5EF4-FFF2-40B4-BE49-F238E27FC236}">
                    <a16:creationId xmlns:a16="http://schemas.microsoft.com/office/drawing/2014/main" id="{6D546D90-641B-468F-93FE-A0E845B45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07" name="Oval 10">
                <a:extLst>
                  <a:ext uri="{FF2B5EF4-FFF2-40B4-BE49-F238E27FC236}">
                    <a16:creationId xmlns:a16="http://schemas.microsoft.com/office/drawing/2014/main" id="{C1407C4F-1816-4D75-B67B-805EAF01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08" name="Oval 11">
                <a:extLst>
                  <a:ext uri="{FF2B5EF4-FFF2-40B4-BE49-F238E27FC236}">
                    <a16:creationId xmlns:a16="http://schemas.microsoft.com/office/drawing/2014/main" id="{A4EFED13-2C98-412F-B9FD-F0B1166D8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09" name="Oval 12">
                <a:extLst>
                  <a:ext uri="{FF2B5EF4-FFF2-40B4-BE49-F238E27FC236}">
                    <a16:creationId xmlns:a16="http://schemas.microsoft.com/office/drawing/2014/main" id="{5CE28D57-26C4-431A-88E4-D51E6E5B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10" name="Oval 13">
                <a:extLst>
                  <a:ext uri="{FF2B5EF4-FFF2-40B4-BE49-F238E27FC236}">
                    <a16:creationId xmlns:a16="http://schemas.microsoft.com/office/drawing/2014/main" id="{9ECA6F35-F5FB-4350-B0AC-E7D3B7C4C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11" name="Oval 14">
                <a:extLst>
                  <a:ext uri="{FF2B5EF4-FFF2-40B4-BE49-F238E27FC236}">
                    <a16:creationId xmlns:a16="http://schemas.microsoft.com/office/drawing/2014/main" id="{1B147B78-2560-4F0D-B05D-832C6FA18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12" name="Oval 15">
                <a:extLst>
                  <a:ext uri="{FF2B5EF4-FFF2-40B4-BE49-F238E27FC236}">
                    <a16:creationId xmlns:a16="http://schemas.microsoft.com/office/drawing/2014/main" id="{74F1C29C-535E-4358-A79E-55CA6857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13" name="Oval 16">
                <a:extLst>
                  <a:ext uri="{FF2B5EF4-FFF2-40B4-BE49-F238E27FC236}">
                    <a16:creationId xmlns:a16="http://schemas.microsoft.com/office/drawing/2014/main" id="{ADB22209-ADF8-4036-BF89-A00AC4A3D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14" name="Freeform 17">
                <a:extLst>
                  <a:ext uri="{FF2B5EF4-FFF2-40B4-BE49-F238E27FC236}">
                    <a16:creationId xmlns:a16="http://schemas.microsoft.com/office/drawing/2014/main" id="{C7DF31A8-150E-47DF-A3C6-CE0C31811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15" name="Freeform 18">
                <a:extLst>
                  <a:ext uri="{FF2B5EF4-FFF2-40B4-BE49-F238E27FC236}">
                    <a16:creationId xmlns:a16="http://schemas.microsoft.com/office/drawing/2014/main" id="{0925E274-F140-49B5-89E9-7E7CE554A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16" name="Freeform 19">
                <a:extLst>
                  <a:ext uri="{FF2B5EF4-FFF2-40B4-BE49-F238E27FC236}">
                    <a16:creationId xmlns:a16="http://schemas.microsoft.com/office/drawing/2014/main" id="{851E7E32-09A5-4180-94DF-411AF4773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805" name="Text Box 20">
              <a:extLst>
                <a:ext uri="{FF2B5EF4-FFF2-40B4-BE49-F238E27FC236}">
                  <a16:creationId xmlns:a16="http://schemas.microsoft.com/office/drawing/2014/main" id="{10990AED-E595-4236-88B0-6AA5C8DFF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8680" name="Group 21">
            <a:extLst>
              <a:ext uri="{FF2B5EF4-FFF2-40B4-BE49-F238E27FC236}">
                <a16:creationId xmlns:a16="http://schemas.microsoft.com/office/drawing/2014/main" id="{8E7A79CE-EC91-4F88-A0CB-B29493C1E891}"/>
              </a:ext>
            </a:extLst>
          </p:cNvPr>
          <p:cNvGrpSpPr>
            <a:grpSpLocks/>
          </p:cNvGrpSpPr>
          <p:nvPr/>
        </p:nvGrpSpPr>
        <p:grpSpPr bwMode="auto">
          <a:xfrm>
            <a:off x="7713663" y="515938"/>
            <a:ext cx="1179512" cy="858837"/>
            <a:chOff x="4830" y="1752"/>
            <a:chExt cx="667" cy="477"/>
          </a:xfrm>
        </p:grpSpPr>
        <p:grpSp>
          <p:nvGrpSpPr>
            <p:cNvPr id="28791" name="Group 22">
              <a:extLst>
                <a:ext uri="{FF2B5EF4-FFF2-40B4-BE49-F238E27FC236}">
                  <a16:creationId xmlns:a16="http://schemas.microsoft.com/office/drawing/2014/main" id="{D824E99B-698F-4CCE-ADE1-4CA8879A8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8793" name="Oval 23">
                <a:extLst>
                  <a:ext uri="{FF2B5EF4-FFF2-40B4-BE49-F238E27FC236}">
                    <a16:creationId xmlns:a16="http://schemas.microsoft.com/office/drawing/2014/main" id="{F9891E71-C642-4654-B3D8-0CB6866D6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94" name="Oval 24">
                <a:extLst>
                  <a:ext uri="{FF2B5EF4-FFF2-40B4-BE49-F238E27FC236}">
                    <a16:creationId xmlns:a16="http://schemas.microsoft.com/office/drawing/2014/main" id="{5293D547-5670-4187-91FA-A889A9EB6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95" name="Oval 25">
                <a:extLst>
                  <a:ext uri="{FF2B5EF4-FFF2-40B4-BE49-F238E27FC236}">
                    <a16:creationId xmlns:a16="http://schemas.microsoft.com/office/drawing/2014/main" id="{47AD61C0-8317-4018-A84A-EA36CEACE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96" name="Oval 26">
                <a:extLst>
                  <a:ext uri="{FF2B5EF4-FFF2-40B4-BE49-F238E27FC236}">
                    <a16:creationId xmlns:a16="http://schemas.microsoft.com/office/drawing/2014/main" id="{45D17BF0-07BA-48A6-BEEF-358061967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97" name="Oval 27">
                <a:extLst>
                  <a:ext uri="{FF2B5EF4-FFF2-40B4-BE49-F238E27FC236}">
                    <a16:creationId xmlns:a16="http://schemas.microsoft.com/office/drawing/2014/main" id="{38B40AE1-3EAA-4CBD-B9BA-EE3727655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98" name="Oval 28">
                <a:extLst>
                  <a:ext uri="{FF2B5EF4-FFF2-40B4-BE49-F238E27FC236}">
                    <a16:creationId xmlns:a16="http://schemas.microsoft.com/office/drawing/2014/main" id="{478C4014-A9C7-4DEF-B594-4BFCEED74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99" name="Oval 29">
                <a:extLst>
                  <a:ext uri="{FF2B5EF4-FFF2-40B4-BE49-F238E27FC236}">
                    <a16:creationId xmlns:a16="http://schemas.microsoft.com/office/drawing/2014/main" id="{56369345-4349-4A72-96BB-17FC6AAE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00" name="Oval 30">
                <a:extLst>
                  <a:ext uri="{FF2B5EF4-FFF2-40B4-BE49-F238E27FC236}">
                    <a16:creationId xmlns:a16="http://schemas.microsoft.com/office/drawing/2014/main" id="{C8B70508-A4D3-4CB1-B1B0-0F5CCFD49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01" name="Freeform 31">
                <a:extLst>
                  <a:ext uri="{FF2B5EF4-FFF2-40B4-BE49-F238E27FC236}">
                    <a16:creationId xmlns:a16="http://schemas.microsoft.com/office/drawing/2014/main" id="{A1C5CCD2-F342-4298-AF36-600376223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02" name="Freeform 32">
                <a:extLst>
                  <a:ext uri="{FF2B5EF4-FFF2-40B4-BE49-F238E27FC236}">
                    <a16:creationId xmlns:a16="http://schemas.microsoft.com/office/drawing/2014/main" id="{9B9C6D67-B93E-44A6-B186-02FCF8426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03" name="Freeform 33">
                <a:extLst>
                  <a:ext uri="{FF2B5EF4-FFF2-40B4-BE49-F238E27FC236}">
                    <a16:creationId xmlns:a16="http://schemas.microsoft.com/office/drawing/2014/main" id="{F5CF55D1-207D-401A-84EE-E01157ED7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92" name="Text Box 34">
              <a:extLst>
                <a:ext uri="{FF2B5EF4-FFF2-40B4-BE49-F238E27FC236}">
                  <a16:creationId xmlns:a16="http://schemas.microsoft.com/office/drawing/2014/main" id="{8E6A4092-1DA4-44D9-ADB0-DF5439C4C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8681" name="Group 35">
            <a:extLst>
              <a:ext uri="{FF2B5EF4-FFF2-40B4-BE49-F238E27FC236}">
                <a16:creationId xmlns:a16="http://schemas.microsoft.com/office/drawing/2014/main" id="{121F2F30-6B32-4B64-8EF6-A5F1909C7F4F}"/>
              </a:ext>
            </a:extLst>
          </p:cNvPr>
          <p:cNvGrpSpPr>
            <a:grpSpLocks/>
          </p:cNvGrpSpPr>
          <p:nvPr/>
        </p:nvGrpSpPr>
        <p:grpSpPr bwMode="auto">
          <a:xfrm>
            <a:off x="4183063" y="515938"/>
            <a:ext cx="1179512" cy="858837"/>
            <a:chOff x="4830" y="1752"/>
            <a:chExt cx="667" cy="477"/>
          </a:xfrm>
        </p:grpSpPr>
        <p:grpSp>
          <p:nvGrpSpPr>
            <p:cNvPr id="28778" name="Group 36">
              <a:extLst>
                <a:ext uri="{FF2B5EF4-FFF2-40B4-BE49-F238E27FC236}">
                  <a16:creationId xmlns:a16="http://schemas.microsoft.com/office/drawing/2014/main" id="{AFC152C8-D7B8-4BBD-AA96-E62F8C429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8780" name="Oval 37">
                <a:extLst>
                  <a:ext uri="{FF2B5EF4-FFF2-40B4-BE49-F238E27FC236}">
                    <a16:creationId xmlns:a16="http://schemas.microsoft.com/office/drawing/2014/main" id="{EB25575F-A8D9-4B1A-B45D-9FA402BBE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81" name="Oval 38">
                <a:extLst>
                  <a:ext uri="{FF2B5EF4-FFF2-40B4-BE49-F238E27FC236}">
                    <a16:creationId xmlns:a16="http://schemas.microsoft.com/office/drawing/2014/main" id="{440AE7C2-9DFA-4375-9289-D472BB2F1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82" name="Oval 39">
                <a:extLst>
                  <a:ext uri="{FF2B5EF4-FFF2-40B4-BE49-F238E27FC236}">
                    <a16:creationId xmlns:a16="http://schemas.microsoft.com/office/drawing/2014/main" id="{F7220491-C3C4-4E13-AC59-A0F4EB136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83" name="Oval 40">
                <a:extLst>
                  <a:ext uri="{FF2B5EF4-FFF2-40B4-BE49-F238E27FC236}">
                    <a16:creationId xmlns:a16="http://schemas.microsoft.com/office/drawing/2014/main" id="{D6F827A7-3CA6-4B97-96DF-F815D0A2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84" name="Oval 41">
                <a:extLst>
                  <a:ext uri="{FF2B5EF4-FFF2-40B4-BE49-F238E27FC236}">
                    <a16:creationId xmlns:a16="http://schemas.microsoft.com/office/drawing/2014/main" id="{16830A6D-FB2A-4710-A1C2-810DC9E7E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85" name="Oval 42">
                <a:extLst>
                  <a:ext uri="{FF2B5EF4-FFF2-40B4-BE49-F238E27FC236}">
                    <a16:creationId xmlns:a16="http://schemas.microsoft.com/office/drawing/2014/main" id="{610EEC20-4DF2-4A88-A111-1D224BAAA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86" name="Oval 43">
                <a:extLst>
                  <a:ext uri="{FF2B5EF4-FFF2-40B4-BE49-F238E27FC236}">
                    <a16:creationId xmlns:a16="http://schemas.microsoft.com/office/drawing/2014/main" id="{9E3428B3-6B27-4343-BA06-EF7EFC361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87" name="Oval 44">
                <a:extLst>
                  <a:ext uri="{FF2B5EF4-FFF2-40B4-BE49-F238E27FC236}">
                    <a16:creationId xmlns:a16="http://schemas.microsoft.com/office/drawing/2014/main" id="{0630B6B5-2B7F-4F4A-8BA3-1B433193C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88" name="Freeform 45">
                <a:extLst>
                  <a:ext uri="{FF2B5EF4-FFF2-40B4-BE49-F238E27FC236}">
                    <a16:creationId xmlns:a16="http://schemas.microsoft.com/office/drawing/2014/main" id="{114888AE-AD76-4855-9F3B-9B7F19F94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89" name="Freeform 46">
                <a:extLst>
                  <a:ext uri="{FF2B5EF4-FFF2-40B4-BE49-F238E27FC236}">
                    <a16:creationId xmlns:a16="http://schemas.microsoft.com/office/drawing/2014/main" id="{31514E36-2222-4A81-AB23-B4F5F7F86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90" name="Freeform 47">
                <a:extLst>
                  <a:ext uri="{FF2B5EF4-FFF2-40B4-BE49-F238E27FC236}">
                    <a16:creationId xmlns:a16="http://schemas.microsoft.com/office/drawing/2014/main" id="{9382D578-312D-4C72-A45D-F8520A909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79" name="Text Box 48">
              <a:extLst>
                <a:ext uri="{FF2B5EF4-FFF2-40B4-BE49-F238E27FC236}">
                  <a16:creationId xmlns:a16="http://schemas.microsoft.com/office/drawing/2014/main" id="{CA5896BF-E15E-41DF-A8E6-DCB2D959A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8682" name="Line 49">
            <a:extLst>
              <a:ext uri="{FF2B5EF4-FFF2-40B4-BE49-F238E27FC236}">
                <a16:creationId xmlns:a16="http://schemas.microsoft.com/office/drawing/2014/main" id="{4AB942CD-53B9-4917-B0E0-C5715A01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2509838"/>
            <a:ext cx="647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683" name="Picture 50">
            <a:extLst>
              <a:ext uri="{FF2B5EF4-FFF2-40B4-BE49-F238E27FC236}">
                <a16:creationId xmlns:a16="http://schemas.microsoft.com/office/drawing/2014/main" id="{FF115BF0-60C9-404C-B289-6A7841E495D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2355850"/>
            <a:ext cx="728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ext Box 51">
            <a:extLst>
              <a:ext uri="{FF2B5EF4-FFF2-40B4-BE49-F238E27FC236}">
                <a16:creationId xmlns:a16="http://schemas.microsoft.com/office/drawing/2014/main" id="{C9589508-3E39-4079-A61B-B875BB54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26035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5" name="Text Box 52">
            <a:extLst>
              <a:ext uri="{FF2B5EF4-FFF2-40B4-BE49-F238E27FC236}">
                <a16:creationId xmlns:a16="http://schemas.microsoft.com/office/drawing/2014/main" id="{61250DF7-9509-4C71-9266-BF1F45562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26035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686" name="Picture 53">
            <a:extLst>
              <a:ext uri="{FF2B5EF4-FFF2-40B4-BE49-F238E27FC236}">
                <a16:creationId xmlns:a16="http://schemas.microsoft.com/office/drawing/2014/main" id="{1DD95DEF-C5B0-47CD-9CD0-03F8FF67994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2355850"/>
            <a:ext cx="730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7" name="Group 54">
            <a:extLst>
              <a:ext uri="{FF2B5EF4-FFF2-40B4-BE49-F238E27FC236}">
                <a16:creationId xmlns:a16="http://schemas.microsoft.com/office/drawing/2014/main" id="{8DF14815-6FE7-4C81-B28D-55C8FC2F3465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2078038"/>
            <a:ext cx="1179512" cy="858837"/>
            <a:chOff x="4830" y="1752"/>
            <a:chExt cx="667" cy="477"/>
          </a:xfrm>
        </p:grpSpPr>
        <p:grpSp>
          <p:nvGrpSpPr>
            <p:cNvPr id="28765" name="Group 55">
              <a:extLst>
                <a:ext uri="{FF2B5EF4-FFF2-40B4-BE49-F238E27FC236}">
                  <a16:creationId xmlns:a16="http://schemas.microsoft.com/office/drawing/2014/main" id="{ABE3AF78-9FBC-44F6-9485-82CCC0F6AB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8767" name="Oval 56">
                <a:extLst>
                  <a:ext uri="{FF2B5EF4-FFF2-40B4-BE49-F238E27FC236}">
                    <a16:creationId xmlns:a16="http://schemas.microsoft.com/office/drawing/2014/main" id="{084BB65D-D933-45EC-8907-271727577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68" name="Oval 57">
                <a:extLst>
                  <a:ext uri="{FF2B5EF4-FFF2-40B4-BE49-F238E27FC236}">
                    <a16:creationId xmlns:a16="http://schemas.microsoft.com/office/drawing/2014/main" id="{2BA4E9E8-668D-4AAF-B450-42518F9CD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69" name="Oval 58">
                <a:extLst>
                  <a:ext uri="{FF2B5EF4-FFF2-40B4-BE49-F238E27FC236}">
                    <a16:creationId xmlns:a16="http://schemas.microsoft.com/office/drawing/2014/main" id="{925AA466-F585-42D5-B8B9-73CF3B1D0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70" name="Oval 59">
                <a:extLst>
                  <a:ext uri="{FF2B5EF4-FFF2-40B4-BE49-F238E27FC236}">
                    <a16:creationId xmlns:a16="http://schemas.microsoft.com/office/drawing/2014/main" id="{F4575DC6-64E9-43A9-82AF-4AC8EA8CA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71" name="Oval 60">
                <a:extLst>
                  <a:ext uri="{FF2B5EF4-FFF2-40B4-BE49-F238E27FC236}">
                    <a16:creationId xmlns:a16="http://schemas.microsoft.com/office/drawing/2014/main" id="{62178D3A-8436-4347-89C4-D279DCFFB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72" name="Oval 61">
                <a:extLst>
                  <a:ext uri="{FF2B5EF4-FFF2-40B4-BE49-F238E27FC236}">
                    <a16:creationId xmlns:a16="http://schemas.microsoft.com/office/drawing/2014/main" id="{F85EA6CE-3DA1-4334-A0BD-DB0BD1B2B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73" name="Oval 62">
                <a:extLst>
                  <a:ext uri="{FF2B5EF4-FFF2-40B4-BE49-F238E27FC236}">
                    <a16:creationId xmlns:a16="http://schemas.microsoft.com/office/drawing/2014/main" id="{9F27A3FA-783D-45F1-B0E5-DD75B6586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74" name="Oval 63">
                <a:extLst>
                  <a:ext uri="{FF2B5EF4-FFF2-40B4-BE49-F238E27FC236}">
                    <a16:creationId xmlns:a16="http://schemas.microsoft.com/office/drawing/2014/main" id="{DD1D01FD-AB4F-4BE0-A902-9591D7D20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75" name="Freeform 64">
                <a:extLst>
                  <a:ext uri="{FF2B5EF4-FFF2-40B4-BE49-F238E27FC236}">
                    <a16:creationId xmlns:a16="http://schemas.microsoft.com/office/drawing/2014/main" id="{AC6EC672-4C49-4D43-A2F0-0F2097F17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76" name="Freeform 65">
                <a:extLst>
                  <a:ext uri="{FF2B5EF4-FFF2-40B4-BE49-F238E27FC236}">
                    <a16:creationId xmlns:a16="http://schemas.microsoft.com/office/drawing/2014/main" id="{29CEE623-36DB-4B53-8EFF-CFD2ED8D9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77" name="Freeform 66">
                <a:extLst>
                  <a:ext uri="{FF2B5EF4-FFF2-40B4-BE49-F238E27FC236}">
                    <a16:creationId xmlns:a16="http://schemas.microsoft.com/office/drawing/2014/main" id="{34B00BD7-C292-41D9-A517-2B35FF5F1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66" name="Text Box 67">
              <a:extLst>
                <a:ext uri="{FF2B5EF4-FFF2-40B4-BE49-F238E27FC236}">
                  <a16:creationId xmlns:a16="http://schemas.microsoft.com/office/drawing/2014/main" id="{9097F16D-1C8E-4871-ACA2-12E0295B9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8688" name="Group 68">
            <a:extLst>
              <a:ext uri="{FF2B5EF4-FFF2-40B4-BE49-F238E27FC236}">
                <a16:creationId xmlns:a16="http://schemas.microsoft.com/office/drawing/2014/main" id="{14D7A850-2D58-46C3-B4CC-9C90069839FE}"/>
              </a:ext>
            </a:extLst>
          </p:cNvPr>
          <p:cNvGrpSpPr>
            <a:grpSpLocks/>
          </p:cNvGrpSpPr>
          <p:nvPr/>
        </p:nvGrpSpPr>
        <p:grpSpPr bwMode="auto">
          <a:xfrm>
            <a:off x="7713663" y="2078038"/>
            <a:ext cx="1179512" cy="858837"/>
            <a:chOff x="4830" y="1752"/>
            <a:chExt cx="667" cy="477"/>
          </a:xfrm>
        </p:grpSpPr>
        <p:grpSp>
          <p:nvGrpSpPr>
            <p:cNvPr id="28752" name="Group 69">
              <a:extLst>
                <a:ext uri="{FF2B5EF4-FFF2-40B4-BE49-F238E27FC236}">
                  <a16:creationId xmlns:a16="http://schemas.microsoft.com/office/drawing/2014/main" id="{E9337EE3-A2EF-4A80-ABFB-1C91F8C5A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8754" name="Oval 70">
                <a:extLst>
                  <a:ext uri="{FF2B5EF4-FFF2-40B4-BE49-F238E27FC236}">
                    <a16:creationId xmlns:a16="http://schemas.microsoft.com/office/drawing/2014/main" id="{52D0BB9E-B767-4873-AAD2-514C58676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55" name="Oval 71">
                <a:extLst>
                  <a:ext uri="{FF2B5EF4-FFF2-40B4-BE49-F238E27FC236}">
                    <a16:creationId xmlns:a16="http://schemas.microsoft.com/office/drawing/2014/main" id="{57487A82-EC18-463D-B88D-27CA14251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56" name="Oval 72">
                <a:extLst>
                  <a:ext uri="{FF2B5EF4-FFF2-40B4-BE49-F238E27FC236}">
                    <a16:creationId xmlns:a16="http://schemas.microsoft.com/office/drawing/2014/main" id="{E3AA8B02-D8AB-44A2-942A-11C6CBB2F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57" name="Oval 73">
                <a:extLst>
                  <a:ext uri="{FF2B5EF4-FFF2-40B4-BE49-F238E27FC236}">
                    <a16:creationId xmlns:a16="http://schemas.microsoft.com/office/drawing/2014/main" id="{978D2A4F-6D93-4E57-8C21-F0F0BA3BA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58" name="Oval 74">
                <a:extLst>
                  <a:ext uri="{FF2B5EF4-FFF2-40B4-BE49-F238E27FC236}">
                    <a16:creationId xmlns:a16="http://schemas.microsoft.com/office/drawing/2014/main" id="{2E370B68-1144-4150-B466-806AF7979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59" name="Oval 75">
                <a:extLst>
                  <a:ext uri="{FF2B5EF4-FFF2-40B4-BE49-F238E27FC236}">
                    <a16:creationId xmlns:a16="http://schemas.microsoft.com/office/drawing/2014/main" id="{9B6CF60D-F04C-4700-9B3C-52C33A479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60" name="Oval 76">
                <a:extLst>
                  <a:ext uri="{FF2B5EF4-FFF2-40B4-BE49-F238E27FC236}">
                    <a16:creationId xmlns:a16="http://schemas.microsoft.com/office/drawing/2014/main" id="{C14ACD6D-5AAE-4139-8D91-F05F7E1F2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61" name="Oval 77">
                <a:extLst>
                  <a:ext uri="{FF2B5EF4-FFF2-40B4-BE49-F238E27FC236}">
                    <a16:creationId xmlns:a16="http://schemas.microsoft.com/office/drawing/2014/main" id="{143E6B92-DDC5-45A2-9160-788176908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62" name="Freeform 78">
                <a:extLst>
                  <a:ext uri="{FF2B5EF4-FFF2-40B4-BE49-F238E27FC236}">
                    <a16:creationId xmlns:a16="http://schemas.microsoft.com/office/drawing/2014/main" id="{0BA03869-81DD-4C63-8D9D-1ECB87C99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3" name="Freeform 79">
                <a:extLst>
                  <a:ext uri="{FF2B5EF4-FFF2-40B4-BE49-F238E27FC236}">
                    <a16:creationId xmlns:a16="http://schemas.microsoft.com/office/drawing/2014/main" id="{03522445-B20F-46A9-B948-7BD286E32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4" name="Freeform 80">
                <a:extLst>
                  <a:ext uri="{FF2B5EF4-FFF2-40B4-BE49-F238E27FC236}">
                    <a16:creationId xmlns:a16="http://schemas.microsoft.com/office/drawing/2014/main" id="{7198096A-CCE9-47E0-9532-083C91BCB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53" name="Text Box 81">
              <a:extLst>
                <a:ext uri="{FF2B5EF4-FFF2-40B4-BE49-F238E27FC236}">
                  <a16:creationId xmlns:a16="http://schemas.microsoft.com/office/drawing/2014/main" id="{8501B658-95DE-4CD1-BA0B-D7915CD1D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8689" name="Group 82">
            <a:extLst>
              <a:ext uri="{FF2B5EF4-FFF2-40B4-BE49-F238E27FC236}">
                <a16:creationId xmlns:a16="http://schemas.microsoft.com/office/drawing/2014/main" id="{6ACAD318-34B2-4AC6-94E2-47317BFD4ACF}"/>
              </a:ext>
            </a:extLst>
          </p:cNvPr>
          <p:cNvGrpSpPr>
            <a:grpSpLocks/>
          </p:cNvGrpSpPr>
          <p:nvPr/>
        </p:nvGrpSpPr>
        <p:grpSpPr bwMode="auto">
          <a:xfrm>
            <a:off x="4183063" y="2078038"/>
            <a:ext cx="1179512" cy="858837"/>
            <a:chOff x="4830" y="1752"/>
            <a:chExt cx="667" cy="477"/>
          </a:xfrm>
        </p:grpSpPr>
        <p:grpSp>
          <p:nvGrpSpPr>
            <p:cNvPr id="28739" name="Group 83">
              <a:extLst>
                <a:ext uri="{FF2B5EF4-FFF2-40B4-BE49-F238E27FC236}">
                  <a16:creationId xmlns:a16="http://schemas.microsoft.com/office/drawing/2014/main" id="{895762F9-0EBE-4B9A-9D5A-85071C14E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8741" name="Oval 84">
                <a:extLst>
                  <a:ext uri="{FF2B5EF4-FFF2-40B4-BE49-F238E27FC236}">
                    <a16:creationId xmlns:a16="http://schemas.microsoft.com/office/drawing/2014/main" id="{E190B174-9EB1-4074-B15F-2ECF93359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2" name="Oval 85">
                <a:extLst>
                  <a:ext uri="{FF2B5EF4-FFF2-40B4-BE49-F238E27FC236}">
                    <a16:creationId xmlns:a16="http://schemas.microsoft.com/office/drawing/2014/main" id="{CDE0653D-4163-42CA-A345-8DFBE3D95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3" name="Oval 86">
                <a:extLst>
                  <a:ext uri="{FF2B5EF4-FFF2-40B4-BE49-F238E27FC236}">
                    <a16:creationId xmlns:a16="http://schemas.microsoft.com/office/drawing/2014/main" id="{1F1EF904-DC84-4CE5-AC58-1A8CB81FF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4" name="Oval 87">
                <a:extLst>
                  <a:ext uri="{FF2B5EF4-FFF2-40B4-BE49-F238E27FC236}">
                    <a16:creationId xmlns:a16="http://schemas.microsoft.com/office/drawing/2014/main" id="{F5FD76F0-36E3-40B6-AE4D-1A7F9CEB7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5" name="Oval 88">
                <a:extLst>
                  <a:ext uri="{FF2B5EF4-FFF2-40B4-BE49-F238E27FC236}">
                    <a16:creationId xmlns:a16="http://schemas.microsoft.com/office/drawing/2014/main" id="{F112286A-2437-4F84-BA19-3BF5B02B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6" name="Oval 89">
                <a:extLst>
                  <a:ext uri="{FF2B5EF4-FFF2-40B4-BE49-F238E27FC236}">
                    <a16:creationId xmlns:a16="http://schemas.microsoft.com/office/drawing/2014/main" id="{7CACD553-7A48-44EE-8B91-17B061B96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7" name="Oval 90">
                <a:extLst>
                  <a:ext uri="{FF2B5EF4-FFF2-40B4-BE49-F238E27FC236}">
                    <a16:creationId xmlns:a16="http://schemas.microsoft.com/office/drawing/2014/main" id="{18F3DB43-DFC2-4E31-A856-EB2FC192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8" name="Oval 91">
                <a:extLst>
                  <a:ext uri="{FF2B5EF4-FFF2-40B4-BE49-F238E27FC236}">
                    <a16:creationId xmlns:a16="http://schemas.microsoft.com/office/drawing/2014/main" id="{48981B14-88D7-405A-89DE-941EC7D4E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49" name="Freeform 92">
                <a:extLst>
                  <a:ext uri="{FF2B5EF4-FFF2-40B4-BE49-F238E27FC236}">
                    <a16:creationId xmlns:a16="http://schemas.microsoft.com/office/drawing/2014/main" id="{5D3AADD4-7623-4FAC-B875-941ACEA38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0" name="Freeform 93">
                <a:extLst>
                  <a:ext uri="{FF2B5EF4-FFF2-40B4-BE49-F238E27FC236}">
                    <a16:creationId xmlns:a16="http://schemas.microsoft.com/office/drawing/2014/main" id="{6A69BBEA-C4BF-46B5-AD87-D1510ECF1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1" name="Freeform 94">
                <a:extLst>
                  <a:ext uri="{FF2B5EF4-FFF2-40B4-BE49-F238E27FC236}">
                    <a16:creationId xmlns:a16="http://schemas.microsoft.com/office/drawing/2014/main" id="{DDBD3692-9814-4E37-A9D1-907758086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40" name="Text Box 95">
              <a:extLst>
                <a:ext uri="{FF2B5EF4-FFF2-40B4-BE49-F238E27FC236}">
                  <a16:creationId xmlns:a16="http://schemas.microsoft.com/office/drawing/2014/main" id="{2F7002CD-A94A-42E6-A3CF-810E976FE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8690" name="Group 96">
            <a:extLst>
              <a:ext uri="{FF2B5EF4-FFF2-40B4-BE49-F238E27FC236}">
                <a16:creationId xmlns:a16="http://schemas.microsoft.com/office/drawing/2014/main" id="{22BAA043-1450-4F8B-96EE-7ED5D5477EE1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1989138"/>
            <a:ext cx="1198563" cy="971550"/>
            <a:chOff x="434" y="1298"/>
            <a:chExt cx="755" cy="612"/>
          </a:xfrm>
        </p:grpSpPr>
        <p:sp>
          <p:nvSpPr>
            <p:cNvPr id="28737" name="Line 97">
              <a:extLst>
                <a:ext uri="{FF2B5EF4-FFF2-40B4-BE49-F238E27FC236}">
                  <a16:creationId xmlns:a16="http://schemas.microsoft.com/office/drawing/2014/main" id="{BC22D8C3-80A8-4F8D-8D25-616DE7248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" y="1298"/>
              <a:ext cx="755" cy="612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8" name="Line 98">
              <a:extLst>
                <a:ext uri="{FF2B5EF4-FFF2-40B4-BE49-F238E27FC236}">
                  <a16:creationId xmlns:a16="http://schemas.microsoft.com/office/drawing/2014/main" id="{9D67CE4A-6197-4750-A659-F878A83DC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" y="1298"/>
              <a:ext cx="755" cy="612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91" name="Text Box 99">
            <a:extLst>
              <a:ext uri="{FF2B5EF4-FFF2-40B4-BE49-F238E27FC236}">
                <a16:creationId xmlns:a16="http://schemas.microsoft.com/office/drawing/2014/main" id="{9EA8F248-B008-458C-BA6A-34CD2505F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3141663"/>
            <a:ext cx="163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</a:t>
            </a:r>
            <a:r>
              <a:rPr kumimoji="1" lang="zh-CN" altLang="en-US" sz="1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出了故障</a:t>
            </a:r>
          </a:p>
        </p:txBody>
      </p:sp>
      <p:sp>
        <p:nvSpPr>
          <p:cNvPr id="28692" name="Text Box 100">
            <a:extLst>
              <a:ext uri="{FF2B5EF4-FFF2-40B4-BE49-F238E27FC236}">
                <a16:creationId xmlns:a16="http://schemas.microsoft.com/office/drawing/2014/main" id="{7A415C89-49D4-4522-86B0-17193272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88913"/>
            <a:ext cx="438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况</a:t>
            </a:r>
          </a:p>
        </p:txBody>
      </p:sp>
      <p:grpSp>
        <p:nvGrpSpPr>
          <p:cNvPr id="28693" name="Group 101">
            <a:extLst>
              <a:ext uri="{FF2B5EF4-FFF2-40B4-BE49-F238E27FC236}">
                <a16:creationId xmlns:a16="http://schemas.microsoft.com/office/drawing/2014/main" id="{BE297F2C-617A-4808-94B6-4B2E82EEC804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382588"/>
            <a:ext cx="1471612" cy="312737"/>
            <a:chOff x="1491" y="212"/>
            <a:chExt cx="853" cy="240"/>
          </a:xfrm>
        </p:grpSpPr>
        <p:sp>
          <p:nvSpPr>
            <p:cNvPr id="28735" name="AutoShape 102">
              <a:extLst>
                <a:ext uri="{FF2B5EF4-FFF2-40B4-BE49-F238E27FC236}">
                  <a16:creationId xmlns:a16="http://schemas.microsoft.com/office/drawing/2014/main" id="{0C2417D1-837C-4C25-ACDE-EF8F01060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6" name="Rectangle 103">
              <a:extLst>
                <a:ext uri="{FF2B5EF4-FFF2-40B4-BE49-F238E27FC236}">
                  <a16:creationId xmlns:a16="http://schemas.microsoft.com/office/drawing/2014/main" id="{EC229715-1B7E-4C85-8DE5-662CBDBEC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94" name="Text Box 104">
            <a:extLst>
              <a:ext uri="{FF2B5EF4-FFF2-40B4-BE49-F238E27FC236}">
                <a16:creationId xmlns:a16="http://schemas.microsoft.com/office/drawing/2014/main" id="{051BF8D7-E736-4354-B32E-67B7869C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57200"/>
            <a:ext cx="885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1  1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endParaRPr kumimoji="1" lang="en-US" altLang="zh-CN" sz="2000" b="0" baseline="-2500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95" name="Text Box 105">
            <a:extLst>
              <a:ext uri="{FF2B5EF4-FFF2-40B4-BE49-F238E27FC236}">
                <a16:creationId xmlns:a16="http://schemas.microsoft.com/office/drawing/2014/main" id="{ECFB5D7F-885D-496C-9DE5-C16005DAB39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290469" y="459184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28696" name="Group 106">
            <a:extLst>
              <a:ext uri="{FF2B5EF4-FFF2-40B4-BE49-F238E27FC236}">
                <a16:creationId xmlns:a16="http://schemas.microsoft.com/office/drawing/2014/main" id="{59C6CE92-D983-474E-B61D-64174F99C2F5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4292600"/>
            <a:ext cx="1471612" cy="312738"/>
            <a:chOff x="1491" y="212"/>
            <a:chExt cx="853" cy="240"/>
          </a:xfrm>
        </p:grpSpPr>
        <p:sp>
          <p:nvSpPr>
            <p:cNvPr id="28733" name="AutoShape 107">
              <a:extLst>
                <a:ext uri="{FF2B5EF4-FFF2-40B4-BE49-F238E27FC236}">
                  <a16:creationId xmlns:a16="http://schemas.microsoft.com/office/drawing/2014/main" id="{F90D7B8D-0113-4FC5-9D16-B57FC72A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4" name="Rectangle 108">
              <a:extLst>
                <a:ext uri="{FF2B5EF4-FFF2-40B4-BE49-F238E27FC236}">
                  <a16:creationId xmlns:a16="http://schemas.microsoft.com/office/drawing/2014/main" id="{091377C8-EAA8-4543-BA78-1CDE00239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97" name="Group 109">
            <a:extLst>
              <a:ext uri="{FF2B5EF4-FFF2-40B4-BE49-F238E27FC236}">
                <a16:creationId xmlns:a16="http://schemas.microsoft.com/office/drawing/2014/main" id="{87E6603D-29C3-4ADD-B5B9-305E7D3EC67C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3213100"/>
            <a:ext cx="1471612" cy="312738"/>
            <a:chOff x="1491" y="212"/>
            <a:chExt cx="853" cy="240"/>
          </a:xfrm>
        </p:grpSpPr>
        <p:sp>
          <p:nvSpPr>
            <p:cNvPr id="28731" name="AutoShape 110">
              <a:extLst>
                <a:ext uri="{FF2B5EF4-FFF2-40B4-BE49-F238E27FC236}">
                  <a16:creationId xmlns:a16="http://schemas.microsoft.com/office/drawing/2014/main" id="{A3D51984-8379-4F8D-ACDE-82681D0B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2" name="Rectangle 111">
              <a:extLst>
                <a:ext uri="{FF2B5EF4-FFF2-40B4-BE49-F238E27FC236}">
                  <a16:creationId xmlns:a16="http://schemas.microsoft.com/office/drawing/2014/main" id="{138FC293-F529-4BAC-A2FB-0F56DAA2C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98" name="Text Box 112">
            <a:extLst>
              <a:ext uri="{FF2B5EF4-FFF2-40B4-BE49-F238E27FC236}">
                <a16:creationId xmlns:a16="http://schemas.microsoft.com/office/drawing/2014/main" id="{8852C619-16E3-4014-9F3F-1147D49BE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3279775"/>
            <a:ext cx="10271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1  16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endParaRPr kumimoji="1" lang="en-US" altLang="zh-CN" sz="2000" b="0" baseline="-2500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8699" name="Group 113">
            <a:extLst>
              <a:ext uri="{FF2B5EF4-FFF2-40B4-BE49-F238E27FC236}">
                <a16:creationId xmlns:a16="http://schemas.microsoft.com/office/drawing/2014/main" id="{779E7041-C74B-4CE2-86E7-218D20B75AC8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716338"/>
            <a:ext cx="1509712" cy="312737"/>
            <a:chOff x="1565" y="2478"/>
            <a:chExt cx="951" cy="197"/>
          </a:xfrm>
        </p:grpSpPr>
        <p:grpSp>
          <p:nvGrpSpPr>
            <p:cNvPr id="28727" name="Group 114">
              <a:extLst>
                <a:ext uri="{FF2B5EF4-FFF2-40B4-BE49-F238E27FC236}">
                  <a16:creationId xmlns:a16="http://schemas.microsoft.com/office/drawing/2014/main" id="{D9A01FE3-038B-4B8E-B0A1-E21E8EDBE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9" y="2478"/>
              <a:ext cx="927" cy="197"/>
              <a:chOff x="1491" y="212"/>
              <a:chExt cx="853" cy="240"/>
            </a:xfrm>
          </p:grpSpPr>
          <p:sp>
            <p:nvSpPr>
              <p:cNvPr id="28729" name="AutoShape 115">
                <a:extLst>
                  <a:ext uri="{FF2B5EF4-FFF2-40B4-BE49-F238E27FC236}">
                    <a16:creationId xmlns:a16="http://schemas.microsoft.com/office/drawing/2014/main" id="{89F01662-D9F6-429F-9EEC-53DC49DDD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30" name="Rectangle 116">
                <a:extLst>
                  <a:ext uri="{FF2B5EF4-FFF2-40B4-BE49-F238E27FC236}">
                    <a16:creationId xmlns:a16="http://schemas.microsoft.com/office/drawing/2014/main" id="{6B417713-8DFE-4244-BFDE-7365A8940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28" name="Text Box 117">
              <a:extLst>
                <a:ext uri="{FF2B5EF4-FFF2-40B4-BE49-F238E27FC236}">
                  <a16:creationId xmlns:a16="http://schemas.microsoft.com/office/drawing/2014/main" id="{88F1D0A5-D15A-48EA-8501-A0EA19C77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518"/>
              <a:ext cx="6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1  3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28700" name="Text Box 118">
            <a:extLst>
              <a:ext uri="{FF2B5EF4-FFF2-40B4-BE49-F238E27FC236}">
                <a16:creationId xmlns:a16="http://schemas.microsoft.com/office/drawing/2014/main" id="{593A5FE0-A8E8-4765-A2B1-813558A0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370388"/>
            <a:ext cx="1022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1  5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grpSp>
        <p:nvGrpSpPr>
          <p:cNvPr id="28701" name="Group 119">
            <a:extLst>
              <a:ext uri="{FF2B5EF4-FFF2-40B4-BE49-F238E27FC236}">
                <a16:creationId xmlns:a16="http://schemas.microsoft.com/office/drawing/2014/main" id="{D689EF4E-195A-4EB8-A925-F3D674580650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5157788"/>
            <a:ext cx="1500187" cy="330200"/>
            <a:chOff x="1571" y="3313"/>
            <a:chExt cx="945" cy="208"/>
          </a:xfrm>
        </p:grpSpPr>
        <p:grpSp>
          <p:nvGrpSpPr>
            <p:cNvPr id="28723" name="Group 120">
              <a:extLst>
                <a:ext uri="{FF2B5EF4-FFF2-40B4-BE49-F238E27FC236}">
                  <a16:creationId xmlns:a16="http://schemas.microsoft.com/office/drawing/2014/main" id="{272DDA67-C89A-4891-A14C-D88FC492E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9" y="3313"/>
              <a:ext cx="927" cy="197"/>
              <a:chOff x="1491" y="212"/>
              <a:chExt cx="853" cy="240"/>
            </a:xfrm>
          </p:grpSpPr>
          <p:sp>
            <p:nvSpPr>
              <p:cNvPr id="28725" name="AutoShape 121">
                <a:extLst>
                  <a:ext uri="{FF2B5EF4-FFF2-40B4-BE49-F238E27FC236}">
                    <a16:creationId xmlns:a16="http://schemas.microsoft.com/office/drawing/2014/main" id="{49042CE7-7308-4671-9B8A-E0C0BBD7D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26" name="Rectangle 122">
                <a:extLst>
                  <a:ext uri="{FF2B5EF4-FFF2-40B4-BE49-F238E27FC236}">
                    <a16:creationId xmlns:a16="http://schemas.microsoft.com/office/drawing/2014/main" id="{BDA87AF6-FE69-432D-88D5-553C8C6D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24" name="Text Box 123">
              <a:extLst>
                <a:ext uri="{FF2B5EF4-FFF2-40B4-BE49-F238E27FC236}">
                  <a16:creationId xmlns:a16="http://schemas.microsoft.com/office/drawing/2014/main" id="{21E3306D-39DD-4FC5-BA9B-71E2E75D9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3367"/>
              <a:ext cx="7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1  16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28702" name="Group 124">
            <a:extLst>
              <a:ext uri="{FF2B5EF4-FFF2-40B4-BE49-F238E27FC236}">
                <a16:creationId xmlns:a16="http://schemas.microsoft.com/office/drawing/2014/main" id="{A9FCF85A-1170-4DBE-80F4-8BF569917E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80063" y="404813"/>
            <a:ext cx="1471612" cy="312737"/>
            <a:chOff x="1491" y="212"/>
            <a:chExt cx="853" cy="240"/>
          </a:xfrm>
        </p:grpSpPr>
        <p:sp>
          <p:nvSpPr>
            <p:cNvPr id="28721" name="AutoShape 125">
              <a:extLst>
                <a:ext uri="{FF2B5EF4-FFF2-40B4-BE49-F238E27FC236}">
                  <a16:creationId xmlns:a16="http://schemas.microsoft.com/office/drawing/2014/main" id="{3A112ACB-B496-4457-AEAD-A55889BE4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2" name="Rectangle 126">
              <a:extLst>
                <a:ext uri="{FF2B5EF4-FFF2-40B4-BE49-F238E27FC236}">
                  <a16:creationId xmlns:a16="http://schemas.microsoft.com/office/drawing/2014/main" id="{E73D6F3F-908A-491F-85C5-C43ED8479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703" name="Text Box 127">
            <a:extLst>
              <a:ext uri="{FF2B5EF4-FFF2-40B4-BE49-F238E27FC236}">
                <a16:creationId xmlns:a16="http://schemas.microsoft.com/office/drawing/2014/main" id="{2938B94B-FD34-43B5-ADB1-1112ACEC0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500063"/>
            <a:ext cx="1022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1  2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grpSp>
        <p:nvGrpSpPr>
          <p:cNvPr id="28704" name="Group 128">
            <a:extLst>
              <a:ext uri="{FF2B5EF4-FFF2-40B4-BE49-F238E27FC236}">
                <a16:creationId xmlns:a16="http://schemas.microsoft.com/office/drawing/2014/main" id="{F9852782-169F-4C8E-B075-4C43388D34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80063" y="3160713"/>
            <a:ext cx="1471612" cy="312737"/>
            <a:chOff x="1491" y="212"/>
            <a:chExt cx="853" cy="240"/>
          </a:xfrm>
        </p:grpSpPr>
        <p:sp>
          <p:nvSpPr>
            <p:cNvPr id="28719" name="AutoShape 129">
              <a:extLst>
                <a:ext uri="{FF2B5EF4-FFF2-40B4-BE49-F238E27FC236}">
                  <a16:creationId xmlns:a16="http://schemas.microsoft.com/office/drawing/2014/main" id="{5BCBEE1B-FA07-43CF-8004-658AA105C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0" name="Rectangle 130">
              <a:extLst>
                <a:ext uri="{FF2B5EF4-FFF2-40B4-BE49-F238E27FC236}">
                  <a16:creationId xmlns:a16="http://schemas.microsoft.com/office/drawing/2014/main" id="{9E64375E-FECF-433F-9624-B165C0B3F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705" name="Text Box 131">
            <a:extLst>
              <a:ext uri="{FF2B5EF4-FFF2-40B4-BE49-F238E27FC236}">
                <a16:creationId xmlns:a16="http://schemas.microsoft.com/office/drawing/2014/main" id="{CC610AFD-4088-4707-8D30-BBC8D222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3255963"/>
            <a:ext cx="1022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1  2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grpSp>
        <p:nvGrpSpPr>
          <p:cNvPr id="28706" name="Group 132">
            <a:extLst>
              <a:ext uri="{FF2B5EF4-FFF2-40B4-BE49-F238E27FC236}">
                <a16:creationId xmlns:a16="http://schemas.microsoft.com/office/drawing/2014/main" id="{C696E38A-957B-4E36-8CB3-2EF0EFBE43C7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005263"/>
            <a:ext cx="1471612" cy="327025"/>
            <a:chOff x="3515" y="2704"/>
            <a:chExt cx="927" cy="206"/>
          </a:xfrm>
        </p:grpSpPr>
        <p:grpSp>
          <p:nvGrpSpPr>
            <p:cNvPr id="28715" name="Group 133">
              <a:extLst>
                <a:ext uri="{FF2B5EF4-FFF2-40B4-BE49-F238E27FC236}">
                  <a16:creationId xmlns:a16="http://schemas.microsoft.com/office/drawing/2014/main" id="{3E96309F-F50D-4297-9527-CBE55ABAB3D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15" y="2704"/>
              <a:ext cx="927" cy="197"/>
              <a:chOff x="1491" y="212"/>
              <a:chExt cx="853" cy="240"/>
            </a:xfrm>
          </p:grpSpPr>
          <p:sp>
            <p:nvSpPr>
              <p:cNvPr id="28717" name="AutoShape 134">
                <a:extLst>
                  <a:ext uri="{FF2B5EF4-FFF2-40B4-BE49-F238E27FC236}">
                    <a16:creationId xmlns:a16="http://schemas.microsoft.com/office/drawing/2014/main" id="{13E1A344-FE38-4B39-871B-7D1AA2ADB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8" name="Rectangle 135">
                <a:extLst>
                  <a:ext uri="{FF2B5EF4-FFF2-40B4-BE49-F238E27FC236}">
                    <a16:creationId xmlns:a16="http://schemas.microsoft.com/office/drawing/2014/main" id="{554933A2-E903-444E-813E-229BF8271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16" name="Text Box 136">
              <a:extLst>
                <a:ext uri="{FF2B5EF4-FFF2-40B4-BE49-F238E27FC236}">
                  <a16:creationId xmlns:a16="http://schemas.microsoft.com/office/drawing/2014/main" id="{2E0F7181-2F9F-4E13-92A8-763E4FA4D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756"/>
              <a:ext cx="6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1  4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28707" name="Group 137">
            <a:extLst>
              <a:ext uri="{FF2B5EF4-FFF2-40B4-BE49-F238E27FC236}">
                <a16:creationId xmlns:a16="http://schemas.microsoft.com/office/drawing/2014/main" id="{930C7057-B63C-43E6-9969-9A280E6E5D7C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5157788"/>
            <a:ext cx="1533525" cy="317500"/>
            <a:chOff x="3515" y="3540"/>
            <a:chExt cx="966" cy="200"/>
          </a:xfrm>
        </p:grpSpPr>
        <p:grpSp>
          <p:nvGrpSpPr>
            <p:cNvPr id="28711" name="Group 138">
              <a:extLst>
                <a:ext uri="{FF2B5EF4-FFF2-40B4-BE49-F238E27FC236}">
                  <a16:creationId xmlns:a16="http://schemas.microsoft.com/office/drawing/2014/main" id="{1231E7C3-C7DD-423A-9F22-8610A15AAF6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15" y="3540"/>
              <a:ext cx="927" cy="197"/>
              <a:chOff x="1491" y="212"/>
              <a:chExt cx="853" cy="240"/>
            </a:xfrm>
          </p:grpSpPr>
          <p:sp>
            <p:nvSpPr>
              <p:cNvPr id="28713" name="AutoShape 139">
                <a:extLst>
                  <a:ext uri="{FF2B5EF4-FFF2-40B4-BE49-F238E27FC236}">
                    <a16:creationId xmlns:a16="http://schemas.microsoft.com/office/drawing/2014/main" id="{39A6CD1A-6888-4AA9-84A0-3EA46300E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4" name="Rectangle 140">
                <a:extLst>
                  <a:ext uri="{FF2B5EF4-FFF2-40B4-BE49-F238E27FC236}">
                    <a16:creationId xmlns:a16="http://schemas.microsoft.com/office/drawing/2014/main" id="{2FB36DC8-5CA8-43BC-BAE4-1825123CE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12" name="Text Box 141">
              <a:extLst>
                <a:ext uri="{FF2B5EF4-FFF2-40B4-BE49-F238E27FC236}">
                  <a16:creationId xmlns:a16="http://schemas.microsoft.com/office/drawing/2014/main" id="{BA68B912-B9EB-4DDD-A527-EA7365C74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586"/>
              <a:ext cx="7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1  16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sp>
        <p:nvSpPr>
          <p:cNvPr id="28708" name="Text Box 142">
            <a:extLst>
              <a:ext uri="{FF2B5EF4-FFF2-40B4-BE49-F238E27FC236}">
                <a16:creationId xmlns:a16="http://schemas.microsoft.com/office/drawing/2014/main" id="{C75F1066-1BDB-4C85-AA11-EEC39B51D8B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832894" y="459184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8709" name="Text Box 143">
            <a:extLst>
              <a:ext uri="{FF2B5EF4-FFF2-40B4-BE49-F238E27FC236}">
                <a16:creationId xmlns:a16="http://schemas.microsoft.com/office/drawing/2014/main" id="{4EED3A83-E299-4B2A-8AC8-84F484F2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713413"/>
            <a:ext cx="8640762" cy="9556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这样不断更新下去，直到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到网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的距离都增大到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才知道网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是不可达的。 </a:t>
            </a:r>
          </a:p>
        </p:txBody>
      </p:sp>
      <p:sp>
        <p:nvSpPr>
          <p:cNvPr id="579728" name="Text Box 144">
            <a:extLst>
              <a:ext uri="{FF2B5EF4-FFF2-40B4-BE49-F238E27FC236}">
                <a16:creationId xmlns:a16="http://schemas.microsoft.com/office/drawing/2014/main" id="{AC34991E-419A-41EF-918A-6ED660AB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8640763" cy="6461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这就是</a:t>
            </a:r>
            <a:r>
              <a:rPr kumimoji="1"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好消息传播得快，而坏消息传播得慢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。网络出故障的传播时间往往需要较长的时间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例如数分钟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。这是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RIP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的一个主要缺点。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72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A274C26-E76A-4A2E-BAF6-23ACF2C391A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18446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Thank You</a:t>
            </a:r>
            <a:r>
              <a:rPr lang="zh-CN" altLang="en-US" sz="3200" b="0">
                <a:solidFill>
                  <a:srgbClr val="000066"/>
                </a:solidFill>
                <a:latin typeface="Arial" panose="020B0604020202020204" pitchFamily="34" charset="0"/>
              </a:rPr>
              <a:t>！</a:t>
            </a:r>
            <a:endParaRPr lang="en-US" altLang="zh-CN" sz="3200" b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Any Questions</a:t>
            </a:r>
            <a:r>
              <a:rPr lang="zh-CN" altLang="en-US" sz="3200" b="0">
                <a:solidFill>
                  <a:srgbClr val="000066"/>
                </a:solidFill>
                <a:latin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A72A0A41-E1B7-4B8F-9966-54D7635C7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7559675" cy="4473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工作原理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RIP </a:t>
            </a:r>
            <a:r>
              <a:rPr lang="zh-CN" altLang="en-US" sz="1800"/>
              <a:t>是一种分布式的基于</a:t>
            </a:r>
            <a:r>
              <a:rPr lang="zh-CN" altLang="en-US" sz="1800">
                <a:solidFill>
                  <a:schemeClr val="hlink"/>
                </a:solidFill>
              </a:rPr>
              <a:t>距离向量</a:t>
            </a:r>
            <a:r>
              <a:rPr lang="zh-CN" altLang="en-US" sz="1800"/>
              <a:t>的路由选择协议。</a:t>
            </a:r>
          </a:p>
        </p:txBody>
      </p:sp>
      <p:grpSp>
        <p:nvGrpSpPr>
          <p:cNvPr id="8195" name="组合 65">
            <a:extLst>
              <a:ext uri="{FF2B5EF4-FFF2-40B4-BE49-F238E27FC236}">
                <a16:creationId xmlns:a16="http://schemas.microsoft.com/office/drawing/2014/main" id="{6C05246E-D454-4EE3-9FFF-435D03AB04D2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420938"/>
            <a:ext cx="7080250" cy="2003425"/>
            <a:chOff x="706079" y="4016400"/>
            <a:chExt cx="8181794" cy="2489341"/>
          </a:xfrm>
        </p:grpSpPr>
        <p:sp>
          <p:nvSpPr>
            <p:cNvPr id="8197" name="Line 2">
              <a:extLst>
                <a:ext uri="{FF2B5EF4-FFF2-40B4-BE49-F238E27FC236}">
                  <a16:creationId xmlns:a16="http://schemas.microsoft.com/office/drawing/2014/main" id="{5CC44D2D-8CC3-4BC5-A52B-C5A32ED54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825" y="4448200"/>
              <a:ext cx="647223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198" name="Picture 3">
              <a:extLst>
                <a:ext uri="{FF2B5EF4-FFF2-40B4-BE49-F238E27FC236}">
                  <a16:creationId xmlns:a16="http://schemas.microsoft.com/office/drawing/2014/main" id="{1A3AC903-E9A9-43E5-A40E-C4F6831C84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150" y="4292625"/>
              <a:ext cx="72866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Text Box 4">
              <a:extLst>
                <a:ext uri="{FF2B5EF4-FFF2-40B4-BE49-F238E27FC236}">
                  <a16:creationId xmlns:a16="http://schemas.microsoft.com/office/drawing/2014/main" id="{01C7DE18-2296-4762-B82F-C15984ADF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0325" y="4541862"/>
              <a:ext cx="460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0" name="Text Box 5">
              <a:extLst>
                <a:ext uri="{FF2B5EF4-FFF2-40B4-BE49-F238E27FC236}">
                  <a16:creationId xmlns:a16="http://schemas.microsoft.com/office/drawing/2014/main" id="{DBD9BC80-6831-4708-9444-54FC11CBF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050" y="4541862"/>
              <a:ext cx="460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201" name="Picture 6">
              <a:extLst>
                <a:ext uri="{FF2B5EF4-FFF2-40B4-BE49-F238E27FC236}">
                  <a16:creationId xmlns:a16="http://schemas.microsoft.com/office/drawing/2014/main" id="{F87959AD-DDFD-44AA-B722-A964C3132FF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838" y="4292625"/>
              <a:ext cx="730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02" name="Group 7">
              <a:extLst>
                <a:ext uri="{FF2B5EF4-FFF2-40B4-BE49-F238E27FC236}">
                  <a16:creationId xmlns:a16="http://schemas.microsoft.com/office/drawing/2014/main" id="{21EF845D-0284-4536-B339-CBBFD6F19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6079" y="4016400"/>
              <a:ext cx="1177744" cy="858837"/>
              <a:chOff x="4828" y="1752"/>
              <a:chExt cx="666" cy="477"/>
            </a:xfrm>
          </p:grpSpPr>
          <p:grpSp>
            <p:nvGrpSpPr>
              <p:cNvPr id="8233" name="Group 8">
                <a:extLst>
                  <a:ext uri="{FF2B5EF4-FFF2-40B4-BE49-F238E27FC236}">
                    <a16:creationId xmlns:a16="http://schemas.microsoft.com/office/drawing/2014/main" id="{CCF7D9DA-0F8A-411E-8600-9CDDBF72CB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8" y="1752"/>
                <a:ext cx="666" cy="477"/>
                <a:chOff x="2949" y="196"/>
                <a:chExt cx="941" cy="598"/>
              </a:xfrm>
            </p:grpSpPr>
            <p:sp>
              <p:nvSpPr>
                <p:cNvPr id="8235" name="Oval 9">
                  <a:extLst>
                    <a:ext uri="{FF2B5EF4-FFF2-40B4-BE49-F238E27FC236}">
                      <a16:creationId xmlns:a16="http://schemas.microsoft.com/office/drawing/2014/main" id="{3652EFDB-FF05-4470-B429-2C720E0E1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36" name="Oval 10">
                  <a:extLst>
                    <a:ext uri="{FF2B5EF4-FFF2-40B4-BE49-F238E27FC236}">
                      <a16:creationId xmlns:a16="http://schemas.microsoft.com/office/drawing/2014/main" id="{ABD70582-78B1-44FB-B3A7-0AADCDD99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37" name="Oval 11">
                  <a:extLst>
                    <a:ext uri="{FF2B5EF4-FFF2-40B4-BE49-F238E27FC236}">
                      <a16:creationId xmlns:a16="http://schemas.microsoft.com/office/drawing/2014/main" id="{EF594FD0-5D0D-46E3-846A-A09F610CF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38" name="Oval 12">
                  <a:extLst>
                    <a:ext uri="{FF2B5EF4-FFF2-40B4-BE49-F238E27FC236}">
                      <a16:creationId xmlns:a16="http://schemas.microsoft.com/office/drawing/2014/main" id="{05676B35-089A-4ABF-B329-7EEC8F80C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39" name="Oval 13">
                  <a:extLst>
                    <a:ext uri="{FF2B5EF4-FFF2-40B4-BE49-F238E27FC236}">
                      <a16:creationId xmlns:a16="http://schemas.microsoft.com/office/drawing/2014/main" id="{8D94ABF0-64DF-454F-9B95-5D1E21FCF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40" name="Oval 14">
                  <a:extLst>
                    <a:ext uri="{FF2B5EF4-FFF2-40B4-BE49-F238E27FC236}">
                      <a16:creationId xmlns:a16="http://schemas.microsoft.com/office/drawing/2014/main" id="{C1C74084-7DCD-472D-AA98-36ECF9663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41" name="Oval 15">
                  <a:extLst>
                    <a:ext uri="{FF2B5EF4-FFF2-40B4-BE49-F238E27FC236}">
                      <a16:creationId xmlns:a16="http://schemas.microsoft.com/office/drawing/2014/main" id="{B802D0A5-D17F-42FD-8891-D263A65179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42" name="Oval 16">
                  <a:extLst>
                    <a:ext uri="{FF2B5EF4-FFF2-40B4-BE49-F238E27FC236}">
                      <a16:creationId xmlns:a16="http://schemas.microsoft.com/office/drawing/2014/main" id="{1D386CBB-DB67-4BFC-894B-069B211CC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43" name="Freeform 17">
                  <a:extLst>
                    <a:ext uri="{FF2B5EF4-FFF2-40B4-BE49-F238E27FC236}">
                      <a16:creationId xmlns:a16="http://schemas.microsoft.com/office/drawing/2014/main" id="{A599D8F4-6818-49B9-A446-1BA5843C10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4" name="Freeform 18">
                  <a:extLst>
                    <a:ext uri="{FF2B5EF4-FFF2-40B4-BE49-F238E27FC236}">
                      <a16:creationId xmlns:a16="http://schemas.microsoft.com/office/drawing/2014/main" id="{62ADB527-7EEC-4989-A244-88BB92E95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5" name="Freeform 19">
                  <a:extLst>
                    <a:ext uri="{FF2B5EF4-FFF2-40B4-BE49-F238E27FC236}">
                      <a16:creationId xmlns:a16="http://schemas.microsoft.com/office/drawing/2014/main" id="{C30C9358-7625-4901-B6F2-0C6CE521C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34" name="Text Box 20">
                <a:extLst>
                  <a:ext uri="{FF2B5EF4-FFF2-40B4-BE49-F238E27FC236}">
                    <a16:creationId xmlns:a16="http://schemas.microsoft.com/office/drawing/2014/main" id="{ED9A0D29-00A0-48A7-B70C-27E1984A9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290" cy="22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N1</a:t>
                </a:r>
              </a:p>
            </p:txBody>
          </p:sp>
        </p:grpSp>
        <p:grpSp>
          <p:nvGrpSpPr>
            <p:cNvPr id="8203" name="Group 21">
              <a:extLst>
                <a:ext uri="{FF2B5EF4-FFF2-40B4-BE49-F238E27FC236}">
                  <a16:creationId xmlns:a16="http://schemas.microsoft.com/office/drawing/2014/main" id="{93DD2CC6-C802-49FC-83C3-5D8E31452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0129" y="4016400"/>
              <a:ext cx="1177744" cy="858837"/>
              <a:chOff x="4828" y="1752"/>
              <a:chExt cx="666" cy="477"/>
            </a:xfrm>
          </p:grpSpPr>
          <p:grpSp>
            <p:nvGrpSpPr>
              <p:cNvPr id="8220" name="Group 22">
                <a:extLst>
                  <a:ext uri="{FF2B5EF4-FFF2-40B4-BE49-F238E27FC236}">
                    <a16:creationId xmlns:a16="http://schemas.microsoft.com/office/drawing/2014/main" id="{A06A29FD-3513-4951-BC7C-4050DFEF6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8" y="1752"/>
                <a:ext cx="666" cy="477"/>
                <a:chOff x="2949" y="196"/>
                <a:chExt cx="941" cy="598"/>
              </a:xfrm>
            </p:grpSpPr>
            <p:sp>
              <p:nvSpPr>
                <p:cNvPr id="8222" name="Oval 23">
                  <a:extLst>
                    <a:ext uri="{FF2B5EF4-FFF2-40B4-BE49-F238E27FC236}">
                      <a16:creationId xmlns:a16="http://schemas.microsoft.com/office/drawing/2014/main" id="{5A398FBC-3FCC-4CC7-8E0A-E48216D0C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3" name="Oval 24">
                  <a:extLst>
                    <a:ext uri="{FF2B5EF4-FFF2-40B4-BE49-F238E27FC236}">
                      <a16:creationId xmlns:a16="http://schemas.microsoft.com/office/drawing/2014/main" id="{CA2730E9-0974-46F7-9D98-267B1BAB76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4" name="Oval 25">
                  <a:extLst>
                    <a:ext uri="{FF2B5EF4-FFF2-40B4-BE49-F238E27FC236}">
                      <a16:creationId xmlns:a16="http://schemas.microsoft.com/office/drawing/2014/main" id="{53CB27F9-149A-41A7-8965-EDA38F719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5" name="Oval 26">
                  <a:extLst>
                    <a:ext uri="{FF2B5EF4-FFF2-40B4-BE49-F238E27FC236}">
                      <a16:creationId xmlns:a16="http://schemas.microsoft.com/office/drawing/2014/main" id="{BE3D9A73-E0CC-422E-828B-BD729E70B5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6" name="Oval 27">
                  <a:extLst>
                    <a:ext uri="{FF2B5EF4-FFF2-40B4-BE49-F238E27FC236}">
                      <a16:creationId xmlns:a16="http://schemas.microsoft.com/office/drawing/2014/main" id="{0AB3175B-AFCB-41C9-AEE7-92634BCAE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7" name="Oval 28">
                  <a:extLst>
                    <a:ext uri="{FF2B5EF4-FFF2-40B4-BE49-F238E27FC236}">
                      <a16:creationId xmlns:a16="http://schemas.microsoft.com/office/drawing/2014/main" id="{08B30619-E4D2-49DF-8435-6D7AD7895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8" name="Oval 29">
                  <a:extLst>
                    <a:ext uri="{FF2B5EF4-FFF2-40B4-BE49-F238E27FC236}">
                      <a16:creationId xmlns:a16="http://schemas.microsoft.com/office/drawing/2014/main" id="{7CF6330C-B66E-40AE-9C37-A6126B3AA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9" name="Oval 30">
                  <a:extLst>
                    <a:ext uri="{FF2B5EF4-FFF2-40B4-BE49-F238E27FC236}">
                      <a16:creationId xmlns:a16="http://schemas.microsoft.com/office/drawing/2014/main" id="{60365073-3B62-4F2E-BD99-36F430FF35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30" name="Freeform 31">
                  <a:extLst>
                    <a:ext uri="{FF2B5EF4-FFF2-40B4-BE49-F238E27FC236}">
                      <a16:creationId xmlns:a16="http://schemas.microsoft.com/office/drawing/2014/main" id="{5D4A4BDF-AA96-40CC-87D5-BAEF396B3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1" name="Freeform 32">
                  <a:extLst>
                    <a:ext uri="{FF2B5EF4-FFF2-40B4-BE49-F238E27FC236}">
                      <a16:creationId xmlns:a16="http://schemas.microsoft.com/office/drawing/2014/main" id="{34BDEAB5-2081-4E20-A01E-57D074D13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2" name="Freeform 33">
                  <a:extLst>
                    <a:ext uri="{FF2B5EF4-FFF2-40B4-BE49-F238E27FC236}">
                      <a16:creationId xmlns:a16="http://schemas.microsoft.com/office/drawing/2014/main" id="{439D1702-11F2-4DAC-94D8-5A51301A1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21" name="Text Box 34">
                <a:extLst>
                  <a:ext uri="{FF2B5EF4-FFF2-40B4-BE49-F238E27FC236}">
                    <a16:creationId xmlns:a16="http://schemas.microsoft.com/office/drawing/2014/main" id="{108B7AFF-E445-448C-8699-985D771BF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290" cy="22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N3</a:t>
                </a:r>
              </a:p>
            </p:txBody>
          </p:sp>
        </p:grpSp>
        <p:grpSp>
          <p:nvGrpSpPr>
            <p:cNvPr id="8204" name="Group 35">
              <a:extLst>
                <a:ext uri="{FF2B5EF4-FFF2-40B4-BE49-F238E27FC236}">
                  <a16:creationId xmlns:a16="http://schemas.microsoft.com/office/drawing/2014/main" id="{74B8D3CE-C0F0-45D2-A046-0F6EFA677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529" y="4016400"/>
              <a:ext cx="1177744" cy="858837"/>
              <a:chOff x="4828" y="1752"/>
              <a:chExt cx="666" cy="477"/>
            </a:xfrm>
          </p:grpSpPr>
          <p:grpSp>
            <p:nvGrpSpPr>
              <p:cNvPr id="8207" name="Group 36">
                <a:extLst>
                  <a:ext uri="{FF2B5EF4-FFF2-40B4-BE49-F238E27FC236}">
                    <a16:creationId xmlns:a16="http://schemas.microsoft.com/office/drawing/2014/main" id="{A457D26B-80C6-4765-8BAF-AA597CF3E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8" y="1752"/>
                <a:ext cx="666" cy="477"/>
                <a:chOff x="2949" y="196"/>
                <a:chExt cx="941" cy="598"/>
              </a:xfrm>
            </p:grpSpPr>
            <p:sp>
              <p:nvSpPr>
                <p:cNvPr id="8209" name="Oval 37">
                  <a:extLst>
                    <a:ext uri="{FF2B5EF4-FFF2-40B4-BE49-F238E27FC236}">
                      <a16:creationId xmlns:a16="http://schemas.microsoft.com/office/drawing/2014/main" id="{617D4CD0-6813-423B-B04F-99722E382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0" name="Oval 38">
                  <a:extLst>
                    <a:ext uri="{FF2B5EF4-FFF2-40B4-BE49-F238E27FC236}">
                      <a16:creationId xmlns:a16="http://schemas.microsoft.com/office/drawing/2014/main" id="{7BC2D055-5BAA-4530-BCEC-67CAF8D97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1" name="Oval 39">
                  <a:extLst>
                    <a:ext uri="{FF2B5EF4-FFF2-40B4-BE49-F238E27FC236}">
                      <a16:creationId xmlns:a16="http://schemas.microsoft.com/office/drawing/2014/main" id="{9C1B870F-64E2-44DF-A720-BE195F3CA6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2" name="Oval 40">
                  <a:extLst>
                    <a:ext uri="{FF2B5EF4-FFF2-40B4-BE49-F238E27FC236}">
                      <a16:creationId xmlns:a16="http://schemas.microsoft.com/office/drawing/2014/main" id="{58B01B4B-F048-462B-8A28-DECA05CDA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3" name="Oval 41">
                  <a:extLst>
                    <a:ext uri="{FF2B5EF4-FFF2-40B4-BE49-F238E27FC236}">
                      <a16:creationId xmlns:a16="http://schemas.microsoft.com/office/drawing/2014/main" id="{8CC9B9A0-1B02-4090-A986-F26698A27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4" name="Oval 42">
                  <a:extLst>
                    <a:ext uri="{FF2B5EF4-FFF2-40B4-BE49-F238E27FC236}">
                      <a16:creationId xmlns:a16="http://schemas.microsoft.com/office/drawing/2014/main" id="{D53D071A-703A-4AF9-B325-CCF95A2F90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5" name="Oval 43">
                  <a:extLst>
                    <a:ext uri="{FF2B5EF4-FFF2-40B4-BE49-F238E27FC236}">
                      <a16:creationId xmlns:a16="http://schemas.microsoft.com/office/drawing/2014/main" id="{5C8FD3FB-1A9D-44C7-87CB-E0B05ECD1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6" name="Oval 44">
                  <a:extLst>
                    <a:ext uri="{FF2B5EF4-FFF2-40B4-BE49-F238E27FC236}">
                      <a16:creationId xmlns:a16="http://schemas.microsoft.com/office/drawing/2014/main" id="{39ECEF74-FFB3-4755-8EBE-ED474905BB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7" name="Freeform 45">
                  <a:extLst>
                    <a:ext uri="{FF2B5EF4-FFF2-40B4-BE49-F238E27FC236}">
                      <a16:creationId xmlns:a16="http://schemas.microsoft.com/office/drawing/2014/main" id="{3F2C1758-48E9-4212-9223-17A8486922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8" name="Freeform 46">
                  <a:extLst>
                    <a:ext uri="{FF2B5EF4-FFF2-40B4-BE49-F238E27FC236}">
                      <a16:creationId xmlns:a16="http://schemas.microsoft.com/office/drawing/2014/main" id="{6C99168A-B0FC-4AC3-9340-2ADC606EA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9" name="Freeform 47">
                  <a:extLst>
                    <a:ext uri="{FF2B5EF4-FFF2-40B4-BE49-F238E27FC236}">
                      <a16:creationId xmlns:a16="http://schemas.microsoft.com/office/drawing/2014/main" id="{F4F5E4BE-2C18-40DD-A431-7392B9D385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08" name="Text Box 48">
                <a:extLst>
                  <a:ext uri="{FF2B5EF4-FFF2-40B4-BE49-F238E27FC236}">
                    <a16:creationId xmlns:a16="http://schemas.microsoft.com/office/drawing/2014/main" id="{6F7FC496-CA4B-4950-9D53-250964DD6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290" cy="22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N2</a:t>
                </a:r>
              </a:p>
            </p:txBody>
          </p:sp>
        </p:grpSp>
        <p:sp>
          <p:nvSpPr>
            <p:cNvPr id="8205" name="TextBox 63">
              <a:extLst>
                <a:ext uri="{FF2B5EF4-FFF2-40B4-BE49-F238E27FC236}">
                  <a16:creationId xmlns:a16="http://schemas.microsoft.com/office/drawing/2014/main" id="{38AE68D1-6763-42F8-90C4-B700F1D46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422" y="5000636"/>
              <a:ext cx="185738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N1 1 </a:t>
              </a:r>
              <a:r>
                <a:rPr lang="zh-CN" altLang="en-US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直接</a:t>
              </a:r>
              <a:endPara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N2 1 </a:t>
              </a:r>
              <a:r>
                <a:rPr lang="zh-CN" altLang="en-US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直接</a:t>
              </a:r>
              <a:endPara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N3 2  R2</a:t>
              </a:r>
              <a:endPara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TextBox 64">
              <a:extLst>
                <a:ext uri="{FF2B5EF4-FFF2-40B4-BE49-F238E27FC236}">
                  <a16:creationId xmlns:a16="http://schemas.microsoft.com/office/drawing/2014/main" id="{2F54F62F-6E57-4D64-B17E-A99468896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322" y="5014753"/>
              <a:ext cx="1857388" cy="149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N1 2  R1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N2 1 </a:t>
              </a:r>
              <a:r>
                <a:rPr lang="zh-CN" altLang="en-US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直接</a:t>
              </a:r>
              <a:endPara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N3 1 </a:t>
              </a:r>
              <a:r>
                <a:rPr lang="zh-CN" altLang="en-US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直接</a:t>
              </a:r>
            </a:p>
          </p:txBody>
        </p:sp>
      </p:grpSp>
      <p:sp>
        <p:nvSpPr>
          <p:cNvPr id="8196" name="标题 53">
            <a:extLst>
              <a:ext uri="{FF2B5EF4-FFF2-40B4-BE49-F238E27FC236}">
                <a16:creationId xmlns:a16="http://schemas.microsoft.com/office/drawing/2014/main" id="{3E67ACD4-3856-44D2-8279-42E9ADB84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内部网关协议 </a:t>
            </a:r>
            <a:r>
              <a:rPr lang="en-US" altLang="zh-CN"/>
              <a:t>RIP(Routing Information Protocol)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>
            <a:extLst>
              <a:ext uri="{FF2B5EF4-FFF2-40B4-BE49-F238E27FC236}">
                <a16:creationId xmlns:a16="http://schemas.microsoft.com/office/drawing/2014/main" id="{014DCFE1-8718-4F2D-84D1-64F0A7392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7632700" cy="44751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仅和</a:t>
            </a:r>
            <a:r>
              <a:rPr lang="zh-CN" altLang="en-US" sz="1800" dirty="0">
                <a:solidFill>
                  <a:schemeClr val="hlink"/>
                </a:solidFill>
              </a:rPr>
              <a:t>相邻路由器</a:t>
            </a:r>
            <a:r>
              <a:rPr lang="zh-CN" altLang="en-US" sz="1800" dirty="0"/>
              <a:t>交换信息。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交换的信息是当前本路由器所知道的</a:t>
            </a:r>
            <a:r>
              <a:rPr lang="zh-CN" altLang="en-US" sz="1800" dirty="0">
                <a:solidFill>
                  <a:schemeClr val="hlink"/>
                </a:solidFill>
              </a:rPr>
              <a:t>全部信息</a:t>
            </a:r>
            <a:r>
              <a:rPr lang="zh-CN" altLang="en-US" sz="1800" dirty="0"/>
              <a:t>，即自己的路由表。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按固定的时间间隔</a:t>
            </a:r>
            <a:r>
              <a:rPr lang="zh-CN" altLang="en-US" sz="1800" dirty="0">
                <a:solidFill>
                  <a:schemeClr val="hlink"/>
                </a:solidFill>
              </a:rPr>
              <a:t>交换路由信息</a:t>
            </a:r>
            <a:endParaRPr lang="zh-CN" altLang="en-US" sz="1800" dirty="0"/>
          </a:p>
        </p:txBody>
      </p:sp>
      <p:sp>
        <p:nvSpPr>
          <p:cNvPr id="10243" name="标题 3">
            <a:extLst>
              <a:ext uri="{FF2B5EF4-FFF2-40B4-BE49-F238E27FC236}">
                <a16:creationId xmlns:a16="http://schemas.microsoft.com/office/drawing/2014/main" id="{A8C04594-13E4-4505-A24C-3868B16CC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协议的三个要点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5878076-35A6-46D5-85AB-C01E1EA35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16887" cy="576262"/>
          </a:xfrm>
        </p:spPr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算法举例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6F33F4-3B10-465F-AD3B-6CA718FCFA39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1363663"/>
          <a:ext cx="3500437" cy="149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19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目的网络</a:t>
                      </a:r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距离</a:t>
                      </a:r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Net2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Net3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</a:t>
                      </a:r>
                      <a:r>
                        <a:rPr kumimoji="0"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5</a:t>
                      </a:r>
                      <a:endParaRPr kumimoji="0"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13" name="TextBox 5">
            <a:extLst>
              <a:ext uri="{FF2B5EF4-FFF2-40B4-BE49-F238E27FC236}">
                <a16:creationId xmlns:a16="http://schemas.microsoft.com/office/drawing/2014/main" id="{B9AF9C4E-F372-452A-B4EA-4BB992CD3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895350"/>
            <a:ext cx="3214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4-9(a) R</a:t>
            </a:r>
            <a:r>
              <a:rPr lang="en-US" altLang="zh-CN" sz="2400" b="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路由表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F36290-43B1-4FBF-9A77-1255B79C41E1}"/>
              </a:ext>
            </a:extLst>
          </p:cNvPr>
          <p:cNvGraphicFramePr>
            <a:graphicFrameLocks noGrp="1"/>
          </p:cNvGraphicFramePr>
          <p:nvPr/>
        </p:nvGraphicFramePr>
        <p:xfrm>
          <a:off x="4643438" y="1357313"/>
          <a:ext cx="4286249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目的网络</a:t>
                      </a: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距离</a:t>
                      </a: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Net1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kumimoji="0"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1</a:t>
                      </a:r>
                      <a:endParaRPr kumimoji="0"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Net2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kumimoji="0"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2</a:t>
                      </a:r>
                      <a:endParaRPr kumimoji="0"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Net3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直接交付</a:t>
                      </a: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36" name="TextBox 7">
            <a:extLst>
              <a:ext uri="{FF2B5EF4-FFF2-40B4-BE49-F238E27FC236}">
                <a16:creationId xmlns:a16="http://schemas.microsoft.com/office/drawing/2014/main" id="{A72CD989-6119-4109-AAD9-6ACEAA919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857250"/>
            <a:ext cx="4214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4-9(b) R</a:t>
            </a:r>
            <a:r>
              <a:rPr lang="en-US" altLang="zh-CN" sz="2400" b="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发来的路由信息表</a:t>
            </a:r>
          </a:p>
        </p:txBody>
      </p:sp>
      <p:sp>
        <p:nvSpPr>
          <p:cNvPr id="12337" name="TextBox 8">
            <a:extLst>
              <a:ext uri="{FF2B5EF4-FFF2-40B4-BE49-F238E27FC236}">
                <a16:creationId xmlns:a16="http://schemas.microsoft.com/office/drawing/2014/main" id="{4940DFD1-641F-48A9-8DF1-D45A57AD7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571875"/>
            <a:ext cx="3214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4-9(c) 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修改后的表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4-9(b)</a:t>
            </a: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B9F2C4-9247-4759-A3BB-3266ED60925C}"/>
              </a:ext>
            </a:extLst>
          </p:cNvPr>
          <p:cNvCxnSpPr/>
          <p:nvPr/>
        </p:nvCxnSpPr>
        <p:spPr>
          <a:xfrm>
            <a:off x="285750" y="3214688"/>
            <a:ext cx="86439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BFE9120-05B2-4439-9E6D-43520C3DD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06502"/>
              </p:ext>
            </p:extLst>
          </p:nvPr>
        </p:nvGraphicFramePr>
        <p:xfrm>
          <a:off x="4786313" y="4006850"/>
          <a:ext cx="4000501" cy="185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608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目的网络</a:t>
                      </a:r>
                    </a:p>
                  </a:txBody>
                  <a:tcPr marL="91439" marR="91439" marT="45728" marB="4572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距离</a:t>
                      </a:r>
                    </a:p>
                  </a:txBody>
                  <a:tcPr marL="91439" marR="91439" marT="45728" marB="4572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marL="91439" marR="91439" marT="45728" marB="45728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0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Net1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904">
                <a:tc>
                  <a:txBody>
                    <a:bodyPr/>
                    <a:lstStyle/>
                    <a:p>
                      <a:r>
                        <a:rPr lang="en-US" altLang="zh-CN" dirty="0"/>
                        <a:t>Net2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kumimoji="0"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kumimoji="0"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08">
                <a:tc>
                  <a:txBody>
                    <a:bodyPr/>
                    <a:lstStyle/>
                    <a:p>
                      <a:r>
                        <a:rPr lang="en-US" altLang="zh-CN" dirty="0"/>
                        <a:t>Net3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kumimoji="0"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kumimoji="0"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0F938D3-A61E-4726-9B9C-5ABEA1DB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07134"/>
              </p:ext>
            </p:extLst>
          </p:nvPr>
        </p:nvGraphicFramePr>
        <p:xfrm>
          <a:off x="214313" y="4000500"/>
          <a:ext cx="4000501" cy="192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3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目的网络</a:t>
                      </a: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距离</a:t>
                      </a: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3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Net1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 marT="45730" marB="4573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38">
                <a:tc>
                  <a:txBody>
                    <a:bodyPr/>
                    <a:lstStyle/>
                    <a:p>
                      <a:r>
                        <a:rPr lang="en-US" altLang="zh-CN" dirty="0"/>
                        <a:t>Net2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kumimoji="0"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kumimoji="0"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38">
                <a:tc>
                  <a:txBody>
                    <a:bodyPr/>
                    <a:lstStyle/>
                    <a:p>
                      <a:r>
                        <a:rPr lang="en-US" altLang="zh-CN" dirty="0"/>
                        <a:t>Net3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kumimoji="0" lang="en-US" altLang="zh-CN" sz="2800" kern="1200" baseline="-25000" dirty="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kumimoji="0" lang="zh-CN" altLang="en-US" sz="2800" kern="1200" baseline="-25000" dirty="0">
                        <a:solidFill>
                          <a:schemeClr val="tx1"/>
                        </a:solidFill>
                        <a:latin typeface="Tahoma" pitchFamily="34" charset="0"/>
                        <a:ea typeface="黑体" pitchFamily="2" charset="-122"/>
                        <a:cs typeface="+mn-cs"/>
                      </a:endParaRPr>
                    </a:p>
                  </a:txBody>
                  <a:tcPr marL="91439" marR="9143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83" name="TextBox 14">
            <a:extLst>
              <a:ext uri="{FF2B5EF4-FFF2-40B4-BE49-F238E27FC236}">
                <a16:creationId xmlns:a16="http://schemas.microsoft.com/office/drawing/2014/main" id="{4C5C37CA-2B97-4DC6-8577-1BB55742F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3500438"/>
            <a:ext cx="407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4-9(d) R</a:t>
            </a:r>
            <a:r>
              <a:rPr lang="en-US" altLang="zh-CN" sz="2400" b="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更新后的路由表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E3A6B4FC-894B-4943-85B5-BD0564452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908050"/>
            <a:ext cx="7632700" cy="4475163"/>
          </a:xfrm>
        </p:spPr>
        <p:txBody>
          <a:bodyPr/>
          <a:lstStyle/>
          <a:p>
            <a:pPr marL="365125" indent="-255588" algn="just">
              <a:buFont typeface="Wingdings 3" panose="05040102010807070707" pitchFamily="18" charset="2"/>
              <a:buChar char=""/>
            </a:pPr>
            <a:r>
              <a:rPr lang="en-US" altLang="zh-CN" sz="1800"/>
              <a:t>RIP </a:t>
            </a:r>
            <a:r>
              <a:rPr lang="zh-CN" altLang="en-US" sz="1800"/>
              <a:t>存在的一个问题是当网络出现故障时，要经过比较长的时间才能将此信息传送到所有的路由器。</a:t>
            </a:r>
          </a:p>
          <a:p>
            <a:pPr marL="365125" indent="-255588" algn="just">
              <a:buFont typeface="Wingdings 3" panose="05040102010807070707" pitchFamily="18" charset="2"/>
              <a:buChar char=""/>
            </a:pPr>
            <a:r>
              <a:rPr lang="zh-CN" altLang="en-US" sz="1800"/>
              <a:t> </a:t>
            </a:r>
            <a:r>
              <a:rPr lang="en-US" altLang="zh-CN" sz="1800"/>
              <a:t>RIP </a:t>
            </a:r>
            <a:r>
              <a:rPr lang="zh-CN" altLang="en-US" sz="1800"/>
              <a:t>协议最大的优点就是实现简单，开销较小。</a:t>
            </a:r>
          </a:p>
          <a:p>
            <a:pPr marL="365125" indent="-255588" algn="just">
              <a:buFont typeface="Wingdings 3" panose="05040102010807070707" pitchFamily="18" charset="2"/>
              <a:buChar char=""/>
            </a:pPr>
            <a:r>
              <a:rPr lang="en-US" altLang="zh-CN" sz="1800"/>
              <a:t>RIP </a:t>
            </a:r>
            <a:r>
              <a:rPr lang="zh-CN" altLang="en-US" sz="1800"/>
              <a:t>限制了网络的规模，它能使用的最大距离为 </a:t>
            </a:r>
            <a:r>
              <a:rPr lang="en-US" altLang="zh-CN" sz="1800"/>
              <a:t>15</a:t>
            </a:r>
            <a:r>
              <a:rPr lang="zh-CN" altLang="en-US" sz="1800"/>
              <a:t>（</a:t>
            </a:r>
            <a:r>
              <a:rPr lang="en-US" altLang="zh-CN" sz="1800"/>
              <a:t>16 </a:t>
            </a:r>
            <a:r>
              <a:rPr lang="zh-CN" altLang="en-US" sz="1800"/>
              <a:t>表示不可达）。</a:t>
            </a:r>
          </a:p>
          <a:p>
            <a:pPr marL="365125" indent="-255588" algn="just">
              <a:buFont typeface="Wingdings 3" panose="05040102010807070707" pitchFamily="18" charset="2"/>
              <a:buChar char=""/>
            </a:pPr>
            <a:r>
              <a:rPr lang="zh-CN" altLang="en-US" sz="1800"/>
              <a:t>路由器之间交换的路由信息是路由器中的完整路由表，因而随着网络规模的扩大，开销也就增加。   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C468BE5-C220-4930-91D3-765FE725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163" y="214313"/>
            <a:ext cx="8116887" cy="550862"/>
          </a:xfrm>
        </p:spPr>
        <p:txBody>
          <a:bodyPr/>
          <a:lstStyle/>
          <a:p>
            <a:r>
              <a:rPr lang="en-US" altLang="zh-CN"/>
              <a:t>RIP </a:t>
            </a:r>
            <a:r>
              <a:rPr lang="zh-CN" altLang="en-US"/>
              <a:t>协议的优缺点 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EF2CD6F6-5A88-48D5-B03D-6D71FAC5A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947738"/>
            <a:ext cx="64722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C376724D-B1C0-40B4-9622-CAFB3370F59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792163"/>
            <a:ext cx="728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C7DCD551-7C63-47CF-B3BB-3062F0E4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77411541-8434-4648-B46E-DDFEA621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E1146725-CCB2-4A16-8A10-D287319D6F4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792163"/>
            <a:ext cx="73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9" name="Group 7">
            <a:extLst>
              <a:ext uri="{FF2B5EF4-FFF2-40B4-BE49-F238E27FC236}">
                <a16:creationId xmlns:a16="http://schemas.microsoft.com/office/drawing/2014/main" id="{F77A1D7B-0C9C-448A-BCA5-2350B56EFA5F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515938"/>
            <a:ext cx="1179512" cy="858837"/>
            <a:chOff x="4830" y="1752"/>
            <a:chExt cx="667" cy="477"/>
          </a:xfrm>
        </p:grpSpPr>
        <p:grpSp>
          <p:nvGrpSpPr>
            <p:cNvPr id="18481" name="Group 8">
              <a:extLst>
                <a:ext uri="{FF2B5EF4-FFF2-40B4-BE49-F238E27FC236}">
                  <a16:creationId xmlns:a16="http://schemas.microsoft.com/office/drawing/2014/main" id="{9623921D-9A77-4A32-9DBF-3FD02E9DB3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18483" name="Oval 9">
                <a:extLst>
                  <a:ext uri="{FF2B5EF4-FFF2-40B4-BE49-F238E27FC236}">
                    <a16:creationId xmlns:a16="http://schemas.microsoft.com/office/drawing/2014/main" id="{950C23F1-1044-4A10-B3C2-37643E86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4" name="Oval 10">
                <a:extLst>
                  <a:ext uri="{FF2B5EF4-FFF2-40B4-BE49-F238E27FC236}">
                    <a16:creationId xmlns:a16="http://schemas.microsoft.com/office/drawing/2014/main" id="{7DB078F9-0D91-436C-BAAE-C14DCACEA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5" name="Oval 11">
                <a:extLst>
                  <a:ext uri="{FF2B5EF4-FFF2-40B4-BE49-F238E27FC236}">
                    <a16:creationId xmlns:a16="http://schemas.microsoft.com/office/drawing/2014/main" id="{A4285618-E07B-45BF-A20E-572ED22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6" name="Oval 12">
                <a:extLst>
                  <a:ext uri="{FF2B5EF4-FFF2-40B4-BE49-F238E27FC236}">
                    <a16:creationId xmlns:a16="http://schemas.microsoft.com/office/drawing/2014/main" id="{E278A21A-D589-49F4-996A-F67FB4E3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7" name="Oval 13">
                <a:extLst>
                  <a:ext uri="{FF2B5EF4-FFF2-40B4-BE49-F238E27FC236}">
                    <a16:creationId xmlns:a16="http://schemas.microsoft.com/office/drawing/2014/main" id="{BCF1D6EA-F684-4A1B-963D-69DA0D3D3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8" name="Oval 14">
                <a:extLst>
                  <a:ext uri="{FF2B5EF4-FFF2-40B4-BE49-F238E27FC236}">
                    <a16:creationId xmlns:a16="http://schemas.microsoft.com/office/drawing/2014/main" id="{6A4F6977-E80F-4D2C-AC04-62928455A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9" name="Oval 15">
                <a:extLst>
                  <a:ext uri="{FF2B5EF4-FFF2-40B4-BE49-F238E27FC236}">
                    <a16:creationId xmlns:a16="http://schemas.microsoft.com/office/drawing/2014/main" id="{D9B13342-CEE6-4DC4-8A4F-1F74AF7DB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0" name="Oval 16">
                <a:extLst>
                  <a:ext uri="{FF2B5EF4-FFF2-40B4-BE49-F238E27FC236}">
                    <a16:creationId xmlns:a16="http://schemas.microsoft.com/office/drawing/2014/main" id="{B2A470A7-AECE-4B38-B615-62ADA73D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1" name="Freeform 17">
                <a:extLst>
                  <a:ext uri="{FF2B5EF4-FFF2-40B4-BE49-F238E27FC236}">
                    <a16:creationId xmlns:a16="http://schemas.microsoft.com/office/drawing/2014/main" id="{46CC5DB5-BE3A-40A6-9E89-7EDE567CC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2" name="Freeform 18">
                <a:extLst>
                  <a:ext uri="{FF2B5EF4-FFF2-40B4-BE49-F238E27FC236}">
                    <a16:creationId xmlns:a16="http://schemas.microsoft.com/office/drawing/2014/main" id="{A46AA51B-3F34-4972-9963-404E6B3AD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3" name="Freeform 19">
                <a:extLst>
                  <a:ext uri="{FF2B5EF4-FFF2-40B4-BE49-F238E27FC236}">
                    <a16:creationId xmlns:a16="http://schemas.microsoft.com/office/drawing/2014/main" id="{48CF996D-054D-44C8-9965-4F36EF8C0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82" name="Text Box 20">
              <a:extLst>
                <a:ext uri="{FF2B5EF4-FFF2-40B4-BE49-F238E27FC236}">
                  <a16:creationId xmlns:a16="http://schemas.microsoft.com/office/drawing/2014/main" id="{7C41B692-E345-47FC-A43E-221196F32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8440" name="Group 21">
            <a:extLst>
              <a:ext uri="{FF2B5EF4-FFF2-40B4-BE49-F238E27FC236}">
                <a16:creationId xmlns:a16="http://schemas.microsoft.com/office/drawing/2014/main" id="{BD163C4A-429A-41B4-9770-20F7D05BB22C}"/>
              </a:ext>
            </a:extLst>
          </p:cNvPr>
          <p:cNvGrpSpPr>
            <a:grpSpLocks/>
          </p:cNvGrpSpPr>
          <p:nvPr/>
        </p:nvGrpSpPr>
        <p:grpSpPr bwMode="auto">
          <a:xfrm>
            <a:off x="7713663" y="515938"/>
            <a:ext cx="1179512" cy="858837"/>
            <a:chOff x="4830" y="1752"/>
            <a:chExt cx="667" cy="477"/>
          </a:xfrm>
        </p:grpSpPr>
        <p:grpSp>
          <p:nvGrpSpPr>
            <p:cNvPr id="18468" name="Group 22">
              <a:extLst>
                <a:ext uri="{FF2B5EF4-FFF2-40B4-BE49-F238E27FC236}">
                  <a16:creationId xmlns:a16="http://schemas.microsoft.com/office/drawing/2014/main" id="{B3A1F1E1-0291-4736-90E8-752AFC82F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18470" name="Oval 23">
                <a:extLst>
                  <a:ext uri="{FF2B5EF4-FFF2-40B4-BE49-F238E27FC236}">
                    <a16:creationId xmlns:a16="http://schemas.microsoft.com/office/drawing/2014/main" id="{ED7DAA55-CCBE-461F-BB8F-4ECC179D7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1" name="Oval 24">
                <a:extLst>
                  <a:ext uri="{FF2B5EF4-FFF2-40B4-BE49-F238E27FC236}">
                    <a16:creationId xmlns:a16="http://schemas.microsoft.com/office/drawing/2014/main" id="{28D0F852-CF9B-415D-A5C6-71988E4E9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2" name="Oval 25">
                <a:extLst>
                  <a:ext uri="{FF2B5EF4-FFF2-40B4-BE49-F238E27FC236}">
                    <a16:creationId xmlns:a16="http://schemas.microsoft.com/office/drawing/2014/main" id="{C01DCB4A-5FC2-46DF-86A3-CE74FF897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3" name="Oval 26">
                <a:extLst>
                  <a:ext uri="{FF2B5EF4-FFF2-40B4-BE49-F238E27FC236}">
                    <a16:creationId xmlns:a16="http://schemas.microsoft.com/office/drawing/2014/main" id="{DFCB2908-62FB-464A-A446-39F6C498B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4" name="Oval 27">
                <a:extLst>
                  <a:ext uri="{FF2B5EF4-FFF2-40B4-BE49-F238E27FC236}">
                    <a16:creationId xmlns:a16="http://schemas.microsoft.com/office/drawing/2014/main" id="{5F0A095A-DD7F-4DF7-BC86-5A16C80E1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5" name="Oval 28">
                <a:extLst>
                  <a:ext uri="{FF2B5EF4-FFF2-40B4-BE49-F238E27FC236}">
                    <a16:creationId xmlns:a16="http://schemas.microsoft.com/office/drawing/2014/main" id="{A075A47E-255F-4CC8-BAFB-A11AD581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6" name="Oval 29">
                <a:extLst>
                  <a:ext uri="{FF2B5EF4-FFF2-40B4-BE49-F238E27FC236}">
                    <a16:creationId xmlns:a16="http://schemas.microsoft.com/office/drawing/2014/main" id="{E0E95BFB-9606-4929-83A3-FF746108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7" name="Oval 30">
                <a:extLst>
                  <a:ext uri="{FF2B5EF4-FFF2-40B4-BE49-F238E27FC236}">
                    <a16:creationId xmlns:a16="http://schemas.microsoft.com/office/drawing/2014/main" id="{14FD9FB6-8C55-40CA-9769-1E79CF183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8" name="Freeform 31">
                <a:extLst>
                  <a:ext uri="{FF2B5EF4-FFF2-40B4-BE49-F238E27FC236}">
                    <a16:creationId xmlns:a16="http://schemas.microsoft.com/office/drawing/2014/main" id="{F3F19C83-0045-4E45-BC7C-FDADC36D1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9" name="Freeform 32">
                <a:extLst>
                  <a:ext uri="{FF2B5EF4-FFF2-40B4-BE49-F238E27FC236}">
                    <a16:creationId xmlns:a16="http://schemas.microsoft.com/office/drawing/2014/main" id="{2F1C2875-55F4-45B7-BF7F-E88142374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0" name="Freeform 33">
                <a:extLst>
                  <a:ext uri="{FF2B5EF4-FFF2-40B4-BE49-F238E27FC236}">
                    <a16:creationId xmlns:a16="http://schemas.microsoft.com/office/drawing/2014/main" id="{E04E77BD-642F-4C79-90D3-5E5D3549B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69" name="Text Box 34">
              <a:extLst>
                <a:ext uri="{FF2B5EF4-FFF2-40B4-BE49-F238E27FC236}">
                  <a16:creationId xmlns:a16="http://schemas.microsoft.com/office/drawing/2014/main" id="{DA313C96-9B33-4756-B0CD-E4FA1777C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8441" name="Group 35">
            <a:extLst>
              <a:ext uri="{FF2B5EF4-FFF2-40B4-BE49-F238E27FC236}">
                <a16:creationId xmlns:a16="http://schemas.microsoft.com/office/drawing/2014/main" id="{A0AB0523-A783-4FB5-A272-396D385E14B6}"/>
              </a:ext>
            </a:extLst>
          </p:cNvPr>
          <p:cNvGrpSpPr>
            <a:grpSpLocks/>
          </p:cNvGrpSpPr>
          <p:nvPr/>
        </p:nvGrpSpPr>
        <p:grpSpPr bwMode="auto">
          <a:xfrm>
            <a:off x="4183063" y="515938"/>
            <a:ext cx="1179512" cy="858837"/>
            <a:chOff x="4830" y="1752"/>
            <a:chExt cx="667" cy="477"/>
          </a:xfrm>
        </p:grpSpPr>
        <p:grpSp>
          <p:nvGrpSpPr>
            <p:cNvPr id="18455" name="Group 36">
              <a:extLst>
                <a:ext uri="{FF2B5EF4-FFF2-40B4-BE49-F238E27FC236}">
                  <a16:creationId xmlns:a16="http://schemas.microsoft.com/office/drawing/2014/main" id="{6ED7391E-C2CA-4EEB-9DD5-9A00C4F77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18457" name="Oval 37">
                <a:extLst>
                  <a:ext uri="{FF2B5EF4-FFF2-40B4-BE49-F238E27FC236}">
                    <a16:creationId xmlns:a16="http://schemas.microsoft.com/office/drawing/2014/main" id="{9A999682-662A-4779-85DD-68963E7F6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8" name="Oval 38">
                <a:extLst>
                  <a:ext uri="{FF2B5EF4-FFF2-40B4-BE49-F238E27FC236}">
                    <a16:creationId xmlns:a16="http://schemas.microsoft.com/office/drawing/2014/main" id="{5E74C92F-6E88-42CE-B70F-4B2107450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9" name="Oval 39">
                <a:extLst>
                  <a:ext uri="{FF2B5EF4-FFF2-40B4-BE49-F238E27FC236}">
                    <a16:creationId xmlns:a16="http://schemas.microsoft.com/office/drawing/2014/main" id="{43931033-5826-4E50-BE18-F6E19AD2C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0" name="Oval 40">
                <a:extLst>
                  <a:ext uri="{FF2B5EF4-FFF2-40B4-BE49-F238E27FC236}">
                    <a16:creationId xmlns:a16="http://schemas.microsoft.com/office/drawing/2014/main" id="{42619C7A-6F73-4378-92B9-9985C246D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1" name="Oval 41">
                <a:extLst>
                  <a:ext uri="{FF2B5EF4-FFF2-40B4-BE49-F238E27FC236}">
                    <a16:creationId xmlns:a16="http://schemas.microsoft.com/office/drawing/2014/main" id="{AEE3122D-BECD-49F5-BDE6-98935832C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2" name="Oval 42">
                <a:extLst>
                  <a:ext uri="{FF2B5EF4-FFF2-40B4-BE49-F238E27FC236}">
                    <a16:creationId xmlns:a16="http://schemas.microsoft.com/office/drawing/2014/main" id="{CC945507-54E5-41DE-A298-A882C8F57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3" name="Oval 43">
                <a:extLst>
                  <a:ext uri="{FF2B5EF4-FFF2-40B4-BE49-F238E27FC236}">
                    <a16:creationId xmlns:a16="http://schemas.microsoft.com/office/drawing/2014/main" id="{49A4930C-8F22-46FD-91EA-49DEDBAF9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4" name="Oval 44">
                <a:extLst>
                  <a:ext uri="{FF2B5EF4-FFF2-40B4-BE49-F238E27FC236}">
                    <a16:creationId xmlns:a16="http://schemas.microsoft.com/office/drawing/2014/main" id="{84A4C5B5-8785-4E56-A946-E96589443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5" name="Freeform 45">
                <a:extLst>
                  <a:ext uri="{FF2B5EF4-FFF2-40B4-BE49-F238E27FC236}">
                    <a16:creationId xmlns:a16="http://schemas.microsoft.com/office/drawing/2014/main" id="{5527439C-8544-470B-80B4-DEEFB3FBC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6" name="Freeform 46">
                <a:extLst>
                  <a:ext uri="{FF2B5EF4-FFF2-40B4-BE49-F238E27FC236}">
                    <a16:creationId xmlns:a16="http://schemas.microsoft.com/office/drawing/2014/main" id="{2A147BA0-DDC1-4DD0-A3F7-DC8AEFD2A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Freeform 47">
                <a:extLst>
                  <a:ext uri="{FF2B5EF4-FFF2-40B4-BE49-F238E27FC236}">
                    <a16:creationId xmlns:a16="http://schemas.microsoft.com/office/drawing/2014/main" id="{11E7579A-F9A9-4BA9-84CF-9B7F8A1F6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6" name="Text Box 48">
              <a:extLst>
                <a:ext uri="{FF2B5EF4-FFF2-40B4-BE49-F238E27FC236}">
                  <a16:creationId xmlns:a16="http://schemas.microsoft.com/office/drawing/2014/main" id="{1087058D-8C30-45D4-A690-B814222C4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18442" name="Text Box 49">
            <a:extLst>
              <a:ext uri="{FF2B5EF4-FFF2-40B4-BE49-F238E27FC236}">
                <a16:creationId xmlns:a16="http://schemas.microsoft.com/office/drawing/2014/main" id="{6525FBFC-3A23-4218-864D-9E6624C2C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88913"/>
            <a:ext cx="438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况</a:t>
            </a:r>
          </a:p>
        </p:txBody>
      </p:sp>
      <p:grpSp>
        <p:nvGrpSpPr>
          <p:cNvPr id="18443" name="Group 50">
            <a:extLst>
              <a:ext uri="{FF2B5EF4-FFF2-40B4-BE49-F238E27FC236}">
                <a16:creationId xmlns:a16="http://schemas.microsoft.com/office/drawing/2014/main" id="{141B6ADF-32C6-46D5-A927-54E6FEA8CDDE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382588"/>
            <a:ext cx="1471612" cy="312737"/>
            <a:chOff x="1491" y="212"/>
            <a:chExt cx="853" cy="240"/>
          </a:xfrm>
        </p:grpSpPr>
        <p:sp>
          <p:nvSpPr>
            <p:cNvPr id="18453" name="AutoShape 51">
              <a:extLst>
                <a:ext uri="{FF2B5EF4-FFF2-40B4-BE49-F238E27FC236}">
                  <a16:creationId xmlns:a16="http://schemas.microsoft.com/office/drawing/2014/main" id="{1FA6EFDF-4AA8-409D-AEBF-4C4CC248B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Rectangle 52">
              <a:extLst>
                <a:ext uri="{FF2B5EF4-FFF2-40B4-BE49-F238E27FC236}">
                  <a16:creationId xmlns:a16="http://schemas.microsoft.com/office/drawing/2014/main" id="{5272DD7E-79AF-4D62-B60F-3D461733F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4" name="Text Box 53">
            <a:extLst>
              <a:ext uri="{FF2B5EF4-FFF2-40B4-BE49-F238E27FC236}">
                <a16:creationId xmlns:a16="http://schemas.microsoft.com/office/drawing/2014/main" id="{FBF25427-157D-4507-85F7-C6FE9EF0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57200"/>
            <a:ext cx="885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1  1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endParaRPr kumimoji="1" lang="en-US" altLang="zh-CN" sz="2000" b="0" baseline="-2500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8445" name="Group 54">
            <a:extLst>
              <a:ext uri="{FF2B5EF4-FFF2-40B4-BE49-F238E27FC236}">
                <a16:creationId xmlns:a16="http://schemas.microsoft.com/office/drawing/2014/main" id="{C53FF23F-9D8E-41CD-AD9A-307F6F6C83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80063" y="404813"/>
            <a:ext cx="1471612" cy="312737"/>
            <a:chOff x="1491" y="212"/>
            <a:chExt cx="853" cy="240"/>
          </a:xfrm>
        </p:grpSpPr>
        <p:sp>
          <p:nvSpPr>
            <p:cNvPr id="18451" name="AutoShape 55">
              <a:extLst>
                <a:ext uri="{FF2B5EF4-FFF2-40B4-BE49-F238E27FC236}">
                  <a16:creationId xmlns:a16="http://schemas.microsoft.com/office/drawing/2014/main" id="{6D43D001-44F4-413D-857D-2A5C6139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Rectangle 56">
              <a:extLst>
                <a:ext uri="{FF2B5EF4-FFF2-40B4-BE49-F238E27FC236}">
                  <a16:creationId xmlns:a16="http://schemas.microsoft.com/office/drawing/2014/main" id="{3D40DDB8-CFBC-4541-8A89-0E3A5786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6" name="Text Box 57">
            <a:extLst>
              <a:ext uri="{FF2B5EF4-FFF2-40B4-BE49-F238E27FC236}">
                <a16:creationId xmlns:a16="http://schemas.microsoft.com/office/drawing/2014/main" id="{5207CB47-766E-4821-8501-D5FE3F81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500063"/>
            <a:ext cx="1022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1  2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74522" name="Text Box 58">
            <a:extLst>
              <a:ext uri="{FF2B5EF4-FFF2-40B4-BE49-F238E27FC236}">
                <a16:creationId xmlns:a16="http://schemas.microsoft.com/office/drawing/2014/main" id="{A10D1678-F49D-46EA-A928-663832529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981325"/>
            <a:ext cx="729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说：“我到网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的距离是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，是直接交付。”</a:t>
            </a:r>
          </a:p>
        </p:txBody>
      </p:sp>
      <p:sp>
        <p:nvSpPr>
          <p:cNvPr id="574523" name="AutoShape 59">
            <a:extLst>
              <a:ext uri="{FF2B5EF4-FFF2-40B4-BE49-F238E27FC236}">
                <a16:creationId xmlns:a16="http://schemas.microsoft.com/office/drawing/2014/main" id="{A291AEAD-CB9B-449E-95E5-6411397E2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700213"/>
            <a:ext cx="3513138" cy="1008062"/>
          </a:xfrm>
          <a:prstGeom prst="wedgeRoundRectCallout">
            <a:avLst>
              <a:gd name="adj1" fmla="val 17736"/>
              <a:gd name="adj2" fmla="val -15173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“1”</a:t>
            </a:r>
            <a:r>
              <a:rPr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表示“从本路由器到网</a:t>
            </a:r>
            <a:r>
              <a:rPr lang="zh-CN" altLang="en-US" sz="14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1”</a:t>
            </a:r>
          </a:p>
        </p:txBody>
      </p:sp>
      <p:sp>
        <p:nvSpPr>
          <p:cNvPr id="574524" name="AutoShape 60">
            <a:extLst>
              <a:ext uri="{FF2B5EF4-FFF2-40B4-BE49-F238E27FC236}">
                <a16:creationId xmlns:a16="http://schemas.microsoft.com/office/drawing/2014/main" id="{755F4561-E061-48A2-9F38-1B1B8B41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2276475"/>
            <a:ext cx="3381375" cy="576263"/>
          </a:xfrm>
          <a:prstGeom prst="wedgeRoundRectCallout">
            <a:avLst>
              <a:gd name="adj1" fmla="val -76856"/>
              <a:gd name="adj2" fmla="val -3367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“1”</a:t>
            </a:r>
            <a:r>
              <a:rPr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表示“距离是</a:t>
            </a:r>
            <a:r>
              <a:rPr lang="zh-CN" altLang="en-US" sz="14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1”</a:t>
            </a:r>
          </a:p>
        </p:txBody>
      </p:sp>
      <p:sp>
        <p:nvSpPr>
          <p:cNvPr id="574525" name="AutoShape 61">
            <a:extLst>
              <a:ext uri="{FF2B5EF4-FFF2-40B4-BE49-F238E27FC236}">
                <a16:creationId xmlns:a16="http://schemas.microsoft.com/office/drawing/2014/main" id="{F1D7F821-CB68-4D7C-8A7A-DFA8A464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557338"/>
            <a:ext cx="3384550" cy="566737"/>
          </a:xfrm>
          <a:prstGeom prst="wedgeRoundRectCallout">
            <a:avLst>
              <a:gd name="adj1" fmla="val -106426"/>
              <a:gd name="adj2" fmla="val -21582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表示“直接交付”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522" grpId="0"/>
      <p:bldP spid="574523" grpId="0" animBg="1"/>
      <p:bldP spid="574524" grpId="0" animBg="1"/>
      <p:bldP spid="5745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A88C479F-D082-4A2B-88FE-04A2BD39F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947738"/>
            <a:ext cx="64722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637E7D6B-6DC7-4904-AFD3-89B02EA4B86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792163"/>
            <a:ext cx="728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4">
            <a:extLst>
              <a:ext uri="{FF2B5EF4-FFF2-40B4-BE49-F238E27FC236}">
                <a16:creationId xmlns:a16="http://schemas.microsoft.com/office/drawing/2014/main" id="{B046B8AA-F323-4D95-AF3D-0794BA8E6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366346E9-3D11-40AF-B198-DAA1E1B9F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405D4E93-9707-4A5F-872F-AA6D11314B3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792163"/>
            <a:ext cx="73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7" name="Group 7">
            <a:extLst>
              <a:ext uri="{FF2B5EF4-FFF2-40B4-BE49-F238E27FC236}">
                <a16:creationId xmlns:a16="http://schemas.microsoft.com/office/drawing/2014/main" id="{AEC0065C-73C1-4348-BD58-4F1B05D0BC0D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515938"/>
            <a:ext cx="1179512" cy="858837"/>
            <a:chOff x="4830" y="1752"/>
            <a:chExt cx="667" cy="477"/>
          </a:xfrm>
        </p:grpSpPr>
        <p:grpSp>
          <p:nvGrpSpPr>
            <p:cNvPr id="20529" name="Group 8">
              <a:extLst>
                <a:ext uri="{FF2B5EF4-FFF2-40B4-BE49-F238E27FC236}">
                  <a16:creationId xmlns:a16="http://schemas.microsoft.com/office/drawing/2014/main" id="{4B341245-5CC2-49B6-B6AA-621D353521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0531" name="Oval 9">
                <a:extLst>
                  <a:ext uri="{FF2B5EF4-FFF2-40B4-BE49-F238E27FC236}">
                    <a16:creationId xmlns:a16="http://schemas.microsoft.com/office/drawing/2014/main" id="{433AF70B-1C4E-43BC-B0D5-8B97AB473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2" name="Oval 10">
                <a:extLst>
                  <a:ext uri="{FF2B5EF4-FFF2-40B4-BE49-F238E27FC236}">
                    <a16:creationId xmlns:a16="http://schemas.microsoft.com/office/drawing/2014/main" id="{91A281C7-29FC-4031-87F3-47ECB9A9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3" name="Oval 11">
                <a:extLst>
                  <a:ext uri="{FF2B5EF4-FFF2-40B4-BE49-F238E27FC236}">
                    <a16:creationId xmlns:a16="http://schemas.microsoft.com/office/drawing/2014/main" id="{E96C2E2F-92C6-4966-B475-094516E9D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4" name="Oval 12">
                <a:extLst>
                  <a:ext uri="{FF2B5EF4-FFF2-40B4-BE49-F238E27FC236}">
                    <a16:creationId xmlns:a16="http://schemas.microsoft.com/office/drawing/2014/main" id="{0B07182C-1500-4C55-BE8D-641D4E49F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5" name="Oval 13">
                <a:extLst>
                  <a:ext uri="{FF2B5EF4-FFF2-40B4-BE49-F238E27FC236}">
                    <a16:creationId xmlns:a16="http://schemas.microsoft.com/office/drawing/2014/main" id="{1179F92C-8D2B-4F83-AFEF-920D7F3B9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6" name="Oval 14">
                <a:extLst>
                  <a:ext uri="{FF2B5EF4-FFF2-40B4-BE49-F238E27FC236}">
                    <a16:creationId xmlns:a16="http://schemas.microsoft.com/office/drawing/2014/main" id="{AC858716-C49B-43C9-A4E6-8A23A1CF2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7" name="Oval 15">
                <a:extLst>
                  <a:ext uri="{FF2B5EF4-FFF2-40B4-BE49-F238E27FC236}">
                    <a16:creationId xmlns:a16="http://schemas.microsoft.com/office/drawing/2014/main" id="{06133CC2-D4DB-4F6C-8701-651F1869A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8" name="Oval 16">
                <a:extLst>
                  <a:ext uri="{FF2B5EF4-FFF2-40B4-BE49-F238E27FC236}">
                    <a16:creationId xmlns:a16="http://schemas.microsoft.com/office/drawing/2014/main" id="{50F47F9A-D1D4-47E1-928C-35989CEAA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9" name="Freeform 17">
                <a:extLst>
                  <a:ext uri="{FF2B5EF4-FFF2-40B4-BE49-F238E27FC236}">
                    <a16:creationId xmlns:a16="http://schemas.microsoft.com/office/drawing/2014/main" id="{4B402964-8785-4C85-A0EE-CAD963A8B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0" name="Freeform 18">
                <a:extLst>
                  <a:ext uri="{FF2B5EF4-FFF2-40B4-BE49-F238E27FC236}">
                    <a16:creationId xmlns:a16="http://schemas.microsoft.com/office/drawing/2014/main" id="{08A001A3-E283-48AE-9FA2-4BF1E4639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1" name="Freeform 19">
                <a:extLst>
                  <a:ext uri="{FF2B5EF4-FFF2-40B4-BE49-F238E27FC236}">
                    <a16:creationId xmlns:a16="http://schemas.microsoft.com/office/drawing/2014/main" id="{E9BAEED6-54FF-41FA-85DA-A48E7E772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30" name="Text Box 20">
              <a:extLst>
                <a:ext uri="{FF2B5EF4-FFF2-40B4-BE49-F238E27FC236}">
                  <a16:creationId xmlns:a16="http://schemas.microsoft.com/office/drawing/2014/main" id="{116239DC-984A-4BC4-9F89-B04EA29FB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0488" name="Group 21">
            <a:extLst>
              <a:ext uri="{FF2B5EF4-FFF2-40B4-BE49-F238E27FC236}">
                <a16:creationId xmlns:a16="http://schemas.microsoft.com/office/drawing/2014/main" id="{88117412-83C8-49C8-9C5E-3B8A4C1E9CBF}"/>
              </a:ext>
            </a:extLst>
          </p:cNvPr>
          <p:cNvGrpSpPr>
            <a:grpSpLocks/>
          </p:cNvGrpSpPr>
          <p:nvPr/>
        </p:nvGrpSpPr>
        <p:grpSpPr bwMode="auto">
          <a:xfrm>
            <a:off x="7713663" y="515938"/>
            <a:ext cx="1179512" cy="858837"/>
            <a:chOff x="4830" y="1752"/>
            <a:chExt cx="667" cy="477"/>
          </a:xfrm>
        </p:grpSpPr>
        <p:grpSp>
          <p:nvGrpSpPr>
            <p:cNvPr id="20516" name="Group 22">
              <a:extLst>
                <a:ext uri="{FF2B5EF4-FFF2-40B4-BE49-F238E27FC236}">
                  <a16:creationId xmlns:a16="http://schemas.microsoft.com/office/drawing/2014/main" id="{27D247AB-1E90-4A9F-9F60-EE30F230A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0518" name="Oval 23">
                <a:extLst>
                  <a:ext uri="{FF2B5EF4-FFF2-40B4-BE49-F238E27FC236}">
                    <a16:creationId xmlns:a16="http://schemas.microsoft.com/office/drawing/2014/main" id="{C7E4E637-49B4-40AB-AAA8-370C3D844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9" name="Oval 24">
                <a:extLst>
                  <a:ext uri="{FF2B5EF4-FFF2-40B4-BE49-F238E27FC236}">
                    <a16:creationId xmlns:a16="http://schemas.microsoft.com/office/drawing/2014/main" id="{B1312B78-E429-4EE2-BF0C-38F9EF98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0" name="Oval 25">
                <a:extLst>
                  <a:ext uri="{FF2B5EF4-FFF2-40B4-BE49-F238E27FC236}">
                    <a16:creationId xmlns:a16="http://schemas.microsoft.com/office/drawing/2014/main" id="{C6E80B54-F05A-4827-B904-AAFD594A8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1" name="Oval 26">
                <a:extLst>
                  <a:ext uri="{FF2B5EF4-FFF2-40B4-BE49-F238E27FC236}">
                    <a16:creationId xmlns:a16="http://schemas.microsoft.com/office/drawing/2014/main" id="{BA954EC0-D194-490C-9D41-FD41B546B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2" name="Oval 27">
                <a:extLst>
                  <a:ext uri="{FF2B5EF4-FFF2-40B4-BE49-F238E27FC236}">
                    <a16:creationId xmlns:a16="http://schemas.microsoft.com/office/drawing/2014/main" id="{E3C5C8D6-2474-4965-9803-A8DF4A1FF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3" name="Oval 28">
                <a:extLst>
                  <a:ext uri="{FF2B5EF4-FFF2-40B4-BE49-F238E27FC236}">
                    <a16:creationId xmlns:a16="http://schemas.microsoft.com/office/drawing/2014/main" id="{127888EE-1043-47F3-967A-A53015EBE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4" name="Oval 29">
                <a:extLst>
                  <a:ext uri="{FF2B5EF4-FFF2-40B4-BE49-F238E27FC236}">
                    <a16:creationId xmlns:a16="http://schemas.microsoft.com/office/drawing/2014/main" id="{792DC909-E9A1-4B18-BC62-0011586A7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5" name="Oval 30">
                <a:extLst>
                  <a:ext uri="{FF2B5EF4-FFF2-40B4-BE49-F238E27FC236}">
                    <a16:creationId xmlns:a16="http://schemas.microsoft.com/office/drawing/2014/main" id="{31CAFA20-1777-44D2-B4E2-E399A2913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6" name="Freeform 31">
                <a:extLst>
                  <a:ext uri="{FF2B5EF4-FFF2-40B4-BE49-F238E27FC236}">
                    <a16:creationId xmlns:a16="http://schemas.microsoft.com/office/drawing/2014/main" id="{566C7E60-AF28-4A78-88C7-18A99E99A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32">
                <a:extLst>
                  <a:ext uri="{FF2B5EF4-FFF2-40B4-BE49-F238E27FC236}">
                    <a16:creationId xmlns:a16="http://schemas.microsoft.com/office/drawing/2014/main" id="{5789F99F-BB80-48D6-A6A7-6EEB8DA2E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33">
                <a:extLst>
                  <a:ext uri="{FF2B5EF4-FFF2-40B4-BE49-F238E27FC236}">
                    <a16:creationId xmlns:a16="http://schemas.microsoft.com/office/drawing/2014/main" id="{59EADDFA-DBDC-4D06-9AF1-7F605ED10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7" name="Text Box 34">
              <a:extLst>
                <a:ext uri="{FF2B5EF4-FFF2-40B4-BE49-F238E27FC236}">
                  <a16:creationId xmlns:a16="http://schemas.microsoft.com/office/drawing/2014/main" id="{B9D3A00D-C91B-4117-909E-50B634EC4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0489" name="Group 35">
            <a:extLst>
              <a:ext uri="{FF2B5EF4-FFF2-40B4-BE49-F238E27FC236}">
                <a16:creationId xmlns:a16="http://schemas.microsoft.com/office/drawing/2014/main" id="{C83A2F4D-945C-4CC7-9257-AEE7E1586B03}"/>
              </a:ext>
            </a:extLst>
          </p:cNvPr>
          <p:cNvGrpSpPr>
            <a:grpSpLocks/>
          </p:cNvGrpSpPr>
          <p:nvPr/>
        </p:nvGrpSpPr>
        <p:grpSpPr bwMode="auto">
          <a:xfrm>
            <a:off x="4183063" y="515938"/>
            <a:ext cx="1179512" cy="858837"/>
            <a:chOff x="4830" y="1752"/>
            <a:chExt cx="667" cy="477"/>
          </a:xfrm>
        </p:grpSpPr>
        <p:grpSp>
          <p:nvGrpSpPr>
            <p:cNvPr id="20503" name="Group 36">
              <a:extLst>
                <a:ext uri="{FF2B5EF4-FFF2-40B4-BE49-F238E27FC236}">
                  <a16:creationId xmlns:a16="http://schemas.microsoft.com/office/drawing/2014/main" id="{F60BC149-AAE1-4F14-A2E0-F43E3BFD9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0505" name="Oval 37">
                <a:extLst>
                  <a:ext uri="{FF2B5EF4-FFF2-40B4-BE49-F238E27FC236}">
                    <a16:creationId xmlns:a16="http://schemas.microsoft.com/office/drawing/2014/main" id="{0F805A02-C9E9-4244-9C01-FE1585AA6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6" name="Oval 38">
                <a:extLst>
                  <a:ext uri="{FF2B5EF4-FFF2-40B4-BE49-F238E27FC236}">
                    <a16:creationId xmlns:a16="http://schemas.microsoft.com/office/drawing/2014/main" id="{C2BC76B0-87BE-437B-A4B9-2C2DA1DE4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7" name="Oval 39">
                <a:extLst>
                  <a:ext uri="{FF2B5EF4-FFF2-40B4-BE49-F238E27FC236}">
                    <a16:creationId xmlns:a16="http://schemas.microsoft.com/office/drawing/2014/main" id="{09D574D5-2781-42B6-A991-6D4210700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8" name="Oval 40">
                <a:extLst>
                  <a:ext uri="{FF2B5EF4-FFF2-40B4-BE49-F238E27FC236}">
                    <a16:creationId xmlns:a16="http://schemas.microsoft.com/office/drawing/2014/main" id="{520E825F-6DF3-44F7-9CBE-98625CC41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9" name="Oval 41">
                <a:extLst>
                  <a:ext uri="{FF2B5EF4-FFF2-40B4-BE49-F238E27FC236}">
                    <a16:creationId xmlns:a16="http://schemas.microsoft.com/office/drawing/2014/main" id="{93A1BF59-04E1-44EC-947B-FFF32A9FF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0" name="Oval 42">
                <a:extLst>
                  <a:ext uri="{FF2B5EF4-FFF2-40B4-BE49-F238E27FC236}">
                    <a16:creationId xmlns:a16="http://schemas.microsoft.com/office/drawing/2014/main" id="{593E35D4-889B-4F32-B661-589B0F101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1" name="Oval 43">
                <a:extLst>
                  <a:ext uri="{FF2B5EF4-FFF2-40B4-BE49-F238E27FC236}">
                    <a16:creationId xmlns:a16="http://schemas.microsoft.com/office/drawing/2014/main" id="{3C930CAA-D36C-4DD3-8D6B-4982388D8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2" name="Oval 44">
                <a:extLst>
                  <a:ext uri="{FF2B5EF4-FFF2-40B4-BE49-F238E27FC236}">
                    <a16:creationId xmlns:a16="http://schemas.microsoft.com/office/drawing/2014/main" id="{1A782930-262A-46A5-BF4D-93E3DFE52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3" name="Freeform 45">
                <a:extLst>
                  <a:ext uri="{FF2B5EF4-FFF2-40B4-BE49-F238E27FC236}">
                    <a16:creationId xmlns:a16="http://schemas.microsoft.com/office/drawing/2014/main" id="{101B5B29-15FB-4A8D-94EA-9922B926E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Freeform 46">
                <a:extLst>
                  <a:ext uri="{FF2B5EF4-FFF2-40B4-BE49-F238E27FC236}">
                    <a16:creationId xmlns:a16="http://schemas.microsoft.com/office/drawing/2014/main" id="{DAB19B18-119E-4FB6-96B7-F7C3662E9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47">
                <a:extLst>
                  <a:ext uri="{FF2B5EF4-FFF2-40B4-BE49-F238E27FC236}">
                    <a16:creationId xmlns:a16="http://schemas.microsoft.com/office/drawing/2014/main" id="{BB3C7EB0-29C9-48B1-A490-A22408435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4" name="Text Box 48">
              <a:extLst>
                <a:ext uri="{FF2B5EF4-FFF2-40B4-BE49-F238E27FC236}">
                  <a16:creationId xmlns:a16="http://schemas.microsoft.com/office/drawing/2014/main" id="{350439C2-5F76-460D-9BA3-9918B9E02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0490" name="Text Box 49">
            <a:extLst>
              <a:ext uri="{FF2B5EF4-FFF2-40B4-BE49-F238E27FC236}">
                <a16:creationId xmlns:a16="http://schemas.microsoft.com/office/drawing/2014/main" id="{A09121DA-F4DA-4187-933D-8080C1E1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88913"/>
            <a:ext cx="438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况</a:t>
            </a:r>
          </a:p>
        </p:txBody>
      </p:sp>
      <p:grpSp>
        <p:nvGrpSpPr>
          <p:cNvPr id="20491" name="Group 50">
            <a:extLst>
              <a:ext uri="{FF2B5EF4-FFF2-40B4-BE49-F238E27FC236}">
                <a16:creationId xmlns:a16="http://schemas.microsoft.com/office/drawing/2014/main" id="{7A34F755-B8D6-4B9E-8459-6607475B7AAD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382588"/>
            <a:ext cx="1471612" cy="312737"/>
            <a:chOff x="1491" y="212"/>
            <a:chExt cx="853" cy="240"/>
          </a:xfrm>
        </p:grpSpPr>
        <p:sp>
          <p:nvSpPr>
            <p:cNvPr id="20501" name="AutoShape 51">
              <a:extLst>
                <a:ext uri="{FF2B5EF4-FFF2-40B4-BE49-F238E27FC236}">
                  <a16:creationId xmlns:a16="http://schemas.microsoft.com/office/drawing/2014/main" id="{3D6F0E42-80FA-4CDD-BA81-2F67443D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2" name="Rectangle 52">
              <a:extLst>
                <a:ext uri="{FF2B5EF4-FFF2-40B4-BE49-F238E27FC236}">
                  <a16:creationId xmlns:a16="http://schemas.microsoft.com/office/drawing/2014/main" id="{21FAC962-62BB-497E-BF76-579F28CD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2" name="Text Box 53">
            <a:extLst>
              <a:ext uri="{FF2B5EF4-FFF2-40B4-BE49-F238E27FC236}">
                <a16:creationId xmlns:a16="http://schemas.microsoft.com/office/drawing/2014/main" id="{5A3F99CE-88F8-4BAC-8F30-F62C9008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57200"/>
            <a:ext cx="885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1  1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endParaRPr kumimoji="1" lang="en-US" altLang="zh-CN" sz="2000" b="0" baseline="-2500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0493" name="Group 54">
            <a:extLst>
              <a:ext uri="{FF2B5EF4-FFF2-40B4-BE49-F238E27FC236}">
                <a16:creationId xmlns:a16="http://schemas.microsoft.com/office/drawing/2014/main" id="{D07CDCFD-A21D-4AA3-AB4C-2FCCB1737A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80063" y="404813"/>
            <a:ext cx="1471612" cy="312737"/>
            <a:chOff x="1491" y="212"/>
            <a:chExt cx="853" cy="240"/>
          </a:xfrm>
        </p:grpSpPr>
        <p:sp>
          <p:nvSpPr>
            <p:cNvPr id="20499" name="AutoShape 55">
              <a:extLst>
                <a:ext uri="{FF2B5EF4-FFF2-40B4-BE49-F238E27FC236}">
                  <a16:creationId xmlns:a16="http://schemas.microsoft.com/office/drawing/2014/main" id="{1B1E33DA-9458-4A56-9C60-5CA8E621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0" name="Rectangle 56">
              <a:extLst>
                <a:ext uri="{FF2B5EF4-FFF2-40B4-BE49-F238E27FC236}">
                  <a16:creationId xmlns:a16="http://schemas.microsoft.com/office/drawing/2014/main" id="{72E19E47-1733-471F-A050-127DBEAC8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4" name="Text Box 57">
            <a:extLst>
              <a:ext uri="{FF2B5EF4-FFF2-40B4-BE49-F238E27FC236}">
                <a16:creationId xmlns:a16="http://schemas.microsoft.com/office/drawing/2014/main" id="{C7488307-3D7B-4E91-8AF6-4FB84F8D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500063"/>
            <a:ext cx="1022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1  2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75546" name="Text Box 58">
            <a:extLst>
              <a:ext uri="{FF2B5EF4-FFF2-40B4-BE49-F238E27FC236}">
                <a16:creationId xmlns:a16="http://schemas.microsoft.com/office/drawing/2014/main" id="{1C640414-3089-47A2-95F9-ABE2B17B0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3429000"/>
            <a:ext cx="703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说：“我到网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的距离是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，是经过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。”</a:t>
            </a:r>
          </a:p>
        </p:txBody>
      </p:sp>
      <p:sp>
        <p:nvSpPr>
          <p:cNvPr id="575547" name="AutoShape 59">
            <a:extLst>
              <a:ext uri="{FF2B5EF4-FFF2-40B4-BE49-F238E27FC236}">
                <a16:creationId xmlns:a16="http://schemas.microsoft.com/office/drawing/2014/main" id="{CD40EB34-4CBD-40F1-93A4-FD5D6D5D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557338"/>
            <a:ext cx="3513137" cy="1008062"/>
          </a:xfrm>
          <a:prstGeom prst="wedgeRoundRectCallout">
            <a:avLst>
              <a:gd name="adj1" fmla="val 66495"/>
              <a:gd name="adj2" fmla="val -14102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“1”</a:t>
            </a:r>
            <a:r>
              <a:rPr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表示“从本路由器到网</a:t>
            </a:r>
            <a:r>
              <a:rPr lang="zh-CN" altLang="en-US" sz="14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1”</a:t>
            </a:r>
          </a:p>
        </p:txBody>
      </p:sp>
      <p:sp>
        <p:nvSpPr>
          <p:cNvPr id="575548" name="AutoShape 60">
            <a:extLst>
              <a:ext uri="{FF2B5EF4-FFF2-40B4-BE49-F238E27FC236}">
                <a16:creationId xmlns:a16="http://schemas.microsoft.com/office/drawing/2014/main" id="{45B74F13-7F25-41F6-8078-FBA925707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708275"/>
            <a:ext cx="3381375" cy="576263"/>
          </a:xfrm>
          <a:prstGeom prst="wedgeRoundRectCallout">
            <a:avLst>
              <a:gd name="adj1" fmla="val 22347"/>
              <a:gd name="adj2" fmla="val -40537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“2”</a:t>
            </a:r>
            <a:r>
              <a:rPr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表示“距离是</a:t>
            </a:r>
            <a:r>
              <a:rPr lang="zh-CN" altLang="en-US" sz="14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2”</a:t>
            </a:r>
          </a:p>
        </p:txBody>
      </p:sp>
      <p:sp>
        <p:nvSpPr>
          <p:cNvPr id="575549" name="AutoShape 61">
            <a:extLst>
              <a:ext uri="{FF2B5EF4-FFF2-40B4-BE49-F238E27FC236}">
                <a16:creationId xmlns:a16="http://schemas.microsoft.com/office/drawing/2014/main" id="{41B791E0-0074-44EF-9C44-B8CA7762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1420813"/>
            <a:ext cx="1728787" cy="1000125"/>
          </a:xfrm>
          <a:prstGeom prst="wedgeRoundRectCallout">
            <a:avLst>
              <a:gd name="adj1" fmla="val -71764"/>
              <a:gd name="adj2" fmla="val -11777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经过 </a:t>
            </a:r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6" grpId="0"/>
      <p:bldP spid="575547" grpId="0" animBg="1"/>
      <p:bldP spid="575548" grpId="0" animBg="1"/>
      <p:bldP spid="5755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>
            <a:extLst>
              <a:ext uri="{FF2B5EF4-FFF2-40B4-BE49-F238E27FC236}">
                <a16:creationId xmlns:a16="http://schemas.microsoft.com/office/drawing/2014/main" id="{AC0DA18B-BC07-4615-ACC4-A4FA14EE2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947738"/>
            <a:ext cx="647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D13323A3-75B1-4F23-9C0D-D8DBEBA7A3E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792163"/>
            <a:ext cx="728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4">
            <a:extLst>
              <a:ext uri="{FF2B5EF4-FFF2-40B4-BE49-F238E27FC236}">
                <a16:creationId xmlns:a16="http://schemas.microsoft.com/office/drawing/2014/main" id="{5EC0089B-FC43-4ECB-8024-23541F701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7DFC1D05-1660-4324-9274-9DF06FBD4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9B3FF0F8-B099-4E9A-8F0D-F760B57C32A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792163"/>
            <a:ext cx="73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5" name="Group 7">
            <a:extLst>
              <a:ext uri="{FF2B5EF4-FFF2-40B4-BE49-F238E27FC236}">
                <a16:creationId xmlns:a16="http://schemas.microsoft.com/office/drawing/2014/main" id="{D2020FC0-13ED-4EBB-9ADF-B7A58F15B232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515938"/>
            <a:ext cx="1179512" cy="858837"/>
            <a:chOff x="4830" y="1752"/>
            <a:chExt cx="667" cy="477"/>
          </a:xfrm>
        </p:grpSpPr>
        <p:grpSp>
          <p:nvGrpSpPr>
            <p:cNvPr id="22637" name="Group 8">
              <a:extLst>
                <a:ext uri="{FF2B5EF4-FFF2-40B4-BE49-F238E27FC236}">
                  <a16:creationId xmlns:a16="http://schemas.microsoft.com/office/drawing/2014/main" id="{27302A83-4025-4F8C-98FC-F98F180D2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2639" name="Oval 9">
                <a:extLst>
                  <a:ext uri="{FF2B5EF4-FFF2-40B4-BE49-F238E27FC236}">
                    <a16:creationId xmlns:a16="http://schemas.microsoft.com/office/drawing/2014/main" id="{A5412321-1F80-480C-9FCC-7D545430C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40" name="Oval 10">
                <a:extLst>
                  <a:ext uri="{FF2B5EF4-FFF2-40B4-BE49-F238E27FC236}">
                    <a16:creationId xmlns:a16="http://schemas.microsoft.com/office/drawing/2014/main" id="{A0C8B9FC-664F-460D-B06F-A944CC2A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41" name="Oval 11">
                <a:extLst>
                  <a:ext uri="{FF2B5EF4-FFF2-40B4-BE49-F238E27FC236}">
                    <a16:creationId xmlns:a16="http://schemas.microsoft.com/office/drawing/2014/main" id="{BA99B6B3-7F95-485D-A528-19D534588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42" name="Oval 12">
                <a:extLst>
                  <a:ext uri="{FF2B5EF4-FFF2-40B4-BE49-F238E27FC236}">
                    <a16:creationId xmlns:a16="http://schemas.microsoft.com/office/drawing/2014/main" id="{CD340745-B500-4083-A257-A065DED93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43" name="Oval 13">
                <a:extLst>
                  <a:ext uri="{FF2B5EF4-FFF2-40B4-BE49-F238E27FC236}">
                    <a16:creationId xmlns:a16="http://schemas.microsoft.com/office/drawing/2014/main" id="{613EE767-F2C9-4BEA-9370-EC4DE6BD4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44" name="Oval 14">
                <a:extLst>
                  <a:ext uri="{FF2B5EF4-FFF2-40B4-BE49-F238E27FC236}">
                    <a16:creationId xmlns:a16="http://schemas.microsoft.com/office/drawing/2014/main" id="{DB8B5DFB-9E53-4791-B0E7-441EB097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45" name="Oval 15">
                <a:extLst>
                  <a:ext uri="{FF2B5EF4-FFF2-40B4-BE49-F238E27FC236}">
                    <a16:creationId xmlns:a16="http://schemas.microsoft.com/office/drawing/2014/main" id="{38E093EF-982A-44E5-A47E-AE11AC128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46" name="Oval 16">
                <a:extLst>
                  <a:ext uri="{FF2B5EF4-FFF2-40B4-BE49-F238E27FC236}">
                    <a16:creationId xmlns:a16="http://schemas.microsoft.com/office/drawing/2014/main" id="{0C704E99-1E34-4329-BE47-BCEB1D0B8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47" name="Freeform 17">
                <a:extLst>
                  <a:ext uri="{FF2B5EF4-FFF2-40B4-BE49-F238E27FC236}">
                    <a16:creationId xmlns:a16="http://schemas.microsoft.com/office/drawing/2014/main" id="{E89451BC-86A6-4FE9-AC7A-662590F03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8" name="Freeform 18">
                <a:extLst>
                  <a:ext uri="{FF2B5EF4-FFF2-40B4-BE49-F238E27FC236}">
                    <a16:creationId xmlns:a16="http://schemas.microsoft.com/office/drawing/2014/main" id="{20167155-5AAF-466E-8346-D60A63AB4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9" name="Freeform 19">
                <a:extLst>
                  <a:ext uri="{FF2B5EF4-FFF2-40B4-BE49-F238E27FC236}">
                    <a16:creationId xmlns:a16="http://schemas.microsoft.com/office/drawing/2014/main" id="{43EAD3F8-A673-4EB7-944B-B19EA5FDB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38" name="Text Box 20">
              <a:extLst>
                <a:ext uri="{FF2B5EF4-FFF2-40B4-BE49-F238E27FC236}">
                  <a16:creationId xmlns:a16="http://schemas.microsoft.com/office/drawing/2014/main" id="{E1897120-940D-4D58-BB0C-992C281E9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2536" name="Group 21">
            <a:extLst>
              <a:ext uri="{FF2B5EF4-FFF2-40B4-BE49-F238E27FC236}">
                <a16:creationId xmlns:a16="http://schemas.microsoft.com/office/drawing/2014/main" id="{14261C76-8F29-4E16-8F12-B16AEACCF17D}"/>
              </a:ext>
            </a:extLst>
          </p:cNvPr>
          <p:cNvGrpSpPr>
            <a:grpSpLocks/>
          </p:cNvGrpSpPr>
          <p:nvPr/>
        </p:nvGrpSpPr>
        <p:grpSpPr bwMode="auto">
          <a:xfrm>
            <a:off x="7713663" y="515938"/>
            <a:ext cx="1179512" cy="858837"/>
            <a:chOff x="4830" y="1752"/>
            <a:chExt cx="667" cy="477"/>
          </a:xfrm>
        </p:grpSpPr>
        <p:grpSp>
          <p:nvGrpSpPr>
            <p:cNvPr id="22624" name="Group 22">
              <a:extLst>
                <a:ext uri="{FF2B5EF4-FFF2-40B4-BE49-F238E27FC236}">
                  <a16:creationId xmlns:a16="http://schemas.microsoft.com/office/drawing/2014/main" id="{C910589B-E1CB-4790-BCE9-9E4F95571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2626" name="Oval 23">
                <a:extLst>
                  <a:ext uri="{FF2B5EF4-FFF2-40B4-BE49-F238E27FC236}">
                    <a16:creationId xmlns:a16="http://schemas.microsoft.com/office/drawing/2014/main" id="{613E2716-D436-4D33-BF93-5FED24BE2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27" name="Oval 24">
                <a:extLst>
                  <a:ext uri="{FF2B5EF4-FFF2-40B4-BE49-F238E27FC236}">
                    <a16:creationId xmlns:a16="http://schemas.microsoft.com/office/drawing/2014/main" id="{0237F216-811B-40CE-9225-25C3A3739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28" name="Oval 25">
                <a:extLst>
                  <a:ext uri="{FF2B5EF4-FFF2-40B4-BE49-F238E27FC236}">
                    <a16:creationId xmlns:a16="http://schemas.microsoft.com/office/drawing/2014/main" id="{3C21D135-A411-4C6F-850A-0637C3715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29" name="Oval 26">
                <a:extLst>
                  <a:ext uri="{FF2B5EF4-FFF2-40B4-BE49-F238E27FC236}">
                    <a16:creationId xmlns:a16="http://schemas.microsoft.com/office/drawing/2014/main" id="{5B5A3DD2-75B9-4951-A4B5-076A8FF00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30" name="Oval 27">
                <a:extLst>
                  <a:ext uri="{FF2B5EF4-FFF2-40B4-BE49-F238E27FC236}">
                    <a16:creationId xmlns:a16="http://schemas.microsoft.com/office/drawing/2014/main" id="{88D01E38-4E70-47C1-9B86-7F85267A3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31" name="Oval 28">
                <a:extLst>
                  <a:ext uri="{FF2B5EF4-FFF2-40B4-BE49-F238E27FC236}">
                    <a16:creationId xmlns:a16="http://schemas.microsoft.com/office/drawing/2014/main" id="{E20D6EE2-0AEB-441D-9C5F-EF021A726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32" name="Oval 29">
                <a:extLst>
                  <a:ext uri="{FF2B5EF4-FFF2-40B4-BE49-F238E27FC236}">
                    <a16:creationId xmlns:a16="http://schemas.microsoft.com/office/drawing/2014/main" id="{D8ABD840-47A8-456A-BDD8-8D00909E0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33" name="Oval 30">
                <a:extLst>
                  <a:ext uri="{FF2B5EF4-FFF2-40B4-BE49-F238E27FC236}">
                    <a16:creationId xmlns:a16="http://schemas.microsoft.com/office/drawing/2014/main" id="{4EB1BB4B-DB6C-4C99-B5EC-366812D88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34" name="Freeform 31">
                <a:extLst>
                  <a:ext uri="{FF2B5EF4-FFF2-40B4-BE49-F238E27FC236}">
                    <a16:creationId xmlns:a16="http://schemas.microsoft.com/office/drawing/2014/main" id="{4D75E20C-53EE-4C73-8A71-B7A044291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5" name="Freeform 32">
                <a:extLst>
                  <a:ext uri="{FF2B5EF4-FFF2-40B4-BE49-F238E27FC236}">
                    <a16:creationId xmlns:a16="http://schemas.microsoft.com/office/drawing/2014/main" id="{853CA496-C755-475A-9D08-D719C3165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6" name="Freeform 33">
                <a:extLst>
                  <a:ext uri="{FF2B5EF4-FFF2-40B4-BE49-F238E27FC236}">
                    <a16:creationId xmlns:a16="http://schemas.microsoft.com/office/drawing/2014/main" id="{5E476B09-B07A-4858-A03E-D9C3FD41D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25" name="Text Box 34">
              <a:extLst>
                <a:ext uri="{FF2B5EF4-FFF2-40B4-BE49-F238E27FC236}">
                  <a16:creationId xmlns:a16="http://schemas.microsoft.com/office/drawing/2014/main" id="{02170E7B-02B0-4C7E-B8CB-2A8878497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2537" name="Group 35">
            <a:extLst>
              <a:ext uri="{FF2B5EF4-FFF2-40B4-BE49-F238E27FC236}">
                <a16:creationId xmlns:a16="http://schemas.microsoft.com/office/drawing/2014/main" id="{E6CB6B34-401B-4170-94AB-11335EF20E3D}"/>
              </a:ext>
            </a:extLst>
          </p:cNvPr>
          <p:cNvGrpSpPr>
            <a:grpSpLocks/>
          </p:cNvGrpSpPr>
          <p:nvPr/>
        </p:nvGrpSpPr>
        <p:grpSpPr bwMode="auto">
          <a:xfrm>
            <a:off x="4183063" y="515938"/>
            <a:ext cx="1179512" cy="858837"/>
            <a:chOff x="4830" y="1752"/>
            <a:chExt cx="667" cy="477"/>
          </a:xfrm>
        </p:grpSpPr>
        <p:grpSp>
          <p:nvGrpSpPr>
            <p:cNvPr id="22611" name="Group 36">
              <a:extLst>
                <a:ext uri="{FF2B5EF4-FFF2-40B4-BE49-F238E27FC236}">
                  <a16:creationId xmlns:a16="http://schemas.microsoft.com/office/drawing/2014/main" id="{5E837630-33C3-418D-9F28-B69CB9520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2613" name="Oval 37">
                <a:extLst>
                  <a:ext uri="{FF2B5EF4-FFF2-40B4-BE49-F238E27FC236}">
                    <a16:creationId xmlns:a16="http://schemas.microsoft.com/office/drawing/2014/main" id="{6F10F403-C8FA-4A61-8641-5322864DC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14" name="Oval 38">
                <a:extLst>
                  <a:ext uri="{FF2B5EF4-FFF2-40B4-BE49-F238E27FC236}">
                    <a16:creationId xmlns:a16="http://schemas.microsoft.com/office/drawing/2014/main" id="{566B1C52-128D-40FC-A624-5F44B2F74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15" name="Oval 39">
                <a:extLst>
                  <a:ext uri="{FF2B5EF4-FFF2-40B4-BE49-F238E27FC236}">
                    <a16:creationId xmlns:a16="http://schemas.microsoft.com/office/drawing/2014/main" id="{9FBD95BF-4270-45D8-BA0C-E6038B430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16" name="Oval 40">
                <a:extLst>
                  <a:ext uri="{FF2B5EF4-FFF2-40B4-BE49-F238E27FC236}">
                    <a16:creationId xmlns:a16="http://schemas.microsoft.com/office/drawing/2014/main" id="{C751916A-662C-46FE-B92B-13426D124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17" name="Oval 41">
                <a:extLst>
                  <a:ext uri="{FF2B5EF4-FFF2-40B4-BE49-F238E27FC236}">
                    <a16:creationId xmlns:a16="http://schemas.microsoft.com/office/drawing/2014/main" id="{AD6A65AF-4FB5-45C7-92EC-A4CC89A3F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18" name="Oval 42">
                <a:extLst>
                  <a:ext uri="{FF2B5EF4-FFF2-40B4-BE49-F238E27FC236}">
                    <a16:creationId xmlns:a16="http://schemas.microsoft.com/office/drawing/2014/main" id="{8FDF1242-6459-4A0D-96AC-D1962061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19" name="Oval 43">
                <a:extLst>
                  <a:ext uri="{FF2B5EF4-FFF2-40B4-BE49-F238E27FC236}">
                    <a16:creationId xmlns:a16="http://schemas.microsoft.com/office/drawing/2014/main" id="{AAD556D4-C09B-410E-ACD0-397BD6FE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20" name="Oval 44">
                <a:extLst>
                  <a:ext uri="{FF2B5EF4-FFF2-40B4-BE49-F238E27FC236}">
                    <a16:creationId xmlns:a16="http://schemas.microsoft.com/office/drawing/2014/main" id="{18B69A81-A1D6-4D2A-9833-E21258923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21" name="Freeform 45">
                <a:extLst>
                  <a:ext uri="{FF2B5EF4-FFF2-40B4-BE49-F238E27FC236}">
                    <a16:creationId xmlns:a16="http://schemas.microsoft.com/office/drawing/2014/main" id="{4B9E66CE-272A-4066-9F1A-D6F0CB1B7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2" name="Freeform 46">
                <a:extLst>
                  <a:ext uri="{FF2B5EF4-FFF2-40B4-BE49-F238E27FC236}">
                    <a16:creationId xmlns:a16="http://schemas.microsoft.com/office/drawing/2014/main" id="{0320E0C4-5868-454A-A90D-7FC8E2951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3" name="Freeform 47">
                <a:extLst>
                  <a:ext uri="{FF2B5EF4-FFF2-40B4-BE49-F238E27FC236}">
                    <a16:creationId xmlns:a16="http://schemas.microsoft.com/office/drawing/2014/main" id="{D6EDEBE2-E001-42AB-9B7C-E44506FA7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12" name="Text Box 48">
              <a:extLst>
                <a:ext uri="{FF2B5EF4-FFF2-40B4-BE49-F238E27FC236}">
                  <a16:creationId xmlns:a16="http://schemas.microsoft.com/office/drawing/2014/main" id="{C5B0F37A-9CC3-45B5-B993-83A535529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8" name="Group 49">
            <a:extLst>
              <a:ext uri="{FF2B5EF4-FFF2-40B4-BE49-F238E27FC236}">
                <a16:creationId xmlns:a16="http://schemas.microsoft.com/office/drawing/2014/main" id="{42C50FC7-FB3A-4549-A9AF-A5A0A3FF36B4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1989138"/>
            <a:ext cx="8328025" cy="1519237"/>
            <a:chOff x="356" y="1253"/>
            <a:chExt cx="5246" cy="957"/>
          </a:xfrm>
        </p:grpSpPr>
        <p:sp>
          <p:nvSpPr>
            <p:cNvPr id="22560" name="Line 50">
              <a:extLst>
                <a:ext uri="{FF2B5EF4-FFF2-40B4-BE49-F238E27FC236}">
                  <a16:creationId xmlns:a16="http://schemas.microsoft.com/office/drawing/2014/main" id="{59C2DB37-D194-47D2-8E24-70A508470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581"/>
              <a:ext cx="4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2561" name="Picture 51">
              <a:extLst>
                <a:ext uri="{FF2B5EF4-FFF2-40B4-BE49-F238E27FC236}">
                  <a16:creationId xmlns:a16="http://schemas.microsoft.com/office/drawing/2014/main" id="{93DE2BD6-3964-4F85-B929-B9CA4CC51E1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" y="1484"/>
              <a:ext cx="4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62" name="Text Box 52">
              <a:extLst>
                <a:ext uri="{FF2B5EF4-FFF2-40B4-BE49-F238E27FC236}">
                  <a16:creationId xmlns:a16="http://schemas.microsoft.com/office/drawing/2014/main" id="{1B97A9BE-4DE1-492A-9E2F-B8B77E11D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1640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3" name="Text Box 53">
              <a:extLst>
                <a:ext uri="{FF2B5EF4-FFF2-40B4-BE49-F238E27FC236}">
                  <a16:creationId xmlns:a16="http://schemas.microsoft.com/office/drawing/2014/main" id="{5A953AF5-4462-45EF-8114-76356C16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40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2564" name="Picture 54">
              <a:extLst>
                <a:ext uri="{FF2B5EF4-FFF2-40B4-BE49-F238E27FC236}">
                  <a16:creationId xmlns:a16="http://schemas.microsoft.com/office/drawing/2014/main" id="{6EE72747-38A8-4BDE-8249-FFD6E30719D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" y="1484"/>
              <a:ext cx="4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65" name="Group 55">
              <a:extLst>
                <a:ext uri="{FF2B5EF4-FFF2-40B4-BE49-F238E27FC236}">
                  <a16:creationId xmlns:a16="http://schemas.microsoft.com/office/drawing/2014/main" id="{7A97D2C1-5439-40B0-8B38-63A4A61F8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" y="1309"/>
              <a:ext cx="743" cy="541"/>
              <a:chOff x="4830" y="1752"/>
              <a:chExt cx="667" cy="477"/>
            </a:xfrm>
          </p:grpSpPr>
          <p:grpSp>
            <p:nvGrpSpPr>
              <p:cNvPr id="22598" name="Group 56">
                <a:extLst>
                  <a:ext uri="{FF2B5EF4-FFF2-40B4-BE49-F238E27FC236}">
                    <a16:creationId xmlns:a16="http://schemas.microsoft.com/office/drawing/2014/main" id="{14798301-06E8-4E55-B376-85F3B9FEA5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752"/>
                <a:ext cx="667" cy="477"/>
                <a:chOff x="2949" y="196"/>
                <a:chExt cx="941" cy="598"/>
              </a:xfrm>
            </p:grpSpPr>
            <p:sp>
              <p:nvSpPr>
                <p:cNvPr id="22600" name="Oval 57">
                  <a:extLst>
                    <a:ext uri="{FF2B5EF4-FFF2-40B4-BE49-F238E27FC236}">
                      <a16:creationId xmlns:a16="http://schemas.microsoft.com/office/drawing/2014/main" id="{D7739811-5163-4EB3-902B-964269AF0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01" name="Oval 58">
                  <a:extLst>
                    <a:ext uri="{FF2B5EF4-FFF2-40B4-BE49-F238E27FC236}">
                      <a16:creationId xmlns:a16="http://schemas.microsoft.com/office/drawing/2014/main" id="{4F236910-EF7C-49C4-B103-4B17D7F85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02" name="Oval 59">
                  <a:extLst>
                    <a:ext uri="{FF2B5EF4-FFF2-40B4-BE49-F238E27FC236}">
                      <a16:creationId xmlns:a16="http://schemas.microsoft.com/office/drawing/2014/main" id="{C20513D0-6142-40C5-8510-D20E85296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03" name="Oval 60">
                  <a:extLst>
                    <a:ext uri="{FF2B5EF4-FFF2-40B4-BE49-F238E27FC236}">
                      <a16:creationId xmlns:a16="http://schemas.microsoft.com/office/drawing/2014/main" id="{1FE8692E-9C10-4C39-AD69-806427D65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04" name="Oval 61">
                  <a:extLst>
                    <a:ext uri="{FF2B5EF4-FFF2-40B4-BE49-F238E27FC236}">
                      <a16:creationId xmlns:a16="http://schemas.microsoft.com/office/drawing/2014/main" id="{87866C35-87FF-4570-A331-C777E43D2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05" name="Oval 62">
                  <a:extLst>
                    <a:ext uri="{FF2B5EF4-FFF2-40B4-BE49-F238E27FC236}">
                      <a16:creationId xmlns:a16="http://schemas.microsoft.com/office/drawing/2014/main" id="{7B71025C-12AB-4C51-8A43-F4AA7312C3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06" name="Oval 63">
                  <a:extLst>
                    <a:ext uri="{FF2B5EF4-FFF2-40B4-BE49-F238E27FC236}">
                      <a16:creationId xmlns:a16="http://schemas.microsoft.com/office/drawing/2014/main" id="{C2F80468-9C0C-4146-BC41-3B9424FC0E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07" name="Oval 64">
                  <a:extLst>
                    <a:ext uri="{FF2B5EF4-FFF2-40B4-BE49-F238E27FC236}">
                      <a16:creationId xmlns:a16="http://schemas.microsoft.com/office/drawing/2014/main" id="{CC22A310-9629-4040-9E03-38B20658D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08" name="Freeform 65">
                  <a:extLst>
                    <a:ext uri="{FF2B5EF4-FFF2-40B4-BE49-F238E27FC236}">
                      <a16:creationId xmlns:a16="http://schemas.microsoft.com/office/drawing/2014/main" id="{5952DEA2-54C3-46A1-B9B7-D73DC798B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9" name="Freeform 66">
                  <a:extLst>
                    <a:ext uri="{FF2B5EF4-FFF2-40B4-BE49-F238E27FC236}">
                      <a16:creationId xmlns:a16="http://schemas.microsoft.com/office/drawing/2014/main" id="{C91F453F-5775-4878-8E4B-AFF6798BE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0" name="Freeform 67">
                  <a:extLst>
                    <a:ext uri="{FF2B5EF4-FFF2-40B4-BE49-F238E27FC236}">
                      <a16:creationId xmlns:a16="http://schemas.microsoft.com/office/drawing/2014/main" id="{DD5BE75C-5EDC-4C63-AB0E-1F8624E87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99" name="Text Box 68">
                <a:extLst>
                  <a:ext uri="{FF2B5EF4-FFF2-40B4-BE49-F238E27FC236}">
                    <a16:creationId xmlns:a16="http://schemas.microsoft.com/office/drawing/2014/main" id="{9D044A6E-E9EB-452F-BCC9-310B427BC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368" cy="2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网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2566" name="Group 69">
              <a:extLst>
                <a:ext uri="{FF2B5EF4-FFF2-40B4-BE49-F238E27FC236}">
                  <a16:creationId xmlns:a16="http://schemas.microsoft.com/office/drawing/2014/main" id="{7CC6F02E-B7C2-4532-BFFB-054ECA1D4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" y="1309"/>
              <a:ext cx="743" cy="541"/>
              <a:chOff x="4830" y="1752"/>
              <a:chExt cx="667" cy="477"/>
            </a:xfrm>
          </p:grpSpPr>
          <p:grpSp>
            <p:nvGrpSpPr>
              <p:cNvPr id="22585" name="Group 70">
                <a:extLst>
                  <a:ext uri="{FF2B5EF4-FFF2-40B4-BE49-F238E27FC236}">
                    <a16:creationId xmlns:a16="http://schemas.microsoft.com/office/drawing/2014/main" id="{39584789-506C-466D-AEC3-E10A5F0FDF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752"/>
                <a:ext cx="667" cy="477"/>
                <a:chOff x="2949" y="196"/>
                <a:chExt cx="941" cy="598"/>
              </a:xfrm>
            </p:grpSpPr>
            <p:sp>
              <p:nvSpPr>
                <p:cNvPr id="22587" name="Oval 71">
                  <a:extLst>
                    <a:ext uri="{FF2B5EF4-FFF2-40B4-BE49-F238E27FC236}">
                      <a16:creationId xmlns:a16="http://schemas.microsoft.com/office/drawing/2014/main" id="{C9E65B95-2682-4448-887E-132FFD6AC7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8" name="Oval 72">
                  <a:extLst>
                    <a:ext uri="{FF2B5EF4-FFF2-40B4-BE49-F238E27FC236}">
                      <a16:creationId xmlns:a16="http://schemas.microsoft.com/office/drawing/2014/main" id="{A79C40A3-6646-415A-ABE8-8DC9E36F7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9" name="Oval 73">
                  <a:extLst>
                    <a:ext uri="{FF2B5EF4-FFF2-40B4-BE49-F238E27FC236}">
                      <a16:creationId xmlns:a16="http://schemas.microsoft.com/office/drawing/2014/main" id="{AE7B47CA-BF37-4C87-892C-933680A5B1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0" name="Oval 74">
                  <a:extLst>
                    <a:ext uri="{FF2B5EF4-FFF2-40B4-BE49-F238E27FC236}">
                      <a16:creationId xmlns:a16="http://schemas.microsoft.com/office/drawing/2014/main" id="{F5D21E85-B285-451B-91DE-13B4D7224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1" name="Oval 75">
                  <a:extLst>
                    <a:ext uri="{FF2B5EF4-FFF2-40B4-BE49-F238E27FC236}">
                      <a16:creationId xmlns:a16="http://schemas.microsoft.com/office/drawing/2014/main" id="{00072C44-1797-4C5F-9F51-AF18390766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2" name="Oval 76">
                  <a:extLst>
                    <a:ext uri="{FF2B5EF4-FFF2-40B4-BE49-F238E27FC236}">
                      <a16:creationId xmlns:a16="http://schemas.microsoft.com/office/drawing/2014/main" id="{6532706D-AB59-4514-9FD2-D67000390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3" name="Oval 77">
                  <a:extLst>
                    <a:ext uri="{FF2B5EF4-FFF2-40B4-BE49-F238E27FC236}">
                      <a16:creationId xmlns:a16="http://schemas.microsoft.com/office/drawing/2014/main" id="{93C928BD-AD7A-413B-A614-88246DFF68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4" name="Oval 78">
                  <a:extLst>
                    <a:ext uri="{FF2B5EF4-FFF2-40B4-BE49-F238E27FC236}">
                      <a16:creationId xmlns:a16="http://schemas.microsoft.com/office/drawing/2014/main" id="{E5C5D7EF-EDC0-4934-A671-4B3F84C74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5" name="Freeform 79">
                  <a:extLst>
                    <a:ext uri="{FF2B5EF4-FFF2-40B4-BE49-F238E27FC236}">
                      <a16:creationId xmlns:a16="http://schemas.microsoft.com/office/drawing/2014/main" id="{C5D98C35-7A4D-48BC-BA63-B23B3F527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6" name="Freeform 80">
                  <a:extLst>
                    <a:ext uri="{FF2B5EF4-FFF2-40B4-BE49-F238E27FC236}">
                      <a16:creationId xmlns:a16="http://schemas.microsoft.com/office/drawing/2014/main" id="{7996460A-484B-4937-9968-31573DC8D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7" name="Freeform 81">
                  <a:extLst>
                    <a:ext uri="{FF2B5EF4-FFF2-40B4-BE49-F238E27FC236}">
                      <a16:creationId xmlns:a16="http://schemas.microsoft.com/office/drawing/2014/main" id="{F45ADC31-27B1-41A5-AF13-708B6E7AB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86" name="Text Box 82">
                <a:extLst>
                  <a:ext uri="{FF2B5EF4-FFF2-40B4-BE49-F238E27FC236}">
                    <a16:creationId xmlns:a16="http://schemas.microsoft.com/office/drawing/2014/main" id="{3B21B0B6-958A-40FA-80BD-03861A827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368" cy="2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网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22567" name="Group 83">
              <a:extLst>
                <a:ext uri="{FF2B5EF4-FFF2-40B4-BE49-F238E27FC236}">
                  <a16:creationId xmlns:a16="http://schemas.microsoft.com/office/drawing/2014/main" id="{DC2662D8-AE54-42EA-B2CA-4721992A3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5" y="1309"/>
              <a:ext cx="743" cy="541"/>
              <a:chOff x="4830" y="1752"/>
              <a:chExt cx="667" cy="477"/>
            </a:xfrm>
          </p:grpSpPr>
          <p:grpSp>
            <p:nvGrpSpPr>
              <p:cNvPr id="22572" name="Group 84">
                <a:extLst>
                  <a:ext uri="{FF2B5EF4-FFF2-40B4-BE49-F238E27FC236}">
                    <a16:creationId xmlns:a16="http://schemas.microsoft.com/office/drawing/2014/main" id="{B6C4B5FB-CC84-484A-9C22-A4B42CB0D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752"/>
                <a:ext cx="667" cy="477"/>
                <a:chOff x="2949" y="196"/>
                <a:chExt cx="941" cy="598"/>
              </a:xfrm>
            </p:grpSpPr>
            <p:sp>
              <p:nvSpPr>
                <p:cNvPr id="22574" name="Oval 85">
                  <a:extLst>
                    <a:ext uri="{FF2B5EF4-FFF2-40B4-BE49-F238E27FC236}">
                      <a16:creationId xmlns:a16="http://schemas.microsoft.com/office/drawing/2014/main" id="{93BC5C5A-76C7-45B2-8851-E349405560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75" name="Oval 86">
                  <a:extLst>
                    <a:ext uri="{FF2B5EF4-FFF2-40B4-BE49-F238E27FC236}">
                      <a16:creationId xmlns:a16="http://schemas.microsoft.com/office/drawing/2014/main" id="{85D26C0F-E395-4A83-A95B-742375DE2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76" name="Oval 87">
                  <a:extLst>
                    <a:ext uri="{FF2B5EF4-FFF2-40B4-BE49-F238E27FC236}">
                      <a16:creationId xmlns:a16="http://schemas.microsoft.com/office/drawing/2014/main" id="{6C30A2A8-EC79-429B-9EAB-BC22C5593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77" name="Oval 88">
                  <a:extLst>
                    <a:ext uri="{FF2B5EF4-FFF2-40B4-BE49-F238E27FC236}">
                      <a16:creationId xmlns:a16="http://schemas.microsoft.com/office/drawing/2014/main" id="{4AE1406E-43D5-4737-A745-97A2A590C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78" name="Oval 89">
                  <a:extLst>
                    <a:ext uri="{FF2B5EF4-FFF2-40B4-BE49-F238E27FC236}">
                      <a16:creationId xmlns:a16="http://schemas.microsoft.com/office/drawing/2014/main" id="{9CA4B3C2-D382-4B10-9CBF-3A5381501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79" name="Oval 90">
                  <a:extLst>
                    <a:ext uri="{FF2B5EF4-FFF2-40B4-BE49-F238E27FC236}">
                      <a16:creationId xmlns:a16="http://schemas.microsoft.com/office/drawing/2014/main" id="{B104BA53-D525-4C86-A7C6-EE1C644531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0" name="Oval 91">
                  <a:extLst>
                    <a:ext uri="{FF2B5EF4-FFF2-40B4-BE49-F238E27FC236}">
                      <a16:creationId xmlns:a16="http://schemas.microsoft.com/office/drawing/2014/main" id="{A28DA936-C578-466C-BAA3-4AEE3768B2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1" name="Oval 92">
                  <a:extLst>
                    <a:ext uri="{FF2B5EF4-FFF2-40B4-BE49-F238E27FC236}">
                      <a16:creationId xmlns:a16="http://schemas.microsoft.com/office/drawing/2014/main" id="{847AB0B3-840F-4A21-A217-0165944F5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2" name="Freeform 93">
                  <a:extLst>
                    <a:ext uri="{FF2B5EF4-FFF2-40B4-BE49-F238E27FC236}">
                      <a16:creationId xmlns:a16="http://schemas.microsoft.com/office/drawing/2014/main" id="{4C116ED3-9B92-43AF-86EE-B52B9F4C8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3" name="Freeform 94">
                  <a:extLst>
                    <a:ext uri="{FF2B5EF4-FFF2-40B4-BE49-F238E27FC236}">
                      <a16:creationId xmlns:a16="http://schemas.microsoft.com/office/drawing/2014/main" id="{D7294350-EA80-48BF-8614-6792EED0A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4" name="Freeform 95">
                  <a:extLst>
                    <a:ext uri="{FF2B5EF4-FFF2-40B4-BE49-F238E27FC236}">
                      <a16:creationId xmlns:a16="http://schemas.microsoft.com/office/drawing/2014/main" id="{76433E7E-AB4F-4B45-97A4-9FDDB1D9B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73" name="Text Box 96">
                <a:extLst>
                  <a:ext uri="{FF2B5EF4-FFF2-40B4-BE49-F238E27FC236}">
                    <a16:creationId xmlns:a16="http://schemas.microsoft.com/office/drawing/2014/main" id="{77A9A095-608D-48FF-BC01-6CBFE8DF8A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368" cy="2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网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2568" name="Group 97">
              <a:extLst>
                <a:ext uri="{FF2B5EF4-FFF2-40B4-BE49-F238E27FC236}">
                  <a16:creationId xmlns:a16="http://schemas.microsoft.com/office/drawing/2014/main" id="{7AE91A67-7E7A-48A9-B328-38D9D4F09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" y="1253"/>
              <a:ext cx="755" cy="612"/>
              <a:chOff x="434" y="1298"/>
              <a:chExt cx="755" cy="612"/>
            </a:xfrm>
          </p:grpSpPr>
          <p:sp>
            <p:nvSpPr>
              <p:cNvPr id="22570" name="Line 98">
                <a:extLst>
                  <a:ext uri="{FF2B5EF4-FFF2-40B4-BE49-F238E27FC236}">
                    <a16:creationId xmlns:a16="http://schemas.microsoft.com/office/drawing/2014/main" id="{1AE29924-E391-4672-BAB0-94ADD7F07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1298"/>
                <a:ext cx="755" cy="61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99">
                <a:extLst>
                  <a:ext uri="{FF2B5EF4-FFF2-40B4-BE49-F238E27FC236}">
                    <a16:creationId xmlns:a16="http://schemas.microsoft.com/office/drawing/2014/main" id="{926E2D0A-CC3E-4612-9305-5F0622A89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" y="1298"/>
                <a:ext cx="755" cy="61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69" name="Text Box 100">
              <a:extLst>
                <a:ext uri="{FF2B5EF4-FFF2-40B4-BE49-F238E27FC236}">
                  <a16:creationId xmlns:a16="http://schemas.microsoft.com/office/drawing/2014/main" id="{503940C2-C99D-4282-A5A3-4EC15517E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1979"/>
              <a:ext cx="10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</a:t>
              </a:r>
              <a:r>
                <a:rPr kumimoji="1" lang="zh-CN" altLang="en-US" sz="1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出了故障</a:t>
              </a:r>
            </a:p>
          </p:txBody>
        </p:sp>
      </p:grpSp>
      <p:sp>
        <p:nvSpPr>
          <p:cNvPr id="22539" name="Text Box 101">
            <a:extLst>
              <a:ext uri="{FF2B5EF4-FFF2-40B4-BE49-F238E27FC236}">
                <a16:creationId xmlns:a16="http://schemas.microsoft.com/office/drawing/2014/main" id="{90E5A030-AC97-4CC2-8EFF-0F53C177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88913"/>
            <a:ext cx="438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况</a:t>
            </a:r>
          </a:p>
        </p:txBody>
      </p:sp>
      <p:grpSp>
        <p:nvGrpSpPr>
          <p:cNvPr id="22540" name="Group 102">
            <a:extLst>
              <a:ext uri="{FF2B5EF4-FFF2-40B4-BE49-F238E27FC236}">
                <a16:creationId xmlns:a16="http://schemas.microsoft.com/office/drawing/2014/main" id="{06DD3DA5-FB8E-4325-BDE2-E5D8E6647445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382588"/>
            <a:ext cx="1471612" cy="312737"/>
            <a:chOff x="1491" y="212"/>
            <a:chExt cx="853" cy="240"/>
          </a:xfrm>
        </p:grpSpPr>
        <p:sp>
          <p:nvSpPr>
            <p:cNvPr id="22558" name="AutoShape 103">
              <a:extLst>
                <a:ext uri="{FF2B5EF4-FFF2-40B4-BE49-F238E27FC236}">
                  <a16:creationId xmlns:a16="http://schemas.microsoft.com/office/drawing/2014/main" id="{1C3B8E5A-948E-49B6-9A03-A5FD9FC9E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9" name="Rectangle 104">
              <a:extLst>
                <a:ext uri="{FF2B5EF4-FFF2-40B4-BE49-F238E27FC236}">
                  <a16:creationId xmlns:a16="http://schemas.microsoft.com/office/drawing/2014/main" id="{5BB9C7F0-0FF3-4E7A-B982-648F6186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41" name="Text Box 105">
            <a:extLst>
              <a:ext uri="{FF2B5EF4-FFF2-40B4-BE49-F238E27FC236}">
                <a16:creationId xmlns:a16="http://schemas.microsoft.com/office/drawing/2014/main" id="{2E4A71DA-F175-48F1-A573-89393570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57200"/>
            <a:ext cx="885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1  1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endParaRPr kumimoji="1" lang="en-US" altLang="zh-CN" sz="2000" b="0" baseline="-2500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7" name="Group 106">
            <a:extLst>
              <a:ext uri="{FF2B5EF4-FFF2-40B4-BE49-F238E27FC236}">
                <a16:creationId xmlns:a16="http://schemas.microsoft.com/office/drawing/2014/main" id="{4E2321D1-1160-4CDD-BB84-E072EBBD61BA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3213100"/>
            <a:ext cx="1508125" cy="312738"/>
            <a:chOff x="1566" y="2024"/>
            <a:chExt cx="950" cy="197"/>
          </a:xfrm>
        </p:grpSpPr>
        <p:grpSp>
          <p:nvGrpSpPr>
            <p:cNvPr id="22554" name="Group 107">
              <a:extLst>
                <a:ext uri="{FF2B5EF4-FFF2-40B4-BE49-F238E27FC236}">
                  <a16:creationId xmlns:a16="http://schemas.microsoft.com/office/drawing/2014/main" id="{BE7BCC09-D8BB-4E0C-A6B4-604A014DA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9" y="2024"/>
              <a:ext cx="927" cy="197"/>
              <a:chOff x="1491" y="212"/>
              <a:chExt cx="853" cy="240"/>
            </a:xfrm>
          </p:grpSpPr>
          <p:sp>
            <p:nvSpPr>
              <p:cNvPr id="22556" name="AutoShape 108">
                <a:extLst>
                  <a:ext uri="{FF2B5EF4-FFF2-40B4-BE49-F238E27FC236}">
                    <a16:creationId xmlns:a16="http://schemas.microsoft.com/office/drawing/2014/main" id="{F352C1EE-2014-4AF7-AE13-58FAB6321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7" name="Rectangle 109">
                <a:extLst>
                  <a:ext uri="{FF2B5EF4-FFF2-40B4-BE49-F238E27FC236}">
                    <a16:creationId xmlns:a16="http://schemas.microsoft.com/office/drawing/2014/main" id="{BE9F4C1F-BD6A-4FFB-8CF5-6EE81818E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55" name="Text Box 110">
              <a:extLst>
                <a:ext uri="{FF2B5EF4-FFF2-40B4-BE49-F238E27FC236}">
                  <a16:creationId xmlns:a16="http://schemas.microsoft.com/office/drawing/2014/main" id="{1AA779C7-20E0-4CF8-9DD4-699F820D1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2066"/>
              <a:ext cx="6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1  16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2543" name="Group 111">
            <a:extLst>
              <a:ext uri="{FF2B5EF4-FFF2-40B4-BE49-F238E27FC236}">
                <a16:creationId xmlns:a16="http://schemas.microsoft.com/office/drawing/2014/main" id="{F66812F4-9698-447F-9843-FFDA97C4E8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80063" y="404813"/>
            <a:ext cx="1471612" cy="312737"/>
            <a:chOff x="1491" y="212"/>
            <a:chExt cx="853" cy="240"/>
          </a:xfrm>
        </p:grpSpPr>
        <p:sp>
          <p:nvSpPr>
            <p:cNvPr id="22552" name="AutoShape 112">
              <a:extLst>
                <a:ext uri="{FF2B5EF4-FFF2-40B4-BE49-F238E27FC236}">
                  <a16:creationId xmlns:a16="http://schemas.microsoft.com/office/drawing/2014/main" id="{460B3B04-0932-43A5-9E53-07CA345D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Rectangle 113">
              <a:extLst>
                <a:ext uri="{FF2B5EF4-FFF2-40B4-BE49-F238E27FC236}">
                  <a16:creationId xmlns:a16="http://schemas.microsoft.com/office/drawing/2014/main" id="{55052555-5365-47AD-912C-D54C9B313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44" name="Text Box 114">
            <a:extLst>
              <a:ext uri="{FF2B5EF4-FFF2-40B4-BE49-F238E27FC236}">
                <a16:creationId xmlns:a16="http://schemas.microsoft.com/office/drawing/2014/main" id="{2FD70E5D-3C9F-46BC-8E9B-EECE5AE1F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500063"/>
            <a:ext cx="1022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1  2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grpSp>
        <p:nvGrpSpPr>
          <p:cNvPr id="20" name="Group 115">
            <a:extLst>
              <a:ext uri="{FF2B5EF4-FFF2-40B4-BE49-F238E27FC236}">
                <a16:creationId xmlns:a16="http://schemas.microsoft.com/office/drawing/2014/main" id="{3C6118B7-BC17-42FD-A1C8-834A061A0A9D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160713"/>
            <a:ext cx="1471612" cy="339725"/>
            <a:chOff x="3515" y="1991"/>
            <a:chExt cx="927" cy="214"/>
          </a:xfrm>
        </p:grpSpPr>
        <p:grpSp>
          <p:nvGrpSpPr>
            <p:cNvPr id="22548" name="Group 116">
              <a:extLst>
                <a:ext uri="{FF2B5EF4-FFF2-40B4-BE49-F238E27FC236}">
                  <a16:creationId xmlns:a16="http://schemas.microsoft.com/office/drawing/2014/main" id="{605C481E-1739-448E-81CF-5AB972125C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15" y="1991"/>
              <a:ext cx="927" cy="197"/>
              <a:chOff x="1491" y="212"/>
              <a:chExt cx="853" cy="240"/>
            </a:xfrm>
          </p:grpSpPr>
          <p:sp>
            <p:nvSpPr>
              <p:cNvPr id="22550" name="AutoShape 117">
                <a:extLst>
                  <a:ext uri="{FF2B5EF4-FFF2-40B4-BE49-F238E27FC236}">
                    <a16:creationId xmlns:a16="http://schemas.microsoft.com/office/drawing/2014/main" id="{6AE681CD-AC01-43DB-9159-639B99592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1" name="Rectangle 118">
                <a:extLst>
                  <a:ext uri="{FF2B5EF4-FFF2-40B4-BE49-F238E27FC236}">
                    <a16:creationId xmlns:a16="http://schemas.microsoft.com/office/drawing/2014/main" id="{D5F52CD2-1111-428D-AE06-DB51D5177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49" name="Text Box 119">
              <a:extLst>
                <a:ext uri="{FF2B5EF4-FFF2-40B4-BE49-F238E27FC236}">
                  <a16:creationId xmlns:a16="http://schemas.microsoft.com/office/drawing/2014/main" id="{E96E9D7D-1FD7-4204-92BE-4C51A0038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2051"/>
              <a:ext cx="6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1  2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sp>
        <p:nvSpPr>
          <p:cNvPr id="576632" name="Text Box 120">
            <a:extLst>
              <a:ext uri="{FF2B5EF4-FFF2-40B4-BE49-F238E27FC236}">
                <a16:creationId xmlns:a16="http://schemas.microsoft.com/office/drawing/2014/main" id="{C36FA082-3DF6-499B-B214-274CC3776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02050"/>
            <a:ext cx="8193088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说：“我到网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的距离是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（表示无法到达），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是直接交付。”</a:t>
            </a:r>
          </a:p>
        </p:txBody>
      </p:sp>
      <p:sp>
        <p:nvSpPr>
          <p:cNvPr id="576633" name="Text Box 121">
            <a:extLst>
              <a:ext uri="{FF2B5EF4-FFF2-40B4-BE49-F238E27FC236}">
                <a16:creationId xmlns:a16="http://schemas.microsoft.com/office/drawing/2014/main" id="{DD03328D-D783-4362-B79A-A0F7881FC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859338"/>
            <a:ext cx="8839200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但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在收到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的更新报文之前，还发送原来的报文，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因为这时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并不知道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出了故障。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632" grpId="0" animBg="1"/>
      <p:bldP spid="5766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>
            <a:extLst>
              <a:ext uri="{FF2B5EF4-FFF2-40B4-BE49-F238E27FC236}">
                <a16:creationId xmlns:a16="http://schemas.microsoft.com/office/drawing/2014/main" id="{93E01EF1-4474-47B4-86A9-0D7DC32D1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947738"/>
            <a:ext cx="647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697AE79-63C4-4443-80AA-6C860B4FBEF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792163"/>
            <a:ext cx="728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4">
            <a:extLst>
              <a:ext uri="{FF2B5EF4-FFF2-40B4-BE49-F238E27FC236}">
                <a16:creationId xmlns:a16="http://schemas.microsoft.com/office/drawing/2014/main" id="{815D0AC7-7674-4222-9A8A-1170F3AC5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7E3F2022-639E-46E2-8200-B4E8DFB30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10414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000" b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2" name="Picture 6">
            <a:extLst>
              <a:ext uri="{FF2B5EF4-FFF2-40B4-BE49-F238E27FC236}">
                <a16:creationId xmlns:a16="http://schemas.microsoft.com/office/drawing/2014/main" id="{6BE04427-F5DF-4011-B5CB-08B6EED7F0F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792163"/>
            <a:ext cx="73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3" name="Group 7">
            <a:extLst>
              <a:ext uri="{FF2B5EF4-FFF2-40B4-BE49-F238E27FC236}">
                <a16:creationId xmlns:a16="http://schemas.microsoft.com/office/drawing/2014/main" id="{9B4B873D-F55F-4B93-A640-C3575408A132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515938"/>
            <a:ext cx="1179512" cy="858837"/>
            <a:chOff x="4830" y="1752"/>
            <a:chExt cx="667" cy="477"/>
          </a:xfrm>
        </p:grpSpPr>
        <p:grpSp>
          <p:nvGrpSpPr>
            <p:cNvPr id="24689" name="Group 8">
              <a:extLst>
                <a:ext uri="{FF2B5EF4-FFF2-40B4-BE49-F238E27FC236}">
                  <a16:creationId xmlns:a16="http://schemas.microsoft.com/office/drawing/2014/main" id="{73B49AF9-4ECA-4EC0-A6FF-C2596DAF1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4691" name="Oval 9">
                <a:extLst>
                  <a:ext uri="{FF2B5EF4-FFF2-40B4-BE49-F238E27FC236}">
                    <a16:creationId xmlns:a16="http://schemas.microsoft.com/office/drawing/2014/main" id="{2A1F38FA-CFDB-4A9F-89BC-B27A631EF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2" name="Oval 10">
                <a:extLst>
                  <a:ext uri="{FF2B5EF4-FFF2-40B4-BE49-F238E27FC236}">
                    <a16:creationId xmlns:a16="http://schemas.microsoft.com/office/drawing/2014/main" id="{10E3B5C2-B7DF-4255-91B1-91A13E1B5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3" name="Oval 11">
                <a:extLst>
                  <a:ext uri="{FF2B5EF4-FFF2-40B4-BE49-F238E27FC236}">
                    <a16:creationId xmlns:a16="http://schemas.microsoft.com/office/drawing/2014/main" id="{064480AC-DC1C-430D-854B-3E9F8CF7D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4" name="Oval 12">
                <a:extLst>
                  <a:ext uri="{FF2B5EF4-FFF2-40B4-BE49-F238E27FC236}">
                    <a16:creationId xmlns:a16="http://schemas.microsoft.com/office/drawing/2014/main" id="{EDD0DD7F-50FE-4748-8ADF-8B539DD37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5" name="Oval 13">
                <a:extLst>
                  <a:ext uri="{FF2B5EF4-FFF2-40B4-BE49-F238E27FC236}">
                    <a16:creationId xmlns:a16="http://schemas.microsoft.com/office/drawing/2014/main" id="{035BEF11-E83D-4D30-A190-833E9C540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6" name="Oval 14">
                <a:extLst>
                  <a:ext uri="{FF2B5EF4-FFF2-40B4-BE49-F238E27FC236}">
                    <a16:creationId xmlns:a16="http://schemas.microsoft.com/office/drawing/2014/main" id="{30472BDF-280D-4904-90A9-400E5F852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7" name="Oval 15">
                <a:extLst>
                  <a:ext uri="{FF2B5EF4-FFF2-40B4-BE49-F238E27FC236}">
                    <a16:creationId xmlns:a16="http://schemas.microsoft.com/office/drawing/2014/main" id="{BCFF9236-A904-4F2E-A838-5FFFD65CE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8" name="Oval 16">
                <a:extLst>
                  <a:ext uri="{FF2B5EF4-FFF2-40B4-BE49-F238E27FC236}">
                    <a16:creationId xmlns:a16="http://schemas.microsoft.com/office/drawing/2014/main" id="{3411756B-7D76-4562-88E1-7DBD2FB78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9" name="Freeform 17">
                <a:extLst>
                  <a:ext uri="{FF2B5EF4-FFF2-40B4-BE49-F238E27FC236}">
                    <a16:creationId xmlns:a16="http://schemas.microsoft.com/office/drawing/2014/main" id="{B31C8DA1-9342-4154-AF47-E77A6AF10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0" name="Freeform 18">
                <a:extLst>
                  <a:ext uri="{FF2B5EF4-FFF2-40B4-BE49-F238E27FC236}">
                    <a16:creationId xmlns:a16="http://schemas.microsoft.com/office/drawing/2014/main" id="{6CD8A5F2-3A97-498E-B6CF-F9BAD6814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1" name="Freeform 19">
                <a:extLst>
                  <a:ext uri="{FF2B5EF4-FFF2-40B4-BE49-F238E27FC236}">
                    <a16:creationId xmlns:a16="http://schemas.microsoft.com/office/drawing/2014/main" id="{729D533B-953D-47AD-8386-D17B7ED13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90" name="Text Box 20">
              <a:extLst>
                <a:ext uri="{FF2B5EF4-FFF2-40B4-BE49-F238E27FC236}">
                  <a16:creationId xmlns:a16="http://schemas.microsoft.com/office/drawing/2014/main" id="{8A746C2B-35D3-417C-AF7A-A6C05B8DC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4584" name="Group 21">
            <a:extLst>
              <a:ext uri="{FF2B5EF4-FFF2-40B4-BE49-F238E27FC236}">
                <a16:creationId xmlns:a16="http://schemas.microsoft.com/office/drawing/2014/main" id="{EEC44505-EC57-4AE1-BF51-04C7E7FB22CF}"/>
              </a:ext>
            </a:extLst>
          </p:cNvPr>
          <p:cNvGrpSpPr>
            <a:grpSpLocks/>
          </p:cNvGrpSpPr>
          <p:nvPr/>
        </p:nvGrpSpPr>
        <p:grpSpPr bwMode="auto">
          <a:xfrm>
            <a:off x="7713663" y="515938"/>
            <a:ext cx="1179512" cy="858837"/>
            <a:chOff x="4830" y="1752"/>
            <a:chExt cx="667" cy="477"/>
          </a:xfrm>
        </p:grpSpPr>
        <p:grpSp>
          <p:nvGrpSpPr>
            <p:cNvPr id="24676" name="Group 22">
              <a:extLst>
                <a:ext uri="{FF2B5EF4-FFF2-40B4-BE49-F238E27FC236}">
                  <a16:creationId xmlns:a16="http://schemas.microsoft.com/office/drawing/2014/main" id="{37A756F0-24BD-49C2-AE39-5F5528D84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4678" name="Oval 23">
                <a:extLst>
                  <a:ext uri="{FF2B5EF4-FFF2-40B4-BE49-F238E27FC236}">
                    <a16:creationId xmlns:a16="http://schemas.microsoft.com/office/drawing/2014/main" id="{2E79B59B-2320-4B12-85F2-23B5FC0DE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9" name="Oval 24">
                <a:extLst>
                  <a:ext uri="{FF2B5EF4-FFF2-40B4-BE49-F238E27FC236}">
                    <a16:creationId xmlns:a16="http://schemas.microsoft.com/office/drawing/2014/main" id="{B9D2E33A-32BB-4AE1-9AC2-B166B7FC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0" name="Oval 25">
                <a:extLst>
                  <a:ext uri="{FF2B5EF4-FFF2-40B4-BE49-F238E27FC236}">
                    <a16:creationId xmlns:a16="http://schemas.microsoft.com/office/drawing/2014/main" id="{BCB47CFF-0A23-4746-91D6-86C3251FA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1" name="Oval 26">
                <a:extLst>
                  <a:ext uri="{FF2B5EF4-FFF2-40B4-BE49-F238E27FC236}">
                    <a16:creationId xmlns:a16="http://schemas.microsoft.com/office/drawing/2014/main" id="{EFE0E2BD-A183-4805-BC39-30F81A9E1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2" name="Oval 27">
                <a:extLst>
                  <a:ext uri="{FF2B5EF4-FFF2-40B4-BE49-F238E27FC236}">
                    <a16:creationId xmlns:a16="http://schemas.microsoft.com/office/drawing/2014/main" id="{18D95D9F-13E9-4579-A264-E99B5D98B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3" name="Oval 28">
                <a:extLst>
                  <a:ext uri="{FF2B5EF4-FFF2-40B4-BE49-F238E27FC236}">
                    <a16:creationId xmlns:a16="http://schemas.microsoft.com/office/drawing/2014/main" id="{C86F13B7-C40A-4458-B261-E22AFF187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4" name="Oval 29">
                <a:extLst>
                  <a:ext uri="{FF2B5EF4-FFF2-40B4-BE49-F238E27FC236}">
                    <a16:creationId xmlns:a16="http://schemas.microsoft.com/office/drawing/2014/main" id="{903F8E47-86ED-497C-AB76-CE57B0A3E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5" name="Oval 30">
                <a:extLst>
                  <a:ext uri="{FF2B5EF4-FFF2-40B4-BE49-F238E27FC236}">
                    <a16:creationId xmlns:a16="http://schemas.microsoft.com/office/drawing/2014/main" id="{A3BF42DB-78EE-4374-8E38-854AEDB32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6" name="Freeform 31">
                <a:extLst>
                  <a:ext uri="{FF2B5EF4-FFF2-40B4-BE49-F238E27FC236}">
                    <a16:creationId xmlns:a16="http://schemas.microsoft.com/office/drawing/2014/main" id="{588E87C6-7052-4619-9D9A-DEDF525C3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7" name="Freeform 32">
                <a:extLst>
                  <a:ext uri="{FF2B5EF4-FFF2-40B4-BE49-F238E27FC236}">
                    <a16:creationId xmlns:a16="http://schemas.microsoft.com/office/drawing/2014/main" id="{0EF57D65-25F9-4C6F-96EF-ACF59B261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8" name="Freeform 33">
                <a:extLst>
                  <a:ext uri="{FF2B5EF4-FFF2-40B4-BE49-F238E27FC236}">
                    <a16:creationId xmlns:a16="http://schemas.microsoft.com/office/drawing/2014/main" id="{5F8F758C-ACBE-4473-9799-7E29CF97A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77" name="Text Box 34">
              <a:extLst>
                <a:ext uri="{FF2B5EF4-FFF2-40B4-BE49-F238E27FC236}">
                  <a16:creationId xmlns:a16="http://schemas.microsoft.com/office/drawing/2014/main" id="{7B71C3A1-563B-4FAB-A027-6502620BF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4585" name="Group 35">
            <a:extLst>
              <a:ext uri="{FF2B5EF4-FFF2-40B4-BE49-F238E27FC236}">
                <a16:creationId xmlns:a16="http://schemas.microsoft.com/office/drawing/2014/main" id="{86DA4116-39CA-4F04-A80F-E522F85FFB35}"/>
              </a:ext>
            </a:extLst>
          </p:cNvPr>
          <p:cNvGrpSpPr>
            <a:grpSpLocks/>
          </p:cNvGrpSpPr>
          <p:nvPr/>
        </p:nvGrpSpPr>
        <p:grpSpPr bwMode="auto">
          <a:xfrm>
            <a:off x="4183063" y="515938"/>
            <a:ext cx="1179512" cy="858837"/>
            <a:chOff x="4830" y="1752"/>
            <a:chExt cx="667" cy="477"/>
          </a:xfrm>
        </p:grpSpPr>
        <p:grpSp>
          <p:nvGrpSpPr>
            <p:cNvPr id="24663" name="Group 36">
              <a:extLst>
                <a:ext uri="{FF2B5EF4-FFF2-40B4-BE49-F238E27FC236}">
                  <a16:creationId xmlns:a16="http://schemas.microsoft.com/office/drawing/2014/main" id="{D40E5DE2-B827-45A0-9CFF-8CAB4BE6A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1752"/>
              <a:ext cx="667" cy="477"/>
              <a:chOff x="2949" y="196"/>
              <a:chExt cx="941" cy="598"/>
            </a:xfrm>
          </p:grpSpPr>
          <p:sp>
            <p:nvSpPr>
              <p:cNvPr id="24665" name="Oval 37">
                <a:extLst>
                  <a:ext uri="{FF2B5EF4-FFF2-40B4-BE49-F238E27FC236}">
                    <a16:creationId xmlns:a16="http://schemas.microsoft.com/office/drawing/2014/main" id="{676050DB-123D-4165-9D5C-C762A6FA3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6" name="Oval 38">
                <a:extLst>
                  <a:ext uri="{FF2B5EF4-FFF2-40B4-BE49-F238E27FC236}">
                    <a16:creationId xmlns:a16="http://schemas.microsoft.com/office/drawing/2014/main" id="{A52F4268-84DE-4C98-9C01-413A39777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7" name="Oval 39">
                <a:extLst>
                  <a:ext uri="{FF2B5EF4-FFF2-40B4-BE49-F238E27FC236}">
                    <a16:creationId xmlns:a16="http://schemas.microsoft.com/office/drawing/2014/main" id="{5A86C8F7-D81F-46AD-BB08-29C1A8CCC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8" name="Oval 40">
                <a:extLst>
                  <a:ext uri="{FF2B5EF4-FFF2-40B4-BE49-F238E27FC236}">
                    <a16:creationId xmlns:a16="http://schemas.microsoft.com/office/drawing/2014/main" id="{8C1FD374-8BA7-4252-A3E9-4D9D35CD9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9" name="Oval 41">
                <a:extLst>
                  <a:ext uri="{FF2B5EF4-FFF2-40B4-BE49-F238E27FC236}">
                    <a16:creationId xmlns:a16="http://schemas.microsoft.com/office/drawing/2014/main" id="{D99D81BB-75F3-48A9-8D19-A8AF40B7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0" name="Oval 42">
                <a:extLst>
                  <a:ext uri="{FF2B5EF4-FFF2-40B4-BE49-F238E27FC236}">
                    <a16:creationId xmlns:a16="http://schemas.microsoft.com/office/drawing/2014/main" id="{6EE8B1A3-B1FF-42A9-9495-C74D694EF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1" name="Oval 43">
                <a:extLst>
                  <a:ext uri="{FF2B5EF4-FFF2-40B4-BE49-F238E27FC236}">
                    <a16:creationId xmlns:a16="http://schemas.microsoft.com/office/drawing/2014/main" id="{DA2D8F92-E71A-479E-999B-0C5D255C1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2" name="Oval 44">
                <a:extLst>
                  <a:ext uri="{FF2B5EF4-FFF2-40B4-BE49-F238E27FC236}">
                    <a16:creationId xmlns:a16="http://schemas.microsoft.com/office/drawing/2014/main" id="{4A474D0C-8DAC-43B2-A294-CD26FEFD6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3" name="Freeform 45">
                <a:extLst>
                  <a:ext uri="{FF2B5EF4-FFF2-40B4-BE49-F238E27FC236}">
                    <a16:creationId xmlns:a16="http://schemas.microsoft.com/office/drawing/2014/main" id="{ED08E4CC-7748-4F14-A7A0-15A6E9D3E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4" name="Freeform 46">
                <a:extLst>
                  <a:ext uri="{FF2B5EF4-FFF2-40B4-BE49-F238E27FC236}">
                    <a16:creationId xmlns:a16="http://schemas.microsoft.com/office/drawing/2014/main" id="{4FBAD7C0-5D3D-467B-9BA9-4910B4C99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5" name="Freeform 47">
                <a:extLst>
                  <a:ext uri="{FF2B5EF4-FFF2-40B4-BE49-F238E27FC236}">
                    <a16:creationId xmlns:a16="http://schemas.microsoft.com/office/drawing/2014/main" id="{6A332FCA-24F8-4258-A2A4-20A133B96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64" name="Text Box 48">
              <a:extLst>
                <a:ext uri="{FF2B5EF4-FFF2-40B4-BE49-F238E27FC236}">
                  <a16:creationId xmlns:a16="http://schemas.microsoft.com/office/drawing/2014/main" id="{9BFCBE5E-38B6-4327-8BC4-42B025884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856"/>
              <a:ext cx="368" cy="2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4586" name="Group 49">
            <a:extLst>
              <a:ext uri="{FF2B5EF4-FFF2-40B4-BE49-F238E27FC236}">
                <a16:creationId xmlns:a16="http://schemas.microsoft.com/office/drawing/2014/main" id="{45A38EC4-CAFC-496B-8D89-612A5E932832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1989138"/>
            <a:ext cx="8328025" cy="1519237"/>
            <a:chOff x="356" y="1253"/>
            <a:chExt cx="5246" cy="957"/>
          </a:xfrm>
        </p:grpSpPr>
        <p:sp>
          <p:nvSpPr>
            <p:cNvPr id="24612" name="Line 50">
              <a:extLst>
                <a:ext uri="{FF2B5EF4-FFF2-40B4-BE49-F238E27FC236}">
                  <a16:creationId xmlns:a16="http://schemas.microsoft.com/office/drawing/2014/main" id="{104F4B86-421D-4D9E-9235-0719AD560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581"/>
              <a:ext cx="4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4613" name="Picture 51">
              <a:extLst>
                <a:ext uri="{FF2B5EF4-FFF2-40B4-BE49-F238E27FC236}">
                  <a16:creationId xmlns:a16="http://schemas.microsoft.com/office/drawing/2014/main" id="{0BEEE4F1-79B5-4C63-B64D-0BA92201390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" y="1484"/>
              <a:ext cx="4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14" name="Text Box 52">
              <a:extLst>
                <a:ext uri="{FF2B5EF4-FFF2-40B4-BE49-F238E27FC236}">
                  <a16:creationId xmlns:a16="http://schemas.microsoft.com/office/drawing/2014/main" id="{14112442-537F-40B2-B4CA-47DACAD17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1640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15" name="Text Box 53">
              <a:extLst>
                <a:ext uri="{FF2B5EF4-FFF2-40B4-BE49-F238E27FC236}">
                  <a16:creationId xmlns:a16="http://schemas.microsoft.com/office/drawing/2014/main" id="{E7F75BDE-F14F-4A4C-87BB-B434B18F0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40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4616" name="Picture 54">
              <a:extLst>
                <a:ext uri="{FF2B5EF4-FFF2-40B4-BE49-F238E27FC236}">
                  <a16:creationId xmlns:a16="http://schemas.microsoft.com/office/drawing/2014/main" id="{7CB8A268-760F-4551-A17B-2474A9CF4D2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" y="1484"/>
              <a:ext cx="4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17" name="Group 55">
              <a:extLst>
                <a:ext uri="{FF2B5EF4-FFF2-40B4-BE49-F238E27FC236}">
                  <a16:creationId xmlns:a16="http://schemas.microsoft.com/office/drawing/2014/main" id="{242E6FEC-A5AD-4A13-BD5E-92DE44704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" y="1309"/>
              <a:ext cx="743" cy="541"/>
              <a:chOff x="4830" y="1752"/>
              <a:chExt cx="667" cy="477"/>
            </a:xfrm>
          </p:grpSpPr>
          <p:grpSp>
            <p:nvGrpSpPr>
              <p:cNvPr id="24650" name="Group 56">
                <a:extLst>
                  <a:ext uri="{FF2B5EF4-FFF2-40B4-BE49-F238E27FC236}">
                    <a16:creationId xmlns:a16="http://schemas.microsoft.com/office/drawing/2014/main" id="{BD485A46-108C-41C0-848F-57D53FC5D0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752"/>
                <a:ext cx="667" cy="477"/>
                <a:chOff x="2949" y="196"/>
                <a:chExt cx="941" cy="598"/>
              </a:xfrm>
            </p:grpSpPr>
            <p:sp>
              <p:nvSpPr>
                <p:cNvPr id="24652" name="Oval 57">
                  <a:extLst>
                    <a:ext uri="{FF2B5EF4-FFF2-40B4-BE49-F238E27FC236}">
                      <a16:creationId xmlns:a16="http://schemas.microsoft.com/office/drawing/2014/main" id="{88759F49-D7AF-4AFE-8F5C-815C4306F1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53" name="Oval 58">
                  <a:extLst>
                    <a:ext uri="{FF2B5EF4-FFF2-40B4-BE49-F238E27FC236}">
                      <a16:creationId xmlns:a16="http://schemas.microsoft.com/office/drawing/2014/main" id="{DEA5F144-5ED8-49DD-A8BE-36C270F3C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54" name="Oval 59">
                  <a:extLst>
                    <a:ext uri="{FF2B5EF4-FFF2-40B4-BE49-F238E27FC236}">
                      <a16:creationId xmlns:a16="http://schemas.microsoft.com/office/drawing/2014/main" id="{6A749FA6-9BF1-4075-8B05-6EBACA481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55" name="Oval 60">
                  <a:extLst>
                    <a:ext uri="{FF2B5EF4-FFF2-40B4-BE49-F238E27FC236}">
                      <a16:creationId xmlns:a16="http://schemas.microsoft.com/office/drawing/2014/main" id="{BEF86816-C244-4511-B3C8-5B92A1A03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56" name="Oval 61">
                  <a:extLst>
                    <a:ext uri="{FF2B5EF4-FFF2-40B4-BE49-F238E27FC236}">
                      <a16:creationId xmlns:a16="http://schemas.microsoft.com/office/drawing/2014/main" id="{BB6A763F-D900-479A-A54B-BBF1F2C942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57" name="Oval 62">
                  <a:extLst>
                    <a:ext uri="{FF2B5EF4-FFF2-40B4-BE49-F238E27FC236}">
                      <a16:creationId xmlns:a16="http://schemas.microsoft.com/office/drawing/2014/main" id="{F855B9A2-E1CB-45F8-B93A-A98E7E51C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58" name="Oval 63">
                  <a:extLst>
                    <a:ext uri="{FF2B5EF4-FFF2-40B4-BE49-F238E27FC236}">
                      <a16:creationId xmlns:a16="http://schemas.microsoft.com/office/drawing/2014/main" id="{BF931E73-7E31-4222-993B-DEED2741A6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59" name="Oval 64">
                  <a:extLst>
                    <a:ext uri="{FF2B5EF4-FFF2-40B4-BE49-F238E27FC236}">
                      <a16:creationId xmlns:a16="http://schemas.microsoft.com/office/drawing/2014/main" id="{B747F3C5-2684-4F4D-BFAF-FACFC5655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60" name="Freeform 65">
                  <a:extLst>
                    <a:ext uri="{FF2B5EF4-FFF2-40B4-BE49-F238E27FC236}">
                      <a16:creationId xmlns:a16="http://schemas.microsoft.com/office/drawing/2014/main" id="{9E5240A0-B64E-44F2-970A-ECAEEABD0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1" name="Freeform 66">
                  <a:extLst>
                    <a:ext uri="{FF2B5EF4-FFF2-40B4-BE49-F238E27FC236}">
                      <a16:creationId xmlns:a16="http://schemas.microsoft.com/office/drawing/2014/main" id="{A1690799-A0E3-4EFB-B701-C1691EE8E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2" name="Freeform 67">
                  <a:extLst>
                    <a:ext uri="{FF2B5EF4-FFF2-40B4-BE49-F238E27FC236}">
                      <a16:creationId xmlns:a16="http://schemas.microsoft.com/office/drawing/2014/main" id="{7E265564-8A4E-447C-9A04-083488A85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51" name="Text Box 68">
                <a:extLst>
                  <a:ext uri="{FF2B5EF4-FFF2-40B4-BE49-F238E27FC236}">
                    <a16:creationId xmlns:a16="http://schemas.microsoft.com/office/drawing/2014/main" id="{CAF69210-DC47-4FD8-8E46-B9EF582DC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368" cy="2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网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4618" name="Group 69">
              <a:extLst>
                <a:ext uri="{FF2B5EF4-FFF2-40B4-BE49-F238E27FC236}">
                  <a16:creationId xmlns:a16="http://schemas.microsoft.com/office/drawing/2014/main" id="{91755B19-0BB3-4AF2-A2CA-0E546766C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" y="1309"/>
              <a:ext cx="743" cy="541"/>
              <a:chOff x="4830" y="1752"/>
              <a:chExt cx="667" cy="477"/>
            </a:xfrm>
          </p:grpSpPr>
          <p:grpSp>
            <p:nvGrpSpPr>
              <p:cNvPr id="24637" name="Group 70">
                <a:extLst>
                  <a:ext uri="{FF2B5EF4-FFF2-40B4-BE49-F238E27FC236}">
                    <a16:creationId xmlns:a16="http://schemas.microsoft.com/office/drawing/2014/main" id="{F68D1CFE-3C97-4C72-B27E-72B86CD2F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752"/>
                <a:ext cx="667" cy="477"/>
                <a:chOff x="2949" y="196"/>
                <a:chExt cx="941" cy="598"/>
              </a:xfrm>
            </p:grpSpPr>
            <p:sp>
              <p:nvSpPr>
                <p:cNvPr id="24639" name="Oval 71">
                  <a:extLst>
                    <a:ext uri="{FF2B5EF4-FFF2-40B4-BE49-F238E27FC236}">
                      <a16:creationId xmlns:a16="http://schemas.microsoft.com/office/drawing/2014/main" id="{E525ED6A-5526-48DD-86F9-F6BC4E88E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40" name="Oval 72">
                  <a:extLst>
                    <a:ext uri="{FF2B5EF4-FFF2-40B4-BE49-F238E27FC236}">
                      <a16:creationId xmlns:a16="http://schemas.microsoft.com/office/drawing/2014/main" id="{93DD9D8A-17FB-4AE4-9087-24FDF6ED26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41" name="Oval 73">
                  <a:extLst>
                    <a:ext uri="{FF2B5EF4-FFF2-40B4-BE49-F238E27FC236}">
                      <a16:creationId xmlns:a16="http://schemas.microsoft.com/office/drawing/2014/main" id="{D824EED8-DC8D-4888-BE0C-46E8EC6A6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42" name="Oval 74">
                  <a:extLst>
                    <a:ext uri="{FF2B5EF4-FFF2-40B4-BE49-F238E27FC236}">
                      <a16:creationId xmlns:a16="http://schemas.microsoft.com/office/drawing/2014/main" id="{63DEA6A4-051C-4925-B452-FA73A71D6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43" name="Oval 75">
                  <a:extLst>
                    <a:ext uri="{FF2B5EF4-FFF2-40B4-BE49-F238E27FC236}">
                      <a16:creationId xmlns:a16="http://schemas.microsoft.com/office/drawing/2014/main" id="{7A15B4B3-B8AC-4558-88D6-4396C228E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44" name="Oval 76">
                  <a:extLst>
                    <a:ext uri="{FF2B5EF4-FFF2-40B4-BE49-F238E27FC236}">
                      <a16:creationId xmlns:a16="http://schemas.microsoft.com/office/drawing/2014/main" id="{C4234CA3-3C3F-418E-8021-DF184A0348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45" name="Oval 77">
                  <a:extLst>
                    <a:ext uri="{FF2B5EF4-FFF2-40B4-BE49-F238E27FC236}">
                      <a16:creationId xmlns:a16="http://schemas.microsoft.com/office/drawing/2014/main" id="{B8E3DA8E-7B23-4493-A842-D5D05390A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46" name="Oval 78">
                  <a:extLst>
                    <a:ext uri="{FF2B5EF4-FFF2-40B4-BE49-F238E27FC236}">
                      <a16:creationId xmlns:a16="http://schemas.microsoft.com/office/drawing/2014/main" id="{C7221E18-65D2-4E38-87F3-2E55A760CF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47" name="Freeform 79">
                  <a:extLst>
                    <a:ext uri="{FF2B5EF4-FFF2-40B4-BE49-F238E27FC236}">
                      <a16:creationId xmlns:a16="http://schemas.microsoft.com/office/drawing/2014/main" id="{B61601BE-77FC-4A8F-AFCF-69FEE7838F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8" name="Freeform 80">
                  <a:extLst>
                    <a:ext uri="{FF2B5EF4-FFF2-40B4-BE49-F238E27FC236}">
                      <a16:creationId xmlns:a16="http://schemas.microsoft.com/office/drawing/2014/main" id="{F0A89DE7-BF8D-4196-B89F-D8CE2653C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9" name="Freeform 81">
                  <a:extLst>
                    <a:ext uri="{FF2B5EF4-FFF2-40B4-BE49-F238E27FC236}">
                      <a16:creationId xmlns:a16="http://schemas.microsoft.com/office/drawing/2014/main" id="{21565744-B556-42C1-A32A-71ECC040E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38" name="Text Box 82">
                <a:extLst>
                  <a:ext uri="{FF2B5EF4-FFF2-40B4-BE49-F238E27FC236}">
                    <a16:creationId xmlns:a16="http://schemas.microsoft.com/office/drawing/2014/main" id="{1A218372-63DB-4EAD-9DFB-BC546D997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368" cy="2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网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24619" name="Group 83">
              <a:extLst>
                <a:ext uri="{FF2B5EF4-FFF2-40B4-BE49-F238E27FC236}">
                  <a16:creationId xmlns:a16="http://schemas.microsoft.com/office/drawing/2014/main" id="{E90D0A4F-C630-490F-912A-09E656489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5" y="1309"/>
              <a:ext cx="743" cy="541"/>
              <a:chOff x="4830" y="1752"/>
              <a:chExt cx="667" cy="477"/>
            </a:xfrm>
          </p:grpSpPr>
          <p:grpSp>
            <p:nvGrpSpPr>
              <p:cNvPr id="24624" name="Group 84">
                <a:extLst>
                  <a:ext uri="{FF2B5EF4-FFF2-40B4-BE49-F238E27FC236}">
                    <a16:creationId xmlns:a16="http://schemas.microsoft.com/office/drawing/2014/main" id="{656C1212-3462-45BA-BB1E-FAD41720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0" y="1752"/>
                <a:ext cx="667" cy="477"/>
                <a:chOff x="2949" y="196"/>
                <a:chExt cx="941" cy="598"/>
              </a:xfrm>
            </p:grpSpPr>
            <p:sp>
              <p:nvSpPr>
                <p:cNvPr id="24626" name="Oval 85">
                  <a:extLst>
                    <a:ext uri="{FF2B5EF4-FFF2-40B4-BE49-F238E27FC236}">
                      <a16:creationId xmlns:a16="http://schemas.microsoft.com/office/drawing/2014/main" id="{875262A8-9285-4FE4-B391-5526E7344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27" name="Oval 86">
                  <a:extLst>
                    <a:ext uri="{FF2B5EF4-FFF2-40B4-BE49-F238E27FC236}">
                      <a16:creationId xmlns:a16="http://schemas.microsoft.com/office/drawing/2014/main" id="{FCB228E6-BD23-4D7C-BFDF-4E7889565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28" name="Oval 87">
                  <a:extLst>
                    <a:ext uri="{FF2B5EF4-FFF2-40B4-BE49-F238E27FC236}">
                      <a16:creationId xmlns:a16="http://schemas.microsoft.com/office/drawing/2014/main" id="{7C2067C7-A0C4-45DA-82F7-48C961D61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29" name="Oval 88">
                  <a:extLst>
                    <a:ext uri="{FF2B5EF4-FFF2-40B4-BE49-F238E27FC236}">
                      <a16:creationId xmlns:a16="http://schemas.microsoft.com/office/drawing/2014/main" id="{33E52FD9-4C55-4127-BDAD-B33ED097B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0" name="Oval 89">
                  <a:extLst>
                    <a:ext uri="{FF2B5EF4-FFF2-40B4-BE49-F238E27FC236}">
                      <a16:creationId xmlns:a16="http://schemas.microsoft.com/office/drawing/2014/main" id="{BE65275F-0221-4FE6-84D0-EAD0FAE92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1" name="Oval 90">
                  <a:extLst>
                    <a:ext uri="{FF2B5EF4-FFF2-40B4-BE49-F238E27FC236}">
                      <a16:creationId xmlns:a16="http://schemas.microsoft.com/office/drawing/2014/main" id="{56EC11AC-49A5-4A18-89BA-A43BCE743D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2" name="Oval 91">
                  <a:extLst>
                    <a:ext uri="{FF2B5EF4-FFF2-40B4-BE49-F238E27FC236}">
                      <a16:creationId xmlns:a16="http://schemas.microsoft.com/office/drawing/2014/main" id="{96E23671-5D34-4EF7-9C4F-EEF419B9A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3" name="Oval 92">
                  <a:extLst>
                    <a:ext uri="{FF2B5EF4-FFF2-40B4-BE49-F238E27FC236}">
                      <a16:creationId xmlns:a16="http://schemas.microsoft.com/office/drawing/2014/main" id="{CCC66022-4C1C-4945-9978-870E48AE2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EAEAEA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1800" b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34" name="Freeform 93">
                  <a:extLst>
                    <a:ext uri="{FF2B5EF4-FFF2-40B4-BE49-F238E27FC236}">
                      <a16:creationId xmlns:a16="http://schemas.microsoft.com/office/drawing/2014/main" id="{234CDD41-BD38-4761-ADE7-83D302A57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5" name="Freeform 94">
                  <a:extLst>
                    <a:ext uri="{FF2B5EF4-FFF2-40B4-BE49-F238E27FC236}">
                      <a16:creationId xmlns:a16="http://schemas.microsoft.com/office/drawing/2014/main" id="{49145BFE-6A5A-4A58-BCD9-1FCFFF791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6" name="Freeform 95">
                  <a:extLst>
                    <a:ext uri="{FF2B5EF4-FFF2-40B4-BE49-F238E27FC236}">
                      <a16:creationId xmlns:a16="http://schemas.microsoft.com/office/drawing/2014/main" id="{A1A33A9E-E0D2-41EF-9799-64C878C9FE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25" name="Text Box 96">
                <a:extLst>
                  <a:ext uri="{FF2B5EF4-FFF2-40B4-BE49-F238E27FC236}">
                    <a16:creationId xmlns:a16="http://schemas.microsoft.com/office/drawing/2014/main" id="{C407B8DC-8600-44D0-8497-8D888BC89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56"/>
                <a:ext cx="368" cy="2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网 </a:t>
                </a:r>
                <a:r>
                  <a:rPr kumimoji="1" lang="en-US" altLang="zh-CN" sz="2000" b="0">
                    <a:solidFill>
                      <a:srgbClr val="33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4620" name="Group 97">
              <a:extLst>
                <a:ext uri="{FF2B5EF4-FFF2-40B4-BE49-F238E27FC236}">
                  <a16:creationId xmlns:a16="http://schemas.microsoft.com/office/drawing/2014/main" id="{B3DF753B-128A-4DCD-8EF3-098B97525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" y="1253"/>
              <a:ext cx="755" cy="612"/>
              <a:chOff x="434" y="1298"/>
              <a:chExt cx="755" cy="612"/>
            </a:xfrm>
          </p:grpSpPr>
          <p:sp>
            <p:nvSpPr>
              <p:cNvPr id="24622" name="Line 98">
                <a:extLst>
                  <a:ext uri="{FF2B5EF4-FFF2-40B4-BE49-F238E27FC236}">
                    <a16:creationId xmlns:a16="http://schemas.microsoft.com/office/drawing/2014/main" id="{5E98DD7C-0B72-4D42-88C5-8D9E11BEC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1298"/>
                <a:ext cx="755" cy="61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3" name="Line 99">
                <a:extLst>
                  <a:ext uri="{FF2B5EF4-FFF2-40B4-BE49-F238E27FC236}">
                    <a16:creationId xmlns:a16="http://schemas.microsoft.com/office/drawing/2014/main" id="{9EEBFE1C-D7F0-4A9E-89C9-99AB134B6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" y="1298"/>
                <a:ext cx="755" cy="61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21" name="Text Box 100">
              <a:extLst>
                <a:ext uri="{FF2B5EF4-FFF2-40B4-BE49-F238E27FC236}">
                  <a16:creationId xmlns:a16="http://schemas.microsoft.com/office/drawing/2014/main" id="{F20DD925-ED83-40F9-83E8-7AB8D127F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1979"/>
              <a:ext cx="10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网</a:t>
              </a:r>
              <a:r>
                <a:rPr kumimoji="1" lang="zh-CN" altLang="en-US" sz="1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出了故障</a:t>
              </a:r>
            </a:p>
          </p:txBody>
        </p:sp>
      </p:grpSp>
      <p:sp>
        <p:nvSpPr>
          <p:cNvPr id="24587" name="Text Box 101">
            <a:extLst>
              <a:ext uri="{FF2B5EF4-FFF2-40B4-BE49-F238E27FC236}">
                <a16:creationId xmlns:a16="http://schemas.microsoft.com/office/drawing/2014/main" id="{25A72C37-0251-42E8-A5F1-AE4354535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188913"/>
            <a:ext cx="438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情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况</a:t>
            </a:r>
          </a:p>
        </p:txBody>
      </p:sp>
      <p:grpSp>
        <p:nvGrpSpPr>
          <p:cNvPr id="24588" name="Group 102">
            <a:extLst>
              <a:ext uri="{FF2B5EF4-FFF2-40B4-BE49-F238E27FC236}">
                <a16:creationId xmlns:a16="http://schemas.microsoft.com/office/drawing/2014/main" id="{9003BAC2-13C4-4CC3-AAFF-DBD671A5511B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382588"/>
            <a:ext cx="1471612" cy="312737"/>
            <a:chOff x="1491" y="212"/>
            <a:chExt cx="853" cy="240"/>
          </a:xfrm>
        </p:grpSpPr>
        <p:sp>
          <p:nvSpPr>
            <p:cNvPr id="24610" name="AutoShape 103">
              <a:extLst>
                <a:ext uri="{FF2B5EF4-FFF2-40B4-BE49-F238E27FC236}">
                  <a16:creationId xmlns:a16="http://schemas.microsoft.com/office/drawing/2014/main" id="{7E7055B1-DBE9-4CA8-8434-EC88331D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11" name="Rectangle 104">
              <a:extLst>
                <a:ext uri="{FF2B5EF4-FFF2-40B4-BE49-F238E27FC236}">
                  <a16:creationId xmlns:a16="http://schemas.microsoft.com/office/drawing/2014/main" id="{892226D2-82F2-402E-94C6-DE79F9DE6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589" name="Text Box 105">
            <a:extLst>
              <a:ext uri="{FF2B5EF4-FFF2-40B4-BE49-F238E27FC236}">
                <a16:creationId xmlns:a16="http://schemas.microsoft.com/office/drawing/2014/main" id="{C4B52332-CF7B-4717-B2AA-C90A5C0A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57200"/>
            <a:ext cx="885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1  1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endParaRPr kumimoji="1" lang="en-US" altLang="zh-CN" sz="2000" b="0" baseline="-2500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4590" name="Group 106">
            <a:extLst>
              <a:ext uri="{FF2B5EF4-FFF2-40B4-BE49-F238E27FC236}">
                <a16:creationId xmlns:a16="http://schemas.microsoft.com/office/drawing/2014/main" id="{A66E2702-EC89-4EF6-8AEB-6EB872F47582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3213100"/>
            <a:ext cx="1508125" cy="312738"/>
            <a:chOff x="1566" y="2024"/>
            <a:chExt cx="950" cy="197"/>
          </a:xfrm>
        </p:grpSpPr>
        <p:grpSp>
          <p:nvGrpSpPr>
            <p:cNvPr id="24606" name="Group 107">
              <a:extLst>
                <a:ext uri="{FF2B5EF4-FFF2-40B4-BE49-F238E27FC236}">
                  <a16:creationId xmlns:a16="http://schemas.microsoft.com/office/drawing/2014/main" id="{802DEB40-643C-4527-AAAE-4B7BA1D6F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9" y="2024"/>
              <a:ext cx="927" cy="197"/>
              <a:chOff x="1491" y="212"/>
              <a:chExt cx="853" cy="240"/>
            </a:xfrm>
          </p:grpSpPr>
          <p:sp>
            <p:nvSpPr>
              <p:cNvPr id="24608" name="AutoShape 108">
                <a:extLst>
                  <a:ext uri="{FF2B5EF4-FFF2-40B4-BE49-F238E27FC236}">
                    <a16:creationId xmlns:a16="http://schemas.microsoft.com/office/drawing/2014/main" id="{60F2F5C1-9CD7-438B-B9C5-414507B93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9" name="Rectangle 109">
                <a:extLst>
                  <a:ext uri="{FF2B5EF4-FFF2-40B4-BE49-F238E27FC236}">
                    <a16:creationId xmlns:a16="http://schemas.microsoft.com/office/drawing/2014/main" id="{20437706-2770-411A-9B71-235C2BD87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07" name="Text Box 110">
              <a:extLst>
                <a:ext uri="{FF2B5EF4-FFF2-40B4-BE49-F238E27FC236}">
                  <a16:creationId xmlns:a16="http://schemas.microsoft.com/office/drawing/2014/main" id="{D8B93CB9-97D5-4E9A-9579-D8B82D7FB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2066"/>
              <a:ext cx="6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1  16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4591" name="Group 111">
            <a:extLst>
              <a:ext uri="{FF2B5EF4-FFF2-40B4-BE49-F238E27FC236}">
                <a16:creationId xmlns:a16="http://schemas.microsoft.com/office/drawing/2014/main" id="{66897229-6557-4359-9AFE-B23A6551B1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80063" y="404813"/>
            <a:ext cx="1471612" cy="312737"/>
            <a:chOff x="1491" y="212"/>
            <a:chExt cx="853" cy="240"/>
          </a:xfrm>
        </p:grpSpPr>
        <p:sp>
          <p:nvSpPr>
            <p:cNvPr id="24604" name="AutoShape 112">
              <a:extLst>
                <a:ext uri="{FF2B5EF4-FFF2-40B4-BE49-F238E27FC236}">
                  <a16:creationId xmlns:a16="http://schemas.microsoft.com/office/drawing/2014/main" id="{61FDB0BC-E9AE-4794-B1BB-8495A0F5B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71"/>
              <a:ext cx="255" cy="122"/>
            </a:xfrm>
            <a:prstGeom prst="rightArrow">
              <a:avLst>
                <a:gd name="adj1" fmla="val 50000"/>
                <a:gd name="adj2" fmla="val 522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5" name="Rectangle 113">
              <a:extLst>
                <a:ext uri="{FF2B5EF4-FFF2-40B4-BE49-F238E27FC236}">
                  <a16:creationId xmlns:a16="http://schemas.microsoft.com/office/drawing/2014/main" id="{77A591CB-54FA-4ACC-89FA-4388A79B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12"/>
              <a:ext cx="632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592" name="Text Box 114">
            <a:extLst>
              <a:ext uri="{FF2B5EF4-FFF2-40B4-BE49-F238E27FC236}">
                <a16:creationId xmlns:a16="http://schemas.microsoft.com/office/drawing/2014/main" id="{BB7AACF7-9B9D-4541-B316-652A6D0B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500063"/>
            <a:ext cx="1022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1  2 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grpSp>
        <p:nvGrpSpPr>
          <p:cNvPr id="24593" name="Group 115">
            <a:extLst>
              <a:ext uri="{FF2B5EF4-FFF2-40B4-BE49-F238E27FC236}">
                <a16:creationId xmlns:a16="http://schemas.microsoft.com/office/drawing/2014/main" id="{A4B7A221-159C-4241-902E-AF4EC0F0B21C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160713"/>
            <a:ext cx="1471612" cy="339725"/>
            <a:chOff x="3515" y="1991"/>
            <a:chExt cx="927" cy="214"/>
          </a:xfrm>
        </p:grpSpPr>
        <p:grpSp>
          <p:nvGrpSpPr>
            <p:cNvPr id="24600" name="Group 116">
              <a:extLst>
                <a:ext uri="{FF2B5EF4-FFF2-40B4-BE49-F238E27FC236}">
                  <a16:creationId xmlns:a16="http://schemas.microsoft.com/office/drawing/2014/main" id="{FDDC4C0F-8958-4A76-A34B-B5EFF706DB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15" y="1991"/>
              <a:ext cx="927" cy="197"/>
              <a:chOff x="1491" y="212"/>
              <a:chExt cx="853" cy="240"/>
            </a:xfrm>
          </p:grpSpPr>
          <p:sp>
            <p:nvSpPr>
              <p:cNvPr id="24602" name="AutoShape 117">
                <a:extLst>
                  <a:ext uri="{FF2B5EF4-FFF2-40B4-BE49-F238E27FC236}">
                    <a16:creationId xmlns:a16="http://schemas.microsoft.com/office/drawing/2014/main" id="{B4BDC814-7E63-4224-AFBE-2177EE564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3" name="Rectangle 118">
                <a:extLst>
                  <a:ext uri="{FF2B5EF4-FFF2-40B4-BE49-F238E27FC236}">
                    <a16:creationId xmlns:a16="http://schemas.microsoft.com/office/drawing/2014/main" id="{D00A55A6-CC82-420F-8003-D74D84284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01" name="Text Box 119">
              <a:extLst>
                <a:ext uri="{FF2B5EF4-FFF2-40B4-BE49-F238E27FC236}">
                  <a16:creationId xmlns:a16="http://schemas.microsoft.com/office/drawing/2014/main" id="{F8EAE506-D064-4E2E-9DD0-400A36161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2051"/>
              <a:ext cx="6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1  2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sp>
        <p:nvSpPr>
          <p:cNvPr id="577656" name="Text Box 120">
            <a:extLst>
              <a:ext uri="{FF2B5EF4-FFF2-40B4-BE49-F238E27FC236}">
                <a16:creationId xmlns:a16="http://schemas.microsoft.com/office/drawing/2014/main" id="{8FF7CAA6-FC38-4FC0-849D-1BD8475E9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92600"/>
            <a:ext cx="7993062" cy="18097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收到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的更新报文后，误认为可经过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到达网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，于是更新自己的路由表，说：“我到网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的距离是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，下一跳经过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。然后将此更新信息发送给 </a:t>
            </a:r>
            <a:r>
              <a:rPr kumimoji="1"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1800" b="0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1800" b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2" name="Group 121">
            <a:extLst>
              <a:ext uri="{FF2B5EF4-FFF2-40B4-BE49-F238E27FC236}">
                <a16:creationId xmlns:a16="http://schemas.microsoft.com/office/drawing/2014/main" id="{AF925C5F-9968-470F-B989-CACAB4EAA3DE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716338"/>
            <a:ext cx="1509712" cy="312737"/>
            <a:chOff x="1565" y="2478"/>
            <a:chExt cx="951" cy="197"/>
          </a:xfrm>
        </p:grpSpPr>
        <p:grpSp>
          <p:nvGrpSpPr>
            <p:cNvPr id="24596" name="Group 122">
              <a:extLst>
                <a:ext uri="{FF2B5EF4-FFF2-40B4-BE49-F238E27FC236}">
                  <a16:creationId xmlns:a16="http://schemas.microsoft.com/office/drawing/2014/main" id="{0DCA8953-2450-4381-B083-7E26B6842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9" y="2478"/>
              <a:ext cx="927" cy="197"/>
              <a:chOff x="1491" y="212"/>
              <a:chExt cx="853" cy="240"/>
            </a:xfrm>
          </p:grpSpPr>
          <p:sp>
            <p:nvSpPr>
              <p:cNvPr id="24598" name="AutoShape 123">
                <a:extLst>
                  <a:ext uri="{FF2B5EF4-FFF2-40B4-BE49-F238E27FC236}">
                    <a16:creationId xmlns:a16="http://schemas.microsoft.com/office/drawing/2014/main" id="{34B57E8B-C3BC-4396-BBDD-0024FB2AF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71"/>
                <a:ext cx="255" cy="122"/>
              </a:xfrm>
              <a:prstGeom prst="rightArrow">
                <a:avLst>
                  <a:gd name="adj1" fmla="val 50000"/>
                  <a:gd name="adj2" fmla="val 52254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9" name="Rectangle 124">
                <a:extLst>
                  <a:ext uri="{FF2B5EF4-FFF2-40B4-BE49-F238E27FC236}">
                    <a16:creationId xmlns:a16="http://schemas.microsoft.com/office/drawing/2014/main" id="{346DA97F-58B6-457D-8FED-788EA4427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12"/>
                <a:ext cx="632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C1C1C"/>
                  </a:buClr>
                  <a:buFont typeface="Wingdings" panose="05000000000000000000" pitchFamily="2" charset="2"/>
                  <a:buChar char="•"/>
                  <a:defRPr sz="1600" b="1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1C1C1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597" name="Text Box 125">
              <a:extLst>
                <a:ext uri="{FF2B5EF4-FFF2-40B4-BE49-F238E27FC236}">
                  <a16:creationId xmlns:a16="http://schemas.microsoft.com/office/drawing/2014/main" id="{4694FA47-E8E5-4EF7-ADD3-DEBDC4634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518"/>
              <a:ext cx="6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C1C1C"/>
                </a:buClr>
                <a:buFont typeface="Wingdings" panose="05000000000000000000" pitchFamily="2" charset="2"/>
                <a:buChar char="•"/>
                <a:defRPr sz="16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1  3  </a:t>
              </a:r>
              <a:r>
                <a:rPr kumimoji="1" lang="en-US" altLang="zh-CN" sz="2000" b="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0" baseline="-25000">
                  <a:solidFill>
                    <a:srgbClr val="3333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656" grpId="0" animBg="1"/>
    </p:bld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</TotalTime>
  <Words>816</Words>
  <Application>Microsoft Office PowerPoint</Application>
  <PresentationFormat>全屏显示(4:3)</PresentationFormat>
  <Paragraphs>214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宋体</vt:lpstr>
      <vt:lpstr>Arial</vt:lpstr>
      <vt:lpstr>Calibri</vt:lpstr>
      <vt:lpstr>Symbol</vt:lpstr>
      <vt:lpstr>Tahoma</vt:lpstr>
      <vt:lpstr>Wingdings</vt:lpstr>
      <vt:lpstr>Wingdings 3</vt:lpstr>
      <vt:lpstr>上海Nordri专业商务幻灯演示设计</vt:lpstr>
      <vt:lpstr>NordriDesignStudio</vt:lpstr>
      <vt:lpstr>PowerPoint 演示文稿</vt:lpstr>
      <vt:lpstr>内部网关协议 RIP(Routing Information Protocol)</vt:lpstr>
      <vt:lpstr>RIP协议的三个要点</vt:lpstr>
      <vt:lpstr>RIP算法举例</vt:lpstr>
      <vt:lpstr>RIP 协议的优缺点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赵阳</cp:lastModifiedBy>
  <cp:revision>177</cp:revision>
  <dcterms:created xsi:type="dcterms:W3CDTF">2007-10-21T01:27:31Z</dcterms:created>
  <dcterms:modified xsi:type="dcterms:W3CDTF">2018-02-27T06:31:33Z</dcterms:modified>
</cp:coreProperties>
</file>