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6" r:id="rId2"/>
  </p:sldMasterIdLst>
  <p:notesMasterIdLst>
    <p:notesMasterId r:id="rId5"/>
  </p:notesMasterIdLst>
  <p:handoutMasterIdLst>
    <p:handoutMasterId r:id="rId6"/>
  </p:handoutMasterIdLst>
  <p:sldIdLst>
    <p:sldId id="256" r:id="rId3"/>
    <p:sldId id="47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00CC"/>
    <a:srgbClr val="FFFF00"/>
    <a:srgbClr val="FF3300"/>
    <a:srgbClr val="99CCFF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34" autoAdjust="0"/>
  </p:normalViewPr>
  <p:slideViewPr>
    <p:cSldViewPr>
      <p:cViewPr varScale="1">
        <p:scale>
          <a:sx n="65" d="100"/>
          <a:sy n="65" d="100"/>
        </p:scale>
        <p:origin x="1248" y="78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2191DF1-AFA5-4EFC-B3AC-DB79EC9637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A659E96-4EAB-4427-9035-E3CF1AE662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0053FEDC-3E15-481F-8D6F-30DCE8F33D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F89F9340-81CB-4734-915E-DB0D28083E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17A0B0-4FC9-4FFA-A3ED-3FC550842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5A50D17-F63A-48D3-907B-C6B99917EE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07059FD-FC81-4B4A-B65F-302235B1A1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449377F-12FA-4D64-A11D-787DA20B17F4}" type="datetimeFigureOut">
              <a:rPr lang="zh-CN" altLang="en-US"/>
              <a:pPr>
                <a:defRPr/>
              </a:pPr>
              <a:t>2018/2/26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E54B360-C516-40F7-B7C6-2376C6518E1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0132FD9-A906-4575-ADA3-49FC138BC7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602B5ABA-23BD-4B04-AC8F-98208154D6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6E0828F0-5969-4E4D-BFE0-543277A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B1E81F7-22DC-4726-8745-510B96102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9944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48007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81049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44591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9918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3201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7665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73962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050142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983081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492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751192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69809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19088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80933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7047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24917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22456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77113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2020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469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96511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1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188C7325-3584-49B0-9C73-757460BA9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058CC8BB-1976-4325-A32C-6E34394A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85F9336D-B2D3-49F5-83A7-62BBF9360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2CE70931-3791-4CE2-951B-84AD2A357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88C43F93-ECCB-4BB8-812D-0D72362F9D0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87450" y="1773238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计算机网络</a:t>
            </a:r>
            <a:r>
              <a:rPr lang="en-US" altLang="zh-CN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:</a:t>
            </a:r>
            <a:r>
              <a:rPr lang="zh-CN" altLang="en-US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网络层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C9113-C41D-4B47-AA99-422DFB73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950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9736134-9138-4F25-8D19-E37D7E48BB0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Thank You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！</a:t>
            </a:r>
            <a:endParaRPr lang="en-US" altLang="zh-CN" sz="3200" b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9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黑体</vt:lpstr>
      <vt:lpstr>Calibri</vt:lpstr>
      <vt:lpstr>Wingdings</vt:lpstr>
      <vt:lpstr>华文细黑</vt:lpstr>
      <vt:lpstr>上海Nordri专业商务幻灯演示设计</vt:lpstr>
      <vt:lpstr>NordriDesignStudio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pc</cp:lastModifiedBy>
  <cp:revision>174</cp:revision>
  <dcterms:created xsi:type="dcterms:W3CDTF">2007-10-21T01:27:31Z</dcterms:created>
  <dcterms:modified xsi:type="dcterms:W3CDTF">2018-02-26T13:50:36Z</dcterms:modified>
</cp:coreProperties>
</file>