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87" r:id="rId2"/>
    <p:sldMasterId id="2147483699" r:id="rId3"/>
  </p:sldMasterIdLst>
  <p:notesMasterIdLst>
    <p:notesMasterId r:id="rId21"/>
  </p:notesMasterIdLst>
  <p:handoutMasterIdLst>
    <p:handoutMasterId r:id="rId22"/>
  </p:handoutMasterIdLst>
  <p:sldIdLst>
    <p:sldId id="256" r:id="rId4"/>
    <p:sldId id="407" r:id="rId5"/>
    <p:sldId id="361" r:id="rId6"/>
    <p:sldId id="362" r:id="rId7"/>
    <p:sldId id="363" r:id="rId8"/>
    <p:sldId id="364" r:id="rId9"/>
    <p:sldId id="365" r:id="rId10"/>
    <p:sldId id="366" r:id="rId11"/>
    <p:sldId id="367" r:id="rId12"/>
    <p:sldId id="369" r:id="rId13"/>
    <p:sldId id="370" r:id="rId14"/>
    <p:sldId id="410" r:id="rId15"/>
    <p:sldId id="371" r:id="rId16"/>
    <p:sldId id="376" r:id="rId17"/>
    <p:sldId id="377" r:id="rId18"/>
    <p:sldId id="378" r:id="rId19"/>
    <p:sldId id="409"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p15:clr>
            <a:srgbClr val="A4A3A4"/>
          </p15:clr>
        </p15:guide>
        <p15:guide id="2" orient="horz" pos="164">
          <p15:clr>
            <a:srgbClr val="A4A3A4"/>
          </p15:clr>
        </p15:guide>
        <p15:guide id="3" orient="horz" pos="4110">
          <p15:clr>
            <a:srgbClr val="A4A3A4"/>
          </p15:clr>
        </p15:guide>
        <p15:guide id="4" orient="horz" pos="709">
          <p15:clr>
            <a:srgbClr val="A4A3A4"/>
          </p15:clr>
        </p15:guide>
        <p15:guide id="5" pos="295">
          <p15:clr>
            <a:srgbClr val="A4A3A4"/>
          </p15:clr>
        </p15:guide>
        <p15:guide id="6" pos="546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11111"/>
    <a:srgbClr val="FFFF00"/>
    <a:srgbClr val="0000CC"/>
    <a:srgbClr val="FF3300"/>
    <a:srgbClr val="99CCFF"/>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86" autoAdjust="0"/>
    <p:restoredTop sz="85026" autoAdjust="0"/>
  </p:normalViewPr>
  <p:slideViewPr>
    <p:cSldViewPr>
      <p:cViewPr varScale="1">
        <p:scale>
          <a:sx n="57" d="100"/>
          <a:sy n="57" d="100"/>
        </p:scale>
        <p:origin x="210" y="72"/>
      </p:cViewPr>
      <p:guideLst>
        <p:guide orient="horz" pos="227"/>
        <p:guide orient="horz" pos="164"/>
        <p:guide orient="horz" pos="4110"/>
        <p:guide orient="horz" pos="709"/>
        <p:guide pos="295"/>
        <p:guide pos="5465"/>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E5F936F-6CE7-48C9-9FCF-5B77DFB19D6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F99835CC-37F0-4A39-B74C-F0DCB721EEC7}"/>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7C878CE3-69DA-4D32-B5E7-1DB18182D16B}"/>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CAAD09FB-C20F-4ADD-92FC-2D593CCBEF11}"/>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0C3C4B3-DEC1-4FD7-B4BB-E8E92050A489}"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A18BB117-91DC-41B8-AB53-19B901344CD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defRPr>
            </a:lvl1pPr>
          </a:lstStyle>
          <a:p>
            <a:pPr>
              <a:defRPr/>
            </a:pPr>
            <a:endParaRPr lang="zh-CN" altLang="en-US"/>
          </a:p>
        </p:txBody>
      </p:sp>
      <p:sp>
        <p:nvSpPr>
          <p:cNvPr id="112643" name="Rectangle 3">
            <a:extLst>
              <a:ext uri="{FF2B5EF4-FFF2-40B4-BE49-F238E27FC236}">
                <a16:creationId xmlns:a16="http://schemas.microsoft.com/office/drawing/2014/main" id="{5D6F5835-5991-4F5E-9489-F9434EFD4E2C}"/>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defRPr>
            </a:lvl1pPr>
          </a:lstStyle>
          <a:p>
            <a:pPr>
              <a:defRPr/>
            </a:pPr>
            <a:fld id="{292EE871-CDA8-45F8-858F-F53116A54B65}" type="datetimeFigureOut">
              <a:rPr lang="zh-CN" altLang="en-US"/>
              <a:pPr>
                <a:defRPr/>
              </a:pPr>
              <a:t>2018/2/27</a:t>
            </a:fld>
            <a:endParaRPr lang="en-US" altLang="zh-CN"/>
          </a:p>
        </p:txBody>
      </p:sp>
      <p:sp>
        <p:nvSpPr>
          <p:cNvPr id="121860" name="Rectangle 4">
            <a:extLst>
              <a:ext uri="{FF2B5EF4-FFF2-40B4-BE49-F238E27FC236}">
                <a16:creationId xmlns:a16="http://schemas.microsoft.com/office/drawing/2014/main" id="{A3082D64-9E46-44E3-ACC9-607E4CE84D5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a:extLst>
              <a:ext uri="{FF2B5EF4-FFF2-40B4-BE49-F238E27FC236}">
                <a16:creationId xmlns:a16="http://schemas.microsoft.com/office/drawing/2014/main" id="{8CB7A6C6-3E7E-4406-B457-8A0C5523808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7B22086B-F25B-477E-9C92-A98170AFF15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defRPr>
            </a:lvl1pPr>
          </a:lstStyle>
          <a:p>
            <a:pPr>
              <a:defRPr/>
            </a:pPr>
            <a:endParaRPr lang="en-US" altLang="zh-CN"/>
          </a:p>
        </p:txBody>
      </p:sp>
      <p:sp>
        <p:nvSpPr>
          <p:cNvPr id="112647" name="Rectangle 7">
            <a:extLst>
              <a:ext uri="{FF2B5EF4-FFF2-40B4-BE49-F238E27FC236}">
                <a16:creationId xmlns:a16="http://schemas.microsoft.com/office/drawing/2014/main" id="{3CC0C600-5730-4DC0-9F55-FF5BB0CDBE2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7B320CA-1787-4987-BCBA-5D7460519AA2}"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11886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992354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91687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05331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741520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15383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81075"/>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11012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959865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7244942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572450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732379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2072323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2219676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2812585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491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491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1276288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840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09974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8733827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81075"/>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490399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988458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6472992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45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4425393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511794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46982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925261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491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491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1026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72879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918327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444121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24172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6041900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4509276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5">
            <a:extLst>
              <a:ext uri="{FF2B5EF4-FFF2-40B4-BE49-F238E27FC236}">
                <a16:creationId xmlns:a16="http://schemas.microsoft.com/office/drawing/2014/main" id="{C68A9767-21E0-449B-AB7A-978CF821C8A4}"/>
              </a:ext>
            </a:extLst>
          </p:cNvPr>
          <p:cNvSpPr>
            <a:spLocks noGrp="1" noChangeArrowheads="1"/>
          </p:cNvSpPr>
          <p:nvPr>
            <p:ph type="title"/>
          </p:nvPr>
        </p:nvSpPr>
        <p:spPr bwMode="auto">
          <a:xfrm>
            <a:off x="457200" y="2746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a:extLst>
              <a:ext uri="{FF2B5EF4-FFF2-40B4-BE49-F238E27FC236}">
                <a16:creationId xmlns:a16="http://schemas.microsoft.com/office/drawing/2014/main" id="{F1E733E0-6B8C-47D4-8324-301BBB308AD9}"/>
              </a:ext>
            </a:extLst>
          </p:cNvPr>
          <p:cNvSpPr>
            <a:spLocks noGrp="1" noChangeArrowheads="1"/>
          </p:cNvSpPr>
          <p:nvPr>
            <p:ph type="body" idx="1"/>
          </p:nvPr>
        </p:nvSpPr>
        <p:spPr bwMode="auto">
          <a:xfrm>
            <a:off x="457200" y="1484313"/>
            <a:ext cx="82296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464"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0">
            <a:extLst>
              <a:ext uri="{FF2B5EF4-FFF2-40B4-BE49-F238E27FC236}">
                <a16:creationId xmlns:a16="http://schemas.microsoft.com/office/drawing/2014/main" id="{A62E6DCC-619A-4BE1-B0F2-0D4894A1C831}"/>
              </a:ext>
            </a:extLst>
          </p:cNvPr>
          <p:cNvSpPr>
            <a:spLocks noGrp="1" noChangeArrowheads="1"/>
          </p:cNvSpPr>
          <p:nvPr>
            <p:ph type="title"/>
          </p:nvPr>
        </p:nvSpPr>
        <p:spPr bwMode="auto">
          <a:xfrm>
            <a:off x="457200" y="2746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计算机网络</a:t>
            </a:r>
          </a:p>
        </p:txBody>
      </p:sp>
      <p:sp>
        <p:nvSpPr>
          <p:cNvPr id="2051" name="Rectangle 12">
            <a:extLst>
              <a:ext uri="{FF2B5EF4-FFF2-40B4-BE49-F238E27FC236}">
                <a16:creationId xmlns:a16="http://schemas.microsoft.com/office/drawing/2014/main" id="{117EE859-9449-4543-B33F-204AEC3A7BBB}"/>
              </a:ext>
            </a:extLst>
          </p:cNvPr>
          <p:cNvSpPr>
            <a:spLocks noGrp="1" noChangeArrowheads="1"/>
          </p:cNvSpPr>
          <p:nvPr>
            <p:ph type="body" idx="1"/>
          </p:nvPr>
        </p:nvSpPr>
        <p:spPr bwMode="auto">
          <a:xfrm>
            <a:off x="457200" y="981075"/>
            <a:ext cx="82296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465" r:id="rId1"/>
    <p:sldLayoutId id="2147484444" r:id="rId2"/>
    <p:sldLayoutId id="2147484445" r:id="rId3"/>
    <p:sldLayoutId id="2147484446" r:id="rId4"/>
    <p:sldLayoutId id="2147484447" r:id="rId5"/>
    <p:sldLayoutId id="2147484448" r:id="rId6"/>
    <p:sldLayoutId id="2147484449" r:id="rId7"/>
    <p:sldLayoutId id="2147484450" r:id="rId8"/>
    <p:sldLayoutId id="2147484451" r:id="rId9"/>
    <p:sldLayoutId id="2147484452" r:id="rId10"/>
    <p:sldLayoutId id="2147484453" r:id="rId11"/>
  </p:sldLayoutIdLst>
  <p:transition>
    <p:fade/>
  </p:transition>
  <p:txStyles>
    <p:titleStyle>
      <a:lvl1pPr algn="l" rtl="0" eaLnBrk="0" fontAlgn="base" hangingPunct="0">
        <a:spcBef>
          <a:spcPct val="0"/>
        </a:spcBef>
        <a:spcAft>
          <a:spcPct val="0"/>
        </a:spcAft>
        <a:defRPr sz="2400">
          <a:solidFill>
            <a:srgbClr val="1C1C1C"/>
          </a:solidFill>
          <a:latin typeface="+mj-lt"/>
          <a:ea typeface="+mj-ea"/>
          <a:cs typeface="+mj-cs"/>
        </a:defRPr>
      </a:lvl1pPr>
      <a:lvl2pPr algn="l" rtl="0" eaLnBrk="0" fontAlgn="base" hangingPunct="0">
        <a:spcBef>
          <a:spcPct val="0"/>
        </a:spcBef>
        <a:spcAft>
          <a:spcPct val="0"/>
        </a:spcAft>
        <a:defRPr sz="2400">
          <a:solidFill>
            <a:srgbClr val="1C1C1C"/>
          </a:solidFill>
          <a:latin typeface="黑体" pitchFamily="2" charset="-122"/>
          <a:ea typeface="黑体" pitchFamily="2" charset="-122"/>
        </a:defRPr>
      </a:lvl2pPr>
      <a:lvl3pPr algn="l" rtl="0" eaLnBrk="0" fontAlgn="base" hangingPunct="0">
        <a:spcBef>
          <a:spcPct val="0"/>
        </a:spcBef>
        <a:spcAft>
          <a:spcPct val="0"/>
        </a:spcAft>
        <a:defRPr sz="2400">
          <a:solidFill>
            <a:srgbClr val="1C1C1C"/>
          </a:solidFill>
          <a:latin typeface="黑体" pitchFamily="2" charset="-122"/>
          <a:ea typeface="黑体" pitchFamily="2" charset="-122"/>
        </a:defRPr>
      </a:lvl3pPr>
      <a:lvl4pPr algn="l" rtl="0" eaLnBrk="0" fontAlgn="base" hangingPunct="0">
        <a:spcBef>
          <a:spcPct val="0"/>
        </a:spcBef>
        <a:spcAft>
          <a:spcPct val="0"/>
        </a:spcAft>
        <a:defRPr sz="2400">
          <a:solidFill>
            <a:srgbClr val="1C1C1C"/>
          </a:solidFill>
          <a:latin typeface="黑体" pitchFamily="2" charset="-122"/>
          <a:ea typeface="黑体" pitchFamily="2" charset="-122"/>
        </a:defRPr>
      </a:lvl4pPr>
      <a:lvl5pPr algn="l" rtl="0" eaLnBrk="0" fontAlgn="base" hangingPunct="0">
        <a:spcBef>
          <a:spcPct val="0"/>
        </a:spcBef>
        <a:spcAft>
          <a:spcPct val="0"/>
        </a:spcAft>
        <a:defRPr sz="2400">
          <a:solidFill>
            <a:srgbClr val="1C1C1C"/>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p:titleStyle>
    <p:bodyStyle>
      <a:lvl1pPr marL="342900" indent="12700" algn="l" rtl="0" eaLnBrk="0" fontAlgn="base" hangingPunct="0">
        <a:spcBef>
          <a:spcPct val="20000"/>
        </a:spcBef>
        <a:spcAft>
          <a:spcPct val="0"/>
        </a:spcAft>
        <a:buClr>
          <a:srgbClr val="1C1C1C"/>
        </a:buClr>
        <a:buFont typeface="Wingdings" panose="05000000000000000000" pitchFamily="2" charset="2"/>
        <a:buChar char="•"/>
        <a:defRPr sz="1600" b="1">
          <a:solidFill>
            <a:srgbClr val="1C1C1C"/>
          </a:solidFill>
          <a:latin typeface="+mn-lt"/>
          <a:ea typeface="+mn-ea"/>
          <a:cs typeface="+mn-cs"/>
        </a:defRPr>
      </a:lvl1pPr>
      <a:lvl2pPr marL="820738" indent="-7938" algn="l" rtl="0" eaLnBrk="0" fontAlgn="base" hangingPunct="0">
        <a:spcBef>
          <a:spcPct val="20000"/>
        </a:spcBef>
        <a:spcAft>
          <a:spcPct val="0"/>
        </a:spcAft>
        <a:buClr>
          <a:schemeClr val="tx2"/>
        </a:buClr>
        <a:buFont typeface="Wingdings" panose="05000000000000000000" pitchFamily="2" charset="2"/>
        <a:buChar char="§"/>
        <a:defRPr sz="1600">
          <a:solidFill>
            <a:srgbClr val="1C1C1C"/>
          </a:solidFill>
          <a:latin typeface="+mn-lt"/>
          <a:ea typeface="+mn-ea"/>
        </a:defRPr>
      </a:lvl2pPr>
      <a:lvl3pPr marL="1257300" indent="-342900" algn="l" rtl="0" eaLnBrk="0" fontAlgn="base" hangingPunct="0">
        <a:spcBef>
          <a:spcPct val="20000"/>
        </a:spcBef>
        <a:spcAft>
          <a:spcPct val="0"/>
        </a:spcAft>
        <a:buClr>
          <a:schemeClr val="tx1"/>
        </a:buClr>
        <a:buChar char="•"/>
        <a:defRPr sz="1600">
          <a:solidFill>
            <a:srgbClr val="1C1C1C"/>
          </a:solidFill>
          <a:latin typeface="+mn-lt"/>
          <a:ea typeface="+mn-ea"/>
        </a:defRPr>
      </a:lvl3pPr>
      <a:lvl4pPr marL="1612900" indent="-241300" algn="l" rtl="0" eaLnBrk="0" fontAlgn="base" hangingPunct="0">
        <a:spcBef>
          <a:spcPct val="20000"/>
        </a:spcBef>
        <a:spcAft>
          <a:spcPct val="0"/>
        </a:spcAft>
        <a:buChar char="–"/>
        <a:defRPr sz="1600">
          <a:solidFill>
            <a:srgbClr val="1C1C1C"/>
          </a:solidFill>
          <a:latin typeface="+mn-lt"/>
          <a:ea typeface="+mn-ea"/>
        </a:defRPr>
      </a:lvl4pPr>
      <a:lvl5pPr marL="1968500" indent="-139700" algn="l" rtl="0" eaLnBrk="0" fontAlgn="base" hangingPunct="0">
        <a:spcBef>
          <a:spcPct val="20000"/>
        </a:spcBef>
        <a:spcAft>
          <a:spcPct val="0"/>
        </a:spcAft>
        <a:buChar char="»"/>
        <a:defRPr sz="1600">
          <a:solidFill>
            <a:srgbClr val="1C1C1C"/>
          </a:solidFill>
          <a:latin typeface="+mn-lt"/>
          <a:ea typeface="+mn-ea"/>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10">
            <a:extLst>
              <a:ext uri="{FF2B5EF4-FFF2-40B4-BE49-F238E27FC236}">
                <a16:creationId xmlns:a16="http://schemas.microsoft.com/office/drawing/2014/main" id="{AEC33242-E8A2-49EA-80AE-2EA544ED1FDC}"/>
              </a:ext>
            </a:extLst>
          </p:cNvPr>
          <p:cNvSpPr>
            <a:spLocks noGrp="1" noChangeArrowheads="1"/>
          </p:cNvSpPr>
          <p:nvPr>
            <p:ph type="title"/>
          </p:nvPr>
        </p:nvSpPr>
        <p:spPr bwMode="auto">
          <a:xfrm>
            <a:off x="457200" y="2746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计算机网络</a:t>
            </a:r>
          </a:p>
        </p:txBody>
      </p:sp>
      <p:sp>
        <p:nvSpPr>
          <p:cNvPr id="3075" name="Rectangle 12">
            <a:extLst>
              <a:ext uri="{FF2B5EF4-FFF2-40B4-BE49-F238E27FC236}">
                <a16:creationId xmlns:a16="http://schemas.microsoft.com/office/drawing/2014/main" id="{60DF7798-1EA8-434A-92B7-EFF1482FDFE1}"/>
              </a:ext>
            </a:extLst>
          </p:cNvPr>
          <p:cNvSpPr>
            <a:spLocks noGrp="1" noChangeArrowheads="1"/>
          </p:cNvSpPr>
          <p:nvPr>
            <p:ph type="body" idx="1"/>
          </p:nvPr>
        </p:nvSpPr>
        <p:spPr bwMode="auto">
          <a:xfrm>
            <a:off x="457200" y="981075"/>
            <a:ext cx="82296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466"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Lst>
  <p:txStyles>
    <p:titleStyle>
      <a:lvl1pPr algn="l" rtl="0" eaLnBrk="0" fontAlgn="base" hangingPunct="0">
        <a:spcBef>
          <a:spcPct val="0"/>
        </a:spcBef>
        <a:spcAft>
          <a:spcPct val="0"/>
        </a:spcAft>
        <a:defRPr sz="2400">
          <a:solidFill>
            <a:srgbClr val="1C1C1C"/>
          </a:solidFill>
          <a:latin typeface="+mj-lt"/>
          <a:ea typeface="+mj-ea"/>
          <a:cs typeface="+mj-cs"/>
        </a:defRPr>
      </a:lvl1pPr>
      <a:lvl2pPr algn="l" rtl="0" eaLnBrk="0" fontAlgn="base" hangingPunct="0">
        <a:spcBef>
          <a:spcPct val="0"/>
        </a:spcBef>
        <a:spcAft>
          <a:spcPct val="0"/>
        </a:spcAft>
        <a:defRPr sz="2400">
          <a:solidFill>
            <a:srgbClr val="1C1C1C"/>
          </a:solidFill>
          <a:latin typeface="黑体" pitchFamily="2" charset="-122"/>
          <a:ea typeface="黑体" pitchFamily="2" charset="-122"/>
        </a:defRPr>
      </a:lvl2pPr>
      <a:lvl3pPr algn="l" rtl="0" eaLnBrk="0" fontAlgn="base" hangingPunct="0">
        <a:spcBef>
          <a:spcPct val="0"/>
        </a:spcBef>
        <a:spcAft>
          <a:spcPct val="0"/>
        </a:spcAft>
        <a:defRPr sz="2400">
          <a:solidFill>
            <a:srgbClr val="1C1C1C"/>
          </a:solidFill>
          <a:latin typeface="黑体" pitchFamily="2" charset="-122"/>
          <a:ea typeface="黑体" pitchFamily="2" charset="-122"/>
        </a:defRPr>
      </a:lvl3pPr>
      <a:lvl4pPr algn="l" rtl="0" eaLnBrk="0" fontAlgn="base" hangingPunct="0">
        <a:spcBef>
          <a:spcPct val="0"/>
        </a:spcBef>
        <a:spcAft>
          <a:spcPct val="0"/>
        </a:spcAft>
        <a:defRPr sz="2400">
          <a:solidFill>
            <a:srgbClr val="1C1C1C"/>
          </a:solidFill>
          <a:latin typeface="黑体" pitchFamily="2" charset="-122"/>
          <a:ea typeface="黑体" pitchFamily="2" charset="-122"/>
        </a:defRPr>
      </a:lvl4pPr>
      <a:lvl5pPr algn="l" rtl="0" eaLnBrk="0" fontAlgn="base" hangingPunct="0">
        <a:spcBef>
          <a:spcPct val="0"/>
        </a:spcBef>
        <a:spcAft>
          <a:spcPct val="0"/>
        </a:spcAft>
        <a:defRPr sz="2400">
          <a:solidFill>
            <a:srgbClr val="1C1C1C"/>
          </a:solidFill>
          <a:latin typeface="黑体" pitchFamily="2" charset="-122"/>
          <a:ea typeface="黑体" pitchFamily="2" charset="-122"/>
        </a:defRPr>
      </a:lvl5pPr>
      <a:lvl6pPr marL="457200" algn="l" rtl="0" fontAlgn="base">
        <a:spcBef>
          <a:spcPct val="0"/>
        </a:spcBef>
        <a:spcAft>
          <a:spcPct val="0"/>
        </a:spcAft>
        <a:defRPr sz="2400">
          <a:solidFill>
            <a:srgbClr val="1C1C1C"/>
          </a:solidFill>
          <a:latin typeface="黑体" pitchFamily="2" charset="-122"/>
          <a:ea typeface="黑体" pitchFamily="2" charset="-122"/>
        </a:defRPr>
      </a:lvl6pPr>
      <a:lvl7pPr marL="914400" algn="l" rtl="0" fontAlgn="base">
        <a:spcBef>
          <a:spcPct val="0"/>
        </a:spcBef>
        <a:spcAft>
          <a:spcPct val="0"/>
        </a:spcAft>
        <a:defRPr sz="2400">
          <a:solidFill>
            <a:srgbClr val="1C1C1C"/>
          </a:solidFill>
          <a:latin typeface="黑体" pitchFamily="2" charset="-122"/>
          <a:ea typeface="黑体" pitchFamily="2" charset="-122"/>
        </a:defRPr>
      </a:lvl7pPr>
      <a:lvl8pPr marL="1371600" algn="l" rtl="0" fontAlgn="base">
        <a:spcBef>
          <a:spcPct val="0"/>
        </a:spcBef>
        <a:spcAft>
          <a:spcPct val="0"/>
        </a:spcAft>
        <a:defRPr sz="2400">
          <a:solidFill>
            <a:srgbClr val="1C1C1C"/>
          </a:solidFill>
          <a:latin typeface="黑体" pitchFamily="2" charset="-122"/>
          <a:ea typeface="黑体" pitchFamily="2" charset="-122"/>
        </a:defRPr>
      </a:lvl8pPr>
      <a:lvl9pPr marL="1828800" algn="l" rtl="0" fontAlgn="base">
        <a:spcBef>
          <a:spcPct val="0"/>
        </a:spcBef>
        <a:spcAft>
          <a:spcPct val="0"/>
        </a:spcAft>
        <a:defRPr sz="2400">
          <a:solidFill>
            <a:srgbClr val="1C1C1C"/>
          </a:solidFill>
          <a:latin typeface="黑体" pitchFamily="2" charset="-122"/>
          <a:ea typeface="黑体" pitchFamily="2" charset="-122"/>
        </a:defRPr>
      </a:lvl9pPr>
    </p:titleStyle>
    <p:bodyStyle>
      <a:lvl1pPr marL="342900" indent="12700" algn="l" rtl="0" eaLnBrk="0" fontAlgn="base" hangingPunct="0">
        <a:spcBef>
          <a:spcPct val="20000"/>
        </a:spcBef>
        <a:spcAft>
          <a:spcPct val="0"/>
        </a:spcAft>
        <a:buClr>
          <a:srgbClr val="1C1C1C"/>
        </a:buClr>
        <a:buFont typeface="Wingdings" panose="05000000000000000000" pitchFamily="2" charset="2"/>
        <a:buChar char="•"/>
        <a:defRPr sz="1600" b="1">
          <a:solidFill>
            <a:srgbClr val="1C1C1C"/>
          </a:solidFill>
          <a:latin typeface="+mn-lt"/>
          <a:ea typeface="+mn-ea"/>
          <a:cs typeface="+mn-cs"/>
        </a:defRPr>
      </a:lvl1pPr>
      <a:lvl2pPr marL="820738" indent="-7938" algn="l" rtl="0" eaLnBrk="0" fontAlgn="base" hangingPunct="0">
        <a:spcBef>
          <a:spcPct val="20000"/>
        </a:spcBef>
        <a:spcAft>
          <a:spcPct val="0"/>
        </a:spcAft>
        <a:buClr>
          <a:schemeClr val="tx2"/>
        </a:buClr>
        <a:buFont typeface="Wingdings" panose="05000000000000000000" pitchFamily="2" charset="2"/>
        <a:buChar char="§"/>
        <a:defRPr sz="1600">
          <a:solidFill>
            <a:srgbClr val="1C1C1C"/>
          </a:solidFill>
          <a:latin typeface="+mn-lt"/>
          <a:ea typeface="+mn-ea"/>
        </a:defRPr>
      </a:lvl2pPr>
      <a:lvl3pPr marL="1257300" indent="-342900" algn="l" rtl="0" eaLnBrk="0" fontAlgn="base" hangingPunct="0">
        <a:spcBef>
          <a:spcPct val="20000"/>
        </a:spcBef>
        <a:spcAft>
          <a:spcPct val="0"/>
        </a:spcAft>
        <a:buClr>
          <a:schemeClr val="tx1"/>
        </a:buClr>
        <a:buChar char="•"/>
        <a:defRPr sz="1600">
          <a:solidFill>
            <a:srgbClr val="1C1C1C"/>
          </a:solidFill>
          <a:latin typeface="+mn-lt"/>
          <a:ea typeface="+mn-ea"/>
        </a:defRPr>
      </a:lvl3pPr>
      <a:lvl4pPr marL="1612900" indent="-241300" algn="l" rtl="0" eaLnBrk="0" fontAlgn="base" hangingPunct="0">
        <a:spcBef>
          <a:spcPct val="20000"/>
        </a:spcBef>
        <a:spcAft>
          <a:spcPct val="0"/>
        </a:spcAft>
        <a:buChar char="–"/>
        <a:defRPr sz="1600">
          <a:solidFill>
            <a:srgbClr val="1C1C1C"/>
          </a:solidFill>
          <a:latin typeface="+mn-lt"/>
          <a:ea typeface="+mn-ea"/>
        </a:defRPr>
      </a:lvl4pPr>
      <a:lvl5pPr marL="1968500" indent="-139700" algn="l" rtl="0" eaLnBrk="0" fontAlgn="base" hangingPunct="0">
        <a:spcBef>
          <a:spcPct val="20000"/>
        </a:spcBef>
        <a:spcAft>
          <a:spcPct val="0"/>
        </a:spcAft>
        <a:buChar char="»"/>
        <a:defRPr sz="1600">
          <a:solidFill>
            <a:srgbClr val="1C1C1C"/>
          </a:solidFill>
          <a:latin typeface="+mn-lt"/>
          <a:ea typeface="+mn-ea"/>
        </a:defRPr>
      </a:lvl5pPr>
      <a:lvl6pPr marL="2425700" algn="l" rtl="0" fontAlgn="base">
        <a:spcBef>
          <a:spcPct val="20000"/>
        </a:spcBef>
        <a:spcAft>
          <a:spcPct val="0"/>
        </a:spcAft>
        <a:buChar char="»"/>
        <a:defRPr sz="1600">
          <a:solidFill>
            <a:srgbClr val="1C1C1C"/>
          </a:solidFill>
          <a:latin typeface="+mn-lt"/>
          <a:ea typeface="+mn-ea"/>
        </a:defRPr>
      </a:lvl6pPr>
      <a:lvl7pPr marL="2882900" algn="l" rtl="0" fontAlgn="base">
        <a:spcBef>
          <a:spcPct val="20000"/>
        </a:spcBef>
        <a:spcAft>
          <a:spcPct val="0"/>
        </a:spcAft>
        <a:buChar char="»"/>
        <a:defRPr sz="1600">
          <a:solidFill>
            <a:srgbClr val="1C1C1C"/>
          </a:solidFill>
          <a:latin typeface="+mn-lt"/>
          <a:ea typeface="+mn-ea"/>
        </a:defRPr>
      </a:lvl7pPr>
      <a:lvl8pPr marL="3340100" algn="l" rtl="0" fontAlgn="base">
        <a:spcBef>
          <a:spcPct val="20000"/>
        </a:spcBef>
        <a:spcAft>
          <a:spcPct val="0"/>
        </a:spcAft>
        <a:buChar char="»"/>
        <a:defRPr sz="1600">
          <a:solidFill>
            <a:srgbClr val="1C1C1C"/>
          </a:solidFill>
          <a:latin typeface="+mn-lt"/>
          <a:ea typeface="+mn-ea"/>
        </a:defRPr>
      </a:lvl8pPr>
      <a:lvl9pPr marL="3797300" algn="l" rtl="0" fontAlgn="base">
        <a:spcBef>
          <a:spcPct val="20000"/>
        </a:spcBef>
        <a:spcAft>
          <a:spcPct val="0"/>
        </a:spcAft>
        <a:buChar char="»"/>
        <a:defRPr sz="1600">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13.xml"/><Relationship Id="rId5" Type="http://schemas.openxmlformats.org/officeDocument/2006/relationships/image" Target="../media/image7.wmf"/><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89AE21-EE44-47F9-A753-AB0B9565E988}"/>
              </a:ext>
            </a:extLst>
          </p:cNvPr>
          <p:cNvSpPr txBox="1">
            <a:spLocks noChangeArrowheads="1"/>
          </p:cNvSpPr>
          <p:nvPr/>
        </p:nvSpPr>
        <p:spPr bwMode="auto">
          <a:xfrm>
            <a:off x="0" y="1285875"/>
            <a:ext cx="7253288" cy="1462088"/>
          </a:xfrm>
          <a:prstGeom prst="rect">
            <a:avLst/>
          </a:prstGeom>
          <a:noFill/>
          <a:ln w="9525">
            <a:noFill/>
            <a:miter lim="800000"/>
            <a:headEnd/>
            <a:tailEnd/>
          </a:ln>
        </p:spPr>
        <p:txBody>
          <a:bodyPr anchor="ctr"/>
          <a:lstStyle/>
          <a:p>
            <a:pPr>
              <a:defRPr/>
            </a:pPr>
            <a:r>
              <a:rPr lang="zh-CN" altLang="en-US" sz="3200" dirty="0">
                <a:solidFill>
                  <a:schemeClr val="tx2"/>
                </a:solidFill>
                <a:latin typeface="Arial" charset="0"/>
                <a:ea typeface="+mj-ea"/>
              </a:rPr>
              <a:t>         数据链路层：扩展以太网</a:t>
            </a:r>
          </a:p>
        </p:txBody>
      </p:sp>
      <p:pic>
        <p:nvPicPr>
          <p:cNvPr id="4" name="图片 2">
            <a:extLst>
              <a:ext uri="{FF2B5EF4-FFF2-40B4-BE49-F238E27FC236}">
                <a16:creationId xmlns:a16="http://schemas.microsoft.com/office/drawing/2014/main" id="{72DC8B45-0322-4263-B77B-88F5A35B1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5949950"/>
            <a:ext cx="28797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D316901B-00D1-4424-BFE9-8F94980B978D}"/>
              </a:ext>
            </a:extLst>
          </p:cNvPr>
          <p:cNvSpPr>
            <a:spLocks noGrp="1" noChangeArrowheads="1"/>
          </p:cNvSpPr>
          <p:nvPr>
            <p:ph type="title"/>
          </p:nvPr>
        </p:nvSpPr>
        <p:spPr/>
        <p:txBody>
          <a:bodyPr/>
          <a:lstStyle/>
          <a:p>
            <a:pPr eaLnBrk="1" hangingPunct="1"/>
            <a:r>
              <a:rPr lang="zh-CN" altLang="en-US"/>
              <a:t>透明网桥</a:t>
            </a:r>
          </a:p>
        </p:txBody>
      </p:sp>
      <p:sp>
        <p:nvSpPr>
          <p:cNvPr id="91139" name="Rectangle 3">
            <a:extLst>
              <a:ext uri="{FF2B5EF4-FFF2-40B4-BE49-F238E27FC236}">
                <a16:creationId xmlns:a16="http://schemas.microsoft.com/office/drawing/2014/main" id="{A2A318C7-869C-4EDD-BC45-EDCD380ADA6F}"/>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000"/>
              <a:t>目前使用得最多的网桥是</a:t>
            </a:r>
            <a:r>
              <a:rPr lang="zh-CN" altLang="en-US" sz="2000">
                <a:solidFill>
                  <a:schemeClr val="hlink"/>
                </a:solidFill>
              </a:rPr>
              <a:t>透明网桥</a:t>
            </a:r>
            <a:r>
              <a:rPr lang="en-US" altLang="zh-CN" sz="2000"/>
              <a:t>(transparent bridge)</a:t>
            </a:r>
            <a:r>
              <a:rPr lang="zh-CN" altLang="en-US" sz="2000"/>
              <a:t>。 </a:t>
            </a:r>
          </a:p>
          <a:p>
            <a:pPr eaLnBrk="1" hangingPunct="1">
              <a:buFont typeface="Wingdings" panose="05000000000000000000" pitchFamily="2" charset="2"/>
              <a:buNone/>
            </a:pPr>
            <a:r>
              <a:rPr lang="zh-CN" altLang="en-US" sz="2000"/>
              <a:t>“透明”是指局域网上的站点并不知道所发送的帧将经过哪几个网桥，因为网桥对各站来说是看不见的。 </a:t>
            </a:r>
          </a:p>
          <a:p>
            <a:pPr eaLnBrk="1" hangingPunct="1">
              <a:buFont typeface="Wingdings" panose="05000000000000000000" pitchFamily="2" charset="2"/>
              <a:buNone/>
            </a:pPr>
            <a:r>
              <a:rPr lang="zh-CN" altLang="en-US" sz="2000"/>
              <a:t>透明网桥是一种</a:t>
            </a:r>
            <a:r>
              <a:rPr lang="zh-CN" altLang="en-US" sz="2000">
                <a:solidFill>
                  <a:schemeClr val="hlink"/>
                </a:solidFill>
              </a:rPr>
              <a:t>即插即用设备</a:t>
            </a:r>
            <a:r>
              <a:rPr lang="zh-CN" altLang="en-US" sz="2000"/>
              <a:t>，其标准是 </a:t>
            </a:r>
            <a:r>
              <a:rPr lang="en-US" altLang="zh-CN" sz="2000"/>
              <a:t>IEEE 802.1D</a:t>
            </a:r>
            <a:r>
              <a:rPr lang="zh-CN" altLang="en-US" sz="2000"/>
              <a:t>。</a:t>
            </a:r>
          </a:p>
        </p:txBody>
      </p:sp>
      <p:sp>
        <p:nvSpPr>
          <p:cNvPr id="91140" name="Rectangle 4">
            <a:extLst>
              <a:ext uri="{FF2B5EF4-FFF2-40B4-BE49-F238E27FC236}">
                <a16:creationId xmlns:a16="http://schemas.microsoft.com/office/drawing/2014/main" id="{835D5DF4-5BF1-43A6-B949-EACD2CD73BCF}"/>
              </a:ext>
            </a:extLst>
          </p:cNvPr>
          <p:cNvSpPr>
            <a:spLocks noChangeArrowheads="1"/>
          </p:cNvSpPr>
          <p:nvPr/>
        </p:nvSpPr>
        <p:spPr bwMode="auto">
          <a:xfrm>
            <a:off x="2224088" y="4310063"/>
            <a:ext cx="147637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zh-CN" altLang="en-US">
                <a:solidFill>
                  <a:schemeClr val="folHlink"/>
                </a:solidFill>
                <a:ea typeface="黑体" panose="02010609060101010101" pitchFamily="49" charset="-122"/>
              </a:rPr>
              <a:t>地址      接口</a:t>
            </a:r>
            <a:endParaRPr kumimoji="1" lang="zh-CN" altLang="en-US" baseline="-25000">
              <a:solidFill>
                <a:schemeClr val="folHlink"/>
              </a:solidFill>
              <a:ea typeface="黑体" panose="02010609060101010101" pitchFamily="49" charset="-122"/>
            </a:endParaRPr>
          </a:p>
        </p:txBody>
      </p:sp>
      <p:sp>
        <p:nvSpPr>
          <p:cNvPr id="91141" name="Line 5">
            <a:extLst>
              <a:ext uri="{FF2B5EF4-FFF2-40B4-BE49-F238E27FC236}">
                <a16:creationId xmlns:a16="http://schemas.microsoft.com/office/drawing/2014/main" id="{E842C616-0574-4DC3-B2ED-E298D0863653}"/>
              </a:ext>
            </a:extLst>
          </p:cNvPr>
          <p:cNvSpPr>
            <a:spLocks noChangeShapeType="1"/>
          </p:cNvSpPr>
          <p:nvPr/>
        </p:nvSpPr>
        <p:spPr bwMode="auto">
          <a:xfrm>
            <a:off x="5099050" y="2990850"/>
            <a:ext cx="0" cy="592138"/>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2" name="Line 6">
            <a:extLst>
              <a:ext uri="{FF2B5EF4-FFF2-40B4-BE49-F238E27FC236}">
                <a16:creationId xmlns:a16="http://schemas.microsoft.com/office/drawing/2014/main" id="{23C2503C-5A19-436B-AEC8-D9D249A79347}"/>
              </a:ext>
            </a:extLst>
          </p:cNvPr>
          <p:cNvSpPr>
            <a:spLocks noChangeShapeType="1"/>
          </p:cNvSpPr>
          <p:nvPr/>
        </p:nvSpPr>
        <p:spPr bwMode="auto">
          <a:xfrm>
            <a:off x="8631238" y="3008313"/>
            <a:ext cx="0" cy="59055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3" name="Line 7">
            <a:extLst>
              <a:ext uri="{FF2B5EF4-FFF2-40B4-BE49-F238E27FC236}">
                <a16:creationId xmlns:a16="http://schemas.microsoft.com/office/drawing/2014/main" id="{94431EC1-7447-445B-8E10-AA727606E7AF}"/>
              </a:ext>
            </a:extLst>
          </p:cNvPr>
          <p:cNvSpPr>
            <a:spLocks noChangeShapeType="1"/>
          </p:cNvSpPr>
          <p:nvPr/>
        </p:nvSpPr>
        <p:spPr bwMode="auto">
          <a:xfrm flipV="1">
            <a:off x="6872288" y="3016250"/>
            <a:ext cx="2024062" cy="476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4" name="Rectangle 8">
            <a:extLst>
              <a:ext uri="{FF2B5EF4-FFF2-40B4-BE49-F238E27FC236}">
                <a16:creationId xmlns:a16="http://schemas.microsoft.com/office/drawing/2014/main" id="{68A2009C-1498-4C7C-B9D6-51943F81CE51}"/>
              </a:ext>
            </a:extLst>
          </p:cNvPr>
          <p:cNvSpPr>
            <a:spLocks noChangeArrowheads="1"/>
          </p:cNvSpPr>
          <p:nvPr/>
        </p:nvSpPr>
        <p:spPr bwMode="auto">
          <a:xfrm>
            <a:off x="8848725" y="2936875"/>
            <a:ext cx="115888" cy="123825"/>
          </a:xfrm>
          <a:prstGeom prst="rect">
            <a:avLst/>
          </a:prstGeom>
          <a:solidFill>
            <a:schemeClr val="folHlink"/>
          </a:solidFill>
          <a:ln w="12700">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45" name="Line 9">
            <a:extLst>
              <a:ext uri="{FF2B5EF4-FFF2-40B4-BE49-F238E27FC236}">
                <a16:creationId xmlns:a16="http://schemas.microsoft.com/office/drawing/2014/main" id="{D5E428FB-0D2C-46D1-B6A3-ACEC02C02857}"/>
              </a:ext>
            </a:extLst>
          </p:cNvPr>
          <p:cNvSpPr>
            <a:spLocks noChangeShapeType="1"/>
          </p:cNvSpPr>
          <p:nvPr/>
        </p:nvSpPr>
        <p:spPr bwMode="auto">
          <a:xfrm>
            <a:off x="7480300" y="3021013"/>
            <a:ext cx="0" cy="56515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1146" name="Picture 10">
            <a:extLst>
              <a:ext uri="{FF2B5EF4-FFF2-40B4-BE49-F238E27FC236}">
                <a16:creationId xmlns:a16="http://schemas.microsoft.com/office/drawing/2014/main" id="{D4702A31-06A8-4E59-A0FD-8970296599E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00" y="3556000"/>
            <a:ext cx="56038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7" name="Picture 11">
            <a:extLst>
              <a:ext uri="{FF2B5EF4-FFF2-40B4-BE49-F238E27FC236}">
                <a16:creationId xmlns:a16="http://schemas.microsoft.com/office/drawing/2014/main" id="{A941A666-1B6D-49C9-BC56-5DFE957351B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8025" y="3552825"/>
            <a:ext cx="5603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8" name="Line 12">
            <a:extLst>
              <a:ext uri="{FF2B5EF4-FFF2-40B4-BE49-F238E27FC236}">
                <a16:creationId xmlns:a16="http://schemas.microsoft.com/office/drawing/2014/main" id="{1EDD3876-9299-4336-866D-53879B8B574F}"/>
              </a:ext>
            </a:extLst>
          </p:cNvPr>
          <p:cNvSpPr>
            <a:spLocks noChangeShapeType="1"/>
          </p:cNvSpPr>
          <p:nvPr/>
        </p:nvSpPr>
        <p:spPr bwMode="auto">
          <a:xfrm>
            <a:off x="3351213" y="3003550"/>
            <a:ext cx="2509837" cy="1588"/>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9" name="Line 13">
            <a:extLst>
              <a:ext uri="{FF2B5EF4-FFF2-40B4-BE49-F238E27FC236}">
                <a16:creationId xmlns:a16="http://schemas.microsoft.com/office/drawing/2014/main" id="{A293FA14-A8E2-4155-90A7-4A8F47BD1A5A}"/>
              </a:ext>
            </a:extLst>
          </p:cNvPr>
          <p:cNvSpPr>
            <a:spLocks noChangeShapeType="1"/>
          </p:cNvSpPr>
          <p:nvPr/>
        </p:nvSpPr>
        <p:spPr bwMode="auto">
          <a:xfrm>
            <a:off x="4043363" y="3003550"/>
            <a:ext cx="0" cy="566738"/>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1150" name="Picture 14">
            <a:extLst>
              <a:ext uri="{FF2B5EF4-FFF2-40B4-BE49-F238E27FC236}">
                <a16:creationId xmlns:a16="http://schemas.microsoft.com/office/drawing/2014/main" id="{0EC9003E-9F4E-478B-A698-014D71625E8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550" y="3538538"/>
            <a:ext cx="560388"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51" name="Picture 15">
            <a:extLst>
              <a:ext uri="{FF2B5EF4-FFF2-40B4-BE49-F238E27FC236}">
                <a16:creationId xmlns:a16="http://schemas.microsoft.com/office/drawing/2014/main" id="{B1AE895B-B259-4538-ABE0-C20DB23C439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950" y="3536950"/>
            <a:ext cx="56038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52" name="Line 16">
            <a:extLst>
              <a:ext uri="{FF2B5EF4-FFF2-40B4-BE49-F238E27FC236}">
                <a16:creationId xmlns:a16="http://schemas.microsoft.com/office/drawing/2014/main" id="{3FB5749F-2D4D-49E8-90C4-EC4F21425DC4}"/>
              </a:ext>
            </a:extLst>
          </p:cNvPr>
          <p:cNvSpPr>
            <a:spLocks noChangeShapeType="1"/>
          </p:cNvSpPr>
          <p:nvPr/>
        </p:nvSpPr>
        <p:spPr bwMode="auto">
          <a:xfrm>
            <a:off x="1985963" y="3011488"/>
            <a:ext cx="0" cy="59055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3" name="Rectangle 17">
            <a:extLst>
              <a:ext uri="{FF2B5EF4-FFF2-40B4-BE49-F238E27FC236}">
                <a16:creationId xmlns:a16="http://schemas.microsoft.com/office/drawing/2014/main" id="{CB760669-D18A-4271-8CC6-93167899EBCC}"/>
              </a:ext>
            </a:extLst>
          </p:cNvPr>
          <p:cNvSpPr>
            <a:spLocks noChangeArrowheads="1"/>
          </p:cNvSpPr>
          <p:nvPr/>
        </p:nvSpPr>
        <p:spPr bwMode="auto">
          <a:xfrm>
            <a:off x="174625" y="2959100"/>
            <a:ext cx="115888" cy="122238"/>
          </a:xfrm>
          <a:prstGeom prst="rect">
            <a:avLst/>
          </a:prstGeom>
          <a:solidFill>
            <a:schemeClr val="folHlink"/>
          </a:solidFill>
          <a:ln w="12700">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54" name="Line 18">
            <a:extLst>
              <a:ext uri="{FF2B5EF4-FFF2-40B4-BE49-F238E27FC236}">
                <a16:creationId xmlns:a16="http://schemas.microsoft.com/office/drawing/2014/main" id="{B58F7CAF-3DCB-44D4-90F2-C6D4F8F6CBFE}"/>
              </a:ext>
            </a:extLst>
          </p:cNvPr>
          <p:cNvSpPr>
            <a:spLocks noChangeShapeType="1"/>
          </p:cNvSpPr>
          <p:nvPr/>
        </p:nvSpPr>
        <p:spPr bwMode="auto">
          <a:xfrm flipV="1">
            <a:off x="250825" y="3021013"/>
            <a:ext cx="2001838" cy="1587"/>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5" name="Line 19">
            <a:extLst>
              <a:ext uri="{FF2B5EF4-FFF2-40B4-BE49-F238E27FC236}">
                <a16:creationId xmlns:a16="http://schemas.microsoft.com/office/drawing/2014/main" id="{7543156C-7452-499B-9886-2B3480BDCE5D}"/>
              </a:ext>
            </a:extLst>
          </p:cNvPr>
          <p:cNvSpPr>
            <a:spLocks noChangeShapeType="1"/>
          </p:cNvSpPr>
          <p:nvPr/>
        </p:nvSpPr>
        <p:spPr bwMode="auto">
          <a:xfrm>
            <a:off x="642938" y="3022600"/>
            <a:ext cx="0" cy="568325"/>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1156" name="Picture 20">
            <a:extLst>
              <a:ext uri="{FF2B5EF4-FFF2-40B4-BE49-F238E27FC236}">
                <a16:creationId xmlns:a16="http://schemas.microsoft.com/office/drawing/2014/main" id="{98565586-9856-4E8D-BEAA-E2033A69ED3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3557588"/>
            <a:ext cx="5588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57" name="Picture 21">
            <a:extLst>
              <a:ext uri="{FF2B5EF4-FFF2-40B4-BE49-F238E27FC236}">
                <a16:creationId xmlns:a16="http://schemas.microsoft.com/office/drawing/2014/main" id="{9362A562-F0BA-471A-929D-4899CA6C1FA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338" y="3556000"/>
            <a:ext cx="558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58" name="Rectangle 22">
            <a:extLst>
              <a:ext uri="{FF2B5EF4-FFF2-40B4-BE49-F238E27FC236}">
                <a16:creationId xmlns:a16="http://schemas.microsoft.com/office/drawing/2014/main" id="{9DB63DBB-A9BB-419C-8D3C-4239FE1C8FA4}"/>
              </a:ext>
            </a:extLst>
          </p:cNvPr>
          <p:cNvSpPr>
            <a:spLocks noChangeArrowheads="1"/>
          </p:cNvSpPr>
          <p:nvPr/>
        </p:nvSpPr>
        <p:spPr bwMode="auto">
          <a:xfrm>
            <a:off x="6100763" y="2349500"/>
            <a:ext cx="4175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B</a:t>
            </a:r>
            <a:r>
              <a:rPr kumimoji="1" lang="en-US" altLang="zh-CN" baseline="-25000">
                <a:solidFill>
                  <a:schemeClr val="folHlink"/>
                </a:solidFill>
                <a:ea typeface="黑体" panose="02010609060101010101" pitchFamily="49" charset="-122"/>
              </a:rPr>
              <a:t>2</a:t>
            </a:r>
          </a:p>
        </p:txBody>
      </p:sp>
      <p:pic>
        <p:nvPicPr>
          <p:cNvPr id="91159" name="Picture 23">
            <a:extLst>
              <a:ext uri="{FF2B5EF4-FFF2-40B4-BE49-F238E27FC236}">
                <a16:creationId xmlns:a16="http://schemas.microsoft.com/office/drawing/2014/main" id="{1CA21FFC-5979-4581-A076-2C9DB14F18E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4088" y="2446338"/>
            <a:ext cx="120173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1160" name="Picture 24">
            <a:extLst>
              <a:ext uri="{FF2B5EF4-FFF2-40B4-BE49-F238E27FC236}">
                <a16:creationId xmlns:a16="http://schemas.microsoft.com/office/drawing/2014/main" id="{271AAD64-8FB0-4FDF-9221-5BF2FBD4DB2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0713" y="2446338"/>
            <a:ext cx="1203325"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1161" name="Rectangle 25">
            <a:extLst>
              <a:ext uri="{FF2B5EF4-FFF2-40B4-BE49-F238E27FC236}">
                <a16:creationId xmlns:a16="http://schemas.microsoft.com/office/drawing/2014/main" id="{548A2246-4530-431A-BC87-DA51868A408E}"/>
              </a:ext>
            </a:extLst>
          </p:cNvPr>
          <p:cNvSpPr>
            <a:spLocks noChangeArrowheads="1"/>
          </p:cNvSpPr>
          <p:nvPr/>
        </p:nvSpPr>
        <p:spPr bwMode="auto">
          <a:xfrm>
            <a:off x="2624138" y="2349500"/>
            <a:ext cx="4175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B</a:t>
            </a:r>
            <a:r>
              <a:rPr kumimoji="1" lang="en-US" altLang="zh-CN" baseline="-25000">
                <a:solidFill>
                  <a:schemeClr val="folHlink"/>
                </a:solidFill>
                <a:ea typeface="黑体" panose="02010609060101010101" pitchFamily="49" charset="-122"/>
              </a:rPr>
              <a:t>1</a:t>
            </a:r>
          </a:p>
        </p:txBody>
      </p:sp>
      <p:sp>
        <p:nvSpPr>
          <p:cNvPr id="91162" name="Rectangle 26">
            <a:extLst>
              <a:ext uri="{FF2B5EF4-FFF2-40B4-BE49-F238E27FC236}">
                <a16:creationId xmlns:a16="http://schemas.microsoft.com/office/drawing/2014/main" id="{F11724EC-500A-4D86-84D0-ED53A248319B}"/>
              </a:ext>
            </a:extLst>
          </p:cNvPr>
          <p:cNvSpPr>
            <a:spLocks noChangeArrowheads="1"/>
          </p:cNvSpPr>
          <p:nvPr/>
        </p:nvSpPr>
        <p:spPr bwMode="auto">
          <a:xfrm>
            <a:off x="115888" y="3486150"/>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A</a:t>
            </a:r>
            <a:endParaRPr kumimoji="1" lang="en-US" altLang="zh-CN" baseline="-25000">
              <a:solidFill>
                <a:schemeClr val="folHlink"/>
              </a:solidFill>
              <a:ea typeface="黑体" panose="02010609060101010101" pitchFamily="49" charset="-122"/>
            </a:endParaRPr>
          </a:p>
        </p:txBody>
      </p:sp>
      <p:sp>
        <p:nvSpPr>
          <p:cNvPr id="91163" name="Rectangle 27">
            <a:extLst>
              <a:ext uri="{FF2B5EF4-FFF2-40B4-BE49-F238E27FC236}">
                <a16:creationId xmlns:a16="http://schemas.microsoft.com/office/drawing/2014/main" id="{CAD49127-F541-4C5C-A538-309AF35697F6}"/>
              </a:ext>
            </a:extLst>
          </p:cNvPr>
          <p:cNvSpPr>
            <a:spLocks noChangeArrowheads="1"/>
          </p:cNvSpPr>
          <p:nvPr/>
        </p:nvSpPr>
        <p:spPr bwMode="auto">
          <a:xfrm>
            <a:off x="1458913" y="3486150"/>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B</a:t>
            </a:r>
            <a:endParaRPr kumimoji="1" lang="en-US" altLang="zh-CN" baseline="-25000">
              <a:solidFill>
                <a:schemeClr val="folHlink"/>
              </a:solidFill>
              <a:ea typeface="黑体" panose="02010609060101010101" pitchFamily="49" charset="-122"/>
            </a:endParaRPr>
          </a:p>
        </p:txBody>
      </p:sp>
      <p:sp>
        <p:nvSpPr>
          <p:cNvPr id="91164" name="Rectangle 28">
            <a:extLst>
              <a:ext uri="{FF2B5EF4-FFF2-40B4-BE49-F238E27FC236}">
                <a16:creationId xmlns:a16="http://schemas.microsoft.com/office/drawing/2014/main" id="{4D32B3A7-E338-49A9-A2F3-654FB5AF001A}"/>
              </a:ext>
            </a:extLst>
          </p:cNvPr>
          <p:cNvSpPr>
            <a:spLocks noChangeArrowheads="1"/>
          </p:cNvSpPr>
          <p:nvPr/>
        </p:nvSpPr>
        <p:spPr bwMode="auto">
          <a:xfrm>
            <a:off x="3484563" y="3486150"/>
            <a:ext cx="34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C</a:t>
            </a:r>
            <a:endParaRPr kumimoji="1" lang="en-US" altLang="zh-CN" baseline="-25000">
              <a:solidFill>
                <a:schemeClr val="folHlink"/>
              </a:solidFill>
              <a:ea typeface="黑体" panose="02010609060101010101" pitchFamily="49" charset="-122"/>
            </a:endParaRPr>
          </a:p>
        </p:txBody>
      </p:sp>
      <p:sp>
        <p:nvSpPr>
          <p:cNvPr id="91165" name="Rectangle 29">
            <a:extLst>
              <a:ext uri="{FF2B5EF4-FFF2-40B4-BE49-F238E27FC236}">
                <a16:creationId xmlns:a16="http://schemas.microsoft.com/office/drawing/2014/main" id="{D4A9A6C8-831D-425C-B00D-CCF283B79436}"/>
              </a:ext>
            </a:extLst>
          </p:cNvPr>
          <p:cNvSpPr>
            <a:spLocks noChangeArrowheads="1"/>
          </p:cNvSpPr>
          <p:nvPr/>
        </p:nvSpPr>
        <p:spPr bwMode="auto">
          <a:xfrm>
            <a:off x="4583113" y="3486150"/>
            <a:ext cx="34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D</a:t>
            </a:r>
            <a:endParaRPr kumimoji="1" lang="en-US" altLang="zh-CN" baseline="-25000">
              <a:solidFill>
                <a:schemeClr val="folHlink"/>
              </a:solidFill>
              <a:ea typeface="黑体" panose="02010609060101010101" pitchFamily="49" charset="-122"/>
            </a:endParaRPr>
          </a:p>
        </p:txBody>
      </p:sp>
      <p:sp>
        <p:nvSpPr>
          <p:cNvPr id="91166" name="Rectangle 30">
            <a:extLst>
              <a:ext uri="{FF2B5EF4-FFF2-40B4-BE49-F238E27FC236}">
                <a16:creationId xmlns:a16="http://schemas.microsoft.com/office/drawing/2014/main" id="{3B20656F-C8EB-4EAB-B68C-0F14039D30C4}"/>
              </a:ext>
            </a:extLst>
          </p:cNvPr>
          <p:cNvSpPr>
            <a:spLocks noChangeArrowheads="1"/>
          </p:cNvSpPr>
          <p:nvPr/>
        </p:nvSpPr>
        <p:spPr bwMode="auto">
          <a:xfrm>
            <a:off x="6986588" y="3486150"/>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E</a:t>
            </a:r>
            <a:endParaRPr kumimoji="1" lang="en-US" altLang="zh-CN" baseline="-25000">
              <a:solidFill>
                <a:schemeClr val="folHlink"/>
              </a:solidFill>
              <a:ea typeface="黑体" panose="02010609060101010101" pitchFamily="49" charset="-122"/>
            </a:endParaRPr>
          </a:p>
        </p:txBody>
      </p:sp>
      <p:sp>
        <p:nvSpPr>
          <p:cNvPr id="91167" name="Rectangle 31">
            <a:extLst>
              <a:ext uri="{FF2B5EF4-FFF2-40B4-BE49-F238E27FC236}">
                <a16:creationId xmlns:a16="http://schemas.microsoft.com/office/drawing/2014/main" id="{B37CE01D-3111-4FA9-818B-F5347C9F68EA}"/>
              </a:ext>
            </a:extLst>
          </p:cNvPr>
          <p:cNvSpPr>
            <a:spLocks noChangeArrowheads="1"/>
          </p:cNvSpPr>
          <p:nvPr/>
        </p:nvSpPr>
        <p:spPr bwMode="auto">
          <a:xfrm>
            <a:off x="8104188" y="3486150"/>
            <a:ext cx="320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F</a:t>
            </a:r>
            <a:endParaRPr kumimoji="1" lang="en-US" altLang="zh-CN" baseline="-25000">
              <a:solidFill>
                <a:schemeClr val="folHlink"/>
              </a:solidFill>
              <a:ea typeface="黑体" panose="02010609060101010101" pitchFamily="49" charset="-122"/>
            </a:endParaRPr>
          </a:p>
        </p:txBody>
      </p:sp>
      <p:sp>
        <p:nvSpPr>
          <p:cNvPr id="91168" name="Rectangle 32">
            <a:extLst>
              <a:ext uri="{FF2B5EF4-FFF2-40B4-BE49-F238E27FC236}">
                <a16:creationId xmlns:a16="http://schemas.microsoft.com/office/drawing/2014/main" id="{42B29350-8393-4749-9BEB-1B8ECEC0A568}"/>
              </a:ext>
            </a:extLst>
          </p:cNvPr>
          <p:cNvSpPr>
            <a:spLocks noChangeArrowheads="1"/>
          </p:cNvSpPr>
          <p:nvPr/>
        </p:nvSpPr>
        <p:spPr bwMode="auto">
          <a:xfrm>
            <a:off x="1920875" y="25749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1</a:t>
            </a:r>
            <a:endParaRPr kumimoji="1" lang="en-US" altLang="zh-CN" baseline="-25000">
              <a:solidFill>
                <a:schemeClr val="folHlink"/>
              </a:solidFill>
              <a:ea typeface="黑体" panose="02010609060101010101" pitchFamily="49" charset="-122"/>
            </a:endParaRPr>
          </a:p>
        </p:txBody>
      </p:sp>
      <p:sp>
        <p:nvSpPr>
          <p:cNvPr id="91169" name="Rectangle 33">
            <a:extLst>
              <a:ext uri="{FF2B5EF4-FFF2-40B4-BE49-F238E27FC236}">
                <a16:creationId xmlns:a16="http://schemas.microsoft.com/office/drawing/2014/main" id="{AFD099E0-A184-4C46-A911-E47D837724E6}"/>
              </a:ext>
            </a:extLst>
          </p:cNvPr>
          <p:cNvSpPr>
            <a:spLocks noChangeArrowheads="1"/>
          </p:cNvSpPr>
          <p:nvPr/>
        </p:nvSpPr>
        <p:spPr bwMode="auto">
          <a:xfrm>
            <a:off x="3381375" y="25749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2</a:t>
            </a:r>
            <a:endParaRPr kumimoji="1" lang="en-US" altLang="zh-CN" baseline="-25000">
              <a:solidFill>
                <a:schemeClr val="folHlink"/>
              </a:solidFill>
              <a:ea typeface="黑体" panose="02010609060101010101" pitchFamily="49" charset="-122"/>
            </a:endParaRPr>
          </a:p>
        </p:txBody>
      </p:sp>
      <p:sp>
        <p:nvSpPr>
          <p:cNvPr id="91170" name="Rectangle 34">
            <a:extLst>
              <a:ext uri="{FF2B5EF4-FFF2-40B4-BE49-F238E27FC236}">
                <a16:creationId xmlns:a16="http://schemas.microsoft.com/office/drawing/2014/main" id="{8F2A7E31-DE66-413A-9546-5AE3C59A7D78}"/>
              </a:ext>
            </a:extLst>
          </p:cNvPr>
          <p:cNvSpPr>
            <a:spLocks noChangeArrowheads="1"/>
          </p:cNvSpPr>
          <p:nvPr/>
        </p:nvSpPr>
        <p:spPr bwMode="auto">
          <a:xfrm>
            <a:off x="5397500" y="25749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1</a:t>
            </a:r>
            <a:endParaRPr kumimoji="1" lang="en-US" altLang="zh-CN" baseline="-25000">
              <a:solidFill>
                <a:schemeClr val="folHlink"/>
              </a:solidFill>
              <a:ea typeface="黑体" panose="02010609060101010101" pitchFamily="49" charset="-122"/>
            </a:endParaRPr>
          </a:p>
        </p:txBody>
      </p:sp>
      <p:sp>
        <p:nvSpPr>
          <p:cNvPr id="91171" name="Rectangle 35">
            <a:extLst>
              <a:ext uri="{FF2B5EF4-FFF2-40B4-BE49-F238E27FC236}">
                <a16:creationId xmlns:a16="http://schemas.microsoft.com/office/drawing/2014/main" id="{9AE57136-D3E5-415F-8758-00535F8ED2C6}"/>
              </a:ext>
            </a:extLst>
          </p:cNvPr>
          <p:cNvSpPr>
            <a:spLocks noChangeArrowheads="1"/>
          </p:cNvSpPr>
          <p:nvPr/>
        </p:nvSpPr>
        <p:spPr bwMode="auto">
          <a:xfrm>
            <a:off x="6907213" y="25749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2</a:t>
            </a:r>
            <a:endParaRPr kumimoji="1" lang="en-US" altLang="zh-CN" baseline="-25000">
              <a:solidFill>
                <a:schemeClr val="folHlink"/>
              </a:solidFill>
              <a:ea typeface="黑体" panose="02010609060101010101" pitchFamily="49" charset="-122"/>
            </a:endParaRPr>
          </a:p>
        </p:txBody>
      </p:sp>
      <p:sp>
        <p:nvSpPr>
          <p:cNvPr id="91172" name="Line 36">
            <a:extLst>
              <a:ext uri="{FF2B5EF4-FFF2-40B4-BE49-F238E27FC236}">
                <a16:creationId xmlns:a16="http://schemas.microsoft.com/office/drawing/2014/main" id="{3D07904E-05DC-4253-AE10-79CC15AEAB50}"/>
              </a:ext>
            </a:extLst>
          </p:cNvPr>
          <p:cNvSpPr>
            <a:spLocks noChangeShapeType="1"/>
          </p:cNvSpPr>
          <p:nvPr/>
        </p:nvSpPr>
        <p:spPr bwMode="auto">
          <a:xfrm>
            <a:off x="2093913" y="4719638"/>
            <a:ext cx="171767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3" name="Line 37">
            <a:extLst>
              <a:ext uri="{FF2B5EF4-FFF2-40B4-BE49-F238E27FC236}">
                <a16:creationId xmlns:a16="http://schemas.microsoft.com/office/drawing/2014/main" id="{C2B03E6B-0DDF-49EB-89F1-1AB8D44507BB}"/>
              </a:ext>
            </a:extLst>
          </p:cNvPr>
          <p:cNvSpPr>
            <a:spLocks noChangeShapeType="1"/>
          </p:cNvSpPr>
          <p:nvPr/>
        </p:nvSpPr>
        <p:spPr bwMode="auto">
          <a:xfrm>
            <a:off x="2093913" y="5097463"/>
            <a:ext cx="171767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4" name="Line 38">
            <a:extLst>
              <a:ext uri="{FF2B5EF4-FFF2-40B4-BE49-F238E27FC236}">
                <a16:creationId xmlns:a16="http://schemas.microsoft.com/office/drawing/2014/main" id="{BDC37B01-E6BD-46B4-8E39-88537D62F35D}"/>
              </a:ext>
            </a:extLst>
          </p:cNvPr>
          <p:cNvSpPr>
            <a:spLocks noChangeShapeType="1"/>
          </p:cNvSpPr>
          <p:nvPr/>
        </p:nvSpPr>
        <p:spPr bwMode="auto">
          <a:xfrm>
            <a:off x="2093913" y="5476875"/>
            <a:ext cx="1717675" cy="158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5" name="Line 39">
            <a:extLst>
              <a:ext uri="{FF2B5EF4-FFF2-40B4-BE49-F238E27FC236}">
                <a16:creationId xmlns:a16="http://schemas.microsoft.com/office/drawing/2014/main" id="{4DEFD9A0-64B2-46F5-983D-4DE72FC1832C}"/>
              </a:ext>
            </a:extLst>
          </p:cNvPr>
          <p:cNvSpPr>
            <a:spLocks noChangeShapeType="1"/>
          </p:cNvSpPr>
          <p:nvPr/>
        </p:nvSpPr>
        <p:spPr bwMode="auto">
          <a:xfrm>
            <a:off x="2951163" y="4341813"/>
            <a:ext cx="0" cy="1895475"/>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6" name="Rectangle 40">
            <a:extLst>
              <a:ext uri="{FF2B5EF4-FFF2-40B4-BE49-F238E27FC236}">
                <a16:creationId xmlns:a16="http://schemas.microsoft.com/office/drawing/2014/main" id="{040CC833-97D4-4E88-B68B-F80D65895CE0}"/>
              </a:ext>
            </a:extLst>
          </p:cNvPr>
          <p:cNvSpPr>
            <a:spLocks noChangeArrowheads="1"/>
          </p:cNvSpPr>
          <p:nvPr/>
        </p:nvSpPr>
        <p:spPr bwMode="auto">
          <a:xfrm>
            <a:off x="5629275" y="4325938"/>
            <a:ext cx="147637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zh-CN" altLang="en-US">
                <a:solidFill>
                  <a:schemeClr val="folHlink"/>
                </a:solidFill>
                <a:ea typeface="黑体" panose="02010609060101010101" pitchFamily="49" charset="-122"/>
              </a:rPr>
              <a:t>地址      接口</a:t>
            </a:r>
            <a:endParaRPr kumimoji="1" lang="zh-CN" altLang="en-US" baseline="-25000">
              <a:solidFill>
                <a:schemeClr val="folHlink"/>
              </a:solidFill>
              <a:ea typeface="黑体" panose="02010609060101010101" pitchFamily="49" charset="-122"/>
            </a:endParaRPr>
          </a:p>
        </p:txBody>
      </p:sp>
      <p:sp>
        <p:nvSpPr>
          <p:cNvPr id="91177" name="Line 41">
            <a:extLst>
              <a:ext uri="{FF2B5EF4-FFF2-40B4-BE49-F238E27FC236}">
                <a16:creationId xmlns:a16="http://schemas.microsoft.com/office/drawing/2014/main" id="{F959BDA8-C9E3-4A38-AED9-F196238A5763}"/>
              </a:ext>
            </a:extLst>
          </p:cNvPr>
          <p:cNvSpPr>
            <a:spLocks noChangeShapeType="1"/>
          </p:cNvSpPr>
          <p:nvPr/>
        </p:nvSpPr>
        <p:spPr bwMode="auto">
          <a:xfrm>
            <a:off x="5529263" y="4719638"/>
            <a:ext cx="171767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8" name="Line 42">
            <a:extLst>
              <a:ext uri="{FF2B5EF4-FFF2-40B4-BE49-F238E27FC236}">
                <a16:creationId xmlns:a16="http://schemas.microsoft.com/office/drawing/2014/main" id="{E5555C41-012F-4E69-82CB-70307DB43FB8}"/>
              </a:ext>
            </a:extLst>
          </p:cNvPr>
          <p:cNvSpPr>
            <a:spLocks noChangeShapeType="1"/>
          </p:cNvSpPr>
          <p:nvPr/>
        </p:nvSpPr>
        <p:spPr bwMode="auto">
          <a:xfrm>
            <a:off x="5529263" y="5097463"/>
            <a:ext cx="171767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9" name="Line 43">
            <a:extLst>
              <a:ext uri="{FF2B5EF4-FFF2-40B4-BE49-F238E27FC236}">
                <a16:creationId xmlns:a16="http://schemas.microsoft.com/office/drawing/2014/main" id="{4B91EB72-B4E3-4C63-8E4F-B26EE9434343}"/>
              </a:ext>
            </a:extLst>
          </p:cNvPr>
          <p:cNvSpPr>
            <a:spLocks noChangeShapeType="1"/>
          </p:cNvSpPr>
          <p:nvPr/>
        </p:nvSpPr>
        <p:spPr bwMode="auto">
          <a:xfrm>
            <a:off x="5529263" y="5476875"/>
            <a:ext cx="1717675" cy="158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0" name="Line 44">
            <a:extLst>
              <a:ext uri="{FF2B5EF4-FFF2-40B4-BE49-F238E27FC236}">
                <a16:creationId xmlns:a16="http://schemas.microsoft.com/office/drawing/2014/main" id="{7BEE47B6-4594-4CC5-A08D-5D80A9175EF1}"/>
              </a:ext>
            </a:extLst>
          </p:cNvPr>
          <p:cNvSpPr>
            <a:spLocks noChangeShapeType="1"/>
          </p:cNvSpPr>
          <p:nvPr/>
        </p:nvSpPr>
        <p:spPr bwMode="auto">
          <a:xfrm>
            <a:off x="6386513" y="4341813"/>
            <a:ext cx="1587" cy="1514475"/>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1" name="Freeform 45">
            <a:extLst>
              <a:ext uri="{FF2B5EF4-FFF2-40B4-BE49-F238E27FC236}">
                <a16:creationId xmlns:a16="http://schemas.microsoft.com/office/drawing/2014/main" id="{D153F6D6-CD12-40AA-9003-94B4DD654367}"/>
              </a:ext>
            </a:extLst>
          </p:cNvPr>
          <p:cNvSpPr>
            <a:spLocks/>
          </p:cNvSpPr>
          <p:nvPr/>
        </p:nvSpPr>
        <p:spPr bwMode="auto">
          <a:xfrm>
            <a:off x="2093913" y="3014663"/>
            <a:ext cx="1717675" cy="1327150"/>
          </a:xfrm>
          <a:custGeom>
            <a:avLst/>
            <a:gdLst>
              <a:gd name="T0" fmla="*/ 0 w 907"/>
              <a:gd name="T1" fmla="*/ 2147483647 h 635"/>
              <a:gd name="T2" fmla="*/ 2147483647 w 907"/>
              <a:gd name="T3" fmla="*/ 0 h 635"/>
              <a:gd name="T4" fmla="*/ 2147483647 w 907"/>
              <a:gd name="T5" fmla="*/ 0 h 635"/>
              <a:gd name="T6" fmla="*/ 2147483647 w 907"/>
              <a:gd name="T7" fmla="*/ 2147483647 h 635"/>
              <a:gd name="T8" fmla="*/ 0 w 907"/>
              <a:gd name="T9" fmla="*/ 2147483647 h 635"/>
              <a:gd name="T10" fmla="*/ 0 60000 65536"/>
              <a:gd name="T11" fmla="*/ 0 60000 65536"/>
              <a:gd name="T12" fmla="*/ 0 60000 65536"/>
              <a:gd name="T13" fmla="*/ 0 60000 65536"/>
              <a:gd name="T14" fmla="*/ 0 60000 65536"/>
              <a:gd name="T15" fmla="*/ 0 w 907"/>
              <a:gd name="T16" fmla="*/ 0 h 635"/>
              <a:gd name="T17" fmla="*/ 907 w 907"/>
              <a:gd name="T18" fmla="*/ 635 h 635"/>
            </a:gdLst>
            <a:ahLst/>
            <a:cxnLst>
              <a:cxn ang="T10">
                <a:pos x="T0" y="T1"/>
              </a:cxn>
              <a:cxn ang="T11">
                <a:pos x="T2" y="T3"/>
              </a:cxn>
              <a:cxn ang="T12">
                <a:pos x="T4" y="T5"/>
              </a:cxn>
              <a:cxn ang="T13">
                <a:pos x="T6" y="T7"/>
              </a:cxn>
              <a:cxn ang="T14">
                <a:pos x="T8" y="T9"/>
              </a:cxn>
            </a:cxnLst>
            <a:rect l="T15" t="T16" r="T17" b="T18"/>
            <a:pathLst>
              <a:path w="907" h="635">
                <a:moveTo>
                  <a:pt x="0" y="635"/>
                </a:moveTo>
                <a:lnTo>
                  <a:pt x="317" y="0"/>
                </a:lnTo>
                <a:lnTo>
                  <a:pt x="453" y="0"/>
                </a:lnTo>
                <a:lnTo>
                  <a:pt x="907" y="635"/>
                </a:lnTo>
                <a:lnTo>
                  <a:pt x="0" y="635"/>
                </a:lnTo>
                <a:close/>
              </a:path>
            </a:pathLst>
          </a:custGeom>
          <a:gradFill rotWithShape="1">
            <a:gsLst>
              <a:gs pos="0">
                <a:srgbClr val="767647"/>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182" name="Freeform 46">
            <a:extLst>
              <a:ext uri="{FF2B5EF4-FFF2-40B4-BE49-F238E27FC236}">
                <a16:creationId xmlns:a16="http://schemas.microsoft.com/office/drawing/2014/main" id="{6F020D44-45A5-4B4B-8E6D-3C2CF593D1A7}"/>
              </a:ext>
            </a:extLst>
          </p:cNvPr>
          <p:cNvSpPr>
            <a:spLocks/>
          </p:cNvSpPr>
          <p:nvPr/>
        </p:nvSpPr>
        <p:spPr bwMode="auto">
          <a:xfrm>
            <a:off x="5529263" y="3014663"/>
            <a:ext cx="1717675" cy="1327150"/>
          </a:xfrm>
          <a:custGeom>
            <a:avLst/>
            <a:gdLst>
              <a:gd name="T0" fmla="*/ 0 w 907"/>
              <a:gd name="T1" fmla="*/ 2147483647 h 635"/>
              <a:gd name="T2" fmla="*/ 2147483647 w 907"/>
              <a:gd name="T3" fmla="*/ 0 h 635"/>
              <a:gd name="T4" fmla="*/ 2147483647 w 907"/>
              <a:gd name="T5" fmla="*/ 0 h 635"/>
              <a:gd name="T6" fmla="*/ 2147483647 w 907"/>
              <a:gd name="T7" fmla="*/ 2147483647 h 635"/>
              <a:gd name="T8" fmla="*/ 0 w 907"/>
              <a:gd name="T9" fmla="*/ 2147483647 h 635"/>
              <a:gd name="T10" fmla="*/ 0 60000 65536"/>
              <a:gd name="T11" fmla="*/ 0 60000 65536"/>
              <a:gd name="T12" fmla="*/ 0 60000 65536"/>
              <a:gd name="T13" fmla="*/ 0 60000 65536"/>
              <a:gd name="T14" fmla="*/ 0 60000 65536"/>
              <a:gd name="T15" fmla="*/ 0 w 907"/>
              <a:gd name="T16" fmla="*/ 0 h 635"/>
              <a:gd name="T17" fmla="*/ 907 w 907"/>
              <a:gd name="T18" fmla="*/ 635 h 635"/>
            </a:gdLst>
            <a:ahLst/>
            <a:cxnLst>
              <a:cxn ang="T10">
                <a:pos x="T0" y="T1"/>
              </a:cxn>
              <a:cxn ang="T11">
                <a:pos x="T2" y="T3"/>
              </a:cxn>
              <a:cxn ang="T12">
                <a:pos x="T4" y="T5"/>
              </a:cxn>
              <a:cxn ang="T13">
                <a:pos x="T6" y="T7"/>
              </a:cxn>
              <a:cxn ang="T14">
                <a:pos x="T8" y="T9"/>
              </a:cxn>
            </a:cxnLst>
            <a:rect l="T15" t="T16" r="T17" b="T18"/>
            <a:pathLst>
              <a:path w="907" h="635">
                <a:moveTo>
                  <a:pt x="0" y="635"/>
                </a:moveTo>
                <a:lnTo>
                  <a:pt x="317" y="0"/>
                </a:lnTo>
                <a:lnTo>
                  <a:pt x="453" y="0"/>
                </a:lnTo>
                <a:lnTo>
                  <a:pt x="907" y="635"/>
                </a:lnTo>
                <a:lnTo>
                  <a:pt x="0" y="635"/>
                </a:lnTo>
                <a:close/>
              </a:path>
            </a:pathLst>
          </a:custGeom>
          <a:gradFill rotWithShape="1">
            <a:gsLst>
              <a:gs pos="0">
                <a:srgbClr val="767647"/>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 name="Group 47">
            <a:extLst>
              <a:ext uri="{FF2B5EF4-FFF2-40B4-BE49-F238E27FC236}">
                <a16:creationId xmlns:a16="http://schemas.microsoft.com/office/drawing/2014/main" id="{B7750344-AD6A-47A7-B78E-9DAC8056BD7A}"/>
              </a:ext>
            </a:extLst>
          </p:cNvPr>
          <p:cNvGrpSpPr>
            <a:grpSpLocks/>
          </p:cNvGrpSpPr>
          <p:nvPr/>
        </p:nvGrpSpPr>
        <p:grpSpPr bwMode="auto">
          <a:xfrm>
            <a:off x="2246313" y="5281613"/>
            <a:ext cx="4768850" cy="887412"/>
            <a:chOff x="1415" y="3100"/>
            <a:chExt cx="3004" cy="559"/>
          </a:xfrm>
        </p:grpSpPr>
        <p:sp>
          <p:nvSpPr>
            <p:cNvPr id="91202" name="Rectangle 48">
              <a:extLst>
                <a:ext uri="{FF2B5EF4-FFF2-40B4-BE49-F238E27FC236}">
                  <a16:creationId xmlns:a16="http://schemas.microsoft.com/office/drawing/2014/main" id="{B23F3B85-3CA4-429D-80AC-F76E15F7B222}"/>
                </a:ext>
              </a:extLst>
            </p:cNvPr>
            <p:cNvSpPr>
              <a:spLocks noChangeArrowheads="1"/>
            </p:cNvSpPr>
            <p:nvPr/>
          </p:nvSpPr>
          <p:spPr bwMode="auto">
            <a:xfrm>
              <a:off x="1415" y="3337"/>
              <a:ext cx="30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en-US" altLang="zh-CN" sz="2400">
                  <a:solidFill>
                    <a:schemeClr val="folHlink"/>
                  </a:solidFill>
                  <a:ea typeface="黑体" panose="02010609060101010101" pitchFamily="49" charset="-122"/>
                </a:rPr>
                <a:t>…</a:t>
              </a:r>
              <a:endParaRPr kumimoji="1" lang="en-US" altLang="zh-CN" sz="2400" baseline="-25000">
                <a:solidFill>
                  <a:schemeClr val="folHlink"/>
                </a:solidFill>
                <a:ea typeface="黑体" panose="02010609060101010101" pitchFamily="49" charset="-122"/>
              </a:endParaRPr>
            </a:p>
          </p:txBody>
        </p:sp>
        <p:sp>
          <p:nvSpPr>
            <p:cNvPr id="91203" name="Rectangle 49">
              <a:extLst>
                <a:ext uri="{FF2B5EF4-FFF2-40B4-BE49-F238E27FC236}">
                  <a16:creationId xmlns:a16="http://schemas.microsoft.com/office/drawing/2014/main" id="{4CEE48F3-8A04-472F-9E6A-59E442DC04EF}"/>
                </a:ext>
              </a:extLst>
            </p:cNvPr>
            <p:cNvSpPr>
              <a:spLocks noChangeArrowheads="1"/>
            </p:cNvSpPr>
            <p:nvPr/>
          </p:nvSpPr>
          <p:spPr bwMode="auto">
            <a:xfrm>
              <a:off x="1927" y="3337"/>
              <a:ext cx="30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en-US" altLang="zh-CN" sz="2400">
                  <a:solidFill>
                    <a:schemeClr val="folHlink"/>
                  </a:solidFill>
                  <a:ea typeface="黑体" panose="02010609060101010101" pitchFamily="49" charset="-122"/>
                </a:rPr>
                <a:t>…</a:t>
              </a:r>
              <a:endParaRPr kumimoji="1" lang="en-US" altLang="zh-CN" sz="2400" baseline="-25000">
                <a:solidFill>
                  <a:schemeClr val="folHlink"/>
                </a:solidFill>
                <a:ea typeface="黑体" panose="02010609060101010101" pitchFamily="49" charset="-122"/>
              </a:endParaRPr>
            </a:p>
          </p:txBody>
        </p:sp>
        <p:sp>
          <p:nvSpPr>
            <p:cNvPr id="91204" name="Rectangle 50">
              <a:extLst>
                <a:ext uri="{FF2B5EF4-FFF2-40B4-BE49-F238E27FC236}">
                  <a16:creationId xmlns:a16="http://schemas.microsoft.com/office/drawing/2014/main" id="{23BB579D-3F4A-4620-8606-E501D4D8918C}"/>
                </a:ext>
              </a:extLst>
            </p:cNvPr>
            <p:cNvSpPr>
              <a:spLocks noChangeArrowheads="1"/>
            </p:cNvSpPr>
            <p:nvPr/>
          </p:nvSpPr>
          <p:spPr bwMode="auto">
            <a:xfrm>
              <a:off x="4113" y="3100"/>
              <a:ext cx="30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en-US" altLang="zh-CN" sz="2400">
                  <a:solidFill>
                    <a:schemeClr val="folHlink"/>
                  </a:solidFill>
                  <a:ea typeface="黑体" panose="02010609060101010101" pitchFamily="49" charset="-122"/>
                </a:rPr>
                <a:t>…</a:t>
              </a:r>
              <a:endParaRPr kumimoji="1" lang="en-US" altLang="zh-CN" sz="2400" baseline="-25000">
                <a:solidFill>
                  <a:schemeClr val="folHlink"/>
                </a:solidFill>
                <a:ea typeface="黑体" panose="02010609060101010101" pitchFamily="49" charset="-122"/>
              </a:endParaRPr>
            </a:p>
          </p:txBody>
        </p:sp>
        <p:sp>
          <p:nvSpPr>
            <p:cNvPr id="91205" name="Rectangle 51">
              <a:extLst>
                <a:ext uri="{FF2B5EF4-FFF2-40B4-BE49-F238E27FC236}">
                  <a16:creationId xmlns:a16="http://schemas.microsoft.com/office/drawing/2014/main" id="{33CFA809-43BA-41FA-B965-F9AC69FF19FF}"/>
                </a:ext>
              </a:extLst>
            </p:cNvPr>
            <p:cNvSpPr>
              <a:spLocks noChangeArrowheads="1"/>
            </p:cNvSpPr>
            <p:nvPr/>
          </p:nvSpPr>
          <p:spPr bwMode="auto">
            <a:xfrm>
              <a:off x="3588" y="3100"/>
              <a:ext cx="30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en-US" altLang="zh-CN" sz="2400">
                  <a:solidFill>
                    <a:schemeClr val="folHlink"/>
                  </a:solidFill>
                  <a:ea typeface="黑体" panose="02010609060101010101" pitchFamily="49" charset="-122"/>
                </a:rPr>
                <a:t>…</a:t>
              </a:r>
              <a:endParaRPr kumimoji="1" lang="en-US" altLang="zh-CN" sz="2400" baseline="-25000">
                <a:solidFill>
                  <a:schemeClr val="folHlink"/>
                </a:solidFill>
                <a:ea typeface="黑体" panose="02010609060101010101" pitchFamily="49" charset="-122"/>
              </a:endParaRPr>
            </a:p>
          </p:txBody>
        </p:sp>
      </p:grpSp>
      <p:sp>
        <p:nvSpPr>
          <p:cNvPr id="91184" name="Line 52">
            <a:extLst>
              <a:ext uri="{FF2B5EF4-FFF2-40B4-BE49-F238E27FC236}">
                <a16:creationId xmlns:a16="http://schemas.microsoft.com/office/drawing/2014/main" id="{12711838-C77F-45D1-94E2-4E6B93BFAB38}"/>
              </a:ext>
            </a:extLst>
          </p:cNvPr>
          <p:cNvSpPr>
            <a:spLocks noChangeShapeType="1"/>
          </p:cNvSpPr>
          <p:nvPr/>
        </p:nvSpPr>
        <p:spPr bwMode="auto">
          <a:xfrm>
            <a:off x="2093913" y="5854700"/>
            <a:ext cx="1717675" cy="158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53">
            <a:extLst>
              <a:ext uri="{FF2B5EF4-FFF2-40B4-BE49-F238E27FC236}">
                <a16:creationId xmlns:a16="http://schemas.microsoft.com/office/drawing/2014/main" id="{5A099194-0946-478A-9A02-AE5777E30571}"/>
              </a:ext>
            </a:extLst>
          </p:cNvPr>
          <p:cNvGrpSpPr>
            <a:grpSpLocks/>
          </p:cNvGrpSpPr>
          <p:nvPr/>
        </p:nvGrpSpPr>
        <p:grpSpPr bwMode="auto">
          <a:xfrm>
            <a:off x="1187450" y="5472113"/>
            <a:ext cx="2328863" cy="404812"/>
            <a:chOff x="748" y="3220"/>
            <a:chExt cx="1467" cy="255"/>
          </a:xfrm>
        </p:grpSpPr>
        <p:sp>
          <p:nvSpPr>
            <p:cNvPr id="91200" name="Rectangle 54">
              <a:extLst>
                <a:ext uri="{FF2B5EF4-FFF2-40B4-BE49-F238E27FC236}">
                  <a16:creationId xmlns:a16="http://schemas.microsoft.com/office/drawing/2014/main" id="{DFF7800D-D714-40F1-BDCD-C6B72F91DD93}"/>
                </a:ext>
              </a:extLst>
            </p:cNvPr>
            <p:cNvSpPr>
              <a:spLocks noChangeArrowheads="1"/>
            </p:cNvSpPr>
            <p:nvPr/>
          </p:nvSpPr>
          <p:spPr bwMode="auto">
            <a:xfrm>
              <a:off x="1485" y="3233"/>
              <a:ext cx="7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B           1</a:t>
              </a:r>
              <a:endParaRPr kumimoji="1" lang="en-US" altLang="zh-CN" baseline="-25000">
                <a:solidFill>
                  <a:schemeClr val="folHlink"/>
                </a:solidFill>
                <a:ea typeface="黑体" panose="02010609060101010101" pitchFamily="49" charset="-122"/>
              </a:endParaRPr>
            </a:p>
          </p:txBody>
        </p:sp>
        <p:sp>
          <p:nvSpPr>
            <p:cNvPr id="91201" name="Rectangle 55">
              <a:extLst>
                <a:ext uri="{FF2B5EF4-FFF2-40B4-BE49-F238E27FC236}">
                  <a16:creationId xmlns:a16="http://schemas.microsoft.com/office/drawing/2014/main" id="{EAE8DDCE-FBA2-429F-833E-75E3E7F48D8C}"/>
                </a:ext>
              </a:extLst>
            </p:cNvPr>
            <p:cNvSpPr>
              <a:spLocks noChangeArrowheads="1"/>
            </p:cNvSpPr>
            <p:nvPr/>
          </p:nvSpPr>
          <p:spPr bwMode="auto">
            <a:xfrm>
              <a:off x="748" y="3220"/>
              <a:ext cx="5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en-US" altLang="zh-CN">
                  <a:solidFill>
                    <a:schemeClr val="folHlink"/>
                  </a:solidFill>
                  <a:ea typeface="黑体" panose="02010609060101010101" pitchFamily="49" charset="-122"/>
                </a:rPr>
                <a:t>B → A</a:t>
              </a:r>
              <a:endParaRPr kumimoji="1" lang="en-US" altLang="zh-CN" baseline="-25000">
                <a:solidFill>
                  <a:schemeClr val="folHlink"/>
                </a:solidFill>
                <a:ea typeface="黑体" panose="02010609060101010101" pitchFamily="49" charset="-122"/>
              </a:endParaRPr>
            </a:p>
          </p:txBody>
        </p:sp>
      </p:grpSp>
      <p:grpSp>
        <p:nvGrpSpPr>
          <p:cNvPr id="4" name="Group 56">
            <a:extLst>
              <a:ext uri="{FF2B5EF4-FFF2-40B4-BE49-F238E27FC236}">
                <a16:creationId xmlns:a16="http://schemas.microsoft.com/office/drawing/2014/main" id="{25E2E019-7292-4454-BB5F-C1F6C69B1DD4}"/>
              </a:ext>
            </a:extLst>
          </p:cNvPr>
          <p:cNvGrpSpPr>
            <a:grpSpLocks/>
          </p:cNvGrpSpPr>
          <p:nvPr/>
        </p:nvGrpSpPr>
        <p:grpSpPr bwMode="auto">
          <a:xfrm>
            <a:off x="1177925" y="4702175"/>
            <a:ext cx="2338388" cy="404813"/>
            <a:chOff x="742" y="2735"/>
            <a:chExt cx="1473" cy="255"/>
          </a:xfrm>
        </p:grpSpPr>
        <p:sp>
          <p:nvSpPr>
            <p:cNvPr id="91198" name="Rectangle 57">
              <a:extLst>
                <a:ext uri="{FF2B5EF4-FFF2-40B4-BE49-F238E27FC236}">
                  <a16:creationId xmlns:a16="http://schemas.microsoft.com/office/drawing/2014/main" id="{71DE0C23-FB69-41B9-A4C5-833874BF1786}"/>
                </a:ext>
              </a:extLst>
            </p:cNvPr>
            <p:cNvSpPr>
              <a:spLocks noChangeArrowheads="1"/>
            </p:cNvSpPr>
            <p:nvPr/>
          </p:nvSpPr>
          <p:spPr bwMode="auto">
            <a:xfrm>
              <a:off x="742" y="2735"/>
              <a:ext cx="5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en-US" altLang="zh-CN">
                  <a:solidFill>
                    <a:schemeClr val="folHlink"/>
                  </a:solidFill>
                  <a:ea typeface="黑体" panose="02010609060101010101" pitchFamily="49" charset="-122"/>
                </a:rPr>
                <a:t>A → B</a:t>
              </a:r>
              <a:endParaRPr kumimoji="1" lang="en-US" altLang="zh-CN" baseline="-25000">
                <a:solidFill>
                  <a:schemeClr val="folHlink"/>
                </a:solidFill>
                <a:ea typeface="黑体" panose="02010609060101010101" pitchFamily="49" charset="-122"/>
              </a:endParaRPr>
            </a:p>
          </p:txBody>
        </p:sp>
        <p:sp>
          <p:nvSpPr>
            <p:cNvPr id="91199" name="Rectangle 58">
              <a:extLst>
                <a:ext uri="{FF2B5EF4-FFF2-40B4-BE49-F238E27FC236}">
                  <a16:creationId xmlns:a16="http://schemas.microsoft.com/office/drawing/2014/main" id="{09EAF611-D19A-443C-BEF0-6DC051ADECB5}"/>
                </a:ext>
              </a:extLst>
            </p:cNvPr>
            <p:cNvSpPr>
              <a:spLocks noChangeArrowheads="1"/>
            </p:cNvSpPr>
            <p:nvPr/>
          </p:nvSpPr>
          <p:spPr bwMode="auto">
            <a:xfrm>
              <a:off x="1485" y="2748"/>
              <a:ext cx="7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A           1</a:t>
              </a:r>
              <a:endParaRPr kumimoji="1" lang="en-US" altLang="zh-CN" baseline="-25000">
                <a:solidFill>
                  <a:schemeClr val="folHlink"/>
                </a:solidFill>
                <a:ea typeface="黑体" panose="02010609060101010101" pitchFamily="49" charset="-122"/>
              </a:endParaRPr>
            </a:p>
          </p:txBody>
        </p:sp>
      </p:grpSp>
      <p:grpSp>
        <p:nvGrpSpPr>
          <p:cNvPr id="5" name="Group 59">
            <a:extLst>
              <a:ext uri="{FF2B5EF4-FFF2-40B4-BE49-F238E27FC236}">
                <a16:creationId xmlns:a16="http://schemas.microsoft.com/office/drawing/2014/main" id="{631A1E95-8D3D-42AA-A14A-DB3F3C4DDFD9}"/>
              </a:ext>
            </a:extLst>
          </p:cNvPr>
          <p:cNvGrpSpPr>
            <a:grpSpLocks/>
          </p:cNvGrpSpPr>
          <p:nvPr/>
        </p:nvGrpSpPr>
        <p:grpSpPr bwMode="auto">
          <a:xfrm>
            <a:off x="1187450" y="5084763"/>
            <a:ext cx="2322513" cy="404812"/>
            <a:chOff x="748" y="2976"/>
            <a:chExt cx="1463" cy="255"/>
          </a:xfrm>
        </p:grpSpPr>
        <p:sp>
          <p:nvSpPr>
            <p:cNvPr id="91196" name="Rectangle 60">
              <a:extLst>
                <a:ext uri="{FF2B5EF4-FFF2-40B4-BE49-F238E27FC236}">
                  <a16:creationId xmlns:a16="http://schemas.microsoft.com/office/drawing/2014/main" id="{83E9E7A0-2A93-4698-9FB3-D3F2BF0DBB64}"/>
                </a:ext>
              </a:extLst>
            </p:cNvPr>
            <p:cNvSpPr>
              <a:spLocks noChangeArrowheads="1"/>
            </p:cNvSpPr>
            <p:nvPr/>
          </p:nvSpPr>
          <p:spPr bwMode="auto">
            <a:xfrm>
              <a:off x="748" y="2976"/>
              <a:ext cx="5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en-US" altLang="zh-CN">
                  <a:solidFill>
                    <a:schemeClr val="folHlink"/>
                  </a:solidFill>
                  <a:ea typeface="黑体" panose="02010609060101010101" pitchFamily="49" charset="-122"/>
                </a:rPr>
                <a:t>F → C</a:t>
              </a:r>
              <a:endParaRPr kumimoji="1" lang="en-US" altLang="zh-CN" baseline="-25000">
                <a:solidFill>
                  <a:schemeClr val="folHlink"/>
                </a:solidFill>
                <a:ea typeface="黑体" panose="02010609060101010101" pitchFamily="49" charset="-122"/>
              </a:endParaRPr>
            </a:p>
          </p:txBody>
        </p:sp>
        <p:sp>
          <p:nvSpPr>
            <p:cNvPr id="91197" name="Rectangle 61">
              <a:extLst>
                <a:ext uri="{FF2B5EF4-FFF2-40B4-BE49-F238E27FC236}">
                  <a16:creationId xmlns:a16="http://schemas.microsoft.com/office/drawing/2014/main" id="{0E33F705-E256-48C1-BD7B-3F3279AB2987}"/>
                </a:ext>
              </a:extLst>
            </p:cNvPr>
            <p:cNvSpPr>
              <a:spLocks noChangeArrowheads="1"/>
            </p:cNvSpPr>
            <p:nvPr/>
          </p:nvSpPr>
          <p:spPr bwMode="auto">
            <a:xfrm>
              <a:off x="1489" y="2989"/>
              <a:ext cx="72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F           2</a:t>
              </a:r>
              <a:endParaRPr kumimoji="1" lang="en-US" altLang="zh-CN" baseline="-25000">
                <a:solidFill>
                  <a:schemeClr val="folHlink"/>
                </a:solidFill>
                <a:ea typeface="黑体" panose="02010609060101010101" pitchFamily="49" charset="-122"/>
              </a:endParaRPr>
            </a:p>
          </p:txBody>
        </p:sp>
      </p:grpSp>
      <p:grpSp>
        <p:nvGrpSpPr>
          <p:cNvPr id="6" name="Group 62">
            <a:extLst>
              <a:ext uri="{FF2B5EF4-FFF2-40B4-BE49-F238E27FC236}">
                <a16:creationId xmlns:a16="http://schemas.microsoft.com/office/drawing/2014/main" id="{0961C0EF-6087-44B8-ADD5-03D290D4A0C7}"/>
              </a:ext>
            </a:extLst>
          </p:cNvPr>
          <p:cNvGrpSpPr>
            <a:grpSpLocks/>
          </p:cNvGrpSpPr>
          <p:nvPr/>
        </p:nvGrpSpPr>
        <p:grpSpPr bwMode="auto">
          <a:xfrm>
            <a:off x="4614863" y="4679950"/>
            <a:ext cx="2333625" cy="404813"/>
            <a:chOff x="2907" y="2721"/>
            <a:chExt cx="1470" cy="255"/>
          </a:xfrm>
        </p:grpSpPr>
        <p:sp>
          <p:nvSpPr>
            <p:cNvPr id="91194" name="Rectangle 63">
              <a:extLst>
                <a:ext uri="{FF2B5EF4-FFF2-40B4-BE49-F238E27FC236}">
                  <a16:creationId xmlns:a16="http://schemas.microsoft.com/office/drawing/2014/main" id="{18F7D77A-AAB9-4DA6-A974-7A9BBEBDD3B4}"/>
                </a:ext>
              </a:extLst>
            </p:cNvPr>
            <p:cNvSpPr>
              <a:spLocks noChangeArrowheads="1"/>
            </p:cNvSpPr>
            <p:nvPr/>
          </p:nvSpPr>
          <p:spPr bwMode="auto">
            <a:xfrm>
              <a:off x="2907" y="2721"/>
              <a:ext cx="5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en-US" altLang="zh-CN">
                  <a:solidFill>
                    <a:schemeClr val="folHlink"/>
                  </a:solidFill>
                  <a:ea typeface="黑体" panose="02010609060101010101" pitchFamily="49" charset="-122"/>
                </a:rPr>
                <a:t>A → B</a:t>
              </a:r>
            </a:p>
          </p:txBody>
        </p:sp>
        <p:sp>
          <p:nvSpPr>
            <p:cNvPr id="91195" name="Rectangle 64">
              <a:extLst>
                <a:ext uri="{FF2B5EF4-FFF2-40B4-BE49-F238E27FC236}">
                  <a16:creationId xmlns:a16="http://schemas.microsoft.com/office/drawing/2014/main" id="{FF17A1BD-22B2-4BE5-9513-865EA49B4335}"/>
                </a:ext>
              </a:extLst>
            </p:cNvPr>
            <p:cNvSpPr>
              <a:spLocks noChangeArrowheads="1"/>
            </p:cNvSpPr>
            <p:nvPr/>
          </p:nvSpPr>
          <p:spPr bwMode="auto">
            <a:xfrm>
              <a:off x="3647" y="2747"/>
              <a:ext cx="7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A           1</a:t>
              </a:r>
              <a:endParaRPr kumimoji="1" lang="en-US" altLang="zh-CN" baseline="-25000">
                <a:solidFill>
                  <a:schemeClr val="folHlink"/>
                </a:solidFill>
                <a:ea typeface="黑体" panose="02010609060101010101" pitchFamily="49" charset="-122"/>
              </a:endParaRPr>
            </a:p>
          </p:txBody>
        </p:sp>
      </p:grpSp>
      <p:grpSp>
        <p:nvGrpSpPr>
          <p:cNvPr id="7" name="Group 65">
            <a:extLst>
              <a:ext uri="{FF2B5EF4-FFF2-40B4-BE49-F238E27FC236}">
                <a16:creationId xmlns:a16="http://schemas.microsoft.com/office/drawing/2014/main" id="{168E51BA-862C-4E35-AD1E-0EFF9A99AD0D}"/>
              </a:ext>
            </a:extLst>
          </p:cNvPr>
          <p:cNvGrpSpPr>
            <a:grpSpLocks/>
          </p:cNvGrpSpPr>
          <p:nvPr/>
        </p:nvGrpSpPr>
        <p:grpSpPr bwMode="auto">
          <a:xfrm>
            <a:off x="4643438" y="5099050"/>
            <a:ext cx="2305050" cy="404813"/>
            <a:chOff x="2925" y="2985"/>
            <a:chExt cx="1452" cy="255"/>
          </a:xfrm>
        </p:grpSpPr>
        <p:sp>
          <p:nvSpPr>
            <p:cNvPr id="91192" name="Rectangle 66">
              <a:extLst>
                <a:ext uri="{FF2B5EF4-FFF2-40B4-BE49-F238E27FC236}">
                  <a16:creationId xmlns:a16="http://schemas.microsoft.com/office/drawing/2014/main" id="{50B75ADE-F9F5-4517-B421-54BA2254E2F6}"/>
                </a:ext>
              </a:extLst>
            </p:cNvPr>
            <p:cNvSpPr>
              <a:spLocks noChangeArrowheads="1"/>
            </p:cNvSpPr>
            <p:nvPr/>
          </p:nvSpPr>
          <p:spPr bwMode="auto">
            <a:xfrm>
              <a:off x="2925" y="2985"/>
              <a:ext cx="5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en-US" altLang="zh-CN">
                  <a:solidFill>
                    <a:schemeClr val="folHlink"/>
                  </a:solidFill>
                  <a:ea typeface="黑体" panose="02010609060101010101" pitchFamily="49" charset="-122"/>
                </a:rPr>
                <a:t>F → C</a:t>
              </a:r>
              <a:endParaRPr kumimoji="1" lang="en-US" altLang="zh-CN" baseline="-25000">
                <a:solidFill>
                  <a:schemeClr val="folHlink"/>
                </a:solidFill>
                <a:ea typeface="黑体" panose="02010609060101010101" pitchFamily="49" charset="-122"/>
              </a:endParaRPr>
            </a:p>
          </p:txBody>
        </p:sp>
        <p:sp>
          <p:nvSpPr>
            <p:cNvPr id="91193" name="Rectangle 67">
              <a:extLst>
                <a:ext uri="{FF2B5EF4-FFF2-40B4-BE49-F238E27FC236}">
                  <a16:creationId xmlns:a16="http://schemas.microsoft.com/office/drawing/2014/main" id="{BA5E726D-09A6-4077-B3F3-8753A6C75EFD}"/>
                </a:ext>
              </a:extLst>
            </p:cNvPr>
            <p:cNvSpPr>
              <a:spLocks noChangeArrowheads="1"/>
            </p:cNvSpPr>
            <p:nvPr/>
          </p:nvSpPr>
          <p:spPr bwMode="auto">
            <a:xfrm>
              <a:off x="3655" y="2998"/>
              <a:ext cx="72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chemeClr val="folHlink"/>
                  </a:solidFill>
                  <a:ea typeface="黑体" panose="02010609060101010101" pitchFamily="49" charset="-122"/>
                </a:rPr>
                <a:t>F           2</a:t>
              </a:r>
              <a:endParaRPr kumimoji="1" lang="en-US" altLang="zh-CN" baseline="-25000">
                <a:solidFill>
                  <a:schemeClr val="folHlink"/>
                </a:solidFill>
                <a:ea typeface="黑体" panose="02010609060101010101" pitchFamily="49" charset="-122"/>
              </a:endParaRPr>
            </a:p>
          </p:txBody>
        </p:sp>
      </p:grpSp>
      <p:sp>
        <p:nvSpPr>
          <p:cNvPr id="91190" name="Rectangle 68">
            <a:extLst>
              <a:ext uri="{FF2B5EF4-FFF2-40B4-BE49-F238E27FC236}">
                <a16:creationId xmlns:a16="http://schemas.microsoft.com/office/drawing/2014/main" id="{39D10B8E-D7B4-435C-83F7-607D49DD6F14}"/>
              </a:ext>
            </a:extLst>
          </p:cNvPr>
          <p:cNvSpPr>
            <a:spLocks noChangeArrowheads="1"/>
          </p:cNvSpPr>
          <p:nvPr/>
        </p:nvSpPr>
        <p:spPr bwMode="auto">
          <a:xfrm>
            <a:off x="2093913" y="4341813"/>
            <a:ext cx="1717675" cy="189547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91" name="Rectangle 69">
            <a:extLst>
              <a:ext uri="{FF2B5EF4-FFF2-40B4-BE49-F238E27FC236}">
                <a16:creationId xmlns:a16="http://schemas.microsoft.com/office/drawing/2014/main" id="{268D0C7D-1ED6-47A1-8B8A-8E7389937D33}"/>
              </a:ext>
            </a:extLst>
          </p:cNvPr>
          <p:cNvSpPr>
            <a:spLocks noChangeArrowheads="1"/>
          </p:cNvSpPr>
          <p:nvPr/>
        </p:nvSpPr>
        <p:spPr bwMode="auto">
          <a:xfrm>
            <a:off x="5529263" y="4341813"/>
            <a:ext cx="1717675" cy="151447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2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2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20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08A72C10-B727-47B7-91CE-EC503671B68B}"/>
              </a:ext>
            </a:extLst>
          </p:cNvPr>
          <p:cNvSpPr>
            <a:spLocks noGrp="1" noChangeArrowheads="1"/>
          </p:cNvSpPr>
          <p:nvPr>
            <p:ph type="title"/>
          </p:nvPr>
        </p:nvSpPr>
        <p:spPr/>
        <p:txBody>
          <a:bodyPr/>
          <a:lstStyle/>
          <a:p>
            <a:pPr eaLnBrk="1" hangingPunct="1"/>
            <a:r>
              <a:rPr lang="zh-CN" altLang="en-US"/>
              <a:t>自学习算法</a:t>
            </a:r>
          </a:p>
        </p:txBody>
      </p:sp>
      <p:sp>
        <p:nvSpPr>
          <p:cNvPr id="92163" name="Rectangle 3">
            <a:extLst>
              <a:ext uri="{FF2B5EF4-FFF2-40B4-BE49-F238E27FC236}">
                <a16:creationId xmlns:a16="http://schemas.microsoft.com/office/drawing/2014/main" id="{942B825B-2EBA-43F3-9192-175C9B531643}"/>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1800"/>
              <a:t>按照以下自学习算法处理收到的帧和建立转发表</a:t>
            </a:r>
          </a:p>
          <a:p>
            <a:pPr lvl="1" eaLnBrk="1" hangingPunct="1"/>
            <a:r>
              <a:rPr lang="zh-CN" altLang="en-US" sz="1800"/>
              <a:t>若从 </a:t>
            </a:r>
            <a:r>
              <a:rPr lang="en-US" altLang="zh-CN" sz="1800"/>
              <a:t>A </a:t>
            </a:r>
            <a:r>
              <a:rPr lang="zh-CN" altLang="en-US" sz="1800"/>
              <a:t>发出的帧从接口 </a:t>
            </a:r>
            <a:r>
              <a:rPr lang="en-US" altLang="zh-CN" sz="1800"/>
              <a:t>x </a:t>
            </a:r>
            <a:r>
              <a:rPr lang="zh-CN" altLang="en-US" sz="1800"/>
              <a:t>进入了某网桥，那么从这个接口出发沿相反方向一定可把一个帧传送到 </a:t>
            </a:r>
            <a:r>
              <a:rPr lang="en-US" altLang="zh-CN" sz="1800"/>
              <a:t>A</a:t>
            </a:r>
            <a:r>
              <a:rPr lang="zh-CN" altLang="en-US" sz="1800"/>
              <a:t>。</a:t>
            </a:r>
          </a:p>
          <a:p>
            <a:pPr lvl="1" eaLnBrk="1" hangingPunct="1"/>
            <a:r>
              <a:rPr lang="zh-CN" altLang="en-US" sz="1800"/>
              <a:t>网桥每收到一个帧，就记下其源地址和进入网桥的接口，作为转发表中的一个项目。</a:t>
            </a:r>
          </a:p>
          <a:p>
            <a:pPr lvl="1" eaLnBrk="1" hangingPunct="1"/>
            <a:r>
              <a:rPr lang="zh-CN" altLang="en-US" sz="1800"/>
              <a:t>在建立转发表时是把帧首部中的源地址写在“地址”这一栏的下面。</a:t>
            </a:r>
          </a:p>
          <a:p>
            <a:pPr lvl="1" eaLnBrk="1" hangingPunct="1"/>
            <a:r>
              <a:rPr lang="zh-CN" altLang="en-US" sz="1800"/>
              <a:t>在转发帧时，则是根据收到的帧首部中的目的地址来转发的。这时就把在“地址”栏下面已经记下的源地址当作目的地址，而把记下的进入接口当作转发接口。</a:t>
            </a:r>
          </a:p>
          <a:p>
            <a:pPr eaLnBrk="1" hangingPunct="1">
              <a:buFont typeface="Wingdings" panose="05000000000000000000" pitchFamily="2" charset="2"/>
              <a:buNone/>
            </a:pPr>
            <a:endParaRPr lang="zh-CN" altLang="en-US" sz="180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5F029FB1-F854-4CDA-831A-7B7396A385C9}"/>
              </a:ext>
            </a:extLst>
          </p:cNvPr>
          <p:cNvGraphicFramePr>
            <a:graphicFrameLocks noGrp="1"/>
          </p:cNvGraphicFramePr>
          <p:nvPr>
            <p:ph idx="1"/>
            <p:extLst>
              <p:ext uri="{D42A27DB-BD31-4B8C-83A1-F6EECF244321}">
                <p14:modId xmlns:p14="http://schemas.microsoft.com/office/powerpoint/2010/main" val="3393097356"/>
              </p:ext>
            </p:extLst>
          </p:nvPr>
        </p:nvGraphicFramePr>
        <p:xfrm>
          <a:off x="666054" y="3464459"/>
          <a:ext cx="7811891" cy="2714600"/>
        </p:xfrm>
        <a:graphic>
          <a:graphicData uri="http://schemas.openxmlformats.org/drawingml/2006/table">
            <a:tbl>
              <a:tblPr firstRow="1" firstCol="1" bandRow="1"/>
              <a:tblGrid>
                <a:gridCol w="1087757">
                  <a:extLst>
                    <a:ext uri="{9D8B030D-6E8A-4147-A177-3AD203B41FA5}">
                      <a16:colId xmlns:a16="http://schemas.microsoft.com/office/drawing/2014/main" val="4050423163"/>
                    </a:ext>
                  </a:extLst>
                </a:gridCol>
                <a:gridCol w="840763">
                  <a:extLst>
                    <a:ext uri="{9D8B030D-6E8A-4147-A177-3AD203B41FA5}">
                      <a16:colId xmlns:a16="http://schemas.microsoft.com/office/drawing/2014/main" val="39512233"/>
                    </a:ext>
                  </a:extLst>
                </a:gridCol>
                <a:gridCol w="840763">
                  <a:extLst>
                    <a:ext uri="{9D8B030D-6E8A-4147-A177-3AD203B41FA5}">
                      <a16:colId xmlns:a16="http://schemas.microsoft.com/office/drawing/2014/main" val="871032289"/>
                    </a:ext>
                  </a:extLst>
                </a:gridCol>
                <a:gridCol w="1658230">
                  <a:extLst>
                    <a:ext uri="{9D8B030D-6E8A-4147-A177-3AD203B41FA5}">
                      <a16:colId xmlns:a16="http://schemas.microsoft.com/office/drawing/2014/main" val="1214162955"/>
                    </a:ext>
                  </a:extLst>
                </a:gridCol>
                <a:gridCol w="863074">
                  <a:extLst>
                    <a:ext uri="{9D8B030D-6E8A-4147-A177-3AD203B41FA5}">
                      <a16:colId xmlns:a16="http://schemas.microsoft.com/office/drawing/2014/main" val="4095479430"/>
                    </a:ext>
                  </a:extLst>
                </a:gridCol>
                <a:gridCol w="700472">
                  <a:extLst>
                    <a:ext uri="{9D8B030D-6E8A-4147-A177-3AD203B41FA5}">
                      <a16:colId xmlns:a16="http://schemas.microsoft.com/office/drawing/2014/main" val="927893733"/>
                    </a:ext>
                  </a:extLst>
                </a:gridCol>
                <a:gridCol w="1820832">
                  <a:extLst>
                    <a:ext uri="{9D8B030D-6E8A-4147-A177-3AD203B41FA5}">
                      <a16:colId xmlns:a16="http://schemas.microsoft.com/office/drawing/2014/main" val="3272973949"/>
                    </a:ext>
                  </a:extLst>
                </a:gridCol>
              </a:tblGrid>
              <a:tr h="360040">
                <a:tc rowSpan="2">
                  <a:txBody>
                    <a:bodyPr/>
                    <a:lstStyle/>
                    <a:p>
                      <a:pPr algn="ctr">
                        <a:spcAft>
                          <a:spcPts val="0"/>
                        </a:spcAft>
                      </a:pPr>
                      <a:r>
                        <a:rPr lang="zh-CN" sz="2000" kern="100">
                          <a:effectLst/>
                          <a:latin typeface="Times New Roman" panose="02020603050405020304" pitchFamily="18" charset="0"/>
                          <a:ea typeface="宋体" panose="02010600030101010101" pitchFamily="2" charset="-122"/>
                        </a:rPr>
                        <a:t>发送的帧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2000" kern="100">
                          <a:effectLst/>
                          <a:latin typeface="Times New Roman" panose="02020603050405020304" pitchFamily="18" charset="0"/>
                          <a:ea typeface="宋体" panose="02010600030101010101" pitchFamily="2" charset="-122"/>
                        </a:rPr>
                        <a:t>B1</a:t>
                      </a:r>
                      <a:r>
                        <a:rPr lang="zh-CN" sz="2000" kern="100">
                          <a:effectLst/>
                          <a:latin typeface="Times New Roman" panose="02020603050405020304" pitchFamily="18" charset="0"/>
                          <a:ea typeface="宋体" panose="02010600030101010101" pitchFamily="2" charset="-122"/>
                        </a:rPr>
                        <a:t>的转发表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algn="ctr">
                        <a:spcAft>
                          <a:spcPts val="0"/>
                        </a:spcAft>
                      </a:pPr>
                      <a:r>
                        <a:rPr lang="en-US" sz="2000" kern="100">
                          <a:effectLst/>
                          <a:latin typeface="Times New Roman" panose="02020603050405020304" pitchFamily="18" charset="0"/>
                          <a:ea typeface="宋体" panose="02010600030101010101" pitchFamily="2" charset="-122"/>
                        </a:rPr>
                        <a:t>B1</a:t>
                      </a:r>
                      <a:r>
                        <a:rPr lang="zh-CN" sz="2000" kern="100">
                          <a:effectLst/>
                          <a:latin typeface="Times New Roman" panose="02020603050405020304" pitchFamily="18" charset="0"/>
                          <a:ea typeface="宋体" panose="02010600030101010101" pitchFamily="2" charset="-122"/>
                        </a:rPr>
                        <a:t>的处理</a:t>
                      </a:r>
                    </a:p>
                    <a:p>
                      <a:pPr algn="ctr">
                        <a:spcAft>
                          <a:spcPts val="0"/>
                        </a:spcAft>
                      </a:pP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转发</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丢弃</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登记</a:t>
                      </a:r>
                      <a:r>
                        <a:rPr lang="en-US" sz="2000" kern="100">
                          <a:effectLst/>
                          <a:latin typeface="Times New Roman" panose="02020603050405020304" pitchFamily="18" charset="0"/>
                          <a:ea typeface="宋体" panose="02010600030101010101" pitchFamily="2" charset="-122"/>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2000" kern="100">
                          <a:effectLst/>
                          <a:latin typeface="Times New Roman" panose="02020603050405020304" pitchFamily="18" charset="0"/>
                          <a:ea typeface="宋体" panose="02010600030101010101" pitchFamily="2" charset="-122"/>
                        </a:rPr>
                        <a:t>B2</a:t>
                      </a:r>
                      <a:r>
                        <a:rPr lang="zh-CN" sz="2000" kern="100">
                          <a:effectLst/>
                          <a:latin typeface="Times New Roman" panose="02020603050405020304" pitchFamily="18" charset="0"/>
                          <a:ea typeface="宋体" panose="02010600030101010101" pitchFamily="2" charset="-122"/>
                        </a:rPr>
                        <a:t>的转发表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algn="ctr">
                        <a:spcAft>
                          <a:spcPts val="0"/>
                        </a:spcAft>
                      </a:pPr>
                      <a:r>
                        <a:rPr lang="en-US" sz="2000" kern="100">
                          <a:effectLst/>
                          <a:latin typeface="Times New Roman" panose="02020603050405020304" pitchFamily="18" charset="0"/>
                          <a:ea typeface="宋体" panose="02010600030101010101" pitchFamily="2" charset="-122"/>
                        </a:rPr>
                        <a:t>B2</a:t>
                      </a:r>
                      <a:r>
                        <a:rPr lang="zh-CN" sz="2000" kern="100">
                          <a:effectLst/>
                          <a:latin typeface="Times New Roman" panose="02020603050405020304" pitchFamily="18" charset="0"/>
                          <a:ea typeface="宋体" panose="02010600030101010101" pitchFamily="2" charset="-122"/>
                        </a:rPr>
                        <a:t>的处理</a:t>
                      </a:r>
                    </a:p>
                    <a:p>
                      <a:pPr algn="ctr">
                        <a:spcAft>
                          <a:spcPts val="0"/>
                        </a:spcAft>
                      </a:pP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转发</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丢弃</a:t>
                      </a:r>
                      <a:r>
                        <a:rPr lang="en-US" sz="2000" kern="100">
                          <a:effectLst/>
                          <a:latin typeface="Times New Roman" panose="02020603050405020304" pitchFamily="18" charset="0"/>
                          <a:ea typeface="宋体" panose="02010600030101010101" pitchFamily="2" charset="-122"/>
                        </a:rPr>
                        <a:t>?</a:t>
                      </a:r>
                      <a:r>
                        <a:rPr lang="zh-CN" sz="2000" kern="100">
                          <a:effectLst/>
                          <a:latin typeface="Times New Roman" panose="02020603050405020304" pitchFamily="18" charset="0"/>
                          <a:ea typeface="宋体" panose="02010600030101010101" pitchFamily="2" charset="-122"/>
                        </a:rPr>
                        <a:t>登记</a:t>
                      </a:r>
                      <a:r>
                        <a:rPr lang="en-US" sz="2000" kern="100">
                          <a:effectLst/>
                          <a:latin typeface="Times New Roman" panose="02020603050405020304" pitchFamily="18" charset="0"/>
                          <a:ea typeface="宋体" panose="02010600030101010101" pitchFamily="2" charset="-122"/>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0700124"/>
                  </a:ext>
                </a:extLst>
              </a:tr>
              <a:tr h="360040">
                <a:tc vMerge="1">
                  <a:txBody>
                    <a:bodyPr/>
                    <a:lstStyle/>
                    <a:p>
                      <a:endParaRPr lang="zh-CN" altLang="en-US"/>
                    </a:p>
                  </a:txBody>
                  <a:tcPr/>
                </a:tc>
                <a:tc>
                  <a:txBody>
                    <a:bodyPr/>
                    <a:lstStyle/>
                    <a:p>
                      <a:pPr algn="ctr">
                        <a:spcAft>
                          <a:spcPts val="0"/>
                        </a:spcAft>
                      </a:pPr>
                      <a:r>
                        <a:rPr lang="zh-CN" sz="2000" kern="100">
                          <a:effectLst/>
                          <a:latin typeface="Times New Roman" panose="02020603050405020304" pitchFamily="18" charset="0"/>
                          <a:ea typeface="宋体" panose="02010600030101010101" pitchFamily="2" charset="-122"/>
                        </a:rPr>
                        <a:t>地址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effectLst/>
                          <a:latin typeface="Times New Roman" panose="02020603050405020304" pitchFamily="18" charset="0"/>
                          <a:ea typeface="宋体" panose="02010600030101010101" pitchFamily="2" charset="-122"/>
                        </a:rPr>
                        <a:t>接口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spcAft>
                          <a:spcPts val="0"/>
                        </a:spcAft>
                      </a:pPr>
                      <a:r>
                        <a:rPr lang="zh-CN" sz="2000" kern="100">
                          <a:effectLst/>
                          <a:latin typeface="Times New Roman" panose="02020603050405020304" pitchFamily="18" charset="0"/>
                          <a:ea typeface="宋体" panose="02010600030101010101" pitchFamily="2" charset="-122"/>
                        </a:rPr>
                        <a:t>地址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effectLst/>
                          <a:latin typeface="Times New Roman" panose="02020603050405020304" pitchFamily="18" charset="0"/>
                          <a:ea typeface="宋体" panose="02010600030101010101" pitchFamily="2" charset="-122"/>
                        </a:rPr>
                        <a:t>接口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4271637676"/>
                  </a:ext>
                </a:extLst>
              </a:tr>
              <a:tr h="360040">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B </a:t>
                      </a:r>
                      <a:r>
                        <a:rPr lang="zh-CN" sz="2000" kern="100">
                          <a:effectLst/>
                          <a:latin typeface="Times New Roman" panose="02020603050405020304" pitchFamily="18" charset="0"/>
                          <a:ea typeface="宋体" panose="02010600030101010101" pitchFamily="2" charset="-122"/>
                        </a:rPr>
                        <a:t>→ </a:t>
                      </a:r>
                      <a:r>
                        <a:rPr lang="en-US" sz="2000" kern="100">
                          <a:effectLst/>
                          <a:latin typeface="Times New Roman" panose="02020603050405020304" pitchFamily="18" charset="0"/>
                          <a:ea typeface="宋体" panose="02010600030101010101" pitchFamily="2" charset="-122"/>
                        </a:rPr>
                        <a:t>F</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panose="02020603050405020304" pitchFamily="18" charset="0"/>
                          <a:ea typeface="宋体" panose="02010600030101010101" pitchFamily="2" charset="-122"/>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6071796"/>
                  </a:ext>
                </a:extLst>
              </a:tr>
              <a:tr h="360040">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D </a:t>
                      </a:r>
                      <a:r>
                        <a:rPr lang="zh-CN" sz="2000" kern="100">
                          <a:effectLst/>
                          <a:latin typeface="Times New Roman" panose="02020603050405020304" pitchFamily="18" charset="0"/>
                          <a:ea typeface="宋体" panose="02010600030101010101" pitchFamily="2" charset="-122"/>
                        </a:rPr>
                        <a:t>→ </a:t>
                      </a:r>
                      <a:r>
                        <a:rPr lang="en-US" sz="2000" kern="100">
                          <a:effectLst/>
                          <a:latin typeface="Times New Roman" panose="02020603050405020304" pitchFamily="18" charset="0"/>
                          <a:ea typeface="宋体" panose="02010600030101010101" pitchFamily="2" charset="-122"/>
                        </a:rPr>
                        <a:t>A</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160355"/>
                  </a:ext>
                </a:extLst>
              </a:tr>
              <a:tr h="360040">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C </a:t>
                      </a:r>
                      <a:r>
                        <a:rPr lang="zh-CN" sz="2000" kern="100">
                          <a:effectLst/>
                          <a:latin typeface="Times New Roman" panose="02020603050405020304" pitchFamily="18" charset="0"/>
                          <a:ea typeface="宋体" panose="02010600030101010101" pitchFamily="2" charset="-122"/>
                        </a:rPr>
                        <a:t>→ </a:t>
                      </a:r>
                      <a:r>
                        <a:rPr lang="en-US" sz="2000" kern="100">
                          <a:effectLst/>
                          <a:latin typeface="Times New Roman" panose="02020603050405020304" pitchFamily="18" charset="0"/>
                          <a:ea typeface="宋体" panose="02010600030101010101" pitchFamily="2" charset="-122"/>
                        </a:rPr>
                        <a:t>D</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panose="02020603050405020304" pitchFamily="18" charset="0"/>
                          <a:ea typeface="宋体" panose="02010600030101010101" pitchFamily="2" charset="-122"/>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931421"/>
                  </a:ext>
                </a:extLst>
              </a:tr>
              <a:tr h="360040">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E </a:t>
                      </a:r>
                      <a:r>
                        <a:rPr lang="zh-CN" sz="2000" kern="100">
                          <a:effectLst/>
                          <a:latin typeface="Times New Roman" panose="02020603050405020304" pitchFamily="18" charset="0"/>
                          <a:ea typeface="宋体" panose="02010600030101010101" pitchFamily="2" charset="-122"/>
                        </a:rPr>
                        <a:t>→ </a:t>
                      </a:r>
                      <a:r>
                        <a:rPr lang="en-US" sz="2000" kern="100">
                          <a:effectLst/>
                          <a:latin typeface="Times New Roman" panose="02020603050405020304" pitchFamily="18" charset="0"/>
                          <a:ea typeface="宋体" panose="02010600030101010101" pitchFamily="2" charset="-122"/>
                        </a:rPr>
                        <a:t>A</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panose="02020603050405020304" pitchFamily="18" charset="0"/>
                          <a:ea typeface="宋体" panose="02010600030101010101" pitchFamily="2" charset="-122"/>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9514869"/>
                  </a:ext>
                </a:extLst>
              </a:tr>
              <a:tr h="360040">
                <a:tc>
                  <a:txBody>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A </a:t>
                      </a:r>
                      <a:r>
                        <a:rPr lang="zh-CN" sz="2000" kern="100">
                          <a:solidFill>
                            <a:srgbClr val="000000"/>
                          </a:solidFill>
                          <a:effectLst/>
                          <a:latin typeface="Times New Roman" panose="02020603050405020304" pitchFamily="18" charset="0"/>
                          <a:ea typeface="宋体" panose="02010600030101010101" pitchFamily="2" charset="-122"/>
                        </a:rPr>
                        <a:t>→ </a:t>
                      </a:r>
                      <a:r>
                        <a:rPr lang="en-US" sz="2000" kern="100">
                          <a:solidFill>
                            <a:srgbClr val="000000"/>
                          </a:solidFill>
                          <a:effectLst/>
                          <a:latin typeface="Times New Roman" panose="02020603050405020304" pitchFamily="18" charset="0"/>
                          <a:ea typeface="宋体" panose="02010600030101010101" pitchFamily="2" charset="-122"/>
                        </a:rPr>
                        <a:t>C</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panose="02020603050405020304" pitchFamily="18" charset="0"/>
                          <a:ea typeface="宋体" panose="02010600030101010101" pitchFamily="2" charset="-122"/>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0543288"/>
                  </a:ext>
                </a:extLst>
              </a:tr>
            </a:tbl>
          </a:graphicData>
        </a:graphic>
      </p:graphicFrame>
      <p:pic>
        <p:nvPicPr>
          <p:cNvPr id="1025" name="对象 1">
            <a:extLst>
              <a:ext uri="{FF2B5EF4-FFF2-40B4-BE49-F238E27FC236}">
                <a16:creationId xmlns:a16="http://schemas.microsoft.com/office/drawing/2014/main" id="{8FF52F8C-A06D-41F0-A5F3-1FE05EAC5927}"/>
              </a:ext>
            </a:extLst>
          </p:cNvPr>
          <p:cNvPicPr>
            <a:picLocks noChangeArrowheads="1"/>
          </p:cNvPicPr>
          <p:nvPr/>
        </p:nvPicPr>
        <p:blipFill>
          <a:blip r:embed="rId2">
            <a:extLst>
              <a:ext uri="{28A0092B-C50C-407E-A947-70E740481C1C}">
                <a14:useLocalDpi xmlns:a14="http://schemas.microsoft.com/office/drawing/2010/main" val="0"/>
              </a:ext>
            </a:extLst>
          </a:blip>
          <a:srcRect l="-935" t="-8356" r="-24" b="-1302"/>
          <a:stretch>
            <a:fillRect/>
          </a:stretch>
        </p:blipFill>
        <p:spPr bwMode="auto">
          <a:xfrm>
            <a:off x="1080590" y="332656"/>
            <a:ext cx="7235825"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0019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100F4EF6-7A8C-400F-B793-E3452D08DBF5}"/>
              </a:ext>
            </a:extLst>
          </p:cNvPr>
          <p:cNvSpPr>
            <a:spLocks noGrp="1" noChangeArrowheads="1"/>
          </p:cNvSpPr>
          <p:nvPr>
            <p:ph type="title"/>
          </p:nvPr>
        </p:nvSpPr>
        <p:spPr/>
        <p:txBody>
          <a:bodyPr/>
          <a:lstStyle/>
          <a:p>
            <a:pPr eaLnBrk="1" hangingPunct="1"/>
            <a:r>
              <a:rPr lang="zh-CN" altLang="en-US"/>
              <a:t>网桥在转发表中登记以下三个信息</a:t>
            </a:r>
          </a:p>
        </p:txBody>
      </p:sp>
      <p:sp>
        <p:nvSpPr>
          <p:cNvPr id="93187" name="Rectangle 3">
            <a:extLst>
              <a:ext uri="{FF2B5EF4-FFF2-40B4-BE49-F238E27FC236}">
                <a16:creationId xmlns:a16="http://schemas.microsoft.com/office/drawing/2014/main" id="{6C0119FE-8346-4FEE-A4E4-F4CD0DFC56DB}"/>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000" dirty="0"/>
              <a:t>在网桥的转发表中写入的信息除了</a:t>
            </a:r>
            <a:r>
              <a:rPr lang="zh-CN" altLang="en-US" sz="2000" dirty="0">
                <a:solidFill>
                  <a:schemeClr val="hlink"/>
                </a:solidFill>
              </a:rPr>
              <a:t>地址</a:t>
            </a:r>
            <a:r>
              <a:rPr lang="zh-CN" altLang="en-US" sz="2000" dirty="0"/>
              <a:t>和</a:t>
            </a:r>
            <a:r>
              <a:rPr lang="zh-CN" altLang="en-US" sz="2000" dirty="0">
                <a:solidFill>
                  <a:schemeClr val="hlink"/>
                </a:solidFill>
              </a:rPr>
              <a:t>接口</a:t>
            </a:r>
            <a:r>
              <a:rPr lang="zh-CN" altLang="en-US" sz="2000" dirty="0"/>
              <a:t>外，还有帧进入该网桥的</a:t>
            </a:r>
            <a:r>
              <a:rPr lang="zh-CN" altLang="en-US" sz="2000" dirty="0">
                <a:solidFill>
                  <a:schemeClr val="hlink"/>
                </a:solidFill>
              </a:rPr>
              <a:t>时间</a:t>
            </a:r>
            <a:r>
              <a:rPr lang="zh-CN" altLang="en-US" sz="2000" dirty="0"/>
              <a:t>。</a:t>
            </a:r>
          </a:p>
          <a:p>
            <a:pPr eaLnBrk="1" hangingPunct="1">
              <a:buFont typeface="Wingdings" panose="05000000000000000000" pitchFamily="2" charset="2"/>
              <a:buNone/>
            </a:pPr>
            <a:r>
              <a:rPr lang="zh-CN" altLang="en-US" sz="2000" dirty="0"/>
              <a:t>这是因为以太网的拓扑可能经常会发生变化，站点也可能会更换适配器（这就改变了站点的地址）。另外，以太网上的工作站并非总是接通电源的。</a:t>
            </a:r>
          </a:p>
          <a:p>
            <a:pPr eaLnBrk="1" hangingPunct="1">
              <a:buFont typeface="Wingdings" panose="05000000000000000000" pitchFamily="2" charset="2"/>
              <a:buNone/>
            </a:pPr>
            <a:r>
              <a:rPr lang="zh-CN" altLang="en-US" sz="2000" dirty="0"/>
              <a:t>把每个帧到达网桥的时间登记下来，就可以在转发表中只保留网络拓扑的</a:t>
            </a:r>
            <a:r>
              <a:rPr lang="zh-CN" altLang="en-US" sz="2000" dirty="0">
                <a:solidFill>
                  <a:schemeClr val="hlink"/>
                </a:solidFill>
              </a:rPr>
              <a:t>最新状态信息</a:t>
            </a:r>
            <a:r>
              <a:rPr lang="zh-CN" altLang="en-US" sz="2000" dirty="0"/>
              <a:t>。这样就使得网桥中的转发表能反映当前网络的最新拓扑状态。</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953659E0-65AE-48CB-8A4C-E8517E0906E0}"/>
              </a:ext>
            </a:extLst>
          </p:cNvPr>
          <p:cNvSpPr>
            <a:spLocks noGrp="1" noChangeArrowheads="1"/>
          </p:cNvSpPr>
          <p:nvPr>
            <p:ph type="title"/>
          </p:nvPr>
        </p:nvSpPr>
        <p:spPr/>
        <p:txBody>
          <a:bodyPr/>
          <a:lstStyle/>
          <a:p>
            <a:pPr eaLnBrk="1" hangingPunct="1"/>
            <a:r>
              <a:rPr lang="zh-CN" altLang="en-US"/>
              <a:t>多接口网桥：交换机</a:t>
            </a:r>
          </a:p>
        </p:txBody>
      </p:sp>
      <p:sp>
        <p:nvSpPr>
          <p:cNvPr id="97283" name="Rectangle 3">
            <a:extLst>
              <a:ext uri="{FF2B5EF4-FFF2-40B4-BE49-F238E27FC236}">
                <a16:creationId xmlns:a16="http://schemas.microsoft.com/office/drawing/2014/main" id="{84DE514F-C2AA-4114-B3FA-606D87357A26}"/>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000"/>
              <a:t>1990 </a:t>
            </a:r>
            <a:r>
              <a:rPr lang="zh-CN" altLang="en-US" sz="2000"/>
              <a:t>年问世的</a:t>
            </a:r>
            <a:r>
              <a:rPr lang="zh-CN" altLang="en-US" sz="2000">
                <a:solidFill>
                  <a:schemeClr val="hlink"/>
                </a:solidFill>
              </a:rPr>
              <a:t>交换式集线器</a:t>
            </a:r>
            <a:r>
              <a:rPr lang="en-US" altLang="zh-CN" sz="2000"/>
              <a:t>(switching hub)</a:t>
            </a:r>
            <a:r>
              <a:rPr lang="zh-CN" altLang="en-US" sz="2000"/>
              <a:t>，可明显地提高局域网的性能。</a:t>
            </a:r>
          </a:p>
          <a:p>
            <a:pPr eaLnBrk="1" hangingPunct="1">
              <a:buFont typeface="Wingdings" panose="05000000000000000000" pitchFamily="2" charset="2"/>
              <a:buNone/>
            </a:pPr>
            <a:r>
              <a:rPr lang="zh-CN" altLang="en-US" sz="2000"/>
              <a:t>交换式集线器常称为</a:t>
            </a:r>
            <a:r>
              <a:rPr lang="zh-CN" altLang="en-US" sz="2000">
                <a:solidFill>
                  <a:schemeClr val="hlink"/>
                </a:solidFill>
              </a:rPr>
              <a:t>以太网交换机</a:t>
            </a:r>
            <a:r>
              <a:rPr lang="en-US" altLang="zh-CN" sz="2000"/>
              <a:t>(switch)</a:t>
            </a:r>
            <a:r>
              <a:rPr lang="zh-CN" altLang="en-US" sz="2000"/>
              <a:t>或第二层交换机（表明此交换机工作在数据链路层）。</a:t>
            </a:r>
          </a:p>
          <a:p>
            <a:pPr eaLnBrk="1" hangingPunct="1">
              <a:buFont typeface="Wingdings" panose="05000000000000000000" pitchFamily="2" charset="2"/>
              <a:buNone/>
            </a:pPr>
            <a:r>
              <a:rPr lang="zh-CN" altLang="en-US" sz="2000"/>
              <a:t>以太网交换机通常都有十几个接口。因此，以太网交换机实质上就是一个</a:t>
            </a:r>
            <a:r>
              <a:rPr lang="zh-CN" altLang="en-US" sz="2000">
                <a:solidFill>
                  <a:schemeClr val="hlink"/>
                </a:solidFill>
              </a:rPr>
              <a:t>多接口的网桥</a:t>
            </a:r>
            <a:r>
              <a:rPr lang="zh-CN" altLang="en-US" sz="2000"/>
              <a:t>，可见交换机工作在数据链路层。</a:t>
            </a:r>
          </a:p>
          <a:p>
            <a:pPr eaLnBrk="1" hangingPunct="1">
              <a:buFont typeface="Wingdings" panose="05000000000000000000" pitchFamily="2" charset="2"/>
              <a:buNone/>
            </a:pPr>
            <a:r>
              <a:rPr lang="zh-CN" altLang="en-US" sz="2000"/>
              <a:t>交换机特点：</a:t>
            </a:r>
          </a:p>
          <a:p>
            <a:pPr lvl="1" eaLnBrk="1" hangingPunct="1"/>
            <a:r>
              <a:rPr lang="zh-CN" altLang="en-US" sz="2000"/>
              <a:t>以太网交换机的每个接口都直接与主机相连，并且一般都工作在</a:t>
            </a:r>
            <a:r>
              <a:rPr lang="zh-CN" altLang="en-US" sz="2000">
                <a:solidFill>
                  <a:schemeClr val="hlink"/>
                </a:solidFill>
              </a:rPr>
              <a:t>全双工方式</a:t>
            </a:r>
            <a:r>
              <a:rPr lang="zh-CN" altLang="en-US" sz="2000"/>
              <a:t>。</a:t>
            </a:r>
          </a:p>
          <a:p>
            <a:pPr lvl="1" eaLnBrk="1" hangingPunct="1"/>
            <a:r>
              <a:rPr lang="zh-CN" altLang="en-US" sz="2000"/>
              <a:t>交换机能同时连通许多对的接口，使每一对相互通信的主机都能像独占通信媒体那样，进行无碰撞地传输数据。 </a:t>
            </a:r>
          </a:p>
          <a:p>
            <a:pPr lvl="1" eaLnBrk="1" hangingPunct="1"/>
            <a:r>
              <a:rPr lang="zh-CN" altLang="en-US" sz="2000"/>
              <a:t>以太网交换机由于使用了专用的交换结构芯片，其交换速率就较高。</a:t>
            </a:r>
          </a:p>
          <a:p>
            <a:pPr eaLnBrk="1" hangingPunct="1">
              <a:buFont typeface="Wingdings" panose="05000000000000000000" pitchFamily="2" charset="2"/>
              <a:buNone/>
            </a:pPr>
            <a:endParaRPr lang="zh-CN" altLang="en-US" sz="200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9B3D585B-355F-4F3D-AC7D-3F42D3A29C9B}"/>
              </a:ext>
            </a:extLst>
          </p:cNvPr>
          <p:cNvSpPr>
            <a:spLocks noGrp="1" noChangeArrowheads="1"/>
          </p:cNvSpPr>
          <p:nvPr>
            <p:ph type="title"/>
          </p:nvPr>
        </p:nvSpPr>
        <p:spPr/>
        <p:txBody>
          <a:bodyPr/>
          <a:lstStyle/>
          <a:p>
            <a:pPr eaLnBrk="1" hangingPunct="1"/>
            <a:r>
              <a:rPr lang="zh-CN" altLang="en-US"/>
              <a:t>用交换机扩展以太网</a:t>
            </a:r>
          </a:p>
        </p:txBody>
      </p:sp>
      <p:sp>
        <p:nvSpPr>
          <p:cNvPr id="98307" name="Freeform 4">
            <a:extLst>
              <a:ext uri="{FF2B5EF4-FFF2-40B4-BE49-F238E27FC236}">
                <a16:creationId xmlns:a16="http://schemas.microsoft.com/office/drawing/2014/main" id="{7E9B0A58-E88F-42B5-A295-C7E1C8476C15}"/>
              </a:ext>
            </a:extLst>
          </p:cNvPr>
          <p:cNvSpPr>
            <a:spLocks noChangeArrowheads="1"/>
          </p:cNvSpPr>
          <p:nvPr/>
        </p:nvSpPr>
        <p:spPr bwMode="auto">
          <a:xfrm flipV="1">
            <a:off x="5162550" y="2587625"/>
            <a:ext cx="2003425" cy="88900"/>
          </a:xfrm>
          <a:custGeom>
            <a:avLst/>
            <a:gdLst>
              <a:gd name="T0" fmla="*/ 2147483647 w 689"/>
              <a:gd name="T1" fmla="*/ 2147483647 h 178"/>
              <a:gd name="T2" fmla="*/ 0 w 689"/>
              <a:gd name="T3" fmla="*/ 0 h 178"/>
              <a:gd name="T4" fmla="*/ 0 60000 65536"/>
              <a:gd name="T5" fmla="*/ 0 60000 65536"/>
              <a:gd name="T6" fmla="*/ 0 w 689"/>
              <a:gd name="T7" fmla="*/ 0 h 178"/>
              <a:gd name="T8" fmla="*/ 689 w 689"/>
              <a:gd name="T9" fmla="*/ 178 h 178"/>
            </a:gdLst>
            <a:ahLst/>
            <a:cxnLst>
              <a:cxn ang="T4">
                <a:pos x="T0" y="T1"/>
              </a:cxn>
              <a:cxn ang="T5">
                <a:pos x="T2" y="T3"/>
              </a:cxn>
            </a:cxnLst>
            <a:rect l="T6" t="T7" r="T8" b="T9"/>
            <a:pathLst>
              <a:path w="689" h="178">
                <a:moveTo>
                  <a:pt x="689" y="178"/>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308" name="Freeform 5">
            <a:extLst>
              <a:ext uri="{FF2B5EF4-FFF2-40B4-BE49-F238E27FC236}">
                <a16:creationId xmlns:a16="http://schemas.microsoft.com/office/drawing/2014/main" id="{96B095F3-B1CA-4169-B509-D70A3F36FF21}"/>
              </a:ext>
            </a:extLst>
          </p:cNvPr>
          <p:cNvSpPr>
            <a:spLocks noChangeArrowheads="1"/>
          </p:cNvSpPr>
          <p:nvPr/>
        </p:nvSpPr>
        <p:spPr bwMode="auto">
          <a:xfrm rot="9955067">
            <a:off x="7359650" y="2330450"/>
            <a:ext cx="1382713" cy="144463"/>
          </a:xfrm>
          <a:custGeom>
            <a:avLst/>
            <a:gdLst>
              <a:gd name="T0" fmla="*/ 2147483647 w 956"/>
              <a:gd name="T1" fmla="*/ 2147483647 h 122"/>
              <a:gd name="T2" fmla="*/ 2147483647 w 956"/>
              <a:gd name="T3" fmla="*/ 2147483647 h 122"/>
              <a:gd name="T4" fmla="*/ 2147483647 w 956"/>
              <a:gd name="T5" fmla="*/ 2147483647 h 122"/>
              <a:gd name="T6" fmla="*/ 0 w 956"/>
              <a:gd name="T7" fmla="*/ 0 h 122"/>
              <a:gd name="T8" fmla="*/ 0 60000 65536"/>
              <a:gd name="T9" fmla="*/ 0 60000 65536"/>
              <a:gd name="T10" fmla="*/ 0 60000 65536"/>
              <a:gd name="T11" fmla="*/ 0 60000 65536"/>
              <a:gd name="T12" fmla="*/ 0 w 956"/>
              <a:gd name="T13" fmla="*/ 0 h 122"/>
              <a:gd name="T14" fmla="*/ 956 w 956"/>
              <a:gd name="T15" fmla="*/ 122 h 122"/>
            </a:gdLst>
            <a:ahLst/>
            <a:cxnLst>
              <a:cxn ang="T8">
                <a:pos x="T0" y="T1"/>
              </a:cxn>
              <a:cxn ang="T9">
                <a:pos x="T2" y="T3"/>
              </a:cxn>
              <a:cxn ang="T10">
                <a:pos x="T4" y="T5"/>
              </a:cxn>
              <a:cxn ang="T11">
                <a:pos x="T6" y="T7"/>
              </a:cxn>
            </a:cxnLst>
            <a:rect l="T12" t="T13" r="T14" b="T15"/>
            <a:pathLst>
              <a:path w="956" h="122">
                <a:moveTo>
                  <a:pt x="956" y="122"/>
                </a:moveTo>
                <a:lnTo>
                  <a:pt x="467" y="11"/>
                </a:lnTo>
                <a:lnTo>
                  <a:pt x="511" y="111"/>
                </a:ln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309" name="Line 6">
            <a:extLst>
              <a:ext uri="{FF2B5EF4-FFF2-40B4-BE49-F238E27FC236}">
                <a16:creationId xmlns:a16="http://schemas.microsoft.com/office/drawing/2014/main" id="{0F393DAA-3F43-40E0-B996-6CC37D60C485}"/>
              </a:ext>
            </a:extLst>
          </p:cNvPr>
          <p:cNvSpPr>
            <a:spLocks noChangeShapeType="1"/>
          </p:cNvSpPr>
          <p:nvPr/>
        </p:nvSpPr>
        <p:spPr bwMode="auto">
          <a:xfrm flipH="1" flipV="1">
            <a:off x="2051050" y="2071688"/>
            <a:ext cx="2190750" cy="3810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0" name="Line 7">
            <a:extLst>
              <a:ext uri="{FF2B5EF4-FFF2-40B4-BE49-F238E27FC236}">
                <a16:creationId xmlns:a16="http://schemas.microsoft.com/office/drawing/2014/main" id="{E2A9839B-8425-4DA5-A40D-42ECDD420286}"/>
              </a:ext>
            </a:extLst>
          </p:cNvPr>
          <p:cNvSpPr>
            <a:spLocks noChangeShapeType="1"/>
          </p:cNvSpPr>
          <p:nvPr/>
        </p:nvSpPr>
        <p:spPr bwMode="auto">
          <a:xfrm flipH="1">
            <a:off x="2124075" y="2636838"/>
            <a:ext cx="2139950" cy="44291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1" name="Line 8">
            <a:extLst>
              <a:ext uri="{FF2B5EF4-FFF2-40B4-BE49-F238E27FC236}">
                <a16:creationId xmlns:a16="http://schemas.microsoft.com/office/drawing/2014/main" id="{A182AA2A-D4D0-497F-96CD-23439DE03E13}"/>
              </a:ext>
            </a:extLst>
          </p:cNvPr>
          <p:cNvSpPr>
            <a:spLocks noChangeShapeType="1"/>
          </p:cNvSpPr>
          <p:nvPr/>
        </p:nvSpPr>
        <p:spPr bwMode="auto">
          <a:xfrm flipH="1">
            <a:off x="3203575" y="2770188"/>
            <a:ext cx="1182688" cy="95726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2" name="Line 9">
            <a:extLst>
              <a:ext uri="{FF2B5EF4-FFF2-40B4-BE49-F238E27FC236}">
                <a16:creationId xmlns:a16="http://schemas.microsoft.com/office/drawing/2014/main" id="{AF4C02D5-7E0F-4891-8251-BF753644F79C}"/>
              </a:ext>
            </a:extLst>
          </p:cNvPr>
          <p:cNvSpPr>
            <a:spLocks noChangeShapeType="1"/>
          </p:cNvSpPr>
          <p:nvPr/>
        </p:nvSpPr>
        <p:spPr bwMode="auto">
          <a:xfrm>
            <a:off x="5087938" y="2679700"/>
            <a:ext cx="1212850" cy="9763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3" name="Line 10">
            <a:extLst>
              <a:ext uri="{FF2B5EF4-FFF2-40B4-BE49-F238E27FC236}">
                <a16:creationId xmlns:a16="http://schemas.microsoft.com/office/drawing/2014/main" id="{B2124A08-13BB-421E-8692-85D021BEA0B7}"/>
              </a:ext>
            </a:extLst>
          </p:cNvPr>
          <p:cNvSpPr>
            <a:spLocks noChangeShapeType="1"/>
          </p:cNvSpPr>
          <p:nvPr/>
        </p:nvSpPr>
        <p:spPr bwMode="auto">
          <a:xfrm flipH="1">
            <a:off x="4643438" y="2770188"/>
            <a:ext cx="12700" cy="88582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4" name="Text Box 11">
            <a:extLst>
              <a:ext uri="{FF2B5EF4-FFF2-40B4-BE49-F238E27FC236}">
                <a16:creationId xmlns:a16="http://schemas.microsoft.com/office/drawing/2014/main" id="{102A3B8D-11A0-4685-A97A-48191F4CD2AC}"/>
              </a:ext>
            </a:extLst>
          </p:cNvPr>
          <p:cNvSpPr txBox="1">
            <a:spLocks noChangeArrowheads="1"/>
          </p:cNvSpPr>
          <p:nvPr/>
        </p:nvSpPr>
        <p:spPr bwMode="auto">
          <a:xfrm>
            <a:off x="2339975" y="3511550"/>
            <a:ext cx="690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一系</a:t>
            </a:r>
          </a:p>
        </p:txBody>
      </p:sp>
      <p:sp>
        <p:nvSpPr>
          <p:cNvPr id="98315" name="Text Box 12">
            <a:extLst>
              <a:ext uri="{FF2B5EF4-FFF2-40B4-BE49-F238E27FC236}">
                <a16:creationId xmlns:a16="http://schemas.microsoft.com/office/drawing/2014/main" id="{6D6763D9-DA4A-46D6-BB12-5B9B87EE0436}"/>
              </a:ext>
            </a:extLst>
          </p:cNvPr>
          <p:cNvSpPr txBox="1">
            <a:spLocks noChangeArrowheads="1"/>
          </p:cNvSpPr>
          <p:nvPr/>
        </p:nvSpPr>
        <p:spPr bwMode="auto">
          <a:xfrm>
            <a:off x="5364163" y="35829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三系</a:t>
            </a:r>
          </a:p>
        </p:txBody>
      </p:sp>
      <p:sp>
        <p:nvSpPr>
          <p:cNvPr id="98316" name="Text Box 13">
            <a:extLst>
              <a:ext uri="{FF2B5EF4-FFF2-40B4-BE49-F238E27FC236}">
                <a16:creationId xmlns:a16="http://schemas.microsoft.com/office/drawing/2014/main" id="{50E2856B-C059-463D-90FF-4EAF74395497}"/>
              </a:ext>
            </a:extLst>
          </p:cNvPr>
          <p:cNvSpPr txBox="1">
            <a:spLocks noChangeArrowheads="1"/>
          </p:cNvSpPr>
          <p:nvPr/>
        </p:nvSpPr>
        <p:spPr bwMode="auto">
          <a:xfrm>
            <a:off x="3779838" y="35829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二系</a:t>
            </a:r>
          </a:p>
        </p:txBody>
      </p:sp>
      <p:sp>
        <p:nvSpPr>
          <p:cNvPr id="98317" name="Text Box 14">
            <a:extLst>
              <a:ext uri="{FF2B5EF4-FFF2-40B4-BE49-F238E27FC236}">
                <a16:creationId xmlns:a16="http://schemas.microsoft.com/office/drawing/2014/main" id="{C913A12B-73B2-4204-B013-A3D3160854FE}"/>
              </a:ext>
            </a:extLst>
          </p:cNvPr>
          <p:cNvSpPr txBox="1">
            <a:spLocks noChangeArrowheads="1"/>
          </p:cNvSpPr>
          <p:nvPr/>
        </p:nvSpPr>
        <p:spPr bwMode="auto">
          <a:xfrm>
            <a:off x="6588125" y="3582988"/>
            <a:ext cx="1385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10BASE-T</a:t>
            </a:r>
          </a:p>
        </p:txBody>
      </p:sp>
      <p:pic>
        <p:nvPicPr>
          <p:cNvPr id="98318" name="Picture 15">
            <a:extLst>
              <a:ext uri="{FF2B5EF4-FFF2-40B4-BE49-F238E27FC236}">
                <a16:creationId xmlns:a16="http://schemas.microsoft.com/office/drawing/2014/main" id="{7C042070-C6FB-4F89-8793-0A612291720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725" y="2244725"/>
            <a:ext cx="9398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8319" name="Picture 16">
            <a:extLst>
              <a:ext uri="{FF2B5EF4-FFF2-40B4-BE49-F238E27FC236}">
                <a16:creationId xmlns:a16="http://schemas.microsoft.com/office/drawing/2014/main" id="{0664C905-9870-4A92-B6EB-957641B967C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613" y="1484313"/>
            <a:ext cx="690562"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20" name="Picture 17">
            <a:extLst>
              <a:ext uri="{FF2B5EF4-FFF2-40B4-BE49-F238E27FC236}">
                <a16:creationId xmlns:a16="http://schemas.microsoft.com/office/drawing/2014/main" id="{51D14B73-AD36-48AF-A795-0CEB8A58EDC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5" y="2719388"/>
            <a:ext cx="6921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1" name="Text Box 18">
            <a:extLst>
              <a:ext uri="{FF2B5EF4-FFF2-40B4-BE49-F238E27FC236}">
                <a16:creationId xmlns:a16="http://schemas.microsoft.com/office/drawing/2014/main" id="{E685661D-3EDB-4139-BC6D-130C9FD78C0B}"/>
              </a:ext>
            </a:extLst>
          </p:cNvPr>
          <p:cNvSpPr txBox="1">
            <a:spLocks noChangeArrowheads="1"/>
          </p:cNvSpPr>
          <p:nvPr/>
        </p:nvSpPr>
        <p:spPr bwMode="auto">
          <a:xfrm>
            <a:off x="7667625" y="1833563"/>
            <a:ext cx="1201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至因特网</a:t>
            </a:r>
          </a:p>
        </p:txBody>
      </p:sp>
      <p:sp>
        <p:nvSpPr>
          <p:cNvPr id="98322" name="Text Box 19">
            <a:extLst>
              <a:ext uri="{FF2B5EF4-FFF2-40B4-BE49-F238E27FC236}">
                <a16:creationId xmlns:a16="http://schemas.microsoft.com/office/drawing/2014/main" id="{203899D3-C684-492A-B938-3A12EAFA7880}"/>
              </a:ext>
            </a:extLst>
          </p:cNvPr>
          <p:cNvSpPr txBox="1">
            <a:spLocks noChangeArrowheads="1"/>
          </p:cNvSpPr>
          <p:nvPr/>
        </p:nvSpPr>
        <p:spPr bwMode="auto">
          <a:xfrm>
            <a:off x="5435600" y="2214563"/>
            <a:ext cx="1227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100 Mb/s</a:t>
            </a:r>
          </a:p>
        </p:txBody>
      </p:sp>
      <p:sp>
        <p:nvSpPr>
          <p:cNvPr id="98323" name="Text Box 20">
            <a:extLst>
              <a:ext uri="{FF2B5EF4-FFF2-40B4-BE49-F238E27FC236}">
                <a16:creationId xmlns:a16="http://schemas.microsoft.com/office/drawing/2014/main" id="{6A8F2D98-43C3-48F0-9B6E-4505A469F6F4}"/>
              </a:ext>
            </a:extLst>
          </p:cNvPr>
          <p:cNvSpPr txBox="1">
            <a:spLocks noChangeArrowheads="1"/>
          </p:cNvSpPr>
          <p:nvPr/>
        </p:nvSpPr>
        <p:spPr bwMode="auto">
          <a:xfrm>
            <a:off x="2408238" y="2466975"/>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100 Mb/s</a:t>
            </a:r>
          </a:p>
        </p:txBody>
      </p:sp>
      <p:sp>
        <p:nvSpPr>
          <p:cNvPr id="98324" name="Text Box 21">
            <a:extLst>
              <a:ext uri="{FF2B5EF4-FFF2-40B4-BE49-F238E27FC236}">
                <a16:creationId xmlns:a16="http://schemas.microsoft.com/office/drawing/2014/main" id="{B37D2FC1-E7F6-4660-B97F-74C5E490DB7C}"/>
              </a:ext>
            </a:extLst>
          </p:cNvPr>
          <p:cNvSpPr txBox="1">
            <a:spLocks noChangeArrowheads="1"/>
          </p:cNvSpPr>
          <p:nvPr/>
        </p:nvSpPr>
        <p:spPr bwMode="auto">
          <a:xfrm>
            <a:off x="2624138" y="1817688"/>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100 Mb/s</a:t>
            </a:r>
          </a:p>
        </p:txBody>
      </p:sp>
      <p:sp>
        <p:nvSpPr>
          <p:cNvPr id="98325" name="Text Box 22">
            <a:extLst>
              <a:ext uri="{FF2B5EF4-FFF2-40B4-BE49-F238E27FC236}">
                <a16:creationId xmlns:a16="http://schemas.microsoft.com/office/drawing/2014/main" id="{674B3C3E-E849-47AB-AF7E-DC472661FD48}"/>
              </a:ext>
            </a:extLst>
          </p:cNvPr>
          <p:cNvSpPr txBox="1">
            <a:spLocks noChangeArrowheads="1"/>
          </p:cNvSpPr>
          <p:nvPr/>
        </p:nvSpPr>
        <p:spPr bwMode="auto">
          <a:xfrm>
            <a:off x="817563" y="1514475"/>
            <a:ext cx="94615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万维网</a:t>
            </a:r>
          </a:p>
          <a:p>
            <a:pPr eaLnBrk="1" hangingPunct="1"/>
            <a:r>
              <a:rPr kumimoji="1" lang="zh-CN" altLang="en-US" sz="2000">
                <a:solidFill>
                  <a:srgbClr val="333399"/>
                </a:solidFill>
                <a:ea typeface="黑体" panose="02010609060101010101" pitchFamily="49" charset="-122"/>
              </a:rPr>
              <a:t>服务器</a:t>
            </a:r>
          </a:p>
        </p:txBody>
      </p:sp>
      <p:sp>
        <p:nvSpPr>
          <p:cNvPr id="98326" name="Text Box 23">
            <a:extLst>
              <a:ext uri="{FF2B5EF4-FFF2-40B4-BE49-F238E27FC236}">
                <a16:creationId xmlns:a16="http://schemas.microsoft.com/office/drawing/2014/main" id="{DB80F438-2500-4679-B19C-EB986B78AB58}"/>
              </a:ext>
            </a:extLst>
          </p:cNvPr>
          <p:cNvSpPr txBox="1">
            <a:spLocks noChangeArrowheads="1"/>
          </p:cNvSpPr>
          <p:nvPr/>
        </p:nvSpPr>
        <p:spPr bwMode="auto">
          <a:xfrm>
            <a:off x="539750" y="2790825"/>
            <a:ext cx="1198563"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电子邮件</a:t>
            </a:r>
          </a:p>
          <a:p>
            <a:pPr eaLnBrk="1" hangingPunct="1"/>
            <a:r>
              <a:rPr kumimoji="1" lang="zh-CN" altLang="en-US" sz="2000">
                <a:solidFill>
                  <a:srgbClr val="333399"/>
                </a:solidFill>
                <a:ea typeface="黑体" panose="02010609060101010101" pitchFamily="49" charset="-122"/>
              </a:rPr>
              <a:t>  服务器</a:t>
            </a:r>
          </a:p>
        </p:txBody>
      </p:sp>
      <p:sp>
        <p:nvSpPr>
          <p:cNvPr id="98327" name="AutoShape 24">
            <a:extLst>
              <a:ext uri="{FF2B5EF4-FFF2-40B4-BE49-F238E27FC236}">
                <a16:creationId xmlns:a16="http://schemas.microsoft.com/office/drawing/2014/main" id="{E46A3DFF-7217-48ED-8D8C-C8985C150BD1}"/>
              </a:ext>
            </a:extLst>
          </p:cNvPr>
          <p:cNvSpPr>
            <a:spLocks noChangeArrowheads="1"/>
          </p:cNvSpPr>
          <p:nvPr/>
        </p:nvSpPr>
        <p:spPr bwMode="auto">
          <a:xfrm>
            <a:off x="4138613" y="1949450"/>
            <a:ext cx="1303337" cy="1023938"/>
          </a:xfrm>
          <a:prstGeom prst="cube">
            <a:avLst>
              <a:gd name="adj" fmla="val 25000"/>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8328" name="Text Box 25">
            <a:extLst>
              <a:ext uri="{FF2B5EF4-FFF2-40B4-BE49-F238E27FC236}">
                <a16:creationId xmlns:a16="http://schemas.microsoft.com/office/drawing/2014/main" id="{081CE653-174F-4F1F-BE81-55BFEE5C38DE}"/>
              </a:ext>
            </a:extLst>
          </p:cNvPr>
          <p:cNvSpPr txBox="1">
            <a:spLocks noChangeArrowheads="1"/>
          </p:cNvSpPr>
          <p:nvPr/>
        </p:nvSpPr>
        <p:spPr bwMode="auto">
          <a:xfrm>
            <a:off x="4186238" y="2214563"/>
            <a:ext cx="94615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以太网</a:t>
            </a:r>
          </a:p>
          <a:p>
            <a:pPr eaLnBrk="1" hangingPunct="1"/>
            <a:r>
              <a:rPr kumimoji="1" lang="zh-CN" altLang="en-US" sz="2000">
                <a:solidFill>
                  <a:srgbClr val="333399"/>
                </a:solidFill>
                <a:ea typeface="黑体" panose="02010609060101010101" pitchFamily="49" charset="-122"/>
              </a:rPr>
              <a:t>交换机</a:t>
            </a:r>
          </a:p>
        </p:txBody>
      </p:sp>
      <p:sp>
        <p:nvSpPr>
          <p:cNvPr id="98329" name="Text Box 26">
            <a:extLst>
              <a:ext uri="{FF2B5EF4-FFF2-40B4-BE49-F238E27FC236}">
                <a16:creationId xmlns:a16="http://schemas.microsoft.com/office/drawing/2014/main" id="{F1550778-06D4-40EB-99C5-E5A1515E5A31}"/>
              </a:ext>
            </a:extLst>
          </p:cNvPr>
          <p:cNvSpPr txBox="1">
            <a:spLocks noChangeArrowheads="1"/>
          </p:cNvSpPr>
          <p:nvPr/>
        </p:nvSpPr>
        <p:spPr bwMode="auto">
          <a:xfrm>
            <a:off x="6634163" y="1803400"/>
            <a:ext cx="944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路由器</a:t>
            </a:r>
          </a:p>
        </p:txBody>
      </p:sp>
      <p:grpSp>
        <p:nvGrpSpPr>
          <p:cNvPr id="98330" name="Group 27">
            <a:extLst>
              <a:ext uri="{FF2B5EF4-FFF2-40B4-BE49-F238E27FC236}">
                <a16:creationId xmlns:a16="http://schemas.microsoft.com/office/drawing/2014/main" id="{0477C953-7B97-46F0-8224-31EBA35A334A}"/>
              </a:ext>
            </a:extLst>
          </p:cNvPr>
          <p:cNvGrpSpPr>
            <a:grpSpLocks/>
          </p:cNvGrpSpPr>
          <p:nvPr/>
        </p:nvGrpSpPr>
        <p:grpSpPr bwMode="auto">
          <a:xfrm>
            <a:off x="2627313" y="3619500"/>
            <a:ext cx="1157287" cy="828675"/>
            <a:chOff x="1755" y="2723"/>
            <a:chExt cx="729" cy="522"/>
          </a:xfrm>
        </p:grpSpPr>
        <p:sp>
          <p:nvSpPr>
            <p:cNvPr id="98351" name="Line 28">
              <a:extLst>
                <a:ext uri="{FF2B5EF4-FFF2-40B4-BE49-F238E27FC236}">
                  <a16:creationId xmlns:a16="http://schemas.microsoft.com/office/drawing/2014/main" id="{AF5E68CC-EF2E-42DE-8691-B684834C8896}"/>
                </a:ext>
              </a:extLst>
            </p:cNvPr>
            <p:cNvSpPr>
              <a:spLocks noChangeShapeType="1"/>
            </p:cNvSpPr>
            <p:nvPr/>
          </p:nvSpPr>
          <p:spPr bwMode="auto">
            <a:xfrm flipH="1">
              <a:off x="1835" y="2871"/>
              <a:ext cx="217" cy="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8352" name="Picture 29">
              <a:extLst>
                <a:ext uri="{FF2B5EF4-FFF2-40B4-BE49-F238E27FC236}">
                  <a16:creationId xmlns:a16="http://schemas.microsoft.com/office/drawing/2014/main" id="{5A4DC481-6963-4C40-B6AB-9397D8A365F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8353" name="Line 30">
              <a:extLst>
                <a:ext uri="{FF2B5EF4-FFF2-40B4-BE49-F238E27FC236}">
                  <a16:creationId xmlns:a16="http://schemas.microsoft.com/office/drawing/2014/main" id="{48895D84-0D53-40D0-BFAE-3C8BDB1AA67A}"/>
                </a:ext>
              </a:extLst>
            </p:cNvPr>
            <p:cNvSpPr>
              <a:spLocks noChangeShapeType="1"/>
            </p:cNvSpPr>
            <p:nvPr/>
          </p:nvSpPr>
          <p:spPr bwMode="auto">
            <a:xfrm>
              <a:off x="2171" y="2886"/>
              <a:ext cx="40" cy="2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54" name="Line 31">
              <a:extLst>
                <a:ext uri="{FF2B5EF4-FFF2-40B4-BE49-F238E27FC236}">
                  <a16:creationId xmlns:a16="http://schemas.microsoft.com/office/drawing/2014/main" id="{0BFEFAE4-890E-425B-8A2A-70D3E59AFE54}"/>
                </a:ext>
              </a:extLst>
            </p:cNvPr>
            <p:cNvSpPr>
              <a:spLocks noChangeShapeType="1"/>
            </p:cNvSpPr>
            <p:nvPr/>
          </p:nvSpPr>
          <p:spPr bwMode="auto">
            <a:xfrm>
              <a:off x="2235" y="2892"/>
              <a:ext cx="177" cy="2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55" name="Line 32">
              <a:extLst>
                <a:ext uri="{FF2B5EF4-FFF2-40B4-BE49-F238E27FC236}">
                  <a16:creationId xmlns:a16="http://schemas.microsoft.com/office/drawing/2014/main" id="{8DAA46BA-E24D-4CEF-858F-50B4905097B7}"/>
                </a:ext>
              </a:extLst>
            </p:cNvPr>
            <p:cNvSpPr>
              <a:spLocks noChangeShapeType="1"/>
            </p:cNvSpPr>
            <p:nvPr/>
          </p:nvSpPr>
          <p:spPr bwMode="auto">
            <a:xfrm flipH="1">
              <a:off x="2025" y="2881"/>
              <a:ext cx="76" cy="2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8356" name="Picture 33">
              <a:extLst>
                <a:ext uri="{FF2B5EF4-FFF2-40B4-BE49-F238E27FC236}">
                  <a16:creationId xmlns:a16="http://schemas.microsoft.com/office/drawing/2014/main" id="{536187AF-14B2-4452-B067-28DA068EBB7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8357" name="Picture 34">
              <a:extLst>
                <a:ext uri="{FF2B5EF4-FFF2-40B4-BE49-F238E27FC236}">
                  <a16:creationId xmlns:a16="http://schemas.microsoft.com/office/drawing/2014/main" id="{82558C6E-2ED2-44A2-AC77-386CBF7C41F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8358" name="Picture 35">
              <a:extLst>
                <a:ext uri="{FF2B5EF4-FFF2-40B4-BE49-F238E27FC236}">
                  <a16:creationId xmlns:a16="http://schemas.microsoft.com/office/drawing/2014/main" id="{6B4ABE0C-90CF-4B0C-8B2B-F9134FDE4AE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8359" name="Picture 36">
              <a:extLst>
                <a:ext uri="{FF2B5EF4-FFF2-40B4-BE49-F238E27FC236}">
                  <a16:creationId xmlns:a16="http://schemas.microsoft.com/office/drawing/2014/main" id="{1822C23E-7039-4D66-BFB5-C28C9640A7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98331" name="Group 37">
            <a:extLst>
              <a:ext uri="{FF2B5EF4-FFF2-40B4-BE49-F238E27FC236}">
                <a16:creationId xmlns:a16="http://schemas.microsoft.com/office/drawing/2014/main" id="{EEC330F0-C505-41C2-8FA5-377F83C7181C}"/>
              </a:ext>
            </a:extLst>
          </p:cNvPr>
          <p:cNvGrpSpPr>
            <a:grpSpLocks/>
          </p:cNvGrpSpPr>
          <p:nvPr/>
        </p:nvGrpSpPr>
        <p:grpSpPr bwMode="auto">
          <a:xfrm>
            <a:off x="4068763" y="3619500"/>
            <a:ext cx="1157287" cy="828675"/>
            <a:chOff x="1755" y="2723"/>
            <a:chExt cx="729" cy="522"/>
          </a:xfrm>
        </p:grpSpPr>
        <p:sp>
          <p:nvSpPr>
            <p:cNvPr id="98342" name="Line 38">
              <a:extLst>
                <a:ext uri="{FF2B5EF4-FFF2-40B4-BE49-F238E27FC236}">
                  <a16:creationId xmlns:a16="http://schemas.microsoft.com/office/drawing/2014/main" id="{2650343E-55CB-4655-A774-C836FA0607C3}"/>
                </a:ext>
              </a:extLst>
            </p:cNvPr>
            <p:cNvSpPr>
              <a:spLocks noChangeShapeType="1"/>
            </p:cNvSpPr>
            <p:nvPr/>
          </p:nvSpPr>
          <p:spPr bwMode="auto">
            <a:xfrm flipH="1">
              <a:off x="1835" y="2871"/>
              <a:ext cx="217" cy="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8343" name="Picture 39">
              <a:extLst>
                <a:ext uri="{FF2B5EF4-FFF2-40B4-BE49-F238E27FC236}">
                  <a16:creationId xmlns:a16="http://schemas.microsoft.com/office/drawing/2014/main" id="{4C48AAE7-BB53-4EFA-AB64-2319BBB3391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8344" name="Line 40">
              <a:extLst>
                <a:ext uri="{FF2B5EF4-FFF2-40B4-BE49-F238E27FC236}">
                  <a16:creationId xmlns:a16="http://schemas.microsoft.com/office/drawing/2014/main" id="{ED5838CA-F60F-49CA-8F04-1324CED5C0A4}"/>
                </a:ext>
              </a:extLst>
            </p:cNvPr>
            <p:cNvSpPr>
              <a:spLocks noChangeShapeType="1"/>
            </p:cNvSpPr>
            <p:nvPr/>
          </p:nvSpPr>
          <p:spPr bwMode="auto">
            <a:xfrm>
              <a:off x="2171" y="2886"/>
              <a:ext cx="40" cy="2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5" name="Line 41">
              <a:extLst>
                <a:ext uri="{FF2B5EF4-FFF2-40B4-BE49-F238E27FC236}">
                  <a16:creationId xmlns:a16="http://schemas.microsoft.com/office/drawing/2014/main" id="{2492D346-564D-476D-8EAF-C4B745AFB89F}"/>
                </a:ext>
              </a:extLst>
            </p:cNvPr>
            <p:cNvSpPr>
              <a:spLocks noChangeShapeType="1"/>
            </p:cNvSpPr>
            <p:nvPr/>
          </p:nvSpPr>
          <p:spPr bwMode="auto">
            <a:xfrm>
              <a:off x="2235" y="2892"/>
              <a:ext cx="177" cy="2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6" name="Line 42">
              <a:extLst>
                <a:ext uri="{FF2B5EF4-FFF2-40B4-BE49-F238E27FC236}">
                  <a16:creationId xmlns:a16="http://schemas.microsoft.com/office/drawing/2014/main" id="{DD96BF5D-5B12-4922-84A5-D2D3D4CE71EF}"/>
                </a:ext>
              </a:extLst>
            </p:cNvPr>
            <p:cNvSpPr>
              <a:spLocks noChangeShapeType="1"/>
            </p:cNvSpPr>
            <p:nvPr/>
          </p:nvSpPr>
          <p:spPr bwMode="auto">
            <a:xfrm flipH="1">
              <a:off x="2025" y="2881"/>
              <a:ext cx="76" cy="2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8347" name="Picture 43">
              <a:extLst>
                <a:ext uri="{FF2B5EF4-FFF2-40B4-BE49-F238E27FC236}">
                  <a16:creationId xmlns:a16="http://schemas.microsoft.com/office/drawing/2014/main" id="{67CA7C0A-19D3-4582-BD6E-403E7644541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8348" name="Picture 44">
              <a:extLst>
                <a:ext uri="{FF2B5EF4-FFF2-40B4-BE49-F238E27FC236}">
                  <a16:creationId xmlns:a16="http://schemas.microsoft.com/office/drawing/2014/main" id="{8C957DE0-27D1-4C45-8EA9-F1BBA2FD7F7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8349" name="Picture 45">
              <a:extLst>
                <a:ext uri="{FF2B5EF4-FFF2-40B4-BE49-F238E27FC236}">
                  <a16:creationId xmlns:a16="http://schemas.microsoft.com/office/drawing/2014/main" id="{7DCE182F-93B5-4D40-924A-555FA178500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8350" name="Picture 46">
              <a:extLst>
                <a:ext uri="{FF2B5EF4-FFF2-40B4-BE49-F238E27FC236}">
                  <a16:creationId xmlns:a16="http://schemas.microsoft.com/office/drawing/2014/main" id="{72A9BF12-FD2A-4587-8D38-1C8E449176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98332" name="Group 47">
            <a:extLst>
              <a:ext uri="{FF2B5EF4-FFF2-40B4-BE49-F238E27FC236}">
                <a16:creationId xmlns:a16="http://schemas.microsoft.com/office/drawing/2014/main" id="{0386D998-1367-4E90-A32E-EAA05D1E435A}"/>
              </a:ext>
            </a:extLst>
          </p:cNvPr>
          <p:cNvGrpSpPr>
            <a:grpSpLocks/>
          </p:cNvGrpSpPr>
          <p:nvPr/>
        </p:nvGrpSpPr>
        <p:grpSpPr bwMode="auto">
          <a:xfrm>
            <a:off x="5657850" y="3619500"/>
            <a:ext cx="1157288" cy="828675"/>
            <a:chOff x="1755" y="2723"/>
            <a:chExt cx="729" cy="522"/>
          </a:xfrm>
        </p:grpSpPr>
        <p:sp>
          <p:nvSpPr>
            <p:cNvPr id="98333" name="Line 48">
              <a:extLst>
                <a:ext uri="{FF2B5EF4-FFF2-40B4-BE49-F238E27FC236}">
                  <a16:creationId xmlns:a16="http://schemas.microsoft.com/office/drawing/2014/main" id="{5DFFB1E4-88AE-475C-909B-2FB99C4B2AFF}"/>
                </a:ext>
              </a:extLst>
            </p:cNvPr>
            <p:cNvSpPr>
              <a:spLocks noChangeShapeType="1"/>
            </p:cNvSpPr>
            <p:nvPr/>
          </p:nvSpPr>
          <p:spPr bwMode="auto">
            <a:xfrm flipH="1">
              <a:off x="1835" y="2871"/>
              <a:ext cx="217" cy="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8334" name="Picture 49">
              <a:extLst>
                <a:ext uri="{FF2B5EF4-FFF2-40B4-BE49-F238E27FC236}">
                  <a16:creationId xmlns:a16="http://schemas.microsoft.com/office/drawing/2014/main" id="{31FA0971-B4B9-42FF-9C8F-592F8F8BB14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8335" name="Line 50">
              <a:extLst>
                <a:ext uri="{FF2B5EF4-FFF2-40B4-BE49-F238E27FC236}">
                  <a16:creationId xmlns:a16="http://schemas.microsoft.com/office/drawing/2014/main" id="{6E2C3775-BFC6-4AC2-9F0A-54892FC571D2}"/>
                </a:ext>
              </a:extLst>
            </p:cNvPr>
            <p:cNvSpPr>
              <a:spLocks noChangeShapeType="1"/>
            </p:cNvSpPr>
            <p:nvPr/>
          </p:nvSpPr>
          <p:spPr bwMode="auto">
            <a:xfrm>
              <a:off x="2171" y="2886"/>
              <a:ext cx="40" cy="2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6" name="Line 51">
              <a:extLst>
                <a:ext uri="{FF2B5EF4-FFF2-40B4-BE49-F238E27FC236}">
                  <a16:creationId xmlns:a16="http://schemas.microsoft.com/office/drawing/2014/main" id="{68256EFF-DF0B-45C5-87F9-BA6CF471CAB4}"/>
                </a:ext>
              </a:extLst>
            </p:cNvPr>
            <p:cNvSpPr>
              <a:spLocks noChangeShapeType="1"/>
            </p:cNvSpPr>
            <p:nvPr/>
          </p:nvSpPr>
          <p:spPr bwMode="auto">
            <a:xfrm>
              <a:off x="2235" y="2892"/>
              <a:ext cx="177" cy="2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7" name="Line 52">
              <a:extLst>
                <a:ext uri="{FF2B5EF4-FFF2-40B4-BE49-F238E27FC236}">
                  <a16:creationId xmlns:a16="http://schemas.microsoft.com/office/drawing/2014/main" id="{46033B3E-3D7D-40CF-B152-5EB75BBBA425}"/>
                </a:ext>
              </a:extLst>
            </p:cNvPr>
            <p:cNvSpPr>
              <a:spLocks noChangeShapeType="1"/>
            </p:cNvSpPr>
            <p:nvPr/>
          </p:nvSpPr>
          <p:spPr bwMode="auto">
            <a:xfrm flipH="1">
              <a:off x="2025" y="2881"/>
              <a:ext cx="76" cy="2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8338" name="Picture 53">
              <a:extLst>
                <a:ext uri="{FF2B5EF4-FFF2-40B4-BE49-F238E27FC236}">
                  <a16:creationId xmlns:a16="http://schemas.microsoft.com/office/drawing/2014/main" id="{6A362CE0-9FF6-4ED8-933D-BC075BF96AE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8339" name="Picture 54">
              <a:extLst>
                <a:ext uri="{FF2B5EF4-FFF2-40B4-BE49-F238E27FC236}">
                  <a16:creationId xmlns:a16="http://schemas.microsoft.com/office/drawing/2014/main" id="{11714DF0-06B2-49D5-A745-48BD013D076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8340" name="Picture 55">
              <a:extLst>
                <a:ext uri="{FF2B5EF4-FFF2-40B4-BE49-F238E27FC236}">
                  <a16:creationId xmlns:a16="http://schemas.microsoft.com/office/drawing/2014/main" id="{A23C039B-9576-4D9E-8CA0-7AA3885139F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8341" name="Picture 56">
              <a:extLst>
                <a:ext uri="{FF2B5EF4-FFF2-40B4-BE49-F238E27FC236}">
                  <a16:creationId xmlns:a16="http://schemas.microsoft.com/office/drawing/2014/main" id="{48D4E0AA-756D-4509-BF3F-76B8C5D5B1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0AFBC16E-3753-46BE-8157-A370E27C4988}"/>
              </a:ext>
            </a:extLst>
          </p:cNvPr>
          <p:cNvSpPr>
            <a:spLocks noGrp="1" noChangeArrowheads="1"/>
          </p:cNvSpPr>
          <p:nvPr>
            <p:ph type="title"/>
          </p:nvPr>
        </p:nvSpPr>
        <p:spPr/>
        <p:txBody>
          <a:bodyPr/>
          <a:lstStyle/>
          <a:p>
            <a:pPr eaLnBrk="1" hangingPunct="1"/>
            <a:r>
              <a:rPr lang="zh-CN" altLang="en-US"/>
              <a:t>独占传输媒体的带宽</a:t>
            </a:r>
          </a:p>
        </p:txBody>
      </p:sp>
      <p:sp>
        <p:nvSpPr>
          <p:cNvPr id="99331" name="Rectangle 3">
            <a:extLst>
              <a:ext uri="{FF2B5EF4-FFF2-40B4-BE49-F238E27FC236}">
                <a16:creationId xmlns:a16="http://schemas.microsoft.com/office/drawing/2014/main" id="{63C751D2-E24E-47EB-B73B-1F4A09E8E376}"/>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000"/>
              <a:t>对于普通 </a:t>
            </a:r>
            <a:r>
              <a:rPr lang="en-US" altLang="zh-CN" sz="2000"/>
              <a:t>10 Mb/s </a:t>
            </a:r>
            <a:r>
              <a:rPr lang="zh-CN" altLang="en-US" sz="2000"/>
              <a:t>的共享式以太网，若共有 </a:t>
            </a:r>
            <a:r>
              <a:rPr lang="en-US" altLang="zh-CN" sz="2000" i="1"/>
              <a:t>N </a:t>
            </a:r>
            <a:r>
              <a:rPr lang="zh-CN" altLang="en-US" sz="2000"/>
              <a:t>个用户，则每个用户占有的平均带宽只有总带宽</a:t>
            </a:r>
            <a:r>
              <a:rPr lang="en-US" altLang="zh-CN" sz="2000"/>
              <a:t>(10 Mb/s)</a:t>
            </a:r>
            <a:r>
              <a:rPr lang="zh-CN" altLang="en-US" sz="2000"/>
              <a:t>的 </a:t>
            </a:r>
            <a:r>
              <a:rPr lang="en-US" altLang="zh-CN" sz="2000" i="1"/>
              <a:t>N </a:t>
            </a:r>
            <a:r>
              <a:rPr lang="zh-CN" altLang="en-US" sz="2000"/>
              <a:t>分之一。</a:t>
            </a:r>
          </a:p>
          <a:p>
            <a:pPr eaLnBrk="1" hangingPunct="1">
              <a:buFont typeface="Wingdings" panose="05000000000000000000" pitchFamily="2" charset="2"/>
              <a:buNone/>
            </a:pPr>
            <a:r>
              <a:rPr lang="zh-CN" altLang="en-US" sz="2000"/>
              <a:t>使用以太网交换机时，虽然在每个接口到主机的带宽还是 </a:t>
            </a:r>
            <a:r>
              <a:rPr lang="en-US" altLang="zh-CN" sz="2000"/>
              <a:t>10 Mb/s</a:t>
            </a:r>
            <a:r>
              <a:rPr lang="zh-CN" altLang="en-US" sz="2000"/>
              <a:t>，但由于一个用户在通信时是独占而不是和其他网络用户共享传输媒体的带宽，因此对于拥有 </a:t>
            </a:r>
            <a:r>
              <a:rPr lang="en-US" altLang="zh-CN" sz="2000" i="1"/>
              <a:t>N </a:t>
            </a:r>
            <a:r>
              <a:rPr lang="zh-CN" altLang="en-US" sz="2000"/>
              <a:t>对接口的交换机的总容量为 </a:t>
            </a:r>
            <a:r>
              <a:rPr lang="en-US" altLang="zh-CN" sz="2000" i="1"/>
              <a:t>N</a:t>
            </a:r>
            <a:r>
              <a:rPr lang="en-US" altLang="zh-CN" sz="2000">
                <a:sym typeface="Symbol" panose="05050102010706020507" pitchFamily="18" charset="2"/>
              </a:rPr>
              <a:t></a:t>
            </a:r>
            <a:r>
              <a:rPr lang="en-US" altLang="zh-CN" sz="2000"/>
              <a:t>10 Mb/s</a:t>
            </a:r>
            <a:r>
              <a:rPr lang="zh-CN" altLang="en-US" sz="2000"/>
              <a:t>。这正是交换机的最大优点。</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5FE79B41-5260-4C78-A7B0-1A833E007E48}"/>
              </a:ext>
            </a:extLst>
          </p:cNvPr>
          <p:cNvSpPr>
            <a:spLocks noChangeArrowheads="1"/>
          </p:cNvSpPr>
          <p:nvPr/>
        </p:nvSpPr>
        <p:spPr bwMode="black">
          <a:xfrm>
            <a:off x="0" y="1844675"/>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000066"/>
                </a:solidFill>
                <a:ea typeface="黑体" panose="02010609060101010101" pitchFamily="49" charset="-122"/>
              </a:rPr>
              <a:t>Thank You</a:t>
            </a:r>
            <a:r>
              <a:rPr lang="zh-CN" altLang="en-US" sz="3200">
                <a:solidFill>
                  <a:srgbClr val="000066"/>
                </a:solidFill>
                <a:ea typeface="黑体" panose="02010609060101010101" pitchFamily="49" charset="-122"/>
              </a:rPr>
              <a:t>！</a:t>
            </a:r>
            <a:endParaRPr lang="en-US" altLang="zh-CN" sz="3200">
              <a:solidFill>
                <a:srgbClr val="000066"/>
              </a:solidFill>
              <a:ea typeface="黑体" panose="02010609060101010101" pitchFamily="49" charset="-122"/>
            </a:endParaRPr>
          </a:p>
          <a:p>
            <a:pPr algn="ctr" eaLnBrk="1" hangingPunct="1"/>
            <a:r>
              <a:rPr lang="en-US" altLang="zh-CN" sz="3200">
                <a:solidFill>
                  <a:srgbClr val="000066"/>
                </a:solidFill>
                <a:ea typeface="黑体" panose="02010609060101010101" pitchFamily="49" charset="-122"/>
              </a:rPr>
              <a:t>Any Questions</a:t>
            </a:r>
            <a:r>
              <a:rPr lang="zh-CN" altLang="en-US" sz="3200">
                <a:solidFill>
                  <a:srgbClr val="000066"/>
                </a:solidFill>
                <a:ea typeface="黑体" panose="02010609060101010101" pitchFamily="49"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B3172156-C963-4F13-8A74-1C06B428ADF0}"/>
              </a:ext>
            </a:extLst>
          </p:cNvPr>
          <p:cNvSpPr>
            <a:spLocks noGrp="1" noChangeArrowheads="1"/>
          </p:cNvSpPr>
          <p:nvPr>
            <p:ph type="title"/>
          </p:nvPr>
        </p:nvSpPr>
        <p:spPr/>
        <p:txBody>
          <a:bodyPr/>
          <a:lstStyle/>
          <a:p>
            <a:pPr eaLnBrk="1" hangingPunct="1"/>
            <a:r>
              <a:rPr lang="zh-CN" altLang="en-US"/>
              <a:t>指引</a:t>
            </a:r>
            <a:endParaRPr lang="en-US" altLang="zh-CN"/>
          </a:p>
        </p:txBody>
      </p:sp>
      <p:sp>
        <p:nvSpPr>
          <p:cNvPr id="81923" name="Rectangle 3">
            <a:extLst>
              <a:ext uri="{FF2B5EF4-FFF2-40B4-BE49-F238E27FC236}">
                <a16:creationId xmlns:a16="http://schemas.microsoft.com/office/drawing/2014/main" id="{EDC8A34C-84AA-425F-86C8-7F370F422ACE}"/>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000">
                <a:latin typeface="新宋体" panose="02010609030101010101" pitchFamily="49" charset="-122"/>
                <a:ea typeface="新宋体" panose="02010609030101010101" pitchFamily="49" charset="-122"/>
              </a:rPr>
              <a:t>数据链路层基本概念及基本问题</a:t>
            </a:r>
          </a:p>
          <a:p>
            <a:pPr lvl="1" eaLnBrk="1" hangingPunct="1"/>
            <a:r>
              <a:rPr lang="zh-CN" altLang="en-US" sz="2000">
                <a:latin typeface="新宋体" panose="02010609030101010101" pitchFamily="49" charset="-122"/>
                <a:ea typeface="新宋体" panose="02010609030101010101" pitchFamily="49" charset="-122"/>
              </a:rPr>
              <a:t>基本概念</a:t>
            </a:r>
          </a:p>
          <a:p>
            <a:pPr lvl="1" eaLnBrk="1" hangingPunct="1"/>
            <a:r>
              <a:rPr lang="zh-CN" altLang="en-US" sz="2000">
                <a:latin typeface="新宋体" panose="02010609030101010101" pitchFamily="49" charset="-122"/>
                <a:ea typeface="新宋体" panose="02010609030101010101" pitchFamily="49" charset="-122"/>
              </a:rPr>
              <a:t>三个基本问题</a:t>
            </a:r>
          </a:p>
          <a:p>
            <a:pPr eaLnBrk="1" hangingPunct="1">
              <a:buFont typeface="Wingdings" panose="05000000000000000000" pitchFamily="2" charset="2"/>
              <a:buNone/>
            </a:pPr>
            <a:r>
              <a:rPr lang="zh-CN" altLang="en-US" sz="2000">
                <a:latin typeface="新宋体" panose="02010609030101010101" pitchFamily="49" charset="-122"/>
                <a:ea typeface="新宋体" panose="02010609030101010101" pitchFamily="49" charset="-122"/>
              </a:rPr>
              <a:t>两种情况下的数据链路层</a:t>
            </a:r>
          </a:p>
          <a:p>
            <a:pPr lvl="1" eaLnBrk="1" hangingPunct="1"/>
            <a:r>
              <a:rPr lang="zh-CN" altLang="en-US" sz="2000">
                <a:latin typeface="新宋体" panose="02010609030101010101" pitchFamily="49" charset="-122"/>
                <a:ea typeface="新宋体" panose="02010609030101010101" pitchFamily="49" charset="-122"/>
              </a:rPr>
              <a:t>使用点对点信道的数据链路层</a:t>
            </a:r>
            <a:endParaRPr lang="en-US" altLang="zh-CN" sz="2000">
              <a:latin typeface="新宋体" panose="02010609030101010101" pitchFamily="49" charset="-122"/>
              <a:ea typeface="新宋体" panose="02010609030101010101" pitchFamily="49" charset="-122"/>
            </a:endParaRPr>
          </a:p>
          <a:p>
            <a:pPr lvl="1" eaLnBrk="1" hangingPunct="1"/>
            <a:r>
              <a:rPr lang="zh-CN" altLang="en-US" sz="2000">
                <a:latin typeface="新宋体" panose="02010609030101010101" pitchFamily="49" charset="-122"/>
                <a:ea typeface="新宋体" panose="02010609030101010101" pitchFamily="49" charset="-122"/>
              </a:rPr>
              <a:t>使用广播信道的数据链路层</a:t>
            </a:r>
          </a:p>
          <a:p>
            <a:pPr eaLnBrk="1" hangingPunct="1">
              <a:buFont typeface="Wingdings" panose="05000000000000000000" pitchFamily="2" charset="2"/>
              <a:buNone/>
            </a:pPr>
            <a:r>
              <a:rPr lang="zh-CN" altLang="en-US" sz="2000">
                <a:latin typeface="新宋体" panose="02010609030101010101" pitchFamily="49" charset="-122"/>
                <a:ea typeface="新宋体" panose="02010609030101010101" pitchFamily="49" charset="-122"/>
              </a:rPr>
              <a:t>以太局域网（以太网）</a:t>
            </a:r>
          </a:p>
          <a:p>
            <a:pPr lvl="1" eaLnBrk="1" hangingPunct="1"/>
            <a:r>
              <a:rPr lang="zh-CN" altLang="en-US" sz="2000">
                <a:solidFill>
                  <a:srgbClr val="111111"/>
                </a:solidFill>
                <a:latin typeface="新宋体" panose="02010609030101010101" pitchFamily="49" charset="-122"/>
                <a:ea typeface="新宋体" panose="02010609030101010101" pitchFamily="49" charset="-122"/>
              </a:rPr>
              <a:t>概述</a:t>
            </a:r>
          </a:p>
          <a:p>
            <a:pPr lvl="1" eaLnBrk="1" hangingPunct="1"/>
            <a:r>
              <a:rPr lang="zh-CN" altLang="en-US" sz="2000">
                <a:latin typeface="新宋体" panose="02010609030101010101" pitchFamily="49" charset="-122"/>
                <a:ea typeface="新宋体" panose="02010609030101010101" pitchFamily="49" charset="-122"/>
              </a:rPr>
              <a:t>拓扑</a:t>
            </a:r>
          </a:p>
          <a:p>
            <a:pPr lvl="1" eaLnBrk="1" hangingPunct="1"/>
            <a:r>
              <a:rPr lang="zh-CN" altLang="en-US" sz="2000">
                <a:solidFill>
                  <a:srgbClr val="111111"/>
                </a:solidFill>
                <a:latin typeface="新宋体" panose="02010609030101010101" pitchFamily="49" charset="-122"/>
                <a:ea typeface="新宋体" panose="02010609030101010101" pitchFamily="49" charset="-122"/>
              </a:rPr>
              <a:t>信道利用率</a:t>
            </a:r>
          </a:p>
          <a:p>
            <a:pPr lvl="1" eaLnBrk="1" hangingPunct="1"/>
            <a:r>
              <a:rPr lang="en-US" altLang="zh-CN" sz="2000">
                <a:solidFill>
                  <a:srgbClr val="111111"/>
                </a:solidFill>
                <a:latin typeface="新宋体" panose="02010609030101010101" pitchFamily="49" charset="-122"/>
                <a:ea typeface="新宋体" panose="02010609030101010101" pitchFamily="49" charset="-122"/>
              </a:rPr>
              <a:t>MAC</a:t>
            </a:r>
            <a:r>
              <a:rPr lang="zh-CN" altLang="en-US" sz="2000">
                <a:solidFill>
                  <a:srgbClr val="111111"/>
                </a:solidFill>
                <a:latin typeface="新宋体" panose="02010609030101010101" pitchFamily="49" charset="-122"/>
                <a:ea typeface="新宋体" panose="02010609030101010101" pitchFamily="49" charset="-122"/>
              </a:rPr>
              <a:t>层</a:t>
            </a:r>
          </a:p>
          <a:p>
            <a:pPr eaLnBrk="1" hangingPunct="1">
              <a:buFont typeface="Wingdings" panose="05000000000000000000" pitchFamily="2" charset="2"/>
              <a:buNone/>
            </a:pPr>
            <a:r>
              <a:rPr lang="zh-CN" altLang="en-US" sz="2000">
                <a:solidFill>
                  <a:srgbClr val="FF0000"/>
                </a:solidFill>
                <a:latin typeface="新宋体" panose="02010609030101010101" pitchFamily="49" charset="-122"/>
                <a:ea typeface="新宋体" panose="02010609030101010101" pitchFamily="49" charset="-122"/>
              </a:rPr>
              <a:t>扩展以太网</a:t>
            </a:r>
          </a:p>
          <a:p>
            <a:pPr eaLnBrk="1" hangingPunct="1">
              <a:buFont typeface="Wingdings" panose="05000000000000000000" pitchFamily="2" charset="2"/>
              <a:buNone/>
            </a:pPr>
            <a:r>
              <a:rPr lang="zh-CN" altLang="en-US" sz="2000">
                <a:latin typeface="新宋体" panose="02010609030101010101" pitchFamily="49" charset="-122"/>
                <a:ea typeface="新宋体" panose="02010609030101010101" pitchFamily="49" charset="-122"/>
              </a:rPr>
              <a:t>高速以太网</a:t>
            </a:r>
          </a:p>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zh-CN" altLang="en-US"/>
          </a:p>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zh-CN" altLang="en-US"/>
          </a:p>
        </p:txBody>
      </p:sp>
      <p:grpSp>
        <p:nvGrpSpPr>
          <p:cNvPr id="81924" name="Group 24">
            <a:extLst>
              <a:ext uri="{FF2B5EF4-FFF2-40B4-BE49-F238E27FC236}">
                <a16:creationId xmlns:a16="http://schemas.microsoft.com/office/drawing/2014/main" id="{18CBC028-ECA6-4FC3-AD22-4B69E62E58B2}"/>
              </a:ext>
            </a:extLst>
          </p:cNvPr>
          <p:cNvGrpSpPr>
            <a:grpSpLocks/>
          </p:cNvGrpSpPr>
          <p:nvPr/>
        </p:nvGrpSpPr>
        <p:grpSpPr bwMode="auto">
          <a:xfrm>
            <a:off x="5586413" y="1125538"/>
            <a:ext cx="2514600" cy="3600450"/>
            <a:chOff x="3379" y="1207"/>
            <a:chExt cx="1584" cy="2268"/>
          </a:xfrm>
        </p:grpSpPr>
        <p:sp>
          <p:nvSpPr>
            <p:cNvPr id="5" name="AutoShape 4">
              <a:extLst>
                <a:ext uri="{FF2B5EF4-FFF2-40B4-BE49-F238E27FC236}">
                  <a16:creationId xmlns:a16="http://schemas.microsoft.com/office/drawing/2014/main" id="{F2CE4566-1A10-45B9-835F-73530916C405}"/>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kumimoji="1" lang="zh-CN" altLang="en-US" sz="2400" b="1">
                <a:solidFill>
                  <a:srgbClr val="FF0000"/>
                </a:solidFill>
                <a:effectLst>
                  <a:outerShdw blurRad="38100" dist="38100" dir="2700000" algn="tl">
                    <a:srgbClr val="000000"/>
                  </a:outerShdw>
                </a:effectLst>
              </a:endParaRPr>
            </a:p>
            <a:p>
              <a:pPr algn="ctr">
                <a:defRPr/>
              </a:pPr>
              <a:endParaRPr kumimoji="1" lang="zh-CN" altLang="en-US" sz="2400" b="1">
                <a:solidFill>
                  <a:srgbClr val="FF0000"/>
                </a:solidFill>
                <a:effectLst>
                  <a:outerShdw blurRad="38100" dist="38100" dir="2700000" algn="tl">
                    <a:srgbClr val="000000"/>
                  </a:outerShdw>
                </a:effectLst>
              </a:endParaRPr>
            </a:p>
            <a:p>
              <a:pPr algn="ctr">
                <a:defRPr/>
              </a:pPr>
              <a:endParaRPr kumimoji="1" lang="zh-CN" altLang="en-US" sz="2400" b="1">
                <a:solidFill>
                  <a:srgbClr val="FF0000"/>
                </a:solidFill>
                <a:effectLst>
                  <a:outerShdw blurRad="38100" dist="38100" dir="2700000" algn="tl">
                    <a:srgbClr val="000000"/>
                  </a:outerShdw>
                </a:effectLst>
              </a:endParaRPr>
            </a:p>
          </p:txBody>
        </p:sp>
        <p:sp>
          <p:nvSpPr>
            <p:cNvPr id="6" name="Rectangle 6">
              <a:extLst>
                <a:ext uri="{FF2B5EF4-FFF2-40B4-BE49-F238E27FC236}">
                  <a16:creationId xmlns:a16="http://schemas.microsoft.com/office/drawing/2014/main" id="{96349AD9-D4C8-49AC-AE6A-190390AB5144}"/>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rPr>
                <a:t>应用层</a:t>
              </a:r>
            </a:p>
          </p:txBody>
        </p:sp>
        <p:sp>
          <p:nvSpPr>
            <p:cNvPr id="7" name="Line 8">
              <a:extLst>
                <a:ext uri="{FF2B5EF4-FFF2-40B4-BE49-F238E27FC236}">
                  <a16:creationId xmlns:a16="http://schemas.microsoft.com/office/drawing/2014/main" id="{5BF945E1-1B0D-4AA2-A917-1830DC812C4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8" name="Line 9">
              <a:extLst>
                <a:ext uri="{FF2B5EF4-FFF2-40B4-BE49-F238E27FC236}">
                  <a16:creationId xmlns:a16="http://schemas.microsoft.com/office/drawing/2014/main" id="{2C5AFCB0-FC9C-4ED6-882C-79429EA246C7}"/>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9" name="Line 10">
              <a:extLst>
                <a:ext uri="{FF2B5EF4-FFF2-40B4-BE49-F238E27FC236}">
                  <a16:creationId xmlns:a16="http://schemas.microsoft.com/office/drawing/2014/main" id="{35A54C83-2A22-4EFF-8A03-759077D48E81}"/>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0" name="Rectangle 21">
              <a:extLst>
                <a:ext uri="{FF2B5EF4-FFF2-40B4-BE49-F238E27FC236}">
                  <a16:creationId xmlns:a16="http://schemas.microsoft.com/office/drawing/2014/main" id="{B73E7813-0526-42B4-BCFF-A14125134CCE}"/>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rPr>
                <a:t>运输层</a:t>
              </a:r>
            </a:p>
          </p:txBody>
        </p:sp>
        <p:sp>
          <p:nvSpPr>
            <p:cNvPr id="11" name="Line 23">
              <a:extLst>
                <a:ext uri="{FF2B5EF4-FFF2-40B4-BE49-F238E27FC236}">
                  <a16:creationId xmlns:a16="http://schemas.microsoft.com/office/drawing/2014/main" id="{D502E86E-799D-4EE1-959C-86EA7E44BB55}"/>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2" name="Line 24">
              <a:extLst>
                <a:ext uri="{FF2B5EF4-FFF2-40B4-BE49-F238E27FC236}">
                  <a16:creationId xmlns:a16="http://schemas.microsoft.com/office/drawing/2014/main" id="{1E245842-A63E-413B-8F6B-D0BD6AB6404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3" name="Line 25">
              <a:extLst>
                <a:ext uri="{FF2B5EF4-FFF2-40B4-BE49-F238E27FC236}">
                  <a16:creationId xmlns:a16="http://schemas.microsoft.com/office/drawing/2014/main" id="{07A078D0-0EF8-4545-8B99-BBFDDF87913F}"/>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4" name="Rectangle 27">
              <a:extLst>
                <a:ext uri="{FF2B5EF4-FFF2-40B4-BE49-F238E27FC236}">
                  <a16:creationId xmlns:a16="http://schemas.microsoft.com/office/drawing/2014/main" id="{52CAA8AA-A17F-4051-8440-9A01ED07D98F}"/>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a:spcBef>
                  <a:spcPct val="20000"/>
                </a:spcBef>
                <a:buClr>
                  <a:schemeClr val="tx2"/>
                </a:buClr>
                <a:buSzPct val="90000"/>
                <a:buFont typeface="Symbol" pitchFamily="18" charset="2"/>
                <a:buNone/>
                <a:defRPr/>
              </a:pPr>
              <a:r>
                <a:rPr kumimoji="1" lang="zh-CN" altLang="en-US" sz="2400" b="1">
                  <a:solidFill>
                    <a:srgbClr val="3001F9"/>
                  </a:solidFill>
                  <a:effectLst>
                    <a:outerShdw blurRad="38100" dist="38100" dir="2700000" algn="tl">
                      <a:srgbClr val="000000"/>
                    </a:outerShdw>
                  </a:effectLst>
                  <a:latin typeface="Franklin Gothic Book" pitchFamily="34" charset="0"/>
                </a:rPr>
                <a:t>数据链路层</a:t>
              </a:r>
            </a:p>
          </p:txBody>
        </p:sp>
        <p:sp>
          <p:nvSpPr>
            <p:cNvPr id="15" name="Line 28">
              <a:extLst>
                <a:ext uri="{FF2B5EF4-FFF2-40B4-BE49-F238E27FC236}">
                  <a16:creationId xmlns:a16="http://schemas.microsoft.com/office/drawing/2014/main" id="{FDEB9A55-ED0A-457D-A3FC-D8E1613A955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6" name="Line 29">
              <a:extLst>
                <a:ext uri="{FF2B5EF4-FFF2-40B4-BE49-F238E27FC236}">
                  <a16:creationId xmlns:a16="http://schemas.microsoft.com/office/drawing/2014/main" id="{1BC1B553-6116-4723-8BC0-72EA4C5F6542}"/>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7" name="Line 30">
              <a:extLst>
                <a:ext uri="{FF2B5EF4-FFF2-40B4-BE49-F238E27FC236}">
                  <a16:creationId xmlns:a16="http://schemas.microsoft.com/office/drawing/2014/main" id="{E9CC45FA-6F07-4FBB-B7FD-852B37301D92}"/>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8" name="Line 31">
              <a:extLst>
                <a:ext uri="{FF2B5EF4-FFF2-40B4-BE49-F238E27FC236}">
                  <a16:creationId xmlns:a16="http://schemas.microsoft.com/office/drawing/2014/main" id="{E2D768EE-7744-4228-A5C4-42230DBA6324}"/>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9" name="Rectangle 33">
              <a:extLst>
                <a:ext uri="{FF2B5EF4-FFF2-40B4-BE49-F238E27FC236}">
                  <a16:creationId xmlns:a16="http://schemas.microsoft.com/office/drawing/2014/main" id="{94C3406A-6F6C-4600-8A4F-7451A499C321}"/>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rPr>
                <a:t>网络层</a:t>
              </a:r>
            </a:p>
          </p:txBody>
        </p:sp>
        <p:sp>
          <p:nvSpPr>
            <p:cNvPr id="20" name="Line 36">
              <a:extLst>
                <a:ext uri="{FF2B5EF4-FFF2-40B4-BE49-F238E27FC236}">
                  <a16:creationId xmlns:a16="http://schemas.microsoft.com/office/drawing/2014/main" id="{B5DF7566-F045-4F7D-B401-215D06ED1F45}"/>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21" name="Line 37">
              <a:extLst>
                <a:ext uri="{FF2B5EF4-FFF2-40B4-BE49-F238E27FC236}">
                  <a16:creationId xmlns:a16="http://schemas.microsoft.com/office/drawing/2014/main" id="{7EB591CC-114D-429E-BC41-19C7AAD37FD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22" name="Rectangle 39">
              <a:extLst>
                <a:ext uri="{FF2B5EF4-FFF2-40B4-BE49-F238E27FC236}">
                  <a16:creationId xmlns:a16="http://schemas.microsoft.com/office/drawing/2014/main" id="{173250C1-0967-476F-9A54-31314F8AA2BE}"/>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latin typeface="Franklin Gothic Book" pitchFamily="34" charset="0"/>
                </a:rPr>
                <a:t>物理层</a:t>
              </a: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8B9C9C6-CCB9-4441-A355-C639C3A5608A}"/>
              </a:ext>
            </a:extLst>
          </p:cNvPr>
          <p:cNvSpPr>
            <a:spLocks noGrp="1" noChangeArrowheads="1"/>
          </p:cNvSpPr>
          <p:nvPr>
            <p:ph type="title"/>
          </p:nvPr>
        </p:nvSpPr>
        <p:spPr/>
        <p:txBody>
          <a:bodyPr/>
          <a:lstStyle/>
          <a:p>
            <a:pPr eaLnBrk="1" hangingPunct="1"/>
            <a:r>
              <a:rPr lang="zh-CN" altLang="en-US"/>
              <a:t>在物理层考虑扩展</a:t>
            </a:r>
            <a:endParaRPr lang="en-US" altLang="zh-CN"/>
          </a:p>
        </p:txBody>
      </p:sp>
      <p:sp>
        <p:nvSpPr>
          <p:cNvPr id="83971" name="Rectangle 3">
            <a:extLst>
              <a:ext uri="{FF2B5EF4-FFF2-40B4-BE49-F238E27FC236}">
                <a16:creationId xmlns:a16="http://schemas.microsoft.com/office/drawing/2014/main" id="{79FE850F-7BBD-4384-A712-B67017C28DD4}"/>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1800"/>
              <a:t>某大学有三个系，各自有一个局域网</a:t>
            </a:r>
          </a:p>
        </p:txBody>
      </p:sp>
      <p:sp>
        <p:nvSpPr>
          <p:cNvPr id="83972" name="Rectangle 4">
            <a:extLst>
              <a:ext uri="{FF2B5EF4-FFF2-40B4-BE49-F238E27FC236}">
                <a16:creationId xmlns:a16="http://schemas.microsoft.com/office/drawing/2014/main" id="{27907F90-FF25-4797-8931-83D80F1C44C2}"/>
              </a:ext>
            </a:extLst>
          </p:cNvPr>
          <p:cNvSpPr>
            <a:spLocks noChangeArrowheads="1"/>
          </p:cNvSpPr>
          <p:nvPr/>
        </p:nvSpPr>
        <p:spPr bwMode="auto">
          <a:xfrm>
            <a:off x="1042988" y="1916113"/>
            <a:ext cx="7850187"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endParaRPr lang="zh-CN" altLang="en-US">
              <a:ea typeface="黑体" panose="02010609060101010101" pitchFamily="49" charset="-122"/>
            </a:endParaRPr>
          </a:p>
        </p:txBody>
      </p:sp>
      <p:sp>
        <p:nvSpPr>
          <p:cNvPr id="83973" name="Text Box 5">
            <a:extLst>
              <a:ext uri="{FF2B5EF4-FFF2-40B4-BE49-F238E27FC236}">
                <a16:creationId xmlns:a16="http://schemas.microsoft.com/office/drawing/2014/main" id="{D706FC82-E60E-4EA1-A2C5-FE9BE57E5EA8}"/>
              </a:ext>
            </a:extLst>
          </p:cNvPr>
          <p:cNvSpPr txBox="1">
            <a:spLocks noChangeArrowheads="1"/>
          </p:cNvSpPr>
          <p:nvPr/>
        </p:nvSpPr>
        <p:spPr bwMode="auto">
          <a:xfrm>
            <a:off x="3175000" y="1557338"/>
            <a:ext cx="262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latin typeface="Times New Roman" panose="02020603050405020304" pitchFamily="18" charset="0"/>
                <a:ea typeface="黑体" panose="02010609060101010101" pitchFamily="49" charset="-122"/>
              </a:rPr>
              <a:t>三个独立的碰撞域</a:t>
            </a:r>
          </a:p>
        </p:txBody>
      </p:sp>
      <p:sp>
        <p:nvSpPr>
          <p:cNvPr id="83974" name="AutoShape 6">
            <a:extLst>
              <a:ext uri="{FF2B5EF4-FFF2-40B4-BE49-F238E27FC236}">
                <a16:creationId xmlns:a16="http://schemas.microsoft.com/office/drawing/2014/main" id="{BE3B8F68-0D1B-40C8-8A19-3B04FC646377}"/>
              </a:ext>
            </a:extLst>
          </p:cNvPr>
          <p:cNvSpPr>
            <a:spLocks noChangeArrowheads="1"/>
          </p:cNvSpPr>
          <p:nvPr/>
        </p:nvSpPr>
        <p:spPr bwMode="auto">
          <a:xfrm>
            <a:off x="476250" y="2355850"/>
            <a:ext cx="2560638" cy="2971800"/>
          </a:xfrm>
          <a:prstGeom prst="roundRect">
            <a:avLst>
              <a:gd name="adj" fmla="val 16667"/>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5" name="Line 7">
            <a:extLst>
              <a:ext uri="{FF2B5EF4-FFF2-40B4-BE49-F238E27FC236}">
                <a16:creationId xmlns:a16="http://schemas.microsoft.com/office/drawing/2014/main" id="{47F91F26-30B8-4AF8-A4A7-6E77ABD2DE60}"/>
              </a:ext>
            </a:extLst>
          </p:cNvPr>
          <p:cNvSpPr>
            <a:spLocks noChangeShapeType="1"/>
          </p:cNvSpPr>
          <p:nvPr/>
        </p:nvSpPr>
        <p:spPr bwMode="auto">
          <a:xfrm flipH="1">
            <a:off x="877888" y="3906838"/>
            <a:ext cx="639762" cy="736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3976" name="Picture 8">
            <a:extLst>
              <a:ext uri="{FF2B5EF4-FFF2-40B4-BE49-F238E27FC236}">
                <a16:creationId xmlns:a16="http://schemas.microsoft.com/office/drawing/2014/main" id="{42B70B0E-C7AC-415F-BA44-C8E73427AFD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63" y="4454525"/>
            <a:ext cx="48101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3977" name="Line 9">
            <a:extLst>
              <a:ext uri="{FF2B5EF4-FFF2-40B4-BE49-F238E27FC236}">
                <a16:creationId xmlns:a16="http://schemas.microsoft.com/office/drawing/2014/main" id="{DBE36AFC-72EB-4373-9F72-715AEA22BBC2}"/>
              </a:ext>
            </a:extLst>
          </p:cNvPr>
          <p:cNvSpPr>
            <a:spLocks noChangeShapeType="1"/>
          </p:cNvSpPr>
          <p:nvPr/>
        </p:nvSpPr>
        <p:spPr bwMode="auto">
          <a:xfrm>
            <a:off x="1879600" y="4044950"/>
            <a:ext cx="177800" cy="5746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8" name="Line 10">
            <a:extLst>
              <a:ext uri="{FF2B5EF4-FFF2-40B4-BE49-F238E27FC236}">
                <a16:creationId xmlns:a16="http://schemas.microsoft.com/office/drawing/2014/main" id="{BC480A96-16F9-43B4-A793-DF8ECA687286}"/>
              </a:ext>
            </a:extLst>
          </p:cNvPr>
          <p:cNvSpPr>
            <a:spLocks noChangeShapeType="1"/>
          </p:cNvSpPr>
          <p:nvPr/>
        </p:nvSpPr>
        <p:spPr bwMode="auto">
          <a:xfrm>
            <a:off x="2057400" y="4021138"/>
            <a:ext cx="630238" cy="5746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9" name="Line 11">
            <a:extLst>
              <a:ext uri="{FF2B5EF4-FFF2-40B4-BE49-F238E27FC236}">
                <a16:creationId xmlns:a16="http://schemas.microsoft.com/office/drawing/2014/main" id="{85DF413C-6672-450E-8DC8-EA587FB38239}"/>
              </a:ext>
            </a:extLst>
          </p:cNvPr>
          <p:cNvSpPr>
            <a:spLocks noChangeShapeType="1"/>
          </p:cNvSpPr>
          <p:nvPr/>
        </p:nvSpPr>
        <p:spPr bwMode="auto">
          <a:xfrm flipH="1">
            <a:off x="1474788" y="3917950"/>
            <a:ext cx="171450" cy="742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3980" name="Picture 12">
            <a:extLst>
              <a:ext uri="{FF2B5EF4-FFF2-40B4-BE49-F238E27FC236}">
                <a16:creationId xmlns:a16="http://schemas.microsoft.com/office/drawing/2014/main" id="{398182ED-E171-4A23-AF0E-89DFD48D4BF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3" y="4454525"/>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3981" name="Picture 13">
            <a:extLst>
              <a:ext uri="{FF2B5EF4-FFF2-40B4-BE49-F238E27FC236}">
                <a16:creationId xmlns:a16="http://schemas.microsoft.com/office/drawing/2014/main" id="{12FB15C3-4793-4891-8C05-D96213AE413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75" y="4454525"/>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3982" name="Picture 14">
            <a:extLst>
              <a:ext uri="{FF2B5EF4-FFF2-40B4-BE49-F238E27FC236}">
                <a16:creationId xmlns:a16="http://schemas.microsoft.com/office/drawing/2014/main" id="{A88FFCBA-28AD-46C3-A003-9460A633C9A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638" y="4454525"/>
            <a:ext cx="48101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3983" name="Text Box 15">
            <a:extLst>
              <a:ext uri="{FF2B5EF4-FFF2-40B4-BE49-F238E27FC236}">
                <a16:creationId xmlns:a16="http://schemas.microsoft.com/office/drawing/2014/main" id="{1C70749B-2461-401F-B49A-03FFD4C5F662}"/>
              </a:ext>
            </a:extLst>
          </p:cNvPr>
          <p:cNvSpPr txBox="1">
            <a:spLocks noChangeArrowheads="1"/>
          </p:cNvSpPr>
          <p:nvPr/>
        </p:nvSpPr>
        <p:spPr bwMode="auto">
          <a:xfrm>
            <a:off x="611188" y="350202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latin typeface="Times New Roman" panose="02020603050405020304" pitchFamily="18" charset="0"/>
                <a:ea typeface="黑体" panose="02010609060101010101" pitchFamily="49" charset="-122"/>
              </a:rPr>
              <a:t>一系</a:t>
            </a:r>
          </a:p>
        </p:txBody>
      </p:sp>
      <p:pic>
        <p:nvPicPr>
          <p:cNvPr id="83984" name="Picture 16">
            <a:extLst>
              <a:ext uri="{FF2B5EF4-FFF2-40B4-BE49-F238E27FC236}">
                <a16:creationId xmlns:a16="http://schemas.microsoft.com/office/drawing/2014/main" id="{288358BF-04B1-4FB8-A9E0-8166109D5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02812">
            <a:off x="1279525" y="3546475"/>
            <a:ext cx="11080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3985" name="AutoShape 17">
            <a:extLst>
              <a:ext uri="{FF2B5EF4-FFF2-40B4-BE49-F238E27FC236}">
                <a16:creationId xmlns:a16="http://schemas.microsoft.com/office/drawing/2014/main" id="{BE2BC2C5-DA99-487B-9372-0DA1BF2192EE}"/>
              </a:ext>
            </a:extLst>
          </p:cNvPr>
          <p:cNvSpPr>
            <a:spLocks noChangeArrowheads="1"/>
          </p:cNvSpPr>
          <p:nvPr/>
        </p:nvSpPr>
        <p:spPr bwMode="auto">
          <a:xfrm>
            <a:off x="3187700" y="2355850"/>
            <a:ext cx="2559050" cy="297180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6" name="Line 18">
            <a:extLst>
              <a:ext uri="{FF2B5EF4-FFF2-40B4-BE49-F238E27FC236}">
                <a16:creationId xmlns:a16="http://schemas.microsoft.com/office/drawing/2014/main" id="{44294201-6631-4ED5-B256-629144D4D239}"/>
              </a:ext>
            </a:extLst>
          </p:cNvPr>
          <p:cNvSpPr>
            <a:spLocks noChangeShapeType="1"/>
          </p:cNvSpPr>
          <p:nvPr/>
        </p:nvSpPr>
        <p:spPr bwMode="auto">
          <a:xfrm flipH="1">
            <a:off x="3587750" y="3906838"/>
            <a:ext cx="641350" cy="736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3987" name="Picture 19">
            <a:extLst>
              <a:ext uri="{FF2B5EF4-FFF2-40B4-BE49-F238E27FC236}">
                <a16:creationId xmlns:a16="http://schemas.microsoft.com/office/drawing/2014/main" id="{888B8163-05E5-480F-9A3F-1C424088C75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925" y="4454525"/>
            <a:ext cx="4810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3988" name="Line 20">
            <a:extLst>
              <a:ext uri="{FF2B5EF4-FFF2-40B4-BE49-F238E27FC236}">
                <a16:creationId xmlns:a16="http://schemas.microsoft.com/office/drawing/2014/main" id="{A29794F3-530F-48E0-B6BE-852D24AC335E}"/>
              </a:ext>
            </a:extLst>
          </p:cNvPr>
          <p:cNvSpPr>
            <a:spLocks noChangeShapeType="1"/>
          </p:cNvSpPr>
          <p:nvPr/>
        </p:nvSpPr>
        <p:spPr bwMode="auto">
          <a:xfrm>
            <a:off x="4589463" y="4044950"/>
            <a:ext cx="177800" cy="5746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9" name="Line 21">
            <a:extLst>
              <a:ext uri="{FF2B5EF4-FFF2-40B4-BE49-F238E27FC236}">
                <a16:creationId xmlns:a16="http://schemas.microsoft.com/office/drawing/2014/main" id="{292D35A1-AD13-410E-BFA3-28871536604B}"/>
              </a:ext>
            </a:extLst>
          </p:cNvPr>
          <p:cNvSpPr>
            <a:spLocks noChangeShapeType="1"/>
          </p:cNvSpPr>
          <p:nvPr/>
        </p:nvSpPr>
        <p:spPr bwMode="auto">
          <a:xfrm>
            <a:off x="4767263" y="4021138"/>
            <a:ext cx="631825" cy="5746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90" name="Line 22">
            <a:extLst>
              <a:ext uri="{FF2B5EF4-FFF2-40B4-BE49-F238E27FC236}">
                <a16:creationId xmlns:a16="http://schemas.microsoft.com/office/drawing/2014/main" id="{88CACD84-4DCE-46C0-B637-C29B70C7765D}"/>
              </a:ext>
            </a:extLst>
          </p:cNvPr>
          <p:cNvSpPr>
            <a:spLocks noChangeShapeType="1"/>
          </p:cNvSpPr>
          <p:nvPr/>
        </p:nvSpPr>
        <p:spPr bwMode="auto">
          <a:xfrm flipH="1">
            <a:off x="4184650" y="3917950"/>
            <a:ext cx="173038" cy="742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3991" name="Picture 23">
            <a:extLst>
              <a:ext uri="{FF2B5EF4-FFF2-40B4-BE49-F238E27FC236}">
                <a16:creationId xmlns:a16="http://schemas.microsoft.com/office/drawing/2014/main" id="{9C8F8C73-D5DA-4353-8F68-15183BC7B6A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175" y="4454525"/>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3992" name="Picture 24">
            <a:extLst>
              <a:ext uri="{FF2B5EF4-FFF2-40B4-BE49-F238E27FC236}">
                <a16:creationId xmlns:a16="http://schemas.microsoft.com/office/drawing/2014/main" id="{EE9AC937-4C4C-4552-8D91-F4469A18070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838" y="4454525"/>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3993" name="Picture 25">
            <a:extLst>
              <a:ext uri="{FF2B5EF4-FFF2-40B4-BE49-F238E27FC236}">
                <a16:creationId xmlns:a16="http://schemas.microsoft.com/office/drawing/2014/main" id="{D968BA1E-D359-4BCE-8376-E298DA93CE1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4454525"/>
            <a:ext cx="4810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3994" name="Text Box 26">
            <a:extLst>
              <a:ext uri="{FF2B5EF4-FFF2-40B4-BE49-F238E27FC236}">
                <a16:creationId xmlns:a16="http://schemas.microsoft.com/office/drawing/2014/main" id="{4E470C3B-A7B5-4679-ACD7-21C5557F2F2E}"/>
              </a:ext>
            </a:extLst>
          </p:cNvPr>
          <p:cNvSpPr txBox="1">
            <a:spLocks noChangeArrowheads="1"/>
          </p:cNvSpPr>
          <p:nvPr/>
        </p:nvSpPr>
        <p:spPr bwMode="auto">
          <a:xfrm>
            <a:off x="3275013" y="350202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latin typeface="Times New Roman" panose="02020603050405020304" pitchFamily="18" charset="0"/>
                <a:ea typeface="黑体" panose="02010609060101010101" pitchFamily="49" charset="-122"/>
              </a:rPr>
              <a:t>二系</a:t>
            </a:r>
          </a:p>
        </p:txBody>
      </p:sp>
      <p:pic>
        <p:nvPicPr>
          <p:cNvPr id="83995" name="Picture 27">
            <a:extLst>
              <a:ext uri="{FF2B5EF4-FFF2-40B4-BE49-F238E27FC236}">
                <a16:creationId xmlns:a16="http://schemas.microsoft.com/office/drawing/2014/main" id="{9B8E5D99-07DF-44A3-B9CB-5BC5B7971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02812">
            <a:off x="3989388" y="3546475"/>
            <a:ext cx="11080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3996" name="AutoShape 28">
            <a:extLst>
              <a:ext uri="{FF2B5EF4-FFF2-40B4-BE49-F238E27FC236}">
                <a16:creationId xmlns:a16="http://schemas.microsoft.com/office/drawing/2014/main" id="{FA6E1B52-EF89-439E-A82A-7BB8955E57EE}"/>
              </a:ext>
            </a:extLst>
          </p:cNvPr>
          <p:cNvSpPr>
            <a:spLocks noChangeArrowheads="1"/>
          </p:cNvSpPr>
          <p:nvPr/>
        </p:nvSpPr>
        <p:spPr bwMode="auto">
          <a:xfrm>
            <a:off x="5900738" y="2355850"/>
            <a:ext cx="2559050" cy="2971800"/>
          </a:xfrm>
          <a:prstGeom prst="roundRect">
            <a:avLst>
              <a:gd name="adj" fmla="val 16667"/>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97" name="Line 29">
            <a:extLst>
              <a:ext uri="{FF2B5EF4-FFF2-40B4-BE49-F238E27FC236}">
                <a16:creationId xmlns:a16="http://schemas.microsoft.com/office/drawing/2014/main" id="{FB7B4B28-77B9-4054-837F-4D8BFCFD10E5}"/>
              </a:ext>
            </a:extLst>
          </p:cNvPr>
          <p:cNvSpPr>
            <a:spLocks noChangeShapeType="1"/>
          </p:cNvSpPr>
          <p:nvPr/>
        </p:nvSpPr>
        <p:spPr bwMode="auto">
          <a:xfrm flipH="1">
            <a:off x="6302375" y="3906838"/>
            <a:ext cx="639763" cy="736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3998" name="Picture 30">
            <a:extLst>
              <a:ext uri="{FF2B5EF4-FFF2-40B4-BE49-F238E27FC236}">
                <a16:creationId xmlns:a16="http://schemas.microsoft.com/office/drawing/2014/main" id="{49762B57-A645-4035-8F87-52530AED3E2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1550" y="4454525"/>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3999" name="Line 31">
            <a:extLst>
              <a:ext uri="{FF2B5EF4-FFF2-40B4-BE49-F238E27FC236}">
                <a16:creationId xmlns:a16="http://schemas.microsoft.com/office/drawing/2014/main" id="{5E6CB084-FC4A-4689-94DA-FD1661BA91EF}"/>
              </a:ext>
            </a:extLst>
          </p:cNvPr>
          <p:cNvSpPr>
            <a:spLocks noChangeShapeType="1"/>
          </p:cNvSpPr>
          <p:nvPr/>
        </p:nvSpPr>
        <p:spPr bwMode="auto">
          <a:xfrm>
            <a:off x="7302500" y="4044950"/>
            <a:ext cx="179388" cy="5746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00" name="Line 32">
            <a:extLst>
              <a:ext uri="{FF2B5EF4-FFF2-40B4-BE49-F238E27FC236}">
                <a16:creationId xmlns:a16="http://schemas.microsoft.com/office/drawing/2014/main" id="{4E044FF5-0CC0-47A4-98D3-A071A94C353E}"/>
              </a:ext>
            </a:extLst>
          </p:cNvPr>
          <p:cNvSpPr>
            <a:spLocks noChangeShapeType="1"/>
          </p:cNvSpPr>
          <p:nvPr/>
        </p:nvSpPr>
        <p:spPr bwMode="auto">
          <a:xfrm>
            <a:off x="7481888" y="4021138"/>
            <a:ext cx="630237" cy="5746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01" name="Line 33">
            <a:extLst>
              <a:ext uri="{FF2B5EF4-FFF2-40B4-BE49-F238E27FC236}">
                <a16:creationId xmlns:a16="http://schemas.microsoft.com/office/drawing/2014/main" id="{9DD44A02-9D68-4682-B960-1634ECE522F8}"/>
              </a:ext>
            </a:extLst>
          </p:cNvPr>
          <p:cNvSpPr>
            <a:spLocks noChangeShapeType="1"/>
          </p:cNvSpPr>
          <p:nvPr/>
        </p:nvSpPr>
        <p:spPr bwMode="auto">
          <a:xfrm flipH="1">
            <a:off x="6897688" y="3917950"/>
            <a:ext cx="173037" cy="742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002" name="Picture 34">
            <a:extLst>
              <a:ext uri="{FF2B5EF4-FFF2-40B4-BE49-F238E27FC236}">
                <a16:creationId xmlns:a16="http://schemas.microsoft.com/office/drawing/2014/main" id="{702C3E7C-7CAA-4819-88F1-0CAD5307937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213" y="4454525"/>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4003" name="Picture 35">
            <a:extLst>
              <a:ext uri="{FF2B5EF4-FFF2-40B4-BE49-F238E27FC236}">
                <a16:creationId xmlns:a16="http://schemas.microsoft.com/office/drawing/2014/main" id="{B6ED8EE2-E99C-488E-9540-FFF34A4DF6C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875" y="4454525"/>
            <a:ext cx="4810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4004" name="Picture 36">
            <a:extLst>
              <a:ext uri="{FF2B5EF4-FFF2-40B4-BE49-F238E27FC236}">
                <a16:creationId xmlns:a16="http://schemas.microsoft.com/office/drawing/2014/main" id="{1A9B9C5C-C0D7-4469-9C0C-AE323D7C086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25" y="4454525"/>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4005" name="Text Box 37">
            <a:extLst>
              <a:ext uri="{FF2B5EF4-FFF2-40B4-BE49-F238E27FC236}">
                <a16:creationId xmlns:a16="http://schemas.microsoft.com/office/drawing/2014/main" id="{E720740C-1718-42D3-9FEA-7938F36C14A4}"/>
              </a:ext>
            </a:extLst>
          </p:cNvPr>
          <p:cNvSpPr txBox="1">
            <a:spLocks noChangeArrowheads="1"/>
          </p:cNvSpPr>
          <p:nvPr/>
        </p:nvSpPr>
        <p:spPr bwMode="auto">
          <a:xfrm>
            <a:off x="5938838" y="350202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latin typeface="Times New Roman" panose="02020603050405020304" pitchFamily="18" charset="0"/>
                <a:ea typeface="黑体" panose="02010609060101010101" pitchFamily="49" charset="-122"/>
              </a:rPr>
              <a:t>三系</a:t>
            </a:r>
          </a:p>
        </p:txBody>
      </p:sp>
      <p:pic>
        <p:nvPicPr>
          <p:cNvPr id="84006" name="Picture 38">
            <a:extLst>
              <a:ext uri="{FF2B5EF4-FFF2-40B4-BE49-F238E27FC236}">
                <a16:creationId xmlns:a16="http://schemas.microsoft.com/office/drawing/2014/main" id="{EC99A926-A5DE-4741-A280-FC6DF3ECA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02812">
            <a:off x="6704013" y="3546475"/>
            <a:ext cx="110648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4007" name="AutoShape 39">
            <a:extLst>
              <a:ext uri="{FF2B5EF4-FFF2-40B4-BE49-F238E27FC236}">
                <a16:creationId xmlns:a16="http://schemas.microsoft.com/office/drawing/2014/main" id="{E320DC56-DB14-4D04-8CB3-C9AFB884BFA4}"/>
              </a:ext>
            </a:extLst>
          </p:cNvPr>
          <p:cNvSpPr>
            <a:spLocks/>
          </p:cNvSpPr>
          <p:nvPr/>
        </p:nvSpPr>
        <p:spPr bwMode="auto">
          <a:xfrm rot="5400000" flipV="1">
            <a:off x="4314825" y="-677862"/>
            <a:ext cx="415925" cy="5689600"/>
          </a:xfrm>
          <a:prstGeom prst="leftBrace">
            <a:avLst>
              <a:gd name="adj1" fmla="val 113995"/>
              <a:gd name="adj2" fmla="val 50000"/>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08" name="Text Box 40">
            <a:extLst>
              <a:ext uri="{FF2B5EF4-FFF2-40B4-BE49-F238E27FC236}">
                <a16:creationId xmlns:a16="http://schemas.microsoft.com/office/drawing/2014/main" id="{025BDAFA-4956-4CDE-9875-DC47DB79A43F}"/>
              </a:ext>
            </a:extLst>
          </p:cNvPr>
          <p:cNvSpPr txBox="1">
            <a:spLocks noChangeArrowheads="1"/>
          </p:cNvSpPr>
          <p:nvPr/>
        </p:nvSpPr>
        <p:spPr bwMode="auto">
          <a:xfrm>
            <a:off x="1171575" y="2422525"/>
            <a:ext cx="10969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latin typeface="Times New Roman" panose="02020603050405020304" pitchFamily="18" charset="0"/>
                <a:ea typeface="黑体" panose="02010609060101010101" pitchFamily="49" charset="-122"/>
              </a:rPr>
              <a:t>碰撞域</a:t>
            </a:r>
          </a:p>
        </p:txBody>
      </p:sp>
      <p:sp>
        <p:nvSpPr>
          <p:cNvPr id="84009" name="Text Box 41">
            <a:extLst>
              <a:ext uri="{FF2B5EF4-FFF2-40B4-BE49-F238E27FC236}">
                <a16:creationId xmlns:a16="http://schemas.microsoft.com/office/drawing/2014/main" id="{1EDBE476-4217-4344-824A-FF2F1DBFB63E}"/>
              </a:ext>
            </a:extLst>
          </p:cNvPr>
          <p:cNvSpPr txBox="1">
            <a:spLocks noChangeArrowheads="1"/>
          </p:cNvSpPr>
          <p:nvPr/>
        </p:nvSpPr>
        <p:spPr bwMode="auto">
          <a:xfrm>
            <a:off x="3979863" y="2422525"/>
            <a:ext cx="1096962"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latin typeface="Times New Roman" panose="02020603050405020304" pitchFamily="18" charset="0"/>
                <a:ea typeface="黑体" panose="02010609060101010101" pitchFamily="49" charset="-122"/>
              </a:rPr>
              <a:t>碰撞域</a:t>
            </a:r>
          </a:p>
        </p:txBody>
      </p:sp>
      <p:sp>
        <p:nvSpPr>
          <p:cNvPr id="84010" name="Text Box 42">
            <a:extLst>
              <a:ext uri="{FF2B5EF4-FFF2-40B4-BE49-F238E27FC236}">
                <a16:creationId xmlns:a16="http://schemas.microsoft.com/office/drawing/2014/main" id="{0C61EC80-12EC-4C5A-BE95-74BB8DABD93D}"/>
              </a:ext>
            </a:extLst>
          </p:cNvPr>
          <p:cNvSpPr txBox="1">
            <a:spLocks noChangeArrowheads="1"/>
          </p:cNvSpPr>
          <p:nvPr/>
        </p:nvSpPr>
        <p:spPr bwMode="auto">
          <a:xfrm>
            <a:off x="6642100" y="2422525"/>
            <a:ext cx="1098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latin typeface="Times New Roman" panose="02020603050405020304" pitchFamily="18" charset="0"/>
                <a:ea typeface="黑体" panose="02010609060101010101" pitchFamily="49" charset="-122"/>
              </a:rPr>
              <a:t>碰撞域</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008"/>
                                        </p:tgtEl>
                                        <p:attrNameLst>
                                          <p:attrName>style.visibility</p:attrName>
                                        </p:attrNameLst>
                                      </p:cBhvr>
                                      <p:to>
                                        <p:strVal val="visible"/>
                                      </p:to>
                                    </p:set>
                                    <p:animEffect transition="in" filter="fade">
                                      <p:cBhvr>
                                        <p:cTn id="7" dur="2000"/>
                                        <p:tgtEl>
                                          <p:spTgt spid="8400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009"/>
                                        </p:tgtEl>
                                        <p:attrNameLst>
                                          <p:attrName>style.visibility</p:attrName>
                                        </p:attrNameLst>
                                      </p:cBhvr>
                                      <p:to>
                                        <p:strVal val="visible"/>
                                      </p:to>
                                    </p:set>
                                    <p:animEffect transition="in" filter="fade">
                                      <p:cBhvr>
                                        <p:cTn id="10" dur="2000"/>
                                        <p:tgtEl>
                                          <p:spTgt spid="840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4010"/>
                                        </p:tgtEl>
                                        <p:attrNameLst>
                                          <p:attrName>style.visibility</p:attrName>
                                        </p:attrNameLst>
                                      </p:cBhvr>
                                      <p:to>
                                        <p:strVal val="visible"/>
                                      </p:to>
                                    </p:set>
                                    <p:animEffect transition="in" filter="fade">
                                      <p:cBhvr>
                                        <p:cTn id="13" dur="2000"/>
                                        <p:tgtEl>
                                          <p:spTgt spid="840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3973"/>
                                        </p:tgtEl>
                                        <p:attrNameLst>
                                          <p:attrName>style.visibility</p:attrName>
                                        </p:attrNameLst>
                                      </p:cBhvr>
                                      <p:to>
                                        <p:strVal val="visible"/>
                                      </p:to>
                                    </p:set>
                                    <p:animEffect transition="in" filter="fade">
                                      <p:cBhvr>
                                        <p:cTn id="16" dur="2000"/>
                                        <p:tgtEl>
                                          <p:spTgt spid="8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p:bldP spid="84008" grpId="0" animBg="1"/>
      <p:bldP spid="84009" grpId="0" animBg="1"/>
      <p:bldP spid="840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D4F1811-513B-4900-A2E6-7680BF8F22ED}"/>
              </a:ext>
            </a:extLst>
          </p:cNvPr>
          <p:cNvSpPr>
            <a:spLocks noGrp="1" noChangeArrowheads="1"/>
          </p:cNvSpPr>
          <p:nvPr>
            <p:ph type="title"/>
          </p:nvPr>
        </p:nvSpPr>
        <p:spPr/>
        <p:txBody>
          <a:bodyPr/>
          <a:lstStyle/>
          <a:p>
            <a:pPr eaLnBrk="1" hangingPunct="1"/>
            <a:r>
              <a:rPr lang="zh-CN" altLang="en-US"/>
              <a:t>在物理层考虑扩展</a:t>
            </a:r>
          </a:p>
        </p:txBody>
      </p:sp>
      <p:sp>
        <p:nvSpPr>
          <p:cNvPr id="84995" name="AutoShape 4">
            <a:extLst>
              <a:ext uri="{FF2B5EF4-FFF2-40B4-BE49-F238E27FC236}">
                <a16:creationId xmlns:a16="http://schemas.microsoft.com/office/drawing/2014/main" id="{00C7C981-BA8D-43E7-B9A5-59F75288302E}"/>
              </a:ext>
            </a:extLst>
          </p:cNvPr>
          <p:cNvSpPr>
            <a:spLocks noChangeArrowheads="1"/>
          </p:cNvSpPr>
          <p:nvPr/>
        </p:nvSpPr>
        <p:spPr bwMode="auto">
          <a:xfrm>
            <a:off x="49213" y="2032000"/>
            <a:ext cx="8915400" cy="3078163"/>
          </a:xfrm>
          <a:prstGeom prst="roundRect">
            <a:avLst>
              <a:gd name="adj" fmla="val 16667"/>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996" name="Line 5">
            <a:extLst>
              <a:ext uri="{FF2B5EF4-FFF2-40B4-BE49-F238E27FC236}">
                <a16:creationId xmlns:a16="http://schemas.microsoft.com/office/drawing/2014/main" id="{023D877D-BDE7-427F-B618-80432C2E842E}"/>
              </a:ext>
            </a:extLst>
          </p:cNvPr>
          <p:cNvSpPr>
            <a:spLocks noChangeShapeType="1"/>
          </p:cNvSpPr>
          <p:nvPr/>
        </p:nvSpPr>
        <p:spPr bwMode="auto">
          <a:xfrm flipH="1">
            <a:off x="1971675" y="2701925"/>
            <a:ext cx="2147888" cy="9620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997" name="Line 6">
            <a:extLst>
              <a:ext uri="{FF2B5EF4-FFF2-40B4-BE49-F238E27FC236}">
                <a16:creationId xmlns:a16="http://schemas.microsoft.com/office/drawing/2014/main" id="{EF959118-5F13-4491-BFD7-80668C832359}"/>
              </a:ext>
            </a:extLst>
          </p:cNvPr>
          <p:cNvSpPr>
            <a:spLocks noChangeShapeType="1"/>
          </p:cNvSpPr>
          <p:nvPr/>
        </p:nvSpPr>
        <p:spPr bwMode="auto">
          <a:xfrm>
            <a:off x="4806950" y="2709863"/>
            <a:ext cx="2671763" cy="9191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998" name="Line 7">
            <a:extLst>
              <a:ext uri="{FF2B5EF4-FFF2-40B4-BE49-F238E27FC236}">
                <a16:creationId xmlns:a16="http://schemas.microsoft.com/office/drawing/2014/main" id="{7580D35A-1B8C-4700-9006-4E707691019A}"/>
              </a:ext>
            </a:extLst>
          </p:cNvPr>
          <p:cNvSpPr>
            <a:spLocks noChangeShapeType="1"/>
          </p:cNvSpPr>
          <p:nvPr/>
        </p:nvSpPr>
        <p:spPr bwMode="auto">
          <a:xfrm>
            <a:off x="4454525" y="2757488"/>
            <a:ext cx="209550" cy="892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999" name="Text Box 8">
            <a:extLst>
              <a:ext uri="{FF2B5EF4-FFF2-40B4-BE49-F238E27FC236}">
                <a16:creationId xmlns:a16="http://schemas.microsoft.com/office/drawing/2014/main" id="{CF1057F4-6A70-4E0E-98C2-561051D0DAE3}"/>
              </a:ext>
            </a:extLst>
          </p:cNvPr>
          <p:cNvSpPr txBox="1">
            <a:spLocks noChangeArrowheads="1"/>
          </p:cNvSpPr>
          <p:nvPr/>
        </p:nvSpPr>
        <p:spPr bwMode="auto">
          <a:xfrm>
            <a:off x="611188" y="3427413"/>
            <a:ext cx="79216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folHlink"/>
                </a:solidFill>
                <a:latin typeface="Times New Roman" panose="02020603050405020304" pitchFamily="18" charset="0"/>
                <a:ea typeface="黑体" panose="02010609060101010101" pitchFamily="49" charset="-122"/>
              </a:rPr>
              <a:t>一系</a:t>
            </a:r>
          </a:p>
        </p:txBody>
      </p:sp>
      <p:sp>
        <p:nvSpPr>
          <p:cNvPr id="85000" name="Text Box 9">
            <a:extLst>
              <a:ext uri="{FF2B5EF4-FFF2-40B4-BE49-F238E27FC236}">
                <a16:creationId xmlns:a16="http://schemas.microsoft.com/office/drawing/2014/main" id="{02300A80-B3F4-4360-9772-DDFB662DEDFC}"/>
              </a:ext>
            </a:extLst>
          </p:cNvPr>
          <p:cNvSpPr txBox="1">
            <a:spLocks noChangeArrowheads="1"/>
          </p:cNvSpPr>
          <p:nvPr/>
        </p:nvSpPr>
        <p:spPr bwMode="auto">
          <a:xfrm>
            <a:off x="6297613" y="3427413"/>
            <a:ext cx="79533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folHlink"/>
                </a:solidFill>
                <a:latin typeface="Times New Roman" panose="02020603050405020304" pitchFamily="18" charset="0"/>
                <a:ea typeface="黑体" panose="02010609060101010101" pitchFamily="49" charset="-122"/>
              </a:rPr>
              <a:t>三系</a:t>
            </a:r>
          </a:p>
        </p:txBody>
      </p:sp>
      <p:sp>
        <p:nvSpPr>
          <p:cNvPr id="85001" name="Text Box 10">
            <a:extLst>
              <a:ext uri="{FF2B5EF4-FFF2-40B4-BE49-F238E27FC236}">
                <a16:creationId xmlns:a16="http://schemas.microsoft.com/office/drawing/2014/main" id="{E6430ACF-CB15-4D47-9D17-10F5329E6647}"/>
              </a:ext>
            </a:extLst>
          </p:cNvPr>
          <p:cNvSpPr txBox="1">
            <a:spLocks noChangeArrowheads="1"/>
          </p:cNvSpPr>
          <p:nvPr/>
        </p:nvSpPr>
        <p:spPr bwMode="auto">
          <a:xfrm>
            <a:off x="3417888" y="3427413"/>
            <a:ext cx="7937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folHlink"/>
                </a:solidFill>
                <a:latin typeface="Times New Roman" panose="02020603050405020304" pitchFamily="18" charset="0"/>
                <a:ea typeface="黑体" panose="02010609060101010101" pitchFamily="49" charset="-122"/>
              </a:rPr>
              <a:t>二系</a:t>
            </a:r>
          </a:p>
        </p:txBody>
      </p:sp>
      <p:sp>
        <p:nvSpPr>
          <p:cNvPr id="85002" name="Text Box 11">
            <a:extLst>
              <a:ext uri="{FF2B5EF4-FFF2-40B4-BE49-F238E27FC236}">
                <a16:creationId xmlns:a16="http://schemas.microsoft.com/office/drawing/2014/main" id="{673AE7B2-3ECF-4F8E-B72D-24871DA93A53}"/>
              </a:ext>
            </a:extLst>
          </p:cNvPr>
          <p:cNvSpPr txBox="1">
            <a:spLocks noChangeArrowheads="1"/>
          </p:cNvSpPr>
          <p:nvPr/>
        </p:nvSpPr>
        <p:spPr bwMode="auto">
          <a:xfrm>
            <a:off x="2216150" y="220503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folHlink"/>
                </a:solidFill>
                <a:latin typeface="Times New Roman" panose="02020603050405020304" pitchFamily="18" charset="0"/>
                <a:ea typeface="黑体" panose="02010609060101010101" pitchFamily="49" charset="-122"/>
              </a:rPr>
              <a:t>主干集线器</a:t>
            </a:r>
          </a:p>
        </p:txBody>
      </p:sp>
      <p:sp>
        <p:nvSpPr>
          <p:cNvPr id="85003" name="Text Box 12">
            <a:extLst>
              <a:ext uri="{FF2B5EF4-FFF2-40B4-BE49-F238E27FC236}">
                <a16:creationId xmlns:a16="http://schemas.microsoft.com/office/drawing/2014/main" id="{A5DE21BD-24E2-4585-A0F4-A50595820B3B}"/>
              </a:ext>
            </a:extLst>
          </p:cNvPr>
          <p:cNvSpPr txBox="1">
            <a:spLocks noChangeArrowheads="1"/>
          </p:cNvSpPr>
          <p:nvPr/>
        </p:nvSpPr>
        <p:spPr bwMode="auto">
          <a:xfrm>
            <a:off x="3101975" y="1484313"/>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folHlink"/>
                </a:solidFill>
                <a:latin typeface="Times New Roman" panose="02020603050405020304" pitchFamily="18" charset="0"/>
                <a:ea typeface="黑体" panose="02010609060101010101" pitchFamily="49" charset="-122"/>
              </a:rPr>
              <a:t>一个更大的碰撞域</a:t>
            </a:r>
          </a:p>
        </p:txBody>
      </p:sp>
      <p:sp>
        <p:nvSpPr>
          <p:cNvPr id="85004" name="Line 13">
            <a:extLst>
              <a:ext uri="{FF2B5EF4-FFF2-40B4-BE49-F238E27FC236}">
                <a16:creationId xmlns:a16="http://schemas.microsoft.com/office/drawing/2014/main" id="{F2E0670A-FBEE-4938-AD2C-0130F73D838C}"/>
              </a:ext>
            </a:extLst>
          </p:cNvPr>
          <p:cNvSpPr>
            <a:spLocks noChangeShapeType="1"/>
          </p:cNvSpPr>
          <p:nvPr/>
        </p:nvSpPr>
        <p:spPr bwMode="auto">
          <a:xfrm flipH="1">
            <a:off x="873125" y="3797300"/>
            <a:ext cx="665163" cy="681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5005" name="Picture 14">
            <a:extLst>
              <a:ext uri="{FF2B5EF4-FFF2-40B4-BE49-F238E27FC236}">
                <a16:creationId xmlns:a16="http://schemas.microsoft.com/office/drawing/2014/main" id="{15186767-E1A7-4654-B8ED-B6B130C42CE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4303713"/>
            <a:ext cx="4984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5006" name="Line 15">
            <a:extLst>
              <a:ext uri="{FF2B5EF4-FFF2-40B4-BE49-F238E27FC236}">
                <a16:creationId xmlns:a16="http://schemas.microsoft.com/office/drawing/2014/main" id="{C974F9F5-03E4-4B33-A153-146AC045C50A}"/>
              </a:ext>
            </a:extLst>
          </p:cNvPr>
          <p:cNvSpPr>
            <a:spLocks noChangeShapeType="1"/>
          </p:cNvSpPr>
          <p:nvPr/>
        </p:nvSpPr>
        <p:spPr bwMode="auto">
          <a:xfrm>
            <a:off x="1912938" y="3925888"/>
            <a:ext cx="185737" cy="5302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7" name="Line 16">
            <a:extLst>
              <a:ext uri="{FF2B5EF4-FFF2-40B4-BE49-F238E27FC236}">
                <a16:creationId xmlns:a16="http://schemas.microsoft.com/office/drawing/2014/main" id="{4C6321D4-FC63-48AF-B625-04CD880B8172}"/>
              </a:ext>
            </a:extLst>
          </p:cNvPr>
          <p:cNvSpPr>
            <a:spLocks noChangeShapeType="1"/>
          </p:cNvSpPr>
          <p:nvPr/>
        </p:nvSpPr>
        <p:spPr bwMode="auto">
          <a:xfrm>
            <a:off x="2098675" y="3903663"/>
            <a:ext cx="655638" cy="5302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8" name="Line 17">
            <a:extLst>
              <a:ext uri="{FF2B5EF4-FFF2-40B4-BE49-F238E27FC236}">
                <a16:creationId xmlns:a16="http://schemas.microsoft.com/office/drawing/2014/main" id="{8FDBB43D-3304-445C-9397-DCF7126298FC}"/>
              </a:ext>
            </a:extLst>
          </p:cNvPr>
          <p:cNvSpPr>
            <a:spLocks noChangeShapeType="1"/>
          </p:cNvSpPr>
          <p:nvPr/>
        </p:nvSpPr>
        <p:spPr bwMode="auto">
          <a:xfrm flipH="1">
            <a:off x="1492250" y="3808413"/>
            <a:ext cx="179388" cy="685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5009" name="Picture 18">
            <a:extLst>
              <a:ext uri="{FF2B5EF4-FFF2-40B4-BE49-F238E27FC236}">
                <a16:creationId xmlns:a16="http://schemas.microsoft.com/office/drawing/2014/main" id="{9DEE8979-1B0C-46BB-A048-C3103832DDC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4303713"/>
            <a:ext cx="4984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5010" name="Picture 19">
            <a:extLst>
              <a:ext uri="{FF2B5EF4-FFF2-40B4-BE49-F238E27FC236}">
                <a16:creationId xmlns:a16="http://schemas.microsoft.com/office/drawing/2014/main" id="{7B9C0381-18A1-4BDC-B11F-0AEEC5D1D25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725" y="4303713"/>
            <a:ext cx="4984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5011" name="Picture 20">
            <a:extLst>
              <a:ext uri="{FF2B5EF4-FFF2-40B4-BE49-F238E27FC236}">
                <a16:creationId xmlns:a16="http://schemas.microsoft.com/office/drawing/2014/main" id="{DA88DFA4-1850-4B5A-90C7-624A9CFBC01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200" y="4303713"/>
            <a:ext cx="4984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5012" name="Picture 21">
            <a:extLst>
              <a:ext uri="{FF2B5EF4-FFF2-40B4-BE49-F238E27FC236}">
                <a16:creationId xmlns:a16="http://schemas.microsoft.com/office/drawing/2014/main" id="{6085DE9C-81DA-4BC0-8EA1-9D6AC1257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02812">
            <a:off x="1290638" y="3465513"/>
            <a:ext cx="115093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5013" name="Line 22">
            <a:extLst>
              <a:ext uri="{FF2B5EF4-FFF2-40B4-BE49-F238E27FC236}">
                <a16:creationId xmlns:a16="http://schemas.microsoft.com/office/drawing/2014/main" id="{31F0437C-727B-43B3-AC5C-C219DB118152}"/>
              </a:ext>
            </a:extLst>
          </p:cNvPr>
          <p:cNvSpPr>
            <a:spLocks noChangeShapeType="1"/>
          </p:cNvSpPr>
          <p:nvPr/>
        </p:nvSpPr>
        <p:spPr bwMode="auto">
          <a:xfrm flipH="1">
            <a:off x="3689350" y="3797300"/>
            <a:ext cx="665163" cy="681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5014" name="Picture 23">
            <a:extLst>
              <a:ext uri="{FF2B5EF4-FFF2-40B4-BE49-F238E27FC236}">
                <a16:creationId xmlns:a16="http://schemas.microsoft.com/office/drawing/2014/main" id="{0D465A4F-D4C8-414C-8D49-8EFCCB6748A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303713"/>
            <a:ext cx="4984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5015" name="Line 24">
            <a:extLst>
              <a:ext uri="{FF2B5EF4-FFF2-40B4-BE49-F238E27FC236}">
                <a16:creationId xmlns:a16="http://schemas.microsoft.com/office/drawing/2014/main" id="{E791CA06-7C86-475E-94AC-FC4978B557FA}"/>
              </a:ext>
            </a:extLst>
          </p:cNvPr>
          <p:cNvSpPr>
            <a:spLocks noChangeShapeType="1"/>
          </p:cNvSpPr>
          <p:nvPr/>
        </p:nvSpPr>
        <p:spPr bwMode="auto">
          <a:xfrm>
            <a:off x="4729163" y="3925888"/>
            <a:ext cx="185737" cy="5302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6" name="Line 25">
            <a:extLst>
              <a:ext uri="{FF2B5EF4-FFF2-40B4-BE49-F238E27FC236}">
                <a16:creationId xmlns:a16="http://schemas.microsoft.com/office/drawing/2014/main" id="{5CA3B327-EC47-4B78-AD21-F309D7FB4C04}"/>
              </a:ext>
            </a:extLst>
          </p:cNvPr>
          <p:cNvSpPr>
            <a:spLocks noChangeShapeType="1"/>
          </p:cNvSpPr>
          <p:nvPr/>
        </p:nvSpPr>
        <p:spPr bwMode="auto">
          <a:xfrm>
            <a:off x="4914900" y="3903663"/>
            <a:ext cx="654050" cy="5302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7" name="Line 26">
            <a:extLst>
              <a:ext uri="{FF2B5EF4-FFF2-40B4-BE49-F238E27FC236}">
                <a16:creationId xmlns:a16="http://schemas.microsoft.com/office/drawing/2014/main" id="{70C8919F-920E-40DE-98F2-3E35B39D5749}"/>
              </a:ext>
            </a:extLst>
          </p:cNvPr>
          <p:cNvSpPr>
            <a:spLocks noChangeShapeType="1"/>
          </p:cNvSpPr>
          <p:nvPr/>
        </p:nvSpPr>
        <p:spPr bwMode="auto">
          <a:xfrm flipH="1">
            <a:off x="4308475" y="3808413"/>
            <a:ext cx="179388" cy="685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5018" name="Picture 27">
            <a:extLst>
              <a:ext uri="{FF2B5EF4-FFF2-40B4-BE49-F238E27FC236}">
                <a16:creationId xmlns:a16="http://schemas.microsoft.com/office/drawing/2014/main" id="{7EA914A6-4B9F-46FD-8CD4-BB997528DE6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4475" y="4303713"/>
            <a:ext cx="4984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5019" name="Picture 28">
            <a:extLst>
              <a:ext uri="{FF2B5EF4-FFF2-40B4-BE49-F238E27FC236}">
                <a16:creationId xmlns:a16="http://schemas.microsoft.com/office/drawing/2014/main" id="{CAFB4E54-AC55-4199-8A66-B810EA884B3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50" y="4303713"/>
            <a:ext cx="4984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5020" name="Picture 29">
            <a:extLst>
              <a:ext uri="{FF2B5EF4-FFF2-40B4-BE49-F238E27FC236}">
                <a16:creationId xmlns:a16="http://schemas.microsoft.com/office/drawing/2014/main" id="{964191A2-DC1B-4DFF-8FA4-653236193D1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5425" y="4303713"/>
            <a:ext cx="4984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5021" name="Picture 30">
            <a:extLst>
              <a:ext uri="{FF2B5EF4-FFF2-40B4-BE49-F238E27FC236}">
                <a16:creationId xmlns:a16="http://schemas.microsoft.com/office/drawing/2014/main" id="{4293FC2E-2F6D-4FF9-A023-6B9739A63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02812">
            <a:off x="4106863" y="3465513"/>
            <a:ext cx="114935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5022" name="Line 31">
            <a:extLst>
              <a:ext uri="{FF2B5EF4-FFF2-40B4-BE49-F238E27FC236}">
                <a16:creationId xmlns:a16="http://schemas.microsoft.com/office/drawing/2014/main" id="{A131FC9D-C7B0-4736-9952-1D96600A419A}"/>
              </a:ext>
            </a:extLst>
          </p:cNvPr>
          <p:cNvSpPr>
            <a:spLocks noChangeShapeType="1"/>
          </p:cNvSpPr>
          <p:nvPr/>
        </p:nvSpPr>
        <p:spPr bwMode="auto">
          <a:xfrm flipH="1">
            <a:off x="6507163" y="3797300"/>
            <a:ext cx="665162" cy="681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5023" name="Picture 32">
            <a:extLst>
              <a:ext uri="{FF2B5EF4-FFF2-40B4-BE49-F238E27FC236}">
                <a16:creationId xmlns:a16="http://schemas.microsoft.com/office/drawing/2014/main" id="{17B23749-4FB8-4C91-B502-00D58C6A5BF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6813" y="4303713"/>
            <a:ext cx="4984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5024" name="Line 33">
            <a:extLst>
              <a:ext uri="{FF2B5EF4-FFF2-40B4-BE49-F238E27FC236}">
                <a16:creationId xmlns:a16="http://schemas.microsoft.com/office/drawing/2014/main" id="{CC3115E7-B674-462A-9CD5-C18E14084017}"/>
              </a:ext>
            </a:extLst>
          </p:cNvPr>
          <p:cNvSpPr>
            <a:spLocks noChangeShapeType="1"/>
          </p:cNvSpPr>
          <p:nvPr/>
        </p:nvSpPr>
        <p:spPr bwMode="auto">
          <a:xfrm>
            <a:off x="7546975" y="3925888"/>
            <a:ext cx="185738" cy="5302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5" name="Line 34">
            <a:extLst>
              <a:ext uri="{FF2B5EF4-FFF2-40B4-BE49-F238E27FC236}">
                <a16:creationId xmlns:a16="http://schemas.microsoft.com/office/drawing/2014/main" id="{847FEA98-42A2-4252-A038-5312F44CB2DA}"/>
              </a:ext>
            </a:extLst>
          </p:cNvPr>
          <p:cNvSpPr>
            <a:spLocks noChangeShapeType="1"/>
          </p:cNvSpPr>
          <p:nvPr/>
        </p:nvSpPr>
        <p:spPr bwMode="auto">
          <a:xfrm>
            <a:off x="7732713" y="3903663"/>
            <a:ext cx="655637" cy="5302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6" name="Line 35">
            <a:extLst>
              <a:ext uri="{FF2B5EF4-FFF2-40B4-BE49-F238E27FC236}">
                <a16:creationId xmlns:a16="http://schemas.microsoft.com/office/drawing/2014/main" id="{854C0AC7-FA6A-489E-9947-AED2AAA7F903}"/>
              </a:ext>
            </a:extLst>
          </p:cNvPr>
          <p:cNvSpPr>
            <a:spLocks noChangeShapeType="1"/>
          </p:cNvSpPr>
          <p:nvPr/>
        </p:nvSpPr>
        <p:spPr bwMode="auto">
          <a:xfrm flipH="1">
            <a:off x="7126288" y="3808413"/>
            <a:ext cx="179387" cy="685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5027" name="Picture 36">
            <a:extLst>
              <a:ext uri="{FF2B5EF4-FFF2-40B4-BE49-F238E27FC236}">
                <a16:creationId xmlns:a16="http://schemas.microsoft.com/office/drawing/2014/main" id="{B36F3B11-2C34-4122-8E00-7ED67FD90F8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2288" y="4303713"/>
            <a:ext cx="4984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5028" name="Picture 37">
            <a:extLst>
              <a:ext uri="{FF2B5EF4-FFF2-40B4-BE49-F238E27FC236}">
                <a16:creationId xmlns:a16="http://schemas.microsoft.com/office/drawing/2014/main" id="{82595E66-D37B-42BA-91ED-6950E784E03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7763" y="4303713"/>
            <a:ext cx="4984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5029" name="Picture 38">
            <a:extLst>
              <a:ext uri="{FF2B5EF4-FFF2-40B4-BE49-F238E27FC236}">
                <a16:creationId xmlns:a16="http://schemas.microsoft.com/office/drawing/2014/main" id="{0BC9447D-0376-4975-B325-CE9D8FA0403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238" y="4303713"/>
            <a:ext cx="4984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5030" name="Picture 39">
            <a:extLst>
              <a:ext uri="{FF2B5EF4-FFF2-40B4-BE49-F238E27FC236}">
                <a16:creationId xmlns:a16="http://schemas.microsoft.com/office/drawing/2014/main" id="{F1E61D04-AA9D-4DAB-BB0C-2E0C0E322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02812">
            <a:off x="6924675" y="3465513"/>
            <a:ext cx="115093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5031" name="Picture 40">
            <a:extLst>
              <a:ext uri="{FF2B5EF4-FFF2-40B4-BE49-F238E27FC236}">
                <a16:creationId xmlns:a16="http://schemas.microsoft.com/office/drawing/2014/main" id="{96942601-5802-430F-8571-359E05A82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02812">
            <a:off x="3767138" y="2190750"/>
            <a:ext cx="1538287"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5032" name="Text Box 41">
            <a:extLst>
              <a:ext uri="{FF2B5EF4-FFF2-40B4-BE49-F238E27FC236}">
                <a16:creationId xmlns:a16="http://schemas.microsoft.com/office/drawing/2014/main" id="{D82CCC9C-0856-49F8-9569-C09AF80B7174}"/>
              </a:ext>
            </a:extLst>
          </p:cNvPr>
          <p:cNvSpPr txBox="1">
            <a:spLocks noChangeArrowheads="1"/>
          </p:cNvSpPr>
          <p:nvPr/>
        </p:nvSpPr>
        <p:spPr bwMode="auto">
          <a:xfrm>
            <a:off x="7289800" y="2198688"/>
            <a:ext cx="1098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folHlink"/>
                </a:solidFill>
                <a:latin typeface="Times New Roman" panose="02020603050405020304" pitchFamily="18" charset="0"/>
                <a:ea typeface="黑体" panose="02010609060101010101" pitchFamily="49" charset="-122"/>
              </a:rPr>
              <a:t>碰撞域</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BBB7CC1B-BFBD-4DA5-8214-E07813E224E1}"/>
              </a:ext>
            </a:extLst>
          </p:cNvPr>
          <p:cNvSpPr>
            <a:spLocks noGrp="1" noChangeArrowheads="1"/>
          </p:cNvSpPr>
          <p:nvPr>
            <p:ph type="title"/>
          </p:nvPr>
        </p:nvSpPr>
        <p:spPr/>
        <p:txBody>
          <a:bodyPr/>
          <a:lstStyle/>
          <a:p>
            <a:pPr eaLnBrk="1" hangingPunct="1"/>
            <a:r>
              <a:rPr lang="zh-CN" altLang="en-US"/>
              <a:t>在物理层考虑扩展</a:t>
            </a:r>
          </a:p>
        </p:txBody>
      </p:sp>
      <p:sp>
        <p:nvSpPr>
          <p:cNvPr id="86019" name="Rectangle 3">
            <a:extLst>
              <a:ext uri="{FF2B5EF4-FFF2-40B4-BE49-F238E27FC236}">
                <a16:creationId xmlns:a16="http://schemas.microsoft.com/office/drawing/2014/main" id="{88DFD535-B64B-44C0-BD3C-44962633EB54}"/>
              </a:ext>
            </a:extLst>
          </p:cNvPr>
          <p:cNvSpPr>
            <a:spLocks noGrp="1" noChangeArrowheads="1"/>
          </p:cNvSpPr>
          <p:nvPr>
            <p:ph idx="1"/>
          </p:nvPr>
        </p:nvSpPr>
        <p:spPr/>
        <p:txBody>
          <a:bodyPr/>
          <a:lstStyle/>
          <a:p>
            <a:pPr eaLnBrk="1" hangingPunct="1">
              <a:lnSpc>
                <a:spcPct val="110000"/>
              </a:lnSpc>
              <a:buFont typeface="Wingdings" panose="05000000000000000000" pitchFamily="2" charset="2"/>
              <a:buNone/>
            </a:pPr>
            <a:r>
              <a:rPr lang="zh-CN" altLang="en-US" sz="2000"/>
              <a:t>用集线器扩展局域网优点</a:t>
            </a:r>
          </a:p>
          <a:p>
            <a:pPr lvl="1" eaLnBrk="1" hangingPunct="1">
              <a:lnSpc>
                <a:spcPct val="110000"/>
              </a:lnSpc>
            </a:pPr>
            <a:r>
              <a:rPr lang="zh-CN" altLang="en-US" sz="2000">
                <a:solidFill>
                  <a:srgbClr val="333399"/>
                </a:solidFill>
              </a:rPr>
              <a:t>使原来属于不同碰撞域的局域网上的计算机能够进行跨碰撞域的通信。</a:t>
            </a:r>
          </a:p>
          <a:p>
            <a:pPr lvl="1" eaLnBrk="1" hangingPunct="1">
              <a:lnSpc>
                <a:spcPct val="110000"/>
              </a:lnSpc>
            </a:pPr>
            <a:r>
              <a:rPr lang="zh-CN" altLang="en-US" sz="2000">
                <a:solidFill>
                  <a:srgbClr val="333399"/>
                </a:solidFill>
              </a:rPr>
              <a:t>扩大了局域网覆盖的地理范围。</a:t>
            </a:r>
          </a:p>
          <a:p>
            <a:pPr eaLnBrk="1" hangingPunct="1">
              <a:lnSpc>
                <a:spcPct val="110000"/>
              </a:lnSpc>
              <a:buFont typeface="Wingdings" panose="05000000000000000000" pitchFamily="2" charset="2"/>
              <a:buNone/>
            </a:pPr>
            <a:r>
              <a:rPr lang="zh-CN" altLang="en-US" sz="2000"/>
              <a:t>用集线器扩展局域网缺点</a:t>
            </a:r>
          </a:p>
          <a:p>
            <a:pPr lvl="1" eaLnBrk="1" hangingPunct="1">
              <a:lnSpc>
                <a:spcPct val="110000"/>
              </a:lnSpc>
            </a:pPr>
            <a:r>
              <a:rPr lang="zh-CN" altLang="en-US" sz="2000">
                <a:solidFill>
                  <a:srgbClr val="333399"/>
                </a:solidFill>
              </a:rPr>
              <a:t>碰撞域增大了，但总的吞吐量并未提高。</a:t>
            </a:r>
          </a:p>
          <a:p>
            <a:pPr lvl="1" eaLnBrk="1" hangingPunct="1">
              <a:lnSpc>
                <a:spcPct val="110000"/>
              </a:lnSpc>
            </a:pPr>
            <a:r>
              <a:rPr lang="zh-CN" altLang="en-US" sz="2000">
                <a:solidFill>
                  <a:srgbClr val="333399"/>
                </a:solidFill>
              </a:rPr>
              <a:t>如果不同的碰撞域使用不同的数据率，那么就不能用集线器将它们互连起来。</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11F5ACA6-4CCC-44C9-823B-8944B7D014D0}"/>
              </a:ext>
            </a:extLst>
          </p:cNvPr>
          <p:cNvSpPr>
            <a:spLocks noGrp="1" noChangeArrowheads="1"/>
          </p:cNvSpPr>
          <p:nvPr>
            <p:ph type="title"/>
          </p:nvPr>
        </p:nvSpPr>
        <p:spPr/>
        <p:txBody>
          <a:bodyPr/>
          <a:lstStyle/>
          <a:p>
            <a:pPr eaLnBrk="1" hangingPunct="1"/>
            <a:r>
              <a:rPr lang="zh-CN" altLang="en-US"/>
              <a:t>在数据链路层考虑扩展</a:t>
            </a:r>
          </a:p>
        </p:txBody>
      </p:sp>
      <p:sp>
        <p:nvSpPr>
          <p:cNvPr id="87043" name="Rectangle 3">
            <a:extLst>
              <a:ext uri="{FF2B5EF4-FFF2-40B4-BE49-F238E27FC236}">
                <a16:creationId xmlns:a16="http://schemas.microsoft.com/office/drawing/2014/main" id="{937A7E77-9461-41C5-B7F9-804BBCF5DAA4}"/>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000" dirty="0"/>
              <a:t>在数据链路层扩展局域网是使用</a:t>
            </a:r>
            <a:r>
              <a:rPr lang="zh-CN" altLang="en-US" sz="2000" dirty="0">
                <a:solidFill>
                  <a:schemeClr val="hlink"/>
                </a:solidFill>
              </a:rPr>
              <a:t>网桥</a:t>
            </a:r>
            <a:r>
              <a:rPr lang="zh-CN" altLang="en-US" sz="2000" dirty="0"/>
              <a:t>。</a:t>
            </a:r>
          </a:p>
          <a:p>
            <a:pPr eaLnBrk="1" hangingPunct="1">
              <a:buFont typeface="Wingdings" panose="05000000000000000000" pitchFamily="2" charset="2"/>
              <a:buNone/>
            </a:pPr>
            <a:r>
              <a:rPr lang="zh-CN" altLang="en-US" sz="2000" dirty="0"/>
              <a:t>网桥工作在数据链路层，它根据 </a:t>
            </a:r>
            <a:r>
              <a:rPr lang="en-US" altLang="zh-CN" sz="2000" dirty="0"/>
              <a:t>MAC </a:t>
            </a:r>
            <a:r>
              <a:rPr lang="zh-CN" altLang="en-US" sz="2000" dirty="0"/>
              <a:t>帧的目的地址对收到的帧进行转发。</a:t>
            </a:r>
          </a:p>
          <a:p>
            <a:pPr eaLnBrk="1" hangingPunct="1">
              <a:buFont typeface="Wingdings" panose="05000000000000000000" pitchFamily="2" charset="2"/>
              <a:buNone/>
            </a:pPr>
            <a:r>
              <a:rPr lang="zh-CN" altLang="en-US" sz="2000" dirty="0"/>
              <a:t>网桥具有过滤帧的功能。当网桥收到一个帧时，并不是向所有的接口转发此帧，而是先检查此帧的目的 </a:t>
            </a:r>
            <a:r>
              <a:rPr lang="en-US" altLang="zh-CN" sz="2000" dirty="0"/>
              <a:t>MAC </a:t>
            </a:r>
            <a:r>
              <a:rPr lang="zh-CN" altLang="en-US" sz="2000" dirty="0"/>
              <a:t>地址，然后再确定将该帧转发到哪一个接口。 </a:t>
            </a:r>
          </a:p>
          <a:p>
            <a:pPr eaLnBrk="1" hangingPunct="1">
              <a:buFont typeface="Wingdings" panose="05000000000000000000" pitchFamily="2" charset="2"/>
              <a:buNone/>
            </a:pPr>
            <a:endParaRPr lang="zh-CN" altLang="en-US" sz="20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2C646074-F334-4E5D-A4E4-ADCD0994C02C}"/>
              </a:ext>
            </a:extLst>
          </p:cNvPr>
          <p:cNvSpPr>
            <a:spLocks noGrp="1" noChangeArrowheads="1"/>
          </p:cNvSpPr>
          <p:nvPr>
            <p:ph type="title"/>
          </p:nvPr>
        </p:nvSpPr>
        <p:spPr/>
        <p:txBody>
          <a:bodyPr/>
          <a:lstStyle/>
          <a:p>
            <a:pPr eaLnBrk="1" hangingPunct="1"/>
            <a:r>
              <a:rPr lang="zh-CN" altLang="en-US"/>
              <a:t>网桥的内部结构</a:t>
            </a:r>
          </a:p>
        </p:txBody>
      </p:sp>
      <p:sp>
        <p:nvSpPr>
          <p:cNvPr id="88067" name="Freeform 4">
            <a:extLst>
              <a:ext uri="{FF2B5EF4-FFF2-40B4-BE49-F238E27FC236}">
                <a16:creationId xmlns:a16="http://schemas.microsoft.com/office/drawing/2014/main" id="{8D967839-4149-41D8-B910-D4B8E335011A}"/>
              </a:ext>
            </a:extLst>
          </p:cNvPr>
          <p:cNvSpPr>
            <a:spLocks/>
          </p:cNvSpPr>
          <p:nvPr/>
        </p:nvSpPr>
        <p:spPr bwMode="auto">
          <a:xfrm>
            <a:off x="2895600" y="765175"/>
            <a:ext cx="1400175" cy="3667125"/>
          </a:xfrm>
          <a:custGeom>
            <a:avLst/>
            <a:gdLst>
              <a:gd name="T0" fmla="*/ 0 w 882"/>
              <a:gd name="T1" fmla="*/ 2147483647 h 2310"/>
              <a:gd name="T2" fmla="*/ 0 w 882"/>
              <a:gd name="T3" fmla="*/ 2147483647 h 2310"/>
              <a:gd name="T4" fmla="*/ 2147483647 w 882"/>
              <a:gd name="T5" fmla="*/ 0 h 2310"/>
              <a:gd name="T6" fmla="*/ 2147483647 w 882"/>
              <a:gd name="T7" fmla="*/ 2147483647 h 2310"/>
              <a:gd name="T8" fmla="*/ 0 w 882"/>
              <a:gd name="T9" fmla="*/ 2147483647 h 2310"/>
              <a:gd name="T10" fmla="*/ 0 60000 65536"/>
              <a:gd name="T11" fmla="*/ 0 60000 65536"/>
              <a:gd name="T12" fmla="*/ 0 60000 65536"/>
              <a:gd name="T13" fmla="*/ 0 60000 65536"/>
              <a:gd name="T14" fmla="*/ 0 60000 65536"/>
              <a:gd name="T15" fmla="*/ 0 w 882"/>
              <a:gd name="T16" fmla="*/ 0 h 2310"/>
              <a:gd name="T17" fmla="*/ 882 w 882"/>
              <a:gd name="T18" fmla="*/ 2310 h 2310"/>
            </a:gdLst>
            <a:ahLst/>
            <a:cxnLst>
              <a:cxn ang="T10">
                <a:pos x="T0" y="T1"/>
              </a:cxn>
              <a:cxn ang="T11">
                <a:pos x="T2" y="T3"/>
              </a:cxn>
              <a:cxn ang="T12">
                <a:pos x="T4" y="T5"/>
              </a:cxn>
              <a:cxn ang="T13">
                <a:pos x="T6" y="T7"/>
              </a:cxn>
              <a:cxn ang="T14">
                <a:pos x="T8" y="T9"/>
              </a:cxn>
            </a:cxnLst>
            <a:rect l="T15" t="T16" r="T17" b="T18"/>
            <a:pathLst>
              <a:path w="882" h="2310">
                <a:moveTo>
                  <a:pt x="0" y="2310"/>
                </a:moveTo>
                <a:lnTo>
                  <a:pt x="0" y="1896"/>
                </a:lnTo>
                <a:lnTo>
                  <a:pt x="882" y="0"/>
                </a:lnTo>
                <a:lnTo>
                  <a:pt x="882" y="2034"/>
                </a:lnTo>
                <a:lnTo>
                  <a:pt x="0" y="2310"/>
                </a:lnTo>
                <a:close/>
              </a:path>
            </a:pathLst>
          </a:custGeom>
          <a:gradFill rotWithShape="1">
            <a:gsLst>
              <a:gs pos="0">
                <a:srgbClr val="BABA95"/>
              </a:gs>
              <a:gs pos="100000">
                <a:srgbClr val="FFFFCC"/>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068" name="Rectangle 5">
            <a:extLst>
              <a:ext uri="{FF2B5EF4-FFF2-40B4-BE49-F238E27FC236}">
                <a16:creationId xmlns:a16="http://schemas.microsoft.com/office/drawing/2014/main" id="{7AC3AC74-656A-4838-B89B-A56352706435}"/>
              </a:ext>
            </a:extLst>
          </p:cNvPr>
          <p:cNvSpPr>
            <a:spLocks noChangeArrowheads="1"/>
          </p:cNvSpPr>
          <p:nvPr/>
        </p:nvSpPr>
        <p:spPr bwMode="auto">
          <a:xfrm>
            <a:off x="0" y="281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069" name="Line 6">
            <a:extLst>
              <a:ext uri="{FF2B5EF4-FFF2-40B4-BE49-F238E27FC236}">
                <a16:creationId xmlns:a16="http://schemas.microsoft.com/office/drawing/2014/main" id="{8C3C5A15-EF86-4E78-90C5-B2DB879EE789}"/>
              </a:ext>
            </a:extLst>
          </p:cNvPr>
          <p:cNvSpPr>
            <a:spLocks noChangeShapeType="1"/>
          </p:cNvSpPr>
          <p:nvPr/>
        </p:nvSpPr>
        <p:spPr bwMode="auto">
          <a:xfrm flipH="1">
            <a:off x="2713038" y="4500563"/>
            <a:ext cx="0" cy="3730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0" name="Line 7">
            <a:extLst>
              <a:ext uri="{FF2B5EF4-FFF2-40B4-BE49-F238E27FC236}">
                <a16:creationId xmlns:a16="http://schemas.microsoft.com/office/drawing/2014/main" id="{FFDAF03B-C7FC-4A48-81BD-D6FAA3FA91E5}"/>
              </a:ext>
            </a:extLst>
          </p:cNvPr>
          <p:cNvSpPr>
            <a:spLocks noChangeShapeType="1"/>
          </p:cNvSpPr>
          <p:nvPr/>
        </p:nvSpPr>
        <p:spPr bwMode="auto">
          <a:xfrm flipH="1">
            <a:off x="1797050" y="4519613"/>
            <a:ext cx="0" cy="3857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1" name="Rectangle 8">
            <a:extLst>
              <a:ext uri="{FF2B5EF4-FFF2-40B4-BE49-F238E27FC236}">
                <a16:creationId xmlns:a16="http://schemas.microsoft.com/office/drawing/2014/main" id="{62F4CFC5-EA39-489D-9DB6-5ED8F3441BC3}"/>
              </a:ext>
            </a:extLst>
          </p:cNvPr>
          <p:cNvSpPr>
            <a:spLocks noChangeArrowheads="1"/>
          </p:cNvSpPr>
          <p:nvPr/>
        </p:nvSpPr>
        <p:spPr bwMode="auto">
          <a:xfrm>
            <a:off x="4318000" y="779463"/>
            <a:ext cx="4575175" cy="3208337"/>
          </a:xfrm>
          <a:prstGeom prst="rect">
            <a:avLst/>
          </a:prstGeom>
          <a:solidFill>
            <a:srgbClr val="FFFFCC"/>
          </a:solidFill>
          <a:ln w="9525">
            <a:solidFill>
              <a:schemeClr val="tx2"/>
            </a:solidFill>
            <a:miter lim="800000"/>
            <a:headEnd/>
            <a:tailEnd/>
          </a:ln>
          <a:effectLst>
            <a:outerShdw dist="28398" dir="3806097" algn="ctr" rotWithShape="0">
              <a:schemeClr val="tx1"/>
            </a:outerShdw>
          </a:effectLst>
        </p:spPr>
        <p:txBody>
          <a:bodyPr wrap="none" anchor="ct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solidFill>
                <a:srgbClr val="333399"/>
              </a:solidFill>
              <a:ea typeface="黑体" panose="02010609060101010101" pitchFamily="49" charset="-122"/>
            </a:endParaRPr>
          </a:p>
        </p:txBody>
      </p:sp>
      <p:sp>
        <p:nvSpPr>
          <p:cNvPr id="88072" name="Rectangle 9">
            <a:extLst>
              <a:ext uri="{FF2B5EF4-FFF2-40B4-BE49-F238E27FC236}">
                <a16:creationId xmlns:a16="http://schemas.microsoft.com/office/drawing/2014/main" id="{0F3B389A-9FA5-4C6A-8A4E-DE374619C2E4}"/>
              </a:ext>
            </a:extLst>
          </p:cNvPr>
          <p:cNvSpPr>
            <a:spLocks noChangeArrowheads="1"/>
          </p:cNvSpPr>
          <p:nvPr/>
        </p:nvSpPr>
        <p:spPr bwMode="auto">
          <a:xfrm>
            <a:off x="6076950" y="1169988"/>
            <a:ext cx="712788" cy="522287"/>
          </a:xfrm>
          <a:prstGeom prst="rect">
            <a:avLst/>
          </a:prstGeom>
          <a:solidFill>
            <a:srgbClr val="FFCCFF"/>
          </a:solidFill>
          <a:ln w="9525">
            <a:solidFill>
              <a:schemeClr val="tx2"/>
            </a:solidFill>
            <a:miter lim="800000"/>
            <a:headEnd/>
            <a:tailEnd/>
          </a:ln>
          <a:effectLst>
            <a:outerShdw dist="35921" dir="2700000" algn="ctr" rotWithShape="0">
              <a:schemeClr val="tx1"/>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073" name="Rectangle 10">
            <a:extLst>
              <a:ext uri="{FF2B5EF4-FFF2-40B4-BE49-F238E27FC236}">
                <a16:creationId xmlns:a16="http://schemas.microsoft.com/office/drawing/2014/main" id="{5F24D850-0052-4472-AD3C-8C7E282A2496}"/>
              </a:ext>
            </a:extLst>
          </p:cNvPr>
          <p:cNvSpPr>
            <a:spLocks noChangeArrowheads="1"/>
          </p:cNvSpPr>
          <p:nvPr/>
        </p:nvSpPr>
        <p:spPr bwMode="auto">
          <a:xfrm>
            <a:off x="6113463" y="1227138"/>
            <a:ext cx="638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站表</a:t>
            </a:r>
          </a:p>
        </p:txBody>
      </p:sp>
      <p:sp>
        <p:nvSpPr>
          <p:cNvPr id="88074" name="Line 11">
            <a:extLst>
              <a:ext uri="{FF2B5EF4-FFF2-40B4-BE49-F238E27FC236}">
                <a16:creationId xmlns:a16="http://schemas.microsoft.com/office/drawing/2014/main" id="{7CEFE8C1-C135-47D5-85A4-6BE4B35AC292}"/>
              </a:ext>
            </a:extLst>
          </p:cNvPr>
          <p:cNvSpPr>
            <a:spLocks noChangeShapeType="1"/>
          </p:cNvSpPr>
          <p:nvPr/>
        </p:nvSpPr>
        <p:spPr bwMode="auto">
          <a:xfrm flipV="1">
            <a:off x="6770688" y="960438"/>
            <a:ext cx="693737" cy="23336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5" name="Line 12">
            <a:extLst>
              <a:ext uri="{FF2B5EF4-FFF2-40B4-BE49-F238E27FC236}">
                <a16:creationId xmlns:a16="http://schemas.microsoft.com/office/drawing/2014/main" id="{2C6A7931-EC9D-472E-AB4B-1E08334961E6}"/>
              </a:ext>
            </a:extLst>
          </p:cNvPr>
          <p:cNvSpPr>
            <a:spLocks noChangeShapeType="1"/>
          </p:cNvSpPr>
          <p:nvPr/>
        </p:nvSpPr>
        <p:spPr bwMode="auto">
          <a:xfrm>
            <a:off x="6791325" y="1679575"/>
            <a:ext cx="682625" cy="150336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6" name="Rectangle 13">
            <a:extLst>
              <a:ext uri="{FF2B5EF4-FFF2-40B4-BE49-F238E27FC236}">
                <a16:creationId xmlns:a16="http://schemas.microsoft.com/office/drawing/2014/main" id="{E2C769FB-DD6D-4F3D-BB40-6065788343B6}"/>
              </a:ext>
            </a:extLst>
          </p:cNvPr>
          <p:cNvSpPr>
            <a:spLocks noChangeArrowheads="1"/>
          </p:cNvSpPr>
          <p:nvPr/>
        </p:nvSpPr>
        <p:spPr bwMode="auto">
          <a:xfrm>
            <a:off x="4497388" y="2241550"/>
            <a:ext cx="2411412" cy="712788"/>
          </a:xfrm>
          <a:prstGeom prst="rect">
            <a:avLst/>
          </a:prstGeom>
          <a:solidFill>
            <a:schemeClr val="bg1"/>
          </a:solidFill>
          <a:ln w="9525">
            <a:solidFill>
              <a:schemeClr val="tx2"/>
            </a:solidFill>
            <a:miter lim="800000"/>
            <a:headEnd/>
            <a:tailEnd/>
          </a:ln>
          <a:effectLst>
            <a:outerShdw dist="35921" dir="2700000" algn="ctr" rotWithShape="0">
              <a:schemeClr val="tx1"/>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077" name="Rectangle 14">
            <a:extLst>
              <a:ext uri="{FF2B5EF4-FFF2-40B4-BE49-F238E27FC236}">
                <a16:creationId xmlns:a16="http://schemas.microsoft.com/office/drawing/2014/main" id="{2DEBD774-6C13-4690-A17E-B128472BDEC5}"/>
              </a:ext>
            </a:extLst>
          </p:cNvPr>
          <p:cNvSpPr>
            <a:spLocks noChangeArrowheads="1"/>
          </p:cNvSpPr>
          <p:nvPr/>
        </p:nvSpPr>
        <p:spPr bwMode="auto">
          <a:xfrm>
            <a:off x="4468813" y="2295525"/>
            <a:ext cx="1095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接口管理</a:t>
            </a:r>
          </a:p>
          <a:p>
            <a:r>
              <a:rPr kumimoji="1" lang="zh-CN" altLang="en-US">
                <a:solidFill>
                  <a:srgbClr val="333399"/>
                </a:solidFill>
                <a:ea typeface="黑体" panose="02010609060101010101" pitchFamily="49" charset="-122"/>
              </a:rPr>
              <a:t>    软件</a:t>
            </a:r>
          </a:p>
        </p:txBody>
      </p:sp>
      <p:sp>
        <p:nvSpPr>
          <p:cNvPr id="88078" name="Rectangle 15">
            <a:extLst>
              <a:ext uri="{FF2B5EF4-FFF2-40B4-BE49-F238E27FC236}">
                <a16:creationId xmlns:a16="http://schemas.microsoft.com/office/drawing/2014/main" id="{128E98A9-5910-4BC7-935A-416D1A10229A}"/>
              </a:ext>
            </a:extLst>
          </p:cNvPr>
          <p:cNvSpPr>
            <a:spLocks noChangeArrowheads="1"/>
          </p:cNvSpPr>
          <p:nvPr/>
        </p:nvSpPr>
        <p:spPr bwMode="auto">
          <a:xfrm>
            <a:off x="5895975" y="2290763"/>
            <a:ext cx="1095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网桥协议</a:t>
            </a:r>
          </a:p>
          <a:p>
            <a:r>
              <a:rPr kumimoji="1" lang="zh-CN" altLang="en-US">
                <a:solidFill>
                  <a:srgbClr val="333399"/>
                </a:solidFill>
                <a:ea typeface="黑体" panose="02010609060101010101" pitchFamily="49" charset="-122"/>
              </a:rPr>
              <a:t>    实体</a:t>
            </a:r>
          </a:p>
        </p:txBody>
      </p:sp>
      <p:sp>
        <p:nvSpPr>
          <p:cNvPr id="88079" name="Line 16">
            <a:extLst>
              <a:ext uri="{FF2B5EF4-FFF2-40B4-BE49-F238E27FC236}">
                <a16:creationId xmlns:a16="http://schemas.microsoft.com/office/drawing/2014/main" id="{8B111671-2D78-47DE-A7E5-9310E4ED9557}"/>
              </a:ext>
            </a:extLst>
          </p:cNvPr>
          <p:cNvSpPr>
            <a:spLocks noChangeShapeType="1"/>
          </p:cNvSpPr>
          <p:nvPr/>
        </p:nvSpPr>
        <p:spPr bwMode="auto">
          <a:xfrm>
            <a:off x="5514975" y="2425700"/>
            <a:ext cx="488950" cy="0"/>
          </a:xfrm>
          <a:prstGeom prst="line">
            <a:avLst/>
          </a:prstGeom>
          <a:noFill/>
          <a:ln w="28575">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0" name="Line 17">
            <a:extLst>
              <a:ext uri="{FF2B5EF4-FFF2-40B4-BE49-F238E27FC236}">
                <a16:creationId xmlns:a16="http://schemas.microsoft.com/office/drawing/2014/main" id="{8FFBB65B-B2E0-4979-A2BF-8D067C28E91E}"/>
              </a:ext>
            </a:extLst>
          </p:cNvPr>
          <p:cNvSpPr>
            <a:spLocks noChangeShapeType="1"/>
          </p:cNvSpPr>
          <p:nvPr/>
        </p:nvSpPr>
        <p:spPr bwMode="auto">
          <a:xfrm flipH="1">
            <a:off x="5476875" y="2603500"/>
            <a:ext cx="484188" cy="0"/>
          </a:xfrm>
          <a:prstGeom prst="line">
            <a:avLst/>
          </a:prstGeom>
          <a:noFill/>
          <a:ln w="28575">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1" name="Line 18">
            <a:extLst>
              <a:ext uri="{FF2B5EF4-FFF2-40B4-BE49-F238E27FC236}">
                <a16:creationId xmlns:a16="http://schemas.microsoft.com/office/drawing/2014/main" id="{2AFC3C7A-9F6E-46F2-AF7C-24074A59C120}"/>
              </a:ext>
            </a:extLst>
          </p:cNvPr>
          <p:cNvSpPr>
            <a:spLocks noChangeShapeType="1"/>
          </p:cNvSpPr>
          <p:nvPr/>
        </p:nvSpPr>
        <p:spPr bwMode="auto">
          <a:xfrm>
            <a:off x="5778500" y="2225675"/>
            <a:ext cx="0" cy="728663"/>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2" name="Line 19">
            <a:extLst>
              <a:ext uri="{FF2B5EF4-FFF2-40B4-BE49-F238E27FC236}">
                <a16:creationId xmlns:a16="http://schemas.microsoft.com/office/drawing/2014/main" id="{80B00BDE-5AC8-4EBE-9C8B-EE9840430D58}"/>
              </a:ext>
            </a:extLst>
          </p:cNvPr>
          <p:cNvSpPr>
            <a:spLocks noChangeShapeType="1"/>
          </p:cNvSpPr>
          <p:nvPr/>
        </p:nvSpPr>
        <p:spPr bwMode="auto">
          <a:xfrm>
            <a:off x="6399213" y="1700213"/>
            <a:ext cx="0" cy="546100"/>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3" name="Rectangle 20">
            <a:extLst>
              <a:ext uri="{FF2B5EF4-FFF2-40B4-BE49-F238E27FC236}">
                <a16:creationId xmlns:a16="http://schemas.microsoft.com/office/drawing/2014/main" id="{683B2C75-4220-479B-A2D3-2EE4D5E996ED}"/>
              </a:ext>
            </a:extLst>
          </p:cNvPr>
          <p:cNvSpPr>
            <a:spLocks noChangeArrowheads="1"/>
          </p:cNvSpPr>
          <p:nvPr/>
        </p:nvSpPr>
        <p:spPr bwMode="auto">
          <a:xfrm>
            <a:off x="6003925" y="3341688"/>
            <a:ext cx="725488" cy="407987"/>
          </a:xfrm>
          <a:prstGeom prst="rect">
            <a:avLst/>
          </a:prstGeom>
          <a:solidFill>
            <a:schemeClr val="bg1"/>
          </a:solidFill>
          <a:ln w="12700">
            <a:solidFill>
              <a:schemeClr val="tx1"/>
            </a:solidFill>
            <a:miter lim="800000"/>
            <a:headEnd/>
            <a:tailEnd/>
          </a:ln>
          <a:effectLst>
            <a:outerShdw dist="35921" dir="2700000" algn="ctr" rotWithShape="0">
              <a:schemeClr val="tx1"/>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tx2"/>
                </a:solidFill>
                <a:latin typeface="Tahoma" panose="020B0604030504040204" pitchFamily="34" charset="0"/>
                <a:ea typeface="黑体" panose="02010609060101010101" pitchFamily="49" charset="-122"/>
              </a:rPr>
              <a:t>缓存</a:t>
            </a:r>
          </a:p>
        </p:txBody>
      </p:sp>
      <p:sp>
        <p:nvSpPr>
          <p:cNvPr id="88084" name="Rectangle 21">
            <a:extLst>
              <a:ext uri="{FF2B5EF4-FFF2-40B4-BE49-F238E27FC236}">
                <a16:creationId xmlns:a16="http://schemas.microsoft.com/office/drawing/2014/main" id="{3DD072BF-82B4-4BBC-82B8-EB7D4045DCFB}"/>
              </a:ext>
            </a:extLst>
          </p:cNvPr>
          <p:cNvSpPr>
            <a:spLocks noChangeArrowheads="1"/>
          </p:cNvSpPr>
          <p:nvPr/>
        </p:nvSpPr>
        <p:spPr bwMode="auto">
          <a:xfrm>
            <a:off x="4414838" y="3341688"/>
            <a:ext cx="836612" cy="401637"/>
          </a:xfrm>
          <a:prstGeom prst="rect">
            <a:avLst/>
          </a:prstGeom>
          <a:solidFill>
            <a:schemeClr val="bg1"/>
          </a:solidFill>
          <a:ln w="9525">
            <a:solidFill>
              <a:schemeClr val="tx2"/>
            </a:solidFill>
            <a:miter lim="800000"/>
            <a:headEnd/>
            <a:tailEnd/>
          </a:ln>
          <a:effectLst>
            <a:outerShdw dist="35921" dir="2700000" algn="ctr" rotWithShape="0">
              <a:schemeClr val="tx1"/>
            </a:outerShdw>
          </a:effectLst>
        </p:spPr>
        <p:txBody>
          <a:bodyPr wrap="none" anchor="ct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a:solidFill>
                  <a:srgbClr val="333399"/>
                </a:solidFill>
                <a:ea typeface="黑体" panose="02010609060101010101" pitchFamily="49" charset="-122"/>
              </a:rPr>
              <a:t>接口 </a:t>
            </a:r>
            <a:r>
              <a:rPr kumimoji="1" lang="en-US" altLang="zh-CN">
                <a:solidFill>
                  <a:srgbClr val="333399"/>
                </a:solidFill>
                <a:ea typeface="黑体" panose="02010609060101010101" pitchFamily="49" charset="-122"/>
              </a:rPr>
              <a:t>1</a:t>
            </a:r>
          </a:p>
        </p:txBody>
      </p:sp>
      <p:sp>
        <p:nvSpPr>
          <p:cNvPr id="88085" name="Rectangle 22">
            <a:extLst>
              <a:ext uri="{FF2B5EF4-FFF2-40B4-BE49-F238E27FC236}">
                <a16:creationId xmlns:a16="http://schemas.microsoft.com/office/drawing/2014/main" id="{44BFA3FE-DEFF-4A63-BC7D-3A1302872EA1}"/>
              </a:ext>
            </a:extLst>
          </p:cNvPr>
          <p:cNvSpPr>
            <a:spLocks noChangeArrowheads="1"/>
          </p:cNvSpPr>
          <p:nvPr/>
        </p:nvSpPr>
        <p:spPr bwMode="auto">
          <a:xfrm>
            <a:off x="7483475" y="3341688"/>
            <a:ext cx="835025" cy="401637"/>
          </a:xfrm>
          <a:prstGeom prst="rect">
            <a:avLst/>
          </a:prstGeom>
          <a:solidFill>
            <a:schemeClr val="bg1"/>
          </a:solidFill>
          <a:ln w="9525">
            <a:solidFill>
              <a:schemeClr val="tx2"/>
            </a:solidFill>
            <a:miter lim="800000"/>
            <a:headEnd/>
            <a:tailEnd/>
          </a:ln>
          <a:effectLst>
            <a:outerShdw dist="35921" dir="2700000" algn="ctr" rotWithShape="0">
              <a:schemeClr val="tx1"/>
            </a:outerShdw>
          </a:effectLst>
        </p:spPr>
        <p:txBody>
          <a:bodyPr wrap="none" anchor="ct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a:solidFill>
                  <a:srgbClr val="333399"/>
                </a:solidFill>
                <a:ea typeface="黑体" panose="02010609060101010101" pitchFamily="49" charset="-122"/>
              </a:rPr>
              <a:t>接口 </a:t>
            </a:r>
            <a:r>
              <a:rPr kumimoji="1" lang="en-US" altLang="zh-CN">
                <a:solidFill>
                  <a:srgbClr val="333399"/>
                </a:solidFill>
                <a:ea typeface="黑体" panose="02010609060101010101" pitchFamily="49" charset="-122"/>
              </a:rPr>
              <a:t>2</a:t>
            </a:r>
          </a:p>
        </p:txBody>
      </p:sp>
      <p:sp>
        <p:nvSpPr>
          <p:cNvPr id="88086" name="Line 23">
            <a:extLst>
              <a:ext uri="{FF2B5EF4-FFF2-40B4-BE49-F238E27FC236}">
                <a16:creationId xmlns:a16="http://schemas.microsoft.com/office/drawing/2014/main" id="{7D3D5658-78E9-415D-9CB6-0DAE661EFB86}"/>
              </a:ext>
            </a:extLst>
          </p:cNvPr>
          <p:cNvSpPr>
            <a:spLocks noChangeShapeType="1"/>
          </p:cNvSpPr>
          <p:nvPr/>
        </p:nvSpPr>
        <p:spPr bwMode="auto">
          <a:xfrm>
            <a:off x="6372225" y="2941638"/>
            <a:ext cx="0" cy="412750"/>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7" name="Line 24">
            <a:extLst>
              <a:ext uri="{FF2B5EF4-FFF2-40B4-BE49-F238E27FC236}">
                <a16:creationId xmlns:a16="http://schemas.microsoft.com/office/drawing/2014/main" id="{4FED883E-1BCF-4C94-A44E-5A0F8495E87C}"/>
              </a:ext>
            </a:extLst>
          </p:cNvPr>
          <p:cNvSpPr>
            <a:spLocks noChangeShapeType="1"/>
          </p:cNvSpPr>
          <p:nvPr/>
        </p:nvSpPr>
        <p:spPr bwMode="auto">
          <a:xfrm>
            <a:off x="4824413" y="3749675"/>
            <a:ext cx="0" cy="706438"/>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8" name="Line 25">
            <a:extLst>
              <a:ext uri="{FF2B5EF4-FFF2-40B4-BE49-F238E27FC236}">
                <a16:creationId xmlns:a16="http://schemas.microsoft.com/office/drawing/2014/main" id="{E6BAD5C0-8CF7-47C7-8D41-762415E80275}"/>
              </a:ext>
            </a:extLst>
          </p:cNvPr>
          <p:cNvSpPr>
            <a:spLocks noChangeShapeType="1"/>
          </p:cNvSpPr>
          <p:nvPr/>
        </p:nvSpPr>
        <p:spPr bwMode="auto">
          <a:xfrm>
            <a:off x="7964488" y="3749675"/>
            <a:ext cx="0" cy="687388"/>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9" name="Line 26">
            <a:extLst>
              <a:ext uri="{FF2B5EF4-FFF2-40B4-BE49-F238E27FC236}">
                <a16:creationId xmlns:a16="http://schemas.microsoft.com/office/drawing/2014/main" id="{4E36BBA4-4915-44A7-BBF7-FD0A9F14F8F2}"/>
              </a:ext>
            </a:extLst>
          </p:cNvPr>
          <p:cNvSpPr>
            <a:spLocks noChangeShapeType="1"/>
          </p:cNvSpPr>
          <p:nvPr/>
        </p:nvSpPr>
        <p:spPr bwMode="auto">
          <a:xfrm>
            <a:off x="1103313" y="4900613"/>
            <a:ext cx="0" cy="5302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90" name="Line 27">
            <a:extLst>
              <a:ext uri="{FF2B5EF4-FFF2-40B4-BE49-F238E27FC236}">
                <a16:creationId xmlns:a16="http://schemas.microsoft.com/office/drawing/2014/main" id="{EFEF1CD5-E1C8-4AD0-9A87-3738DF9A7F25}"/>
              </a:ext>
            </a:extLst>
          </p:cNvPr>
          <p:cNvSpPr>
            <a:spLocks noChangeShapeType="1"/>
          </p:cNvSpPr>
          <p:nvPr/>
        </p:nvSpPr>
        <p:spPr bwMode="auto">
          <a:xfrm>
            <a:off x="1687513" y="4900613"/>
            <a:ext cx="0" cy="5302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91" name="Rectangle 28">
            <a:extLst>
              <a:ext uri="{FF2B5EF4-FFF2-40B4-BE49-F238E27FC236}">
                <a16:creationId xmlns:a16="http://schemas.microsoft.com/office/drawing/2014/main" id="{956537A6-72D7-4317-B6CF-F7654842CC74}"/>
              </a:ext>
            </a:extLst>
          </p:cNvPr>
          <p:cNvSpPr>
            <a:spLocks noChangeArrowheads="1"/>
          </p:cNvSpPr>
          <p:nvPr/>
        </p:nvSpPr>
        <p:spPr bwMode="auto">
          <a:xfrm>
            <a:off x="46038" y="4852988"/>
            <a:ext cx="104775" cy="109537"/>
          </a:xfrm>
          <a:prstGeom prst="rect">
            <a:avLst/>
          </a:prstGeom>
          <a:solidFill>
            <a:schemeClr val="tx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092" name="Line 29">
            <a:extLst>
              <a:ext uri="{FF2B5EF4-FFF2-40B4-BE49-F238E27FC236}">
                <a16:creationId xmlns:a16="http://schemas.microsoft.com/office/drawing/2014/main" id="{D5F3A7DC-7FA7-41DF-B260-ED3C322C3D0C}"/>
              </a:ext>
            </a:extLst>
          </p:cNvPr>
          <p:cNvSpPr>
            <a:spLocks noChangeShapeType="1"/>
          </p:cNvSpPr>
          <p:nvPr/>
        </p:nvSpPr>
        <p:spPr bwMode="auto">
          <a:xfrm flipV="1">
            <a:off x="93663" y="4906963"/>
            <a:ext cx="18351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93" name="Rectangle 30">
            <a:extLst>
              <a:ext uri="{FF2B5EF4-FFF2-40B4-BE49-F238E27FC236}">
                <a16:creationId xmlns:a16="http://schemas.microsoft.com/office/drawing/2014/main" id="{C270EBA0-B9FA-481D-94C0-CEADA398D341}"/>
              </a:ext>
            </a:extLst>
          </p:cNvPr>
          <p:cNvSpPr>
            <a:spLocks noChangeArrowheads="1"/>
          </p:cNvSpPr>
          <p:nvPr/>
        </p:nvSpPr>
        <p:spPr bwMode="auto">
          <a:xfrm>
            <a:off x="1884363" y="4835525"/>
            <a:ext cx="104775" cy="111125"/>
          </a:xfrm>
          <a:prstGeom prst="rect">
            <a:avLst/>
          </a:prstGeom>
          <a:solidFill>
            <a:schemeClr val="tx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094" name="Line 31">
            <a:extLst>
              <a:ext uri="{FF2B5EF4-FFF2-40B4-BE49-F238E27FC236}">
                <a16:creationId xmlns:a16="http://schemas.microsoft.com/office/drawing/2014/main" id="{24EEC4F8-DD24-4C2B-948A-5DB8F1B82FEC}"/>
              </a:ext>
            </a:extLst>
          </p:cNvPr>
          <p:cNvSpPr>
            <a:spLocks noChangeShapeType="1"/>
          </p:cNvSpPr>
          <p:nvPr/>
        </p:nvSpPr>
        <p:spPr bwMode="auto">
          <a:xfrm>
            <a:off x="469900" y="4910138"/>
            <a:ext cx="0" cy="511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95" name="Rectangle 32">
            <a:extLst>
              <a:ext uri="{FF2B5EF4-FFF2-40B4-BE49-F238E27FC236}">
                <a16:creationId xmlns:a16="http://schemas.microsoft.com/office/drawing/2014/main" id="{1416BFD5-49DB-418E-A7C7-E2BA5C54E3CA}"/>
              </a:ext>
            </a:extLst>
          </p:cNvPr>
          <p:cNvSpPr>
            <a:spLocks noChangeArrowheads="1"/>
          </p:cNvSpPr>
          <p:nvPr/>
        </p:nvSpPr>
        <p:spPr bwMode="auto">
          <a:xfrm>
            <a:off x="76200" y="505460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①</a:t>
            </a:r>
          </a:p>
        </p:txBody>
      </p:sp>
      <p:sp>
        <p:nvSpPr>
          <p:cNvPr id="88096" name="Rectangle 33">
            <a:extLst>
              <a:ext uri="{FF2B5EF4-FFF2-40B4-BE49-F238E27FC236}">
                <a16:creationId xmlns:a16="http://schemas.microsoft.com/office/drawing/2014/main" id="{6EB0A347-9C87-4982-AECB-42743FF8A4A3}"/>
              </a:ext>
            </a:extLst>
          </p:cNvPr>
          <p:cNvSpPr>
            <a:spLocks noChangeArrowheads="1"/>
          </p:cNvSpPr>
          <p:nvPr/>
        </p:nvSpPr>
        <p:spPr bwMode="auto">
          <a:xfrm>
            <a:off x="679450" y="505460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②</a:t>
            </a:r>
          </a:p>
        </p:txBody>
      </p:sp>
      <p:sp>
        <p:nvSpPr>
          <p:cNvPr id="88097" name="Rectangle 34">
            <a:extLst>
              <a:ext uri="{FF2B5EF4-FFF2-40B4-BE49-F238E27FC236}">
                <a16:creationId xmlns:a16="http://schemas.microsoft.com/office/drawing/2014/main" id="{27794F4F-181A-4CE8-AD05-C89AF473A3B6}"/>
              </a:ext>
            </a:extLst>
          </p:cNvPr>
          <p:cNvSpPr>
            <a:spLocks noChangeArrowheads="1"/>
          </p:cNvSpPr>
          <p:nvPr/>
        </p:nvSpPr>
        <p:spPr bwMode="auto">
          <a:xfrm>
            <a:off x="1281113" y="505460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③</a:t>
            </a:r>
          </a:p>
        </p:txBody>
      </p:sp>
      <p:sp>
        <p:nvSpPr>
          <p:cNvPr id="88098" name="Rectangle 35">
            <a:extLst>
              <a:ext uri="{FF2B5EF4-FFF2-40B4-BE49-F238E27FC236}">
                <a16:creationId xmlns:a16="http://schemas.microsoft.com/office/drawing/2014/main" id="{373611EA-5A1F-4705-AD2B-7015226ED502}"/>
              </a:ext>
            </a:extLst>
          </p:cNvPr>
          <p:cNvSpPr>
            <a:spLocks noChangeArrowheads="1"/>
          </p:cNvSpPr>
          <p:nvPr/>
        </p:nvSpPr>
        <p:spPr bwMode="auto">
          <a:xfrm>
            <a:off x="3081338" y="4521200"/>
            <a:ext cx="854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网段 </a:t>
            </a:r>
            <a:r>
              <a:rPr kumimoji="1" lang="en-US" altLang="zh-CN">
                <a:solidFill>
                  <a:srgbClr val="333399"/>
                </a:solidFill>
                <a:ea typeface="黑体" panose="02010609060101010101" pitchFamily="49" charset="-122"/>
              </a:rPr>
              <a:t>B</a:t>
            </a:r>
          </a:p>
        </p:txBody>
      </p:sp>
      <p:sp>
        <p:nvSpPr>
          <p:cNvPr id="88099" name="Rectangle 36">
            <a:extLst>
              <a:ext uri="{FF2B5EF4-FFF2-40B4-BE49-F238E27FC236}">
                <a16:creationId xmlns:a16="http://schemas.microsoft.com/office/drawing/2014/main" id="{2FAB6E2F-5432-42C0-A29C-2817BD81AEFD}"/>
              </a:ext>
            </a:extLst>
          </p:cNvPr>
          <p:cNvSpPr>
            <a:spLocks noChangeArrowheads="1"/>
          </p:cNvSpPr>
          <p:nvPr/>
        </p:nvSpPr>
        <p:spPr bwMode="auto">
          <a:xfrm>
            <a:off x="581025" y="4521200"/>
            <a:ext cx="854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网段 </a:t>
            </a:r>
            <a:r>
              <a:rPr kumimoji="1" lang="en-US" altLang="zh-CN">
                <a:solidFill>
                  <a:srgbClr val="333399"/>
                </a:solidFill>
                <a:ea typeface="黑体" panose="02010609060101010101" pitchFamily="49" charset="-122"/>
              </a:rPr>
              <a:t>A</a:t>
            </a:r>
          </a:p>
        </p:txBody>
      </p:sp>
      <p:sp>
        <p:nvSpPr>
          <p:cNvPr id="88100" name="Rectangle 37">
            <a:extLst>
              <a:ext uri="{FF2B5EF4-FFF2-40B4-BE49-F238E27FC236}">
                <a16:creationId xmlns:a16="http://schemas.microsoft.com/office/drawing/2014/main" id="{2A390FC6-C37E-4714-AB20-240075FFFD67}"/>
              </a:ext>
            </a:extLst>
          </p:cNvPr>
          <p:cNvSpPr>
            <a:spLocks noChangeArrowheads="1"/>
          </p:cNvSpPr>
          <p:nvPr/>
        </p:nvSpPr>
        <p:spPr bwMode="auto">
          <a:xfrm>
            <a:off x="7464425" y="946150"/>
            <a:ext cx="1314450" cy="2227263"/>
          </a:xfrm>
          <a:prstGeom prst="rect">
            <a:avLst/>
          </a:prstGeom>
          <a:solidFill>
            <a:srgbClr val="FFCCFF"/>
          </a:solidFill>
          <a:ln w="9525">
            <a:solidFill>
              <a:schemeClr val="tx2"/>
            </a:solidFill>
            <a:miter lim="800000"/>
            <a:headEnd/>
            <a:tailEnd/>
          </a:ln>
          <a:effectLst>
            <a:outerShdw dist="35921" dir="2700000" algn="ctr" rotWithShape="0">
              <a:schemeClr val="tx1"/>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101" name="Rectangle 38">
            <a:extLst>
              <a:ext uri="{FF2B5EF4-FFF2-40B4-BE49-F238E27FC236}">
                <a16:creationId xmlns:a16="http://schemas.microsoft.com/office/drawing/2014/main" id="{411F8004-4A27-4AC4-8AE8-76C3AB062DC4}"/>
              </a:ext>
            </a:extLst>
          </p:cNvPr>
          <p:cNvSpPr>
            <a:spLocks noChangeArrowheads="1"/>
          </p:cNvSpPr>
          <p:nvPr/>
        </p:nvSpPr>
        <p:spPr bwMode="auto">
          <a:xfrm>
            <a:off x="8340725" y="1238250"/>
            <a:ext cx="3302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rgbClr val="333399"/>
                </a:solidFill>
                <a:ea typeface="黑体" panose="02010609060101010101" pitchFamily="49" charset="-122"/>
              </a:rPr>
              <a:t>1</a:t>
            </a:r>
          </a:p>
        </p:txBody>
      </p:sp>
      <p:sp>
        <p:nvSpPr>
          <p:cNvPr id="88102" name="Rectangle 39">
            <a:extLst>
              <a:ext uri="{FF2B5EF4-FFF2-40B4-BE49-F238E27FC236}">
                <a16:creationId xmlns:a16="http://schemas.microsoft.com/office/drawing/2014/main" id="{2FE382FE-67E2-45F5-812C-8EA38B9E8B57}"/>
              </a:ext>
            </a:extLst>
          </p:cNvPr>
          <p:cNvSpPr>
            <a:spLocks noChangeArrowheads="1"/>
          </p:cNvSpPr>
          <p:nvPr/>
        </p:nvSpPr>
        <p:spPr bwMode="auto">
          <a:xfrm>
            <a:off x="8340725" y="15652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rgbClr val="333399"/>
                </a:solidFill>
                <a:ea typeface="黑体" panose="02010609060101010101" pitchFamily="49" charset="-122"/>
              </a:rPr>
              <a:t>1</a:t>
            </a:r>
          </a:p>
        </p:txBody>
      </p:sp>
      <p:sp>
        <p:nvSpPr>
          <p:cNvPr id="88103" name="Rectangle 40">
            <a:extLst>
              <a:ext uri="{FF2B5EF4-FFF2-40B4-BE49-F238E27FC236}">
                <a16:creationId xmlns:a16="http://schemas.microsoft.com/office/drawing/2014/main" id="{A1FAFDA1-B6D1-49B2-84FE-B9EA010A4326}"/>
              </a:ext>
            </a:extLst>
          </p:cNvPr>
          <p:cNvSpPr>
            <a:spLocks noChangeArrowheads="1"/>
          </p:cNvSpPr>
          <p:nvPr/>
        </p:nvSpPr>
        <p:spPr bwMode="auto">
          <a:xfrm>
            <a:off x="8340725" y="1900238"/>
            <a:ext cx="3302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rgbClr val="333399"/>
                </a:solidFill>
                <a:ea typeface="黑体" panose="02010609060101010101" pitchFamily="49" charset="-122"/>
              </a:rPr>
              <a:t>1</a:t>
            </a:r>
          </a:p>
        </p:txBody>
      </p:sp>
      <p:sp>
        <p:nvSpPr>
          <p:cNvPr id="88104" name="Rectangle 41">
            <a:extLst>
              <a:ext uri="{FF2B5EF4-FFF2-40B4-BE49-F238E27FC236}">
                <a16:creationId xmlns:a16="http://schemas.microsoft.com/office/drawing/2014/main" id="{15FB5969-273E-4E7F-A590-8D632DC5A39D}"/>
              </a:ext>
            </a:extLst>
          </p:cNvPr>
          <p:cNvSpPr>
            <a:spLocks noChangeArrowheads="1"/>
          </p:cNvSpPr>
          <p:nvPr/>
        </p:nvSpPr>
        <p:spPr bwMode="auto">
          <a:xfrm>
            <a:off x="8340725" y="22018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rgbClr val="333399"/>
                </a:solidFill>
                <a:ea typeface="黑体" panose="02010609060101010101" pitchFamily="49" charset="-122"/>
              </a:rPr>
              <a:t>2</a:t>
            </a:r>
          </a:p>
        </p:txBody>
      </p:sp>
      <p:sp>
        <p:nvSpPr>
          <p:cNvPr id="88105" name="Rectangle 42">
            <a:extLst>
              <a:ext uri="{FF2B5EF4-FFF2-40B4-BE49-F238E27FC236}">
                <a16:creationId xmlns:a16="http://schemas.microsoft.com/office/drawing/2014/main" id="{F6946A2B-5C42-4660-8AED-A623732C95D9}"/>
              </a:ext>
            </a:extLst>
          </p:cNvPr>
          <p:cNvSpPr>
            <a:spLocks noChangeArrowheads="1"/>
          </p:cNvSpPr>
          <p:nvPr/>
        </p:nvSpPr>
        <p:spPr bwMode="auto">
          <a:xfrm>
            <a:off x="7664450" y="1241425"/>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①</a:t>
            </a:r>
          </a:p>
        </p:txBody>
      </p:sp>
      <p:sp>
        <p:nvSpPr>
          <p:cNvPr id="88106" name="Rectangle 43">
            <a:extLst>
              <a:ext uri="{FF2B5EF4-FFF2-40B4-BE49-F238E27FC236}">
                <a16:creationId xmlns:a16="http://schemas.microsoft.com/office/drawing/2014/main" id="{8028AD89-8603-4E51-8CF6-D496D55268DA}"/>
              </a:ext>
            </a:extLst>
          </p:cNvPr>
          <p:cNvSpPr>
            <a:spLocks noChangeArrowheads="1"/>
          </p:cNvSpPr>
          <p:nvPr/>
        </p:nvSpPr>
        <p:spPr bwMode="auto">
          <a:xfrm>
            <a:off x="7664450" y="1884363"/>
            <a:ext cx="409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③</a:t>
            </a:r>
          </a:p>
        </p:txBody>
      </p:sp>
      <p:sp>
        <p:nvSpPr>
          <p:cNvPr id="88107" name="Rectangle 44">
            <a:extLst>
              <a:ext uri="{FF2B5EF4-FFF2-40B4-BE49-F238E27FC236}">
                <a16:creationId xmlns:a16="http://schemas.microsoft.com/office/drawing/2014/main" id="{BC663182-F160-4D26-AFBB-2395CD391D79}"/>
              </a:ext>
            </a:extLst>
          </p:cNvPr>
          <p:cNvSpPr>
            <a:spLocks noChangeArrowheads="1"/>
          </p:cNvSpPr>
          <p:nvPr/>
        </p:nvSpPr>
        <p:spPr bwMode="auto">
          <a:xfrm>
            <a:off x="7664450" y="2513013"/>
            <a:ext cx="409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⑤</a:t>
            </a:r>
          </a:p>
        </p:txBody>
      </p:sp>
      <p:sp>
        <p:nvSpPr>
          <p:cNvPr id="88108" name="Rectangle 45">
            <a:extLst>
              <a:ext uri="{FF2B5EF4-FFF2-40B4-BE49-F238E27FC236}">
                <a16:creationId xmlns:a16="http://schemas.microsoft.com/office/drawing/2014/main" id="{DDD73924-7694-4980-B72E-964CA0FADF71}"/>
              </a:ext>
            </a:extLst>
          </p:cNvPr>
          <p:cNvSpPr>
            <a:spLocks noChangeArrowheads="1"/>
          </p:cNvSpPr>
          <p:nvPr/>
        </p:nvSpPr>
        <p:spPr bwMode="auto">
          <a:xfrm>
            <a:off x="8340725" y="2501900"/>
            <a:ext cx="3302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rgbClr val="333399"/>
                </a:solidFill>
                <a:ea typeface="黑体" panose="02010609060101010101" pitchFamily="49" charset="-122"/>
              </a:rPr>
              <a:t>2</a:t>
            </a:r>
          </a:p>
        </p:txBody>
      </p:sp>
      <p:sp>
        <p:nvSpPr>
          <p:cNvPr id="88109" name="Rectangle 46">
            <a:extLst>
              <a:ext uri="{FF2B5EF4-FFF2-40B4-BE49-F238E27FC236}">
                <a16:creationId xmlns:a16="http://schemas.microsoft.com/office/drawing/2014/main" id="{3275B5C4-43DA-4D31-BB69-85E56A91600B}"/>
              </a:ext>
            </a:extLst>
          </p:cNvPr>
          <p:cNvSpPr>
            <a:spLocks noChangeArrowheads="1"/>
          </p:cNvSpPr>
          <p:nvPr/>
        </p:nvSpPr>
        <p:spPr bwMode="auto">
          <a:xfrm>
            <a:off x="7664450" y="156210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②</a:t>
            </a:r>
          </a:p>
        </p:txBody>
      </p:sp>
      <p:sp>
        <p:nvSpPr>
          <p:cNvPr id="88110" name="Rectangle 47">
            <a:extLst>
              <a:ext uri="{FF2B5EF4-FFF2-40B4-BE49-F238E27FC236}">
                <a16:creationId xmlns:a16="http://schemas.microsoft.com/office/drawing/2014/main" id="{58E8E85C-D7D4-49E1-9273-C302DAEDF375}"/>
              </a:ext>
            </a:extLst>
          </p:cNvPr>
          <p:cNvSpPr>
            <a:spLocks noChangeArrowheads="1"/>
          </p:cNvSpPr>
          <p:nvPr/>
        </p:nvSpPr>
        <p:spPr bwMode="auto">
          <a:xfrm>
            <a:off x="7664450" y="219710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④</a:t>
            </a:r>
          </a:p>
        </p:txBody>
      </p:sp>
      <p:sp>
        <p:nvSpPr>
          <p:cNvPr id="88111" name="Rectangle 48">
            <a:extLst>
              <a:ext uri="{FF2B5EF4-FFF2-40B4-BE49-F238E27FC236}">
                <a16:creationId xmlns:a16="http://schemas.microsoft.com/office/drawing/2014/main" id="{AF8D7E0A-C514-4789-B176-C55F55651A98}"/>
              </a:ext>
            </a:extLst>
          </p:cNvPr>
          <p:cNvSpPr>
            <a:spLocks noChangeArrowheads="1"/>
          </p:cNvSpPr>
          <p:nvPr/>
        </p:nvSpPr>
        <p:spPr bwMode="auto">
          <a:xfrm>
            <a:off x="7662863" y="2803525"/>
            <a:ext cx="4810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⑥</a:t>
            </a:r>
          </a:p>
        </p:txBody>
      </p:sp>
      <p:sp>
        <p:nvSpPr>
          <p:cNvPr id="88112" name="Rectangle 49">
            <a:extLst>
              <a:ext uri="{FF2B5EF4-FFF2-40B4-BE49-F238E27FC236}">
                <a16:creationId xmlns:a16="http://schemas.microsoft.com/office/drawing/2014/main" id="{AEB0D83D-67DA-4D3F-9E1D-5C2E892CF749}"/>
              </a:ext>
            </a:extLst>
          </p:cNvPr>
          <p:cNvSpPr>
            <a:spLocks noChangeArrowheads="1"/>
          </p:cNvSpPr>
          <p:nvPr/>
        </p:nvSpPr>
        <p:spPr bwMode="auto">
          <a:xfrm>
            <a:off x="8340725" y="2817813"/>
            <a:ext cx="3302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rgbClr val="333399"/>
                </a:solidFill>
                <a:ea typeface="黑体" panose="02010609060101010101" pitchFamily="49" charset="-122"/>
              </a:rPr>
              <a:t>2</a:t>
            </a:r>
          </a:p>
        </p:txBody>
      </p:sp>
      <p:sp>
        <p:nvSpPr>
          <p:cNvPr id="88113" name="Rectangle 50">
            <a:extLst>
              <a:ext uri="{FF2B5EF4-FFF2-40B4-BE49-F238E27FC236}">
                <a16:creationId xmlns:a16="http://schemas.microsoft.com/office/drawing/2014/main" id="{9FC50A7D-008A-43E6-9421-2EA1059A4FC8}"/>
              </a:ext>
            </a:extLst>
          </p:cNvPr>
          <p:cNvSpPr>
            <a:spLocks noChangeArrowheads="1"/>
          </p:cNvSpPr>
          <p:nvPr/>
        </p:nvSpPr>
        <p:spPr bwMode="auto">
          <a:xfrm>
            <a:off x="7435850" y="917575"/>
            <a:ext cx="866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站地址</a:t>
            </a:r>
          </a:p>
        </p:txBody>
      </p:sp>
      <p:sp>
        <p:nvSpPr>
          <p:cNvPr id="88114" name="Rectangle 51">
            <a:extLst>
              <a:ext uri="{FF2B5EF4-FFF2-40B4-BE49-F238E27FC236}">
                <a16:creationId xmlns:a16="http://schemas.microsoft.com/office/drawing/2014/main" id="{DE2FF920-02AC-494E-B7F1-7AAF1A44246D}"/>
              </a:ext>
            </a:extLst>
          </p:cNvPr>
          <p:cNvSpPr>
            <a:spLocks noChangeArrowheads="1"/>
          </p:cNvSpPr>
          <p:nvPr/>
        </p:nvSpPr>
        <p:spPr bwMode="auto">
          <a:xfrm>
            <a:off x="8189913" y="922338"/>
            <a:ext cx="638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接口</a:t>
            </a:r>
          </a:p>
        </p:txBody>
      </p:sp>
      <p:sp>
        <p:nvSpPr>
          <p:cNvPr id="88115" name="Line 52">
            <a:extLst>
              <a:ext uri="{FF2B5EF4-FFF2-40B4-BE49-F238E27FC236}">
                <a16:creationId xmlns:a16="http://schemas.microsoft.com/office/drawing/2014/main" id="{A9571021-D0C2-4B00-B7B3-AB16EDF1030C}"/>
              </a:ext>
            </a:extLst>
          </p:cNvPr>
          <p:cNvSpPr>
            <a:spLocks noChangeShapeType="1"/>
          </p:cNvSpPr>
          <p:nvPr/>
        </p:nvSpPr>
        <p:spPr bwMode="auto">
          <a:xfrm>
            <a:off x="7464425" y="1579563"/>
            <a:ext cx="13287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6" name="Line 53">
            <a:extLst>
              <a:ext uri="{FF2B5EF4-FFF2-40B4-BE49-F238E27FC236}">
                <a16:creationId xmlns:a16="http://schemas.microsoft.com/office/drawing/2014/main" id="{A0E3A370-EBF3-4B8C-9D76-DF50C96679F7}"/>
              </a:ext>
            </a:extLst>
          </p:cNvPr>
          <p:cNvSpPr>
            <a:spLocks noChangeShapeType="1"/>
          </p:cNvSpPr>
          <p:nvPr/>
        </p:nvSpPr>
        <p:spPr bwMode="auto">
          <a:xfrm>
            <a:off x="8228013" y="946150"/>
            <a:ext cx="0" cy="22177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7" name="Line 54">
            <a:extLst>
              <a:ext uri="{FF2B5EF4-FFF2-40B4-BE49-F238E27FC236}">
                <a16:creationId xmlns:a16="http://schemas.microsoft.com/office/drawing/2014/main" id="{B64CF803-5B2B-4740-83D8-EE9302823430}"/>
              </a:ext>
            </a:extLst>
          </p:cNvPr>
          <p:cNvSpPr>
            <a:spLocks noChangeShapeType="1"/>
          </p:cNvSpPr>
          <p:nvPr/>
        </p:nvSpPr>
        <p:spPr bwMode="auto">
          <a:xfrm>
            <a:off x="7464425" y="1897063"/>
            <a:ext cx="13382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8" name="Line 55">
            <a:extLst>
              <a:ext uri="{FF2B5EF4-FFF2-40B4-BE49-F238E27FC236}">
                <a16:creationId xmlns:a16="http://schemas.microsoft.com/office/drawing/2014/main" id="{AC4FEA87-1668-41F4-A631-5B7F9843C658}"/>
              </a:ext>
            </a:extLst>
          </p:cNvPr>
          <p:cNvSpPr>
            <a:spLocks noChangeShapeType="1"/>
          </p:cNvSpPr>
          <p:nvPr/>
        </p:nvSpPr>
        <p:spPr bwMode="auto">
          <a:xfrm>
            <a:off x="7464425" y="2212975"/>
            <a:ext cx="13477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9" name="Line 56">
            <a:extLst>
              <a:ext uri="{FF2B5EF4-FFF2-40B4-BE49-F238E27FC236}">
                <a16:creationId xmlns:a16="http://schemas.microsoft.com/office/drawing/2014/main" id="{E6DC3767-4CF2-42C3-B2D7-DBCECBE38902}"/>
              </a:ext>
            </a:extLst>
          </p:cNvPr>
          <p:cNvSpPr>
            <a:spLocks noChangeShapeType="1"/>
          </p:cNvSpPr>
          <p:nvPr/>
        </p:nvSpPr>
        <p:spPr bwMode="auto">
          <a:xfrm>
            <a:off x="7464425" y="2530475"/>
            <a:ext cx="13287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20" name="Line 57">
            <a:extLst>
              <a:ext uri="{FF2B5EF4-FFF2-40B4-BE49-F238E27FC236}">
                <a16:creationId xmlns:a16="http://schemas.microsoft.com/office/drawing/2014/main" id="{95295406-A821-40D1-9E1C-830D9C46F5C2}"/>
              </a:ext>
            </a:extLst>
          </p:cNvPr>
          <p:cNvSpPr>
            <a:spLocks noChangeShapeType="1"/>
          </p:cNvSpPr>
          <p:nvPr/>
        </p:nvSpPr>
        <p:spPr bwMode="auto">
          <a:xfrm>
            <a:off x="7464425" y="2846388"/>
            <a:ext cx="13096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21" name="Line 58">
            <a:extLst>
              <a:ext uri="{FF2B5EF4-FFF2-40B4-BE49-F238E27FC236}">
                <a16:creationId xmlns:a16="http://schemas.microsoft.com/office/drawing/2014/main" id="{286DA5F1-6315-47E1-AAF3-06936DD816AD}"/>
              </a:ext>
            </a:extLst>
          </p:cNvPr>
          <p:cNvSpPr>
            <a:spLocks noChangeShapeType="1"/>
          </p:cNvSpPr>
          <p:nvPr/>
        </p:nvSpPr>
        <p:spPr bwMode="auto">
          <a:xfrm>
            <a:off x="7464425" y="1263650"/>
            <a:ext cx="13287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22" name="Rectangle 59">
            <a:extLst>
              <a:ext uri="{FF2B5EF4-FFF2-40B4-BE49-F238E27FC236}">
                <a16:creationId xmlns:a16="http://schemas.microsoft.com/office/drawing/2014/main" id="{FEC3F41A-C175-4213-BCC8-22DDACD865DC}"/>
              </a:ext>
            </a:extLst>
          </p:cNvPr>
          <p:cNvSpPr>
            <a:spLocks noChangeArrowheads="1"/>
          </p:cNvSpPr>
          <p:nvPr/>
        </p:nvSpPr>
        <p:spPr bwMode="auto">
          <a:xfrm>
            <a:off x="4394200" y="820738"/>
            <a:ext cx="790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solidFill>
                  <a:srgbClr val="333399"/>
                </a:solidFill>
                <a:ea typeface="黑体" panose="02010609060101010101" pitchFamily="49" charset="-122"/>
              </a:rPr>
              <a:t>网桥</a:t>
            </a:r>
          </a:p>
        </p:txBody>
      </p:sp>
      <p:pic>
        <p:nvPicPr>
          <p:cNvPr id="88123" name="Picture 60">
            <a:extLst>
              <a:ext uri="{FF2B5EF4-FFF2-40B4-BE49-F238E27FC236}">
                <a16:creationId xmlns:a16="http://schemas.microsoft.com/office/drawing/2014/main" id="{74BA6240-9F3C-4BAA-BB69-AB4C6D73508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5391150"/>
            <a:ext cx="506413"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124" name="Picture 61">
            <a:extLst>
              <a:ext uri="{FF2B5EF4-FFF2-40B4-BE49-F238E27FC236}">
                <a16:creationId xmlns:a16="http://schemas.microsoft.com/office/drawing/2014/main" id="{2766C648-A0A7-436E-9134-ED3BF641DBD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5391150"/>
            <a:ext cx="50641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125" name="Picture 62">
            <a:extLst>
              <a:ext uri="{FF2B5EF4-FFF2-40B4-BE49-F238E27FC236}">
                <a16:creationId xmlns:a16="http://schemas.microsoft.com/office/drawing/2014/main" id="{3ED25049-CB3C-46AD-AD21-6F19C9FBD6F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75" y="5389563"/>
            <a:ext cx="5080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26" name="Line 63">
            <a:extLst>
              <a:ext uri="{FF2B5EF4-FFF2-40B4-BE49-F238E27FC236}">
                <a16:creationId xmlns:a16="http://schemas.microsoft.com/office/drawing/2014/main" id="{49C3508E-D545-4BBA-8E7B-0E211BF0EC9A}"/>
              </a:ext>
            </a:extLst>
          </p:cNvPr>
          <p:cNvSpPr>
            <a:spLocks noChangeShapeType="1"/>
          </p:cNvSpPr>
          <p:nvPr/>
        </p:nvSpPr>
        <p:spPr bwMode="auto">
          <a:xfrm flipV="1">
            <a:off x="5251450" y="3551238"/>
            <a:ext cx="752475" cy="1587"/>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27" name="Line 64">
            <a:extLst>
              <a:ext uri="{FF2B5EF4-FFF2-40B4-BE49-F238E27FC236}">
                <a16:creationId xmlns:a16="http://schemas.microsoft.com/office/drawing/2014/main" id="{1FF143BF-37C7-4CDC-BAF3-5E82EA7BEF5F}"/>
              </a:ext>
            </a:extLst>
          </p:cNvPr>
          <p:cNvSpPr>
            <a:spLocks noChangeShapeType="1"/>
          </p:cNvSpPr>
          <p:nvPr/>
        </p:nvSpPr>
        <p:spPr bwMode="auto">
          <a:xfrm flipV="1">
            <a:off x="6757988" y="3556000"/>
            <a:ext cx="711200" cy="6350"/>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28" name="Rectangle 65">
            <a:extLst>
              <a:ext uri="{FF2B5EF4-FFF2-40B4-BE49-F238E27FC236}">
                <a16:creationId xmlns:a16="http://schemas.microsoft.com/office/drawing/2014/main" id="{9558A077-BAAB-4432-9E76-23215D4FD208}"/>
              </a:ext>
            </a:extLst>
          </p:cNvPr>
          <p:cNvSpPr>
            <a:spLocks noChangeArrowheads="1"/>
          </p:cNvSpPr>
          <p:nvPr/>
        </p:nvSpPr>
        <p:spPr bwMode="auto">
          <a:xfrm>
            <a:off x="1960563" y="3551238"/>
            <a:ext cx="638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网桥</a:t>
            </a:r>
          </a:p>
        </p:txBody>
      </p:sp>
      <p:pic>
        <p:nvPicPr>
          <p:cNvPr id="88129" name="Picture 66">
            <a:extLst>
              <a:ext uri="{FF2B5EF4-FFF2-40B4-BE49-F238E27FC236}">
                <a16:creationId xmlns:a16="http://schemas.microsoft.com/office/drawing/2014/main" id="{7D572ACE-626E-43C7-95F0-5C40F562190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938" y="3708400"/>
            <a:ext cx="1281112"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8130" name="Line 67">
            <a:extLst>
              <a:ext uri="{FF2B5EF4-FFF2-40B4-BE49-F238E27FC236}">
                <a16:creationId xmlns:a16="http://schemas.microsoft.com/office/drawing/2014/main" id="{44941540-25C9-4011-981D-FEC7C682AF13}"/>
              </a:ext>
            </a:extLst>
          </p:cNvPr>
          <p:cNvSpPr>
            <a:spLocks noChangeShapeType="1"/>
          </p:cNvSpPr>
          <p:nvPr/>
        </p:nvSpPr>
        <p:spPr bwMode="auto">
          <a:xfrm>
            <a:off x="3543300" y="4881563"/>
            <a:ext cx="0" cy="5318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31" name="Line 68">
            <a:extLst>
              <a:ext uri="{FF2B5EF4-FFF2-40B4-BE49-F238E27FC236}">
                <a16:creationId xmlns:a16="http://schemas.microsoft.com/office/drawing/2014/main" id="{84D8EDCC-E058-409E-BB28-9297D5068B9A}"/>
              </a:ext>
            </a:extLst>
          </p:cNvPr>
          <p:cNvSpPr>
            <a:spLocks noChangeShapeType="1"/>
          </p:cNvSpPr>
          <p:nvPr/>
        </p:nvSpPr>
        <p:spPr bwMode="auto">
          <a:xfrm>
            <a:off x="4127500" y="4881563"/>
            <a:ext cx="0" cy="5318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32" name="Rectangle 69">
            <a:extLst>
              <a:ext uri="{FF2B5EF4-FFF2-40B4-BE49-F238E27FC236}">
                <a16:creationId xmlns:a16="http://schemas.microsoft.com/office/drawing/2014/main" id="{F66DD862-CFEB-41DC-A8EC-7D3B0F1C9DFA}"/>
              </a:ext>
            </a:extLst>
          </p:cNvPr>
          <p:cNvSpPr>
            <a:spLocks noChangeArrowheads="1"/>
          </p:cNvSpPr>
          <p:nvPr/>
        </p:nvSpPr>
        <p:spPr bwMode="auto">
          <a:xfrm>
            <a:off x="2487613" y="4833938"/>
            <a:ext cx="104775" cy="111125"/>
          </a:xfrm>
          <a:prstGeom prst="rect">
            <a:avLst/>
          </a:prstGeom>
          <a:solidFill>
            <a:schemeClr val="tx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133" name="Line 70">
            <a:extLst>
              <a:ext uri="{FF2B5EF4-FFF2-40B4-BE49-F238E27FC236}">
                <a16:creationId xmlns:a16="http://schemas.microsoft.com/office/drawing/2014/main" id="{B48E511D-4003-4E8F-A791-EF2D43DD61CC}"/>
              </a:ext>
            </a:extLst>
          </p:cNvPr>
          <p:cNvSpPr>
            <a:spLocks noChangeShapeType="1"/>
          </p:cNvSpPr>
          <p:nvPr/>
        </p:nvSpPr>
        <p:spPr bwMode="auto">
          <a:xfrm flipV="1">
            <a:off x="2535238" y="4887913"/>
            <a:ext cx="18351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34" name="Rectangle 71">
            <a:extLst>
              <a:ext uri="{FF2B5EF4-FFF2-40B4-BE49-F238E27FC236}">
                <a16:creationId xmlns:a16="http://schemas.microsoft.com/office/drawing/2014/main" id="{DFC75857-9BF9-43C3-87F0-EB3456979026}"/>
              </a:ext>
            </a:extLst>
          </p:cNvPr>
          <p:cNvSpPr>
            <a:spLocks noChangeArrowheads="1"/>
          </p:cNvSpPr>
          <p:nvPr/>
        </p:nvSpPr>
        <p:spPr bwMode="auto">
          <a:xfrm>
            <a:off x="4325938" y="4818063"/>
            <a:ext cx="104775" cy="109537"/>
          </a:xfrm>
          <a:prstGeom prst="rect">
            <a:avLst/>
          </a:prstGeom>
          <a:solidFill>
            <a:schemeClr val="tx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135" name="Line 72">
            <a:extLst>
              <a:ext uri="{FF2B5EF4-FFF2-40B4-BE49-F238E27FC236}">
                <a16:creationId xmlns:a16="http://schemas.microsoft.com/office/drawing/2014/main" id="{4F8343D5-FEC4-462F-A436-F5FC624BDE1B}"/>
              </a:ext>
            </a:extLst>
          </p:cNvPr>
          <p:cNvSpPr>
            <a:spLocks noChangeShapeType="1"/>
          </p:cNvSpPr>
          <p:nvPr/>
        </p:nvSpPr>
        <p:spPr bwMode="auto">
          <a:xfrm>
            <a:off x="2911475" y="4891088"/>
            <a:ext cx="0" cy="5127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36" name="Rectangle 73">
            <a:extLst>
              <a:ext uri="{FF2B5EF4-FFF2-40B4-BE49-F238E27FC236}">
                <a16:creationId xmlns:a16="http://schemas.microsoft.com/office/drawing/2014/main" id="{124E60B7-644F-4E7F-85FA-F10CB7CA484B}"/>
              </a:ext>
            </a:extLst>
          </p:cNvPr>
          <p:cNvSpPr>
            <a:spLocks noChangeArrowheads="1"/>
          </p:cNvSpPr>
          <p:nvPr/>
        </p:nvSpPr>
        <p:spPr bwMode="auto">
          <a:xfrm>
            <a:off x="2517775" y="505460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④</a:t>
            </a:r>
          </a:p>
        </p:txBody>
      </p:sp>
      <p:sp>
        <p:nvSpPr>
          <p:cNvPr id="88137" name="Rectangle 74">
            <a:extLst>
              <a:ext uri="{FF2B5EF4-FFF2-40B4-BE49-F238E27FC236}">
                <a16:creationId xmlns:a16="http://schemas.microsoft.com/office/drawing/2014/main" id="{C859548E-38B4-4CBD-B9A6-3E1D74EAF637}"/>
              </a:ext>
            </a:extLst>
          </p:cNvPr>
          <p:cNvSpPr>
            <a:spLocks noChangeArrowheads="1"/>
          </p:cNvSpPr>
          <p:nvPr/>
        </p:nvSpPr>
        <p:spPr bwMode="auto">
          <a:xfrm>
            <a:off x="3119438" y="505460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⑤</a:t>
            </a:r>
          </a:p>
        </p:txBody>
      </p:sp>
      <p:sp>
        <p:nvSpPr>
          <p:cNvPr id="88138" name="Rectangle 75">
            <a:extLst>
              <a:ext uri="{FF2B5EF4-FFF2-40B4-BE49-F238E27FC236}">
                <a16:creationId xmlns:a16="http://schemas.microsoft.com/office/drawing/2014/main" id="{893DD8D6-340D-4162-A4AD-1FAD075895D1}"/>
              </a:ext>
            </a:extLst>
          </p:cNvPr>
          <p:cNvSpPr>
            <a:spLocks noChangeArrowheads="1"/>
          </p:cNvSpPr>
          <p:nvPr/>
        </p:nvSpPr>
        <p:spPr bwMode="auto">
          <a:xfrm>
            <a:off x="3724275" y="505460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⑥</a:t>
            </a:r>
          </a:p>
        </p:txBody>
      </p:sp>
      <p:pic>
        <p:nvPicPr>
          <p:cNvPr id="88139" name="Picture 76">
            <a:extLst>
              <a:ext uri="{FF2B5EF4-FFF2-40B4-BE49-F238E27FC236}">
                <a16:creationId xmlns:a16="http://schemas.microsoft.com/office/drawing/2014/main" id="{A309409E-9AD2-432F-9F97-E0B33E81C7F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5373688"/>
            <a:ext cx="506413"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140" name="Picture 77">
            <a:extLst>
              <a:ext uri="{FF2B5EF4-FFF2-40B4-BE49-F238E27FC236}">
                <a16:creationId xmlns:a16="http://schemas.microsoft.com/office/drawing/2014/main" id="{4B1D0D07-DAE6-4082-AA47-810B4E68307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7075" y="5373688"/>
            <a:ext cx="5080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141" name="Picture 78">
            <a:extLst>
              <a:ext uri="{FF2B5EF4-FFF2-40B4-BE49-F238E27FC236}">
                <a16:creationId xmlns:a16="http://schemas.microsoft.com/office/drawing/2014/main" id="{6D5410F5-A7EA-49CD-8F92-F4C1CEE32B5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450" y="5372100"/>
            <a:ext cx="5080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42" name="Rectangle 79">
            <a:extLst>
              <a:ext uri="{FF2B5EF4-FFF2-40B4-BE49-F238E27FC236}">
                <a16:creationId xmlns:a16="http://schemas.microsoft.com/office/drawing/2014/main" id="{47218C67-D04D-4D31-9D8E-90D09A4C70A9}"/>
              </a:ext>
            </a:extLst>
          </p:cNvPr>
          <p:cNvSpPr>
            <a:spLocks noChangeArrowheads="1"/>
          </p:cNvSpPr>
          <p:nvPr/>
        </p:nvSpPr>
        <p:spPr bwMode="auto">
          <a:xfrm>
            <a:off x="3924300" y="4011613"/>
            <a:ext cx="828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接口 </a:t>
            </a:r>
            <a:r>
              <a:rPr kumimoji="1" lang="en-US" altLang="zh-CN">
                <a:solidFill>
                  <a:srgbClr val="333399"/>
                </a:solidFill>
                <a:ea typeface="黑体" panose="02010609060101010101" pitchFamily="49" charset="-122"/>
              </a:rPr>
              <a:t>1</a:t>
            </a:r>
          </a:p>
        </p:txBody>
      </p:sp>
      <p:sp>
        <p:nvSpPr>
          <p:cNvPr id="88143" name="Rectangle 80">
            <a:extLst>
              <a:ext uri="{FF2B5EF4-FFF2-40B4-BE49-F238E27FC236}">
                <a16:creationId xmlns:a16="http://schemas.microsoft.com/office/drawing/2014/main" id="{E5B32BE6-0802-43B0-A5A4-407A14E3E7E0}"/>
              </a:ext>
            </a:extLst>
          </p:cNvPr>
          <p:cNvSpPr>
            <a:spLocks noChangeArrowheads="1"/>
          </p:cNvSpPr>
          <p:nvPr/>
        </p:nvSpPr>
        <p:spPr bwMode="auto">
          <a:xfrm>
            <a:off x="7127875" y="4011613"/>
            <a:ext cx="828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接口 </a:t>
            </a:r>
            <a:r>
              <a:rPr kumimoji="1" lang="en-US" altLang="zh-CN">
                <a:solidFill>
                  <a:srgbClr val="333399"/>
                </a:solidFill>
                <a:ea typeface="黑体" panose="02010609060101010101" pitchFamily="49" charset="-122"/>
              </a:rPr>
              <a:t>2</a:t>
            </a:r>
          </a:p>
        </p:txBody>
      </p:sp>
      <p:sp>
        <p:nvSpPr>
          <p:cNvPr id="88144" name="Rectangle 81">
            <a:extLst>
              <a:ext uri="{FF2B5EF4-FFF2-40B4-BE49-F238E27FC236}">
                <a16:creationId xmlns:a16="http://schemas.microsoft.com/office/drawing/2014/main" id="{1DA26259-F544-457C-9A3D-ACA87D5BCC59}"/>
              </a:ext>
            </a:extLst>
          </p:cNvPr>
          <p:cNvSpPr>
            <a:spLocks noChangeArrowheads="1"/>
          </p:cNvSpPr>
          <p:nvPr/>
        </p:nvSpPr>
        <p:spPr bwMode="auto">
          <a:xfrm>
            <a:off x="1763713" y="45164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rgbClr val="333399"/>
                </a:solidFill>
                <a:ea typeface="黑体" panose="02010609060101010101" pitchFamily="49" charset="-122"/>
              </a:rPr>
              <a:t>1</a:t>
            </a:r>
          </a:p>
        </p:txBody>
      </p:sp>
      <p:sp>
        <p:nvSpPr>
          <p:cNvPr id="88145" name="Rectangle 82">
            <a:extLst>
              <a:ext uri="{FF2B5EF4-FFF2-40B4-BE49-F238E27FC236}">
                <a16:creationId xmlns:a16="http://schemas.microsoft.com/office/drawing/2014/main" id="{9AB37D66-F8DB-4A4A-9A7D-69407097322B}"/>
              </a:ext>
            </a:extLst>
          </p:cNvPr>
          <p:cNvSpPr>
            <a:spLocks noChangeArrowheads="1"/>
          </p:cNvSpPr>
          <p:nvPr/>
        </p:nvSpPr>
        <p:spPr bwMode="auto">
          <a:xfrm>
            <a:off x="2411413" y="45116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rgbClr val="333399"/>
                </a:solidFill>
                <a:ea typeface="黑体" panose="02010609060101010101" pitchFamily="49" charset="-122"/>
              </a:rPr>
              <a:t>2</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258B57C-011C-4B56-8A64-C6E60A84B0C1}"/>
              </a:ext>
            </a:extLst>
          </p:cNvPr>
          <p:cNvSpPr>
            <a:spLocks noGrp="1" noChangeArrowheads="1"/>
          </p:cNvSpPr>
          <p:nvPr>
            <p:ph type="title"/>
          </p:nvPr>
        </p:nvSpPr>
        <p:spPr/>
        <p:txBody>
          <a:bodyPr/>
          <a:lstStyle/>
          <a:p>
            <a:pPr eaLnBrk="1" hangingPunct="1"/>
            <a:r>
              <a:rPr lang="zh-CN" altLang="en-US"/>
              <a:t>使用网桥扩展以太网</a:t>
            </a:r>
          </a:p>
        </p:txBody>
      </p:sp>
      <p:sp>
        <p:nvSpPr>
          <p:cNvPr id="89091" name="Oval 4">
            <a:extLst>
              <a:ext uri="{FF2B5EF4-FFF2-40B4-BE49-F238E27FC236}">
                <a16:creationId xmlns:a16="http://schemas.microsoft.com/office/drawing/2014/main" id="{E9C589BB-C10A-4691-8A07-6D4CF20F193E}"/>
              </a:ext>
            </a:extLst>
          </p:cNvPr>
          <p:cNvSpPr>
            <a:spLocks noChangeArrowheads="1"/>
          </p:cNvSpPr>
          <p:nvPr/>
        </p:nvSpPr>
        <p:spPr bwMode="auto">
          <a:xfrm>
            <a:off x="6326188" y="1844675"/>
            <a:ext cx="2720975" cy="2447925"/>
          </a:xfrm>
          <a:prstGeom prst="ellipse">
            <a:avLst/>
          </a:prstGeom>
          <a:solidFill>
            <a:srgbClr val="CCECFF"/>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092" name="Oval 5">
            <a:extLst>
              <a:ext uri="{FF2B5EF4-FFF2-40B4-BE49-F238E27FC236}">
                <a16:creationId xmlns:a16="http://schemas.microsoft.com/office/drawing/2014/main" id="{B3CE8903-3744-4B7C-8234-EA4780EB6AB2}"/>
              </a:ext>
            </a:extLst>
          </p:cNvPr>
          <p:cNvSpPr>
            <a:spLocks noChangeArrowheads="1"/>
          </p:cNvSpPr>
          <p:nvPr/>
        </p:nvSpPr>
        <p:spPr bwMode="auto">
          <a:xfrm>
            <a:off x="3178175" y="1844675"/>
            <a:ext cx="2722563" cy="2447925"/>
          </a:xfrm>
          <a:prstGeom prst="ellipse">
            <a:avLst/>
          </a:prstGeom>
          <a:solidFill>
            <a:srgbClr val="99FF99"/>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093" name="Oval 6">
            <a:extLst>
              <a:ext uri="{FF2B5EF4-FFF2-40B4-BE49-F238E27FC236}">
                <a16:creationId xmlns:a16="http://schemas.microsoft.com/office/drawing/2014/main" id="{9BF61FB3-E00B-4FD8-955E-B5B6A1CD09A0}"/>
              </a:ext>
            </a:extLst>
          </p:cNvPr>
          <p:cNvSpPr>
            <a:spLocks noChangeArrowheads="1"/>
          </p:cNvSpPr>
          <p:nvPr/>
        </p:nvSpPr>
        <p:spPr bwMode="auto">
          <a:xfrm>
            <a:off x="115888" y="1844675"/>
            <a:ext cx="2720975" cy="2447925"/>
          </a:xfrm>
          <a:prstGeom prst="ellipse">
            <a:avLst/>
          </a:prstGeom>
          <a:solidFill>
            <a:srgbClr val="FFCC99"/>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094" name="Line 7">
            <a:extLst>
              <a:ext uri="{FF2B5EF4-FFF2-40B4-BE49-F238E27FC236}">
                <a16:creationId xmlns:a16="http://schemas.microsoft.com/office/drawing/2014/main" id="{5A1B561B-BB20-46B3-B3E6-666DFE2DC46D}"/>
              </a:ext>
            </a:extLst>
          </p:cNvPr>
          <p:cNvSpPr>
            <a:spLocks noChangeShapeType="1"/>
          </p:cNvSpPr>
          <p:nvPr/>
        </p:nvSpPr>
        <p:spPr bwMode="auto">
          <a:xfrm>
            <a:off x="8293100" y="2654300"/>
            <a:ext cx="0" cy="636588"/>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5" name="Line 8">
            <a:extLst>
              <a:ext uri="{FF2B5EF4-FFF2-40B4-BE49-F238E27FC236}">
                <a16:creationId xmlns:a16="http://schemas.microsoft.com/office/drawing/2014/main" id="{1FD3C5F6-92F7-4009-AE86-8B91C5B62618}"/>
              </a:ext>
            </a:extLst>
          </p:cNvPr>
          <p:cNvSpPr>
            <a:spLocks noChangeShapeType="1"/>
          </p:cNvSpPr>
          <p:nvPr/>
        </p:nvSpPr>
        <p:spPr bwMode="auto">
          <a:xfrm flipV="1">
            <a:off x="6551613" y="2663825"/>
            <a:ext cx="2003425" cy="476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6" name="Rectangle 9">
            <a:extLst>
              <a:ext uri="{FF2B5EF4-FFF2-40B4-BE49-F238E27FC236}">
                <a16:creationId xmlns:a16="http://schemas.microsoft.com/office/drawing/2014/main" id="{C560E83A-00BC-4761-8DF9-028714C25154}"/>
              </a:ext>
            </a:extLst>
          </p:cNvPr>
          <p:cNvSpPr>
            <a:spLocks noChangeArrowheads="1"/>
          </p:cNvSpPr>
          <p:nvPr/>
        </p:nvSpPr>
        <p:spPr bwMode="auto">
          <a:xfrm>
            <a:off x="8509000" y="2578100"/>
            <a:ext cx="114300" cy="133350"/>
          </a:xfrm>
          <a:prstGeom prst="rect">
            <a:avLst/>
          </a:prstGeom>
          <a:solidFill>
            <a:schemeClr val="tx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097" name="Line 10">
            <a:extLst>
              <a:ext uri="{FF2B5EF4-FFF2-40B4-BE49-F238E27FC236}">
                <a16:creationId xmlns:a16="http://schemas.microsoft.com/office/drawing/2014/main" id="{B9C8CA2D-BA4A-400F-8A98-419403031A83}"/>
              </a:ext>
            </a:extLst>
          </p:cNvPr>
          <p:cNvSpPr>
            <a:spLocks noChangeShapeType="1"/>
          </p:cNvSpPr>
          <p:nvPr/>
        </p:nvSpPr>
        <p:spPr bwMode="auto">
          <a:xfrm>
            <a:off x="6962775" y="2668588"/>
            <a:ext cx="0" cy="6096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9098" name="Picture 11">
            <a:extLst>
              <a:ext uri="{FF2B5EF4-FFF2-40B4-BE49-F238E27FC236}">
                <a16:creationId xmlns:a16="http://schemas.microsoft.com/office/drawing/2014/main" id="{20B12B31-D373-40D4-A416-F896F836779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8138" y="3244850"/>
            <a:ext cx="554037"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9" name="Picture 12">
            <a:extLst>
              <a:ext uri="{FF2B5EF4-FFF2-40B4-BE49-F238E27FC236}">
                <a16:creationId xmlns:a16="http://schemas.microsoft.com/office/drawing/2014/main" id="{07548667-57F1-4888-B81E-CECAABE2FA0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063" y="3241675"/>
            <a:ext cx="555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00" name="Line 13">
            <a:extLst>
              <a:ext uri="{FF2B5EF4-FFF2-40B4-BE49-F238E27FC236}">
                <a16:creationId xmlns:a16="http://schemas.microsoft.com/office/drawing/2014/main" id="{8FE7C5CE-F05C-4EF2-980C-28485ADE7829}"/>
              </a:ext>
            </a:extLst>
          </p:cNvPr>
          <p:cNvSpPr>
            <a:spLocks noChangeShapeType="1"/>
          </p:cNvSpPr>
          <p:nvPr/>
        </p:nvSpPr>
        <p:spPr bwMode="auto">
          <a:xfrm>
            <a:off x="5230813" y="2636838"/>
            <a:ext cx="0" cy="636587"/>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1" name="Line 14">
            <a:extLst>
              <a:ext uri="{FF2B5EF4-FFF2-40B4-BE49-F238E27FC236}">
                <a16:creationId xmlns:a16="http://schemas.microsoft.com/office/drawing/2014/main" id="{B6E695A1-D805-4F71-83C5-78BFBCF9CEE5}"/>
              </a:ext>
            </a:extLst>
          </p:cNvPr>
          <p:cNvSpPr>
            <a:spLocks noChangeShapeType="1"/>
          </p:cNvSpPr>
          <p:nvPr/>
        </p:nvSpPr>
        <p:spPr bwMode="auto">
          <a:xfrm flipV="1">
            <a:off x="3487738" y="2646363"/>
            <a:ext cx="2005012" cy="3175"/>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2" name="Line 15">
            <a:extLst>
              <a:ext uri="{FF2B5EF4-FFF2-40B4-BE49-F238E27FC236}">
                <a16:creationId xmlns:a16="http://schemas.microsoft.com/office/drawing/2014/main" id="{1F55FB0C-3923-4AD1-BD59-39E3CBDB89A2}"/>
              </a:ext>
            </a:extLst>
          </p:cNvPr>
          <p:cNvSpPr>
            <a:spLocks noChangeShapeType="1"/>
          </p:cNvSpPr>
          <p:nvPr/>
        </p:nvSpPr>
        <p:spPr bwMode="auto">
          <a:xfrm>
            <a:off x="3900488" y="2649538"/>
            <a:ext cx="0" cy="6096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9103" name="Picture 16">
            <a:extLst>
              <a:ext uri="{FF2B5EF4-FFF2-40B4-BE49-F238E27FC236}">
                <a16:creationId xmlns:a16="http://schemas.microsoft.com/office/drawing/2014/main" id="{61E4EF86-831F-426B-A99E-A216B6DC5F7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263" y="3225800"/>
            <a:ext cx="555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04" name="Picture 17">
            <a:extLst>
              <a:ext uri="{FF2B5EF4-FFF2-40B4-BE49-F238E27FC236}">
                <a16:creationId xmlns:a16="http://schemas.microsoft.com/office/drawing/2014/main" id="{8F543316-E0A4-412A-80B5-E881D35CEDE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775" y="3224213"/>
            <a:ext cx="5540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05" name="Line 18">
            <a:extLst>
              <a:ext uri="{FF2B5EF4-FFF2-40B4-BE49-F238E27FC236}">
                <a16:creationId xmlns:a16="http://schemas.microsoft.com/office/drawing/2014/main" id="{C1B9879F-0CBB-4598-BF35-C35A1082133C}"/>
              </a:ext>
            </a:extLst>
          </p:cNvPr>
          <p:cNvSpPr>
            <a:spLocks noChangeShapeType="1"/>
          </p:cNvSpPr>
          <p:nvPr/>
        </p:nvSpPr>
        <p:spPr bwMode="auto">
          <a:xfrm>
            <a:off x="2135188" y="2659063"/>
            <a:ext cx="0" cy="6350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6" name="Rectangle 19">
            <a:extLst>
              <a:ext uri="{FF2B5EF4-FFF2-40B4-BE49-F238E27FC236}">
                <a16:creationId xmlns:a16="http://schemas.microsoft.com/office/drawing/2014/main" id="{B0175449-4BA7-439D-B41D-EE014AA8A797}"/>
              </a:ext>
            </a:extLst>
          </p:cNvPr>
          <p:cNvSpPr>
            <a:spLocks noChangeArrowheads="1"/>
          </p:cNvSpPr>
          <p:nvPr/>
        </p:nvSpPr>
        <p:spPr bwMode="auto">
          <a:xfrm>
            <a:off x="342900" y="2603500"/>
            <a:ext cx="114300" cy="130175"/>
          </a:xfrm>
          <a:prstGeom prst="rect">
            <a:avLst/>
          </a:prstGeom>
          <a:solidFill>
            <a:schemeClr val="tx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107" name="Line 20">
            <a:extLst>
              <a:ext uri="{FF2B5EF4-FFF2-40B4-BE49-F238E27FC236}">
                <a16:creationId xmlns:a16="http://schemas.microsoft.com/office/drawing/2014/main" id="{2799BD24-952F-4654-A754-A6E24ACF13EA}"/>
              </a:ext>
            </a:extLst>
          </p:cNvPr>
          <p:cNvSpPr>
            <a:spLocks noChangeShapeType="1"/>
          </p:cNvSpPr>
          <p:nvPr/>
        </p:nvSpPr>
        <p:spPr bwMode="auto">
          <a:xfrm flipV="1">
            <a:off x="393700" y="2668588"/>
            <a:ext cx="2006600" cy="1587"/>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8" name="Line 21">
            <a:extLst>
              <a:ext uri="{FF2B5EF4-FFF2-40B4-BE49-F238E27FC236}">
                <a16:creationId xmlns:a16="http://schemas.microsoft.com/office/drawing/2014/main" id="{2D95987B-A3EA-4EF5-BA6B-EF5294D8A39F}"/>
              </a:ext>
            </a:extLst>
          </p:cNvPr>
          <p:cNvSpPr>
            <a:spLocks noChangeShapeType="1"/>
          </p:cNvSpPr>
          <p:nvPr/>
        </p:nvSpPr>
        <p:spPr bwMode="auto">
          <a:xfrm>
            <a:off x="806450" y="2670175"/>
            <a:ext cx="0" cy="612775"/>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9109" name="Picture 22">
            <a:extLst>
              <a:ext uri="{FF2B5EF4-FFF2-40B4-BE49-F238E27FC236}">
                <a16:creationId xmlns:a16="http://schemas.microsoft.com/office/drawing/2014/main" id="{6BC0744E-FC7F-4D4A-AE4A-5C8824944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3" y="3246438"/>
            <a:ext cx="55403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10" name="Picture 23">
            <a:extLst>
              <a:ext uri="{FF2B5EF4-FFF2-40B4-BE49-F238E27FC236}">
                <a16:creationId xmlns:a16="http://schemas.microsoft.com/office/drawing/2014/main" id="{697B8F0B-3F53-4AE6-B203-B9EA6EFEBC1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3244850"/>
            <a:ext cx="552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11" name="Rectangle 24">
            <a:extLst>
              <a:ext uri="{FF2B5EF4-FFF2-40B4-BE49-F238E27FC236}">
                <a16:creationId xmlns:a16="http://schemas.microsoft.com/office/drawing/2014/main" id="{B2D50318-DD87-44FF-969C-FECAA1FC8237}"/>
              </a:ext>
            </a:extLst>
          </p:cNvPr>
          <p:cNvSpPr>
            <a:spLocks noChangeArrowheads="1"/>
          </p:cNvSpPr>
          <p:nvPr/>
        </p:nvSpPr>
        <p:spPr bwMode="auto">
          <a:xfrm>
            <a:off x="5830888" y="2047875"/>
            <a:ext cx="4968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a:solidFill>
                  <a:schemeClr val="folHlink"/>
                </a:solidFill>
                <a:ea typeface="黑体" panose="02010609060101010101" pitchFamily="49" charset="-122"/>
              </a:rPr>
              <a:t>B</a:t>
            </a:r>
            <a:r>
              <a:rPr kumimoji="1" lang="en-US" altLang="zh-CN" sz="2400" baseline="-25000">
                <a:solidFill>
                  <a:schemeClr val="folHlink"/>
                </a:solidFill>
                <a:ea typeface="黑体" panose="02010609060101010101" pitchFamily="49" charset="-122"/>
              </a:rPr>
              <a:t>2</a:t>
            </a:r>
          </a:p>
        </p:txBody>
      </p:sp>
      <p:pic>
        <p:nvPicPr>
          <p:cNvPr id="89112" name="Picture 25">
            <a:extLst>
              <a:ext uri="{FF2B5EF4-FFF2-40B4-BE49-F238E27FC236}">
                <a16:creationId xmlns:a16="http://schemas.microsoft.com/office/drawing/2014/main" id="{ADD96147-F7E2-4B7A-AE1B-D9EEC185AB8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725" y="2151063"/>
            <a:ext cx="1190625"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9113" name="Picture 26">
            <a:extLst>
              <a:ext uri="{FF2B5EF4-FFF2-40B4-BE49-F238E27FC236}">
                <a16:creationId xmlns:a16="http://schemas.microsoft.com/office/drawing/2014/main" id="{C8782836-1A59-4863-9A40-1063B14FFE2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2151063"/>
            <a:ext cx="1190625"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9114" name="Rectangle 27">
            <a:extLst>
              <a:ext uri="{FF2B5EF4-FFF2-40B4-BE49-F238E27FC236}">
                <a16:creationId xmlns:a16="http://schemas.microsoft.com/office/drawing/2014/main" id="{546C80DC-2F1A-4A96-96A1-D0B3910DC57A}"/>
              </a:ext>
            </a:extLst>
          </p:cNvPr>
          <p:cNvSpPr>
            <a:spLocks noChangeArrowheads="1"/>
          </p:cNvSpPr>
          <p:nvPr/>
        </p:nvSpPr>
        <p:spPr bwMode="auto">
          <a:xfrm>
            <a:off x="2768600" y="2047875"/>
            <a:ext cx="4968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a:solidFill>
                  <a:schemeClr val="folHlink"/>
                </a:solidFill>
                <a:ea typeface="黑体" panose="02010609060101010101" pitchFamily="49" charset="-122"/>
              </a:rPr>
              <a:t>B</a:t>
            </a:r>
            <a:r>
              <a:rPr kumimoji="1" lang="en-US" altLang="zh-CN" sz="2400" baseline="-25000">
                <a:solidFill>
                  <a:schemeClr val="folHlink"/>
                </a:solidFill>
                <a:ea typeface="黑体" panose="02010609060101010101" pitchFamily="49" charset="-122"/>
              </a:rPr>
              <a:t>1</a:t>
            </a:r>
          </a:p>
        </p:txBody>
      </p:sp>
      <p:sp>
        <p:nvSpPr>
          <p:cNvPr id="89115" name="Line 28">
            <a:extLst>
              <a:ext uri="{FF2B5EF4-FFF2-40B4-BE49-F238E27FC236}">
                <a16:creationId xmlns:a16="http://schemas.microsoft.com/office/drawing/2014/main" id="{8318FFEF-181D-4BF3-AA89-094B3D2FC817}"/>
              </a:ext>
            </a:extLst>
          </p:cNvPr>
          <p:cNvSpPr>
            <a:spLocks noChangeShapeType="1"/>
          </p:cNvSpPr>
          <p:nvPr/>
        </p:nvSpPr>
        <p:spPr bwMode="auto">
          <a:xfrm>
            <a:off x="965200" y="2863850"/>
            <a:ext cx="936625" cy="0"/>
          </a:xfrm>
          <a:prstGeom prst="line">
            <a:avLst/>
          </a:prstGeom>
          <a:noFill/>
          <a:ln w="38100">
            <a:solidFill>
              <a:schemeClr val="fo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9116" name="Line 29">
            <a:extLst>
              <a:ext uri="{FF2B5EF4-FFF2-40B4-BE49-F238E27FC236}">
                <a16:creationId xmlns:a16="http://schemas.microsoft.com/office/drawing/2014/main" id="{89A47400-61AE-4CAB-AD59-4CEA34D5FD6F}"/>
              </a:ext>
            </a:extLst>
          </p:cNvPr>
          <p:cNvSpPr>
            <a:spLocks noChangeShapeType="1"/>
          </p:cNvSpPr>
          <p:nvPr/>
        </p:nvSpPr>
        <p:spPr bwMode="auto">
          <a:xfrm>
            <a:off x="4113213" y="2863850"/>
            <a:ext cx="935037" cy="0"/>
          </a:xfrm>
          <a:prstGeom prst="line">
            <a:avLst/>
          </a:prstGeom>
          <a:noFill/>
          <a:ln w="38100">
            <a:solidFill>
              <a:schemeClr val="fo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9117" name="Line 30">
            <a:extLst>
              <a:ext uri="{FF2B5EF4-FFF2-40B4-BE49-F238E27FC236}">
                <a16:creationId xmlns:a16="http://schemas.microsoft.com/office/drawing/2014/main" id="{25555041-698D-4EAA-8FB9-DDE0DBD35BD8}"/>
              </a:ext>
            </a:extLst>
          </p:cNvPr>
          <p:cNvSpPr>
            <a:spLocks noChangeShapeType="1"/>
          </p:cNvSpPr>
          <p:nvPr/>
        </p:nvSpPr>
        <p:spPr bwMode="auto">
          <a:xfrm>
            <a:off x="7175500" y="2863850"/>
            <a:ext cx="935038" cy="0"/>
          </a:xfrm>
          <a:prstGeom prst="line">
            <a:avLst/>
          </a:prstGeom>
          <a:noFill/>
          <a:ln w="38100">
            <a:solidFill>
              <a:schemeClr val="fo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9118" name="Rectangle 31">
            <a:extLst>
              <a:ext uri="{FF2B5EF4-FFF2-40B4-BE49-F238E27FC236}">
                <a16:creationId xmlns:a16="http://schemas.microsoft.com/office/drawing/2014/main" id="{DEE660E9-2554-43A0-AE80-7512D36261B4}"/>
              </a:ext>
            </a:extLst>
          </p:cNvPr>
          <p:cNvSpPr>
            <a:spLocks noChangeArrowheads="1"/>
          </p:cNvSpPr>
          <p:nvPr/>
        </p:nvSpPr>
        <p:spPr bwMode="auto">
          <a:xfrm>
            <a:off x="965200" y="2151063"/>
            <a:ext cx="1095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solidFill>
                  <a:schemeClr val="folHlink"/>
                </a:solidFill>
                <a:ea typeface="黑体" panose="02010609060101010101" pitchFamily="49" charset="-122"/>
              </a:rPr>
              <a:t>碰撞域</a:t>
            </a:r>
            <a:endParaRPr kumimoji="1" lang="zh-CN" altLang="en-US" sz="2400" baseline="-25000">
              <a:solidFill>
                <a:schemeClr val="folHlink"/>
              </a:solidFill>
              <a:ea typeface="黑体" panose="02010609060101010101" pitchFamily="49" charset="-122"/>
            </a:endParaRPr>
          </a:p>
        </p:txBody>
      </p:sp>
      <p:sp>
        <p:nvSpPr>
          <p:cNvPr id="89119" name="Rectangle 32">
            <a:extLst>
              <a:ext uri="{FF2B5EF4-FFF2-40B4-BE49-F238E27FC236}">
                <a16:creationId xmlns:a16="http://schemas.microsoft.com/office/drawing/2014/main" id="{115022F0-864E-4D00-8FBE-172309BE109E}"/>
              </a:ext>
            </a:extLst>
          </p:cNvPr>
          <p:cNvSpPr>
            <a:spLocks noChangeArrowheads="1"/>
          </p:cNvSpPr>
          <p:nvPr/>
        </p:nvSpPr>
        <p:spPr bwMode="auto">
          <a:xfrm>
            <a:off x="4113213" y="2151063"/>
            <a:ext cx="1095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solidFill>
                  <a:schemeClr val="folHlink"/>
                </a:solidFill>
                <a:ea typeface="黑体" panose="02010609060101010101" pitchFamily="49" charset="-122"/>
              </a:rPr>
              <a:t>碰撞域</a:t>
            </a:r>
            <a:endParaRPr kumimoji="1" lang="zh-CN" altLang="en-US" sz="2400" baseline="-25000">
              <a:solidFill>
                <a:schemeClr val="folHlink"/>
              </a:solidFill>
              <a:ea typeface="黑体" panose="02010609060101010101" pitchFamily="49" charset="-122"/>
            </a:endParaRPr>
          </a:p>
        </p:txBody>
      </p:sp>
      <p:sp>
        <p:nvSpPr>
          <p:cNvPr id="89120" name="Rectangle 33">
            <a:extLst>
              <a:ext uri="{FF2B5EF4-FFF2-40B4-BE49-F238E27FC236}">
                <a16:creationId xmlns:a16="http://schemas.microsoft.com/office/drawing/2014/main" id="{CCDA2E58-5C65-40BC-808C-134DAAF62ACB}"/>
              </a:ext>
            </a:extLst>
          </p:cNvPr>
          <p:cNvSpPr>
            <a:spLocks noChangeArrowheads="1"/>
          </p:cNvSpPr>
          <p:nvPr/>
        </p:nvSpPr>
        <p:spPr bwMode="auto">
          <a:xfrm>
            <a:off x="7177088" y="2151063"/>
            <a:ext cx="1095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solidFill>
                  <a:schemeClr val="folHlink"/>
                </a:solidFill>
                <a:ea typeface="黑体" panose="02010609060101010101" pitchFamily="49" charset="-122"/>
              </a:rPr>
              <a:t>碰撞域</a:t>
            </a:r>
            <a:endParaRPr kumimoji="1" lang="zh-CN" altLang="en-US" sz="2400" baseline="-25000">
              <a:solidFill>
                <a:schemeClr val="folHlink"/>
              </a:solidFill>
              <a:ea typeface="黑体" panose="02010609060101010101" pitchFamily="49" charset="-122"/>
            </a:endParaRPr>
          </a:p>
        </p:txBody>
      </p:sp>
      <p:sp>
        <p:nvSpPr>
          <p:cNvPr id="89121" name="Rectangle 34">
            <a:extLst>
              <a:ext uri="{FF2B5EF4-FFF2-40B4-BE49-F238E27FC236}">
                <a16:creationId xmlns:a16="http://schemas.microsoft.com/office/drawing/2014/main" id="{3719D192-9AAA-4159-A3FB-082747784BEB}"/>
              </a:ext>
            </a:extLst>
          </p:cNvPr>
          <p:cNvSpPr>
            <a:spLocks noChangeArrowheads="1"/>
          </p:cNvSpPr>
          <p:nvPr/>
        </p:nvSpPr>
        <p:spPr bwMode="auto">
          <a:xfrm>
            <a:off x="284163" y="3170238"/>
            <a:ext cx="3857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a:solidFill>
                  <a:schemeClr val="folHlink"/>
                </a:solidFill>
                <a:ea typeface="黑体" panose="02010609060101010101" pitchFamily="49" charset="-122"/>
              </a:rPr>
              <a:t>A</a:t>
            </a:r>
            <a:endParaRPr kumimoji="1" lang="en-US" altLang="zh-CN" sz="2400" baseline="-25000">
              <a:solidFill>
                <a:schemeClr val="folHlink"/>
              </a:solidFill>
              <a:ea typeface="黑体" panose="02010609060101010101" pitchFamily="49" charset="-122"/>
            </a:endParaRPr>
          </a:p>
        </p:txBody>
      </p:sp>
      <p:sp>
        <p:nvSpPr>
          <p:cNvPr id="89122" name="Rectangle 35">
            <a:extLst>
              <a:ext uri="{FF2B5EF4-FFF2-40B4-BE49-F238E27FC236}">
                <a16:creationId xmlns:a16="http://schemas.microsoft.com/office/drawing/2014/main" id="{17A05AA4-7242-4634-9A4C-07524EF7F0F6}"/>
              </a:ext>
            </a:extLst>
          </p:cNvPr>
          <p:cNvSpPr>
            <a:spLocks noChangeArrowheads="1"/>
          </p:cNvSpPr>
          <p:nvPr/>
        </p:nvSpPr>
        <p:spPr bwMode="auto">
          <a:xfrm>
            <a:off x="1614488" y="3170238"/>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a:solidFill>
                  <a:schemeClr val="folHlink"/>
                </a:solidFill>
                <a:ea typeface="黑体" panose="02010609060101010101" pitchFamily="49" charset="-122"/>
              </a:rPr>
              <a:t>B</a:t>
            </a:r>
            <a:endParaRPr kumimoji="1" lang="en-US" altLang="zh-CN" sz="2400" baseline="-25000">
              <a:solidFill>
                <a:schemeClr val="folHlink"/>
              </a:solidFill>
              <a:ea typeface="黑体" panose="02010609060101010101" pitchFamily="49" charset="-122"/>
            </a:endParaRPr>
          </a:p>
        </p:txBody>
      </p:sp>
      <p:sp>
        <p:nvSpPr>
          <p:cNvPr id="89123" name="Rectangle 36">
            <a:extLst>
              <a:ext uri="{FF2B5EF4-FFF2-40B4-BE49-F238E27FC236}">
                <a16:creationId xmlns:a16="http://schemas.microsoft.com/office/drawing/2014/main" id="{13B89B2E-4E92-411F-A4C4-EE136BF1284D}"/>
              </a:ext>
            </a:extLst>
          </p:cNvPr>
          <p:cNvSpPr>
            <a:spLocks noChangeArrowheads="1"/>
          </p:cNvSpPr>
          <p:nvPr/>
        </p:nvSpPr>
        <p:spPr bwMode="auto">
          <a:xfrm>
            <a:off x="3348038" y="3170238"/>
            <a:ext cx="4000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a:solidFill>
                  <a:schemeClr val="folHlink"/>
                </a:solidFill>
                <a:ea typeface="黑体" panose="02010609060101010101" pitchFamily="49" charset="-122"/>
              </a:rPr>
              <a:t>C</a:t>
            </a:r>
            <a:endParaRPr kumimoji="1" lang="en-US" altLang="zh-CN" sz="2400" baseline="-25000">
              <a:solidFill>
                <a:schemeClr val="folHlink"/>
              </a:solidFill>
              <a:ea typeface="黑体" panose="02010609060101010101" pitchFamily="49" charset="-122"/>
            </a:endParaRPr>
          </a:p>
        </p:txBody>
      </p:sp>
      <p:sp>
        <p:nvSpPr>
          <p:cNvPr id="89124" name="Rectangle 37">
            <a:extLst>
              <a:ext uri="{FF2B5EF4-FFF2-40B4-BE49-F238E27FC236}">
                <a16:creationId xmlns:a16="http://schemas.microsoft.com/office/drawing/2014/main" id="{6C801E23-429A-47CE-8F2F-D73C96641255}"/>
              </a:ext>
            </a:extLst>
          </p:cNvPr>
          <p:cNvSpPr>
            <a:spLocks noChangeArrowheads="1"/>
          </p:cNvSpPr>
          <p:nvPr/>
        </p:nvSpPr>
        <p:spPr bwMode="auto">
          <a:xfrm>
            <a:off x="4708525" y="3170238"/>
            <a:ext cx="4016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a:solidFill>
                  <a:schemeClr val="folHlink"/>
                </a:solidFill>
                <a:ea typeface="黑体" panose="02010609060101010101" pitchFamily="49" charset="-122"/>
              </a:rPr>
              <a:t>D</a:t>
            </a:r>
            <a:endParaRPr kumimoji="1" lang="en-US" altLang="zh-CN" sz="2400" baseline="-25000">
              <a:solidFill>
                <a:schemeClr val="folHlink"/>
              </a:solidFill>
              <a:ea typeface="黑体" panose="02010609060101010101" pitchFamily="49" charset="-122"/>
            </a:endParaRPr>
          </a:p>
        </p:txBody>
      </p:sp>
      <p:sp>
        <p:nvSpPr>
          <p:cNvPr id="89125" name="Rectangle 38">
            <a:extLst>
              <a:ext uri="{FF2B5EF4-FFF2-40B4-BE49-F238E27FC236}">
                <a16:creationId xmlns:a16="http://schemas.microsoft.com/office/drawing/2014/main" id="{35C6F87C-34F1-48A1-B878-56E3144EC18E}"/>
              </a:ext>
            </a:extLst>
          </p:cNvPr>
          <p:cNvSpPr>
            <a:spLocks noChangeArrowheads="1"/>
          </p:cNvSpPr>
          <p:nvPr/>
        </p:nvSpPr>
        <p:spPr bwMode="auto">
          <a:xfrm>
            <a:off x="6475413" y="3170238"/>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a:solidFill>
                  <a:schemeClr val="folHlink"/>
                </a:solidFill>
                <a:ea typeface="黑体" panose="02010609060101010101" pitchFamily="49" charset="-122"/>
              </a:rPr>
              <a:t>E</a:t>
            </a:r>
            <a:endParaRPr kumimoji="1" lang="en-US" altLang="zh-CN" sz="2400" baseline="-25000">
              <a:solidFill>
                <a:schemeClr val="folHlink"/>
              </a:solidFill>
              <a:ea typeface="黑体" panose="02010609060101010101" pitchFamily="49" charset="-122"/>
            </a:endParaRPr>
          </a:p>
        </p:txBody>
      </p:sp>
      <p:sp>
        <p:nvSpPr>
          <p:cNvPr id="89126" name="Rectangle 39">
            <a:extLst>
              <a:ext uri="{FF2B5EF4-FFF2-40B4-BE49-F238E27FC236}">
                <a16:creationId xmlns:a16="http://schemas.microsoft.com/office/drawing/2014/main" id="{39AA0EE3-05F6-4193-8701-EB2041A6DAD1}"/>
              </a:ext>
            </a:extLst>
          </p:cNvPr>
          <p:cNvSpPr>
            <a:spLocks noChangeArrowheads="1"/>
          </p:cNvSpPr>
          <p:nvPr/>
        </p:nvSpPr>
        <p:spPr bwMode="auto">
          <a:xfrm>
            <a:off x="7772400" y="3170238"/>
            <a:ext cx="3667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a:solidFill>
                  <a:schemeClr val="folHlink"/>
                </a:solidFill>
                <a:ea typeface="黑体" panose="02010609060101010101" pitchFamily="49" charset="-122"/>
              </a:rPr>
              <a:t>F</a:t>
            </a:r>
            <a:endParaRPr kumimoji="1" lang="en-US" altLang="zh-CN" sz="2400" baseline="-25000">
              <a:solidFill>
                <a:schemeClr val="folHlink"/>
              </a:solidFill>
              <a:ea typeface="黑体" panose="02010609060101010101" pitchFamily="49" charset="-122"/>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294D6887-BFE9-492F-9A68-BC6509C5D085}"/>
              </a:ext>
            </a:extLst>
          </p:cNvPr>
          <p:cNvSpPr>
            <a:spLocks noGrp="1" noChangeArrowheads="1"/>
          </p:cNvSpPr>
          <p:nvPr>
            <p:ph type="title"/>
          </p:nvPr>
        </p:nvSpPr>
        <p:spPr/>
        <p:txBody>
          <a:bodyPr/>
          <a:lstStyle/>
          <a:p>
            <a:pPr eaLnBrk="1" hangingPunct="1"/>
            <a:r>
              <a:rPr lang="zh-CN" altLang="en-US"/>
              <a:t>使用网桥扩展以太网：好与坏</a:t>
            </a:r>
          </a:p>
        </p:txBody>
      </p:sp>
      <p:sp>
        <p:nvSpPr>
          <p:cNvPr id="90115" name="Rectangle 3">
            <a:extLst>
              <a:ext uri="{FF2B5EF4-FFF2-40B4-BE49-F238E27FC236}">
                <a16:creationId xmlns:a16="http://schemas.microsoft.com/office/drawing/2014/main" id="{A69FCED8-D662-43E7-B066-CCF809CF786B}"/>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1800" dirty="0"/>
              <a:t>好：</a:t>
            </a:r>
          </a:p>
          <a:p>
            <a:pPr lvl="1" eaLnBrk="1" hangingPunct="1"/>
            <a:r>
              <a:rPr lang="zh-CN" altLang="en-US" sz="1800" dirty="0"/>
              <a:t>过滤通信量。 </a:t>
            </a:r>
          </a:p>
          <a:p>
            <a:pPr lvl="1" eaLnBrk="1" hangingPunct="1"/>
            <a:r>
              <a:rPr lang="zh-CN" altLang="en-US" sz="1800" dirty="0"/>
              <a:t>扩大了物理范围。</a:t>
            </a:r>
          </a:p>
          <a:p>
            <a:pPr lvl="1" eaLnBrk="1" hangingPunct="1"/>
            <a:r>
              <a:rPr lang="zh-CN" altLang="en-US" sz="1800" dirty="0"/>
              <a:t>提高了可靠性。</a:t>
            </a:r>
          </a:p>
          <a:p>
            <a:pPr lvl="1" eaLnBrk="1" hangingPunct="1"/>
            <a:r>
              <a:rPr lang="zh-CN" altLang="en-US" sz="1800" dirty="0"/>
              <a:t>可互连不同物理层、不同 </a:t>
            </a:r>
            <a:r>
              <a:rPr lang="en-US" altLang="zh-CN" sz="1800" dirty="0"/>
              <a:t>MAC </a:t>
            </a:r>
            <a:r>
              <a:rPr lang="zh-CN" altLang="en-US" sz="1800" dirty="0"/>
              <a:t>子层和不同速率（如</a:t>
            </a:r>
            <a:r>
              <a:rPr lang="en-US" altLang="zh-CN" sz="1800" dirty="0"/>
              <a:t>10 Mb/s </a:t>
            </a:r>
            <a:r>
              <a:rPr lang="zh-CN" altLang="en-US" sz="1800" dirty="0"/>
              <a:t>和 </a:t>
            </a:r>
            <a:r>
              <a:rPr lang="en-US" altLang="zh-CN" sz="1800" dirty="0"/>
              <a:t>100 Mb/s </a:t>
            </a:r>
            <a:r>
              <a:rPr lang="zh-CN" altLang="en-US" sz="1800" dirty="0"/>
              <a:t>以太网）的局域网。</a:t>
            </a:r>
          </a:p>
          <a:p>
            <a:pPr eaLnBrk="1" hangingPunct="1">
              <a:buFont typeface="Wingdings" panose="05000000000000000000" pitchFamily="2" charset="2"/>
              <a:buNone/>
            </a:pPr>
            <a:r>
              <a:rPr lang="zh-CN" altLang="en-US" sz="1800" dirty="0"/>
              <a:t>坏：</a:t>
            </a:r>
          </a:p>
          <a:p>
            <a:pPr lvl="1" eaLnBrk="1" hangingPunct="1"/>
            <a:r>
              <a:rPr lang="zh-CN" altLang="en-US" sz="1800" dirty="0"/>
              <a:t>存储转发增加了时延。 </a:t>
            </a:r>
          </a:p>
        </p:txBody>
      </p:sp>
    </p:spTree>
  </p:cSld>
  <p:clrMapOvr>
    <a:masterClrMapping/>
  </p:clrMapOvr>
  <p:transition>
    <p:fade/>
  </p:transition>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ordriDesignStudio">
  <a:themeElements>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fontScheme name="NordriDesignStudio">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ordriDesignStudio 1">
        <a:dk1>
          <a:srgbClr val="1D528D"/>
        </a:dk1>
        <a:lt1>
          <a:srgbClr val="FFFFFF"/>
        </a:lt1>
        <a:dk2>
          <a:srgbClr val="000000"/>
        </a:dk2>
        <a:lt2>
          <a:srgbClr val="C0C0C0"/>
        </a:lt2>
        <a:accent1>
          <a:srgbClr val="2CA3C8"/>
        </a:accent1>
        <a:accent2>
          <a:srgbClr val="C5903B"/>
        </a:accent2>
        <a:accent3>
          <a:srgbClr val="FFFFFF"/>
        </a:accent3>
        <a:accent4>
          <a:srgbClr val="174578"/>
        </a:accent4>
        <a:accent5>
          <a:srgbClr val="ACCEE0"/>
        </a:accent5>
        <a:accent6>
          <a:srgbClr val="B28235"/>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NordriDesignStudio 2">
        <a:dk1>
          <a:srgbClr val="124B98"/>
        </a:dk1>
        <a:lt1>
          <a:srgbClr val="FFFFFF"/>
        </a:lt1>
        <a:dk2>
          <a:srgbClr val="000000"/>
        </a:dk2>
        <a:lt2>
          <a:srgbClr val="C0C0C0"/>
        </a:lt2>
        <a:accent1>
          <a:srgbClr val="4A95E8"/>
        </a:accent1>
        <a:accent2>
          <a:srgbClr val="6D8DE9"/>
        </a:accent2>
        <a:accent3>
          <a:srgbClr val="FFFFFF"/>
        </a:accent3>
        <a:accent4>
          <a:srgbClr val="0E3F81"/>
        </a:accent4>
        <a:accent5>
          <a:srgbClr val="B1C8F2"/>
        </a:accent5>
        <a:accent6>
          <a:srgbClr val="627FD3"/>
        </a:accent6>
        <a:hlink>
          <a:srgbClr val="95CD2F"/>
        </a:hlink>
        <a:folHlink>
          <a:srgbClr val="CAA664"/>
        </a:folHlink>
      </a:clrScheme>
      <a:clrMap bg1="lt1" tx1="dk1" bg2="lt2" tx2="dk2" accent1="accent1" accent2="accent2" accent3="accent3" accent4="accent4" accent5="accent5" accent6="accent6" hlink="hlink" folHlink="folHlink"/>
    </a:extraClrScheme>
    <a:extraClrScheme>
      <a:clrScheme name="NordriDesignStudio 3">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28BFEE"/>
        </a:hlink>
        <a:folHlink>
          <a:srgbClr val="878FA5"/>
        </a:folHlink>
      </a:clrScheme>
      <a:clrMap bg1="lt1" tx1="dk1" bg2="lt2" tx2="dk2" accent1="accent1" accent2="accent2" accent3="accent3" accent4="accent4" accent5="accent5" accent6="accent6" hlink="hlink" folHlink="folHlink"/>
    </a:extraClrScheme>
    <a:extraClrScheme>
      <a:clrScheme name="NordriDesignStudio 4">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FF6600"/>
        </a:hlink>
        <a:folHlink>
          <a:srgbClr val="878FA5"/>
        </a:folHlink>
      </a:clrScheme>
      <a:clrMap bg1="lt1" tx1="dk1" bg2="lt2" tx2="dk2" accent1="accent1" accent2="accent2" accent3="accent3" accent4="accent4" accent5="accent5" accent6="accent6" hlink="hlink" folHlink="folHlink"/>
    </a:extraClrScheme>
    <a:extraClrScheme>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NordriDesignStudio">
  <a:themeElements>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fontScheme name="NordriDesignStudio">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ordriDesignStudio 1">
        <a:dk1>
          <a:srgbClr val="1D528D"/>
        </a:dk1>
        <a:lt1>
          <a:srgbClr val="FFFFFF"/>
        </a:lt1>
        <a:dk2>
          <a:srgbClr val="000000"/>
        </a:dk2>
        <a:lt2>
          <a:srgbClr val="C0C0C0"/>
        </a:lt2>
        <a:accent1>
          <a:srgbClr val="2CA3C8"/>
        </a:accent1>
        <a:accent2>
          <a:srgbClr val="C5903B"/>
        </a:accent2>
        <a:accent3>
          <a:srgbClr val="FFFFFF"/>
        </a:accent3>
        <a:accent4>
          <a:srgbClr val="174578"/>
        </a:accent4>
        <a:accent5>
          <a:srgbClr val="ACCEE0"/>
        </a:accent5>
        <a:accent6>
          <a:srgbClr val="B28235"/>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NordriDesignStudio 2">
        <a:dk1>
          <a:srgbClr val="124B98"/>
        </a:dk1>
        <a:lt1>
          <a:srgbClr val="FFFFFF"/>
        </a:lt1>
        <a:dk2>
          <a:srgbClr val="000000"/>
        </a:dk2>
        <a:lt2>
          <a:srgbClr val="C0C0C0"/>
        </a:lt2>
        <a:accent1>
          <a:srgbClr val="4A95E8"/>
        </a:accent1>
        <a:accent2>
          <a:srgbClr val="6D8DE9"/>
        </a:accent2>
        <a:accent3>
          <a:srgbClr val="FFFFFF"/>
        </a:accent3>
        <a:accent4>
          <a:srgbClr val="0E3F81"/>
        </a:accent4>
        <a:accent5>
          <a:srgbClr val="B1C8F2"/>
        </a:accent5>
        <a:accent6>
          <a:srgbClr val="627FD3"/>
        </a:accent6>
        <a:hlink>
          <a:srgbClr val="95CD2F"/>
        </a:hlink>
        <a:folHlink>
          <a:srgbClr val="CAA664"/>
        </a:folHlink>
      </a:clrScheme>
      <a:clrMap bg1="lt1" tx1="dk1" bg2="lt2" tx2="dk2" accent1="accent1" accent2="accent2" accent3="accent3" accent4="accent4" accent5="accent5" accent6="accent6" hlink="hlink" folHlink="folHlink"/>
    </a:extraClrScheme>
    <a:extraClrScheme>
      <a:clrScheme name="NordriDesignStudio 3">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28BFEE"/>
        </a:hlink>
        <a:folHlink>
          <a:srgbClr val="878FA5"/>
        </a:folHlink>
      </a:clrScheme>
      <a:clrMap bg1="lt1" tx1="dk1" bg2="lt2" tx2="dk2" accent1="accent1" accent2="accent2" accent3="accent3" accent4="accent4" accent5="accent5" accent6="accent6" hlink="hlink" folHlink="folHlink"/>
    </a:extraClrScheme>
    <a:extraClrScheme>
      <a:clrScheme name="NordriDesignStudio 4">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FF6600"/>
        </a:hlink>
        <a:folHlink>
          <a:srgbClr val="878FA5"/>
        </a:folHlink>
      </a:clrScheme>
      <a:clrMap bg1="lt1" tx1="dk1" bg2="lt2" tx2="dk2" accent1="accent1" accent2="accent2" accent3="accent3" accent4="accent4" accent5="accent5" accent6="accent6" hlink="hlink" folHlink="folHlink"/>
    </a:extraClrScheme>
    <a:extraClrScheme>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4039</TotalTime>
  <Words>1087</Words>
  <Application>Microsoft Office PowerPoint</Application>
  <PresentationFormat>全屏显示(4:3)</PresentationFormat>
  <Paragraphs>224</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17</vt:i4>
      </vt:variant>
    </vt:vector>
  </HeadingPairs>
  <TitlesOfParts>
    <vt:vector size="30" baseType="lpstr">
      <vt:lpstr>黑体</vt:lpstr>
      <vt:lpstr>宋体</vt:lpstr>
      <vt:lpstr>新宋体</vt:lpstr>
      <vt:lpstr>Arial</vt:lpstr>
      <vt:lpstr>Calibri</vt:lpstr>
      <vt:lpstr>Franklin Gothic Book</vt:lpstr>
      <vt:lpstr>Symbol</vt:lpstr>
      <vt:lpstr>Tahoma</vt:lpstr>
      <vt:lpstr>Times New Roman</vt:lpstr>
      <vt:lpstr>Wingdings</vt:lpstr>
      <vt:lpstr>上海Nordri专业商务幻灯演示设计</vt:lpstr>
      <vt:lpstr>NordriDesignStudio</vt:lpstr>
      <vt:lpstr>1_NordriDesignStudio</vt:lpstr>
      <vt:lpstr>PowerPoint 演示文稿</vt:lpstr>
      <vt:lpstr>指引</vt:lpstr>
      <vt:lpstr>在物理层考虑扩展</vt:lpstr>
      <vt:lpstr>在物理层考虑扩展</vt:lpstr>
      <vt:lpstr>在物理层考虑扩展</vt:lpstr>
      <vt:lpstr>在数据链路层考虑扩展</vt:lpstr>
      <vt:lpstr>网桥的内部结构</vt:lpstr>
      <vt:lpstr>使用网桥扩展以太网</vt:lpstr>
      <vt:lpstr>使用网桥扩展以太网：好与坏</vt:lpstr>
      <vt:lpstr>透明网桥</vt:lpstr>
      <vt:lpstr>自学习算法</vt:lpstr>
      <vt:lpstr>PowerPoint 演示文稿</vt:lpstr>
      <vt:lpstr>网桥在转发表中登记以下三个信息</vt:lpstr>
      <vt:lpstr>多接口网桥：交换机</vt:lpstr>
      <vt:lpstr>用交换机扩展以太网</vt:lpstr>
      <vt:lpstr>独占传输媒体的带宽</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NordriDesign</dc:creator>
  <cp:keywords>ppt幻灯设计/ppt模板设计</cp:keywords>
  <dc:description>nordridesign.com</dc:description>
  <cp:lastModifiedBy>赵阳</cp:lastModifiedBy>
  <cp:revision>160</cp:revision>
  <dcterms:created xsi:type="dcterms:W3CDTF">2007-10-21T01:27:31Z</dcterms:created>
  <dcterms:modified xsi:type="dcterms:W3CDTF">2018-02-27T08:31:15Z</dcterms:modified>
</cp:coreProperties>
</file>