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7" r:id="rId2"/>
    <p:sldMasterId id="2147483699" r:id="rId3"/>
  </p:sldMasterIdLst>
  <p:notesMasterIdLst>
    <p:notesMasterId r:id="rId21"/>
  </p:notesMasterIdLst>
  <p:handoutMasterIdLst>
    <p:handoutMasterId r:id="rId22"/>
  </p:handoutMasterIdLst>
  <p:sldIdLst>
    <p:sldId id="256" r:id="rId4"/>
    <p:sldId id="280" r:id="rId5"/>
    <p:sldId id="281" r:id="rId6"/>
    <p:sldId id="400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409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pos="295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  <a:srgbClr val="FFFFFF"/>
    <a:srgbClr val="FFFF00"/>
    <a:srgbClr val="0000CC"/>
    <a:srgbClr val="FF3300"/>
    <a:srgbClr val="99CC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6" autoAdjust="0"/>
    <p:restoredTop sz="85026" autoAdjust="0"/>
  </p:normalViewPr>
  <p:slideViewPr>
    <p:cSldViewPr>
      <p:cViewPr varScale="1">
        <p:scale>
          <a:sx n="61" d="100"/>
          <a:sy n="61" d="100"/>
        </p:scale>
        <p:origin x="1410" y="66"/>
      </p:cViewPr>
      <p:guideLst>
        <p:guide orient="horz" pos="227"/>
        <p:guide orient="horz" pos="164"/>
        <p:guide orient="horz" pos="4110"/>
        <p:guide orient="horz" pos="709"/>
        <p:guide pos="295"/>
        <p:guide pos="546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0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EE3AC-6956-42D8-BFF4-2893570BE616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BF77D18-F2D7-465A-AE7E-7EB36D32E41D}">
      <dgm:prSet phldrT="[文本]"/>
      <dgm:spPr/>
      <dgm:t>
        <a:bodyPr/>
        <a:lstStyle/>
        <a:p>
          <a:pPr algn="ctr"/>
          <a:r>
            <a:rPr lang="zh-CN" altLang="en-US" dirty="0"/>
            <a:t>封装成帧</a:t>
          </a:r>
        </a:p>
      </dgm:t>
    </dgm:pt>
    <dgm:pt modelId="{2789E981-DBE0-42A7-87D9-86CFAA11016F}" type="parTrans" cxnId="{F8B1EB1A-9D60-4593-AD63-13318F8C0A72}">
      <dgm:prSet/>
      <dgm:spPr/>
      <dgm:t>
        <a:bodyPr/>
        <a:lstStyle/>
        <a:p>
          <a:endParaRPr lang="zh-CN" altLang="en-US"/>
        </a:p>
      </dgm:t>
    </dgm:pt>
    <dgm:pt modelId="{BD28E9FF-501E-44FB-824E-F42F51D57E95}" type="sibTrans" cxnId="{F8B1EB1A-9D60-4593-AD63-13318F8C0A72}">
      <dgm:prSet/>
      <dgm:spPr/>
      <dgm:t>
        <a:bodyPr/>
        <a:lstStyle/>
        <a:p>
          <a:endParaRPr lang="zh-CN" altLang="en-US"/>
        </a:p>
      </dgm:t>
    </dgm:pt>
    <dgm:pt modelId="{AC8B48A5-C3E2-452B-89DF-0793E176FC95}">
      <dgm:prSet phldrT="[文本]"/>
      <dgm:spPr/>
      <dgm:t>
        <a:bodyPr/>
        <a:lstStyle/>
        <a:p>
          <a:pPr algn="ctr"/>
          <a:r>
            <a:rPr lang="zh-CN" altLang="en-US" dirty="0"/>
            <a:t>透明传输</a:t>
          </a:r>
        </a:p>
      </dgm:t>
    </dgm:pt>
    <dgm:pt modelId="{1D726645-51B9-4D9F-82BD-ECFECDB311D9}" type="parTrans" cxnId="{FD135A43-0A7E-4E2A-AE3C-45896295DC51}">
      <dgm:prSet/>
      <dgm:spPr/>
      <dgm:t>
        <a:bodyPr/>
        <a:lstStyle/>
        <a:p>
          <a:endParaRPr lang="zh-CN" altLang="en-US"/>
        </a:p>
      </dgm:t>
    </dgm:pt>
    <dgm:pt modelId="{9805A6AF-CA74-43FD-9042-F6C0A80FC8B9}" type="sibTrans" cxnId="{FD135A43-0A7E-4E2A-AE3C-45896295DC51}">
      <dgm:prSet/>
      <dgm:spPr/>
      <dgm:t>
        <a:bodyPr/>
        <a:lstStyle/>
        <a:p>
          <a:endParaRPr lang="zh-CN" altLang="en-US"/>
        </a:p>
      </dgm:t>
    </dgm:pt>
    <dgm:pt modelId="{409002AD-EE1D-4CDC-86D5-45292638D8CD}">
      <dgm:prSet phldrT="[文本]"/>
      <dgm:spPr/>
      <dgm:t>
        <a:bodyPr/>
        <a:lstStyle/>
        <a:p>
          <a:pPr algn="ctr"/>
          <a:r>
            <a:rPr lang="zh-CN" altLang="en-US" dirty="0"/>
            <a:t>差错控制</a:t>
          </a:r>
        </a:p>
      </dgm:t>
    </dgm:pt>
    <dgm:pt modelId="{2C8021F4-41BE-4C31-B687-AE96A900F5C7}" type="parTrans" cxnId="{099C15DB-DC78-4676-A27A-60902E9F6D2C}">
      <dgm:prSet/>
      <dgm:spPr/>
      <dgm:t>
        <a:bodyPr/>
        <a:lstStyle/>
        <a:p>
          <a:endParaRPr lang="zh-CN" altLang="en-US"/>
        </a:p>
      </dgm:t>
    </dgm:pt>
    <dgm:pt modelId="{306F5D2E-BA5B-4AA2-8B98-5EA782EF185A}" type="sibTrans" cxnId="{099C15DB-DC78-4676-A27A-60902E9F6D2C}">
      <dgm:prSet/>
      <dgm:spPr/>
      <dgm:t>
        <a:bodyPr/>
        <a:lstStyle/>
        <a:p>
          <a:endParaRPr lang="zh-CN" altLang="en-US"/>
        </a:p>
      </dgm:t>
    </dgm:pt>
    <dgm:pt modelId="{3E2AC078-8A43-447F-9878-403E8232025D}" type="pres">
      <dgm:prSet presAssocID="{930EE3AC-6956-42D8-BFF4-2893570BE616}" presName="linear" presStyleCnt="0">
        <dgm:presLayoutVars>
          <dgm:dir/>
          <dgm:animLvl val="lvl"/>
          <dgm:resizeHandles val="exact"/>
        </dgm:presLayoutVars>
      </dgm:prSet>
      <dgm:spPr/>
    </dgm:pt>
    <dgm:pt modelId="{266F86A9-6EAD-4FB8-867E-78CB745FE383}" type="pres">
      <dgm:prSet presAssocID="{DBF77D18-F2D7-465A-AE7E-7EB36D32E41D}" presName="parentLin" presStyleCnt="0"/>
      <dgm:spPr/>
    </dgm:pt>
    <dgm:pt modelId="{E89F6194-1DED-438E-8F85-000B88CDDA27}" type="pres">
      <dgm:prSet presAssocID="{DBF77D18-F2D7-465A-AE7E-7EB36D32E41D}" presName="parentLeftMargin" presStyleLbl="node1" presStyleIdx="0" presStyleCnt="3"/>
      <dgm:spPr/>
    </dgm:pt>
    <dgm:pt modelId="{7A1DF85D-7362-4EA1-AF24-5DC9305268D1}" type="pres">
      <dgm:prSet presAssocID="{DBF77D18-F2D7-465A-AE7E-7EB36D32E4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878DDA-A805-48B8-A46A-36CB7638D780}" type="pres">
      <dgm:prSet presAssocID="{DBF77D18-F2D7-465A-AE7E-7EB36D32E41D}" presName="negativeSpace" presStyleCnt="0"/>
      <dgm:spPr/>
    </dgm:pt>
    <dgm:pt modelId="{DDFC3076-A494-492E-AF05-7A19B26A3114}" type="pres">
      <dgm:prSet presAssocID="{DBF77D18-F2D7-465A-AE7E-7EB36D32E41D}" presName="childText" presStyleLbl="conFgAcc1" presStyleIdx="0" presStyleCnt="3">
        <dgm:presLayoutVars>
          <dgm:bulletEnabled val="1"/>
        </dgm:presLayoutVars>
      </dgm:prSet>
      <dgm:spPr/>
    </dgm:pt>
    <dgm:pt modelId="{FE80924D-3784-4C52-B532-9644300D5759}" type="pres">
      <dgm:prSet presAssocID="{BD28E9FF-501E-44FB-824E-F42F51D57E95}" presName="spaceBetweenRectangles" presStyleCnt="0"/>
      <dgm:spPr/>
    </dgm:pt>
    <dgm:pt modelId="{5CCBF4DF-2F27-4958-A46E-99C8F0632131}" type="pres">
      <dgm:prSet presAssocID="{AC8B48A5-C3E2-452B-89DF-0793E176FC95}" presName="parentLin" presStyleCnt="0"/>
      <dgm:spPr/>
    </dgm:pt>
    <dgm:pt modelId="{A38F0528-F830-493A-AD16-74D39B2DB401}" type="pres">
      <dgm:prSet presAssocID="{AC8B48A5-C3E2-452B-89DF-0793E176FC95}" presName="parentLeftMargin" presStyleLbl="node1" presStyleIdx="0" presStyleCnt="3"/>
      <dgm:spPr/>
    </dgm:pt>
    <dgm:pt modelId="{1A7CF188-7BAC-473D-AAF7-0C1A8C7A30F1}" type="pres">
      <dgm:prSet presAssocID="{AC8B48A5-C3E2-452B-89DF-0793E176FC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C83BC8-D2D5-42D3-8395-A30B929E028C}" type="pres">
      <dgm:prSet presAssocID="{AC8B48A5-C3E2-452B-89DF-0793E176FC95}" presName="negativeSpace" presStyleCnt="0"/>
      <dgm:spPr/>
    </dgm:pt>
    <dgm:pt modelId="{017C6860-F08B-4A7C-927F-C85F3EDFCDB6}" type="pres">
      <dgm:prSet presAssocID="{AC8B48A5-C3E2-452B-89DF-0793E176FC95}" presName="childText" presStyleLbl="conFgAcc1" presStyleIdx="1" presStyleCnt="3">
        <dgm:presLayoutVars>
          <dgm:bulletEnabled val="1"/>
        </dgm:presLayoutVars>
      </dgm:prSet>
      <dgm:spPr/>
    </dgm:pt>
    <dgm:pt modelId="{EB1EE240-1501-4C34-BE29-EE0E1B0FB0B8}" type="pres">
      <dgm:prSet presAssocID="{9805A6AF-CA74-43FD-9042-F6C0A80FC8B9}" presName="spaceBetweenRectangles" presStyleCnt="0"/>
      <dgm:spPr/>
    </dgm:pt>
    <dgm:pt modelId="{586F7BA5-1922-4609-A22E-182B5B881735}" type="pres">
      <dgm:prSet presAssocID="{409002AD-EE1D-4CDC-86D5-45292638D8CD}" presName="parentLin" presStyleCnt="0"/>
      <dgm:spPr/>
    </dgm:pt>
    <dgm:pt modelId="{CE6EC8E3-EA06-480C-BBD8-640CEA485834}" type="pres">
      <dgm:prSet presAssocID="{409002AD-EE1D-4CDC-86D5-45292638D8CD}" presName="parentLeftMargin" presStyleLbl="node1" presStyleIdx="1" presStyleCnt="3"/>
      <dgm:spPr/>
    </dgm:pt>
    <dgm:pt modelId="{59C75CE7-53C5-4F6E-91EB-FB825B3B9797}" type="pres">
      <dgm:prSet presAssocID="{409002AD-EE1D-4CDC-86D5-45292638D8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3D58B95-5F2F-4E44-B517-C7055EFEF868}" type="pres">
      <dgm:prSet presAssocID="{409002AD-EE1D-4CDC-86D5-45292638D8CD}" presName="negativeSpace" presStyleCnt="0"/>
      <dgm:spPr/>
    </dgm:pt>
    <dgm:pt modelId="{0BF654B2-0EA9-46C9-A1FC-5F0063D190DD}" type="pres">
      <dgm:prSet presAssocID="{409002AD-EE1D-4CDC-86D5-45292638D8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22AB02-4BBD-4570-93F4-6EB24E2CA88B}" type="presOf" srcId="{AC8B48A5-C3E2-452B-89DF-0793E176FC95}" destId="{1A7CF188-7BAC-473D-AAF7-0C1A8C7A30F1}" srcOrd="1" destOrd="0" presId="urn:microsoft.com/office/officeart/2005/8/layout/list1"/>
    <dgm:cxn modelId="{F8B1EB1A-9D60-4593-AD63-13318F8C0A72}" srcId="{930EE3AC-6956-42D8-BFF4-2893570BE616}" destId="{DBF77D18-F2D7-465A-AE7E-7EB36D32E41D}" srcOrd="0" destOrd="0" parTransId="{2789E981-DBE0-42A7-87D9-86CFAA11016F}" sibTransId="{BD28E9FF-501E-44FB-824E-F42F51D57E95}"/>
    <dgm:cxn modelId="{FD135A43-0A7E-4E2A-AE3C-45896295DC51}" srcId="{930EE3AC-6956-42D8-BFF4-2893570BE616}" destId="{AC8B48A5-C3E2-452B-89DF-0793E176FC95}" srcOrd="1" destOrd="0" parTransId="{1D726645-51B9-4D9F-82BD-ECFECDB311D9}" sibTransId="{9805A6AF-CA74-43FD-9042-F6C0A80FC8B9}"/>
    <dgm:cxn modelId="{FD9D2557-A2C8-4474-A654-F21C96506A73}" type="presOf" srcId="{AC8B48A5-C3E2-452B-89DF-0793E176FC95}" destId="{A38F0528-F830-493A-AD16-74D39B2DB401}" srcOrd="0" destOrd="0" presId="urn:microsoft.com/office/officeart/2005/8/layout/list1"/>
    <dgm:cxn modelId="{48F1AB7E-C0E9-4742-A87E-8FAE99DA5B75}" type="presOf" srcId="{409002AD-EE1D-4CDC-86D5-45292638D8CD}" destId="{59C75CE7-53C5-4F6E-91EB-FB825B3B9797}" srcOrd="1" destOrd="0" presId="urn:microsoft.com/office/officeart/2005/8/layout/list1"/>
    <dgm:cxn modelId="{BBADF1A1-C22E-4EAA-8235-69DFC75E75A3}" type="presOf" srcId="{DBF77D18-F2D7-465A-AE7E-7EB36D32E41D}" destId="{E89F6194-1DED-438E-8F85-000B88CDDA27}" srcOrd="0" destOrd="0" presId="urn:microsoft.com/office/officeart/2005/8/layout/list1"/>
    <dgm:cxn modelId="{FE865BAB-1356-4426-A591-BD6B74E04DB0}" type="presOf" srcId="{DBF77D18-F2D7-465A-AE7E-7EB36D32E41D}" destId="{7A1DF85D-7362-4EA1-AF24-5DC9305268D1}" srcOrd="1" destOrd="0" presId="urn:microsoft.com/office/officeart/2005/8/layout/list1"/>
    <dgm:cxn modelId="{4D0B47D9-D99B-45B2-A726-D1F9CE7A3BD2}" type="presOf" srcId="{409002AD-EE1D-4CDC-86D5-45292638D8CD}" destId="{CE6EC8E3-EA06-480C-BBD8-640CEA485834}" srcOrd="0" destOrd="0" presId="urn:microsoft.com/office/officeart/2005/8/layout/list1"/>
    <dgm:cxn modelId="{099C15DB-DC78-4676-A27A-60902E9F6D2C}" srcId="{930EE3AC-6956-42D8-BFF4-2893570BE616}" destId="{409002AD-EE1D-4CDC-86D5-45292638D8CD}" srcOrd="2" destOrd="0" parTransId="{2C8021F4-41BE-4C31-B687-AE96A900F5C7}" sibTransId="{306F5D2E-BA5B-4AA2-8B98-5EA782EF185A}"/>
    <dgm:cxn modelId="{21EED1E6-FF1B-4BBE-AFE0-F62976F02F1C}" type="presOf" srcId="{930EE3AC-6956-42D8-BFF4-2893570BE616}" destId="{3E2AC078-8A43-447F-9878-403E8232025D}" srcOrd="0" destOrd="0" presId="urn:microsoft.com/office/officeart/2005/8/layout/list1"/>
    <dgm:cxn modelId="{82D84E40-8F8A-456C-AE6A-23FD0E4A49B0}" type="presParOf" srcId="{3E2AC078-8A43-447F-9878-403E8232025D}" destId="{266F86A9-6EAD-4FB8-867E-78CB745FE383}" srcOrd="0" destOrd="0" presId="urn:microsoft.com/office/officeart/2005/8/layout/list1"/>
    <dgm:cxn modelId="{051F8D8D-230A-47B5-93CE-B0A704E6DA48}" type="presParOf" srcId="{266F86A9-6EAD-4FB8-867E-78CB745FE383}" destId="{E89F6194-1DED-438E-8F85-000B88CDDA27}" srcOrd="0" destOrd="0" presId="urn:microsoft.com/office/officeart/2005/8/layout/list1"/>
    <dgm:cxn modelId="{B8D3C60C-AB22-4CFB-9289-48934A320002}" type="presParOf" srcId="{266F86A9-6EAD-4FB8-867E-78CB745FE383}" destId="{7A1DF85D-7362-4EA1-AF24-5DC9305268D1}" srcOrd="1" destOrd="0" presId="urn:microsoft.com/office/officeart/2005/8/layout/list1"/>
    <dgm:cxn modelId="{5AD2F195-A783-4304-A1F9-B2FFDB1EEA4C}" type="presParOf" srcId="{3E2AC078-8A43-447F-9878-403E8232025D}" destId="{6E878DDA-A805-48B8-A46A-36CB7638D780}" srcOrd="1" destOrd="0" presId="urn:microsoft.com/office/officeart/2005/8/layout/list1"/>
    <dgm:cxn modelId="{D76E49AA-157F-45B8-A034-5C352790826D}" type="presParOf" srcId="{3E2AC078-8A43-447F-9878-403E8232025D}" destId="{DDFC3076-A494-492E-AF05-7A19B26A3114}" srcOrd="2" destOrd="0" presId="urn:microsoft.com/office/officeart/2005/8/layout/list1"/>
    <dgm:cxn modelId="{47FF9A86-7AD3-4B2B-A8CE-D6DF291AF541}" type="presParOf" srcId="{3E2AC078-8A43-447F-9878-403E8232025D}" destId="{FE80924D-3784-4C52-B532-9644300D5759}" srcOrd="3" destOrd="0" presId="urn:microsoft.com/office/officeart/2005/8/layout/list1"/>
    <dgm:cxn modelId="{66F836ED-5811-4517-A659-7D8CF09FAB6E}" type="presParOf" srcId="{3E2AC078-8A43-447F-9878-403E8232025D}" destId="{5CCBF4DF-2F27-4958-A46E-99C8F0632131}" srcOrd="4" destOrd="0" presId="urn:microsoft.com/office/officeart/2005/8/layout/list1"/>
    <dgm:cxn modelId="{A10996A0-340F-44DA-B5AD-6D21B51EAB1A}" type="presParOf" srcId="{5CCBF4DF-2F27-4958-A46E-99C8F0632131}" destId="{A38F0528-F830-493A-AD16-74D39B2DB401}" srcOrd="0" destOrd="0" presId="urn:microsoft.com/office/officeart/2005/8/layout/list1"/>
    <dgm:cxn modelId="{066CEABB-6D85-4D86-B421-CB7E68A90F0E}" type="presParOf" srcId="{5CCBF4DF-2F27-4958-A46E-99C8F0632131}" destId="{1A7CF188-7BAC-473D-AAF7-0C1A8C7A30F1}" srcOrd="1" destOrd="0" presId="urn:microsoft.com/office/officeart/2005/8/layout/list1"/>
    <dgm:cxn modelId="{C579A930-1546-401C-92BA-FE52D7A2AC6A}" type="presParOf" srcId="{3E2AC078-8A43-447F-9878-403E8232025D}" destId="{2BC83BC8-D2D5-42D3-8395-A30B929E028C}" srcOrd="5" destOrd="0" presId="urn:microsoft.com/office/officeart/2005/8/layout/list1"/>
    <dgm:cxn modelId="{F974A407-9803-4BA3-ACAD-167D1124EBA7}" type="presParOf" srcId="{3E2AC078-8A43-447F-9878-403E8232025D}" destId="{017C6860-F08B-4A7C-927F-C85F3EDFCDB6}" srcOrd="6" destOrd="0" presId="urn:microsoft.com/office/officeart/2005/8/layout/list1"/>
    <dgm:cxn modelId="{732474F9-8AB5-4093-B231-52EB5C7382DA}" type="presParOf" srcId="{3E2AC078-8A43-447F-9878-403E8232025D}" destId="{EB1EE240-1501-4C34-BE29-EE0E1B0FB0B8}" srcOrd="7" destOrd="0" presId="urn:microsoft.com/office/officeart/2005/8/layout/list1"/>
    <dgm:cxn modelId="{358994CD-1E71-4EFE-BD58-73D7C7126A1A}" type="presParOf" srcId="{3E2AC078-8A43-447F-9878-403E8232025D}" destId="{586F7BA5-1922-4609-A22E-182B5B881735}" srcOrd="8" destOrd="0" presId="urn:microsoft.com/office/officeart/2005/8/layout/list1"/>
    <dgm:cxn modelId="{1E5F9020-6D91-4673-8164-D48445D6973F}" type="presParOf" srcId="{586F7BA5-1922-4609-A22E-182B5B881735}" destId="{CE6EC8E3-EA06-480C-BBD8-640CEA485834}" srcOrd="0" destOrd="0" presId="urn:microsoft.com/office/officeart/2005/8/layout/list1"/>
    <dgm:cxn modelId="{B36F642E-9829-4BD3-95F8-50B236E93A10}" type="presParOf" srcId="{586F7BA5-1922-4609-A22E-182B5B881735}" destId="{59C75CE7-53C5-4F6E-91EB-FB825B3B9797}" srcOrd="1" destOrd="0" presId="urn:microsoft.com/office/officeart/2005/8/layout/list1"/>
    <dgm:cxn modelId="{4AEB0780-4998-4EFC-A600-67C77B292DE7}" type="presParOf" srcId="{3E2AC078-8A43-447F-9878-403E8232025D}" destId="{A3D58B95-5F2F-4E44-B517-C7055EFEF868}" srcOrd="9" destOrd="0" presId="urn:microsoft.com/office/officeart/2005/8/layout/list1"/>
    <dgm:cxn modelId="{640A6207-9C24-4E97-BE1C-26BE4C753598}" type="presParOf" srcId="{3E2AC078-8A43-447F-9878-403E8232025D}" destId="{0BF654B2-0EA9-46C9-A1FC-5F0063D190D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C3076-A494-492E-AF05-7A19B26A3114}">
      <dsp:nvSpPr>
        <dsp:cNvPr id="0" name=""/>
        <dsp:cNvSpPr/>
      </dsp:nvSpPr>
      <dsp:spPr>
        <a:xfrm>
          <a:off x="0" y="427514"/>
          <a:ext cx="66350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DF85D-7362-4EA1-AF24-5DC9305268D1}">
      <dsp:nvSpPr>
        <dsp:cNvPr id="0" name=""/>
        <dsp:cNvSpPr/>
      </dsp:nvSpPr>
      <dsp:spPr>
        <a:xfrm>
          <a:off x="331754" y="58514"/>
          <a:ext cx="4644556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553" tIns="0" rIns="175553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封装成帧</a:t>
          </a:r>
        </a:p>
      </dsp:txBody>
      <dsp:txXfrm>
        <a:off x="367780" y="94540"/>
        <a:ext cx="4572504" cy="665948"/>
      </dsp:txXfrm>
    </dsp:sp>
    <dsp:sp modelId="{017C6860-F08B-4A7C-927F-C85F3EDFCDB6}">
      <dsp:nvSpPr>
        <dsp:cNvPr id="0" name=""/>
        <dsp:cNvSpPr/>
      </dsp:nvSpPr>
      <dsp:spPr>
        <a:xfrm>
          <a:off x="0" y="1561514"/>
          <a:ext cx="66350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128011"/>
              <a:satOff val="7428"/>
              <a:lumOff val="-1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CF188-7BAC-473D-AAF7-0C1A8C7A30F1}">
      <dsp:nvSpPr>
        <dsp:cNvPr id="0" name=""/>
        <dsp:cNvSpPr/>
      </dsp:nvSpPr>
      <dsp:spPr>
        <a:xfrm>
          <a:off x="331754" y="1192514"/>
          <a:ext cx="4644556" cy="738000"/>
        </a:xfrm>
        <a:prstGeom prst="roundRect">
          <a:avLst/>
        </a:prstGeom>
        <a:solidFill>
          <a:schemeClr val="accent5">
            <a:hueOff val="1128011"/>
            <a:satOff val="7428"/>
            <a:lumOff val="-12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553" tIns="0" rIns="175553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透明传输</a:t>
          </a:r>
        </a:p>
      </dsp:txBody>
      <dsp:txXfrm>
        <a:off x="367780" y="1228540"/>
        <a:ext cx="4572504" cy="665948"/>
      </dsp:txXfrm>
    </dsp:sp>
    <dsp:sp modelId="{0BF654B2-0EA9-46C9-A1FC-5F0063D190DD}">
      <dsp:nvSpPr>
        <dsp:cNvPr id="0" name=""/>
        <dsp:cNvSpPr/>
      </dsp:nvSpPr>
      <dsp:spPr>
        <a:xfrm>
          <a:off x="0" y="2695514"/>
          <a:ext cx="663508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256021"/>
              <a:satOff val="14856"/>
              <a:lumOff val="-2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75CE7-53C5-4F6E-91EB-FB825B3B9797}">
      <dsp:nvSpPr>
        <dsp:cNvPr id="0" name=""/>
        <dsp:cNvSpPr/>
      </dsp:nvSpPr>
      <dsp:spPr>
        <a:xfrm>
          <a:off x="331754" y="2326514"/>
          <a:ext cx="4644556" cy="738000"/>
        </a:xfrm>
        <a:prstGeom prst="roundRect">
          <a:avLst/>
        </a:prstGeom>
        <a:solidFill>
          <a:schemeClr val="accent5">
            <a:hueOff val="2256021"/>
            <a:satOff val="14856"/>
            <a:lumOff val="-25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553" tIns="0" rIns="175553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差错控制</a:t>
          </a:r>
        </a:p>
      </dsp:txBody>
      <dsp:txXfrm>
        <a:off x="367780" y="2362540"/>
        <a:ext cx="4572504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BF25045-ED20-450E-918F-8DAB3D5540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8D8E9C4-F451-4797-A6C8-254BADDBB4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0E654BF5-F7BF-48FC-A6A4-306C5FE9F3F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6FEA1B77-9CAD-4903-B895-08B69742714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D583E5-D875-4CC8-9A7B-165356209A6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0D38BF5-F1BD-4FDB-8E0C-0D6D453D8D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1FCF00A-AC71-45E5-8F64-87B6D1D45D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CC0960B-5428-43F0-A8D1-8371507A9A8C}" type="datetimeFigureOut">
              <a:rPr lang="zh-CN" altLang="en-US"/>
              <a:pPr>
                <a:defRPr/>
              </a:pPr>
              <a:t>2018/2/26</a:t>
            </a:fld>
            <a:endParaRPr lang="en-US" altLang="zh-CN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786DDC3A-1E0E-42AD-B2D7-092D783278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BC7F61E1-0C53-4A6F-9304-F115737DF22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B39EFC70-137A-408C-BAB7-BE1CB466DB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B739B489-826B-4A9F-AEF4-CDA7D8407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B9EBB13-85E2-4D48-937E-166D28BFED4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F7CED35-0AA6-4FE8-8074-840B2B3D9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7EA1F15-7E49-428C-9B98-E7DCEBF60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AE72CF82-5953-4F4F-B5FF-2D301573E5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D23813D7-FBE7-4315-969A-D47505F3C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>
            <a:extLst>
              <a:ext uri="{FF2B5EF4-FFF2-40B4-BE49-F238E27FC236}">
                <a16:creationId xmlns:a16="http://schemas.microsoft.com/office/drawing/2014/main" id="{E3242AE3-E8EE-4B0D-84FD-72C289EA23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备注占位符 2">
            <a:extLst>
              <a:ext uri="{FF2B5EF4-FFF2-40B4-BE49-F238E27FC236}">
                <a16:creationId xmlns:a16="http://schemas.microsoft.com/office/drawing/2014/main" id="{ABD82647-B45F-4784-85B3-219BA816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2" name="灯片编号占位符 3">
            <a:extLst>
              <a:ext uri="{FF2B5EF4-FFF2-40B4-BE49-F238E27FC236}">
                <a16:creationId xmlns:a16="http://schemas.microsoft.com/office/drawing/2014/main" id="{302D9BE7-6991-49B7-A5ED-76EA03ABC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927BF9-575F-4082-80AD-CA459674D11C}" type="slidenum">
              <a:rPr lang="zh-CN" altLang="en-US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87880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36992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4102150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49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544841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75516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48909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214842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802791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32879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89278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27518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856790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74040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491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491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34218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075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62518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781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40628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7158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217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04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836898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4710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6629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76787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491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491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545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81446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98658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83900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66647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72154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99431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F431E269-9191-4311-9769-84FBD8B87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1018F62B-B52A-4B81-A255-4DC09060F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>
            <a:extLst>
              <a:ext uri="{FF2B5EF4-FFF2-40B4-BE49-F238E27FC236}">
                <a16:creationId xmlns:a16="http://schemas.microsoft.com/office/drawing/2014/main" id="{9AC23853-40B0-4D35-BFBF-12DFF9930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计算机网络</a:t>
            </a:r>
          </a:p>
        </p:txBody>
      </p:sp>
      <p:sp>
        <p:nvSpPr>
          <p:cNvPr id="2051" name="Rectangle 12">
            <a:extLst>
              <a:ext uri="{FF2B5EF4-FFF2-40B4-BE49-F238E27FC236}">
                <a16:creationId xmlns:a16="http://schemas.microsoft.com/office/drawing/2014/main" id="{22779E90-BAD0-4AA7-A539-BC3F8B1BE6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12700" algn="l" rtl="0" eaLnBrk="0" fontAlgn="base" hangingPunct="0">
        <a:spcBef>
          <a:spcPct val="20000"/>
        </a:spcBef>
        <a:spcAft>
          <a:spcPct val="0"/>
        </a:spcAft>
        <a:buClr>
          <a:srgbClr val="1C1C1C"/>
        </a:buClr>
        <a:buFont typeface="Wingdings" panose="05000000000000000000" pitchFamily="2" charset="2"/>
        <a:buChar char="•"/>
        <a:defRPr sz="1600" b="1">
          <a:solidFill>
            <a:srgbClr val="1C1C1C"/>
          </a:solidFill>
          <a:latin typeface="+mn-lt"/>
          <a:ea typeface="+mn-ea"/>
          <a:cs typeface="+mn-cs"/>
        </a:defRPr>
      </a:lvl1pPr>
      <a:lvl2pPr marL="820738" indent="-79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1C1C1C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C1C1C"/>
          </a:solidFill>
          <a:latin typeface="+mn-lt"/>
          <a:ea typeface="+mn-ea"/>
        </a:defRPr>
      </a:lvl3pPr>
      <a:lvl4pPr marL="1612900" indent="-2413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C1C1C"/>
          </a:solidFill>
          <a:latin typeface="+mn-lt"/>
          <a:ea typeface="+mn-ea"/>
        </a:defRPr>
      </a:lvl4pPr>
      <a:lvl5pPr marL="1968500" indent="-1397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5pPr>
      <a:lvl6pPr marL="24257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6pPr>
      <a:lvl7pPr marL="28829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7pPr>
      <a:lvl8pPr marL="33401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8pPr>
      <a:lvl9pPr marL="37973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>
            <a:extLst>
              <a:ext uri="{FF2B5EF4-FFF2-40B4-BE49-F238E27FC236}">
                <a16:creationId xmlns:a16="http://schemas.microsoft.com/office/drawing/2014/main" id="{0960265F-652E-4EF4-9436-20E08EDB3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计算机网络</a:t>
            </a:r>
          </a:p>
        </p:txBody>
      </p:sp>
      <p:sp>
        <p:nvSpPr>
          <p:cNvPr id="3075" name="Rectangle 12">
            <a:extLst>
              <a:ext uri="{FF2B5EF4-FFF2-40B4-BE49-F238E27FC236}">
                <a16:creationId xmlns:a16="http://schemas.microsoft.com/office/drawing/2014/main" id="{7A835B11-ABA9-48A4-B94D-E4E90477A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6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1C1C1C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12700" algn="l" rtl="0" eaLnBrk="0" fontAlgn="base" hangingPunct="0">
        <a:spcBef>
          <a:spcPct val="20000"/>
        </a:spcBef>
        <a:spcAft>
          <a:spcPct val="0"/>
        </a:spcAft>
        <a:buClr>
          <a:srgbClr val="1C1C1C"/>
        </a:buClr>
        <a:buFont typeface="Wingdings" panose="05000000000000000000" pitchFamily="2" charset="2"/>
        <a:buChar char="•"/>
        <a:defRPr sz="1600" b="1">
          <a:solidFill>
            <a:srgbClr val="1C1C1C"/>
          </a:solidFill>
          <a:latin typeface="+mn-lt"/>
          <a:ea typeface="+mn-ea"/>
          <a:cs typeface="+mn-cs"/>
        </a:defRPr>
      </a:lvl1pPr>
      <a:lvl2pPr marL="820738" indent="-79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rgbClr val="1C1C1C"/>
          </a:solidFill>
          <a:latin typeface="+mn-lt"/>
          <a:ea typeface="+mn-ea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1C1C1C"/>
          </a:solidFill>
          <a:latin typeface="+mn-lt"/>
          <a:ea typeface="+mn-ea"/>
        </a:defRPr>
      </a:lvl3pPr>
      <a:lvl4pPr marL="1612900" indent="-2413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1C1C1C"/>
          </a:solidFill>
          <a:latin typeface="+mn-lt"/>
          <a:ea typeface="+mn-ea"/>
        </a:defRPr>
      </a:lvl4pPr>
      <a:lvl5pPr marL="1968500" indent="-1397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5pPr>
      <a:lvl6pPr marL="24257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6pPr>
      <a:lvl7pPr marL="28829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7pPr>
      <a:lvl8pPr marL="33401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8pPr>
      <a:lvl9pPr marL="37973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58EE436-9EF8-49FC-A637-C40C158E3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85875"/>
            <a:ext cx="725328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200" dirty="0">
                <a:solidFill>
                  <a:schemeClr val="tx2"/>
                </a:solidFill>
                <a:latin typeface="Arial" charset="0"/>
                <a:ea typeface="+mj-ea"/>
              </a:rPr>
              <a:t>         计算机网络：数据链路层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60B6B8-C79A-40DE-84E6-8F95561E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949950"/>
            <a:ext cx="28797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3200B91-F1F2-4525-A02A-10468BBCD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差错控制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1EB9856-73F9-4EDA-8698-901F30BA9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84313"/>
            <a:ext cx="8435975" cy="4641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传输过程中可能会产生</a:t>
            </a:r>
            <a:r>
              <a:rPr lang="zh-CN" altLang="en-US" sz="2000">
                <a:solidFill>
                  <a:srgbClr val="FF3300"/>
                </a:solidFill>
              </a:rPr>
              <a:t>比特差错</a:t>
            </a:r>
            <a:r>
              <a:rPr lang="zh-CN" altLang="en-US" sz="2000"/>
              <a:t>：</a:t>
            </a:r>
            <a:r>
              <a:rPr lang="en-US" altLang="zh-CN" sz="2000"/>
              <a:t>1 </a:t>
            </a:r>
            <a:r>
              <a:rPr lang="zh-CN" altLang="en-US" sz="2000"/>
              <a:t>可能会变成 </a:t>
            </a:r>
            <a:r>
              <a:rPr lang="en-US" altLang="zh-CN" sz="2000"/>
              <a:t>0 </a:t>
            </a:r>
            <a:r>
              <a:rPr lang="zh-CN" altLang="en-US" sz="2000"/>
              <a:t>而 </a:t>
            </a:r>
            <a:r>
              <a:rPr lang="en-US" altLang="zh-CN" sz="2000"/>
              <a:t>0 </a:t>
            </a:r>
            <a:r>
              <a:rPr lang="zh-CN" altLang="en-US" sz="2000"/>
              <a:t>也可能变成 </a:t>
            </a:r>
            <a:r>
              <a:rPr lang="en-US" altLang="zh-CN" sz="2000"/>
              <a:t>1</a:t>
            </a:r>
            <a:r>
              <a:rPr lang="zh-CN" altLang="en-US" sz="200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在一段时间内，传输错误的比特占所传输比特总数的比率称为</a:t>
            </a:r>
            <a:r>
              <a:rPr lang="zh-CN" altLang="en-US" sz="2000">
                <a:solidFill>
                  <a:srgbClr val="FF3300"/>
                </a:solidFill>
              </a:rPr>
              <a:t>误码率</a:t>
            </a:r>
            <a:r>
              <a:rPr lang="zh-CN" altLang="en-US" sz="2000"/>
              <a:t> </a:t>
            </a:r>
            <a:r>
              <a:rPr lang="en-US" altLang="zh-CN" sz="2000"/>
              <a:t>BER (Bit Error Rate)</a:t>
            </a:r>
            <a:r>
              <a:rPr lang="zh-CN" altLang="en-US" sz="200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误码率与信噪比有很大的关系。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为了保证数据传输的可靠性，在计算机网络传输数据时，必须采用各种差错检测措施。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CD3F1F3-67D8-42F4-A10D-F4DCFF031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229600" cy="561975"/>
          </a:xfrm>
        </p:spPr>
        <p:txBody>
          <a:bodyPr/>
          <a:lstStyle/>
          <a:p>
            <a:pPr eaLnBrk="1" hangingPunct="1"/>
            <a:r>
              <a:rPr lang="zh-CN" altLang="en-US"/>
              <a:t>循环冗余检验 </a:t>
            </a:r>
            <a:r>
              <a:rPr lang="en-US" altLang="zh-CN"/>
              <a:t>CRC</a:t>
            </a:r>
            <a:endParaRPr lang="zh-CN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DD13588-CF52-4D2C-8EE1-4300D2634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在数据链路层传送的帧中，广泛使用了</a:t>
            </a:r>
            <a:r>
              <a:rPr lang="zh-CN" altLang="en-US" sz="2000">
                <a:solidFill>
                  <a:schemeClr val="hlink"/>
                </a:solidFill>
              </a:rPr>
              <a:t>循环冗余检验 </a:t>
            </a:r>
            <a:r>
              <a:rPr lang="en-US" altLang="zh-CN" sz="2000"/>
              <a:t>CRC </a:t>
            </a:r>
            <a:r>
              <a:rPr lang="zh-CN" altLang="en-US" sz="2000"/>
              <a:t>的检错技术。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在发送端，先把数据划分为组。假定每组 </a:t>
            </a:r>
            <a:r>
              <a:rPr lang="en-US" altLang="zh-CN" sz="2000" i="1"/>
              <a:t>k </a:t>
            </a:r>
            <a:r>
              <a:rPr lang="zh-CN" altLang="en-US" sz="2000"/>
              <a:t>个比特。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假设待传送的一组数据 </a:t>
            </a:r>
            <a:r>
              <a:rPr lang="en-US" altLang="zh-CN" sz="2000" i="1"/>
              <a:t>M</a:t>
            </a:r>
            <a:r>
              <a:rPr lang="en-US" altLang="zh-CN" sz="2000"/>
              <a:t> = 101001</a:t>
            </a:r>
            <a:r>
              <a:rPr lang="zh-CN" altLang="en-US" sz="2000"/>
              <a:t>（现在 </a:t>
            </a:r>
            <a:r>
              <a:rPr lang="en-US" altLang="zh-CN" sz="2000" i="1"/>
              <a:t>k</a:t>
            </a:r>
            <a:r>
              <a:rPr lang="en-US" altLang="zh-CN" sz="2000"/>
              <a:t> = 6</a:t>
            </a:r>
            <a:r>
              <a:rPr lang="zh-CN" altLang="en-US" sz="2000"/>
              <a:t>）。我们在 </a:t>
            </a:r>
            <a:r>
              <a:rPr lang="en-US" altLang="zh-CN" sz="2000" i="1"/>
              <a:t>M </a:t>
            </a:r>
            <a:r>
              <a:rPr lang="zh-CN" altLang="en-US" sz="2000"/>
              <a:t>的后面再添加供差错检测用的 </a:t>
            </a:r>
            <a:r>
              <a:rPr lang="en-US" altLang="zh-CN" sz="2000" i="1"/>
              <a:t>n</a:t>
            </a:r>
            <a:r>
              <a:rPr lang="en-US" altLang="zh-CN" sz="2000"/>
              <a:t> </a:t>
            </a:r>
            <a:r>
              <a:rPr lang="zh-CN" altLang="en-US" sz="2000"/>
              <a:t>位</a:t>
            </a:r>
            <a:r>
              <a:rPr lang="zh-CN" altLang="en-US" sz="2000">
                <a:solidFill>
                  <a:schemeClr val="hlink"/>
                </a:solidFill>
              </a:rPr>
              <a:t>冗余码</a:t>
            </a:r>
            <a:r>
              <a:rPr lang="zh-CN" altLang="en-US" sz="2000"/>
              <a:t>一起发送。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冗余码的计算</a:t>
            </a:r>
          </a:p>
          <a:p>
            <a:pPr lvl="1" eaLnBrk="1" hangingPunct="1"/>
            <a:r>
              <a:rPr lang="zh-CN" altLang="en-US" sz="1800"/>
              <a:t>用二进制的模</a:t>
            </a:r>
            <a:r>
              <a:rPr lang="zh-CN" altLang="en-US" sz="1400"/>
              <a:t> </a:t>
            </a:r>
            <a:r>
              <a:rPr lang="en-US" altLang="zh-CN" sz="1800"/>
              <a:t>2</a:t>
            </a:r>
            <a:r>
              <a:rPr lang="en-US" altLang="zh-CN" sz="1400"/>
              <a:t> </a:t>
            </a:r>
            <a:r>
              <a:rPr lang="zh-CN" altLang="en-US" sz="1800"/>
              <a:t>运算进行 </a:t>
            </a:r>
            <a:r>
              <a:rPr lang="en-US" altLang="zh-CN" sz="1800"/>
              <a:t>2</a:t>
            </a:r>
            <a:r>
              <a:rPr lang="en-US" altLang="zh-CN" sz="1800" i="1" baseline="30000"/>
              <a:t>n </a:t>
            </a:r>
            <a:r>
              <a:rPr lang="zh-CN" altLang="en-US" sz="1800"/>
              <a:t>乘 </a:t>
            </a:r>
            <a:r>
              <a:rPr lang="en-US" altLang="zh-CN" sz="1800" i="1"/>
              <a:t>M </a:t>
            </a:r>
            <a:r>
              <a:rPr lang="zh-CN" altLang="en-US" sz="1800"/>
              <a:t>的运算，这相当于在 </a:t>
            </a:r>
            <a:r>
              <a:rPr lang="en-US" altLang="zh-CN" sz="1800" i="1"/>
              <a:t>M </a:t>
            </a:r>
            <a:r>
              <a:rPr lang="zh-CN" altLang="en-US" sz="1800"/>
              <a:t>后面添加 </a:t>
            </a:r>
            <a:r>
              <a:rPr lang="en-US" altLang="zh-CN" sz="1800" i="1"/>
              <a:t>n </a:t>
            </a:r>
            <a:r>
              <a:rPr lang="zh-CN" altLang="en-US" sz="1800"/>
              <a:t>个 </a:t>
            </a:r>
            <a:r>
              <a:rPr lang="en-US" altLang="zh-CN" sz="1800"/>
              <a:t>0</a:t>
            </a:r>
            <a:r>
              <a:rPr lang="zh-CN" altLang="en-US" sz="1800"/>
              <a:t>。</a:t>
            </a:r>
          </a:p>
          <a:p>
            <a:pPr lvl="1" eaLnBrk="1" hangingPunct="1"/>
            <a:r>
              <a:rPr lang="zh-CN" altLang="en-US" sz="1800"/>
              <a:t>得到的 </a:t>
            </a:r>
            <a:r>
              <a:rPr lang="en-US" altLang="zh-CN" sz="1800"/>
              <a:t>(</a:t>
            </a:r>
            <a:r>
              <a:rPr lang="en-US" altLang="zh-CN" sz="1800" i="1"/>
              <a:t>k</a:t>
            </a:r>
            <a:r>
              <a:rPr lang="en-US" altLang="zh-CN" sz="1800"/>
              <a:t> + </a:t>
            </a:r>
            <a:r>
              <a:rPr lang="en-US" altLang="zh-CN" sz="1800" i="1"/>
              <a:t>n</a:t>
            </a:r>
            <a:r>
              <a:rPr lang="en-US" altLang="zh-CN" sz="1800"/>
              <a:t>) </a:t>
            </a:r>
            <a:r>
              <a:rPr lang="zh-CN" altLang="en-US" sz="1800"/>
              <a:t>位的数除以事先选定好的长度为 </a:t>
            </a:r>
            <a:r>
              <a:rPr lang="en-US" altLang="zh-CN" sz="1800"/>
              <a:t>(</a:t>
            </a:r>
            <a:r>
              <a:rPr lang="en-US" altLang="zh-CN" sz="1800" i="1"/>
              <a:t>n</a:t>
            </a:r>
            <a:r>
              <a:rPr lang="en-US" altLang="zh-CN" sz="1800"/>
              <a:t> + 1) </a:t>
            </a:r>
            <a:r>
              <a:rPr lang="zh-CN" altLang="en-US" sz="1800"/>
              <a:t>位的</a:t>
            </a:r>
            <a:r>
              <a:rPr lang="zh-CN" altLang="en-US" sz="1800">
                <a:solidFill>
                  <a:schemeClr val="hlink"/>
                </a:solidFill>
              </a:rPr>
              <a:t>除数</a:t>
            </a:r>
            <a:r>
              <a:rPr lang="zh-CN" altLang="en-US" sz="1800"/>
              <a:t> </a:t>
            </a:r>
            <a:r>
              <a:rPr lang="en-US" altLang="zh-CN" sz="1800" i="1"/>
              <a:t>P</a:t>
            </a:r>
            <a:r>
              <a:rPr lang="zh-CN" altLang="en-US" sz="1800"/>
              <a:t>，得出</a:t>
            </a:r>
            <a:r>
              <a:rPr lang="zh-CN" altLang="en-US" sz="1800">
                <a:solidFill>
                  <a:schemeClr val="hlink"/>
                </a:solidFill>
              </a:rPr>
              <a:t>商</a:t>
            </a:r>
            <a:r>
              <a:rPr lang="zh-CN" altLang="en-US" sz="1800"/>
              <a:t>是 </a:t>
            </a:r>
            <a:r>
              <a:rPr lang="en-US" altLang="zh-CN" sz="1800" i="1"/>
              <a:t>Q </a:t>
            </a:r>
            <a:r>
              <a:rPr lang="zh-CN" altLang="en-US" sz="1800"/>
              <a:t>而</a:t>
            </a:r>
            <a:r>
              <a:rPr lang="zh-CN" altLang="en-US" sz="1800">
                <a:solidFill>
                  <a:schemeClr val="hlink"/>
                </a:solidFill>
              </a:rPr>
              <a:t>余数</a:t>
            </a:r>
            <a:r>
              <a:rPr lang="zh-CN" altLang="en-US" sz="1800"/>
              <a:t>是 </a:t>
            </a:r>
            <a:r>
              <a:rPr lang="en-US" altLang="zh-CN" sz="1800" i="1"/>
              <a:t>R</a:t>
            </a:r>
            <a:r>
              <a:rPr lang="zh-CN" altLang="en-US" sz="1800"/>
              <a:t>，余数 </a:t>
            </a:r>
            <a:r>
              <a:rPr lang="en-US" altLang="zh-CN" sz="1800" i="1"/>
              <a:t>R </a:t>
            </a:r>
            <a:r>
              <a:rPr lang="zh-CN" altLang="en-US" sz="1800"/>
              <a:t>比除数 </a:t>
            </a:r>
            <a:r>
              <a:rPr lang="en-US" altLang="zh-CN" sz="1800" i="1"/>
              <a:t>P </a:t>
            </a:r>
            <a:r>
              <a:rPr lang="zh-CN" altLang="en-US" sz="1800"/>
              <a:t>少</a:t>
            </a:r>
            <a:r>
              <a:rPr lang="en-US" altLang="zh-CN" sz="1800"/>
              <a:t>1 </a:t>
            </a:r>
            <a:r>
              <a:rPr lang="zh-CN" altLang="en-US" sz="1800"/>
              <a:t>位，即 </a:t>
            </a:r>
            <a:r>
              <a:rPr lang="en-US" altLang="zh-CN" sz="1800" i="1"/>
              <a:t>R </a:t>
            </a:r>
            <a:r>
              <a:rPr lang="zh-CN" altLang="en-US" sz="1800"/>
              <a:t>是 </a:t>
            </a:r>
            <a:r>
              <a:rPr lang="en-US" altLang="zh-CN" sz="1800" i="1"/>
              <a:t>n</a:t>
            </a:r>
            <a:r>
              <a:rPr lang="en-US" altLang="zh-CN" sz="1800"/>
              <a:t> </a:t>
            </a:r>
            <a:r>
              <a:rPr lang="zh-CN" altLang="en-US" sz="1800"/>
              <a:t>位。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8B6F0FA-7871-4E73-9B35-7B7D3F845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冗余码的计算举例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233C1BA-0A46-4534-BB45-748D6C7061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现在</a:t>
            </a:r>
            <a:r>
              <a:rPr lang="zh-CN" altLang="en-US" sz="2000" i="1"/>
              <a:t> </a:t>
            </a:r>
            <a:r>
              <a:rPr lang="en-US" altLang="zh-CN" sz="2000" i="1"/>
              <a:t>k</a:t>
            </a:r>
            <a:r>
              <a:rPr lang="en-US" altLang="zh-CN" sz="2000"/>
              <a:t> = 6, </a:t>
            </a:r>
            <a:r>
              <a:rPr lang="en-US" altLang="zh-CN" sz="2000" i="1"/>
              <a:t>M</a:t>
            </a:r>
            <a:r>
              <a:rPr lang="en-US" altLang="zh-CN" sz="2000"/>
              <a:t> = 101001</a:t>
            </a:r>
            <a:r>
              <a:rPr lang="zh-CN" altLang="en-US" sz="200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设</a:t>
            </a:r>
            <a:r>
              <a:rPr lang="zh-CN" altLang="en-US" sz="2000" i="1"/>
              <a:t> </a:t>
            </a:r>
            <a:r>
              <a:rPr lang="en-US" altLang="zh-CN" sz="2000" i="1"/>
              <a:t>n</a:t>
            </a:r>
            <a:r>
              <a:rPr lang="en-US" altLang="zh-CN" sz="2000"/>
              <a:t> = 3, </a:t>
            </a:r>
            <a:r>
              <a:rPr lang="zh-CN" altLang="en-US" sz="2000">
                <a:solidFill>
                  <a:srgbClr val="0000CC"/>
                </a:solidFill>
              </a:rPr>
              <a:t>除数 </a:t>
            </a:r>
            <a:r>
              <a:rPr lang="en-US" altLang="zh-CN" sz="2000" i="1"/>
              <a:t>P</a:t>
            </a:r>
            <a:r>
              <a:rPr lang="en-US" altLang="zh-CN" sz="2000"/>
              <a:t> = 1101</a:t>
            </a:r>
            <a:r>
              <a:rPr lang="zh-CN" altLang="en-US" sz="200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CC"/>
                </a:solidFill>
              </a:rPr>
              <a:t>被除数</a:t>
            </a:r>
            <a:r>
              <a:rPr lang="zh-CN" altLang="en-US" sz="2000"/>
              <a:t>是 </a:t>
            </a:r>
            <a:r>
              <a:rPr lang="en-US" altLang="zh-CN" sz="2000"/>
              <a:t>2</a:t>
            </a:r>
            <a:r>
              <a:rPr lang="en-US" altLang="zh-CN" sz="2000" i="1" baseline="30000"/>
              <a:t>n</a:t>
            </a:r>
            <a:r>
              <a:rPr lang="en-US" altLang="zh-CN" sz="2000" i="1"/>
              <a:t>M</a:t>
            </a:r>
            <a:r>
              <a:rPr lang="en-US" altLang="zh-CN" sz="2000"/>
              <a:t> = 101001</a:t>
            </a:r>
            <a:r>
              <a:rPr lang="en-US" altLang="zh-CN" sz="2000">
                <a:solidFill>
                  <a:srgbClr val="FF3300"/>
                </a:solidFill>
              </a:rPr>
              <a:t>000</a:t>
            </a:r>
            <a:r>
              <a:rPr lang="zh-CN" altLang="en-US" sz="2000"/>
              <a:t>。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模 </a:t>
            </a:r>
            <a:r>
              <a:rPr lang="en-US" altLang="zh-CN" sz="2000"/>
              <a:t>2 </a:t>
            </a:r>
            <a:r>
              <a:rPr lang="zh-CN" altLang="en-US" sz="2000"/>
              <a:t>运算的结果是：</a:t>
            </a:r>
            <a:r>
              <a:rPr lang="zh-CN" altLang="en-US" sz="2000">
                <a:solidFill>
                  <a:schemeClr val="hlink"/>
                </a:solidFill>
              </a:rPr>
              <a:t>商</a:t>
            </a:r>
            <a:r>
              <a:rPr lang="zh-CN" altLang="en-US" sz="2000"/>
              <a:t> </a:t>
            </a:r>
            <a:r>
              <a:rPr lang="en-US" altLang="zh-CN" sz="2000" i="1"/>
              <a:t>Q</a:t>
            </a:r>
            <a:r>
              <a:rPr lang="en-US" altLang="zh-CN" sz="2000"/>
              <a:t> = 110101</a:t>
            </a:r>
            <a:r>
              <a:rPr lang="zh-CN" altLang="en-US" sz="2000"/>
              <a:t>，</a:t>
            </a:r>
          </a:p>
          <a:p>
            <a:pPr eaLnBrk="1" hangingPunct="1">
              <a:buFontTx/>
              <a:buNone/>
            </a:pPr>
            <a:r>
              <a:rPr lang="zh-CN" altLang="en-US" sz="2000"/>
              <a:t>           </a:t>
            </a:r>
            <a:r>
              <a:rPr lang="zh-CN" altLang="en-US" sz="2000">
                <a:solidFill>
                  <a:schemeClr val="hlink"/>
                </a:solidFill>
              </a:rPr>
              <a:t>余数</a:t>
            </a:r>
            <a:r>
              <a:rPr lang="zh-CN" altLang="en-US" sz="2000"/>
              <a:t> </a:t>
            </a:r>
            <a:r>
              <a:rPr lang="en-US" altLang="zh-CN" sz="2000" i="1"/>
              <a:t>R</a:t>
            </a:r>
            <a:r>
              <a:rPr lang="en-US" altLang="zh-CN" sz="2000"/>
              <a:t> = 001</a:t>
            </a:r>
            <a:r>
              <a:rPr lang="zh-CN" altLang="en-US" sz="200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把余数 </a:t>
            </a:r>
            <a:r>
              <a:rPr lang="en-US" altLang="zh-CN" sz="2000" i="1"/>
              <a:t>R </a:t>
            </a:r>
            <a:r>
              <a:rPr lang="zh-CN" altLang="en-US" sz="2000"/>
              <a:t>作为</a:t>
            </a:r>
            <a:r>
              <a:rPr lang="zh-CN" altLang="en-US" sz="2000">
                <a:solidFill>
                  <a:srgbClr val="0000CC"/>
                </a:solidFill>
              </a:rPr>
              <a:t>冗余码</a:t>
            </a:r>
            <a:r>
              <a:rPr lang="zh-CN" altLang="en-US" sz="2000"/>
              <a:t>添加在数据 </a:t>
            </a:r>
            <a:r>
              <a:rPr lang="en-US" altLang="zh-CN" sz="2000" i="1"/>
              <a:t>M </a:t>
            </a:r>
            <a:r>
              <a:rPr lang="zh-CN" altLang="en-US" sz="2000"/>
              <a:t>的后面发送出去。发送的数据是：</a:t>
            </a:r>
            <a:r>
              <a:rPr lang="en-US" altLang="zh-CN" sz="2000"/>
              <a:t>2</a:t>
            </a:r>
            <a:r>
              <a:rPr lang="en-US" altLang="zh-CN" sz="2000" i="1" baseline="30000"/>
              <a:t>n</a:t>
            </a:r>
            <a:r>
              <a:rPr lang="en-US" altLang="zh-CN" sz="2000" i="1"/>
              <a:t>M</a:t>
            </a:r>
            <a:r>
              <a:rPr lang="en-US" altLang="zh-CN" sz="2000"/>
              <a:t> + </a:t>
            </a:r>
            <a:r>
              <a:rPr lang="en-US" altLang="zh-CN" sz="2000" i="1"/>
              <a:t>R</a:t>
            </a:r>
            <a:r>
              <a:rPr lang="en-US" altLang="zh-CN" sz="2000"/>
              <a:t> </a:t>
            </a:r>
          </a:p>
          <a:p>
            <a:pPr eaLnBrk="1" hangingPunct="1">
              <a:buFontTx/>
              <a:buNone/>
            </a:pPr>
            <a:r>
              <a:rPr lang="en-US" altLang="zh-CN" sz="2000"/>
              <a:t>   </a:t>
            </a:r>
            <a:r>
              <a:rPr lang="zh-CN" altLang="en-US" sz="2000"/>
              <a:t>即：</a:t>
            </a:r>
            <a:r>
              <a:rPr lang="en-US" altLang="zh-CN" sz="2000"/>
              <a:t>101001</a:t>
            </a:r>
            <a:r>
              <a:rPr lang="en-US" altLang="zh-CN" sz="2000">
                <a:solidFill>
                  <a:srgbClr val="0000CC"/>
                </a:solidFill>
              </a:rPr>
              <a:t>001</a:t>
            </a:r>
            <a:r>
              <a:rPr lang="zh-CN" altLang="en-US" sz="2000"/>
              <a:t>，共 </a:t>
            </a:r>
            <a:r>
              <a:rPr lang="en-US" altLang="zh-CN" sz="2000"/>
              <a:t>(</a:t>
            </a:r>
            <a:r>
              <a:rPr lang="en-US" altLang="zh-CN" sz="2000" i="1"/>
              <a:t>k</a:t>
            </a:r>
            <a:r>
              <a:rPr lang="en-US" altLang="zh-CN" sz="2000"/>
              <a:t> + </a:t>
            </a:r>
            <a:r>
              <a:rPr lang="en-US" altLang="zh-CN" sz="2000" i="1"/>
              <a:t>n</a:t>
            </a:r>
            <a:r>
              <a:rPr lang="en-US" altLang="zh-CN" sz="2000"/>
              <a:t>) </a:t>
            </a:r>
            <a:r>
              <a:rPr lang="zh-CN" altLang="en-US" sz="2000"/>
              <a:t>位。</a:t>
            </a:r>
            <a:endParaRPr lang="en-US" altLang="zh-CN" sz="2000"/>
          </a:p>
          <a:p>
            <a:pPr eaLnBrk="1" hangingPunct="1">
              <a:buFontTx/>
              <a:buNone/>
            </a:pPr>
            <a:endParaRPr lang="en-US" altLang="zh-CN" sz="2000"/>
          </a:p>
          <a:p>
            <a:pPr eaLnBrk="1" hangingPunct="1">
              <a:buFontTx/>
              <a:buNone/>
            </a:pPr>
            <a:r>
              <a:rPr lang="zh-CN" altLang="en-US" sz="2000"/>
              <a:t>注：可以用</a:t>
            </a:r>
            <a:r>
              <a:rPr lang="zh-CN" altLang="en-US" sz="2000">
                <a:solidFill>
                  <a:srgbClr val="FF0000"/>
                </a:solidFill>
              </a:rPr>
              <a:t>生成多项式</a:t>
            </a:r>
            <a:r>
              <a:rPr lang="zh-CN" altLang="en-US" sz="2000"/>
              <a:t>来表示循环冗余的除数，例</a:t>
            </a:r>
            <a:r>
              <a:rPr lang="en-US" altLang="zh-CN" sz="2000"/>
              <a:t>P(X)=X</a:t>
            </a:r>
            <a:r>
              <a:rPr lang="en-US" altLang="zh-CN" sz="2000" baseline="30000"/>
              <a:t>3</a:t>
            </a:r>
            <a:r>
              <a:rPr lang="en-US" altLang="zh-CN" sz="2000"/>
              <a:t>+X</a:t>
            </a:r>
            <a:r>
              <a:rPr lang="en-US" altLang="zh-CN" sz="2000" baseline="30000"/>
              <a:t>2</a:t>
            </a:r>
            <a:r>
              <a:rPr lang="en-US" altLang="zh-CN" sz="2000"/>
              <a:t>+1</a:t>
            </a:r>
            <a:r>
              <a:rPr lang="zh-CN" altLang="en-US" sz="2000"/>
              <a:t>可以表示</a:t>
            </a:r>
            <a:r>
              <a:rPr lang="en-US" altLang="zh-CN" sz="2000"/>
              <a:t>1101</a:t>
            </a:r>
            <a:r>
              <a:rPr lang="zh-CN" altLang="en-US" sz="2000"/>
              <a:t>这个除数。</a:t>
            </a:r>
            <a:endParaRPr lang="en-US" altLang="zh-CN" sz="2000"/>
          </a:p>
          <a:p>
            <a:pPr eaLnBrk="1" hangingPunct="1">
              <a:buFontTx/>
              <a:buNone/>
            </a:pPr>
            <a:r>
              <a:rPr lang="zh-CN" altLang="en-US" sz="2000"/>
              <a:t>练：</a:t>
            </a:r>
            <a:r>
              <a:rPr lang="en-US" altLang="zh-CN" sz="2000"/>
              <a:t>101101</a:t>
            </a:r>
            <a:r>
              <a:rPr lang="zh-CN" altLang="en-US" sz="2000"/>
              <a:t>的生成多项式</a:t>
            </a:r>
            <a:r>
              <a:rPr lang="en-US" altLang="zh-CN" sz="2000"/>
              <a:t>P(X)=</a:t>
            </a:r>
            <a:r>
              <a:rPr lang="zh-CN" altLang="en-US" sz="2000"/>
              <a:t>？</a:t>
            </a:r>
          </a:p>
          <a:p>
            <a:pPr eaLnBrk="1" hangingPunct="1">
              <a:buFontTx/>
              <a:buNone/>
            </a:pPr>
            <a:endParaRPr lang="zh-CN" altLang="en-US" sz="2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7F866F8-42DB-4766-AFD3-8A2904D06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循环冗余检验的计算过程</a:t>
            </a:r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8414B864-ED93-49D8-A584-1DE2C8C52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268413"/>
            <a:ext cx="78422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chemeClr val="folHlink"/>
                </a:solidFill>
                <a:ea typeface="黑体" panose="02010609060101010101" pitchFamily="49" charset="-122"/>
              </a:rPr>
              <a:t>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110101</a:t>
            </a:r>
            <a:r>
              <a:rPr kumimoji="1" lang="en-US" altLang="zh-CN" sz="1000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←</a:t>
            </a:r>
            <a:r>
              <a:rPr kumimoji="1" lang="en-US" altLang="zh-CN" sz="1000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 i="1">
                <a:solidFill>
                  <a:schemeClr val="folHlink"/>
                </a:solidFill>
                <a:ea typeface="黑体" panose="02010609060101010101" pitchFamily="49" charset="-122"/>
              </a:rPr>
              <a:t>Q</a:t>
            </a:r>
            <a:r>
              <a:rPr kumimoji="1" lang="en-US" altLang="zh-CN" sz="2000" b="1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(</a:t>
            </a:r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商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)</a:t>
            </a:r>
            <a:endParaRPr kumimoji="1" lang="en-US" altLang="zh-CN" sz="2000" b="1">
              <a:solidFill>
                <a:schemeClr val="folHlink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kumimoji="1" lang="en-US" altLang="zh-CN" sz="2000" i="1">
                <a:solidFill>
                  <a:schemeClr val="folHlink"/>
                </a:solidFill>
                <a:ea typeface="黑体" panose="02010609060101010101" pitchFamily="49" charset="-122"/>
              </a:rPr>
              <a:t>    P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(</a:t>
            </a:r>
            <a:r>
              <a:rPr kumimoji="1" lang="zh-CN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除数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) </a:t>
            </a:r>
            <a:r>
              <a:rPr kumimoji="1" lang="en-US" altLang="zh-CN" sz="2000" b="1">
                <a:solidFill>
                  <a:schemeClr val="folHlink"/>
                </a:solidFill>
                <a:ea typeface="黑体" panose="02010609060101010101" pitchFamily="49" charset="-122"/>
              </a:rPr>
              <a:t>→</a:t>
            </a:r>
            <a:r>
              <a:rPr kumimoji="1" lang="en-US" altLang="zh-CN" sz="1000" b="1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1101 101001000</a:t>
            </a:r>
            <a:r>
              <a:rPr kumimoji="1" lang="en-US" altLang="zh-CN" sz="1000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←</a:t>
            </a:r>
            <a:r>
              <a:rPr kumimoji="1" lang="en-US" altLang="zh-CN" sz="1000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2</a:t>
            </a:r>
            <a:r>
              <a:rPr kumimoji="1" lang="en-US" altLang="zh-CN" sz="2000" i="1" baseline="30000">
                <a:solidFill>
                  <a:schemeClr val="folHlink"/>
                </a:solidFill>
                <a:ea typeface="黑体" panose="02010609060101010101" pitchFamily="49" charset="-122"/>
              </a:rPr>
              <a:t>n</a:t>
            </a:r>
            <a:r>
              <a:rPr kumimoji="1" lang="en-US" altLang="zh-CN" sz="2000" i="1">
                <a:solidFill>
                  <a:schemeClr val="folHlink"/>
                </a:solidFill>
                <a:ea typeface="黑体" panose="02010609060101010101" pitchFamily="49" charset="-122"/>
              </a:rPr>
              <a:t>M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(</a:t>
            </a:r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被除数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)</a:t>
            </a:r>
            <a:endParaRPr kumimoji="1" lang="en-US" altLang="zh-CN" sz="2000" b="1">
              <a:solidFill>
                <a:schemeClr val="folHlink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kumimoji="1" lang="en-US" altLang="zh-CN" sz="1000" b="1">
                <a:solidFill>
                  <a:schemeClr val="folHlink"/>
                </a:solidFill>
                <a:ea typeface="黑体" panose="02010609060101010101" pitchFamily="49" charset="-122"/>
              </a:rPr>
              <a:t>                             </a:t>
            </a:r>
            <a:r>
              <a:rPr kumimoji="1" lang="en-US" altLang="zh-CN" sz="2000" b="1">
                <a:solidFill>
                  <a:schemeClr val="folHlink"/>
                </a:solidFill>
                <a:ea typeface="黑体" panose="02010609060101010101" pitchFamily="49" charset="-122"/>
              </a:rPr>
              <a:t>                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1101</a:t>
            </a:r>
          </a:p>
          <a:p>
            <a:pPr eaLnBrk="1" hangingPunct="1"/>
            <a:r>
              <a:rPr kumimoji="1" lang="en-US" altLang="zh-CN" sz="1000">
                <a:solidFill>
                  <a:schemeClr val="folHlink"/>
                </a:solidFill>
                <a:ea typeface="黑体" panose="02010609060101010101" pitchFamily="49" charset="-122"/>
              </a:rPr>
              <a:t>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               1110</a:t>
            </a:r>
            <a:r>
              <a:rPr kumimoji="1" lang="en-US" altLang="zh-CN" sz="1000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endParaRPr kumimoji="1" lang="en-US" altLang="zh-CN" sz="2000">
              <a:solidFill>
                <a:schemeClr val="folHlink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kumimoji="1" lang="en-US" altLang="zh-CN" sz="1000">
                <a:solidFill>
                  <a:schemeClr val="folHlink"/>
                </a:solidFill>
                <a:ea typeface="黑体" panose="02010609060101010101" pitchFamily="49" charset="-122"/>
              </a:rPr>
              <a:t>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               1101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ea typeface="黑体" panose="02010609060101010101" pitchFamily="49" charset="-122"/>
              </a:rPr>
              <a:t>    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                 0111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ea typeface="黑体" panose="02010609060101010101" pitchFamily="49" charset="-122"/>
              </a:rPr>
              <a:t>    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                 0000</a:t>
            </a:r>
          </a:p>
          <a:p>
            <a:pPr eaLnBrk="1" hangingPunct="1"/>
            <a:r>
              <a:rPr kumimoji="1" lang="en-US" altLang="zh-CN" sz="1000">
                <a:solidFill>
                  <a:schemeClr val="folHlink"/>
                </a:solidFill>
                <a:ea typeface="黑体" panose="02010609060101010101" pitchFamily="49" charset="-122"/>
              </a:rPr>
              <a:t>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                 1110</a:t>
            </a:r>
          </a:p>
          <a:p>
            <a:pPr eaLnBrk="1" hangingPunct="1"/>
            <a:r>
              <a:rPr kumimoji="1" lang="en-US" altLang="zh-CN" sz="1000">
                <a:solidFill>
                  <a:schemeClr val="folHlink"/>
                </a:solidFill>
                <a:ea typeface="黑体" panose="02010609060101010101" pitchFamily="49" charset="-122"/>
              </a:rPr>
              <a:t>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                 1101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ea typeface="黑体" panose="02010609060101010101" pitchFamily="49" charset="-122"/>
              </a:rPr>
              <a:t>         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                   0110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ea typeface="黑体" panose="02010609060101010101" pitchFamily="49" charset="-122"/>
              </a:rPr>
              <a:t>         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                   0000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ea typeface="黑体" panose="02010609060101010101" pitchFamily="49" charset="-122"/>
              </a:rPr>
              <a:t>                                                     </a:t>
            </a:r>
            <a:r>
              <a:rPr kumimoji="1" lang="en-US" altLang="zh-CN" sz="1000">
                <a:solidFill>
                  <a:schemeClr val="folHlink"/>
                </a:solidFill>
                <a:ea typeface="黑体" panose="02010609060101010101" pitchFamily="49" charset="-122"/>
              </a:rPr>
              <a:t> 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                   1100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ea typeface="黑体" panose="02010609060101010101" pitchFamily="49" charset="-122"/>
              </a:rPr>
              <a:t>                                                     </a:t>
            </a:r>
            <a:r>
              <a:rPr kumimoji="1" lang="en-US" altLang="zh-CN" sz="1000">
                <a:solidFill>
                  <a:schemeClr val="folHlink"/>
                </a:solidFill>
                <a:ea typeface="黑体" panose="02010609060101010101" pitchFamily="49" charset="-122"/>
              </a:rPr>
              <a:t> 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                   1101</a:t>
            </a:r>
          </a:p>
          <a:p>
            <a:pPr eaLnBrk="1" hangingPunct="1"/>
            <a:r>
              <a:rPr kumimoji="1" lang="en-US" altLang="zh-CN" sz="800">
                <a:solidFill>
                  <a:schemeClr val="folHlink"/>
                </a:solidFill>
                <a:ea typeface="黑体" panose="02010609060101010101" pitchFamily="49" charset="-122"/>
              </a:rPr>
              <a:t>                                                       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                     001 ← </a:t>
            </a:r>
            <a:r>
              <a:rPr kumimoji="1" lang="en-US" altLang="zh-CN" sz="2000" i="1">
                <a:solidFill>
                  <a:schemeClr val="folHlink"/>
                </a:solidFill>
                <a:ea typeface="黑体" panose="02010609060101010101" pitchFamily="49" charset="-122"/>
              </a:rPr>
              <a:t>R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 (</a:t>
            </a:r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余数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)</a:t>
            </a:r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，作为 </a:t>
            </a:r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FCS</a:t>
            </a:r>
            <a:r>
              <a:rPr kumimoji="1" lang="en-US" altLang="zh-CN" sz="1000" b="1">
                <a:solidFill>
                  <a:schemeClr val="folHlink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2000" b="1">
                <a:solidFill>
                  <a:schemeClr val="folHlink"/>
                </a:solidFill>
                <a:ea typeface="黑体" panose="02010609060101010101" pitchFamily="49" charset="-122"/>
              </a:rPr>
              <a:t>                     </a:t>
            </a:r>
          </a:p>
        </p:txBody>
      </p:sp>
      <p:sp>
        <p:nvSpPr>
          <p:cNvPr id="25604" name="Freeform 6">
            <a:extLst>
              <a:ext uri="{FF2B5EF4-FFF2-40B4-BE49-F238E27FC236}">
                <a16:creationId xmlns:a16="http://schemas.microsoft.com/office/drawing/2014/main" id="{9DAE31E8-4B85-428C-A879-4D66F22F4720}"/>
              </a:ext>
            </a:extLst>
          </p:cNvPr>
          <p:cNvSpPr>
            <a:spLocks/>
          </p:cNvSpPr>
          <p:nvPr/>
        </p:nvSpPr>
        <p:spPr bwMode="auto">
          <a:xfrm>
            <a:off x="3394075" y="1635125"/>
            <a:ext cx="2489200" cy="266700"/>
          </a:xfrm>
          <a:custGeom>
            <a:avLst/>
            <a:gdLst>
              <a:gd name="T0" fmla="*/ 0 w 1332"/>
              <a:gd name="T1" fmla="*/ 2147483647 h 156"/>
              <a:gd name="T2" fmla="*/ 0 w 1332"/>
              <a:gd name="T3" fmla="*/ 0 h 156"/>
              <a:gd name="T4" fmla="*/ 2147483647 w 1332"/>
              <a:gd name="T5" fmla="*/ 2147483647 h 156"/>
              <a:gd name="T6" fmla="*/ 0 60000 65536"/>
              <a:gd name="T7" fmla="*/ 0 60000 65536"/>
              <a:gd name="T8" fmla="*/ 0 60000 65536"/>
              <a:gd name="T9" fmla="*/ 0 w 1332"/>
              <a:gd name="T10" fmla="*/ 0 h 156"/>
              <a:gd name="T11" fmla="*/ 1332 w 1332"/>
              <a:gd name="T12" fmla="*/ 156 h 1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2" h="156">
                <a:moveTo>
                  <a:pt x="0" y="156"/>
                </a:moveTo>
                <a:lnTo>
                  <a:pt x="0" y="0"/>
                </a:lnTo>
                <a:lnTo>
                  <a:pt x="1332" y="1"/>
                </a:lnTo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Freeform 7">
            <a:extLst>
              <a:ext uri="{FF2B5EF4-FFF2-40B4-BE49-F238E27FC236}">
                <a16:creationId xmlns:a16="http://schemas.microsoft.com/office/drawing/2014/main" id="{207D6F10-142B-4AC9-B3BA-6585EBE4B801}"/>
              </a:ext>
            </a:extLst>
          </p:cNvPr>
          <p:cNvSpPr>
            <a:spLocks/>
          </p:cNvSpPr>
          <p:nvPr/>
        </p:nvSpPr>
        <p:spPr bwMode="auto">
          <a:xfrm>
            <a:off x="4076700" y="1897063"/>
            <a:ext cx="1588" cy="369887"/>
          </a:xfrm>
          <a:custGeom>
            <a:avLst/>
            <a:gdLst>
              <a:gd name="T0" fmla="*/ 0 w 1"/>
              <a:gd name="T1" fmla="*/ 0 h 233"/>
              <a:gd name="T2" fmla="*/ 0 w 1"/>
              <a:gd name="T3" fmla="*/ 2147483647 h 233"/>
              <a:gd name="T4" fmla="*/ 0 60000 65536"/>
              <a:gd name="T5" fmla="*/ 0 60000 65536"/>
              <a:gd name="T6" fmla="*/ 0 w 1"/>
              <a:gd name="T7" fmla="*/ 0 h 233"/>
              <a:gd name="T8" fmla="*/ 1 w 1"/>
              <a:gd name="T9" fmla="*/ 233 h 2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33">
                <a:moveTo>
                  <a:pt x="0" y="0"/>
                </a:moveTo>
                <a:lnTo>
                  <a:pt x="0" y="233"/>
                </a:lnTo>
              </a:path>
            </a:pathLst>
          </a:custGeom>
          <a:noFill/>
          <a:ln w="28575" cap="rnd">
            <a:solidFill>
              <a:schemeClr val="hlink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Freeform 8">
            <a:extLst>
              <a:ext uri="{FF2B5EF4-FFF2-40B4-BE49-F238E27FC236}">
                <a16:creationId xmlns:a16="http://schemas.microsoft.com/office/drawing/2014/main" id="{E3D775A0-3B0F-4942-8EE1-7EFC4C9624BA}"/>
              </a:ext>
            </a:extLst>
          </p:cNvPr>
          <p:cNvSpPr>
            <a:spLocks/>
          </p:cNvSpPr>
          <p:nvPr/>
        </p:nvSpPr>
        <p:spPr bwMode="auto">
          <a:xfrm>
            <a:off x="4210050" y="1897063"/>
            <a:ext cx="9525" cy="971550"/>
          </a:xfrm>
          <a:custGeom>
            <a:avLst/>
            <a:gdLst>
              <a:gd name="T0" fmla="*/ 0 w 6"/>
              <a:gd name="T1" fmla="*/ 0 h 612"/>
              <a:gd name="T2" fmla="*/ 2147483647 w 6"/>
              <a:gd name="T3" fmla="*/ 2147483647 h 612"/>
              <a:gd name="T4" fmla="*/ 0 60000 65536"/>
              <a:gd name="T5" fmla="*/ 0 60000 65536"/>
              <a:gd name="T6" fmla="*/ 0 w 6"/>
              <a:gd name="T7" fmla="*/ 0 h 612"/>
              <a:gd name="T8" fmla="*/ 6 w 6"/>
              <a:gd name="T9" fmla="*/ 612 h 6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" h="612">
                <a:moveTo>
                  <a:pt x="0" y="0"/>
                </a:moveTo>
                <a:lnTo>
                  <a:pt x="6" y="612"/>
                </a:lnTo>
              </a:path>
            </a:pathLst>
          </a:custGeom>
          <a:noFill/>
          <a:ln w="28575" cap="rnd">
            <a:solidFill>
              <a:schemeClr val="hlink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Freeform 9">
            <a:extLst>
              <a:ext uri="{FF2B5EF4-FFF2-40B4-BE49-F238E27FC236}">
                <a16:creationId xmlns:a16="http://schemas.microsoft.com/office/drawing/2014/main" id="{889DA4DF-8F18-43AE-9F9A-8416158F39F5}"/>
              </a:ext>
            </a:extLst>
          </p:cNvPr>
          <p:cNvSpPr>
            <a:spLocks/>
          </p:cNvSpPr>
          <p:nvPr/>
        </p:nvSpPr>
        <p:spPr bwMode="auto">
          <a:xfrm>
            <a:off x="4354513" y="1892300"/>
            <a:ext cx="17462" cy="1538288"/>
          </a:xfrm>
          <a:custGeom>
            <a:avLst/>
            <a:gdLst>
              <a:gd name="T0" fmla="*/ 0 w 11"/>
              <a:gd name="T1" fmla="*/ 0 h 969"/>
              <a:gd name="T2" fmla="*/ 2147483647 w 11"/>
              <a:gd name="T3" fmla="*/ 2147483647 h 969"/>
              <a:gd name="T4" fmla="*/ 0 60000 65536"/>
              <a:gd name="T5" fmla="*/ 0 60000 65536"/>
              <a:gd name="T6" fmla="*/ 0 w 11"/>
              <a:gd name="T7" fmla="*/ 0 h 969"/>
              <a:gd name="T8" fmla="*/ 11 w 11"/>
              <a:gd name="T9" fmla="*/ 969 h 9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" h="969">
                <a:moveTo>
                  <a:pt x="0" y="0"/>
                </a:moveTo>
                <a:lnTo>
                  <a:pt x="11" y="969"/>
                </a:lnTo>
              </a:path>
            </a:pathLst>
          </a:custGeom>
          <a:noFill/>
          <a:ln w="28575" cap="rnd">
            <a:solidFill>
              <a:schemeClr val="hlink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Freeform 10">
            <a:extLst>
              <a:ext uri="{FF2B5EF4-FFF2-40B4-BE49-F238E27FC236}">
                <a16:creationId xmlns:a16="http://schemas.microsoft.com/office/drawing/2014/main" id="{A7C9A2EE-88C4-4681-93CE-0230FDBF6F36}"/>
              </a:ext>
            </a:extLst>
          </p:cNvPr>
          <p:cNvSpPr>
            <a:spLocks/>
          </p:cNvSpPr>
          <p:nvPr/>
        </p:nvSpPr>
        <p:spPr bwMode="auto">
          <a:xfrm>
            <a:off x="4502150" y="1912938"/>
            <a:ext cx="3175" cy="2155825"/>
          </a:xfrm>
          <a:custGeom>
            <a:avLst/>
            <a:gdLst>
              <a:gd name="T0" fmla="*/ 0 w 2"/>
              <a:gd name="T1" fmla="*/ 0 h 1358"/>
              <a:gd name="T2" fmla="*/ 2147483647 w 2"/>
              <a:gd name="T3" fmla="*/ 2147483647 h 1358"/>
              <a:gd name="T4" fmla="*/ 0 60000 65536"/>
              <a:gd name="T5" fmla="*/ 0 60000 65536"/>
              <a:gd name="T6" fmla="*/ 0 w 2"/>
              <a:gd name="T7" fmla="*/ 0 h 1358"/>
              <a:gd name="T8" fmla="*/ 2 w 2"/>
              <a:gd name="T9" fmla="*/ 1358 h 13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1358">
                <a:moveTo>
                  <a:pt x="0" y="0"/>
                </a:moveTo>
                <a:lnTo>
                  <a:pt x="2" y="1358"/>
                </a:lnTo>
              </a:path>
            </a:pathLst>
          </a:custGeom>
          <a:noFill/>
          <a:ln w="28575" cap="rnd">
            <a:solidFill>
              <a:schemeClr val="hlink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Freeform 11">
            <a:extLst>
              <a:ext uri="{FF2B5EF4-FFF2-40B4-BE49-F238E27FC236}">
                <a16:creationId xmlns:a16="http://schemas.microsoft.com/office/drawing/2014/main" id="{A95CE3D1-BB50-49A9-AC26-65F135AF702F}"/>
              </a:ext>
            </a:extLst>
          </p:cNvPr>
          <p:cNvSpPr>
            <a:spLocks/>
          </p:cNvSpPr>
          <p:nvPr/>
        </p:nvSpPr>
        <p:spPr bwMode="auto">
          <a:xfrm>
            <a:off x="4649788" y="1912938"/>
            <a:ext cx="17462" cy="2755900"/>
          </a:xfrm>
          <a:custGeom>
            <a:avLst/>
            <a:gdLst>
              <a:gd name="T0" fmla="*/ 0 w 11"/>
              <a:gd name="T1" fmla="*/ 0 h 1736"/>
              <a:gd name="T2" fmla="*/ 2147483647 w 11"/>
              <a:gd name="T3" fmla="*/ 2147483647 h 1736"/>
              <a:gd name="T4" fmla="*/ 0 60000 65536"/>
              <a:gd name="T5" fmla="*/ 0 60000 65536"/>
              <a:gd name="T6" fmla="*/ 0 w 11"/>
              <a:gd name="T7" fmla="*/ 0 h 1736"/>
              <a:gd name="T8" fmla="*/ 11 w 11"/>
              <a:gd name="T9" fmla="*/ 1736 h 17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" h="1736">
                <a:moveTo>
                  <a:pt x="0" y="0"/>
                </a:moveTo>
                <a:lnTo>
                  <a:pt x="11" y="1736"/>
                </a:lnTo>
              </a:path>
            </a:pathLst>
          </a:custGeom>
          <a:noFill/>
          <a:ln w="28575" cap="rnd">
            <a:solidFill>
              <a:schemeClr val="hlink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2">
            <a:extLst>
              <a:ext uri="{FF2B5EF4-FFF2-40B4-BE49-F238E27FC236}">
                <a16:creationId xmlns:a16="http://schemas.microsoft.com/office/drawing/2014/main" id="{34CA7BAA-8217-4EA2-B03B-DBCFFA8E95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4813" y="5305425"/>
            <a:ext cx="498475" cy="158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13">
            <a:extLst>
              <a:ext uri="{FF2B5EF4-FFF2-40B4-BE49-F238E27FC236}">
                <a16:creationId xmlns:a16="http://schemas.microsoft.com/office/drawing/2014/main" id="{0D7D57FA-FE44-48B6-B62C-F40A200B4B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1463" y="4683125"/>
            <a:ext cx="487362" cy="158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14">
            <a:extLst>
              <a:ext uri="{FF2B5EF4-FFF2-40B4-BE49-F238E27FC236}">
                <a16:creationId xmlns:a16="http://schemas.microsoft.com/office/drawing/2014/main" id="{61581923-7C6C-496C-A5B4-A6508E030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4071938"/>
            <a:ext cx="512763" cy="15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5">
            <a:extLst>
              <a:ext uri="{FF2B5EF4-FFF2-40B4-BE49-F238E27FC236}">
                <a16:creationId xmlns:a16="http://schemas.microsoft.com/office/drawing/2014/main" id="{AB186DB5-1CA6-4CCF-BA64-277959D7B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175" y="3430588"/>
            <a:ext cx="487363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6">
            <a:extLst>
              <a:ext uri="{FF2B5EF4-FFF2-40B4-BE49-F238E27FC236}">
                <a16:creationId xmlns:a16="http://schemas.microsoft.com/office/drawing/2014/main" id="{15334858-CAFB-4A63-A1C8-FD95B1151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338" y="2820988"/>
            <a:ext cx="550862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7">
            <a:extLst>
              <a:ext uri="{FF2B5EF4-FFF2-40B4-BE49-F238E27FC236}">
                <a16:creationId xmlns:a16="http://schemas.microsoft.com/office/drawing/2014/main" id="{7373DFA9-F062-44B3-8269-94107E50E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2198688"/>
            <a:ext cx="528638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FEE44C1-64D6-458C-8545-B3FC7E3BF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帧检验序列 </a:t>
            </a:r>
            <a:r>
              <a:rPr lang="en-US" altLang="zh-CN"/>
              <a:t>FCS</a:t>
            </a:r>
            <a:endParaRPr lang="zh-CN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4E2029E-B4AA-47ED-BF97-02C14EC30E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在数据后面添加上的冗余码称为</a:t>
            </a:r>
            <a:r>
              <a:rPr lang="zh-CN" altLang="en-US" sz="2000">
                <a:solidFill>
                  <a:schemeClr val="hlink"/>
                </a:solidFill>
              </a:rPr>
              <a:t>帧检验序列</a:t>
            </a:r>
            <a:r>
              <a:rPr lang="zh-CN" altLang="en-US" sz="2000"/>
              <a:t> </a:t>
            </a:r>
            <a:r>
              <a:rPr lang="en-US" altLang="zh-CN" sz="2000"/>
              <a:t>FCS (Frame Check Sequence)</a:t>
            </a:r>
            <a:r>
              <a:rPr lang="zh-CN" altLang="en-US" sz="200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循环冗余检验 </a:t>
            </a:r>
            <a:r>
              <a:rPr lang="en-US" altLang="zh-CN" sz="2000"/>
              <a:t>CRC </a:t>
            </a:r>
            <a:r>
              <a:rPr lang="zh-CN" altLang="en-US" sz="2000"/>
              <a:t>和帧检验序列 </a:t>
            </a:r>
            <a:r>
              <a:rPr lang="en-US" altLang="zh-CN" sz="2000"/>
              <a:t>FCS</a:t>
            </a:r>
            <a:r>
              <a:rPr lang="zh-CN" altLang="en-US" sz="2000"/>
              <a:t>并不等同。</a:t>
            </a:r>
          </a:p>
          <a:p>
            <a:pPr lvl="1" eaLnBrk="1" hangingPunct="1"/>
            <a:r>
              <a:rPr lang="en-US" altLang="zh-CN" sz="2000">
                <a:solidFill>
                  <a:srgbClr val="333399"/>
                </a:solidFill>
              </a:rPr>
              <a:t>CRC </a:t>
            </a:r>
            <a:r>
              <a:rPr lang="zh-CN" altLang="en-US" sz="2000">
                <a:solidFill>
                  <a:srgbClr val="333399"/>
                </a:solidFill>
              </a:rPr>
              <a:t>是一种常用的</a:t>
            </a:r>
            <a:r>
              <a:rPr lang="zh-CN" altLang="en-US" sz="2000">
                <a:solidFill>
                  <a:srgbClr val="FF0000"/>
                </a:solidFill>
              </a:rPr>
              <a:t>检错方法</a:t>
            </a:r>
            <a:r>
              <a:rPr lang="zh-CN" altLang="en-US" sz="2000">
                <a:solidFill>
                  <a:srgbClr val="333399"/>
                </a:solidFill>
              </a:rPr>
              <a:t>，而 </a:t>
            </a:r>
            <a:r>
              <a:rPr lang="en-US" altLang="zh-CN" sz="2000">
                <a:solidFill>
                  <a:srgbClr val="333399"/>
                </a:solidFill>
              </a:rPr>
              <a:t>FCS </a:t>
            </a:r>
            <a:r>
              <a:rPr lang="zh-CN" altLang="en-US" sz="2000">
                <a:solidFill>
                  <a:srgbClr val="333399"/>
                </a:solidFill>
              </a:rPr>
              <a:t>是添加在数据后面的</a:t>
            </a:r>
            <a:r>
              <a:rPr lang="zh-CN" altLang="en-US" sz="2000">
                <a:solidFill>
                  <a:srgbClr val="FF0000"/>
                </a:solidFill>
              </a:rPr>
              <a:t>冗余码</a:t>
            </a:r>
            <a:r>
              <a:rPr lang="zh-CN" altLang="en-US" sz="2000">
                <a:solidFill>
                  <a:srgbClr val="333399"/>
                </a:solidFill>
              </a:rPr>
              <a:t>。</a:t>
            </a:r>
          </a:p>
          <a:p>
            <a:pPr lvl="1" eaLnBrk="1" hangingPunct="1"/>
            <a:r>
              <a:rPr lang="en-US" altLang="zh-CN" sz="2000">
                <a:solidFill>
                  <a:srgbClr val="333399"/>
                </a:solidFill>
              </a:rPr>
              <a:t>FCS </a:t>
            </a:r>
            <a:r>
              <a:rPr lang="zh-CN" altLang="en-US" sz="2000">
                <a:solidFill>
                  <a:srgbClr val="333399"/>
                </a:solidFill>
              </a:rPr>
              <a:t>可以用 </a:t>
            </a:r>
            <a:r>
              <a:rPr lang="en-US" altLang="zh-CN" sz="2000">
                <a:solidFill>
                  <a:srgbClr val="333399"/>
                </a:solidFill>
              </a:rPr>
              <a:t>CRC </a:t>
            </a:r>
            <a:r>
              <a:rPr lang="zh-CN" altLang="en-US" sz="2000">
                <a:solidFill>
                  <a:srgbClr val="333399"/>
                </a:solidFill>
              </a:rPr>
              <a:t>这种方法得出，但 </a:t>
            </a:r>
            <a:r>
              <a:rPr lang="en-US" altLang="zh-CN" sz="2000">
                <a:solidFill>
                  <a:srgbClr val="333399"/>
                </a:solidFill>
              </a:rPr>
              <a:t>CRC </a:t>
            </a:r>
            <a:r>
              <a:rPr lang="zh-CN" altLang="en-US" sz="2000">
                <a:solidFill>
                  <a:srgbClr val="333399"/>
                </a:solidFill>
              </a:rPr>
              <a:t>并非用来获得 </a:t>
            </a:r>
            <a:r>
              <a:rPr lang="en-US" altLang="zh-CN" sz="2000">
                <a:solidFill>
                  <a:srgbClr val="333399"/>
                </a:solidFill>
              </a:rPr>
              <a:t>FCS </a:t>
            </a:r>
            <a:r>
              <a:rPr lang="zh-CN" altLang="en-US" sz="2000">
                <a:solidFill>
                  <a:srgbClr val="333399"/>
                </a:solidFill>
              </a:rPr>
              <a:t>的唯一方法。</a:t>
            </a:r>
          </a:p>
          <a:p>
            <a:pPr lvl="1" eaLnBrk="1" hangingPunct="1"/>
            <a:endParaRPr lang="zh-CN" altLang="en-US">
              <a:solidFill>
                <a:srgbClr val="333399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11011B1-BE7C-46FF-B959-7D2E18F05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接收端对收到的每一帧进行 </a:t>
            </a:r>
            <a:r>
              <a:rPr lang="en-US" altLang="zh-CN"/>
              <a:t>CRC </a:t>
            </a:r>
            <a:r>
              <a:rPr lang="zh-CN" altLang="en-US"/>
              <a:t>检验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3530921-1D8C-4B42-BC80-B8AB399A5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检验：</a:t>
            </a:r>
          </a:p>
          <a:p>
            <a:pPr lvl="1" algn="just" eaLnBrk="1" hangingPunct="1"/>
            <a:r>
              <a:rPr lang="zh-CN" altLang="en-US" sz="2000"/>
              <a:t>若得出的余数 </a:t>
            </a:r>
            <a:r>
              <a:rPr lang="en-US" altLang="zh-CN" sz="2000" i="1"/>
              <a:t>R</a:t>
            </a:r>
            <a:r>
              <a:rPr lang="en-US" altLang="zh-CN" sz="2000"/>
              <a:t> = 0</a:t>
            </a:r>
            <a:r>
              <a:rPr lang="zh-CN" altLang="en-US" sz="2000"/>
              <a:t>，则判定这个帧没有差错，就</a:t>
            </a:r>
            <a:r>
              <a:rPr lang="zh-CN" altLang="en-US" sz="2000">
                <a:solidFill>
                  <a:schemeClr val="hlink"/>
                </a:solidFill>
              </a:rPr>
              <a:t>接受</a:t>
            </a:r>
            <a:r>
              <a:rPr lang="en-US" altLang="zh-CN" sz="2000"/>
              <a:t>(accept)</a:t>
            </a:r>
            <a:r>
              <a:rPr lang="zh-CN" altLang="en-US" sz="2000"/>
              <a:t>。</a:t>
            </a:r>
          </a:p>
          <a:p>
            <a:pPr lvl="1" algn="just" eaLnBrk="1" hangingPunct="1"/>
            <a:r>
              <a:rPr lang="zh-CN" altLang="en-US" sz="2000"/>
              <a:t>若余数 </a:t>
            </a:r>
            <a:r>
              <a:rPr lang="en-US" altLang="zh-CN" sz="2000" i="1"/>
              <a:t>R</a:t>
            </a:r>
            <a:r>
              <a:rPr lang="en-US" altLang="zh-CN" sz="2000"/>
              <a:t> </a:t>
            </a:r>
            <a:r>
              <a:rPr lang="en-US" altLang="zh-CN" sz="2000">
                <a:sym typeface="Symbol" panose="05050102010706020507" pitchFamily="18" charset="2"/>
              </a:rPr>
              <a:t></a:t>
            </a:r>
            <a:r>
              <a:rPr lang="en-US" altLang="zh-CN" sz="2000"/>
              <a:t> 0</a:t>
            </a:r>
            <a:r>
              <a:rPr lang="zh-CN" altLang="en-US" sz="2000"/>
              <a:t>，则判定这个帧有差错，就</a:t>
            </a:r>
            <a:r>
              <a:rPr lang="zh-CN" altLang="en-US" sz="2000">
                <a:solidFill>
                  <a:schemeClr val="hlink"/>
                </a:solidFill>
              </a:rPr>
              <a:t>丢弃</a:t>
            </a:r>
            <a:r>
              <a:rPr lang="zh-CN" altLang="en-US" sz="2000"/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特点：</a:t>
            </a:r>
          </a:p>
          <a:p>
            <a:pPr lvl="1" algn="just" eaLnBrk="1" hangingPunct="1"/>
            <a:r>
              <a:rPr lang="zh-CN" altLang="en-US" sz="2000"/>
              <a:t>但这种检测方法并不能确定究竟是哪一个或哪几个比特出现了差错。</a:t>
            </a:r>
          </a:p>
          <a:p>
            <a:pPr lvl="1" algn="just" eaLnBrk="1" hangingPunct="1"/>
            <a:r>
              <a:rPr lang="zh-CN" altLang="en-US" sz="2000"/>
              <a:t>只要经过严格的挑选，并使用位数足够多的除数</a:t>
            </a:r>
            <a:r>
              <a:rPr lang="zh-CN" altLang="en-US" sz="800"/>
              <a:t> </a:t>
            </a:r>
            <a:r>
              <a:rPr lang="en-US" altLang="zh-CN" sz="2000" i="1"/>
              <a:t>P</a:t>
            </a:r>
            <a:r>
              <a:rPr lang="zh-CN" altLang="en-US" sz="2000"/>
              <a:t>，那么出现检测不到的差错的概率就很小很小。</a:t>
            </a:r>
          </a:p>
          <a:p>
            <a:pPr lvl="1" algn="just" eaLnBrk="1" hangingPunct="1"/>
            <a:endParaRPr lang="zh-CN" altLang="en-US" sz="20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关于</a:t>
            </a:r>
            <a:r>
              <a:rPr lang="en-US" altLang="zh-CN" sz="2000"/>
              <a:t>CRC</a:t>
            </a:r>
            <a:r>
              <a:rPr lang="zh-CN" altLang="en-US" sz="2000"/>
              <a:t>的更多的知识</a:t>
            </a:r>
          </a:p>
          <a:p>
            <a:pPr algn="just" eaLnBrk="1" hangingPunct="1">
              <a:buFontTx/>
              <a:buNone/>
            </a:pPr>
            <a:r>
              <a:rPr lang="en-US" altLang="zh-CN" sz="2000"/>
              <a:t>    http://blog.chinaunix.net/u2/69737/showart_1658667.html</a:t>
            </a:r>
            <a:endParaRPr lang="zh-CN" altLang="en-US" sz="200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82BC336-275D-48C5-9C35-351D0091B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小结：</a:t>
            </a:r>
            <a:r>
              <a:rPr lang="en-US" altLang="zh-CN"/>
              <a:t>CRC</a:t>
            </a:r>
            <a:r>
              <a:rPr lang="zh-CN" altLang="en-US"/>
              <a:t>差错检测技术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D429727-5F8F-49BC-A0A5-89543C9A1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2738" y="908050"/>
            <a:ext cx="8435975" cy="46418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仅用循环冗余检验 </a:t>
            </a:r>
            <a:r>
              <a:rPr lang="en-US" altLang="zh-CN" sz="1800"/>
              <a:t>CRC </a:t>
            </a:r>
            <a:r>
              <a:rPr lang="zh-CN" altLang="en-US" sz="1800"/>
              <a:t>差错检测技术只能做到</a:t>
            </a:r>
            <a:r>
              <a:rPr lang="zh-CN" altLang="en-US" sz="1800">
                <a:solidFill>
                  <a:srgbClr val="FF3300"/>
                </a:solidFill>
              </a:rPr>
              <a:t>无差错接受</a:t>
            </a:r>
            <a:r>
              <a:rPr lang="en-US" altLang="zh-CN" sz="1800"/>
              <a:t>(accept)</a:t>
            </a:r>
            <a:r>
              <a:rPr lang="zh-CN" altLang="en-US" sz="1800"/>
              <a:t>。</a:t>
            </a:r>
          </a:p>
          <a:p>
            <a:pPr lvl="1" algn="just" eaLnBrk="1" hangingPunct="1"/>
            <a:r>
              <a:rPr lang="zh-CN" altLang="en-US" sz="1800"/>
              <a:t>“无差错接受”是指：“凡是接受的帧（即</a:t>
            </a:r>
            <a:r>
              <a:rPr lang="zh-CN" altLang="en-US" sz="1800">
                <a:solidFill>
                  <a:schemeClr val="hlink"/>
                </a:solidFill>
              </a:rPr>
              <a:t>不包括丢弃的帧</a:t>
            </a:r>
            <a:r>
              <a:rPr lang="zh-CN" altLang="en-US" sz="1800"/>
              <a:t>），我们都能以非常接近于</a:t>
            </a:r>
            <a:r>
              <a:rPr lang="zh-CN" altLang="en-US" sz="1400"/>
              <a:t> </a:t>
            </a:r>
            <a:r>
              <a:rPr lang="en-US" altLang="zh-CN" sz="1800"/>
              <a:t>1</a:t>
            </a:r>
            <a:r>
              <a:rPr lang="en-US" altLang="zh-CN" sz="1400"/>
              <a:t> </a:t>
            </a:r>
            <a:r>
              <a:rPr lang="zh-CN" altLang="en-US" sz="1800"/>
              <a:t>的概率认为这些帧在传输过程中没有产生差错”。也就是说：“凡是接收端数据链路层接受的帧都没有传输差错”（有差错的帧就丢弃而不接受）。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要做到“</a:t>
            </a:r>
            <a:r>
              <a:rPr lang="zh-CN" altLang="en-US" sz="1800">
                <a:solidFill>
                  <a:schemeClr val="hlink"/>
                </a:solidFill>
              </a:rPr>
              <a:t>可靠传输</a:t>
            </a:r>
            <a:r>
              <a:rPr lang="zh-CN" altLang="en-US" sz="1800"/>
              <a:t>”（即发送什么就收到什么）就必须再加上</a:t>
            </a:r>
            <a:r>
              <a:rPr lang="zh-CN" altLang="en-US" sz="1800">
                <a:solidFill>
                  <a:schemeClr val="hlink"/>
                </a:solidFill>
              </a:rPr>
              <a:t>确认</a:t>
            </a:r>
            <a:r>
              <a:rPr lang="zh-CN" altLang="en-US" sz="1800"/>
              <a:t>和</a:t>
            </a:r>
            <a:r>
              <a:rPr lang="zh-CN" altLang="en-US" sz="1800">
                <a:solidFill>
                  <a:schemeClr val="hlink"/>
                </a:solidFill>
              </a:rPr>
              <a:t>重传</a:t>
            </a:r>
            <a:r>
              <a:rPr lang="zh-CN" altLang="en-US" sz="1800"/>
              <a:t>机制。</a:t>
            </a:r>
          </a:p>
          <a:p>
            <a:pPr lvl="1" algn="just" eaLnBrk="1" hangingPunct="1"/>
            <a:r>
              <a:rPr lang="zh-CN" altLang="en-US" sz="1800"/>
              <a:t>考虑：帧重复、帧丢失、帧乱序的情况</a:t>
            </a:r>
          </a:p>
          <a:p>
            <a:pPr lvl="1" algn="just" eaLnBrk="1" hangingPunct="1"/>
            <a:endParaRPr lang="en-US" altLang="zh-CN" sz="180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可以说“</a:t>
            </a:r>
            <a:r>
              <a:rPr lang="en-US" altLang="zh-CN" sz="1800"/>
              <a:t>CRC</a:t>
            </a:r>
            <a:r>
              <a:rPr lang="zh-CN" altLang="en-US" sz="1800"/>
              <a:t>是一种</a:t>
            </a:r>
            <a:r>
              <a:rPr lang="zh-CN" altLang="en-US" sz="1800">
                <a:solidFill>
                  <a:srgbClr val="FF3300"/>
                </a:solidFill>
              </a:rPr>
              <a:t>无比特差错</a:t>
            </a:r>
            <a:r>
              <a:rPr lang="zh-CN" altLang="en-US" sz="1800"/>
              <a:t>，而不是</a:t>
            </a:r>
            <a:r>
              <a:rPr lang="zh-CN" altLang="en-US" sz="1800">
                <a:solidFill>
                  <a:srgbClr val="FF3300"/>
                </a:solidFill>
              </a:rPr>
              <a:t>无传输差错</a:t>
            </a:r>
            <a:r>
              <a:rPr lang="zh-CN" altLang="en-US" sz="1800"/>
              <a:t>的检测机制”</a:t>
            </a:r>
          </a:p>
          <a:p>
            <a:pPr lvl="1" algn="just" eaLnBrk="1" hangingPunct="1"/>
            <a:r>
              <a:rPr lang="en-US" altLang="zh-CN" sz="1800">
                <a:solidFill>
                  <a:srgbClr val="FF3300"/>
                </a:solidFill>
              </a:rPr>
              <a:t>OSI/RM</a:t>
            </a:r>
            <a:r>
              <a:rPr lang="zh-CN" altLang="en-US" sz="1800">
                <a:solidFill>
                  <a:srgbClr val="FF3300"/>
                </a:solidFill>
              </a:rPr>
              <a:t>模型的观点：数据链路层要做成无传输差错的！但这种理念目前不被接受！</a:t>
            </a:r>
            <a:endParaRPr lang="en-US" altLang="zh-CN" sz="18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8F447236-B7FA-4293-86DC-7D19D4A16E2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0" y="1844675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Thank You</a:t>
            </a:r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！</a:t>
            </a:r>
            <a:endParaRPr lang="en-US" altLang="zh-CN" sz="3200">
              <a:solidFill>
                <a:srgbClr val="000066"/>
              </a:solidFill>
              <a:ea typeface="黑体" panose="02010609060101010101" pitchFamily="49" charset="-122"/>
            </a:endParaRPr>
          </a:p>
          <a:p>
            <a:pPr algn="ctr" eaLnBrk="1" hangingPunct="1"/>
            <a:r>
              <a:rPr lang="en-US" altLang="zh-CN" sz="3200">
                <a:solidFill>
                  <a:srgbClr val="000066"/>
                </a:solidFill>
                <a:ea typeface="黑体" panose="02010609060101010101" pitchFamily="49" charset="-122"/>
              </a:rPr>
              <a:t>Any Questions</a:t>
            </a:r>
            <a:r>
              <a:rPr lang="zh-CN" altLang="en-US" sz="3200">
                <a:solidFill>
                  <a:srgbClr val="000066"/>
                </a:solidFill>
                <a:ea typeface="黑体" panose="02010609060101010101" pitchFamily="49" charset="-122"/>
              </a:rPr>
              <a:t>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3">
            <a:extLst>
              <a:ext uri="{FF2B5EF4-FFF2-40B4-BE49-F238E27FC236}">
                <a16:creationId xmlns:a16="http://schemas.microsoft.com/office/drawing/2014/main" id="{1DD3553E-E2CF-4C0A-8796-A60BA9DCE9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5900" y="2576513"/>
            <a:ext cx="673100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Line 4">
            <a:extLst>
              <a:ext uri="{FF2B5EF4-FFF2-40B4-BE49-F238E27FC236}">
                <a16:creationId xmlns:a16="http://schemas.microsoft.com/office/drawing/2014/main" id="{1D1A07ED-3E7A-4EBC-9F6F-01ED1D15B8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271713"/>
            <a:ext cx="635000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5">
            <a:extLst>
              <a:ext uri="{FF2B5EF4-FFF2-40B4-BE49-F238E27FC236}">
                <a16:creationId xmlns:a16="http://schemas.microsoft.com/office/drawing/2014/main" id="{892DFCCD-3A25-4261-ADC8-FD3EC10D3C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4700" y="2259013"/>
            <a:ext cx="762000" cy="1524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Line 6">
            <a:extLst>
              <a:ext uri="{FF2B5EF4-FFF2-40B4-BE49-F238E27FC236}">
                <a16:creationId xmlns:a16="http://schemas.microsoft.com/office/drawing/2014/main" id="{FE285BD8-9DD0-43D2-86D4-7FC27711C1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2335213"/>
            <a:ext cx="914400" cy="76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Line 7">
            <a:extLst>
              <a:ext uri="{FF2B5EF4-FFF2-40B4-BE49-F238E27FC236}">
                <a16:creationId xmlns:a16="http://schemas.microsoft.com/office/drawing/2014/main" id="{B2927159-03F2-4524-ACC7-C28BCC4A1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2411413"/>
            <a:ext cx="9144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Line 8">
            <a:extLst>
              <a:ext uri="{FF2B5EF4-FFF2-40B4-BE49-F238E27FC236}">
                <a16:creationId xmlns:a16="http://schemas.microsoft.com/office/drawing/2014/main" id="{4DD56FBB-0825-410E-9374-712871790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2182813"/>
            <a:ext cx="914400" cy="2286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Freeform 9">
            <a:extLst>
              <a:ext uri="{FF2B5EF4-FFF2-40B4-BE49-F238E27FC236}">
                <a16:creationId xmlns:a16="http://schemas.microsoft.com/office/drawing/2014/main" id="{EB6FB0FE-63D0-4CAA-9857-1810CA3BC766}"/>
              </a:ext>
            </a:extLst>
          </p:cNvPr>
          <p:cNvSpPr>
            <a:spLocks/>
          </p:cNvSpPr>
          <p:nvPr/>
        </p:nvSpPr>
        <p:spPr bwMode="auto">
          <a:xfrm>
            <a:off x="774700" y="2220913"/>
            <a:ext cx="1752600" cy="508000"/>
          </a:xfrm>
          <a:custGeom>
            <a:avLst/>
            <a:gdLst>
              <a:gd name="T0" fmla="*/ 0 w 1104"/>
              <a:gd name="T1" fmla="*/ 2147483647 h 320"/>
              <a:gd name="T2" fmla="*/ 2147483647 w 1104"/>
              <a:gd name="T3" fmla="*/ 2147483647 h 320"/>
              <a:gd name="T4" fmla="*/ 2147483647 w 1104"/>
              <a:gd name="T5" fmla="*/ 0 h 320"/>
              <a:gd name="T6" fmla="*/ 0 60000 65536"/>
              <a:gd name="T7" fmla="*/ 0 60000 65536"/>
              <a:gd name="T8" fmla="*/ 0 60000 65536"/>
              <a:gd name="T9" fmla="*/ 0 w 1104"/>
              <a:gd name="T10" fmla="*/ 0 h 320"/>
              <a:gd name="T11" fmla="*/ 1104 w 1104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320">
                <a:moveTo>
                  <a:pt x="0" y="320"/>
                </a:moveTo>
                <a:lnTo>
                  <a:pt x="568" y="200"/>
                </a:lnTo>
                <a:lnTo>
                  <a:pt x="1104" y="0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49" name="Group 10">
            <a:extLst>
              <a:ext uri="{FF2B5EF4-FFF2-40B4-BE49-F238E27FC236}">
                <a16:creationId xmlns:a16="http://schemas.microsoft.com/office/drawing/2014/main" id="{8E6A2C0E-3642-4346-9A13-9975B36EE980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2030413"/>
            <a:ext cx="1128713" cy="781050"/>
            <a:chOff x="1680" y="240"/>
            <a:chExt cx="2529" cy="1270"/>
          </a:xfrm>
        </p:grpSpPr>
        <p:sp>
          <p:nvSpPr>
            <p:cNvPr id="10808" name="Oval 11">
              <a:extLst>
                <a:ext uri="{FF2B5EF4-FFF2-40B4-BE49-F238E27FC236}">
                  <a16:creationId xmlns:a16="http://schemas.microsoft.com/office/drawing/2014/main" id="{A45FF7C4-2BF7-437D-9EA5-70E176C86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09" name="Oval 12">
              <a:extLst>
                <a:ext uri="{FF2B5EF4-FFF2-40B4-BE49-F238E27FC236}">
                  <a16:creationId xmlns:a16="http://schemas.microsoft.com/office/drawing/2014/main" id="{DD7C3389-D55D-4A42-8D42-4B5901CD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10" name="Oval 13">
              <a:extLst>
                <a:ext uri="{FF2B5EF4-FFF2-40B4-BE49-F238E27FC236}">
                  <a16:creationId xmlns:a16="http://schemas.microsoft.com/office/drawing/2014/main" id="{C8D8AB77-96D0-40D3-AAA4-778663660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11" name="Oval 14">
              <a:extLst>
                <a:ext uri="{FF2B5EF4-FFF2-40B4-BE49-F238E27FC236}">
                  <a16:creationId xmlns:a16="http://schemas.microsoft.com/office/drawing/2014/main" id="{543085B1-F7FA-464B-A8F5-D8E2704E2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12" name="Oval 15">
              <a:extLst>
                <a:ext uri="{FF2B5EF4-FFF2-40B4-BE49-F238E27FC236}">
                  <a16:creationId xmlns:a16="http://schemas.microsoft.com/office/drawing/2014/main" id="{2CCD16F3-AAB4-4F9B-AAAE-CAD449BF5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13" name="Oval 16">
              <a:extLst>
                <a:ext uri="{FF2B5EF4-FFF2-40B4-BE49-F238E27FC236}">
                  <a16:creationId xmlns:a16="http://schemas.microsoft.com/office/drawing/2014/main" id="{8490F9FA-062F-41E9-AD2E-7CA69C6BB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14" name="Oval 17">
              <a:extLst>
                <a:ext uri="{FF2B5EF4-FFF2-40B4-BE49-F238E27FC236}">
                  <a16:creationId xmlns:a16="http://schemas.microsoft.com/office/drawing/2014/main" id="{462620CA-B25B-42B0-8FF9-2F78FD07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15" name="Oval 18">
              <a:extLst>
                <a:ext uri="{FF2B5EF4-FFF2-40B4-BE49-F238E27FC236}">
                  <a16:creationId xmlns:a16="http://schemas.microsoft.com/office/drawing/2014/main" id="{F6C2F038-8D73-4AAA-BE2A-78885AB05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16" name="Oval 19">
              <a:extLst>
                <a:ext uri="{FF2B5EF4-FFF2-40B4-BE49-F238E27FC236}">
                  <a16:creationId xmlns:a16="http://schemas.microsoft.com/office/drawing/2014/main" id="{961FBD02-FFA5-48C5-8414-FC33E90A2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250" name="Group 20">
            <a:extLst>
              <a:ext uri="{FF2B5EF4-FFF2-40B4-BE49-F238E27FC236}">
                <a16:creationId xmlns:a16="http://schemas.microsoft.com/office/drawing/2014/main" id="{5907C5B8-14B4-4180-9B1E-42B4AF98B087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2030413"/>
            <a:ext cx="1128713" cy="781050"/>
            <a:chOff x="1680" y="240"/>
            <a:chExt cx="2529" cy="1270"/>
          </a:xfrm>
        </p:grpSpPr>
        <p:sp>
          <p:nvSpPr>
            <p:cNvPr id="10799" name="Oval 21">
              <a:extLst>
                <a:ext uri="{FF2B5EF4-FFF2-40B4-BE49-F238E27FC236}">
                  <a16:creationId xmlns:a16="http://schemas.microsoft.com/office/drawing/2014/main" id="{B8946C4F-D034-4DA2-AF55-7533D685D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00" name="Oval 22">
              <a:extLst>
                <a:ext uri="{FF2B5EF4-FFF2-40B4-BE49-F238E27FC236}">
                  <a16:creationId xmlns:a16="http://schemas.microsoft.com/office/drawing/2014/main" id="{2555A248-6507-4244-9B54-AD5B827B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01" name="Oval 23">
              <a:extLst>
                <a:ext uri="{FF2B5EF4-FFF2-40B4-BE49-F238E27FC236}">
                  <a16:creationId xmlns:a16="http://schemas.microsoft.com/office/drawing/2014/main" id="{763EF066-AA69-4DDA-99C5-93FFC628B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02" name="Oval 24">
              <a:extLst>
                <a:ext uri="{FF2B5EF4-FFF2-40B4-BE49-F238E27FC236}">
                  <a16:creationId xmlns:a16="http://schemas.microsoft.com/office/drawing/2014/main" id="{EDC04D25-FAB3-471E-B7C4-2FFEE7899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03" name="Oval 25">
              <a:extLst>
                <a:ext uri="{FF2B5EF4-FFF2-40B4-BE49-F238E27FC236}">
                  <a16:creationId xmlns:a16="http://schemas.microsoft.com/office/drawing/2014/main" id="{BDB67D76-627E-4B86-A7B6-88C93ADEE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04" name="Oval 26">
              <a:extLst>
                <a:ext uri="{FF2B5EF4-FFF2-40B4-BE49-F238E27FC236}">
                  <a16:creationId xmlns:a16="http://schemas.microsoft.com/office/drawing/2014/main" id="{87A8F6C6-B84A-4F41-9696-03B15301D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05" name="Oval 27">
              <a:extLst>
                <a:ext uri="{FF2B5EF4-FFF2-40B4-BE49-F238E27FC236}">
                  <a16:creationId xmlns:a16="http://schemas.microsoft.com/office/drawing/2014/main" id="{80F5C5DB-34DD-45C4-9445-D95954AB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06" name="Oval 28">
              <a:extLst>
                <a:ext uri="{FF2B5EF4-FFF2-40B4-BE49-F238E27FC236}">
                  <a16:creationId xmlns:a16="http://schemas.microsoft.com/office/drawing/2014/main" id="{FB949702-D60C-439B-952A-0986B3DCE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807" name="Oval 29">
              <a:extLst>
                <a:ext uri="{FF2B5EF4-FFF2-40B4-BE49-F238E27FC236}">
                  <a16:creationId xmlns:a16="http://schemas.microsoft.com/office/drawing/2014/main" id="{E586667A-A892-40C5-8D36-4B17C2BA5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51" name="Text Box 30">
            <a:extLst>
              <a:ext uri="{FF2B5EF4-FFF2-40B4-BE49-F238E27FC236}">
                <a16:creationId xmlns:a16="http://schemas.microsoft.com/office/drawing/2014/main" id="{935E2BE8-EC80-4373-8E15-9ACCED946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22193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局域网</a:t>
            </a:r>
          </a:p>
        </p:txBody>
      </p:sp>
      <p:pic>
        <p:nvPicPr>
          <p:cNvPr id="10252" name="Picture 31">
            <a:extLst>
              <a:ext uri="{FF2B5EF4-FFF2-40B4-BE49-F238E27FC236}">
                <a16:creationId xmlns:a16="http://schemas.microsoft.com/office/drawing/2014/main" id="{1E05AE50-AABC-4E55-ADED-9D29C59AA8B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2062163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3" name="Picture 32">
            <a:extLst>
              <a:ext uri="{FF2B5EF4-FFF2-40B4-BE49-F238E27FC236}">
                <a16:creationId xmlns:a16="http://schemas.microsoft.com/office/drawing/2014/main" id="{4CCDC96A-B9A3-4C62-BA86-000F5DC624F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2259013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33">
            <a:extLst>
              <a:ext uri="{FF2B5EF4-FFF2-40B4-BE49-F238E27FC236}">
                <a16:creationId xmlns:a16="http://schemas.microsoft.com/office/drawing/2014/main" id="{15D28406-9C06-41C3-893A-F41A0722B6F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2322513"/>
            <a:ext cx="533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5" name="Picture 34">
            <a:extLst>
              <a:ext uri="{FF2B5EF4-FFF2-40B4-BE49-F238E27FC236}">
                <a16:creationId xmlns:a16="http://schemas.microsoft.com/office/drawing/2014/main" id="{B45261B6-C2E6-40AD-8B98-BDC04D56068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2109788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56" name="Group 35">
            <a:extLst>
              <a:ext uri="{FF2B5EF4-FFF2-40B4-BE49-F238E27FC236}">
                <a16:creationId xmlns:a16="http://schemas.microsoft.com/office/drawing/2014/main" id="{D0F559C4-2EB9-407A-ADFA-7144A026D1E9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2030413"/>
            <a:ext cx="1128713" cy="781050"/>
            <a:chOff x="1680" y="240"/>
            <a:chExt cx="2529" cy="1270"/>
          </a:xfrm>
        </p:grpSpPr>
        <p:sp>
          <p:nvSpPr>
            <p:cNvPr id="10790" name="Oval 36">
              <a:extLst>
                <a:ext uri="{FF2B5EF4-FFF2-40B4-BE49-F238E27FC236}">
                  <a16:creationId xmlns:a16="http://schemas.microsoft.com/office/drawing/2014/main" id="{FB300B1C-0DCA-46A8-B3D3-6D468AA86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91" name="Oval 37">
              <a:extLst>
                <a:ext uri="{FF2B5EF4-FFF2-40B4-BE49-F238E27FC236}">
                  <a16:creationId xmlns:a16="http://schemas.microsoft.com/office/drawing/2014/main" id="{03EDA0ED-F205-433B-BE20-C4551690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92" name="Oval 38">
              <a:extLst>
                <a:ext uri="{FF2B5EF4-FFF2-40B4-BE49-F238E27FC236}">
                  <a16:creationId xmlns:a16="http://schemas.microsoft.com/office/drawing/2014/main" id="{43BDDA35-3A34-4499-917E-A95C5B654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93" name="Oval 39">
              <a:extLst>
                <a:ext uri="{FF2B5EF4-FFF2-40B4-BE49-F238E27FC236}">
                  <a16:creationId xmlns:a16="http://schemas.microsoft.com/office/drawing/2014/main" id="{B03E3F48-F9B6-4D90-BB3E-65B346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94" name="Oval 40">
              <a:extLst>
                <a:ext uri="{FF2B5EF4-FFF2-40B4-BE49-F238E27FC236}">
                  <a16:creationId xmlns:a16="http://schemas.microsoft.com/office/drawing/2014/main" id="{B9FB7EFC-D12E-4A91-8E75-039CCD83F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95" name="Oval 41">
              <a:extLst>
                <a:ext uri="{FF2B5EF4-FFF2-40B4-BE49-F238E27FC236}">
                  <a16:creationId xmlns:a16="http://schemas.microsoft.com/office/drawing/2014/main" id="{7AAFAEA1-62D8-459D-A0AF-F187D0B7C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96" name="Oval 42">
              <a:extLst>
                <a:ext uri="{FF2B5EF4-FFF2-40B4-BE49-F238E27FC236}">
                  <a16:creationId xmlns:a16="http://schemas.microsoft.com/office/drawing/2014/main" id="{379A20BB-62BE-49F8-99B2-2C5F8DC44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97" name="Oval 43">
              <a:extLst>
                <a:ext uri="{FF2B5EF4-FFF2-40B4-BE49-F238E27FC236}">
                  <a16:creationId xmlns:a16="http://schemas.microsoft.com/office/drawing/2014/main" id="{51F1897B-E36B-431A-B489-FBECA2FB0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798" name="Oval 44">
              <a:extLst>
                <a:ext uri="{FF2B5EF4-FFF2-40B4-BE49-F238E27FC236}">
                  <a16:creationId xmlns:a16="http://schemas.microsoft.com/office/drawing/2014/main" id="{3C0ED6DD-BAA2-4767-A50E-B418F35E7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57" name="Text Box 45">
            <a:extLst>
              <a:ext uri="{FF2B5EF4-FFF2-40B4-BE49-F238E27FC236}">
                <a16:creationId xmlns:a16="http://schemas.microsoft.com/office/drawing/2014/main" id="{06638089-6709-4BF0-AA63-3EEDA61E7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193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广域网</a:t>
            </a:r>
          </a:p>
        </p:txBody>
      </p:sp>
      <p:sp>
        <p:nvSpPr>
          <p:cNvPr id="10258" name="Text Box 46">
            <a:extLst>
              <a:ext uri="{FF2B5EF4-FFF2-40B4-BE49-F238E27FC236}">
                <a16:creationId xmlns:a16="http://schemas.microsoft.com/office/drawing/2014/main" id="{D8B6B041-0703-458B-883C-223DE9349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884363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主机</a:t>
            </a:r>
            <a:r>
              <a:rPr kumimoji="1" lang="zh-CN" altLang="en-US" sz="14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H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259" name="Text Box 47">
            <a:extLst>
              <a:ext uri="{FF2B5EF4-FFF2-40B4-BE49-F238E27FC236}">
                <a16:creationId xmlns:a16="http://schemas.microsoft.com/office/drawing/2014/main" id="{B9AE3ECC-CAAA-4CDF-9C04-E616266E5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2003425"/>
            <a:ext cx="93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主机</a:t>
            </a:r>
            <a:r>
              <a:rPr kumimoji="1" lang="zh-CN" altLang="en-US" sz="1400" b="1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H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260" name="Text Box 48">
            <a:extLst>
              <a:ext uri="{FF2B5EF4-FFF2-40B4-BE49-F238E27FC236}">
                <a16:creationId xmlns:a16="http://schemas.microsoft.com/office/drawing/2014/main" id="{D7AAC370-17D2-4FB8-8610-1F827BBD4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1700213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路由器</a:t>
            </a:r>
            <a:r>
              <a:rPr kumimoji="1" lang="zh-CN" altLang="en-US" sz="9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R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261" name="Text Box 49">
            <a:extLst>
              <a:ext uri="{FF2B5EF4-FFF2-40B4-BE49-F238E27FC236}">
                <a16:creationId xmlns:a16="http://schemas.microsoft.com/office/drawing/2014/main" id="{2077CDC6-7B61-469E-9838-682D7C11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1897063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路由器</a:t>
            </a:r>
            <a:r>
              <a:rPr kumimoji="1" lang="zh-CN" altLang="en-US" sz="900" b="1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R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0262" name="Text Box 50">
            <a:extLst>
              <a:ext uri="{FF2B5EF4-FFF2-40B4-BE49-F238E27FC236}">
                <a16:creationId xmlns:a16="http://schemas.microsoft.com/office/drawing/2014/main" id="{F0BE509D-8D41-4567-9C4C-68DCC4EB9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17573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路由器</a:t>
            </a:r>
            <a:r>
              <a:rPr kumimoji="1" lang="zh-CN" altLang="en-US" sz="900" b="1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R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0263" name="Text Box 51">
            <a:extLst>
              <a:ext uri="{FF2B5EF4-FFF2-40B4-BE49-F238E27FC236}">
                <a16:creationId xmlns:a16="http://schemas.microsoft.com/office/drawing/2014/main" id="{2E6259FB-6179-4029-B1EB-743C23357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22320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电话网</a:t>
            </a:r>
          </a:p>
        </p:txBody>
      </p:sp>
      <p:grpSp>
        <p:nvGrpSpPr>
          <p:cNvPr id="10264" name="Group 52">
            <a:extLst>
              <a:ext uri="{FF2B5EF4-FFF2-40B4-BE49-F238E27FC236}">
                <a16:creationId xmlns:a16="http://schemas.microsoft.com/office/drawing/2014/main" id="{6CA46616-4FF2-4D90-ACB4-07E1759943B1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2259013"/>
            <a:ext cx="665163" cy="546100"/>
            <a:chOff x="624" y="2968"/>
            <a:chExt cx="1331" cy="920"/>
          </a:xfrm>
        </p:grpSpPr>
        <p:sp>
          <p:nvSpPr>
            <p:cNvPr id="10338" name="Freeform 53">
              <a:extLst>
                <a:ext uri="{FF2B5EF4-FFF2-40B4-BE49-F238E27FC236}">
                  <a16:creationId xmlns:a16="http://schemas.microsoft.com/office/drawing/2014/main" id="{5E69EAD4-5C8D-4119-A6F6-250B055D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1 w 1426"/>
                <a:gd name="T1" fmla="*/ 0 h 2309"/>
                <a:gd name="T2" fmla="*/ 1 w 1426"/>
                <a:gd name="T3" fmla="*/ 0 h 2309"/>
                <a:gd name="T4" fmla="*/ 0 w 1426"/>
                <a:gd name="T5" fmla="*/ 0 h 2309"/>
                <a:gd name="T6" fmla="*/ 1 w 1426"/>
                <a:gd name="T7" fmla="*/ 0 h 2309"/>
                <a:gd name="T8" fmla="*/ 1 w 1426"/>
                <a:gd name="T9" fmla="*/ 0 h 2309"/>
                <a:gd name="T10" fmla="*/ 1 w 1426"/>
                <a:gd name="T11" fmla="*/ 0 h 2309"/>
                <a:gd name="T12" fmla="*/ 1 w 1426"/>
                <a:gd name="T13" fmla="*/ 0 h 2309"/>
                <a:gd name="T14" fmla="*/ 1 w 1426"/>
                <a:gd name="T15" fmla="*/ 0 h 2309"/>
                <a:gd name="T16" fmla="*/ 1 w 1426"/>
                <a:gd name="T17" fmla="*/ 0 h 2309"/>
                <a:gd name="T18" fmla="*/ 1 w 1426"/>
                <a:gd name="T19" fmla="*/ 0 h 2309"/>
                <a:gd name="T20" fmla="*/ 1 w 1426"/>
                <a:gd name="T21" fmla="*/ 0 h 2309"/>
                <a:gd name="T22" fmla="*/ 1 w 1426"/>
                <a:gd name="T23" fmla="*/ 0 h 2309"/>
                <a:gd name="T24" fmla="*/ 1 w 1426"/>
                <a:gd name="T25" fmla="*/ 0 h 23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26"/>
                <a:gd name="T40" fmla="*/ 0 h 2309"/>
                <a:gd name="T41" fmla="*/ 1426 w 1426"/>
                <a:gd name="T42" fmla="*/ 2309 h 23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9" name="Freeform 54">
              <a:extLst>
                <a:ext uri="{FF2B5EF4-FFF2-40B4-BE49-F238E27FC236}">
                  <a16:creationId xmlns:a16="http://schemas.microsoft.com/office/drawing/2014/main" id="{5902FE28-36C7-480C-A050-303AAC092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0 w 573"/>
                <a:gd name="T1" fmla="*/ 0 h 1980"/>
                <a:gd name="T2" fmla="*/ 0 w 573"/>
                <a:gd name="T3" fmla="*/ 0 h 1980"/>
                <a:gd name="T4" fmla="*/ 0 w 573"/>
                <a:gd name="T5" fmla="*/ 0 h 1980"/>
                <a:gd name="T6" fmla="*/ 0 w 573"/>
                <a:gd name="T7" fmla="*/ 0 h 1980"/>
                <a:gd name="T8" fmla="*/ 0 w 573"/>
                <a:gd name="T9" fmla="*/ 0 h 1980"/>
                <a:gd name="T10" fmla="*/ 0 w 573"/>
                <a:gd name="T11" fmla="*/ 0 h 1980"/>
                <a:gd name="T12" fmla="*/ 0 w 573"/>
                <a:gd name="T13" fmla="*/ 0 h 1980"/>
                <a:gd name="T14" fmla="*/ 0 w 573"/>
                <a:gd name="T15" fmla="*/ 0 h 1980"/>
                <a:gd name="T16" fmla="*/ 0 w 573"/>
                <a:gd name="T17" fmla="*/ 0 h 1980"/>
                <a:gd name="T18" fmla="*/ 0 w 573"/>
                <a:gd name="T19" fmla="*/ 0 h 1980"/>
                <a:gd name="T20" fmla="*/ 0 w 573"/>
                <a:gd name="T21" fmla="*/ 0 h 1980"/>
                <a:gd name="T22" fmla="*/ 0 w 573"/>
                <a:gd name="T23" fmla="*/ 0 h 1980"/>
                <a:gd name="T24" fmla="*/ 0 w 573"/>
                <a:gd name="T25" fmla="*/ 0 h 1980"/>
                <a:gd name="T26" fmla="*/ 0 w 573"/>
                <a:gd name="T27" fmla="*/ 0 h 1980"/>
                <a:gd name="T28" fmla="*/ 0 w 573"/>
                <a:gd name="T29" fmla="*/ 0 h 1980"/>
                <a:gd name="T30" fmla="*/ 0 w 573"/>
                <a:gd name="T31" fmla="*/ 0 h 19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3"/>
                <a:gd name="T49" fmla="*/ 0 h 1980"/>
                <a:gd name="T50" fmla="*/ 573 w 573"/>
                <a:gd name="T51" fmla="*/ 1980 h 19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0" name="Freeform 55">
              <a:extLst>
                <a:ext uri="{FF2B5EF4-FFF2-40B4-BE49-F238E27FC236}">
                  <a16:creationId xmlns:a16="http://schemas.microsoft.com/office/drawing/2014/main" id="{759035DD-E224-4B58-8CA8-6EECD0C66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1 w 1045"/>
                <a:gd name="T3" fmla="*/ 0 h 441"/>
                <a:gd name="T4" fmla="*/ 1 w 1045"/>
                <a:gd name="T5" fmla="*/ 0 h 441"/>
                <a:gd name="T6" fmla="*/ 1 w 1045"/>
                <a:gd name="T7" fmla="*/ 0 h 441"/>
                <a:gd name="T8" fmla="*/ 1 w 1045"/>
                <a:gd name="T9" fmla="*/ 0 h 441"/>
                <a:gd name="T10" fmla="*/ 1 w 1045"/>
                <a:gd name="T11" fmla="*/ 0 h 441"/>
                <a:gd name="T12" fmla="*/ 0 w 1045"/>
                <a:gd name="T13" fmla="*/ 0 h 4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5"/>
                <a:gd name="T22" fmla="*/ 0 h 441"/>
                <a:gd name="T23" fmla="*/ 1045 w 1045"/>
                <a:gd name="T24" fmla="*/ 441 h 4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1" name="Freeform 56">
              <a:extLst>
                <a:ext uri="{FF2B5EF4-FFF2-40B4-BE49-F238E27FC236}">
                  <a16:creationId xmlns:a16="http://schemas.microsoft.com/office/drawing/2014/main" id="{10D1E43F-754C-4F39-A0E2-19E318991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1 w 955"/>
                <a:gd name="T1" fmla="*/ 0 h 1719"/>
                <a:gd name="T2" fmla="*/ 0 w 955"/>
                <a:gd name="T3" fmla="*/ 0 h 1719"/>
                <a:gd name="T4" fmla="*/ 1 w 955"/>
                <a:gd name="T5" fmla="*/ 0 h 1719"/>
                <a:gd name="T6" fmla="*/ 1 w 955"/>
                <a:gd name="T7" fmla="*/ 0 h 1719"/>
                <a:gd name="T8" fmla="*/ 1 w 955"/>
                <a:gd name="T9" fmla="*/ 0 h 17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5"/>
                <a:gd name="T16" fmla="*/ 0 h 1719"/>
                <a:gd name="T17" fmla="*/ 955 w 955"/>
                <a:gd name="T18" fmla="*/ 1719 h 17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" name="Freeform 57">
              <a:extLst>
                <a:ext uri="{FF2B5EF4-FFF2-40B4-BE49-F238E27FC236}">
                  <a16:creationId xmlns:a16="http://schemas.microsoft.com/office/drawing/2014/main" id="{0BE8BBD6-161D-4C15-9707-CFB0257EC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1 w 862"/>
                <a:gd name="T1" fmla="*/ 0 h 1587"/>
                <a:gd name="T2" fmla="*/ 0 w 862"/>
                <a:gd name="T3" fmla="*/ 0 h 1587"/>
                <a:gd name="T4" fmla="*/ 1 w 862"/>
                <a:gd name="T5" fmla="*/ 0 h 1587"/>
                <a:gd name="T6" fmla="*/ 1 w 862"/>
                <a:gd name="T7" fmla="*/ 0 h 1587"/>
                <a:gd name="T8" fmla="*/ 1 w 862"/>
                <a:gd name="T9" fmla="*/ 0 h 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587"/>
                <a:gd name="T17" fmla="*/ 862 w 862"/>
                <a:gd name="T18" fmla="*/ 1587 h 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" name="Freeform 58">
              <a:extLst>
                <a:ext uri="{FF2B5EF4-FFF2-40B4-BE49-F238E27FC236}">
                  <a16:creationId xmlns:a16="http://schemas.microsoft.com/office/drawing/2014/main" id="{BB0A9849-6460-459D-A315-701B8A8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0 w 408"/>
                <a:gd name="T1" fmla="*/ 0 h 1480"/>
                <a:gd name="T2" fmla="*/ 0 w 408"/>
                <a:gd name="T3" fmla="*/ 0 h 1480"/>
                <a:gd name="T4" fmla="*/ 0 w 408"/>
                <a:gd name="T5" fmla="*/ 0 h 1480"/>
                <a:gd name="T6" fmla="*/ 0 w 408"/>
                <a:gd name="T7" fmla="*/ 0 h 1480"/>
                <a:gd name="T8" fmla="*/ 0 w 408"/>
                <a:gd name="T9" fmla="*/ 0 h 1480"/>
                <a:gd name="T10" fmla="*/ 0 w 408"/>
                <a:gd name="T11" fmla="*/ 0 h 1480"/>
                <a:gd name="T12" fmla="*/ 0 w 408"/>
                <a:gd name="T13" fmla="*/ 0 h 1480"/>
                <a:gd name="T14" fmla="*/ 0 w 408"/>
                <a:gd name="T15" fmla="*/ 0 h 1480"/>
                <a:gd name="T16" fmla="*/ 0 w 408"/>
                <a:gd name="T17" fmla="*/ 0 h 1480"/>
                <a:gd name="T18" fmla="*/ 0 w 408"/>
                <a:gd name="T19" fmla="*/ 0 h 1480"/>
                <a:gd name="T20" fmla="*/ 0 w 408"/>
                <a:gd name="T21" fmla="*/ 0 h 1480"/>
                <a:gd name="T22" fmla="*/ 0 w 408"/>
                <a:gd name="T23" fmla="*/ 0 h 1480"/>
                <a:gd name="T24" fmla="*/ 0 w 408"/>
                <a:gd name="T25" fmla="*/ 0 h 1480"/>
                <a:gd name="T26" fmla="*/ 0 w 408"/>
                <a:gd name="T27" fmla="*/ 0 h 1480"/>
                <a:gd name="T28" fmla="*/ 0 w 408"/>
                <a:gd name="T29" fmla="*/ 0 h 1480"/>
                <a:gd name="T30" fmla="*/ 0 w 408"/>
                <a:gd name="T31" fmla="*/ 0 h 14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8"/>
                <a:gd name="T49" fmla="*/ 0 h 1480"/>
                <a:gd name="T50" fmla="*/ 408 w 408"/>
                <a:gd name="T51" fmla="*/ 1480 h 14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" name="Freeform 59">
              <a:extLst>
                <a:ext uri="{FF2B5EF4-FFF2-40B4-BE49-F238E27FC236}">
                  <a16:creationId xmlns:a16="http://schemas.microsoft.com/office/drawing/2014/main" id="{01F4E1F7-47B9-43EA-877B-CE452F6D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0 w 1065"/>
                <a:gd name="T1" fmla="*/ 0 h 963"/>
                <a:gd name="T2" fmla="*/ 0 w 1065"/>
                <a:gd name="T3" fmla="*/ 0 h 963"/>
                <a:gd name="T4" fmla="*/ 0 w 1065"/>
                <a:gd name="T5" fmla="*/ 0 h 963"/>
                <a:gd name="T6" fmla="*/ 0 w 1065"/>
                <a:gd name="T7" fmla="*/ 0 h 963"/>
                <a:gd name="T8" fmla="*/ 0 w 1065"/>
                <a:gd name="T9" fmla="*/ 0 h 963"/>
                <a:gd name="T10" fmla="*/ 0 w 1065"/>
                <a:gd name="T11" fmla="*/ 0 h 963"/>
                <a:gd name="T12" fmla="*/ 0 w 1065"/>
                <a:gd name="T13" fmla="*/ 0 h 963"/>
                <a:gd name="T14" fmla="*/ 0 w 1065"/>
                <a:gd name="T15" fmla="*/ 0 h 963"/>
                <a:gd name="T16" fmla="*/ 0 w 1065"/>
                <a:gd name="T17" fmla="*/ 0 h 963"/>
                <a:gd name="T18" fmla="*/ 0 w 1065"/>
                <a:gd name="T19" fmla="*/ 0 h 9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5"/>
                <a:gd name="T31" fmla="*/ 0 h 963"/>
                <a:gd name="T32" fmla="*/ 1065 w 1065"/>
                <a:gd name="T33" fmla="*/ 963 h 96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" name="Freeform 60">
              <a:extLst>
                <a:ext uri="{FF2B5EF4-FFF2-40B4-BE49-F238E27FC236}">
                  <a16:creationId xmlns:a16="http://schemas.microsoft.com/office/drawing/2014/main" id="{5BFE5280-FB91-43FD-8BB3-AE19E170C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 w 1969"/>
                <a:gd name="T3" fmla="*/ 0 h 862"/>
                <a:gd name="T4" fmla="*/ 1 w 1969"/>
                <a:gd name="T5" fmla="*/ 0 h 862"/>
                <a:gd name="T6" fmla="*/ 1 w 1969"/>
                <a:gd name="T7" fmla="*/ 0 h 862"/>
                <a:gd name="T8" fmla="*/ 0 w 1969"/>
                <a:gd name="T9" fmla="*/ 0 h 8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9"/>
                <a:gd name="T16" fmla="*/ 0 h 862"/>
                <a:gd name="T17" fmla="*/ 1969 w 1969"/>
                <a:gd name="T18" fmla="*/ 862 h 8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" name="Freeform 61">
              <a:extLst>
                <a:ext uri="{FF2B5EF4-FFF2-40B4-BE49-F238E27FC236}">
                  <a16:creationId xmlns:a16="http://schemas.microsoft.com/office/drawing/2014/main" id="{7B2C3871-807E-438E-AE3B-3B4B7B71A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1 w 1777"/>
                <a:gd name="T1" fmla="*/ 0 h 297"/>
                <a:gd name="T2" fmla="*/ 0 w 1777"/>
                <a:gd name="T3" fmla="*/ 0 h 297"/>
                <a:gd name="T4" fmla="*/ 1 w 1777"/>
                <a:gd name="T5" fmla="*/ 0 h 297"/>
                <a:gd name="T6" fmla="*/ 1 w 1777"/>
                <a:gd name="T7" fmla="*/ 0 h 297"/>
                <a:gd name="T8" fmla="*/ 1 w 1777"/>
                <a:gd name="T9" fmla="*/ 0 h 297"/>
                <a:gd name="T10" fmla="*/ 1 w 1777"/>
                <a:gd name="T11" fmla="*/ 0 h 297"/>
                <a:gd name="T12" fmla="*/ 1 w 1777"/>
                <a:gd name="T13" fmla="*/ 0 h 2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77"/>
                <a:gd name="T22" fmla="*/ 0 h 297"/>
                <a:gd name="T23" fmla="*/ 1777 w 1777"/>
                <a:gd name="T24" fmla="*/ 297 h 2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" name="Freeform 62">
              <a:extLst>
                <a:ext uri="{FF2B5EF4-FFF2-40B4-BE49-F238E27FC236}">
                  <a16:creationId xmlns:a16="http://schemas.microsoft.com/office/drawing/2014/main" id="{FFCCFD34-1BE4-4780-9D52-26EBC8000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0 w 513"/>
                <a:gd name="T1" fmla="*/ 0 h 1106"/>
                <a:gd name="T2" fmla="*/ 0 w 513"/>
                <a:gd name="T3" fmla="*/ 0 h 1106"/>
                <a:gd name="T4" fmla="*/ 0 w 513"/>
                <a:gd name="T5" fmla="*/ 0 h 1106"/>
                <a:gd name="T6" fmla="*/ 0 w 513"/>
                <a:gd name="T7" fmla="*/ 0 h 1106"/>
                <a:gd name="T8" fmla="*/ 0 w 513"/>
                <a:gd name="T9" fmla="*/ 0 h 1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1106"/>
                <a:gd name="T17" fmla="*/ 513 w 513"/>
                <a:gd name="T18" fmla="*/ 1106 h 1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Freeform 63">
              <a:extLst>
                <a:ext uri="{FF2B5EF4-FFF2-40B4-BE49-F238E27FC236}">
                  <a16:creationId xmlns:a16="http://schemas.microsoft.com/office/drawing/2014/main" id="{7D6D4882-B02C-40BB-82CB-2587EE5E3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1 w 262"/>
                <a:gd name="T1" fmla="*/ 0 h 25"/>
                <a:gd name="T2" fmla="*/ 0 w 262"/>
                <a:gd name="T3" fmla="*/ 0 h 25"/>
                <a:gd name="T4" fmla="*/ 1 w 262"/>
                <a:gd name="T5" fmla="*/ 0 h 25"/>
                <a:gd name="T6" fmla="*/ 1 w 262"/>
                <a:gd name="T7" fmla="*/ 0 h 25"/>
                <a:gd name="T8" fmla="*/ 1 w 262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25"/>
                <a:gd name="T17" fmla="*/ 262 w 262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Freeform 64">
              <a:extLst>
                <a:ext uri="{FF2B5EF4-FFF2-40B4-BE49-F238E27FC236}">
                  <a16:creationId xmlns:a16="http://schemas.microsoft.com/office/drawing/2014/main" id="{DF1B27EC-2ECA-402A-A01D-689984874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1 w 561"/>
                <a:gd name="T1" fmla="*/ 0 h 836"/>
                <a:gd name="T2" fmla="*/ 0 w 561"/>
                <a:gd name="T3" fmla="*/ 0 h 836"/>
                <a:gd name="T4" fmla="*/ 1 w 561"/>
                <a:gd name="T5" fmla="*/ 0 h 836"/>
                <a:gd name="T6" fmla="*/ 1 w 561"/>
                <a:gd name="T7" fmla="*/ 0 h 8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1"/>
                <a:gd name="T13" fmla="*/ 0 h 836"/>
                <a:gd name="T14" fmla="*/ 561 w 561"/>
                <a:gd name="T15" fmla="*/ 836 h 8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0" name="Group 65">
              <a:extLst>
                <a:ext uri="{FF2B5EF4-FFF2-40B4-BE49-F238E27FC236}">
                  <a16:creationId xmlns:a16="http://schemas.microsoft.com/office/drawing/2014/main" id="{FAE1C45B-6C6A-4A50-A5AB-AA765561B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10376" name="Group 66">
                <a:extLst>
                  <a:ext uri="{FF2B5EF4-FFF2-40B4-BE49-F238E27FC236}">
                    <a16:creationId xmlns:a16="http://schemas.microsoft.com/office/drawing/2014/main" id="{7239952E-928B-4BF5-A614-8F96F788FD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10787" name="Freeform 67">
                  <a:extLst>
                    <a:ext uri="{FF2B5EF4-FFF2-40B4-BE49-F238E27FC236}">
                      <a16:creationId xmlns:a16="http://schemas.microsoft.com/office/drawing/2014/main" id="{24917842-3EDA-446C-A852-405EDC4073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 w 22"/>
                    <a:gd name="T1" fmla="*/ 0 h 67"/>
                    <a:gd name="T2" fmla="*/ 0 w 22"/>
                    <a:gd name="T3" fmla="*/ 0 h 67"/>
                    <a:gd name="T4" fmla="*/ 1 w 22"/>
                    <a:gd name="T5" fmla="*/ 0 h 67"/>
                    <a:gd name="T6" fmla="*/ 1 w 22"/>
                    <a:gd name="T7" fmla="*/ 0 h 67"/>
                    <a:gd name="T8" fmla="*/ 1 w 22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7"/>
                    <a:gd name="T17" fmla="*/ 22 w 22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8" name="Freeform 68">
                  <a:extLst>
                    <a:ext uri="{FF2B5EF4-FFF2-40B4-BE49-F238E27FC236}">
                      <a16:creationId xmlns:a16="http://schemas.microsoft.com/office/drawing/2014/main" id="{A8C1DFD8-4D78-425C-81A3-EDC21DD4C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0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9" name="Freeform 69">
                  <a:extLst>
                    <a:ext uri="{FF2B5EF4-FFF2-40B4-BE49-F238E27FC236}">
                      <a16:creationId xmlns:a16="http://schemas.microsoft.com/office/drawing/2014/main" id="{B11EA12A-BA3F-498E-895C-B58EED88F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77" name="Group 70">
                <a:extLst>
                  <a:ext uri="{FF2B5EF4-FFF2-40B4-BE49-F238E27FC236}">
                    <a16:creationId xmlns:a16="http://schemas.microsoft.com/office/drawing/2014/main" id="{39109789-22FC-4C6A-BCC4-AD2BCF57F7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10784" name="Freeform 71">
                  <a:extLst>
                    <a:ext uri="{FF2B5EF4-FFF2-40B4-BE49-F238E27FC236}">
                      <a16:creationId xmlns:a16="http://schemas.microsoft.com/office/drawing/2014/main" id="{37C300C5-5AA6-4AC2-84D9-560DA1CB9A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5" name="Freeform 72">
                  <a:extLst>
                    <a:ext uri="{FF2B5EF4-FFF2-40B4-BE49-F238E27FC236}">
                      <a16:creationId xmlns:a16="http://schemas.microsoft.com/office/drawing/2014/main" id="{017398FF-DA15-41EF-B8E9-1A7D189A0C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1 w 74"/>
                    <a:gd name="T3" fmla="*/ 0 h 29"/>
                    <a:gd name="T4" fmla="*/ 1 w 74"/>
                    <a:gd name="T5" fmla="*/ 0 h 29"/>
                    <a:gd name="T6" fmla="*/ 1 w 74"/>
                    <a:gd name="T7" fmla="*/ 0 h 29"/>
                    <a:gd name="T8" fmla="*/ 1 w 74"/>
                    <a:gd name="T9" fmla="*/ 0 h 29"/>
                    <a:gd name="T10" fmla="*/ 1 w 74"/>
                    <a:gd name="T11" fmla="*/ 0 h 29"/>
                    <a:gd name="T12" fmla="*/ 1 w 74"/>
                    <a:gd name="T13" fmla="*/ 0 h 29"/>
                    <a:gd name="T14" fmla="*/ 0 w 74"/>
                    <a:gd name="T15" fmla="*/ 0 h 29"/>
                    <a:gd name="T16" fmla="*/ 1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6" name="Freeform 73">
                  <a:extLst>
                    <a:ext uri="{FF2B5EF4-FFF2-40B4-BE49-F238E27FC236}">
                      <a16:creationId xmlns:a16="http://schemas.microsoft.com/office/drawing/2014/main" id="{10BDFA5E-A759-49A3-A10B-FABF583E78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78" name="Freeform 74">
                <a:extLst>
                  <a:ext uri="{FF2B5EF4-FFF2-40B4-BE49-F238E27FC236}">
                    <a16:creationId xmlns:a16="http://schemas.microsoft.com/office/drawing/2014/main" id="{DA366CF4-17A9-4E52-92A2-BA9580BDC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9" name="Freeform 75">
                <a:extLst>
                  <a:ext uri="{FF2B5EF4-FFF2-40B4-BE49-F238E27FC236}">
                    <a16:creationId xmlns:a16="http://schemas.microsoft.com/office/drawing/2014/main" id="{41E666AA-8357-4AB3-A8B0-27B04835D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0 w 24"/>
                  <a:gd name="T1" fmla="*/ 0 h 68"/>
                  <a:gd name="T2" fmla="*/ 0 w 24"/>
                  <a:gd name="T3" fmla="*/ 0 h 68"/>
                  <a:gd name="T4" fmla="*/ 0 w 24"/>
                  <a:gd name="T5" fmla="*/ 0 h 68"/>
                  <a:gd name="T6" fmla="*/ 0 w 24"/>
                  <a:gd name="T7" fmla="*/ 0 h 68"/>
                  <a:gd name="T8" fmla="*/ 0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8"/>
                  <a:gd name="T17" fmla="*/ 24 w 24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0" name="Freeform 76">
                <a:extLst>
                  <a:ext uri="{FF2B5EF4-FFF2-40B4-BE49-F238E27FC236}">
                    <a16:creationId xmlns:a16="http://schemas.microsoft.com/office/drawing/2014/main" id="{00BB2244-6965-4224-890F-D437FF422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0 w 70"/>
                  <a:gd name="T3" fmla="*/ 0 h 30"/>
                  <a:gd name="T4" fmla="*/ 0 w 70"/>
                  <a:gd name="T5" fmla="*/ 0 h 30"/>
                  <a:gd name="T6" fmla="*/ 0 w 70"/>
                  <a:gd name="T7" fmla="*/ 0 h 30"/>
                  <a:gd name="T8" fmla="*/ 0 w 70"/>
                  <a:gd name="T9" fmla="*/ 0 h 30"/>
                  <a:gd name="T10" fmla="*/ 0 w 70"/>
                  <a:gd name="T11" fmla="*/ 0 h 30"/>
                  <a:gd name="T12" fmla="*/ 0 w 70"/>
                  <a:gd name="T13" fmla="*/ 0 h 30"/>
                  <a:gd name="T14" fmla="*/ 0 w 70"/>
                  <a:gd name="T15" fmla="*/ 0 h 30"/>
                  <a:gd name="T16" fmla="*/ 0 w 70"/>
                  <a:gd name="T17" fmla="*/ 0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0"/>
                  <a:gd name="T28" fmla="*/ 0 h 30"/>
                  <a:gd name="T29" fmla="*/ 70 w 70"/>
                  <a:gd name="T30" fmla="*/ 30 h 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1" name="Freeform 77">
                <a:extLst>
                  <a:ext uri="{FF2B5EF4-FFF2-40B4-BE49-F238E27FC236}">
                    <a16:creationId xmlns:a16="http://schemas.microsoft.com/office/drawing/2014/main" id="{F6E5A89C-006D-49A2-BD10-89837C395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0 h 36"/>
                  <a:gd name="T2" fmla="*/ 1 w 83"/>
                  <a:gd name="T3" fmla="*/ 0 h 36"/>
                  <a:gd name="T4" fmla="*/ 1 w 83"/>
                  <a:gd name="T5" fmla="*/ 0 h 36"/>
                  <a:gd name="T6" fmla="*/ 1 w 83"/>
                  <a:gd name="T7" fmla="*/ 0 h 36"/>
                  <a:gd name="T8" fmla="*/ 1 w 83"/>
                  <a:gd name="T9" fmla="*/ 0 h 36"/>
                  <a:gd name="T10" fmla="*/ 1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36"/>
                  <a:gd name="T23" fmla="*/ 83 w 83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82" name="Group 78">
                <a:extLst>
                  <a:ext uri="{FF2B5EF4-FFF2-40B4-BE49-F238E27FC236}">
                    <a16:creationId xmlns:a16="http://schemas.microsoft.com/office/drawing/2014/main" id="{9A56D38D-2F48-4D14-9F21-445446E5B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10781" name="Freeform 79">
                  <a:extLst>
                    <a:ext uri="{FF2B5EF4-FFF2-40B4-BE49-F238E27FC236}">
                      <a16:creationId xmlns:a16="http://schemas.microsoft.com/office/drawing/2014/main" id="{CE1B7078-2B13-45BF-B063-546EE8286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2" name="Freeform 80">
                  <a:extLst>
                    <a:ext uri="{FF2B5EF4-FFF2-40B4-BE49-F238E27FC236}">
                      <a16:creationId xmlns:a16="http://schemas.microsoft.com/office/drawing/2014/main" id="{83E7E4E0-C438-4249-A8D2-4C9707163A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0 w 73"/>
                    <a:gd name="T1" fmla="*/ 0 h 30"/>
                    <a:gd name="T2" fmla="*/ 0 w 73"/>
                    <a:gd name="T3" fmla="*/ 0 h 30"/>
                    <a:gd name="T4" fmla="*/ 0 w 73"/>
                    <a:gd name="T5" fmla="*/ 0 h 30"/>
                    <a:gd name="T6" fmla="*/ 0 w 73"/>
                    <a:gd name="T7" fmla="*/ 0 h 30"/>
                    <a:gd name="T8" fmla="*/ 0 w 73"/>
                    <a:gd name="T9" fmla="*/ 0 h 30"/>
                    <a:gd name="T10" fmla="*/ 0 w 73"/>
                    <a:gd name="T11" fmla="*/ 0 h 30"/>
                    <a:gd name="T12" fmla="*/ 0 w 73"/>
                    <a:gd name="T13" fmla="*/ 0 h 30"/>
                    <a:gd name="T14" fmla="*/ 0 w 73"/>
                    <a:gd name="T15" fmla="*/ 0 h 30"/>
                    <a:gd name="T16" fmla="*/ 0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0"/>
                    <a:gd name="T29" fmla="*/ 73 w 73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3" name="Freeform 81">
                  <a:extLst>
                    <a:ext uri="{FF2B5EF4-FFF2-40B4-BE49-F238E27FC236}">
                      <a16:creationId xmlns:a16="http://schemas.microsoft.com/office/drawing/2014/main" id="{711DFCCA-E3FC-45A9-A36A-3CAF93BAB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83" name="Group 82">
                <a:extLst>
                  <a:ext uri="{FF2B5EF4-FFF2-40B4-BE49-F238E27FC236}">
                    <a16:creationId xmlns:a16="http://schemas.microsoft.com/office/drawing/2014/main" id="{4B9A0721-5E6A-4F6C-A520-FF41D1D755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10778" name="Freeform 83">
                  <a:extLst>
                    <a:ext uri="{FF2B5EF4-FFF2-40B4-BE49-F238E27FC236}">
                      <a16:creationId xmlns:a16="http://schemas.microsoft.com/office/drawing/2014/main" id="{A720AA60-8CCC-4D63-9415-9B320FC9E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9" name="Freeform 84">
                  <a:extLst>
                    <a:ext uri="{FF2B5EF4-FFF2-40B4-BE49-F238E27FC236}">
                      <a16:creationId xmlns:a16="http://schemas.microsoft.com/office/drawing/2014/main" id="{693ED5D8-0D21-4236-971E-D53451E5FF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0" name="Freeform 85">
                  <a:extLst>
                    <a:ext uri="{FF2B5EF4-FFF2-40B4-BE49-F238E27FC236}">
                      <a16:creationId xmlns:a16="http://schemas.microsoft.com/office/drawing/2014/main" id="{A98EEB43-64E9-430B-8AF7-52DEC9B79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84" name="Group 86">
                <a:extLst>
                  <a:ext uri="{FF2B5EF4-FFF2-40B4-BE49-F238E27FC236}">
                    <a16:creationId xmlns:a16="http://schemas.microsoft.com/office/drawing/2014/main" id="{62E8E93D-9551-4F2D-9FBF-BE0BBAAD2F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10775" name="Freeform 87">
                  <a:extLst>
                    <a:ext uri="{FF2B5EF4-FFF2-40B4-BE49-F238E27FC236}">
                      <a16:creationId xmlns:a16="http://schemas.microsoft.com/office/drawing/2014/main" id="{C1D8E4E4-ADC6-4536-B938-E1D8B34473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6" name="Freeform 88">
                  <a:extLst>
                    <a:ext uri="{FF2B5EF4-FFF2-40B4-BE49-F238E27FC236}">
                      <a16:creationId xmlns:a16="http://schemas.microsoft.com/office/drawing/2014/main" id="{056A7AFC-E8D6-4E27-AD02-621E581A0E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7" name="Freeform 89">
                  <a:extLst>
                    <a:ext uri="{FF2B5EF4-FFF2-40B4-BE49-F238E27FC236}">
                      <a16:creationId xmlns:a16="http://schemas.microsoft.com/office/drawing/2014/main" id="{0C31E846-7008-444E-8E38-0570E4F19A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85" name="Group 90">
                <a:extLst>
                  <a:ext uri="{FF2B5EF4-FFF2-40B4-BE49-F238E27FC236}">
                    <a16:creationId xmlns:a16="http://schemas.microsoft.com/office/drawing/2014/main" id="{0C5CDC4A-BEB5-487B-8507-7C0B7C54C8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10772" name="Freeform 91">
                  <a:extLst>
                    <a:ext uri="{FF2B5EF4-FFF2-40B4-BE49-F238E27FC236}">
                      <a16:creationId xmlns:a16="http://schemas.microsoft.com/office/drawing/2014/main" id="{908D48B6-A209-4176-919A-47E156DEA5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9"/>
                    <a:gd name="T17" fmla="*/ 24 w 24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3" name="Freeform 92">
                  <a:extLst>
                    <a:ext uri="{FF2B5EF4-FFF2-40B4-BE49-F238E27FC236}">
                      <a16:creationId xmlns:a16="http://schemas.microsoft.com/office/drawing/2014/main" id="{351B7A81-56A5-46FA-BD7D-8E5116D07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1 w 75"/>
                    <a:gd name="T1" fmla="*/ 0 h 30"/>
                    <a:gd name="T2" fmla="*/ 1 w 75"/>
                    <a:gd name="T3" fmla="*/ 0 h 30"/>
                    <a:gd name="T4" fmla="*/ 1 w 75"/>
                    <a:gd name="T5" fmla="*/ 0 h 30"/>
                    <a:gd name="T6" fmla="*/ 1 w 75"/>
                    <a:gd name="T7" fmla="*/ 0 h 30"/>
                    <a:gd name="T8" fmla="*/ 1 w 75"/>
                    <a:gd name="T9" fmla="*/ 0 h 30"/>
                    <a:gd name="T10" fmla="*/ 1 w 75"/>
                    <a:gd name="T11" fmla="*/ 0 h 30"/>
                    <a:gd name="T12" fmla="*/ 1 w 75"/>
                    <a:gd name="T13" fmla="*/ 0 h 30"/>
                    <a:gd name="T14" fmla="*/ 0 w 75"/>
                    <a:gd name="T15" fmla="*/ 0 h 30"/>
                    <a:gd name="T16" fmla="*/ 1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0"/>
                    <a:gd name="T29" fmla="*/ 75 w 75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4" name="Freeform 93">
                  <a:extLst>
                    <a:ext uri="{FF2B5EF4-FFF2-40B4-BE49-F238E27FC236}">
                      <a16:creationId xmlns:a16="http://schemas.microsoft.com/office/drawing/2014/main" id="{CE836841-AAC7-475A-8139-2995103E25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86" name="Group 94">
                <a:extLst>
                  <a:ext uri="{FF2B5EF4-FFF2-40B4-BE49-F238E27FC236}">
                    <a16:creationId xmlns:a16="http://schemas.microsoft.com/office/drawing/2014/main" id="{B36AE494-4B7A-41F8-9364-3D11D4ED69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10752" name="Group 95">
                  <a:extLst>
                    <a:ext uri="{FF2B5EF4-FFF2-40B4-BE49-F238E27FC236}">
                      <a16:creationId xmlns:a16="http://schemas.microsoft.com/office/drawing/2014/main" id="{235F91ED-7460-418C-B4E9-F97CC7868D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10769" name="Freeform 96">
                    <a:extLst>
                      <a:ext uri="{FF2B5EF4-FFF2-40B4-BE49-F238E27FC236}">
                        <a16:creationId xmlns:a16="http://schemas.microsoft.com/office/drawing/2014/main" id="{8E0EA715-6B8B-443D-8E7D-BEAE5D029A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70" name="Freeform 97">
                    <a:extLst>
                      <a:ext uri="{FF2B5EF4-FFF2-40B4-BE49-F238E27FC236}">
                        <a16:creationId xmlns:a16="http://schemas.microsoft.com/office/drawing/2014/main" id="{DBB22551-739C-4EA3-BC8A-8A0D7BA104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71" name="Freeform 98">
                    <a:extLst>
                      <a:ext uri="{FF2B5EF4-FFF2-40B4-BE49-F238E27FC236}">
                        <a16:creationId xmlns:a16="http://schemas.microsoft.com/office/drawing/2014/main" id="{34D3E7DF-6534-4414-B9A9-777D2DA50D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0 h 37"/>
                      <a:gd name="T2" fmla="*/ 1 w 82"/>
                      <a:gd name="T3" fmla="*/ 0 h 37"/>
                      <a:gd name="T4" fmla="*/ 1 w 82"/>
                      <a:gd name="T5" fmla="*/ 0 h 37"/>
                      <a:gd name="T6" fmla="*/ 1 w 82"/>
                      <a:gd name="T7" fmla="*/ 0 h 37"/>
                      <a:gd name="T8" fmla="*/ 1 w 82"/>
                      <a:gd name="T9" fmla="*/ 0 h 37"/>
                      <a:gd name="T10" fmla="*/ 1 w 82"/>
                      <a:gd name="T11" fmla="*/ 0 h 37"/>
                      <a:gd name="T12" fmla="*/ 0 w 82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7"/>
                      <a:gd name="T23" fmla="*/ 82 w 82"/>
                      <a:gd name="T24" fmla="*/ 37 h 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53" name="Group 99">
                  <a:extLst>
                    <a:ext uri="{FF2B5EF4-FFF2-40B4-BE49-F238E27FC236}">
                      <a16:creationId xmlns:a16="http://schemas.microsoft.com/office/drawing/2014/main" id="{6F507256-E660-4C3B-8567-17B2F63A31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10766" name="Freeform 100">
                    <a:extLst>
                      <a:ext uri="{FF2B5EF4-FFF2-40B4-BE49-F238E27FC236}">
                        <a16:creationId xmlns:a16="http://schemas.microsoft.com/office/drawing/2014/main" id="{8838F9EA-E4A8-421F-B377-88080A6B6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67" name="Freeform 101">
                    <a:extLst>
                      <a:ext uri="{FF2B5EF4-FFF2-40B4-BE49-F238E27FC236}">
                        <a16:creationId xmlns:a16="http://schemas.microsoft.com/office/drawing/2014/main" id="{BE11D319-5E72-422C-930F-86D779D5F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68" name="Freeform 102">
                    <a:extLst>
                      <a:ext uri="{FF2B5EF4-FFF2-40B4-BE49-F238E27FC236}">
                        <a16:creationId xmlns:a16="http://schemas.microsoft.com/office/drawing/2014/main" id="{90B1E1BC-83E0-4B48-9C8C-F0FFA7F917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54" name="Group 103">
                  <a:extLst>
                    <a:ext uri="{FF2B5EF4-FFF2-40B4-BE49-F238E27FC236}">
                      <a16:creationId xmlns:a16="http://schemas.microsoft.com/office/drawing/2014/main" id="{9436C90D-37AC-4371-9196-A511B2B9C7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10763" name="Freeform 104">
                    <a:extLst>
                      <a:ext uri="{FF2B5EF4-FFF2-40B4-BE49-F238E27FC236}">
                        <a16:creationId xmlns:a16="http://schemas.microsoft.com/office/drawing/2014/main" id="{72C0EF85-5DFB-4DC6-95E3-62DA0123CA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64" name="Freeform 105">
                    <a:extLst>
                      <a:ext uri="{FF2B5EF4-FFF2-40B4-BE49-F238E27FC236}">
                        <a16:creationId xmlns:a16="http://schemas.microsoft.com/office/drawing/2014/main" id="{FEBE1589-040C-4166-BE49-297211A661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0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65" name="Freeform 106">
                    <a:extLst>
                      <a:ext uri="{FF2B5EF4-FFF2-40B4-BE49-F238E27FC236}">
                        <a16:creationId xmlns:a16="http://schemas.microsoft.com/office/drawing/2014/main" id="{2072AF5F-73C9-4DB0-BD11-AAFC77EE10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55" name="Group 107">
                  <a:extLst>
                    <a:ext uri="{FF2B5EF4-FFF2-40B4-BE49-F238E27FC236}">
                      <a16:creationId xmlns:a16="http://schemas.microsoft.com/office/drawing/2014/main" id="{A10577FF-5F90-4677-8299-098F7FA3E8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10760" name="Freeform 108">
                    <a:extLst>
                      <a:ext uri="{FF2B5EF4-FFF2-40B4-BE49-F238E27FC236}">
                        <a16:creationId xmlns:a16="http://schemas.microsoft.com/office/drawing/2014/main" id="{359725A3-0B35-43E4-BF62-919EE9301F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61" name="Freeform 109">
                    <a:extLst>
                      <a:ext uri="{FF2B5EF4-FFF2-40B4-BE49-F238E27FC236}">
                        <a16:creationId xmlns:a16="http://schemas.microsoft.com/office/drawing/2014/main" id="{7144B1F5-DEF0-4C1A-A3EB-70B2D8FCAE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62" name="Freeform 110">
                    <a:extLst>
                      <a:ext uri="{FF2B5EF4-FFF2-40B4-BE49-F238E27FC236}">
                        <a16:creationId xmlns:a16="http://schemas.microsoft.com/office/drawing/2014/main" id="{C8A97E1A-F3B6-4C1F-884A-DB80202D1E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56" name="Group 111">
                  <a:extLst>
                    <a:ext uri="{FF2B5EF4-FFF2-40B4-BE49-F238E27FC236}">
                      <a16:creationId xmlns:a16="http://schemas.microsoft.com/office/drawing/2014/main" id="{0781C4A2-A5DE-4ABF-98F8-ECAE38AD53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10757" name="Freeform 112">
                    <a:extLst>
                      <a:ext uri="{FF2B5EF4-FFF2-40B4-BE49-F238E27FC236}">
                        <a16:creationId xmlns:a16="http://schemas.microsoft.com/office/drawing/2014/main" id="{4E40F925-DFFD-4222-9398-404B5B48B8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8" name="Freeform 113">
                    <a:extLst>
                      <a:ext uri="{FF2B5EF4-FFF2-40B4-BE49-F238E27FC236}">
                        <a16:creationId xmlns:a16="http://schemas.microsoft.com/office/drawing/2014/main" id="{BE5D8566-D200-4EA0-A932-4C985EECC5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9" name="Freeform 114">
                    <a:extLst>
                      <a:ext uri="{FF2B5EF4-FFF2-40B4-BE49-F238E27FC236}">
                        <a16:creationId xmlns:a16="http://schemas.microsoft.com/office/drawing/2014/main" id="{3582ABED-C7F5-4F08-89D8-902F07B5DE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87" name="Group 115">
                <a:extLst>
                  <a:ext uri="{FF2B5EF4-FFF2-40B4-BE49-F238E27FC236}">
                    <a16:creationId xmlns:a16="http://schemas.microsoft.com/office/drawing/2014/main" id="{E7704DCA-DA34-4620-B250-88E3CA6EC4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10732" name="Group 116">
                  <a:extLst>
                    <a:ext uri="{FF2B5EF4-FFF2-40B4-BE49-F238E27FC236}">
                      <a16:creationId xmlns:a16="http://schemas.microsoft.com/office/drawing/2014/main" id="{3CA16D20-A63F-48A3-98C2-BB125C8D53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10749" name="Freeform 117">
                    <a:extLst>
                      <a:ext uri="{FF2B5EF4-FFF2-40B4-BE49-F238E27FC236}">
                        <a16:creationId xmlns:a16="http://schemas.microsoft.com/office/drawing/2014/main" id="{D010D6ED-3A57-445E-9863-24D812A860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0" name="Freeform 118">
                    <a:extLst>
                      <a:ext uri="{FF2B5EF4-FFF2-40B4-BE49-F238E27FC236}">
                        <a16:creationId xmlns:a16="http://schemas.microsoft.com/office/drawing/2014/main" id="{A90DA310-9680-4CD2-9769-9D41D4B404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51" name="Freeform 119">
                    <a:extLst>
                      <a:ext uri="{FF2B5EF4-FFF2-40B4-BE49-F238E27FC236}">
                        <a16:creationId xmlns:a16="http://schemas.microsoft.com/office/drawing/2014/main" id="{61194B56-1FEE-4302-9190-800DCCDBA2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33" name="Group 120">
                  <a:extLst>
                    <a:ext uri="{FF2B5EF4-FFF2-40B4-BE49-F238E27FC236}">
                      <a16:creationId xmlns:a16="http://schemas.microsoft.com/office/drawing/2014/main" id="{68055D57-75F5-4E1B-92D6-EB29B6E938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10746" name="Freeform 121">
                    <a:extLst>
                      <a:ext uri="{FF2B5EF4-FFF2-40B4-BE49-F238E27FC236}">
                        <a16:creationId xmlns:a16="http://schemas.microsoft.com/office/drawing/2014/main" id="{37FFEAF6-5C15-4B9A-B8CF-FB0D153D7A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47" name="Freeform 122">
                    <a:extLst>
                      <a:ext uri="{FF2B5EF4-FFF2-40B4-BE49-F238E27FC236}">
                        <a16:creationId xmlns:a16="http://schemas.microsoft.com/office/drawing/2014/main" id="{3E0AE05A-F3E2-415F-983B-F5EECFF4E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48" name="Freeform 123">
                    <a:extLst>
                      <a:ext uri="{FF2B5EF4-FFF2-40B4-BE49-F238E27FC236}">
                        <a16:creationId xmlns:a16="http://schemas.microsoft.com/office/drawing/2014/main" id="{903A2BCA-F499-4EA1-BC32-71D100535F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0 h 37"/>
                      <a:gd name="T2" fmla="*/ 0 w 83"/>
                      <a:gd name="T3" fmla="*/ 0 h 37"/>
                      <a:gd name="T4" fmla="*/ 0 w 83"/>
                      <a:gd name="T5" fmla="*/ 0 h 37"/>
                      <a:gd name="T6" fmla="*/ 0 w 83"/>
                      <a:gd name="T7" fmla="*/ 0 h 37"/>
                      <a:gd name="T8" fmla="*/ 0 w 83"/>
                      <a:gd name="T9" fmla="*/ 0 h 37"/>
                      <a:gd name="T10" fmla="*/ 0 w 83"/>
                      <a:gd name="T11" fmla="*/ 0 h 37"/>
                      <a:gd name="T12" fmla="*/ 0 w 83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7"/>
                      <a:gd name="T23" fmla="*/ 83 w 83"/>
                      <a:gd name="T24" fmla="*/ 37 h 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34" name="Group 124">
                  <a:extLst>
                    <a:ext uri="{FF2B5EF4-FFF2-40B4-BE49-F238E27FC236}">
                      <a16:creationId xmlns:a16="http://schemas.microsoft.com/office/drawing/2014/main" id="{01FD2481-EE93-4BC8-A49B-91B5379D25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10743" name="Freeform 125">
                    <a:extLst>
                      <a:ext uri="{FF2B5EF4-FFF2-40B4-BE49-F238E27FC236}">
                        <a16:creationId xmlns:a16="http://schemas.microsoft.com/office/drawing/2014/main" id="{D1149FB0-C5DC-446B-828F-0A9FB050F2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44" name="Freeform 126">
                    <a:extLst>
                      <a:ext uri="{FF2B5EF4-FFF2-40B4-BE49-F238E27FC236}">
                        <a16:creationId xmlns:a16="http://schemas.microsoft.com/office/drawing/2014/main" id="{AE942743-6289-4704-B10C-16B1E9DA60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45" name="Freeform 127">
                    <a:extLst>
                      <a:ext uri="{FF2B5EF4-FFF2-40B4-BE49-F238E27FC236}">
                        <a16:creationId xmlns:a16="http://schemas.microsoft.com/office/drawing/2014/main" id="{CF980552-BFE7-4FD9-A6BB-2DCE78189E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0 w 82"/>
                      <a:gd name="T9" fmla="*/ 0 h 35"/>
                      <a:gd name="T10" fmla="*/ 0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35" name="Group 128">
                  <a:extLst>
                    <a:ext uri="{FF2B5EF4-FFF2-40B4-BE49-F238E27FC236}">
                      <a16:creationId xmlns:a16="http://schemas.microsoft.com/office/drawing/2014/main" id="{03EB2FDD-3060-4BA6-A876-47A8729E4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10740" name="Freeform 129">
                    <a:extLst>
                      <a:ext uri="{FF2B5EF4-FFF2-40B4-BE49-F238E27FC236}">
                        <a16:creationId xmlns:a16="http://schemas.microsoft.com/office/drawing/2014/main" id="{D3013897-F780-4925-8492-7C00BCE872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41" name="Freeform 130">
                    <a:extLst>
                      <a:ext uri="{FF2B5EF4-FFF2-40B4-BE49-F238E27FC236}">
                        <a16:creationId xmlns:a16="http://schemas.microsoft.com/office/drawing/2014/main" id="{1F23D724-A379-45D2-A8E6-DFA874AD6F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42" name="Freeform 131">
                    <a:extLst>
                      <a:ext uri="{FF2B5EF4-FFF2-40B4-BE49-F238E27FC236}">
                        <a16:creationId xmlns:a16="http://schemas.microsoft.com/office/drawing/2014/main" id="{B7444FF1-DCFA-43D4-AB9F-E99D8E5A9E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36" name="Group 132">
                  <a:extLst>
                    <a:ext uri="{FF2B5EF4-FFF2-40B4-BE49-F238E27FC236}">
                      <a16:creationId xmlns:a16="http://schemas.microsoft.com/office/drawing/2014/main" id="{374586F0-6559-49C4-8A4B-C2A9CA1EA7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10737" name="Freeform 133">
                    <a:extLst>
                      <a:ext uri="{FF2B5EF4-FFF2-40B4-BE49-F238E27FC236}">
                        <a16:creationId xmlns:a16="http://schemas.microsoft.com/office/drawing/2014/main" id="{23B88C14-FF85-42B8-AD9B-E97FDA44C5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38" name="Freeform 134">
                    <a:extLst>
                      <a:ext uri="{FF2B5EF4-FFF2-40B4-BE49-F238E27FC236}">
                        <a16:creationId xmlns:a16="http://schemas.microsoft.com/office/drawing/2014/main" id="{491825C3-C007-4A81-864B-0AA4395E35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39" name="Freeform 135">
                    <a:extLst>
                      <a:ext uri="{FF2B5EF4-FFF2-40B4-BE49-F238E27FC236}">
                        <a16:creationId xmlns:a16="http://schemas.microsoft.com/office/drawing/2014/main" id="{7862997A-1762-4F2B-8776-A830490161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88" name="Group 136">
                <a:extLst>
                  <a:ext uri="{FF2B5EF4-FFF2-40B4-BE49-F238E27FC236}">
                    <a16:creationId xmlns:a16="http://schemas.microsoft.com/office/drawing/2014/main" id="{5101EE02-8FD2-4070-8434-E8F6DAE67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10729" name="Freeform 137">
                  <a:extLst>
                    <a:ext uri="{FF2B5EF4-FFF2-40B4-BE49-F238E27FC236}">
                      <a16:creationId xmlns:a16="http://schemas.microsoft.com/office/drawing/2014/main" id="{AE41EE78-161A-4DF3-84CF-D3D32FD5B9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0" name="Freeform 138">
                  <a:extLst>
                    <a:ext uri="{FF2B5EF4-FFF2-40B4-BE49-F238E27FC236}">
                      <a16:creationId xmlns:a16="http://schemas.microsoft.com/office/drawing/2014/main" id="{190488EC-3FC7-4314-B79F-D9D5BB7E16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0 w 73"/>
                    <a:gd name="T1" fmla="*/ 0 h 31"/>
                    <a:gd name="T2" fmla="*/ 0 w 73"/>
                    <a:gd name="T3" fmla="*/ 0 h 31"/>
                    <a:gd name="T4" fmla="*/ 0 w 73"/>
                    <a:gd name="T5" fmla="*/ 0 h 31"/>
                    <a:gd name="T6" fmla="*/ 0 w 73"/>
                    <a:gd name="T7" fmla="*/ 0 h 31"/>
                    <a:gd name="T8" fmla="*/ 0 w 73"/>
                    <a:gd name="T9" fmla="*/ 0 h 31"/>
                    <a:gd name="T10" fmla="*/ 0 w 73"/>
                    <a:gd name="T11" fmla="*/ 0 h 31"/>
                    <a:gd name="T12" fmla="*/ 0 w 73"/>
                    <a:gd name="T13" fmla="*/ 0 h 31"/>
                    <a:gd name="T14" fmla="*/ 0 w 73"/>
                    <a:gd name="T15" fmla="*/ 0 h 31"/>
                    <a:gd name="T16" fmla="*/ 0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1" name="Freeform 139">
                  <a:extLst>
                    <a:ext uri="{FF2B5EF4-FFF2-40B4-BE49-F238E27FC236}">
                      <a16:creationId xmlns:a16="http://schemas.microsoft.com/office/drawing/2014/main" id="{E4F36BF9-923C-4910-9481-F0B0E21606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89" name="Group 140">
                <a:extLst>
                  <a:ext uri="{FF2B5EF4-FFF2-40B4-BE49-F238E27FC236}">
                    <a16:creationId xmlns:a16="http://schemas.microsoft.com/office/drawing/2014/main" id="{04C2C1F4-A782-4A7E-A757-4D699D736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10726" name="Freeform 141">
                  <a:extLst>
                    <a:ext uri="{FF2B5EF4-FFF2-40B4-BE49-F238E27FC236}">
                      <a16:creationId xmlns:a16="http://schemas.microsoft.com/office/drawing/2014/main" id="{F071558D-D375-4A02-9057-C2A0363D26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7" name="Freeform 142">
                  <a:extLst>
                    <a:ext uri="{FF2B5EF4-FFF2-40B4-BE49-F238E27FC236}">
                      <a16:creationId xmlns:a16="http://schemas.microsoft.com/office/drawing/2014/main" id="{4C5DC095-AC04-4EE6-9CA3-7CC49F79B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0 w 75"/>
                    <a:gd name="T1" fmla="*/ 0 h 30"/>
                    <a:gd name="T2" fmla="*/ 0 w 75"/>
                    <a:gd name="T3" fmla="*/ 0 h 30"/>
                    <a:gd name="T4" fmla="*/ 0 w 75"/>
                    <a:gd name="T5" fmla="*/ 0 h 30"/>
                    <a:gd name="T6" fmla="*/ 0 w 75"/>
                    <a:gd name="T7" fmla="*/ 0 h 30"/>
                    <a:gd name="T8" fmla="*/ 0 w 75"/>
                    <a:gd name="T9" fmla="*/ 0 h 30"/>
                    <a:gd name="T10" fmla="*/ 0 w 75"/>
                    <a:gd name="T11" fmla="*/ 0 h 30"/>
                    <a:gd name="T12" fmla="*/ 0 w 75"/>
                    <a:gd name="T13" fmla="*/ 0 h 30"/>
                    <a:gd name="T14" fmla="*/ 0 w 75"/>
                    <a:gd name="T15" fmla="*/ 0 h 30"/>
                    <a:gd name="T16" fmla="*/ 0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0"/>
                    <a:gd name="T29" fmla="*/ 75 w 75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8" name="Freeform 143">
                  <a:extLst>
                    <a:ext uri="{FF2B5EF4-FFF2-40B4-BE49-F238E27FC236}">
                      <a16:creationId xmlns:a16="http://schemas.microsoft.com/office/drawing/2014/main" id="{5C39316E-AC7F-4A7E-A9D0-702D4EB1E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90" name="Group 144">
                <a:extLst>
                  <a:ext uri="{FF2B5EF4-FFF2-40B4-BE49-F238E27FC236}">
                    <a16:creationId xmlns:a16="http://schemas.microsoft.com/office/drawing/2014/main" id="{CA5A8941-C3FB-4C10-82E2-CB5D040F3C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10723" name="Freeform 145">
                  <a:extLst>
                    <a:ext uri="{FF2B5EF4-FFF2-40B4-BE49-F238E27FC236}">
                      <a16:creationId xmlns:a16="http://schemas.microsoft.com/office/drawing/2014/main" id="{670B2283-56DA-440A-9208-88B93E55DD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4" name="Freeform 146">
                  <a:extLst>
                    <a:ext uri="{FF2B5EF4-FFF2-40B4-BE49-F238E27FC236}">
                      <a16:creationId xmlns:a16="http://schemas.microsoft.com/office/drawing/2014/main" id="{511C6398-21EA-4A6C-86AB-45CDC1C2FE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5" name="Freeform 147">
                  <a:extLst>
                    <a:ext uri="{FF2B5EF4-FFF2-40B4-BE49-F238E27FC236}">
                      <a16:creationId xmlns:a16="http://schemas.microsoft.com/office/drawing/2014/main" id="{C22B5EB8-84D3-42C2-9265-70D9B7777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91" name="Freeform 148">
                <a:extLst>
                  <a:ext uri="{FF2B5EF4-FFF2-40B4-BE49-F238E27FC236}">
                    <a16:creationId xmlns:a16="http://schemas.microsoft.com/office/drawing/2014/main" id="{00633443-3658-4F51-ADBC-E086CDAC2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 w 23"/>
                  <a:gd name="T1" fmla="*/ 0 h 68"/>
                  <a:gd name="T2" fmla="*/ 0 w 23"/>
                  <a:gd name="T3" fmla="*/ 0 h 68"/>
                  <a:gd name="T4" fmla="*/ 1 w 23"/>
                  <a:gd name="T5" fmla="*/ 0 h 68"/>
                  <a:gd name="T6" fmla="*/ 1 w 23"/>
                  <a:gd name="T7" fmla="*/ 0 h 68"/>
                  <a:gd name="T8" fmla="*/ 1 w 23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8"/>
                  <a:gd name="T17" fmla="*/ 23 w 23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2" name="Freeform 149">
                <a:extLst>
                  <a:ext uri="{FF2B5EF4-FFF2-40B4-BE49-F238E27FC236}">
                    <a16:creationId xmlns:a16="http://schemas.microsoft.com/office/drawing/2014/main" id="{498D0463-5A2A-412C-9A2E-C283EAEE7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1 w 71"/>
                  <a:gd name="T3" fmla="*/ 0 h 27"/>
                  <a:gd name="T4" fmla="*/ 1 w 71"/>
                  <a:gd name="T5" fmla="*/ 0 h 27"/>
                  <a:gd name="T6" fmla="*/ 1 w 71"/>
                  <a:gd name="T7" fmla="*/ 0 h 27"/>
                  <a:gd name="T8" fmla="*/ 1 w 71"/>
                  <a:gd name="T9" fmla="*/ 0 h 27"/>
                  <a:gd name="T10" fmla="*/ 1 w 71"/>
                  <a:gd name="T11" fmla="*/ 0 h 27"/>
                  <a:gd name="T12" fmla="*/ 1 w 71"/>
                  <a:gd name="T13" fmla="*/ 0 h 27"/>
                  <a:gd name="T14" fmla="*/ 0 w 71"/>
                  <a:gd name="T15" fmla="*/ 0 h 27"/>
                  <a:gd name="T16" fmla="*/ 0 w 71"/>
                  <a:gd name="T17" fmla="*/ 0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1"/>
                  <a:gd name="T28" fmla="*/ 0 h 27"/>
                  <a:gd name="T29" fmla="*/ 71 w 71"/>
                  <a:gd name="T30" fmla="*/ 27 h 2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3" name="Freeform 150">
                <a:extLst>
                  <a:ext uri="{FF2B5EF4-FFF2-40B4-BE49-F238E27FC236}">
                    <a16:creationId xmlns:a16="http://schemas.microsoft.com/office/drawing/2014/main" id="{BB89CC24-5101-468D-96C5-BE18027AA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0 h 36"/>
                  <a:gd name="T2" fmla="*/ 0 w 82"/>
                  <a:gd name="T3" fmla="*/ 0 h 36"/>
                  <a:gd name="T4" fmla="*/ 0 w 82"/>
                  <a:gd name="T5" fmla="*/ 0 h 36"/>
                  <a:gd name="T6" fmla="*/ 0 w 82"/>
                  <a:gd name="T7" fmla="*/ 0 h 36"/>
                  <a:gd name="T8" fmla="*/ 0 w 82"/>
                  <a:gd name="T9" fmla="*/ 0 h 36"/>
                  <a:gd name="T10" fmla="*/ 0 w 82"/>
                  <a:gd name="T11" fmla="*/ 0 h 36"/>
                  <a:gd name="T12" fmla="*/ 0 w 82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36"/>
                  <a:gd name="T23" fmla="*/ 82 w 82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94" name="Group 151">
                <a:extLst>
                  <a:ext uri="{FF2B5EF4-FFF2-40B4-BE49-F238E27FC236}">
                    <a16:creationId xmlns:a16="http://schemas.microsoft.com/office/drawing/2014/main" id="{6D9AA570-A1D3-41E0-951A-A45358C17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10720" name="Freeform 152">
                  <a:extLst>
                    <a:ext uri="{FF2B5EF4-FFF2-40B4-BE49-F238E27FC236}">
                      <a16:creationId xmlns:a16="http://schemas.microsoft.com/office/drawing/2014/main" id="{D811F293-E829-4A6A-914A-0BC7F6D32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1" name="Freeform 153">
                  <a:extLst>
                    <a:ext uri="{FF2B5EF4-FFF2-40B4-BE49-F238E27FC236}">
                      <a16:creationId xmlns:a16="http://schemas.microsoft.com/office/drawing/2014/main" id="{D3254C7C-9F75-44C2-90B9-89C50914C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2" name="Freeform 154">
                  <a:extLst>
                    <a:ext uri="{FF2B5EF4-FFF2-40B4-BE49-F238E27FC236}">
                      <a16:creationId xmlns:a16="http://schemas.microsoft.com/office/drawing/2014/main" id="{DEC3B4DD-CD8B-46CD-999C-C759A3E54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95" name="Group 155">
                <a:extLst>
                  <a:ext uri="{FF2B5EF4-FFF2-40B4-BE49-F238E27FC236}">
                    <a16:creationId xmlns:a16="http://schemas.microsoft.com/office/drawing/2014/main" id="{024FDB32-D7D6-4029-BA9E-123204B73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10717" name="Freeform 156">
                  <a:extLst>
                    <a:ext uri="{FF2B5EF4-FFF2-40B4-BE49-F238E27FC236}">
                      <a16:creationId xmlns:a16="http://schemas.microsoft.com/office/drawing/2014/main" id="{67AD4A92-1FDD-430E-9AFE-9D0CACDDE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8" name="Freeform 157">
                  <a:extLst>
                    <a:ext uri="{FF2B5EF4-FFF2-40B4-BE49-F238E27FC236}">
                      <a16:creationId xmlns:a16="http://schemas.microsoft.com/office/drawing/2014/main" id="{7871A6F3-4B53-4739-A15E-C8BBFCD54F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9" name="Freeform 158">
                  <a:extLst>
                    <a:ext uri="{FF2B5EF4-FFF2-40B4-BE49-F238E27FC236}">
                      <a16:creationId xmlns:a16="http://schemas.microsoft.com/office/drawing/2014/main" id="{A71224B1-F902-405E-98A4-468395567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0 w 82"/>
                    <a:gd name="T9" fmla="*/ 0 h 35"/>
                    <a:gd name="T10" fmla="*/ 0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96" name="Group 159">
                <a:extLst>
                  <a:ext uri="{FF2B5EF4-FFF2-40B4-BE49-F238E27FC236}">
                    <a16:creationId xmlns:a16="http://schemas.microsoft.com/office/drawing/2014/main" id="{4C9FC1BB-D2BD-417E-8FFB-65659CF0B3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10714" name="Freeform 160">
                  <a:extLst>
                    <a:ext uri="{FF2B5EF4-FFF2-40B4-BE49-F238E27FC236}">
                      <a16:creationId xmlns:a16="http://schemas.microsoft.com/office/drawing/2014/main" id="{C22F7D4E-9BBD-4272-8D4E-DCA74A5D9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5" name="Freeform 161">
                  <a:extLst>
                    <a:ext uri="{FF2B5EF4-FFF2-40B4-BE49-F238E27FC236}">
                      <a16:creationId xmlns:a16="http://schemas.microsoft.com/office/drawing/2014/main" id="{30EAD5A5-606F-4821-9B77-839386175B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6" name="Freeform 162">
                  <a:extLst>
                    <a:ext uri="{FF2B5EF4-FFF2-40B4-BE49-F238E27FC236}">
                      <a16:creationId xmlns:a16="http://schemas.microsoft.com/office/drawing/2014/main" id="{9C77616B-8BA9-4D53-9D77-0F1C65DE9B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97" name="Group 163">
                <a:extLst>
                  <a:ext uri="{FF2B5EF4-FFF2-40B4-BE49-F238E27FC236}">
                    <a16:creationId xmlns:a16="http://schemas.microsoft.com/office/drawing/2014/main" id="{5343A7F4-76D6-4C33-9244-D00306E640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10711" name="Freeform 164">
                  <a:extLst>
                    <a:ext uri="{FF2B5EF4-FFF2-40B4-BE49-F238E27FC236}">
                      <a16:creationId xmlns:a16="http://schemas.microsoft.com/office/drawing/2014/main" id="{FB36C799-8522-49BD-AEAA-F0F0E77A63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2" name="Freeform 165">
                  <a:extLst>
                    <a:ext uri="{FF2B5EF4-FFF2-40B4-BE49-F238E27FC236}">
                      <a16:creationId xmlns:a16="http://schemas.microsoft.com/office/drawing/2014/main" id="{8EC4B225-0CB1-4ACD-84AD-43A8BDA47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1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3" name="Freeform 166">
                  <a:extLst>
                    <a:ext uri="{FF2B5EF4-FFF2-40B4-BE49-F238E27FC236}">
                      <a16:creationId xmlns:a16="http://schemas.microsoft.com/office/drawing/2014/main" id="{38782D84-EAD0-4171-9C43-924B54081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1 w 80"/>
                    <a:gd name="T9" fmla="*/ 0 h 36"/>
                    <a:gd name="T10" fmla="*/ 1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0"/>
                    <a:gd name="T22" fmla="*/ 0 h 36"/>
                    <a:gd name="T23" fmla="*/ 80 w 8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98" name="Group 167">
                <a:extLst>
                  <a:ext uri="{FF2B5EF4-FFF2-40B4-BE49-F238E27FC236}">
                    <a16:creationId xmlns:a16="http://schemas.microsoft.com/office/drawing/2014/main" id="{AF9EAD01-7A82-4946-8F0F-D3F6158A6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10691" name="Group 168">
                  <a:extLst>
                    <a:ext uri="{FF2B5EF4-FFF2-40B4-BE49-F238E27FC236}">
                      <a16:creationId xmlns:a16="http://schemas.microsoft.com/office/drawing/2014/main" id="{41DB70F6-4D06-480D-9C6B-A63C425331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10708" name="Freeform 169">
                    <a:extLst>
                      <a:ext uri="{FF2B5EF4-FFF2-40B4-BE49-F238E27FC236}">
                        <a16:creationId xmlns:a16="http://schemas.microsoft.com/office/drawing/2014/main" id="{F4F45055-FCA3-4CE3-A44A-7BB5AABF31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 w 23"/>
                      <a:gd name="T1" fmla="*/ 0 h 70"/>
                      <a:gd name="T2" fmla="*/ 0 w 23"/>
                      <a:gd name="T3" fmla="*/ 0 h 70"/>
                      <a:gd name="T4" fmla="*/ 1 w 23"/>
                      <a:gd name="T5" fmla="*/ 0 h 70"/>
                      <a:gd name="T6" fmla="*/ 1 w 23"/>
                      <a:gd name="T7" fmla="*/ 0 h 70"/>
                      <a:gd name="T8" fmla="*/ 1 w 23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70"/>
                      <a:gd name="T17" fmla="*/ 23 w 23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9" name="Freeform 170">
                    <a:extLst>
                      <a:ext uri="{FF2B5EF4-FFF2-40B4-BE49-F238E27FC236}">
                        <a16:creationId xmlns:a16="http://schemas.microsoft.com/office/drawing/2014/main" id="{789BDF00-3052-49A8-AE38-5B7ED61A85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10" name="Freeform 171">
                    <a:extLst>
                      <a:ext uri="{FF2B5EF4-FFF2-40B4-BE49-F238E27FC236}">
                        <a16:creationId xmlns:a16="http://schemas.microsoft.com/office/drawing/2014/main" id="{1ED39F20-9B63-426C-9415-B671F3B1D7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0 h 38"/>
                      <a:gd name="T2" fmla="*/ 0 w 83"/>
                      <a:gd name="T3" fmla="*/ 0 h 38"/>
                      <a:gd name="T4" fmla="*/ 0 w 83"/>
                      <a:gd name="T5" fmla="*/ 0 h 38"/>
                      <a:gd name="T6" fmla="*/ 0 w 83"/>
                      <a:gd name="T7" fmla="*/ 0 h 38"/>
                      <a:gd name="T8" fmla="*/ 0 w 83"/>
                      <a:gd name="T9" fmla="*/ 0 h 38"/>
                      <a:gd name="T10" fmla="*/ 0 w 83"/>
                      <a:gd name="T11" fmla="*/ 0 h 38"/>
                      <a:gd name="T12" fmla="*/ 0 w 83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8"/>
                      <a:gd name="T23" fmla="*/ 83 w 83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92" name="Group 172">
                  <a:extLst>
                    <a:ext uri="{FF2B5EF4-FFF2-40B4-BE49-F238E27FC236}">
                      <a16:creationId xmlns:a16="http://schemas.microsoft.com/office/drawing/2014/main" id="{C0EE7CD0-B215-44CB-84A5-7AEE9BDAE1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10705" name="Freeform 173">
                    <a:extLst>
                      <a:ext uri="{FF2B5EF4-FFF2-40B4-BE49-F238E27FC236}">
                        <a16:creationId xmlns:a16="http://schemas.microsoft.com/office/drawing/2014/main" id="{0E0DBD12-B740-4C67-A24B-7A27A767A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6" name="Freeform 174">
                    <a:extLst>
                      <a:ext uri="{FF2B5EF4-FFF2-40B4-BE49-F238E27FC236}">
                        <a16:creationId xmlns:a16="http://schemas.microsoft.com/office/drawing/2014/main" id="{B1CC9E1E-E6D7-42CE-AE2C-EFB2CEB5FE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0 w 75"/>
                      <a:gd name="T1" fmla="*/ 0 h 32"/>
                      <a:gd name="T2" fmla="*/ 0 w 75"/>
                      <a:gd name="T3" fmla="*/ 0 h 32"/>
                      <a:gd name="T4" fmla="*/ 0 w 75"/>
                      <a:gd name="T5" fmla="*/ 0 h 32"/>
                      <a:gd name="T6" fmla="*/ 0 w 75"/>
                      <a:gd name="T7" fmla="*/ 0 h 32"/>
                      <a:gd name="T8" fmla="*/ 0 w 75"/>
                      <a:gd name="T9" fmla="*/ 0 h 32"/>
                      <a:gd name="T10" fmla="*/ 0 w 75"/>
                      <a:gd name="T11" fmla="*/ 0 h 32"/>
                      <a:gd name="T12" fmla="*/ 0 w 75"/>
                      <a:gd name="T13" fmla="*/ 0 h 32"/>
                      <a:gd name="T14" fmla="*/ 0 w 75"/>
                      <a:gd name="T15" fmla="*/ 0 h 32"/>
                      <a:gd name="T16" fmla="*/ 0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2"/>
                      <a:gd name="T29" fmla="*/ 75 w 75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7" name="Freeform 175">
                    <a:extLst>
                      <a:ext uri="{FF2B5EF4-FFF2-40B4-BE49-F238E27FC236}">
                        <a16:creationId xmlns:a16="http://schemas.microsoft.com/office/drawing/2014/main" id="{E7ED8986-8327-4533-91F0-D6ADBB802C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93" name="Group 176">
                  <a:extLst>
                    <a:ext uri="{FF2B5EF4-FFF2-40B4-BE49-F238E27FC236}">
                      <a16:creationId xmlns:a16="http://schemas.microsoft.com/office/drawing/2014/main" id="{49D914D7-23B9-4768-B725-46318B9578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10702" name="Freeform 177">
                    <a:extLst>
                      <a:ext uri="{FF2B5EF4-FFF2-40B4-BE49-F238E27FC236}">
                        <a16:creationId xmlns:a16="http://schemas.microsoft.com/office/drawing/2014/main" id="{EB7E8CCA-DA2F-4FA0-9FA5-7AE3F3E62C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3" name="Freeform 178">
                    <a:extLst>
                      <a:ext uri="{FF2B5EF4-FFF2-40B4-BE49-F238E27FC236}">
                        <a16:creationId xmlns:a16="http://schemas.microsoft.com/office/drawing/2014/main" id="{341951E7-8AD0-4D48-83C5-AE1D392103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4" name="Freeform 179">
                    <a:extLst>
                      <a:ext uri="{FF2B5EF4-FFF2-40B4-BE49-F238E27FC236}">
                        <a16:creationId xmlns:a16="http://schemas.microsoft.com/office/drawing/2014/main" id="{7BE48D55-3142-428C-8EE1-E354573062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94" name="Group 180">
                  <a:extLst>
                    <a:ext uri="{FF2B5EF4-FFF2-40B4-BE49-F238E27FC236}">
                      <a16:creationId xmlns:a16="http://schemas.microsoft.com/office/drawing/2014/main" id="{91249D5A-410A-49F7-9B29-DBDEAE073E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10699" name="Freeform 181">
                    <a:extLst>
                      <a:ext uri="{FF2B5EF4-FFF2-40B4-BE49-F238E27FC236}">
                        <a16:creationId xmlns:a16="http://schemas.microsoft.com/office/drawing/2014/main" id="{2615DE42-91DC-4295-8775-3B974DDCB6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0" name="Freeform 182">
                    <a:extLst>
                      <a:ext uri="{FF2B5EF4-FFF2-40B4-BE49-F238E27FC236}">
                        <a16:creationId xmlns:a16="http://schemas.microsoft.com/office/drawing/2014/main" id="{5951418F-7C50-445E-9868-98D5C9B510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01" name="Freeform 183">
                    <a:extLst>
                      <a:ext uri="{FF2B5EF4-FFF2-40B4-BE49-F238E27FC236}">
                        <a16:creationId xmlns:a16="http://schemas.microsoft.com/office/drawing/2014/main" id="{DF568A0F-A276-4740-B32E-4A788DAC44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95" name="Group 184">
                  <a:extLst>
                    <a:ext uri="{FF2B5EF4-FFF2-40B4-BE49-F238E27FC236}">
                      <a16:creationId xmlns:a16="http://schemas.microsoft.com/office/drawing/2014/main" id="{AF47F9EB-296C-46DE-8895-5698F107FB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10696" name="Freeform 185">
                    <a:extLst>
                      <a:ext uri="{FF2B5EF4-FFF2-40B4-BE49-F238E27FC236}">
                        <a16:creationId xmlns:a16="http://schemas.microsoft.com/office/drawing/2014/main" id="{099DC5DB-80F3-4B1C-831A-FE8F2193CC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 w 24"/>
                      <a:gd name="T1" fmla="*/ 0 h 67"/>
                      <a:gd name="T2" fmla="*/ 0 w 24"/>
                      <a:gd name="T3" fmla="*/ 0 h 67"/>
                      <a:gd name="T4" fmla="*/ 1 w 24"/>
                      <a:gd name="T5" fmla="*/ 0 h 67"/>
                      <a:gd name="T6" fmla="*/ 1 w 24"/>
                      <a:gd name="T7" fmla="*/ 0 h 67"/>
                      <a:gd name="T8" fmla="*/ 1 w 24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7"/>
                      <a:gd name="T17" fmla="*/ 24 w 24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97" name="Freeform 186">
                    <a:extLst>
                      <a:ext uri="{FF2B5EF4-FFF2-40B4-BE49-F238E27FC236}">
                        <a16:creationId xmlns:a16="http://schemas.microsoft.com/office/drawing/2014/main" id="{EA208244-7EE4-42DC-8B11-16DC95AC31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98" name="Freeform 187">
                    <a:extLst>
                      <a:ext uri="{FF2B5EF4-FFF2-40B4-BE49-F238E27FC236}">
                        <a16:creationId xmlns:a16="http://schemas.microsoft.com/office/drawing/2014/main" id="{6AADA16E-A460-4FF8-AC45-FE71394E4F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399" name="Group 188">
                <a:extLst>
                  <a:ext uri="{FF2B5EF4-FFF2-40B4-BE49-F238E27FC236}">
                    <a16:creationId xmlns:a16="http://schemas.microsoft.com/office/drawing/2014/main" id="{D2728A2E-98F4-41A4-B354-0E63000CEB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10671" name="Group 189">
                  <a:extLst>
                    <a:ext uri="{FF2B5EF4-FFF2-40B4-BE49-F238E27FC236}">
                      <a16:creationId xmlns:a16="http://schemas.microsoft.com/office/drawing/2014/main" id="{B1F43229-F8C3-4F3F-80D3-A1067BF19D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10688" name="Freeform 190">
                    <a:extLst>
                      <a:ext uri="{FF2B5EF4-FFF2-40B4-BE49-F238E27FC236}">
                        <a16:creationId xmlns:a16="http://schemas.microsoft.com/office/drawing/2014/main" id="{7B7D1602-037C-48BF-93D0-B1FE47B790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9" name="Freeform 191">
                    <a:extLst>
                      <a:ext uri="{FF2B5EF4-FFF2-40B4-BE49-F238E27FC236}">
                        <a16:creationId xmlns:a16="http://schemas.microsoft.com/office/drawing/2014/main" id="{6561A143-9D63-4835-8441-01C5E09F01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90" name="Freeform 192">
                    <a:extLst>
                      <a:ext uri="{FF2B5EF4-FFF2-40B4-BE49-F238E27FC236}">
                        <a16:creationId xmlns:a16="http://schemas.microsoft.com/office/drawing/2014/main" id="{A637D820-9F64-4FE4-9849-802558B998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72" name="Group 193">
                  <a:extLst>
                    <a:ext uri="{FF2B5EF4-FFF2-40B4-BE49-F238E27FC236}">
                      <a16:creationId xmlns:a16="http://schemas.microsoft.com/office/drawing/2014/main" id="{072B245B-DB38-4071-A34B-0DCF25F0DF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10685" name="Freeform 194">
                    <a:extLst>
                      <a:ext uri="{FF2B5EF4-FFF2-40B4-BE49-F238E27FC236}">
                        <a16:creationId xmlns:a16="http://schemas.microsoft.com/office/drawing/2014/main" id="{8B89A18F-8951-492A-B4D1-6517EDD314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0 w 24"/>
                      <a:gd name="T1" fmla="*/ 0 h 70"/>
                      <a:gd name="T2" fmla="*/ 0 w 24"/>
                      <a:gd name="T3" fmla="*/ 0 h 70"/>
                      <a:gd name="T4" fmla="*/ 0 w 24"/>
                      <a:gd name="T5" fmla="*/ 0 h 70"/>
                      <a:gd name="T6" fmla="*/ 0 w 24"/>
                      <a:gd name="T7" fmla="*/ 0 h 70"/>
                      <a:gd name="T8" fmla="*/ 0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6" name="Freeform 195">
                    <a:extLst>
                      <a:ext uri="{FF2B5EF4-FFF2-40B4-BE49-F238E27FC236}">
                        <a16:creationId xmlns:a16="http://schemas.microsoft.com/office/drawing/2014/main" id="{C213DFD3-0781-47C0-A431-BA6F2857A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7" name="Freeform 196">
                    <a:extLst>
                      <a:ext uri="{FF2B5EF4-FFF2-40B4-BE49-F238E27FC236}">
                        <a16:creationId xmlns:a16="http://schemas.microsoft.com/office/drawing/2014/main" id="{FE97F5F2-0AF0-4C1B-AE88-C3FAC30548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73" name="Group 197">
                  <a:extLst>
                    <a:ext uri="{FF2B5EF4-FFF2-40B4-BE49-F238E27FC236}">
                      <a16:creationId xmlns:a16="http://schemas.microsoft.com/office/drawing/2014/main" id="{3FAA0E5B-4219-4A7B-8DA5-FDFFB51076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10682" name="Freeform 198">
                    <a:extLst>
                      <a:ext uri="{FF2B5EF4-FFF2-40B4-BE49-F238E27FC236}">
                        <a16:creationId xmlns:a16="http://schemas.microsoft.com/office/drawing/2014/main" id="{5499EB6B-B26A-4A67-9A68-10E647C239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3" name="Freeform 199">
                    <a:extLst>
                      <a:ext uri="{FF2B5EF4-FFF2-40B4-BE49-F238E27FC236}">
                        <a16:creationId xmlns:a16="http://schemas.microsoft.com/office/drawing/2014/main" id="{40345876-8FDB-49BA-BBBD-912D3713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4" name="Freeform 200">
                    <a:extLst>
                      <a:ext uri="{FF2B5EF4-FFF2-40B4-BE49-F238E27FC236}">
                        <a16:creationId xmlns:a16="http://schemas.microsoft.com/office/drawing/2014/main" id="{4603949E-9F9D-475D-88F1-784331CFFD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74" name="Group 201">
                  <a:extLst>
                    <a:ext uri="{FF2B5EF4-FFF2-40B4-BE49-F238E27FC236}">
                      <a16:creationId xmlns:a16="http://schemas.microsoft.com/office/drawing/2014/main" id="{DA3B56A2-E51C-4CF7-8633-4C98EA844A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10679" name="Freeform 202">
                    <a:extLst>
                      <a:ext uri="{FF2B5EF4-FFF2-40B4-BE49-F238E27FC236}">
                        <a16:creationId xmlns:a16="http://schemas.microsoft.com/office/drawing/2014/main" id="{B4ACB8BB-F332-4D90-BF04-D6808C390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0" name="Freeform 203">
                    <a:extLst>
                      <a:ext uri="{FF2B5EF4-FFF2-40B4-BE49-F238E27FC236}">
                        <a16:creationId xmlns:a16="http://schemas.microsoft.com/office/drawing/2014/main" id="{F7E75752-B696-4CDB-BF92-CC2819C4EC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81" name="Freeform 204">
                    <a:extLst>
                      <a:ext uri="{FF2B5EF4-FFF2-40B4-BE49-F238E27FC236}">
                        <a16:creationId xmlns:a16="http://schemas.microsoft.com/office/drawing/2014/main" id="{7A0EC8FA-65A6-4C4D-8304-263CFE9DE3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75" name="Group 205">
                  <a:extLst>
                    <a:ext uri="{FF2B5EF4-FFF2-40B4-BE49-F238E27FC236}">
                      <a16:creationId xmlns:a16="http://schemas.microsoft.com/office/drawing/2014/main" id="{2DD586C9-A357-4822-BE32-37513ED65A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10676" name="Freeform 206">
                    <a:extLst>
                      <a:ext uri="{FF2B5EF4-FFF2-40B4-BE49-F238E27FC236}">
                        <a16:creationId xmlns:a16="http://schemas.microsoft.com/office/drawing/2014/main" id="{BE3067FF-B014-4963-B652-397C3E5E42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77" name="Freeform 207">
                    <a:extLst>
                      <a:ext uri="{FF2B5EF4-FFF2-40B4-BE49-F238E27FC236}">
                        <a16:creationId xmlns:a16="http://schemas.microsoft.com/office/drawing/2014/main" id="{C43A88CE-40BE-47C4-A65B-91ED278472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78" name="Freeform 208">
                    <a:extLst>
                      <a:ext uri="{FF2B5EF4-FFF2-40B4-BE49-F238E27FC236}">
                        <a16:creationId xmlns:a16="http://schemas.microsoft.com/office/drawing/2014/main" id="{77C1B46A-7520-4417-AE8B-E6D92B2F3C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00" name="Group 209">
                <a:extLst>
                  <a:ext uri="{FF2B5EF4-FFF2-40B4-BE49-F238E27FC236}">
                    <a16:creationId xmlns:a16="http://schemas.microsoft.com/office/drawing/2014/main" id="{DC0CCD49-1D42-49F0-9706-D23AA3E181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10668" name="Freeform 210">
                  <a:extLst>
                    <a:ext uri="{FF2B5EF4-FFF2-40B4-BE49-F238E27FC236}">
                      <a16:creationId xmlns:a16="http://schemas.microsoft.com/office/drawing/2014/main" id="{7799524E-951D-4037-A6AC-08DBAFF6EF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0 w 25"/>
                    <a:gd name="T1" fmla="*/ 0 h 69"/>
                    <a:gd name="T2" fmla="*/ 0 w 25"/>
                    <a:gd name="T3" fmla="*/ 0 h 69"/>
                    <a:gd name="T4" fmla="*/ 0 w 25"/>
                    <a:gd name="T5" fmla="*/ 0 h 69"/>
                    <a:gd name="T6" fmla="*/ 0 w 25"/>
                    <a:gd name="T7" fmla="*/ 0 h 69"/>
                    <a:gd name="T8" fmla="*/ 0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9" name="Freeform 211">
                  <a:extLst>
                    <a:ext uri="{FF2B5EF4-FFF2-40B4-BE49-F238E27FC236}">
                      <a16:creationId xmlns:a16="http://schemas.microsoft.com/office/drawing/2014/main" id="{A9972E19-0EC4-47FD-9ECF-B577B081D4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1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0" name="Freeform 212">
                  <a:extLst>
                    <a:ext uri="{FF2B5EF4-FFF2-40B4-BE49-F238E27FC236}">
                      <a16:creationId xmlns:a16="http://schemas.microsoft.com/office/drawing/2014/main" id="{5F1EBF4F-0C1A-4D43-9DC9-75083AA08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1" name="Group 213">
                <a:extLst>
                  <a:ext uri="{FF2B5EF4-FFF2-40B4-BE49-F238E27FC236}">
                    <a16:creationId xmlns:a16="http://schemas.microsoft.com/office/drawing/2014/main" id="{1828F6FA-6416-4ADB-AFBF-6B31542974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10665" name="Freeform 214">
                  <a:extLst>
                    <a:ext uri="{FF2B5EF4-FFF2-40B4-BE49-F238E27FC236}">
                      <a16:creationId xmlns:a16="http://schemas.microsoft.com/office/drawing/2014/main" id="{326CFCCA-E7C6-4E24-B449-0AB2468796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6" name="Freeform 215">
                  <a:extLst>
                    <a:ext uri="{FF2B5EF4-FFF2-40B4-BE49-F238E27FC236}">
                      <a16:creationId xmlns:a16="http://schemas.microsoft.com/office/drawing/2014/main" id="{F122A773-FD0A-4D3F-B489-A4C670958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7" name="Freeform 216">
                  <a:extLst>
                    <a:ext uri="{FF2B5EF4-FFF2-40B4-BE49-F238E27FC236}">
                      <a16:creationId xmlns:a16="http://schemas.microsoft.com/office/drawing/2014/main" id="{EFAEAA7A-3CBC-4FAA-B367-E62ABA8EE1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2" name="Group 217">
                <a:extLst>
                  <a:ext uri="{FF2B5EF4-FFF2-40B4-BE49-F238E27FC236}">
                    <a16:creationId xmlns:a16="http://schemas.microsoft.com/office/drawing/2014/main" id="{9CC8C1C3-5A17-4BED-9A22-2B360C30A2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10662" name="Freeform 218">
                  <a:extLst>
                    <a:ext uri="{FF2B5EF4-FFF2-40B4-BE49-F238E27FC236}">
                      <a16:creationId xmlns:a16="http://schemas.microsoft.com/office/drawing/2014/main" id="{75D59C6E-4CA2-42AC-953F-638234AE0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3" name="Freeform 219">
                  <a:extLst>
                    <a:ext uri="{FF2B5EF4-FFF2-40B4-BE49-F238E27FC236}">
                      <a16:creationId xmlns:a16="http://schemas.microsoft.com/office/drawing/2014/main" id="{34A3D6F8-CC1E-45A2-B1AE-DC03885D69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4" name="Freeform 220">
                  <a:extLst>
                    <a:ext uri="{FF2B5EF4-FFF2-40B4-BE49-F238E27FC236}">
                      <a16:creationId xmlns:a16="http://schemas.microsoft.com/office/drawing/2014/main" id="{CF1A0295-4CA7-4989-9558-1EF7FA7E4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0 w 82"/>
                    <a:gd name="T9" fmla="*/ 0 h 35"/>
                    <a:gd name="T10" fmla="*/ 0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03" name="Freeform 221">
                <a:extLst>
                  <a:ext uri="{FF2B5EF4-FFF2-40B4-BE49-F238E27FC236}">
                    <a16:creationId xmlns:a16="http://schemas.microsoft.com/office/drawing/2014/main" id="{34BF3733-BB96-4C3E-A37C-CF0C459CC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 w 24"/>
                  <a:gd name="T1" fmla="*/ 0 h 68"/>
                  <a:gd name="T2" fmla="*/ 0 w 24"/>
                  <a:gd name="T3" fmla="*/ 0 h 68"/>
                  <a:gd name="T4" fmla="*/ 1 w 24"/>
                  <a:gd name="T5" fmla="*/ 0 h 68"/>
                  <a:gd name="T6" fmla="*/ 1 w 24"/>
                  <a:gd name="T7" fmla="*/ 0 h 68"/>
                  <a:gd name="T8" fmla="*/ 1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8"/>
                  <a:gd name="T17" fmla="*/ 24 w 24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4" name="Freeform 222">
                <a:extLst>
                  <a:ext uri="{FF2B5EF4-FFF2-40B4-BE49-F238E27FC236}">
                    <a16:creationId xmlns:a16="http://schemas.microsoft.com/office/drawing/2014/main" id="{21A5B486-1C0E-47D1-B995-12ABC510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1 w 72"/>
                  <a:gd name="T3" fmla="*/ 0 h 31"/>
                  <a:gd name="T4" fmla="*/ 1 w 72"/>
                  <a:gd name="T5" fmla="*/ 0 h 31"/>
                  <a:gd name="T6" fmla="*/ 1 w 72"/>
                  <a:gd name="T7" fmla="*/ 0 h 31"/>
                  <a:gd name="T8" fmla="*/ 1 w 72"/>
                  <a:gd name="T9" fmla="*/ 0 h 31"/>
                  <a:gd name="T10" fmla="*/ 1 w 72"/>
                  <a:gd name="T11" fmla="*/ 0 h 31"/>
                  <a:gd name="T12" fmla="*/ 1 w 72"/>
                  <a:gd name="T13" fmla="*/ 0 h 31"/>
                  <a:gd name="T14" fmla="*/ 0 w 72"/>
                  <a:gd name="T15" fmla="*/ 0 h 31"/>
                  <a:gd name="T16" fmla="*/ 1 w 72"/>
                  <a:gd name="T17" fmla="*/ 0 h 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2"/>
                  <a:gd name="T28" fmla="*/ 0 h 31"/>
                  <a:gd name="T29" fmla="*/ 72 w 72"/>
                  <a:gd name="T30" fmla="*/ 31 h 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05" name="Freeform 223">
                <a:extLst>
                  <a:ext uri="{FF2B5EF4-FFF2-40B4-BE49-F238E27FC236}">
                    <a16:creationId xmlns:a16="http://schemas.microsoft.com/office/drawing/2014/main" id="{56738FC5-001E-4BE2-BAFC-D48E4CA1D6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0 h 36"/>
                  <a:gd name="T2" fmla="*/ 0 w 83"/>
                  <a:gd name="T3" fmla="*/ 0 h 36"/>
                  <a:gd name="T4" fmla="*/ 0 w 83"/>
                  <a:gd name="T5" fmla="*/ 0 h 36"/>
                  <a:gd name="T6" fmla="*/ 0 w 83"/>
                  <a:gd name="T7" fmla="*/ 0 h 36"/>
                  <a:gd name="T8" fmla="*/ 0 w 83"/>
                  <a:gd name="T9" fmla="*/ 0 h 36"/>
                  <a:gd name="T10" fmla="*/ 0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36"/>
                  <a:gd name="T23" fmla="*/ 83 w 83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06" name="Group 224">
                <a:extLst>
                  <a:ext uri="{FF2B5EF4-FFF2-40B4-BE49-F238E27FC236}">
                    <a16:creationId xmlns:a16="http://schemas.microsoft.com/office/drawing/2014/main" id="{E508D59C-B6EC-4426-B8B8-5E64631BE1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10659" name="Freeform 225">
                  <a:extLst>
                    <a:ext uri="{FF2B5EF4-FFF2-40B4-BE49-F238E27FC236}">
                      <a16:creationId xmlns:a16="http://schemas.microsoft.com/office/drawing/2014/main" id="{81E457DD-18A8-4667-9422-B348EB825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0" name="Freeform 226">
                  <a:extLst>
                    <a:ext uri="{FF2B5EF4-FFF2-40B4-BE49-F238E27FC236}">
                      <a16:creationId xmlns:a16="http://schemas.microsoft.com/office/drawing/2014/main" id="{88FD7D15-A5D1-4972-BA06-6626817C3C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61" name="Freeform 227">
                  <a:extLst>
                    <a:ext uri="{FF2B5EF4-FFF2-40B4-BE49-F238E27FC236}">
                      <a16:creationId xmlns:a16="http://schemas.microsoft.com/office/drawing/2014/main" id="{85C25072-EB1C-4F2F-8CAA-E7EBAEAEE6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7" name="Group 228">
                <a:extLst>
                  <a:ext uri="{FF2B5EF4-FFF2-40B4-BE49-F238E27FC236}">
                    <a16:creationId xmlns:a16="http://schemas.microsoft.com/office/drawing/2014/main" id="{B6CA9BB7-5F7E-4574-80C6-3E5D852009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10656" name="Freeform 229">
                  <a:extLst>
                    <a:ext uri="{FF2B5EF4-FFF2-40B4-BE49-F238E27FC236}">
                      <a16:creationId xmlns:a16="http://schemas.microsoft.com/office/drawing/2014/main" id="{201B5061-B440-4CE0-9577-FDEF7E3F24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7" name="Freeform 230">
                  <a:extLst>
                    <a:ext uri="{FF2B5EF4-FFF2-40B4-BE49-F238E27FC236}">
                      <a16:creationId xmlns:a16="http://schemas.microsoft.com/office/drawing/2014/main" id="{16C7F404-97AF-4AD4-922B-FB5B076C39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8" name="Freeform 231">
                  <a:extLst>
                    <a:ext uri="{FF2B5EF4-FFF2-40B4-BE49-F238E27FC236}">
                      <a16:creationId xmlns:a16="http://schemas.microsoft.com/office/drawing/2014/main" id="{2E9EBAA9-F0E4-436E-BFEF-62C5440908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0 h 35"/>
                    <a:gd name="T2" fmla="*/ 0 w 83"/>
                    <a:gd name="T3" fmla="*/ 0 h 35"/>
                    <a:gd name="T4" fmla="*/ 0 w 83"/>
                    <a:gd name="T5" fmla="*/ 0 h 35"/>
                    <a:gd name="T6" fmla="*/ 0 w 83"/>
                    <a:gd name="T7" fmla="*/ 0 h 35"/>
                    <a:gd name="T8" fmla="*/ 0 w 83"/>
                    <a:gd name="T9" fmla="*/ 0 h 35"/>
                    <a:gd name="T10" fmla="*/ 0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5"/>
                    <a:gd name="T23" fmla="*/ 83 w 83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8" name="Group 232">
                <a:extLst>
                  <a:ext uri="{FF2B5EF4-FFF2-40B4-BE49-F238E27FC236}">
                    <a16:creationId xmlns:a16="http://schemas.microsoft.com/office/drawing/2014/main" id="{6A3D9742-F3AF-4304-B9A9-891A64ECC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10653" name="Freeform 233">
                  <a:extLst>
                    <a:ext uri="{FF2B5EF4-FFF2-40B4-BE49-F238E27FC236}">
                      <a16:creationId xmlns:a16="http://schemas.microsoft.com/office/drawing/2014/main" id="{6A3F70DC-00C8-466C-AAD3-FEF445E94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" name="Freeform 234">
                  <a:extLst>
                    <a:ext uri="{FF2B5EF4-FFF2-40B4-BE49-F238E27FC236}">
                      <a16:creationId xmlns:a16="http://schemas.microsoft.com/office/drawing/2014/main" id="{099875F5-B9A4-496F-ADD2-451D92F664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5" name="Freeform 235">
                  <a:extLst>
                    <a:ext uri="{FF2B5EF4-FFF2-40B4-BE49-F238E27FC236}">
                      <a16:creationId xmlns:a16="http://schemas.microsoft.com/office/drawing/2014/main" id="{1A6312DA-CA72-4B2B-B95B-106B81D91F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9" name="Group 236">
                <a:extLst>
                  <a:ext uri="{FF2B5EF4-FFF2-40B4-BE49-F238E27FC236}">
                    <a16:creationId xmlns:a16="http://schemas.microsoft.com/office/drawing/2014/main" id="{B634D76B-BEEC-4244-9E5A-11C809624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10650" name="Freeform 237">
                  <a:extLst>
                    <a:ext uri="{FF2B5EF4-FFF2-40B4-BE49-F238E27FC236}">
                      <a16:creationId xmlns:a16="http://schemas.microsoft.com/office/drawing/2014/main" id="{D38C1F14-851A-41E8-B3C1-B1303AB2D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1" name="Freeform 238">
                  <a:extLst>
                    <a:ext uri="{FF2B5EF4-FFF2-40B4-BE49-F238E27FC236}">
                      <a16:creationId xmlns:a16="http://schemas.microsoft.com/office/drawing/2014/main" id="{DDB4C346-DA5E-45B5-9326-4C70B938DA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2" name="Freeform 239">
                  <a:extLst>
                    <a:ext uri="{FF2B5EF4-FFF2-40B4-BE49-F238E27FC236}">
                      <a16:creationId xmlns:a16="http://schemas.microsoft.com/office/drawing/2014/main" id="{B1703B19-5265-4338-9B5C-758552DC9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1 w 80"/>
                    <a:gd name="T9" fmla="*/ 0 h 36"/>
                    <a:gd name="T10" fmla="*/ 1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0"/>
                    <a:gd name="T22" fmla="*/ 0 h 36"/>
                    <a:gd name="T23" fmla="*/ 80 w 8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0" name="Group 240">
                <a:extLst>
                  <a:ext uri="{FF2B5EF4-FFF2-40B4-BE49-F238E27FC236}">
                    <a16:creationId xmlns:a16="http://schemas.microsoft.com/office/drawing/2014/main" id="{4E42E131-DF3D-4472-ABFB-645185E4A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10630" name="Group 241">
                  <a:extLst>
                    <a:ext uri="{FF2B5EF4-FFF2-40B4-BE49-F238E27FC236}">
                      <a16:creationId xmlns:a16="http://schemas.microsoft.com/office/drawing/2014/main" id="{F3F0AB5E-CBA5-463F-89D5-75935901EF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10647" name="Freeform 242">
                    <a:extLst>
                      <a:ext uri="{FF2B5EF4-FFF2-40B4-BE49-F238E27FC236}">
                        <a16:creationId xmlns:a16="http://schemas.microsoft.com/office/drawing/2014/main" id="{E7E7D752-042A-459F-9123-D3DA12961C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48" name="Freeform 243">
                    <a:extLst>
                      <a:ext uri="{FF2B5EF4-FFF2-40B4-BE49-F238E27FC236}">
                        <a16:creationId xmlns:a16="http://schemas.microsoft.com/office/drawing/2014/main" id="{4A4592C1-FCB8-40D5-984C-FEEB1E4341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49" name="Freeform 244">
                    <a:extLst>
                      <a:ext uri="{FF2B5EF4-FFF2-40B4-BE49-F238E27FC236}">
                        <a16:creationId xmlns:a16="http://schemas.microsoft.com/office/drawing/2014/main" id="{35234045-1FB4-47AF-9EE4-2ED6D6F921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31" name="Group 245">
                  <a:extLst>
                    <a:ext uri="{FF2B5EF4-FFF2-40B4-BE49-F238E27FC236}">
                      <a16:creationId xmlns:a16="http://schemas.microsoft.com/office/drawing/2014/main" id="{022A3681-145A-460B-9B94-DB2BF96AB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10644" name="Freeform 246">
                    <a:extLst>
                      <a:ext uri="{FF2B5EF4-FFF2-40B4-BE49-F238E27FC236}">
                        <a16:creationId xmlns:a16="http://schemas.microsoft.com/office/drawing/2014/main" id="{44398D3D-C7A7-4CF3-BB99-F6EE630195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45" name="Freeform 247">
                    <a:extLst>
                      <a:ext uri="{FF2B5EF4-FFF2-40B4-BE49-F238E27FC236}">
                        <a16:creationId xmlns:a16="http://schemas.microsoft.com/office/drawing/2014/main" id="{A151C528-10B5-43FD-B7DE-2705EECBF7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1 w 73"/>
                      <a:gd name="T3" fmla="*/ 0 h 32"/>
                      <a:gd name="T4" fmla="*/ 1 w 73"/>
                      <a:gd name="T5" fmla="*/ 0 h 32"/>
                      <a:gd name="T6" fmla="*/ 1 w 73"/>
                      <a:gd name="T7" fmla="*/ 0 h 32"/>
                      <a:gd name="T8" fmla="*/ 1 w 73"/>
                      <a:gd name="T9" fmla="*/ 0 h 32"/>
                      <a:gd name="T10" fmla="*/ 1 w 73"/>
                      <a:gd name="T11" fmla="*/ 0 h 32"/>
                      <a:gd name="T12" fmla="*/ 1 w 73"/>
                      <a:gd name="T13" fmla="*/ 0 h 32"/>
                      <a:gd name="T14" fmla="*/ 0 w 73"/>
                      <a:gd name="T15" fmla="*/ 0 h 32"/>
                      <a:gd name="T16" fmla="*/ 1 w 73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2"/>
                      <a:gd name="T29" fmla="*/ 73 w 73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46" name="Freeform 248">
                    <a:extLst>
                      <a:ext uri="{FF2B5EF4-FFF2-40B4-BE49-F238E27FC236}">
                        <a16:creationId xmlns:a16="http://schemas.microsoft.com/office/drawing/2014/main" id="{0F6C51CA-EAF7-44BF-8B12-219C43878C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32" name="Group 249">
                  <a:extLst>
                    <a:ext uri="{FF2B5EF4-FFF2-40B4-BE49-F238E27FC236}">
                      <a16:creationId xmlns:a16="http://schemas.microsoft.com/office/drawing/2014/main" id="{DEBEB6CD-F39F-4CB5-A7E7-EA1D2A928D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10641" name="Freeform 250">
                    <a:extLst>
                      <a:ext uri="{FF2B5EF4-FFF2-40B4-BE49-F238E27FC236}">
                        <a16:creationId xmlns:a16="http://schemas.microsoft.com/office/drawing/2014/main" id="{AEAA779D-050C-448E-A571-A6342D4F26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42" name="Freeform 251">
                    <a:extLst>
                      <a:ext uri="{FF2B5EF4-FFF2-40B4-BE49-F238E27FC236}">
                        <a16:creationId xmlns:a16="http://schemas.microsoft.com/office/drawing/2014/main" id="{C91292D8-1A8C-4CD0-A228-00A0BD86DD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43" name="Freeform 252">
                    <a:extLst>
                      <a:ext uri="{FF2B5EF4-FFF2-40B4-BE49-F238E27FC236}">
                        <a16:creationId xmlns:a16="http://schemas.microsoft.com/office/drawing/2014/main" id="{6D4DAE7C-2575-40CE-A9BF-734A03516B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33" name="Group 253">
                  <a:extLst>
                    <a:ext uri="{FF2B5EF4-FFF2-40B4-BE49-F238E27FC236}">
                      <a16:creationId xmlns:a16="http://schemas.microsoft.com/office/drawing/2014/main" id="{635DBC29-1617-4E0D-BE2D-698D937548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10638" name="Freeform 254">
                    <a:extLst>
                      <a:ext uri="{FF2B5EF4-FFF2-40B4-BE49-F238E27FC236}">
                        <a16:creationId xmlns:a16="http://schemas.microsoft.com/office/drawing/2014/main" id="{1A5599EE-FB02-48A6-8402-A6ED63F35F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39" name="Freeform 255">
                    <a:extLst>
                      <a:ext uri="{FF2B5EF4-FFF2-40B4-BE49-F238E27FC236}">
                        <a16:creationId xmlns:a16="http://schemas.microsoft.com/office/drawing/2014/main" id="{E14B3E34-9F52-4369-A8E9-BA34F0B696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40" name="Freeform 256">
                    <a:extLst>
                      <a:ext uri="{FF2B5EF4-FFF2-40B4-BE49-F238E27FC236}">
                        <a16:creationId xmlns:a16="http://schemas.microsoft.com/office/drawing/2014/main" id="{209C0366-1763-43B9-8DF5-C514B51A67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34" name="Group 257">
                  <a:extLst>
                    <a:ext uri="{FF2B5EF4-FFF2-40B4-BE49-F238E27FC236}">
                      <a16:creationId xmlns:a16="http://schemas.microsoft.com/office/drawing/2014/main" id="{78280180-D569-46E6-BAC6-66D6463606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10635" name="Freeform 258">
                    <a:extLst>
                      <a:ext uri="{FF2B5EF4-FFF2-40B4-BE49-F238E27FC236}">
                        <a16:creationId xmlns:a16="http://schemas.microsoft.com/office/drawing/2014/main" id="{EC2FF576-6955-43CC-88B0-381D21669E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 w 25"/>
                      <a:gd name="T1" fmla="*/ 0 h 67"/>
                      <a:gd name="T2" fmla="*/ 0 w 25"/>
                      <a:gd name="T3" fmla="*/ 0 h 67"/>
                      <a:gd name="T4" fmla="*/ 1 w 25"/>
                      <a:gd name="T5" fmla="*/ 0 h 67"/>
                      <a:gd name="T6" fmla="*/ 1 w 25"/>
                      <a:gd name="T7" fmla="*/ 0 h 67"/>
                      <a:gd name="T8" fmla="*/ 1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7"/>
                      <a:gd name="T17" fmla="*/ 25 w 2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36" name="Freeform 259">
                    <a:extLst>
                      <a:ext uri="{FF2B5EF4-FFF2-40B4-BE49-F238E27FC236}">
                        <a16:creationId xmlns:a16="http://schemas.microsoft.com/office/drawing/2014/main" id="{8E8ABE71-B832-4DC9-88FB-33E7B88B0E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37" name="Freeform 260">
                    <a:extLst>
                      <a:ext uri="{FF2B5EF4-FFF2-40B4-BE49-F238E27FC236}">
                        <a16:creationId xmlns:a16="http://schemas.microsoft.com/office/drawing/2014/main" id="{65778F9F-320C-4291-8B86-BD206C3D3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0 w 83"/>
                      <a:gd name="T3" fmla="*/ 0 h 35"/>
                      <a:gd name="T4" fmla="*/ 0 w 83"/>
                      <a:gd name="T5" fmla="*/ 0 h 35"/>
                      <a:gd name="T6" fmla="*/ 0 w 83"/>
                      <a:gd name="T7" fmla="*/ 0 h 35"/>
                      <a:gd name="T8" fmla="*/ 0 w 83"/>
                      <a:gd name="T9" fmla="*/ 0 h 35"/>
                      <a:gd name="T10" fmla="*/ 0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11" name="Group 261">
                <a:extLst>
                  <a:ext uri="{FF2B5EF4-FFF2-40B4-BE49-F238E27FC236}">
                    <a16:creationId xmlns:a16="http://schemas.microsoft.com/office/drawing/2014/main" id="{C2F34DC5-AB0D-4BC4-A6A2-AE4BDA7E29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10610" name="Group 262">
                  <a:extLst>
                    <a:ext uri="{FF2B5EF4-FFF2-40B4-BE49-F238E27FC236}">
                      <a16:creationId xmlns:a16="http://schemas.microsoft.com/office/drawing/2014/main" id="{C9791B03-27DE-4311-A0FD-7888810E4E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10627" name="Freeform 263">
                    <a:extLst>
                      <a:ext uri="{FF2B5EF4-FFF2-40B4-BE49-F238E27FC236}">
                        <a16:creationId xmlns:a16="http://schemas.microsoft.com/office/drawing/2014/main" id="{B3BDCF6F-A20B-47CF-89B7-36C5201CF0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8" name="Freeform 264">
                    <a:extLst>
                      <a:ext uri="{FF2B5EF4-FFF2-40B4-BE49-F238E27FC236}">
                        <a16:creationId xmlns:a16="http://schemas.microsoft.com/office/drawing/2014/main" id="{83D7B864-400F-4FBB-B286-5DC4F2EAE3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9" name="Freeform 265">
                    <a:extLst>
                      <a:ext uri="{FF2B5EF4-FFF2-40B4-BE49-F238E27FC236}">
                        <a16:creationId xmlns:a16="http://schemas.microsoft.com/office/drawing/2014/main" id="{227AFF8B-D0EF-45DA-8896-B6FF320983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11" name="Group 266">
                  <a:extLst>
                    <a:ext uri="{FF2B5EF4-FFF2-40B4-BE49-F238E27FC236}">
                      <a16:creationId xmlns:a16="http://schemas.microsoft.com/office/drawing/2014/main" id="{4523A54F-4A17-4CCE-9EBA-D886B843C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10624" name="Freeform 267">
                    <a:extLst>
                      <a:ext uri="{FF2B5EF4-FFF2-40B4-BE49-F238E27FC236}">
                        <a16:creationId xmlns:a16="http://schemas.microsoft.com/office/drawing/2014/main" id="{8060BB1B-BBAE-4E86-822E-87CA78258F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5" name="Freeform 268">
                    <a:extLst>
                      <a:ext uri="{FF2B5EF4-FFF2-40B4-BE49-F238E27FC236}">
                        <a16:creationId xmlns:a16="http://schemas.microsoft.com/office/drawing/2014/main" id="{639D363F-26CD-44C0-9CCC-6A21ABD539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6" name="Freeform 269">
                    <a:extLst>
                      <a:ext uri="{FF2B5EF4-FFF2-40B4-BE49-F238E27FC236}">
                        <a16:creationId xmlns:a16="http://schemas.microsoft.com/office/drawing/2014/main" id="{37CEEC8C-0B65-4314-A4BD-74ACBCBBAB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0 h 38"/>
                      <a:gd name="T2" fmla="*/ 1 w 81"/>
                      <a:gd name="T3" fmla="*/ 0 h 38"/>
                      <a:gd name="T4" fmla="*/ 1 w 81"/>
                      <a:gd name="T5" fmla="*/ 0 h 38"/>
                      <a:gd name="T6" fmla="*/ 1 w 81"/>
                      <a:gd name="T7" fmla="*/ 0 h 38"/>
                      <a:gd name="T8" fmla="*/ 1 w 81"/>
                      <a:gd name="T9" fmla="*/ 0 h 38"/>
                      <a:gd name="T10" fmla="*/ 1 w 81"/>
                      <a:gd name="T11" fmla="*/ 0 h 38"/>
                      <a:gd name="T12" fmla="*/ 0 w 81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8"/>
                      <a:gd name="T23" fmla="*/ 81 w 81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12" name="Group 270">
                  <a:extLst>
                    <a:ext uri="{FF2B5EF4-FFF2-40B4-BE49-F238E27FC236}">
                      <a16:creationId xmlns:a16="http://schemas.microsoft.com/office/drawing/2014/main" id="{5F5A1ED6-5312-4DDA-8191-509BF35A91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10621" name="Freeform 271">
                    <a:extLst>
                      <a:ext uri="{FF2B5EF4-FFF2-40B4-BE49-F238E27FC236}">
                        <a16:creationId xmlns:a16="http://schemas.microsoft.com/office/drawing/2014/main" id="{EC396D97-9352-4516-856F-006FC88199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2" name="Freeform 272">
                    <a:extLst>
                      <a:ext uri="{FF2B5EF4-FFF2-40B4-BE49-F238E27FC236}">
                        <a16:creationId xmlns:a16="http://schemas.microsoft.com/office/drawing/2014/main" id="{90D8646C-F472-43D3-ABF6-AF868BD3F6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3" name="Freeform 273">
                    <a:extLst>
                      <a:ext uri="{FF2B5EF4-FFF2-40B4-BE49-F238E27FC236}">
                        <a16:creationId xmlns:a16="http://schemas.microsoft.com/office/drawing/2014/main" id="{25F0DB8A-47B6-4F24-9563-11E5F8BF69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13" name="Group 274">
                  <a:extLst>
                    <a:ext uri="{FF2B5EF4-FFF2-40B4-BE49-F238E27FC236}">
                      <a16:creationId xmlns:a16="http://schemas.microsoft.com/office/drawing/2014/main" id="{75ED8600-B7AA-4924-BB55-D86C682A80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10618" name="Freeform 275">
                    <a:extLst>
                      <a:ext uri="{FF2B5EF4-FFF2-40B4-BE49-F238E27FC236}">
                        <a16:creationId xmlns:a16="http://schemas.microsoft.com/office/drawing/2014/main" id="{27E4F827-640E-43C7-A3E2-927CF4C25C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19" name="Freeform 276">
                    <a:extLst>
                      <a:ext uri="{FF2B5EF4-FFF2-40B4-BE49-F238E27FC236}">
                        <a16:creationId xmlns:a16="http://schemas.microsoft.com/office/drawing/2014/main" id="{FDB4793D-457D-4937-9FF2-F492383134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20" name="Freeform 277">
                    <a:extLst>
                      <a:ext uri="{FF2B5EF4-FFF2-40B4-BE49-F238E27FC236}">
                        <a16:creationId xmlns:a16="http://schemas.microsoft.com/office/drawing/2014/main" id="{F34A8DC5-217A-4E91-8CE0-85F56BDBA3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14" name="Group 278">
                  <a:extLst>
                    <a:ext uri="{FF2B5EF4-FFF2-40B4-BE49-F238E27FC236}">
                      <a16:creationId xmlns:a16="http://schemas.microsoft.com/office/drawing/2014/main" id="{9099ECBE-702C-452E-9EED-029164408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10615" name="Freeform 279">
                    <a:extLst>
                      <a:ext uri="{FF2B5EF4-FFF2-40B4-BE49-F238E27FC236}">
                        <a16:creationId xmlns:a16="http://schemas.microsoft.com/office/drawing/2014/main" id="{FDBA89FB-8D4B-41CB-B5CA-1FFFD19945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68"/>
                      <a:gd name="T17" fmla="*/ 23 w 23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16" name="Freeform 280">
                    <a:extLst>
                      <a:ext uri="{FF2B5EF4-FFF2-40B4-BE49-F238E27FC236}">
                        <a16:creationId xmlns:a16="http://schemas.microsoft.com/office/drawing/2014/main" id="{9114EF5B-DB2F-4005-B0E6-D5106E0407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17" name="Freeform 281">
                    <a:extLst>
                      <a:ext uri="{FF2B5EF4-FFF2-40B4-BE49-F238E27FC236}">
                        <a16:creationId xmlns:a16="http://schemas.microsoft.com/office/drawing/2014/main" id="{1143BD69-BEFB-4D89-8A0E-89AB44B845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12" name="Group 282">
                <a:extLst>
                  <a:ext uri="{FF2B5EF4-FFF2-40B4-BE49-F238E27FC236}">
                    <a16:creationId xmlns:a16="http://schemas.microsoft.com/office/drawing/2014/main" id="{572C5363-DEA2-4702-895E-C6A2FED1B3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10607" name="Freeform 283">
                  <a:extLst>
                    <a:ext uri="{FF2B5EF4-FFF2-40B4-BE49-F238E27FC236}">
                      <a16:creationId xmlns:a16="http://schemas.microsoft.com/office/drawing/2014/main" id="{E9833506-97D8-4453-8655-D76B5239A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8" name="Freeform 284">
                  <a:extLst>
                    <a:ext uri="{FF2B5EF4-FFF2-40B4-BE49-F238E27FC236}">
                      <a16:creationId xmlns:a16="http://schemas.microsoft.com/office/drawing/2014/main" id="{6BF11F7F-7D21-4E8B-8A53-788ED8659E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1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9" name="Freeform 285">
                  <a:extLst>
                    <a:ext uri="{FF2B5EF4-FFF2-40B4-BE49-F238E27FC236}">
                      <a16:creationId xmlns:a16="http://schemas.microsoft.com/office/drawing/2014/main" id="{24886AA2-6099-411F-8CCF-F4AEF90479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3" name="Group 286">
                <a:extLst>
                  <a:ext uri="{FF2B5EF4-FFF2-40B4-BE49-F238E27FC236}">
                    <a16:creationId xmlns:a16="http://schemas.microsoft.com/office/drawing/2014/main" id="{F5771B8E-BC7A-4E64-9551-3AC1AFF74D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10604" name="Freeform 287">
                  <a:extLst>
                    <a:ext uri="{FF2B5EF4-FFF2-40B4-BE49-F238E27FC236}">
                      <a16:creationId xmlns:a16="http://schemas.microsoft.com/office/drawing/2014/main" id="{2D592421-C065-4975-8C9E-84F23AF168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5" name="Freeform 288">
                  <a:extLst>
                    <a:ext uri="{FF2B5EF4-FFF2-40B4-BE49-F238E27FC236}">
                      <a16:creationId xmlns:a16="http://schemas.microsoft.com/office/drawing/2014/main" id="{8A78ECD8-CE1D-442D-83D6-3D8E30365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1 w 75"/>
                    <a:gd name="T1" fmla="*/ 0 h 31"/>
                    <a:gd name="T2" fmla="*/ 1 w 75"/>
                    <a:gd name="T3" fmla="*/ 0 h 31"/>
                    <a:gd name="T4" fmla="*/ 1 w 75"/>
                    <a:gd name="T5" fmla="*/ 0 h 31"/>
                    <a:gd name="T6" fmla="*/ 1 w 75"/>
                    <a:gd name="T7" fmla="*/ 0 h 31"/>
                    <a:gd name="T8" fmla="*/ 1 w 75"/>
                    <a:gd name="T9" fmla="*/ 0 h 31"/>
                    <a:gd name="T10" fmla="*/ 1 w 75"/>
                    <a:gd name="T11" fmla="*/ 0 h 31"/>
                    <a:gd name="T12" fmla="*/ 1 w 75"/>
                    <a:gd name="T13" fmla="*/ 0 h 31"/>
                    <a:gd name="T14" fmla="*/ 0 w 75"/>
                    <a:gd name="T15" fmla="*/ 0 h 31"/>
                    <a:gd name="T16" fmla="*/ 1 w 75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1"/>
                    <a:gd name="T29" fmla="*/ 75 w 75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6" name="Freeform 289">
                  <a:extLst>
                    <a:ext uri="{FF2B5EF4-FFF2-40B4-BE49-F238E27FC236}">
                      <a16:creationId xmlns:a16="http://schemas.microsoft.com/office/drawing/2014/main" id="{778B0370-AA10-48EF-9235-A94F03B9C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4" name="Group 290">
                <a:extLst>
                  <a:ext uri="{FF2B5EF4-FFF2-40B4-BE49-F238E27FC236}">
                    <a16:creationId xmlns:a16="http://schemas.microsoft.com/office/drawing/2014/main" id="{F0B8AB1C-499E-4609-A9A1-0704BFF46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10601" name="Freeform 291">
                  <a:extLst>
                    <a:ext uri="{FF2B5EF4-FFF2-40B4-BE49-F238E27FC236}">
                      <a16:creationId xmlns:a16="http://schemas.microsoft.com/office/drawing/2014/main" id="{0AD1775F-0718-4AA4-B9A0-F1F690561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2" name="Freeform 292">
                  <a:extLst>
                    <a:ext uri="{FF2B5EF4-FFF2-40B4-BE49-F238E27FC236}">
                      <a16:creationId xmlns:a16="http://schemas.microsoft.com/office/drawing/2014/main" id="{F143F805-EF95-487A-B5E9-BFFB4F3437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0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3" name="Freeform 293">
                  <a:extLst>
                    <a:ext uri="{FF2B5EF4-FFF2-40B4-BE49-F238E27FC236}">
                      <a16:creationId xmlns:a16="http://schemas.microsoft.com/office/drawing/2014/main" id="{F0E86E9B-27A3-41EE-BED3-FC110345DB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0 h 35"/>
                    <a:gd name="T2" fmla="*/ 1 w 83"/>
                    <a:gd name="T3" fmla="*/ 0 h 35"/>
                    <a:gd name="T4" fmla="*/ 1 w 83"/>
                    <a:gd name="T5" fmla="*/ 0 h 35"/>
                    <a:gd name="T6" fmla="*/ 1 w 83"/>
                    <a:gd name="T7" fmla="*/ 0 h 35"/>
                    <a:gd name="T8" fmla="*/ 1 w 83"/>
                    <a:gd name="T9" fmla="*/ 0 h 35"/>
                    <a:gd name="T10" fmla="*/ 1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5"/>
                    <a:gd name="T23" fmla="*/ 83 w 83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5" name="Group 294">
                <a:extLst>
                  <a:ext uri="{FF2B5EF4-FFF2-40B4-BE49-F238E27FC236}">
                    <a16:creationId xmlns:a16="http://schemas.microsoft.com/office/drawing/2014/main" id="{AF9C858A-BD4A-4314-AF28-BDA436ADD1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10598" name="Freeform 295">
                  <a:extLst>
                    <a:ext uri="{FF2B5EF4-FFF2-40B4-BE49-F238E27FC236}">
                      <a16:creationId xmlns:a16="http://schemas.microsoft.com/office/drawing/2014/main" id="{2EF00461-9D74-4860-9E00-C4AD910904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99" name="Freeform 296">
                  <a:extLst>
                    <a:ext uri="{FF2B5EF4-FFF2-40B4-BE49-F238E27FC236}">
                      <a16:creationId xmlns:a16="http://schemas.microsoft.com/office/drawing/2014/main" id="{5E71CB03-71CF-4A0D-B380-2CFBC4F05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1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00" name="Freeform 297">
                  <a:extLst>
                    <a:ext uri="{FF2B5EF4-FFF2-40B4-BE49-F238E27FC236}">
                      <a16:creationId xmlns:a16="http://schemas.microsoft.com/office/drawing/2014/main" id="{271BED76-B181-4AF6-804F-484E28E305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6" name="Group 298">
                <a:extLst>
                  <a:ext uri="{FF2B5EF4-FFF2-40B4-BE49-F238E27FC236}">
                    <a16:creationId xmlns:a16="http://schemas.microsoft.com/office/drawing/2014/main" id="{1662DCE8-3FCA-4FDE-A22C-8780E17F35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10595" name="Freeform 299">
                  <a:extLst>
                    <a:ext uri="{FF2B5EF4-FFF2-40B4-BE49-F238E27FC236}">
                      <a16:creationId xmlns:a16="http://schemas.microsoft.com/office/drawing/2014/main" id="{A7EDF20E-6473-4767-B7DE-BEC1475FDB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96" name="Freeform 300">
                  <a:extLst>
                    <a:ext uri="{FF2B5EF4-FFF2-40B4-BE49-F238E27FC236}">
                      <a16:creationId xmlns:a16="http://schemas.microsoft.com/office/drawing/2014/main" id="{54229550-AAE8-4976-BA36-1AE3591F8E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0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97" name="Freeform 301">
                  <a:extLst>
                    <a:ext uri="{FF2B5EF4-FFF2-40B4-BE49-F238E27FC236}">
                      <a16:creationId xmlns:a16="http://schemas.microsoft.com/office/drawing/2014/main" id="{904F6BA4-9DFD-46C6-A813-5CA4B15442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17" name="Group 302">
                <a:extLst>
                  <a:ext uri="{FF2B5EF4-FFF2-40B4-BE49-F238E27FC236}">
                    <a16:creationId xmlns:a16="http://schemas.microsoft.com/office/drawing/2014/main" id="{933BC90D-3860-462E-B5E3-4A534A06F1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10575" name="Group 303">
                  <a:extLst>
                    <a:ext uri="{FF2B5EF4-FFF2-40B4-BE49-F238E27FC236}">
                      <a16:creationId xmlns:a16="http://schemas.microsoft.com/office/drawing/2014/main" id="{337005AB-63DB-4ADB-81D5-7D98C84A1E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10592" name="Freeform 304">
                    <a:extLst>
                      <a:ext uri="{FF2B5EF4-FFF2-40B4-BE49-F238E27FC236}">
                        <a16:creationId xmlns:a16="http://schemas.microsoft.com/office/drawing/2014/main" id="{83FCD5ED-6047-44EA-9E8C-CFC49C23A9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93" name="Freeform 305">
                    <a:extLst>
                      <a:ext uri="{FF2B5EF4-FFF2-40B4-BE49-F238E27FC236}">
                        <a16:creationId xmlns:a16="http://schemas.microsoft.com/office/drawing/2014/main" id="{25963EFE-0673-4790-B261-E4808F5EB0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94" name="Freeform 306">
                    <a:extLst>
                      <a:ext uri="{FF2B5EF4-FFF2-40B4-BE49-F238E27FC236}">
                        <a16:creationId xmlns:a16="http://schemas.microsoft.com/office/drawing/2014/main" id="{6616D34A-EBAB-4941-9DEA-DC8045CA16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0 w 82"/>
                      <a:gd name="T3" fmla="*/ 0 h 38"/>
                      <a:gd name="T4" fmla="*/ 0 w 82"/>
                      <a:gd name="T5" fmla="*/ 0 h 38"/>
                      <a:gd name="T6" fmla="*/ 0 w 82"/>
                      <a:gd name="T7" fmla="*/ 0 h 38"/>
                      <a:gd name="T8" fmla="*/ 0 w 82"/>
                      <a:gd name="T9" fmla="*/ 0 h 38"/>
                      <a:gd name="T10" fmla="*/ 0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76" name="Group 307">
                  <a:extLst>
                    <a:ext uri="{FF2B5EF4-FFF2-40B4-BE49-F238E27FC236}">
                      <a16:creationId xmlns:a16="http://schemas.microsoft.com/office/drawing/2014/main" id="{E048EF01-235E-49BC-A2EE-4EFE61F2E0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10589" name="Freeform 308">
                    <a:extLst>
                      <a:ext uri="{FF2B5EF4-FFF2-40B4-BE49-F238E27FC236}">
                        <a16:creationId xmlns:a16="http://schemas.microsoft.com/office/drawing/2014/main" id="{1F85608F-0221-401E-8018-70345A5757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90" name="Freeform 309">
                    <a:extLst>
                      <a:ext uri="{FF2B5EF4-FFF2-40B4-BE49-F238E27FC236}">
                        <a16:creationId xmlns:a16="http://schemas.microsoft.com/office/drawing/2014/main" id="{6E5A0744-7B03-475F-94F1-AD50CBFDBE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1 w 75"/>
                      <a:gd name="T1" fmla="*/ 0 h 32"/>
                      <a:gd name="T2" fmla="*/ 1 w 75"/>
                      <a:gd name="T3" fmla="*/ 0 h 32"/>
                      <a:gd name="T4" fmla="*/ 1 w 75"/>
                      <a:gd name="T5" fmla="*/ 0 h 32"/>
                      <a:gd name="T6" fmla="*/ 1 w 75"/>
                      <a:gd name="T7" fmla="*/ 0 h 32"/>
                      <a:gd name="T8" fmla="*/ 1 w 75"/>
                      <a:gd name="T9" fmla="*/ 0 h 32"/>
                      <a:gd name="T10" fmla="*/ 1 w 75"/>
                      <a:gd name="T11" fmla="*/ 0 h 32"/>
                      <a:gd name="T12" fmla="*/ 1 w 75"/>
                      <a:gd name="T13" fmla="*/ 0 h 32"/>
                      <a:gd name="T14" fmla="*/ 0 w 75"/>
                      <a:gd name="T15" fmla="*/ 0 h 32"/>
                      <a:gd name="T16" fmla="*/ 1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2"/>
                      <a:gd name="T29" fmla="*/ 75 w 75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91" name="Freeform 310">
                    <a:extLst>
                      <a:ext uri="{FF2B5EF4-FFF2-40B4-BE49-F238E27FC236}">
                        <a16:creationId xmlns:a16="http://schemas.microsoft.com/office/drawing/2014/main" id="{92C52AF7-37DE-4EDB-B251-6DE662A5EC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77" name="Group 311">
                  <a:extLst>
                    <a:ext uri="{FF2B5EF4-FFF2-40B4-BE49-F238E27FC236}">
                      <a16:creationId xmlns:a16="http://schemas.microsoft.com/office/drawing/2014/main" id="{65283917-2E1F-4838-8536-A2EE83B00B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10586" name="Freeform 312">
                    <a:extLst>
                      <a:ext uri="{FF2B5EF4-FFF2-40B4-BE49-F238E27FC236}">
                        <a16:creationId xmlns:a16="http://schemas.microsoft.com/office/drawing/2014/main" id="{DEFE666F-ECBE-440F-8CBA-044C6B8243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7" name="Freeform 313">
                    <a:extLst>
                      <a:ext uri="{FF2B5EF4-FFF2-40B4-BE49-F238E27FC236}">
                        <a16:creationId xmlns:a16="http://schemas.microsoft.com/office/drawing/2014/main" id="{1AC4FAFE-48FF-4C5A-8F32-4015E3D6B2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8" name="Freeform 314">
                    <a:extLst>
                      <a:ext uri="{FF2B5EF4-FFF2-40B4-BE49-F238E27FC236}">
                        <a16:creationId xmlns:a16="http://schemas.microsoft.com/office/drawing/2014/main" id="{CD0A25F7-AC86-4CF0-89D5-18DFC36041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78" name="Group 315">
                  <a:extLst>
                    <a:ext uri="{FF2B5EF4-FFF2-40B4-BE49-F238E27FC236}">
                      <a16:creationId xmlns:a16="http://schemas.microsoft.com/office/drawing/2014/main" id="{8324FE0A-B807-40B4-B82E-BD7BAE08AA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10583" name="Freeform 316">
                    <a:extLst>
                      <a:ext uri="{FF2B5EF4-FFF2-40B4-BE49-F238E27FC236}">
                        <a16:creationId xmlns:a16="http://schemas.microsoft.com/office/drawing/2014/main" id="{4E388AB8-65D7-4C4C-AE76-0F9FBA7B21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4" name="Freeform 317">
                    <a:extLst>
                      <a:ext uri="{FF2B5EF4-FFF2-40B4-BE49-F238E27FC236}">
                        <a16:creationId xmlns:a16="http://schemas.microsoft.com/office/drawing/2014/main" id="{B73AA2FB-BB1D-4A0B-9765-575C8E72BC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5" name="Freeform 318">
                    <a:extLst>
                      <a:ext uri="{FF2B5EF4-FFF2-40B4-BE49-F238E27FC236}">
                        <a16:creationId xmlns:a16="http://schemas.microsoft.com/office/drawing/2014/main" id="{EF37496D-5B40-47C4-939F-F5CB197831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79" name="Group 319">
                  <a:extLst>
                    <a:ext uri="{FF2B5EF4-FFF2-40B4-BE49-F238E27FC236}">
                      <a16:creationId xmlns:a16="http://schemas.microsoft.com/office/drawing/2014/main" id="{39CA48AB-6E7C-4C01-874A-C1F15B3246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10580" name="Freeform 320">
                    <a:extLst>
                      <a:ext uri="{FF2B5EF4-FFF2-40B4-BE49-F238E27FC236}">
                        <a16:creationId xmlns:a16="http://schemas.microsoft.com/office/drawing/2014/main" id="{3B80B46C-688D-4F13-BE86-D127B5FFCA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0 w 25"/>
                      <a:gd name="T1" fmla="*/ 0 h 67"/>
                      <a:gd name="T2" fmla="*/ 0 w 25"/>
                      <a:gd name="T3" fmla="*/ 0 h 67"/>
                      <a:gd name="T4" fmla="*/ 0 w 25"/>
                      <a:gd name="T5" fmla="*/ 0 h 67"/>
                      <a:gd name="T6" fmla="*/ 0 w 25"/>
                      <a:gd name="T7" fmla="*/ 0 h 67"/>
                      <a:gd name="T8" fmla="*/ 0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7"/>
                      <a:gd name="T17" fmla="*/ 25 w 2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1" name="Freeform 321">
                    <a:extLst>
                      <a:ext uri="{FF2B5EF4-FFF2-40B4-BE49-F238E27FC236}">
                        <a16:creationId xmlns:a16="http://schemas.microsoft.com/office/drawing/2014/main" id="{80304F46-FE9B-4E00-905D-18086EB692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82" name="Freeform 322">
                    <a:extLst>
                      <a:ext uri="{FF2B5EF4-FFF2-40B4-BE49-F238E27FC236}">
                        <a16:creationId xmlns:a16="http://schemas.microsoft.com/office/drawing/2014/main" id="{4115A04C-15A1-4CAB-8DE6-2B8F659B55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0 h 35"/>
                      <a:gd name="T2" fmla="*/ 1 w 81"/>
                      <a:gd name="T3" fmla="*/ 0 h 35"/>
                      <a:gd name="T4" fmla="*/ 1 w 81"/>
                      <a:gd name="T5" fmla="*/ 0 h 35"/>
                      <a:gd name="T6" fmla="*/ 1 w 81"/>
                      <a:gd name="T7" fmla="*/ 0 h 35"/>
                      <a:gd name="T8" fmla="*/ 1 w 81"/>
                      <a:gd name="T9" fmla="*/ 0 h 35"/>
                      <a:gd name="T10" fmla="*/ 1 w 81"/>
                      <a:gd name="T11" fmla="*/ 0 h 35"/>
                      <a:gd name="T12" fmla="*/ 0 w 81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5"/>
                      <a:gd name="T23" fmla="*/ 81 w 81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18" name="Group 323">
                <a:extLst>
                  <a:ext uri="{FF2B5EF4-FFF2-40B4-BE49-F238E27FC236}">
                    <a16:creationId xmlns:a16="http://schemas.microsoft.com/office/drawing/2014/main" id="{58C648C4-3A6C-49DA-A841-1C7F53EA67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10555" name="Group 324">
                  <a:extLst>
                    <a:ext uri="{FF2B5EF4-FFF2-40B4-BE49-F238E27FC236}">
                      <a16:creationId xmlns:a16="http://schemas.microsoft.com/office/drawing/2014/main" id="{410E4118-F8BB-410C-BFD9-E438240249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10572" name="Freeform 325">
                    <a:extLst>
                      <a:ext uri="{FF2B5EF4-FFF2-40B4-BE49-F238E27FC236}">
                        <a16:creationId xmlns:a16="http://schemas.microsoft.com/office/drawing/2014/main" id="{A463E008-9F80-4E91-BB4F-54D375CC02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3" name="Freeform 326">
                    <a:extLst>
                      <a:ext uri="{FF2B5EF4-FFF2-40B4-BE49-F238E27FC236}">
                        <a16:creationId xmlns:a16="http://schemas.microsoft.com/office/drawing/2014/main" id="{594FA314-7E45-4A9C-B8DA-449DA55144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4" name="Freeform 327">
                    <a:extLst>
                      <a:ext uri="{FF2B5EF4-FFF2-40B4-BE49-F238E27FC236}">
                        <a16:creationId xmlns:a16="http://schemas.microsoft.com/office/drawing/2014/main" id="{CD12B648-A9F4-4874-87FE-61781C0EE6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6" name="Group 328">
                  <a:extLst>
                    <a:ext uri="{FF2B5EF4-FFF2-40B4-BE49-F238E27FC236}">
                      <a16:creationId xmlns:a16="http://schemas.microsoft.com/office/drawing/2014/main" id="{359D8344-6512-47F8-9DF5-C340832CFB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10569" name="Freeform 329">
                    <a:extLst>
                      <a:ext uri="{FF2B5EF4-FFF2-40B4-BE49-F238E27FC236}">
                        <a16:creationId xmlns:a16="http://schemas.microsoft.com/office/drawing/2014/main" id="{6A1B3858-805E-4EA5-8D0E-D63F2AD9E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0" name="Freeform 330">
                    <a:extLst>
                      <a:ext uri="{FF2B5EF4-FFF2-40B4-BE49-F238E27FC236}">
                        <a16:creationId xmlns:a16="http://schemas.microsoft.com/office/drawing/2014/main" id="{6896C39C-7CE2-46F9-AA60-DC1320D06F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71" name="Freeform 331">
                    <a:extLst>
                      <a:ext uri="{FF2B5EF4-FFF2-40B4-BE49-F238E27FC236}">
                        <a16:creationId xmlns:a16="http://schemas.microsoft.com/office/drawing/2014/main" id="{F2FC9F54-FE10-41B5-BE83-8F70AEF0F9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7" name="Group 332">
                  <a:extLst>
                    <a:ext uri="{FF2B5EF4-FFF2-40B4-BE49-F238E27FC236}">
                      <a16:creationId xmlns:a16="http://schemas.microsoft.com/office/drawing/2014/main" id="{341F9E42-EF3D-49DE-9A7B-1703ED555A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10566" name="Freeform 333">
                    <a:extLst>
                      <a:ext uri="{FF2B5EF4-FFF2-40B4-BE49-F238E27FC236}">
                        <a16:creationId xmlns:a16="http://schemas.microsoft.com/office/drawing/2014/main" id="{F6EDF039-8BBE-4488-8ED9-92D7D608E9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 w 24"/>
                      <a:gd name="T1" fmla="*/ 0 h 70"/>
                      <a:gd name="T2" fmla="*/ 0 w 24"/>
                      <a:gd name="T3" fmla="*/ 0 h 70"/>
                      <a:gd name="T4" fmla="*/ 1 w 24"/>
                      <a:gd name="T5" fmla="*/ 0 h 70"/>
                      <a:gd name="T6" fmla="*/ 1 w 24"/>
                      <a:gd name="T7" fmla="*/ 0 h 70"/>
                      <a:gd name="T8" fmla="*/ 1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7" name="Freeform 334">
                    <a:extLst>
                      <a:ext uri="{FF2B5EF4-FFF2-40B4-BE49-F238E27FC236}">
                        <a16:creationId xmlns:a16="http://schemas.microsoft.com/office/drawing/2014/main" id="{528BE27E-4084-4392-A9B1-D13F71D5DA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8" name="Freeform 335">
                    <a:extLst>
                      <a:ext uri="{FF2B5EF4-FFF2-40B4-BE49-F238E27FC236}">
                        <a16:creationId xmlns:a16="http://schemas.microsoft.com/office/drawing/2014/main" id="{F7834F7D-B215-4EBE-BD3D-DFE7B845E3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8" name="Group 336">
                  <a:extLst>
                    <a:ext uri="{FF2B5EF4-FFF2-40B4-BE49-F238E27FC236}">
                      <a16:creationId xmlns:a16="http://schemas.microsoft.com/office/drawing/2014/main" id="{27ED99FE-34CD-4CEF-A6F2-162B0478AB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10563" name="Freeform 337">
                    <a:extLst>
                      <a:ext uri="{FF2B5EF4-FFF2-40B4-BE49-F238E27FC236}">
                        <a16:creationId xmlns:a16="http://schemas.microsoft.com/office/drawing/2014/main" id="{258FC25E-9B3A-491D-A76D-AF2B53E44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4" name="Freeform 338">
                    <a:extLst>
                      <a:ext uri="{FF2B5EF4-FFF2-40B4-BE49-F238E27FC236}">
                        <a16:creationId xmlns:a16="http://schemas.microsoft.com/office/drawing/2014/main" id="{E7771F6D-7730-4392-BF58-12733C696A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5" name="Freeform 339">
                    <a:extLst>
                      <a:ext uri="{FF2B5EF4-FFF2-40B4-BE49-F238E27FC236}">
                        <a16:creationId xmlns:a16="http://schemas.microsoft.com/office/drawing/2014/main" id="{4D3A9F89-7491-4D68-B04C-422A43AFBC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59" name="Group 340">
                  <a:extLst>
                    <a:ext uri="{FF2B5EF4-FFF2-40B4-BE49-F238E27FC236}">
                      <a16:creationId xmlns:a16="http://schemas.microsoft.com/office/drawing/2014/main" id="{7F825B55-AA57-4AC2-9345-E0BA671350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10560" name="Freeform 341">
                    <a:extLst>
                      <a:ext uri="{FF2B5EF4-FFF2-40B4-BE49-F238E27FC236}">
                        <a16:creationId xmlns:a16="http://schemas.microsoft.com/office/drawing/2014/main" id="{FFA70FFC-C054-4FDF-AD97-B55C20614F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1" name="Freeform 342">
                    <a:extLst>
                      <a:ext uri="{FF2B5EF4-FFF2-40B4-BE49-F238E27FC236}">
                        <a16:creationId xmlns:a16="http://schemas.microsoft.com/office/drawing/2014/main" id="{5374511A-4F5A-4A2C-93E9-2B4B40BDE7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62" name="Freeform 343">
                    <a:extLst>
                      <a:ext uri="{FF2B5EF4-FFF2-40B4-BE49-F238E27FC236}">
                        <a16:creationId xmlns:a16="http://schemas.microsoft.com/office/drawing/2014/main" id="{239BD7D7-F5CF-44F5-BC52-FDD7E56ED6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19" name="Group 344">
                <a:extLst>
                  <a:ext uri="{FF2B5EF4-FFF2-40B4-BE49-F238E27FC236}">
                    <a16:creationId xmlns:a16="http://schemas.microsoft.com/office/drawing/2014/main" id="{CF61A3F2-0581-45D4-965D-8F120F690D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10552" name="Freeform 345">
                  <a:extLst>
                    <a:ext uri="{FF2B5EF4-FFF2-40B4-BE49-F238E27FC236}">
                      <a16:creationId xmlns:a16="http://schemas.microsoft.com/office/drawing/2014/main" id="{1DB18B52-9F3A-471E-BA4C-C1D02F6B83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9"/>
                    <a:gd name="T17" fmla="*/ 24 w 24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3" name="Freeform 346">
                  <a:extLst>
                    <a:ext uri="{FF2B5EF4-FFF2-40B4-BE49-F238E27FC236}">
                      <a16:creationId xmlns:a16="http://schemas.microsoft.com/office/drawing/2014/main" id="{A98FB144-2A7F-43E6-9447-E2433E3189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1 w 72"/>
                    <a:gd name="T3" fmla="*/ 0 h 31"/>
                    <a:gd name="T4" fmla="*/ 1 w 72"/>
                    <a:gd name="T5" fmla="*/ 0 h 31"/>
                    <a:gd name="T6" fmla="*/ 1 w 72"/>
                    <a:gd name="T7" fmla="*/ 0 h 31"/>
                    <a:gd name="T8" fmla="*/ 1 w 72"/>
                    <a:gd name="T9" fmla="*/ 0 h 31"/>
                    <a:gd name="T10" fmla="*/ 1 w 72"/>
                    <a:gd name="T11" fmla="*/ 0 h 31"/>
                    <a:gd name="T12" fmla="*/ 1 w 72"/>
                    <a:gd name="T13" fmla="*/ 0 h 31"/>
                    <a:gd name="T14" fmla="*/ 0 w 72"/>
                    <a:gd name="T15" fmla="*/ 0 h 31"/>
                    <a:gd name="T16" fmla="*/ 1 w 72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1"/>
                    <a:gd name="T29" fmla="*/ 72 w 72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4" name="Freeform 347">
                  <a:extLst>
                    <a:ext uri="{FF2B5EF4-FFF2-40B4-BE49-F238E27FC236}">
                      <a16:creationId xmlns:a16="http://schemas.microsoft.com/office/drawing/2014/main" id="{99B39715-89A6-4912-88B7-2B2CEA3312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0" name="Group 348">
                <a:extLst>
                  <a:ext uri="{FF2B5EF4-FFF2-40B4-BE49-F238E27FC236}">
                    <a16:creationId xmlns:a16="http://schemas.microsoft.com/office/drawing/2014/main" id="{D0D0FA07-4C94-487A-B141-63E9373B96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10549" name="Freeform 349">
                  <a:extLst>
                    <a:ext uri="{FF2B5EF4-FFF2-40B4-BE49-F238E27FC236}">
                      <a16:creationId xmlns:a16="http://schemas.microsoft.com/office/drawing/2014/main" id="{7D23D5F5-200A-444D-B012-A778DFC25E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1 w 38"/>
                    <a:gd name="T1" fmla="*/ 0 h 69"/>
                    <a:gd name="T2" fmla="*/ 0 w 38"/>
                    <a:gd name="T3" fmla="*/ 0 h 69"/>
                    <a:gd name="T4" fmla="*/ 1 w 38"/>
                    <a:gd name="T5" fmla="*/ 0 h 69"/>
                    <a:gd name="T6" fmla="*/ 1 w 38"/>
                    <a:gd name="T7" fmla="*/ 0 h 69"/>
                    <a:gd name="T8" fmla="*/ 1 w 38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69"/>
                    <a:gd name="T17" fmla="*/ 38 w 38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0" name="Freeform 350">
                  <a:extLst>
                    <a:ext uri="{FF2B5EF4-FFF2-40B4-BE49-F238E27FC236}">
                      <a16:creationId xmlns:a16="http://schemas.microsoft.com/office/drawing/2014/main" id="{5E6CF977-F360-4CA8-85BD-A0BE291DDD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51" name="Freeform 351">
                  <a:extLst>
                    <a:ext uri="{FF2B5EF4-FFF2-40B4-BE49-F238E27FC236}">
                      <a16:creationId xmlns:a16="http://schemas.microsoft.com/office/drawing/2014/main" id="{4832275F-49F6-48AB-B9D9-0CA9CB22E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0 h 31"/>
                    <a:gd name="T2" fmla="*/ 0 w 65"/>
                    <a:gd name="T3" fmla="*/ 0 h 31"/>
                    <a:gd name="T4" fmla="*/ 0 w 65"/>
                    <a:gd name="T5" fmla="*/ 0 h 31"/>
                    <a:gd name="T6" fmla="*/ 0 w 65"/>
                    <a:gd name="T7" fmla="*/ 0 h 31"/>
                    <a:gd name="T8" fmla="*/ 0 w 65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1"/>
                    <a:gd name="T17" fmla="*/ 65 w 65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1" name="Group 352">
                <a:extLst>
                  <a:ext uri="{FF2B5EF4-FFF2-40B4-BE49-F238E27FC236}">
                    <a16:creationId xmlns:a16="http://schemas.microsoft.com/office/drawing/2014/main" id="{64A0EFA3-D3A6-408D-94A9-BD476532E2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10546" name="Freeform 353">
                  <a:extLst>
                    <a:ext uri="{FF2B5EF4-FFF2-40B4-BE49-F238E27FC236}">
                      <a16:creationId xmlns:a16="http://schemas.microsoft.com/office/drawing/2014/main" id="{F07DC9DB-BE35-4F09-9D19-E3DADD3FF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8"/>
                    <a:gd name="T17" fmla="*/ 39 w 39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7" name="Freeform 354">
                  <a:extLst>
                    <a:ext uri="{FF2B5EF4-FFF2-40B4-BE49-F238E27FC236}">
                      <a16:creationId xmlns:a16="http://schemas.microsoft.com/office/drawing/2014/main" id="{1F9F1863-6292-408F-9EFD-99A2F28931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8" name="Freeform 355">
                  <a:extLst>
                    <a:ext uri="{FF2B5EF4-FFF2-40B4-BE49-F238E27FC236}">
                      <a16:creationId xmlns:a16="http://schemas.microsoft.com/office/drawing/2014/main" id="{C9F82CAC-074D-4B7E-A73B-A39E4B1F3E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1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2" name="Group 356">
                <a:extLst>
                  <a:ext uri="{FF2B5EF4-FFF2-40B4-BE49-F238E27FC236}">
                    <a16:creationId xmlns:a16="http://schemas.microsoft.com/office/drawing/2014/main" id="{B066D999-F3F3-4E28-B71E-69C82F3FBC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10543" name="Freeform 357">
                  <a:extLst>
                    <a:ext uri="{FF2B5EF4-FFF2-40B4-BE49-F238E27FC236}">
                      <a16:creationId xmlns:a16="http://schemas.microsoft.com/office/drawing/2014/main" id="{951C875C-2343-4AAB-B829-06A55F7F75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0 w 41"/>
                    <a:gd name="T1" fmla="*/ 0 h 68"/>
                    <a:gd name="T2" fmla="*/ 0 w 41"/>
                    <a:gd name="T3" fmla="*/ 0 h 68"/>
                    <a:gd name="T4" fmla="*/ 0 w 41"/>
                    <a:gd name="T5" fmla="*/ 0 h 68"/>
                    <a:gd name="T6" fmla="*/ 0 w 41"/>
                    <a:gd name="T7" fmla="*/ 0 h 68"/>
                    <a:gd name="T8" fmla="*/ 0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68"/>
                    <a:gd name="T17" fmla="*/ 41 w 41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4" name="Freeform 358">
                  <a:extLst>
                    <a:ext uri="{FF2B5EF4-FFF2-40B4-BE49-F238E27FC236}">
                      <a16:creationId xmlns:a16="http://schemas.microsoft.com/office/drawing/2014/main" id="{CCC682EE-A2DA-433A-95D8-F80AE4DFC4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1 w 63"/>
                    <a:gd name="T3" fmla="*/ 0 h 33"/>
                    <a:gd name="T4" fmla="*/ 1 w 63"/>
                    <a:gd name="T5" fmla="*/ 0 h 33"/>
                    <a:gd name="T6" fmla="*/ 1 w 63"/>
                    <a:gd name="T7" fmla="*/ 0 h 33"/>
                    <a:gd name="T8" fmla="*/ 0 w 63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3"/>
                    <a:gd name="T17" fmla="*/ 63 w 63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5" name="Freeform 359">
                  <a:extLst>
                    <a:ext uri="{FF2B5EF4-FFF2-40B4-BE49-F238E27FC236}">
                      <a16:creationId xmlns:a16="http://schemas.microsoft.com/office/drawing/2014/main" id="{019D9523-8A4F-4ABC-A487-4CD763AE25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1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3" name="Group 360">
                <a:extLst>
                  <a:ext uri="{FF2B5EF4-FFF2-40B4-BE49-F238E27FC236}">
                    <a16:creationId xmlns:a16="http://schemas.microsoft.com/office/drawing/2014/main" id="{FC3C55F4-B22B-4342-9AA6-BE75A6B751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10540" name="Freeform 361">
                  <a:extLst>
                    <a:ext uri="{FF2B5EF4-FFF2-40B4-BE49-F238E27FC236}">
                      <a16:creationId xmlns:a16="http://schemas.microsoft.com/office/drawing/2014/main" id="{BB1AD257-A4DE-425A-B3D3-B964D3F5E6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0 w 40"/>
                    <a:gd name="T1" fmla="*/ 0 h 68"/>
                    <a:gd name="T2" fmla="*/ 0 w 40"/>
                    <a:gd name="T3" fmla="*/ 0 h 68"/>
                    <a:gd name="T4" fmla="*/ 0 w 40"/>
                    <a:gd name="T5" fmla="*/ 0 h 68"/>
                    <a:gd name="T6" fmla="*/ 0 w 40"/>
                    <a:gd name="T7" fmla="*/ 0 h 68"/>
                    <a:gd name="T8" fmla="*/ 0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8"/>
                    <a:gd name="T17" fmla="*/ 40 w 4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1" name="Freeform 362">
                  <a:extLst>
                    <a:ext uri="{FF2B5EF4-FFF2-40B4-BE49-F238E27FC236}">
                      <a16:creationId xmlns:a16="http://schemas.microsoft.com/office/drawing/2014/main" id="{A5141891-F221-4B30-9B8E-C1E5D6E581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0 w 65"/>
                    <a:gd name="T3" fmla="*/ 0 h 35"/>
                    <a:gd name="T4" fmla="*/ 0 w 65"/>
                    <a:gd name="T5" fmla="*/ 0 h 35"/>
                    <a:gd name="T6" fmla="*/ 0 w 65"/>
                    <a:gd name="T7" fmla="*/ 0 h 35"/>
                    <a:gd name="T8" fmla="*/ 0 w 65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5"/>
                    <a:gd name="T17" fmla="*/ 65 w 65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42" name="Freeform 363">
                  <a:extLst>
                    <a:ext uri="{FF2B5EF4-FFF2-40B4-BE49-F238E27FC236}">
                      <a16:creationId xmlns:a16="http://schemas.microsoft.com/office/drawing/2014/main" id="{97EA844C-A4E2-4571-93D4-FE90FE7937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0 h 28"/>
                    <a:gd name="T2" fmla="*/ 1 w 65"/>
                    <a:gd name="T3" fmla="*/ 0 h 28"/>
                    <a:gd name="T4" fmla="*/ 1 w 65"/>
                    <a:gd name="T5" fmla="*/ 0 h 28"/>
                    <a:gd name="T6" fmla="*/ 1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"/>
                    <a:gd name="T17" fmla="*/ 65 w 6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4" name="Group 364">
                <a:extLst>
                  <a:ext uri="{FF2B5EF4-FFF2-40B4-BE49-F238E27FC236}">
                    <a16:creationId xmlns:a16="http://schemas.microsoft.com/office/drawing/2014/main" id="{DDC8AED0-A690-49A6-9AE3-FAAB15BA7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10524" name="Group 365">
                  <a:extLst>
                    <a:ext uri="{FF2B5EF4-FFF2-40B4-BE49-F238E27FC236}">
                      <a16:creationId xmlns:a16="http://schemas.microsoft.com/office/drawing/2014/main" id="{EC72209C-BC15-4065-BD5D-CF75DF0C81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10537" name="Freeform 366">
                    <a:extLst>
                      <a:ext uri="{FF2B5EF4-FFF2-40B4-BE49-F238E27FC236}">
                        <a16:creationId xmlns:a16="http://schemas.microsoft.com/office/drawing/2014/main" id="{985B1889-15A9-41DB-8788-A4F0E5A4B2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8"/>
                      <a:gd name="T17" fmla="*/ 38 w 38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8" name="Freeform 367">
                    <a:extLst>
                      <a:ext uri="{FF2B5EF4-FFF2-40B4-BE49-F238E27FC236}">
                        <a16:creationId xmlns:a16="http://schemas.microsoft.com/office/drawing/2014/main" id="{FFE61374-8328-41C7-9BFE-EACAC2C1F4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0 w 66"/>
                      <a:gd name="T3" fmla="*/ 0 h 32"/>
                      <a:gd name="T4" fmla="*/ 0 w 66"/>
                      <a:gd name="T5" fmla="*/ 0 h 32"/>
                      <a:gd name="T6" fmla="*/ 0 w 66"/>
                      <a:gd name="T7" fmla="*/ 0 h 32"/>
                      <a:gd name="T8" fmla="*/ 0 w 66"/>
                      <a:gd name="T9" fmla="*/ 0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2"/>
                      <a:gd name="T17" fmla="*/ 66 w 66"/>
                      <a:gd name="T18" fmla="*/ 32 h 3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9" name="Freeform 368">
                    <a:extLst>
                      <a:ext uri="{FF2B5EF4-FFF2-40B4-BE49-F238E27FC236}">
                        <a16:creationId xmlns:a16="http://schemas.microsoft.com/office/drawing/2014/main" id="{3A3F76AD-2540-41B4-8F12-AB934F76E3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0 h 31"/>
                      <a:gd name="T2" fmla="*/ 1 w 65"/>
                      <a:gd name="T3" fmla="*/ 0 h 31"/>
                      <a:gd name="T4" fmla="*/ 1 w 65"/>
                      <a:gd name="T5" fmla="*/ 0 h 31"/>
                      <a:gd name="T6" fmla="*/ 1 w 65"/>
                      <a:gd name="T7" fmla="*/ 0 h 31"/>
                      <a:gd name="T8" fmla="*/ 0 w 65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1"/>
                      <a:gd name="T17" fmla="*/ 65 w 65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25" name="Group 369">
                  <a:extLst>
                    <a:ext uri="{FF2B5EF4-FFF2-40B4-BE49-F238E27FC236}">
                      <a16:creationId xmlns:a16="http://schemas.microsoft.com/office/drawing/2014/main" id="{6A799142-1EDE-44AE-8386-6481FE4AFE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10534" name="Freeform 370">
                    <a:extLst>
                      <a:ext uri="{FF2B5EF4-FFF2-40B4-BE49-F238E27FC236}">
                        <a16:creationId xmlns:a16="http://schemas.microsoft.com/office/drawing/2014/main" id="{58D51D85-F6ED-4ED6-A7A5-2AA32F60EF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1 w 40"/>
                      <a:gd name="T1" fmla="*/ 0 h 69"/>
                      <a:gd name="T2" fmla="*/ 0 w 40"/>
                      <a:gd name="T3" fmla="*/ 0 h 69"/>
                      <a:gd name="T4" fmla="*/ 1 w 40"/>
                      <a:gd name="T5" fmla="*/ 0 h 69"/>
                      <a:gd name="T6" fmla="*/ 1 w 40"/>
                      <a:gd name="T7" fmla="*/ 0 h 69"/>
                      <a:gd name="T8" fmla="*/ 1 w 40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9"/>
                      <a:gd name="T17" fmla="*/ 40 w 40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5" name="Freeform 371">
                    <a:extLst>
                      <a:ext uri="{FF2B5EF4-FFF2-40B4-BE49-F238E27FC236}">
                        <a16:creationId xmlns:a16="http://schemas.microsoft.com/office/drawing/2014/main" id="{6A2661FC-6413-4FE9-BDD6-F6528C4B23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1 w 66"/>
                      <a:gd name="T3" fmla="*/ 0 h 35"/>
                      <a:gd name="T4" fmla="*/ 1 w 66"/>
                      <a:gd name="T5" fmla="*/ 0 h 35"/>
                      <a:gd name="T6" fmla="*/ 1 w 66"/>
                      <a:gd name="T7" fmla="*/ 0 h 35"/>
                      <a:gd name="T8" fmla="*/ 0 w 6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5"/>
                      <a:gd name="T17" fmla="*/ 66 w 66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6" name="Freeform 372">
                    <a:extLst>
                      <a:ext uri="{FF2B5EF4-FFF2-40B4-BE49-F238E27FC236}">
                        <a16:creationId xmlns:a16="http://schemas.microsoft.com/office/drawing/2014/main" id="{51479D28-75E0-444D-9BB5-53509412FE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26" name="Group 373">
                  <a:extLst>
                    <a:ext uri="{FF2B5EF4-FFF2-40B4-BE49-F238E27FC236}">
                      <a16:creationId xmlns:a16="http://schemas.microsoft.com/office/drawing/2014/main" id="{BC2E2486-4013-4E07-82F2-3828BCE9E8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10531" name="Freeform 374">
                    <a:extLst>
                      <a:ext uri="{FF2B5EF4-FFF2-40B4-BE49-F238E27FC236}">
                        <a16:creationId xmlns:a16="http://schemas.microsoft.com/office/drawing/2014/main" id="{5985C2B7-F077-45DD-9183-959452EBB6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2" name="Freeform 375">
                    <a:extLst>
                      <a:ext uri="{FF2B5EF4-FFF2-40B4-BE49-F238E27FC236}">
                        <a16:creationId xmlns:a16="http://schemas.microsoft.com/office/drawing/2014/main" id="{E7616276-8171-4C55-8D8F-473DA14EF5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0 w 65"/>
                      <a:gd name="T3" fmla="*/ 0 h 35"/>
                      <a:gd name="T4" fmla="*/ 0 w 65"/>
                      <a:gd name="T5" fmla="*/ 0 h 35"/>
                      <a:gd name="T6" fmla="*/ 0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3" name="Freeform 376">
                    <a:extLst>
                      <a:ext uri="{FF2B5EF4-FFF2-40B4-BE49-F238E27FC236}">
                        <a16:creationId xmlns:a16="http://schemas.microsoft.com/office/drawing/2014/main" id="{51E81E68-5FCE-41FA-A6D8-EF2BE1F0B8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0 w 65"/>
                      <a:gd name="T3" fmla="*/ 0 h 29"/>
                      <a:gd name="T4" fmla="*/ 0 w 65"/>
                      <a:gd name="T5" fmla="*/ 0 h 29"/>
                      <a:gd name="T6" fmla="*/ 0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9"/>
                      <a:gd name="T17" fmla="*/ 65 w 65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27" name="Group 377">
                  <a:extLst>
                    <a:ext uri="{FF2B5EF4-FFF2-40B4-BE49-F238E27FC236}">
                      <a16:creationId xmlns:a16="http://schemas.microsoft.com/office/drawing/2014/main" id="{4C3E605F-A8C5-4E46-8450-2701746467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10528" name="Freeform 378">
                    <a:extLst>
                      <a:ext uri="{FF2B5EF4-FFF2-40B4-BE49-F238E27FC236}">
                        <a16:creationId xmlns:a16="http://schemas.microsoft.com/office/drawing/2014/main" id="{422B04A0-0735-4E25-85CF-BBC4DEB958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8"/>
                      <a:gd name="T17" fmla="*/ 39 w 39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29" name="Freeform 379">
                    <a:extLst>
                      <a:ext uri="{FF2B5EF4-FFF2-40B4-BE49-F238E27FC236}">
                        <a16:creationId xmlns:a16="http://schemas.microsoft.com/office/drawing/2014/main" id="{34E498D7-D0A4-4D57-B179-C09A844F75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1 w 64"/>
                      <a:gd name="T3" fmla="*/ 0 h 33"/>
                      <a:gd name="T4" fmla="*/ 1 w 64"/>
                      <a:gd name="T5" fmla="*/ 0 h 33"/>
                      <a:gd name="T6" fmla="*/ 1 w 64"/>
                      <a:gd name="T7" fmla="*/ 0 h 33"/>
                      <a:gd name="T8" fmla="*/ 0 w 64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3"/>
                      <a:gd name="T17" fmla="*/ 64 w 64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30" name="Freeform 380">
                    <a:extLst>
                      <a:ext uri="{FF2B5EF4-FFF2-40B4-BE49-F238E27FC236}">
                        <a16:creationId xmlns:a16="http://schemas.microsoft.com/office/drawing/2014/main" id="{F5FC7385-6D90-4378-935D-A73083D53B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1 w 65"/>
                      <a:gd name="T3" fmla="*/ 0 h 29"/>
                      <a:gd name="T4" fmla="*/ 1 w 65"/>
                      <a:gd name="T5" fmla="*/ 0 h 29"/>
                      <a:gd name="T6" fmla="*/ 1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9"/>
                      <a:gd name="T17" fmla="*/ 65 w 65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25" name="Group 381">
                <a:extLst>
                  <a:ext uri="{FF2B5EF4-FFF2-40B4-BE49-F238E27FC236}">
                    <a16:creationId xmlns:a16="http://schemas.microsoft.com/office/drawing/2014/main" id="{834959FD-3AA7-4D5B-BD65-4F66688847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10508" name="Group 382">
                  <a:extLst>
                    <a:ext uri="{FF2B5EF4-FFF2-40B4-BE49-F238E27FC236}">
                      <a16:creationId xmlns:a16="http://schemas.microsoft.com/office/drawing/2014/main" id="{257A46A8-173B-479B-9BC9-45A110CBCA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10521" name="Freeform 383">
                    <a:extLst>
                      <a:ext uri="{FF2B5EF4-FFF2-40B4-BE49-F238E27FC236}">
                        <a16:creationId xmlns:a16="http://schemas.microsoft.com/office/drawing/2014/main" id="{B2335204-D1D3-42CB-9EFC-85DB4B72E1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8"/>
                      <a:gd name="T17" fmla="*/ 38 w 38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22" name="Freeform 384">
                    <a:extLst>
                      <a:ext uri="{FF2B5EF4-FFF2-40B4-BE49-F238E27FC236}">
                        <a16:creationId xmlns:a16="http://schemas.microsoft.com/office/drawing/2014/main" id="{7724D9DA-83AB-456B-9920-2630C4834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1 w 65"/>
                      <a:gd name="T3" fmla="*/ 0 h 35"/>
                      <a:gd name="T4" fmla="*/ 1 w 65"/>
                      <a:gd name="T5" fmla="*/ 0 h 35"/>
                      <a:gd name="T6" fmla="*/ 1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23" name="Freeform 385">
                    <a:extLst>
                      <a:ext uri="{FF2B5EF4-FFF2-40B4-BE49-F238E27FC236}">
                        <a16:creationId xmlns:a16="http://schemas.microsoft.com/office/drawing/2014/main" id="{161799A7-8933-4613-988F-52B471DAD2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1 w 66"/>
                      <a:gd name="T3" fmla="*/ 0 h 28"/>
                      <a:gd name="T4" fmla="*/ 1 w 66"/>
                      <a:gd name="T5" fmla="*/ 0 h 28"/>
                      <a:gd name="T6" fmla="*/ 1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8"/>
                      <a:gd name="T17" fmla="*/ 66 w 66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09" name="Group 386">
                  <a:extLst>
                    <a:ext uri="{FF2B5EF4-FFF2-40B4-BE49-F238E27FC236}">
                      <a16:creationId xmlns:a16="http://schemas.microsoft.com/office/drawing/2014/main" id="{8DB22937-2AB4-4F6F-A7A4-400030A10E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10518" name="Freeform 387">
                    <a:extLst>
                      <a:ext uri="{FF2B5EF4-FFF2-40B4-BE49-F238E27FC236}">
                        <a16:creationId xmlns:a16="http://schemas.microsoft.com/office/drawing/2014/main" id="{BAE91D8B-DE95-475D-AA45-C7FBDFD333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19" name="Freeform 388">
                    <a:extLst>
                      <a:ext uri="{FF2B5EF4-FFF2-40B4-BE49-F238E27FC236}">
                        <a16:creationId xmlns:a16="http://schemas.microsoft.com/office/drawing/2014/main" id="{DC5C677B-004F-49ED-BCF5-4296924C8E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1 w 63"/>
                      <a:gd name="T3" fmla="*/ 0 h 33"/>
                      <a:gd name="T4" fmla="*/ 1 w 63"/>
                      <a:gd name="T5" fmla="*/ 0 h 33"/>
                      <a:gd name="T6" fmla="*/ 1 w 63"/>
                      <a:gd name="T7" fmla="*/ 0 h 33"/>
                      <a:gd name="T8" fmla="*/ 0 w 63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3"/>
                      <a:gd name="T17" fmla="*/ 63 w 63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20" name="Freeform 389">
                    <a:extLst>
                      <a:ext uri="{FF2B5EF4-FFF2-40B4-BE49-F238E27FC236}">
                        <a16:creationId xmlns:a16="http://schemas.microsoft.com/office/drawing/2014/main" id="{33BBCE42-8F1E-461D-A56D-36B1056DB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0 h 30"/>
                      <a:gd name="T2" fmla="*/ 0 w 65"/>
                      <a:gd name="T3" fmla="*/ 0 h 30"/>
                      <a:gd name="T4" fmla="*/ 0 w 65"/>
                      <a:gd name="T5" fmla="*/ 0 h 30"/>
                      <a:gd name="T6" fmla="*/ 0 w 65"/>
                      <a:gd name="T7" fmla="*/ 0 h 30"/>
                      <a:gd name="T8" fmla="*/ 0 w 65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0"/>
                      <a:gd name="T17" fmla="*/ 65 w 65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10" name="Group 390">
                  <a:extLst>
                    <a:ext uri="{FF2B5EF4-FFF2-40B4-BE49-F238E27FC236}">
                      <a16:creationId xmlns:a16="http://schemas.microsoft.com/office/drawing/2014/main" id="{00428807-D804-4C5D-BDF9-A33980DF56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10515" name="Freeform 391">
                    <a:extLst>
                      <a:ext uri="{FF2B5EF4-FFF2-40B4-BE49-F238E27FC236}">
                        <a16:creationId xmlns:a16="http://schemas.microsoft.com/office/drawing/2014/main" id="{02C27891-26E2-4041-AD14-8C8FADA4B3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1 w 39"/>
                      <a:gd name="T1" fmla="*/ 0 h 70"/>
                      <a:gd name="T2" fmla="*/ 0 w 39"/>
                      <a:gd name="T3" fmla="*/ 0 h 70"/>
                      <a:gd name="T4" fmla="*/ 1 w 39"/>
                      <a:gd name="T5" fmla="*/ 0 h 70"/>
                      <a:gd name="T6" fmla="*/ 1 w 39"/>
                      <a:gd name="T7" fmla="*/ 0 h 70"/>
                      <a:gd name="T8" fmla="*/ 1 w 39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70"/>
                      <a:gd name="T17" fmla="*/ 39 w 39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16" name="Freeform 392">
                    <a:extLst>
                      <a:ext uri="{FF2B5EF4-FFF2-40B4-BE49-F238E27FC236}">
                        <a16:creationId xmlns:a16="http://schemas.microsoft.com/office/drawing/2014/main" id="{F79E8BBA-08DE-41F0-BF77-73E1F95C95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17" name="Freeform 393">
                    <a:extLst>
                      <a:ext uri="{FF2B5EF4-FFF2-40B4-BE49-F238E27FC236}">
                        <a16:creationId xmlns:a16="http://schemas.microsoft.com/office/drawing/2014/main" id="{6E2383C0-9CBA-4EC6-91FE-DE6C667B5E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511" name="Group 394">
                  <a:extLst>
                    <a:ext uri="{FF2B5EF4-FFF2-40B4-BE49-F238E27FC236}">
                      <a16:creationId xmlns:a16="http://schemas.microsoft.com/office/drawing/2014/main" id="{AC8A1293-5C6F-4AED-AB11-FEBA7F9582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10512" name="Freeform 395">
                    <a:extLst>
                      <a:ext uri="{FF2B5EF4-FFF2-40B4-BE49-F238E27FC236}">
                        <a16:creationId xmlns:a16="http://schemas.microsoft.com/office/drawing/2014/main" id="{ECC11BA9-FE1F-4B99-996A-6A4B46DA3D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0 w 41"/>
                      <a:gd name="T1" fmla="*/ 0 h 70"/>
                      <a:gd name="T2" fmla="*/ 0 w 41"/>
                      <a:gd name="T3" fmla="*/ 0 h 70"/>
                      <a:gd name="T4" fmla="*/ 0 w 41"/>
                      <a:gd name="T5" fmla="*/ 0 h 70"/>
                      <a:gd name="T6" fmla="*/ 0 w 41"/>
                      <a:gd name="T7" fmla="*/ 0 h 70"/>
                      <a:gd name="T8" fmla="*/ 0 w 41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"/>
                      <a:gd name="T16" fmla="*/ 0 h 70"/>
                      <a:gd name="T17" fmla="*/ 41 w 41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13" name="Freeform 396">
                    <a:extLst>
                      <a:ext uri="{FF2B5EF4-FFF2-40B4-BE49-F238E27FC236}">
                        <a16:creationId xmlns:a16="http://schemas.microsoft.com/office/drawing/2014/main" id="{23E0DAE6-95A2-4449-81C9-FCA7CE5515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0 w 65"/>
                      <a:gd name="T3" fmla="*/ 0 h 34"/>
                      <a:gd name="T4" fmla="*/ 0 w 65"/>
                      <a:gd name="T5" fmla="*/ 0 h 34"/>
                      <a:gd name="T6" fmla="*/ 0 w 65"/>
                      <a:gd name="T7" fmla="*/ 0 h 34"/>
                      <a:gd name="T8" fmla="*/ 0 w 65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4"/>
                      <a:gd name="T17" fmla="*/ 65 w 65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14" name="Freeform 397">
                    <a:extLst>
                      <a:ext uri="{FF2B5EF4-FFF2-40B4-BE49-F238E27FC236}">
                        <a16:creationId xmlns:a16="http://schemas.microsoft.com/office/drawing/2014/main" id="{8169A89F-9D8E-4219-917E-158F6B485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0 w 66"/>
                      <a:gd name="T3" fmla="*/ 0 h 28"/>
                      <a:gd name="T4" fmla="*/ 0 w 66"/>
                      <a:gd name="T5" fmla="*/ 0 h 28"/>
                      <a:gd name="T6" fmla="*/ 0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8"/>
                      <a:gd name="T17" fmla="*/ 66 w 66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426" name="Group 398">
                <a:extLst>
                  <a:ext uri="{FF2B5EF4-FFF2-40B4-BE49-F238E27FC236}">
                    <a16:creationId xmlns:a16="http://schemas.microsoft.com/office/drawing/2014/main" id="{C779FD30-124A-48C3-A1C6-99873F70CD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10505" name="Freeform 399">
                  <a:extLst>
                    <a:ext uri="{FF2B5EF4-FFF2-40B4-BE49-F238E27FC236}">
                      <a16:creationId xmlns:a16="http://schemas.microsoft.com/office/drawing/2014/main" id="{25A2BC9B-8132-41C0-A4BD-F2FC138CDC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1 w 39"/>
                    <a:gd name="T1" fmla="*/ 0 h 70"/>
                    <a:gd name="T2" fmla="*/ 0 w 39"/>
                    <a:gd name="T3" fmla="*/ 0 h 70"/>
                    <a:gd name="T4" fmla="*/ 1 w 39"/>
                    <a:gd name="T5" fmla="*/ 0 h 70"/>
                    <a:gd name="T6" fmla="*/ 1 w 39"/>
                    <a:gd name="T7" fmla="*/ 0 h 70"/>
                    <a:gd name="T8" fmla="*/ 1 w 39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70"/>
                    <a:gd name="T17" fmla="*/ 39 w 39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6" name="Freeform 400">
                  <a:extLst>
                    <a:ext uri="{FF2B5EF4-FFF2-40B4-BE49-F238E27FC236}">
                      <a16:creationId xmlns:a16="http://schemas.microsoft.com/office/drawing/2014/main" id="{D1EF237C-07A8-41FC-8062-3BF17C62D7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1 w 63"/>
                    <a:gd name="T3" fmla="*/ 0 h 35"/>
                    <a:gd name="T4" fmla="*/ 1 w 63"/>
                    <a:gd name="T5" fmla="*/ 0 h 35"/>
                    <a:gd name="T6" fmla="*/ 1 w 63"/>
                    <a:gd name="T7" fmla="*/ 0 h 35"/>
                    <a:gd name="T8" fmla="*/ 0 w 63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5"/>
                    <a:gd name="T17" fmla="*/ 63 w 6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7" name="Freeform 401">
                  <a:extLst>
                    <a:ext uri="{FF2B5EF4-FFF2-40B4-BE49-F238E27FC236}">
                      <a16:creationId xmlns:a16="http://schemas.microsoft.com/office/drawing/2014/main" id="{E8203671-4502-469E-BA86-C7907E01E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0 h 30"/>
                    <a:gd name="T2" fmla="*/ 1 w 64"/>
                    <a:gd name="T3" fmla="*/ 0 h 30"/>
                    <a:gd name="T4" fmla="*/ 1 w 64"/>
                    <a:gd name="T5" fmla="*/ 0 h 30"/>
                    <a:gd name="T6" fmla="*/ 1 w 64"/>
                    <a:gd name="T7" fmla="*/ 0 h 30"/>
                    <a:gd name="T8" fmla="*/ 0 w 64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0"/>
                    <a:gd name="T17" fmla="*/ 64 w 6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7" name="Group 402">
                <a:extLst>
                  <a:ext uri="{FF2B5EF4-FFF2-40B4-BE49-F238E27FC236}">
                    <a16:creationId xmlns:a16="http://schemas.microsoft.com/office/drawing/2014/main" id="{49D7F791-E6BD-445D-946B-7D7FDFFB7D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10502" name="Freeform 403">
                  <a:extLst>
                    <a:ext uri="{FF2B5EF4-FFF2-40B4-BE49-F238E27FC236}">
                      <a16:creationId xmlns:a16="http://schemas.microsoft.com/office/drawing/2014/main" id="{837EFBD7-991C-4216-8B46-938B61263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9"/>
                    <a:gd name="T17" fmla="*/ 39 w 39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3" name="Freeform 404">
                  <a:extLst>
                    <a:ext uri="{FF2B5EF4-FFF2-40B4-BE49-F238E27FC236}">
                      <a16:creationId xmlns:a16="http://schemas.microsoft.com/office/drawing/2014/main" id="{880DE8F6-D655-41F9-A2F2-B22358C71C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4" name="Freeform 405">
                  <a:extLst>
                    <a:ext uri="{FF2B5EF4-FFF2-40B4-BE49-F238E27FC236}">
                      <a16:creationId xmlns:a16="http://schemas.microsoft.com/office/drawing/2014/main" id="{DB45DD62-6BA9-4034-A2D7-B8E35B5783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0 h 30"/>
                    <a:gd name="T2" fmla="*/ 1 w 65"/>
                    <a:gd name="T3" fmla="*/ 0 h 30"/>
                    <a:gd name="T4" fmla="*/ 1 w 65"/>
                    <a:gd name="T5" fmla="*/ 0 h 30"/>
                    <a:gd name="T6" fmla="*/ 1 w 65"/>
                    <a:gd name="T7" fmla="*/ 0 h 30"/>
                    <a:gd name="T8" fmla="*/ 0 w 65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0"/>
                    <a:gd name="T17" fmla="*/ 65 w 65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8" name="Group 406">
                <a:extLst>
                  <a:ext uri="{FF2B5EF4-FFF2-40B4-BE49-F238E27FC236}">
                    <a16:creationId xmlns:a16="http://schemas.microsoft.com/office/drawing/2014/main" id="{9FA1DBA0-B6F5-44C9-8241-1E7BCD8251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10499" name="Freeform 407">
                  <a:extLst>
                    <a:ext uri="{FF2B5EF4-FFF2-40B4-BE49-F238E27FC236}">
                      <a16:creationId xmlns:a16="http://schemas.microsoft.com/office/drawing/2014/main" id="{CBC87BF3-9361-4739-8A32-425F92D16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1 w 41"/>
                    <a:gd name="T1" fmla="*/ 0 h 68"/>
                    <a:gd name="T2" fmla="*/ 0 w 41"/>
                    <a:gd name="T3" fmla="*/ 0 h 68"/>
                    <a:gd name="T4" fmla="*/ 1 w 41"/>
                    <a:gd name="T5" fmla="*/ 0 h 68"/>
                    <a:gd name="T6" fmla="*/ 1 w 41"/>
                    <a:gd name="T7" fmla="*/ 0 h 68"/>
                    <a:gd name="T8" fmla="*/ 1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68"/>
                    <a:gd name="T17" fmla="*/ 41 w 41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0" name="Freeform 408">
                  <a:extLst>
                    <a:ext uri="{FF2B5EF4-FFF2-40B4-BE49-F238E27FC236}">
                      <a16:creationId xmlns:a16="http://schemas.microsoft.com/office/drawing/2014/main" id="{B1657EF0-3775-4327-9D72-F809AB5E7A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0 w 63"/>
                    <a:gd name="T3" fmla="*/ 0 h 32"/>
                    <a:gd name="T4" fmla="*/ 0 w 63"/>
                    <a:gd name="T5" fmla="*/ 0 h 32"/>
                    <a:gd name="T6" fmla="*/ 0 w 63"/>
                    <a:gd name="T7" fmla="*/ 0 h 32"/>
                    <a:gd name="T8" fmla="*/ 0 w 63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2"/>
                    <a:gd name="T17" fmla="*/ 63 w 63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1" name="Freeform 409">
                  <a:extLst>
                    <a:ext uri="{FF2B5EF4-FFF2-40B4-BE49-F238E27FC236}">
                      <a16:creationId xmlns:a16="http://schemas.microsoft.com/office/drawing/2014/main" id="{60D1CC2F-F474-4E79-9CFD-39FC6F640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1"/>
                    <a:gd name="T17" fmla="*/ 63 w 63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29" name="Group 410">
                <a:extLst>
                  <a:ext uri="{FF2B5EF4-FFF2-40B4-BE49-F238E27FC236}">
                    <a16:creationId xmlns:a16="http://schemas.microsoft.com/office/drawing/2014/main" id="{4E8B005F-0D40-4385-8733-AD4F4217E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10496" name="Freeform 411">
                  <a:extLst>
                    <a:ext uri="{FF2B5EF4-FFF2-40B4-BE49-F238E27FC236}">
                      <a16:creationId xmlns:a16="http://schemas.microsoft.com/office/drawing/2014/main" id="{A126E60D-727C-44AA-B432-BB71D71AA9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1 w 40"/>
                    <a:gd name="T1" fmla="*/ 0 h 68"/>
                    <a:gd name="T2" fmla="*/ 0 w 40"/>
                    <a:gd name="T3" fmla="*/ 0 h 68"/>
                    <a:gd name="T4" fmla="*/ 1 w 40"/>
                    <a:gd name="T5" fmla="*/ 0 h 68"/>
                    <a:gd name="T6" fmla="*/ 1 w 40"/>
                    <a:gd name="T7" fmla="*/ 0 h 68"/>
                    <a:gd name="T8" fmla="*/ 1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8"/>
                    <a:gd name="T17" fmla="*/ 40 w 4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7" name="Freeform 412">
                  <a:extLst>
                    <a:ext uri="{FF2B5EF4-FFF2-40B4-BE49-F238E27FC236}">
                      <a16:creationId xmlns:a16="http://schemas.microsoft.com/office/drawing/2014/main" id="{D9F0F1E6-D9D0-4B8F-9A70-A47A920812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8" name="Freeform 413">
                  <a:extLst>
                    <a:ext uri="{FF2B5EF4-FFF2-40B4-BE49-F238E27FC236}">
                      <a16:creationId xmlns:a16="http://schemas.microsoft.com/office/drawing/2014/main" id="{CCFE0CEE-1270-4BB7-A8B4-21E0E09CB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0 h 28"/>
                    <a:gd name="T2" fmla="*/ 0 w 65"/>
                    <a:gd name="T3" fmla="*/ 0 h 28"/>
                    <a:gd name="T4" fmla="*/ 0 w 65"/>
                    <a:gd name="T5" fmla="*/ 0 h 28"/>
                    <a:gd name="T6" fmla="*/ 0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"/>
                    <a:gd name="T17" fmla="*/ 65 w 6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30" name="Group 414">
                <a:extLst>
                  <a:ext uri="{FF2B5EF4-FFF2-40B4-BE49-F238E27FC236}">
                    <a16:creationId xmlns:a16="http://schemas.microsoft.com/office/drawing/2014/main" id="{45C2D08B-4DDA-4D07-92B4-AEB1BD86A5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10493" name="Freeform 415">
                  <a:extLst>
                    <a:ext uri="{FF2B5EF4-FFF2-40B4-BE49-F238E27FC236}">
                      <a16:creationId xmlns:a16="http://schemas.microsoft.com/office/drawing/2014/main" id="{2F1864E1-A062-4BBC-AC1D-E9EF7BA3E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0 w 40"/>
                    <a:gd name="T1" fmla="*/ 0 h 69"/>
                    <a:gd name="T2" fmla="*/ 0 w 40"/>
                    <a:gd name="T3" fmla="*/ 0 h 69"/>
                    <a:gd name="T4" fmla="*/ 0 w 40"/>
                    <a:gd name="T5" fmla="*/ 0 h 69"/>
                    <a:gd name="T6" fmla="*/ 0 w 40"/>
                    <a:gd name="T7" fmla="*/ 0 h 69"/>
                    <a:gd name="T8" fmla="*/ 0 w 40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9"/>
                    <a:gd name="T17" fmla="*/ 40 w 40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4" name="Freeform 416">
                  <a:extLst>
                    <a:ext uri="{FF2B5EF4-FFF2-40B4-BE49-F238E27FC236}">
                      <a16:creationId xmlns:a16="http://schemas.microsoft.com/office/drawing/2014/main" id="{BF876C32-7EC5-4840-BC07-E50680170F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5" name="Freeform 417">
                  <a:extLst>
                    <a:ext uri="{FF2B5EF4-FFF2-40B4-BE49-F238E27FC236}">
                      <a16:creationId xmlns:a16="http://schemas.microsoft.com/office/drawing/2014/main" id="{A4352F23-B28D-4F1D-8D7F-C5CB1492C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0 h 30"/>
                    <a:gd name="T2" fmla="*/ 0 w 66"/>
                    <a:gd name="T3" fmla="*/ 0 h 30"/>
                    <a:gd name="T4" fmla="*/ 0 w 66"/>
                    <a:gd name="T5" fmla="*/ 0 h 30"/>
                    <a:gd name="T6" fmla="*/ 0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31" name="Group 418">
                <a:extLst>
                  <a:ext uri="{FF2B5EF4-FFF2-40B4-BE49-F238E27FC236}">
                    <a16:creationId xmlns:a16="http://schemas.microsoft.com/office/drawing/2014/main" id="{95752044-4293-4353-9DDA-F498066A90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10490" name="Freeform 419">
                  <a:extLst>
                    <a:ext uri="{FF2B5EF4-FFF2-40B4-BE49-F238E27FC236}">
                      <a16:creationId xmlns:a16="http://schemas.microsoft.com/office/drawing/2014/main" id="{EE9B7460-98CC-4E38-A4AB-04042895E7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8"/>
                    <a:gd name="T17" fmla="*/ 39 w 39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1" name="Freeform 420">
                  <a:extLst>
                    <a:ext uri="{FF2B5EF4-FFF2-40B4-BE49-F238E27FC236}">
                      <a16:creationId xmlns:a16="http://schemas.microsoft.com/office/drawing/2014/main" id="{11DF5314-AFE8-4674-AE7D-911BF009C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2" name="Freeform 421">
                  <a:extLst>
                    <a:ext uri="{FF2B5EF4-FFF2-40B4-BE49-F238E27FC236}">
                      <a16:creationId xmlns:a16="http://schemas.microsoft.com/office/drawing/2014/main" id="{2CFB57D8-679B-4BD5-B7AF-85159340D4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0 h 29"/>
                    <a:gd name="T2" fmla="*/ 1 w 66"/>
                    <a:gd name="T3" fmla="*/ 0 h 29"/>
                    <a:gd name="T4" fmla="*/ 1 w 66"/>
                    <a:gd name="T5" fmla="*/ 0 h 29"/>
                    <a:gd name="T6" fmla="*/ 1 w 66"/>
                    <a:gd name="T7" fmla="*/ 0 h 29"/>
                    <a:gd name="T8" fmla="*/ 0 w 66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29"/>
                    <a:gd name="T17" fmla="*/ 66 w 66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32" name="Group 422">
                <a:extLst>
                  <a:ext uri="{FF2B5EF4-FFF2-40B4-BE49-F238E27FC236}">
                    <a16:creationId xmlns:a16="http://schemas.microsoft.com/office/drawing/2014/main" id="{1AFF859F-124E-4C92-8FF3-F427D9C623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10487" name="Freeform 423">
                  <a:extLst>
                    <a:ext uri="{FF2B5EF4-FFF2-40B4-BE49-F238E27FC236}">
                      <a16:creationId xmlns:a16="http://schemas.microsoft.com/office/drawing/2014/main" id="{B2412B14-F798-4597-88B7-2D724E2601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9"/>
                    <a:gd name="T17" fmla="*/ 39 w 39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8" name="Freeform 424">
                  <a:extLst>
                    <a:ext uri="{FF2B5EF4-FFF2-40B4-BE49-F238E27FC236}">
                      <a16:creationId xmlns:a16="http://schemas.microsoft.com/office/drawing/2014/main" id="{468B51BA-CEEF-4CD6-81A6-394581060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1 w 64"/>
                    <a:gd name="T3" fmla="*/ 0 h 33"/>
                    <a:gd name="T4" fmla="*/ 1 w 64"/>
                    <a:gd name="T5" fmla="*/ 0 h 33"/>
                    <a:gd name="T6" fmla="*/ 1 w 64"/>
                    <a:gd name="T7" fmla="*/ 0 h 33"/>
                    <a:gd name="T8" fmla="*/ 0 w 64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3"/>
                    <a:gd name="T17" fmla="*/ 64 w 64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9" name="Freeform 425">
                  <a:extLst>
                    <a:ext uri="{FF2B5EF4-FFF2-40B4-BE49-F238E27FC236}">
                      <a16:creationId xmlns:a16="http://schemas.microsoft.com/office/drawing/2014/main" id="{9E2F0CEF-0175-4C3B-939A-9447B3EB8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1"/>
                    <a:gd name="T17" fmla="*/ 63 w 63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33" name="Freeform 426">
                <a:extLst>
                  <a:ext uri="{FF2B5EF4-FFF2-40B4-BE49-F238E27FC236}">
                    <a16:creationId xmlns:a16="http://schemas.microsoft.com/office/drawing/2014/main" id="{8474AD03-3A18-495C-9E9C-863D55AF1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1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4" name="Freeform 427">
                <a:extLst>
                  <a:ext uri="{FF2B5EF4-FFF2-40B4-BE49-F238E27FC236}">
                    <a16:creationId xmlns:a16="http://schemas.microsoft.com/office/drawing/2014/main" id="{D5494379-B9CB-4734-B678-DDF58C020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5" name="Freeform 428">
                <a:extLst>
                  <a:ext uri="{FF2B5EF4-FFF2-40B4-BE49-F238E27FC236}">
                    <a16:creationId xmlns:a16="http://schemas.microsoft.com/office/drawing/2014/main" id="{6E5D1833-B1F6-4212-95A8-A877303BF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1 w 78"/>
                  <a:gd name="T3" fmla="*/ 0 h 36"/>
                  <a:gd name="T4" fmla="*/ 1 w 78"/>
                  <a:gd name="T5" fmla="*/ 0 h 36"/>
                  <a:gd name="T6" fmla="*/ 1 w 78"/>
                  <a:gd name="T7" fmla="*/ 0 h 36"/>
                  <a:gd name="T8" fmla="*/ 0 w 78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6"/>
                  <a:gd name="T17" fmla="*/ 78 w 7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6" name="Freeform 429">
                <a:extLst>
                  <a:ext uri="{FF2B5EF4-FFF2-40B4-BE49-F238E27FC236}">
                    <a16:creationId xmlns:a16="http://schemas.microsoft.com/office/drawing/2014/main" id="{E243B1B3-F658-4829-AC39-36B2FECCA9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1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7" name="Freeform 430">
                <a:extLst>
                  <a:ext uri="{FF2B5EF4-FFF2-40B4-BE49-F238E27FC236}">
                    <a16:creationId xmlns:a16="http://schemas.microsoft.com/office/drawing/2014/main" id="{AEB1A4F1-AD37-4A57-82B1-279BB25F3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8" name="Freeform 431">
                <a:extLst>
                  <a:ext uri="{FF2B5EF4-FFF2-40B4-BE49-F238E27FC236}">
                    <a16:creationId xmlns:a16="http://schemas.microsoft.com/office/drawing/2014/main" id="{5766DF4E-8053-4C8C-83A4-9EF0E8B14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1 w 79"/>
                  <a:gd name="T3" fmla="*/ 0 h 35"/>
                  <a:gd name="T4" fmla="*/ 1 w 79"/>
                  <a:gd name="T5" fmla="*/ 0 h 35"/>
                  <a:gd name="T6" fmla="*/ 1 w 79"/>
                  <a:gd name="T7" fmla="*/ 0 h 35"/>
                  <a:gd name="T8" fmla="*/ 0 w 79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5"/>
                  <a:gd name="T17" fmla="*/ 79 w 79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9" name="Freeform 432">
                <a:extLst>
                  <a:ext uri="{FF2B5EF4-FFF2-40B4-BE49-F238E27FC236}">
                    <a16:creationId xmlns:a16="http://schemas.microsoft.com/office/drawing/2014/main" id="{A6ADF717-3C15-4E75-80DA-E3C589C3A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0" name="Freeform 433">
                <a:extLst>
                  <a:ext uri="{FF2B5EF4-FFF2-40B4-BE49-F238E27FC236}">
                    <a16:creationId xmlns:a16="http://schemas.microsoft.com/office/drawing/2014/main" id="{DF715E6B-B43C-4ADC-95DB-C8511F99B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1" name="Freeform 434">
                <a:extLst>
                  <a:ext uri="{FF2B5EF4-FFF2-40B4-BE49-F238E27FC236}">
                    <a16:creationId xmlns:a16="http://schemas.microsoft.com/office/drawing/2014/main" id="{A27B0DE2-0A9C-4F35-9B39-4CFDEF000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2" name="Freeform 435">
                <a:extLst>
                  <a:ext uri="{FF2B5EF4-FFF2-40B4-BE49-F238E27FC236}">
                    <a16:creationId xmlns:a16="http://schemas.microsoft.com/office/drawing/2014/main" id="{2C45C01A-968E-4B0B-8D05-CA8724EFE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3" name="Freeform 436">
                <a:extLst>
                  <a:ext uri="{FF2B5EF4-FFF2-40B4-BE49-F238E27FC236}">
                    <a16:creationId xmlns:a16="http://schemas.microsoft.com/office/drawing/2014/main" id="{5D0D24EE-040D-4053-9801-D28AC8CB0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0 w 81"/>
                  <a:gd name="T3" fmla="*/ 0 h 36"/>
                  <a:gd name="T4" fmla="*/ 0 w 81"/>
                  <a:gd name="T5" fmla="*/ 0 h 36"/>
                  <a:gd name="T6" fmla="*/ 0 w 81"/>
                  <a:gd name="T7" fmla="*/ 0 h 36"/>
                  <a:gd name="T8" fmla="*/ 0 w 81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36"/>
                  <a:gd name="T17" fmla="*/ 81 w 8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44" name="Group 437">
                <a:extLst>
                  <a:ext uri="{FF2B5EF4-FFF2-40B4-BE49-F238E27FC236}">
                    <a16:creationId xmlns:a16="http://schemas.microsoft.com/office/drawing/2014/main" id="{E3BEA04D-BA6E-48D1-BB97-15A924EE2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10484" name="Freeform 438">
                  <a:extLst>
                    <a:ext uri="{FF2B5EF4-FFF2-40B4-BE49-F238E27FC236}">
                      <a16:creationId xmlns:a16="http://schemas.microsoft.com/office/drawing/2014/main" id="{8DF7AF1D-FE54-495E-A244-5218D3459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 w 24"/>
                    <a:gd name="T1" fmla="*/ 0 h 70"/>
                    <a:gd name="T2" fmla="*/ 0 w 24"/>
                    <a:gd name="T3" fmla="*/ 0 h 70"/>
                    <a:gd name="T4" fmla="*/ 1 w 24"/>
                    <a:gd name="T5" fmla="*/ 0 h 70"/>
                    <a:gd name="T6" fmla="*/ 1 w 24"/>
                    <a:gd name="T7" fmla="*/ 0 h 70"/>
                    <a:gd name="T8" fmla="*/ 1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70"/>
                    <a:gd name="T17" fmla="*/ 24 w 2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5" name="Freeform 439">
                  <a:extLst>
                    <a:ext uri="{FF2B5EF4-FFF2-40B4-BE49-F238E27FC236}">
                      <a16:creationId xmlns:a16="http://schemas.microsoft.com/office/drawing/2014/main" id="{902FDAED-AC40-4C08-8C97-86DF052F89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1 w 73"/>
                    <a:gd name="T3" fmla="*/ 0 h 30"/>
                    <a:gd name="T4" fmla="*/ 1 w 73"/>
                    <a:gd name="T5" fmla="*/ 0 h 30"/>
                    <a:gd name="T6" fmla="*/ 1 w 73"/>
                    <a:gd name="T7" fmla="*/ 0 h 30"/>
                    <a:gd name="T8" fmla="*/ 1 w 73"/>
                    <a:gd name="T9" fmla="*/ 0 h 30"/>
                    <a:gd name="T10" fmla="*/ 1 w 73"/>
                    <a:gd name="T11" fmla="*/ 0 h 30"/>
                    <a:gd name="T12" fmla="*/ 1 w 73"/>
                    <a:gd name="T13" fmla="*/ 0 h 30"/>
                    <a:gd name="T14" fmla="*/ 0 w 73"/>
                    <a:gd name="T15" fmla="*/ 0 h 30"/>
                    <a:gd name="T16" fmla="*/ 1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0"/>
                    <a:gd name="T29" fmla="*/ 73 w 73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6" name="Freeform 440">
                  <a:extLst>
                    <a:ext uri="{FF2B5EF4-FFF2-40B4-BE49-F238E27FC236}">
                      <a16:creationId xmlns:a16="http://schemas.microsoft.com/office/drawing/2014/main" id="{17E0FA32-ABB5-423E-8773-77BD0314B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5" name="Group 441">
                <a:extLst>
                  <a:ext uri="{FF2B5EF4-FFF2-40B4-BE49-F238E27FC236}">
                    <a16:creationId xmlns:a16="http://schemas.microsoft.com/office/drawing/2014/main" id="{85A5F80B-5D1D-40E9-9C53-CDBDE288B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10481" name="Freeform 442">
                  <a:extLst>
                    <a:ext uri="{FF2B5EF4-FFF2-40B4-BE49-F238E27FC236}">
                      <a16:creationId xmlns:a16="http://schemas.microsoft.com/office/drawing/2014/main" id="{B7126D9D-9545-4516-9E62-20D4A651A6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 w 24"/>
                    <a:gd name="T1" fmla="*/ 0 h 67"/>
                    <a:gd name="T2" fmla="*/ 0 w 24"/>
                    <a:gd name="T3" fmla="*/ 0 h 67"/>
                    <a:gd name="T4" fmla="*/ 1 w 24"/>
                    <a:gd name="T5" fmla="*/ 0 h 67"/>
                    <a:gd name="T6" fmla="*/ 1 w 24"/>
                    <a:gd name="T7" fmla="*/ 0 h 67"/>
                    <a:gd name="T8" fmla="*/ 1 w 24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7"/>
                    <a:gd name="T17" fmla="*/ 24 w 24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2" name="Freeform 443">
                  <a:extLst>
                    <a:ext uri="{FF2B5EF4-FFF2-40B4-BE49-F238E27FC236}">
                      <a16:creationId xmlns:a16="http://schemas.microsoft.com/office/drawing/2014/main" id="{378774B6-2506-40D2-AB3A-7C482576A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0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3" name="Freeform 444">
                  <a:extLst>
                    <a:ext uri="{FF2B5EF4-FFF2-40B4-BE49-F238E27FC236}">
                      <a16:creationId xmlns:a16="http://schemas.microsoft.com/office/drawing/2014/main" id="{186A68F3-A31F-475B-B973-F5BC530FF7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0 h 35"/>
                    <a:gd name="T2" fmla="*/ 1 w 81"/>
                    <a:gd name="T3" fmla="*/ 0 h 35"/>
                    <a:gd name="T4" fmla="*/ 1 w 81"/>
                    <a:gd name="T5" fmla="*/ 0 h 35"/>
                    <a:gd name="T6" fmla="*/ 1 w 81"/>
                    <a:gd name="T7" fmla="*/ 0 h 35"/>
                    <a:gd name="T8" fmla="*/ 1 w 81"/>
                    <a:gd name="T9" fmla="*/ 0 h 35"/>
                    <a:gd name="T10" fmla="*/ 1 w 81"/>
                    <a:gd name="T11" fmla="*/ 0 h 35"/>
                    <a:gd name="T12" fmla="*/ 0 w 8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5"/>
                    <a:gd name="T23" fmla="*/ 81 w 8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6" name="Group 445">
                <a:extLst>
                  <a:ext uri="{FF2B5EF4-FFF2-40B4-BE49-F238E27FC236}">
                    <a16:creationId xmlns:a16="http://schemas.microsoft.com/office/drawing/2014/main" id="{42ECE282-05A5-4E14-8D80-2DEB1E667A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10478" name="Freeform 446">
                  <a:extLst>
                    <a:ext uri="{FF2B5EF4-FFF2-40B4-BE49-F238E27FC236}">
                      <a16:creationId xmlns:a16="http://schemas.microsoft.com/office/drawing/2014/main" id="{47B57EC3-4C60-43A2-92A7-60C30D033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8"/>
                    <a:gd name="T17" fmla="*/ 22 w 22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9" name="Freeform 447">
                  <a:extLst>
                    <a:ext uri="{FF2B5EF4-FFF2-40B4-BE49-F238E27FC236}">
                      <a16:creationId xmlns:a16="http://schemas.microsoft.com/office/drawing/2014/main" id="{1497BCC4-73E0-4448-A2F7-8625418C2D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1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0"/>
                    <a:gd name="T29" fmla="*/ 72 w 72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0" name="Freeform 448">
                  <a:extLst>
                    <a:ext uri="{FF2B5EF4-FFF2-40B4-BE49-F238E27FC236}">
                      <a16:creationId xmlns:a16="http://schemas.microsoft.com/office/drawing/2014/main" id="{2A1982F4-1C38-4FEC-AEC9-44AD8A1DF4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7" name="Group 449">
                <a:extLst>
                  <a:ext uri="{FF2B5EF4-FFF2-40B4-BE49-F238E27FC236}">
                    <a16:creationId xmlns:a16="http://schemas.microsoft.com/office/drawing/2014/main" id="{BD6796BD-369E-45F2-9337-7C49C9342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10475" name="Freeform 450">
                  <a:extLst>
                    <a:ext uri="{FF2B5EF4-FFF2-40B4-BE49-F238E27FC236}">
                      <a16:creationId xmlns:a16="http://schemas.microsoft.com/office/drawing/2014/main" id="{FB6D931D-D308-4EEF-84D5-01CDD2A3B2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6" name="Freeform 451">
                  <a:extLst>
                    <a:ext uri="{FF2B5EF4-FFF2-40B4-BE49-F238E27FC236}">
                      <a16:creationId xmlns:a16="http://schemas.microsoft.com/office/drawing/2014/main" id="{52461B4D-4F3E-40C2-B924-A85F44782C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1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0"/>
                    <a:gd name="T29" fmla="*/ 72 w 72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7" name="Freeform 452">
                  <a:extLst>
                    <a:ext uri="{FF2B5EF4-FFF2-40B4-BE49-F238E27FC236}">
                      <a16:creationId xmlns:a16="http://schemas.microsoft.com/office/drawing/2014/main" id="{8E72A44D-FEF8-452C-AF26-964D6C44C4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8" name="Group 453">
                <a:extLst>
                  <a:ext uri="{FF2B5EF4-FFF2-40B4-BE49-F238E27FC236}">
                    <a16:creationId xmlns:a16="http://schemas.microsoft.com/office/drawing/2014/main" id="{90720DCD-8C2A-4812-A195-58C02462B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10472" name="Freeform 454">
                  <a:extLst>
                    <a:ext uri="{FF2B5EF4-FFF2-40B4-BE49-F238E27FC236}">
                      <a16:creationId xmlns:a16="http://schemas.microsoft.com/office/drawing/2014/main" id="{C6ACEF48-A5C6-489F-981C-3AE57F1215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 w 182"/>
                    <a:gd name="T1" fmla="*/ 0 h 314"/>
                    <a:gd name="T2" fmla="*/ 0 w 182"/>
                    <a:gd name="T3" fmla="*/ 0 h 314"/>
                    <a:gd name="T4" fmla="*/ 1 w 182"/>
                    <a:gd name="T5" fmla="*/ 0 h 314"/>
                    <a:gd name="T6" fmla="*/ 1 w 182"/>
                    <a:gd name="T7" fmla="*/ 0 h 314"/>
                    <a:gd name="T8" fmla="*/ 1 w 182"/>
                    <a:gd name="T9" fmla="*/ 0 h 3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314"/>
                    <a:gd name="T17" fmla="*/ 182 w 182"/>
                    <a:gd name="T18" fmla="*/ 314 h 3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3" name="Freeform 455">
                  <a:extLst>
                    <a:ext uri="{FF2B5EF4-FFF2-40B4-BE49-F238E27FC236}">
                      <a16:creationId xmlns:a16="http://schemas.microsoft.com/office/drawing/2014/main" id="{CD3ECFC9-9B6D-43CC-B4AF-F9317594E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1 w 235"/>
                    <a:gd name="T3" fmla="*/ 0 h 281"/>
                    <a:gd name="T4" fmla="*/ 1 w 235"/>
                    <a:gd name="T5" fmla="*/ 0 h 281"/>
                    <a:gd name="T6" fmla="*/ 1 w 235"/>
                    <a:gd name="T7" fmla="*/ 0 h 281"/>
                    <a:gd name="T8" fmla="*/ 1 w 235"/>
                    <a:gd name="T9" fmla="*/ 0 h 281"/>
                    <a:gd name="T10" fmla="*/ 1 w 235"/>
                    <a:gd name="T11" fmla="*/ 0 h 281"/>
                    <a:gd name="T12" fmla="*/ 1 w 235"/>
                    <a:gd name="T13" fmla="*/ 0 h 281"/>
                    <a:gd name="T14" fmla="*/ 0 w 235"/>
                    <a:gd name="T15" fmla="*/ 0 h 281"/>
                    <a:gd name="T16" fmla="*/ 1 w 235"/>
                    <a:gd name="T17" fmla="*/ 0 h 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5"/>
                    <a:gd name="T28" fmla="*/ 0 h 281"/>
                    <a:gd name="T29" fmla="*/ 235 w 235"/>
                    <a:gd name="T30" fmla="*/ 281 h 28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4" name="Freeform 456">
                  <a:extLst>
                    <a:ext uri="{FF2B5EF4-FFF2-40B4-BE49-F238E27FC236}">
                      <a16:creationId xmlns:a16="http://schemas.microsoft.com/office/drawing/2014/main" id="{AD591A43-E912-4EE0-B9D0-B7E12D055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0 h 36"/>
                    <a:gd name="T2" fmla="*/ 0 w 95"/>
                    <a:gd name="T3" fmla="*/ 0 h 36"/>
                    <a:gd name="T4" fmla="*/ 0 w 95"/>
                    <a:gd name="T5" fmla="*/ 0 h 36"/>
                    <a:gd name="T6" fmla="*/ 0 w 95"/>
                    <a:gd name="T7" fmla="*/ 0 h 36"/>
                    <a:gd name="T8" fmla="*/ 0 w 95"/>
                    <a:gd name="T9" fmla="*/ 0 h 36"/>
                    <a:gd name="T10" fmla="*/ 0 w 95"/>
                    <a:gd name="T11" fmla="*/ 0 h 36"/>
                    <a:gd name="T12" fmla="*/ 0 w 95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5"/>
                    <a:gd name="T22" fmla="*/ 0 h 36"/>
                    <a:gd name="T23" fmla="*/ 95 w 95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49" name="Group 457">
                <a:extLst>
                  <a:ext uri="{FF2B5EF4-FFF2-40B4-BE49-F238E27FC236}">
                    <a16:creationId xmlns:a16="http://schemas.microsoft.com/office/drawing/2014/main" id="{01910043-4E47-4F9B-8B76-B81B528592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10469" name="Freeform 458">
                  <a:extLst>
                    <a:ext uri="{FF2B5EF4-FFF2-40B4-BE49-F238E27FC236}">
                      <a16:creationId xmlns:a16="http://schemas.microsoft.com/office/drawing/2014/main" id="{A0B213B8-3CA6-461A-97DF-0F03D89157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0" name="Freeform 459">
                  <a:extLst>
                    <a:ext uri="{FF2B5EF4-FFF2-40B4-BE49-F238E27FC236}">
                      <a16:creationId xmlns:a16="http://schemas.microsoft.com/office/drawing/2014/main" id="{969EBAAE-E511-44DB-A870-F388F847B3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1" name="Freeform 460">
                  <a:extLst>
                    <a:ext uri="{FF2B5EF4-FFF2-40B4-BE49-F238E27FC236}">
                      <a16:creationId xmlns:a16="http://schemas.microsoft.com/office/drawing/2014/main" id="{99685F31-285A-46DA-BEDE-026698781C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0 h 34"/>
                    <a:gd name="T2" fmla="*/ 1 w 81"/>
                    <a:gd name="T3" fmla="*/ 0 h 34"/>
                    <a:gd name="T4" fmla="*/ 1 w 81"/>
                    <a:gd name="T5" fmla="*/ 0 h 34"/>
                    <a:gd name="T6" fmla="*/ 1 w 81"/>
                    <a:gd name="T7" fmla="*/ 0 h 34"/>
                    <a:gd name="T8" fmla="*/ 1 w 81"/>
                    <a:gd name="T9" fmla="*/ 0 h 34"/>
                    <a:gd name="T10" fmla="*/ 1 w 81"/>
                    <a:gd name="T11" fmla="*/ 0 h 34"/>
                    <a:gd name="T12" fmla="*/ 0 w 81"/>
                    <a:gd name="T13" fmla="*/ 0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4"/>
                    <a:gd name="T23" fmla="*/ 81 w 81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50" name="Group 461">
                <a:extLst>
                  <a:ext uri="{FF2B5EF4-FFF2-40B4-BE49-F238E27FC236}">
                    <a16:creationId xmlns:a16="http://schemas.microsoft.com/office/drawing/2014/main" id="{010D0036-7099-46F8-ABA9-3F5F5FE65A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10466" name="Freeform 462">
                  <a:extLst>
                    <a:ext uri="{FF2B5EF4-FFF2-40B4-BE49-F238E27FC236}">
                      <a16:creationId xmlns:a16="http://schemas.microsoft.com/office/drawing/2014/main" id="{B4694F3B-ECDC-43BD-A5B2-0D1FBAFE8B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8"/>
                    <a:gd name="T17" fmla="*/ 22 w 22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7" name="Freeform 463">
                  <a:extLst>
                    <a:ext uri="{FF2B5EF4-FFF2-40B4-BE49-F238E27FC236}">
                      <a16:creationId xmlns:a16="http://schemas.microsoft.com/office/drawing/2014/main" id="{9EF7B908-D593-4B0B-BF61-0D1AE6917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8" name="Freeform 464">
                  <a:extLst>
                    <a:ext uri="{FF2B5EF4-FFF2-40B4-BE49-F238E27FC236}">
                      <a16:creationId xmlns:a16="http://schemas.microsoft.com/office/drawing/2014/main" id="{4E234915-9C19-439E-80B1-3794598EF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51" name="Group 465">
                <a:extLst>
                  <a:ext uri="{FF2B5EF4-FFF2-40B4-BE49-F238E27FC236}">
                    <a16:creationId xmlns:a16="http://schemas.microsoft.com/office/drawing/2014/main" id="{993DB5B3-E206-4FBD-92CF-CB8C4FEEC8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10463" name="Freeform 466">
                  <a:extLst>
                    <a:ext uri="{FF2B5EF4-FFF2-40B4-BE49-F238E27FC236}">
                      <a16:creationId xmlns:a16="http://schemas.microsoft.com/office/drawing/2014/main" id="{75176DB3-8985-41B1-A6CD-C6D8F16571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 w 22"/>
                    <a:gd name="T1" fmla="*/ 0 h 69"/>
                    <a:gd name="T2" fmla="*/ 0 w 22"/>
                    <a:gd name="T3" fmla="*/ 0 h 69"/>
                    <a:gd name="T4" fmla="*/ 1 w 22"/>
                    <a:gd name="T5" fmla="*/ 0 h 69"/>
                    <a:gd name="T6" fmla="*/ 1 w 22"/>
                    <a:gd name="T7" fmla="*/ 0 h 69"/>
                    <a:gd name="T8" fmla="*/ 1 w 22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9"/>
                    <a:gd name="T17" fmla="*/ 22 w 22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4" name="Freeform 467">
                  <a:extLst>
                    <a:ext uri="{FF2B5EF4-FFF2-40B4-BE49-F238E27FC236}">
                      <a16:creationId xmlns:a16="http://schemas.microsoft.com/office/drawing/2014/main" id="{90A33673-0E8F-4A4B-B4FB-2F02F56AAC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5" name="Freeform 468">
                  <a:extLst>
                    <a:ext uri="{FF2B5EF4-FFF2-40B4-BE49-F238E27FC236}">
                      <a16:creationId xmlns:a16="http://schemas.microsoft.com/office/drawing/2014/main" id="{FA69AF97-690D-4B8B-A382-FA050B0083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52" name="Group 469">
                <a:extLst>
                  <a:ext uri="{FF2B5EF4-FFF2-40B4-BE49-F238E27FC236}">
                    <a16:creationId xmlns:a16="http://schemas.microsoft.com/office/drawing/2014/main" id="{EC828F8C-692C-4C16-BE9F-2B4FBC6CA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10460" name="Freeform 470">
                  <a:extLst>
                    <a:ext uri="{FF2B5EF4-FFF2-40B4-BE49-F238E27FC236}">
                      <a16:creationId xmlns:a16="http://schemas.microsoft.com/office/drawing/2014/main" id="{179F6133-0201-41B5-AFD9-8D2E11366F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0 w 24"/>
                    <a:gd name="T1" fmla="*/ 0 h 70"/>
                    <a:gd name="T2" fmla="*/ 0 w 24"/>
                    <a:gd name="T3" fmla="*/ 0 h 70"/>
                    <a:gd name="T4" fmla="*/ 0 w 24"/>
                    <a:gd name="T5" fmla="*/ 0 h 70"/>
                    <a:gd name="T6" fmla="*/ 0 w 24"/>
                    <a:gd name="T7" fmla="*/ 0 h 70"/>
                    <a:gd name="T8" fmla="*/ 0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70"/>
                    <a:gd name="T17" fmla="*/ 24 w 2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1" name="Freeform 471">
                  <a:extLst>
                    <a:ext uri="{FF2B5EF4-FFF2-40B4-BE49-F238E27FC236}">
                      <a16:creationId xmlns:a16="http://schemas.microsoft.com/office/drawing/2014/main" id="{772B84CB-FEA2-4646-ADFB-DC00FB6687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2" name="Freeform 472">
                  <a:extLst>
                    <a:ext uri="{FF2B5EF4-FFF2-40B4-BE49-F238E27FC236}">
                      <a16:creationId xmlns:a16="http://schemas.microsoft.com/office/drawing/2014/main" id="{CC0DAABF-C8E3-493E-9E81-E63D59DEB5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53" name="Group 473">
                <a:extLst>
                  <a:ext uri="{FF2B5EF4-FFF2-40B4-BE49-F238E27FC236}">
                    <a16:creationId xmlns:a16="http://schemas.microsoft.com/office/drawing/2014/main" id="{157A176B-8E81-4189-BD57-BEBB613A03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10457" name="Freeform 474">
                  <a:extLst>
                    <a:ext uri="{FF2B5EF4-FFF2-40B4-BE49-F238E27FC236}">
                      <a16:creationId xmlns:a16="http://schemas.microsoft.com/office/drawing/2014/main" id="{C463A4AA-D5A9-42A9-9E25-D7B1052884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8" name="Freeform 475">
                  <a:extLst>
                    <a:ext uri="{FF2B5EF4-FFF2-40B4-BE49-F238E27FC236}">
                      <a16:creationId xmlns:a16="http://schemas.microsoft.com/office/drawing/2014/main" id="{5D163641-DA69-4269-B475-F10624406C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9" name="Freeform 476">
                  <a:extLst>
                    <a:ext uri="{FF2B5EF4-FFF2-40B4-BE49-F238E27FC236}">
                      <a16:creationId xmlns:a16="http://schemas.microsoft.com/office/drawing/2014/main" id="{F0AA80D3-CC3B-400C-B1DC-430F6981F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4" name="Freeform 477">
                <a:extLst>
                  <a:ext uri="{FF2B5EF4-FFF2-40B4-BE49-F238E27FC236}">
                    <a16:creationId xmlns:a16="http://schemas.microsoft.com/office/drawing/2014/main" id="{83C7C528-CBE1-42B2-B133-C61CFA086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0 w 51"/>
                  <a:gd name="T1" fmla="*/ 0 h 128"/>
                  <a:gd name="T2" fmla="*/ 0 w 51"/>
                  <a:gd name="T3" fmla="*/ 0 h 128"/>
                  <a:gd name="T4" fmla="*/ 0 w 51"/>
                  <a:gd name="T5" fmla="*/ 0 h 128"/>
                  <a:gd name="T6" fmla="*/ 0 w 51"/>
                  <a:gd name="T7" fmla="*/ 0 h 128"/>
                  <a:gd name="T8" fmla="*/ 0 w 51"/>
                  <a:gd name="T9" fmla="*/ 0 h 128"/>
                  <a:gd name="T10" fmla="*/ 0 w 51"/>
                  <a:gd name="T11" fmla="*/ 0 h 128"/>
                  <a:gd name="T12" fmla="*/ 0 w 51"/>
                  <a:gd name="T13" fmla="*/ 0 h 1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128"/>
                  <a:gd name="T23" fmla="*/ 51 w 51"/>
                  <a:gd name="T24" fmla="*/ 128 h 1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5" name="Freeform 478">
                <a:extLst>
                  <a:ext uri="{FF2B5EF4-FFF2-40B4-BE49-F238E27FC236}">
                    <a16:creationId xmlns:a16="http://schemas.microsoft.com/office/drawing/2014/main" id="{12C2B065-24C6-4F06-BB00-7238EDBA29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0 w 183"/>
                  <a:gd name="T3" fmla="*/ 0 h 85"/>
                  <a:gd name="T4" fmla="*/ 0 w 183"/>
                  <a:gd name="T5" fmla="*/ 0 h 85"/>
                  <a:gd name="T6" fmla="*/ 0 w 183"/>
                  <a:gd name="T7" fmla="*/ 0 h 85"/>
                  <a:gd name="T8" fmla="*/ 0 w 183"/>
                  <a:gd name="T9" fmla="*/ 0 h 85"/>
                  <a:gd name="T10" fmla="*/ 0 w 183"/>
                  <a:gd name="T11" fmla="*/ 0 h 85"/>
                  <a:gd name="T12" fmla="*/ 0 w 183"/>
                  <a:gd name="T13" fmla="*/ 0 h 85"/>
                  <a:gd name="T14" fmla="*/ 0 w 183"/>
                  <a:gd name="T15" fmla="*/ 0 h 85"/>
                  <a:gd name="T16" fmla="*/ 0 w 183"/>
                  <a:gd name="T17" fmla="*/ 0 h 85"/>
                  <a:gd name="T18" fmla="*/ 0 w 183"/>
                  <a:gd name="T19" fmla="*/ 0 h 85"/>
                  <a:gd name="T20" fmla="*/ 0 w 183"/>
                  <a:gd name="T21" fmla="*/ 0 h 85"/>
                  <a:gd name="T22" fmla="*/ 0 w 183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3"/>
                  <a:gd name="T37" fmla="*/ 0 h 85"/>
                  <a:gd name="T38" fmla="*/ 183 w 183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6" name="Freeform 479">
                <a:extLst>
                  <a:ext uri="{FF2B5EF4-FFF2-40B4-BE49-F238E27FC236}">
                    <a16:creationId xmlns:a16="http://schemas.microsoft.com/office/drawing/2014/main" id="{F3D3D537-7A31-41F5-A53D-FCC7E7A16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0 h 36"/>
                  <a:gd name="T2" fmla="*/ 1 w 160"/>
                  <a:gd name="T3" fmla="*/ 0 h 36"/>
                  <a:gd name="T4" fmla="*/ 1 w 160"/>
                  <a:gd name="T5" fmla="*/ 0 h 36"/>
                  <a:gd name="T6" fmla="*/ 1 w 160"/>
                  <a:gd name="T7" fmla="*/ 0 h 36"/>
                  <a:gd name="T8" fmla="*/ 1 w 160"/>
                  <a:gd name="T9" fmla="*/ 0 h 36"/>
                  <a:gd name="T10" fmla="*/ 1 w 160"/>
                  <a:gd name="T11" fmla="*/ 0 h 36"/>
                  <a:gd name="T12" fmla="*/ 0 w 160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0"/>
                  <a:gd name="T22" fmla="*/ 0 h 36"/>
                  <a:gd name="T23" fmla="*/ 160 w 160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51" name="Group 480">
              <a:extLst>
                <a:ext uri="{FF2B5EF4-FFF2-40B4-BE49-F238E27FC236}">
                  <a16:creationId xmlns:a16="http://schemas.microsoft.com/office/drawing/2014/main" id="{153D5DC7-2DA3-48DB-BE70-361B644D89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10372" name="Freeform 481">
                <a:extLst>
                  <a:ext uri="{FF2B5EF4-FFF2-40B4-BE49-F238E27FC236}">
                    <a16:creationId xmlns:a16="http://schemas.microsoft.com/office/drawing/2014/main" id="{7C54A93A-B517-469A-B8F3-A0A8C84D3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1 w 825"/>
                  <a:gd name="T1" fmla="*/ 0 h 151"/>
                  <a:gd name="T2" fmla="*/ 1 w 825"/>
                  <a:gd name="T3" fmla="*/ 0 h 151"/>
                  <a:gd name="T4" fmla="*/ 1 w 825"/>
                  <a:gd name="T5" fmla="*/ 0 h 151"/>
                  <a:gd name="T6" fmla="*/ 0 w 825"/>
                  <a:gd name="T7" fmla="*/ 0 h 151"/>
                  <a:gd name="T8" fmla="*/ 1 w 825"/>
                  <a:gd name="T9" fmla="*/ 0 h 151"/>
                  <a:gd name="T10" fmla="*/ 1 w 825"/>
                  <a:gd name="T11" fmla="*/ 0 h 151"/>
                  <a:gd name="T12" fmla="*/ 1 w 825"/>
                  <a:gd name="T13" fmla="*/ 0 h 151"/>
                  <a:gd name="T14" fmla="*/ 1 w 825"/>
                  <a:gd name="T15" fmla="*/ 0 h 151"/>
                  <a:gd name="T16" fmla="*/ 1 w 825"/>
                  <a:gd name="T17" fmla="*/ 0 h 151"/>
                  <a:gd name="T18" fmla="*/ 1 w 825"/>
                  <a:gd name="T19" fmla="*/ 0 h 151"/>
                  <a:gd name="T20" fmla="*/ 1 w 825"/>
                  <a:gd name="T21" fmla="*/ 0 h 151"/>
                  <a:gd name="T22" fmla="*/ 1 w 825"/>
                  <a:gd name="T23" fmla="*/ 0 h 151"/>
                  <a:gd name="T24" fmla="*/ 1 w 825"/>
                  <a:gd name="T25" fmla="*/ 0 h 151"/>
                  <a:gd name="T26" fmla="*/ 1 w 825"/>
                  <a:gd name="T27" fmla="*/ 0 h 151"/>
                  <a:gd name="T28" fmla="*/ 1 w 82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25"/>
                  <a:gd name="T46" fmla="*/ 0 h 151"/>
                  <a:gd name="T47" fmla="*/ 825 w 825"/>
                  <a:gd name="T48" fmla="*/ 151 h 1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3" name="Freeform 482">
                <a:extLst>
                  <a:ext uri="{FF2B5EF4-FFF2-40B4-BE49-F238E27FC236}">
                    <a16:creationId xmlns:a16="http://schemas.microsoft.com/office/drawing/2014/main" id="{A3C03B14-11F3-4DAC-817F-627720C0B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1 w 658"/>
                  <a:gd name="T1" fmla="*/ 0 h 79"/>
                  <a:gd name="T2" fmla="*/ 0 w 658"/>
                  <a:gd name="T3" fmla="*/ 0 h 79"/>
                  <a:gd name="T4" fmla="*/ 1 w 658"/>
                  <a:gd name="T5" fmla="*/ 0 h 79"/>
                  <a:gd name="T6" fmla="*/ 1 w 658"/>
                  <a:gd name="T7" fmla="*/ 0 h 79"/>
                  <a:gd name="T8" fmla="*/ 1 w 658"/>
                  <a:gd name="T9" fmla="*/ 0 h 79"/>
                  <a:gd name="T10" fmla="*/ 1 w 658"/>
                  <a:gd name="T11" fmla="*/ 0 h 79"/>
                  <a:gd name="T12" fmla="*/ 1 w 658"/>
                  <a:gd name="T13" fmla="*/ 0 h 79"/>
                  <a:gd name="T14" fmla="*/ 1 w 658"/>
                  <a:gd name="T15" fmla="*/ 0 h 79"/>
                  <a:gd name="T16" fmla="*/ 1 w 658"/>
                  <a:gd name="T17" fmla="*/ 0 h 79"/>
                  <a:gd name="T18" fmla="*/ 1 w 658"/>
                  <a:gd name="T19" fmla="*/ 0 h 79"/>
                  <a:gd name="T20" fmla="*/ 1 w 658"/>
                  <a:gd name="T21" fmla="*/ 0 h 79"/>
                  <a:gd name="T22" fmla="*/ 1 w 658"/>
                  <a:gd name="T23" fmla="*/ 0 h 79"/>
                  <a:gd name="T24" fmla="*/ 1 w 658"/>
                  <a:gd name="T25" fmla="*/ 0 h 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58"/>
                  <a:gd name="T40" fmla="*/ 0 h 79"/>
                  <a:gd name="T41" fmla="*/ 658 w 658"/>
                  <a:gd name="T42" fmla="*/ 79 h 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4" name="Rectangle 483">
                <a:extLst>
                  <a:ext uri="{FF2B5EF4-FFF2-40B4-BE49-F238E27FC236}">
                    <a16:creationId xmlns:a16="http://schemas.microsoft.com/office/drawing/2014/main" id="{A37F7A02-4476-40BE-A584-BD9D9C08F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75" name="Rectangle 484">
                <a:extLst>
                  <a:ext uri="{FF2B5EF4-FFF2-40B4-BE49-F238E27FC236}">
                    <a16:creationId xmlns:a16="http://schemas.microsoft.com/office/drawing/2014/main" id="{F9AAC6A7-A1D7-4AE0-A9A5-29ECF6335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352" name="Group 485">
              <a:extLst>
                <a:ext uri="{FF2B5EF4-FFF2-40B4-BE49-F238E27FC236}">
                  <a16:creationId xmlns:a16="http://schemas.microsoft.com/office/drawing/2014/main" id="{393389A0-F6AB-4E12-B391-D48818B85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10353" name="Freeform 486">
                <a:extLst>
                  <a:ext uri="{FF2B5EF4-FFF2-40B4-BE49-F238E27FC236}">
                    <a16:creationId xmlns:a16="http://schemas.microsoft.com/office/drawing/2014/main" id="{70077C8A-43AF-43B7-AEAA-4577ACB97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0 w 191"/>
                  <a:gd name="T1" fmla="*/ 0 h 200"/>
                  <a:gd name="T2" fmla="*/ 0 w 191"/>
                  <a:gd name="T3" fmla="*/ 0 h 200"/>
                  <a:gd name="T4" fmla="*/ 0 w 191"/>
                  <a:gd name="T5" fmla="*/ 0 h 200"/>
                  <a:gd name="T6" fmla="*/ 0 w 191"/>
                  <a:gd name="T7" fmla="*/ 0 h 200"/>
                  <a:gd name="T8" fmla="*/ 0 w 191"/>
                  <a:gd name="T9" fmla="*/ 0 h 200"/>
                  <a:gd name="T10" fmla="*/ 0 w 191"/>
                  <a:gd name="T11" fmla="*/ 0 h 200"/>
                  <a:gd name="T12" fmla="*/ 0 w 191"/>
                  <a:gd name="T13" fmla="*/ 0 h 200"/>
                  <a:gd name="T14" fmla="*/ 0 w 191"/>
                  <a:gd name="T15" fmla="*/ 0 h 200"/>
                  <a:gd name="T16" fmla="*/ 0 w 191"/>
                  <a:gd name="T17" fmla="*/ 0 h 200"/>
                  <a:gd name="T18" fmla="*/ 0 w 191"/>
                  <a:gd name="T19" fmla="*/ 0 h 200"/>
                  <a:gd name="T20" fmla="*/ 0 w 191"/>
                  <a:gd name="T21" fmla="*/ 0 h 200"/>
                  <a:gd name="T22" fmla="*/ 0 w 191"/>
                  <a:gd name="T23" fmla="*/ 0 h 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1"/>
                  <a:gd name="T37" fmla="*/ 0 h 200"/>
                  <a:gd name="T38" fmla="*/ 191 w 191"/>
                  <a:gd name="T39" fmla="*/ 200 h 2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4" name="Freeform 487">
                <a:extLst>
                  <a:ext uri="{FF2B5EF4-FFF2-40B4-BE49-F238E27FC236}">
                    <a16:creationId xmlns:a16="http://schemas.microsoft.com/office/drawing/2014/main" id="{591EA8B6-E95D-4DA1-97D1-1794C1C22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0 w 860"/>
                  <a:gd name="T3" fmla="*/ 0 h 791"/>
                  <a:gd name="T4" fmla="*/ 0 w 860"/>
                  <a:gd name="T5" fmla="*/ 0 h 791"/>
                  <a:gd name="T6" fmla="*/ 0 w 860"/>
                  <a:gd name="T7" fmla="*/ 0 h 791"/>
                  <a:gd name="T8" fmla="*/ 0 w 860"/>
                  <a:gd name="T9" fmla="*/ 0 h 7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0"/>
                  <a:gd name="T16" fmla="*/ 0 h 791"/>
                  <a:gd name="T17" fmla="*/ 860 w 860"/>
                  <a:gd name="T18" fmla="*/ 791 h 7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5" name="Freeform 488">
                <a:extLst>
                  <a:ext uri="{FF2B5EF4-FFF2-40B4-BE49-F238E27FC236}">
                    <a16:creationId xmlns:a16="http://schemas.microsoft.com/office/drawing/2014/main" id="{C9273146-3838-4CF4-A95D-0D1E2DBD6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1 w 281"/>
                  <a:gd name="T1" fmla="*/ 0 h 366"/>
                  <a:gd name="T2" fmla="*/ 1 w 281"/>
                  <a:gd name="T3" fmla="*/ 0 h 366"/>
                  <a:gd name="T4" fmla="*/ 1 w 281"/>
                  <a:gd name="T5" fmla="*/ 0 h 366"/>
                  <a:gd name="T6" fmla="*/ 1 w 281"/>
                  <a:gd name="T7" fmla="*/ 0 h 366"/>
                  <a:gd name="T8" fmla="*/ 1 w 281"/>
                  <a:gd name="T9" fmla="*/ 0 h 366"/>
                  <a:gd name="T10" fmla="*/ 1 w 281"/>
                  <a:gd name="T11" fmla="*/ 0 h 366"/>
                  <a:gd name="T12" fmla="*/ 1 w 281"/>
                  <a:gd name="T13" fmla="*/ 0 h 366"/>
                  <a:gd name="T14" fmla="*/ 1 w 281"/>
                  <a:gd name="T15" fmla="*/ 0 h 366"/>
                  <a:gd name="T16" fmla="*/ 1 w 281"/>
                  <a:gd name="T17" fmla="*/ 0 h 366"/>
                  <a:gd name="T18" fmla="*/ 1 w 281"/>
                  <a:gd name="T19" fmla="*/ 0 h 366"/>
                  <a:gd name="T20" fmla="*/ 1 w 281"/>
                  <a:gd name="T21" fmla="*/ 0 h 366"/>
                  <a:gd name="T22" fmla="*/ 1 w 281"/>
                  <a:gd name="T23" fmla="*/ 0 h 366"/>
                  <a:gd name="T24" fmla="*/ 1 w 281"/>
                  <a:gd name="T25" fmla="*/ 0 h 366"/>
                  <a:gd name="T26" fmla="*/ 1 w 281"/>
                  <a:gd name="T27" fmla="*/ 0 h 366"/>
                  <a:gd name="T28" fmla="*/ 1 w 281"/>
                  <a:gd name="T29" fmla="*/ 0 h 366"/>
                  <a:gd name="T30" fmla="*/ 0 w 281"/>
                  <a:gd name="T31" fmla="*/ 0 h 366"/>
                  <a:gd name="T32" fmla="*/ 0 w 281"/>
                  <a:gd name="T33" fmla="*/ 0 h 366"/>
                  <a:gd name="T34" fmla="*/ 1 w 281"/>
                  <a:gd name="T35" fmla="*/ 0 h 36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366"/>
                  <a:gd name="T56" fmla="*/ 281 w 281"/>
                  <a:gd name="T57" fmla="*/ 366 h 36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6" name="Line 489">
                <a:extLst>
                  <a:ext uri="{FF2B5EF4-FFF2-40B4-BE49-F238E27FC236}">
                    <a16:creationId xmlns:a16="http://schemas.microsoft.com/office/drawing/2014/main" id="{3FC7F318-F020-4D54-B0E8-340108138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7" name="Freeform 490">
                <a:extLst>
                  <a:ext uri="{FF2B5EF4-FFF2-40B4-BE49-F238E27FC236}">
                    <a16:creationId xmlns:a16="http://schemas.microsoft.com/office/drawing/2014/main" id="{1B6D34BA-5DAC-4563-B641-117456B09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 w 222"/>
                  <a:gd name="T1" fmla="*/ 0 h 289"/>
                  <a:gd name="T2" fmla="*/ 1 w 222"/>
                  <a:gd name="T3" fmla="*/ 0 h 289"/>
                  <a:gd name="T4" fmla="*/ 1 w 222"/>
                  <a:gd name="T5" fmla="*/ 0 h 289"/>
                  <a:gd name="T6" fmla="*/ 1 w 222"/>
                  <a:gd name="T7" fmla="*/ 0 h 289"/>
                  <a:gd name="T8" fmla="*/ 1 w 222"/>
                  <a:gd name="T9" fmla="*/ 0 h 289"/>
                  <a:gd name="T10" fmla="*/ 1 w 222"/>
                  <a:gd name="T11" fmla="*/ 0 h 289"/>
                  <a:gd name="T12" fmla="*/ 1 w 222"/>
                  <a:gd name="T13" fmla="*/ 0 h 289"/>
                  <a:gd name="T14" fmla="*/ 1 w 222"/>
                  <a:gd name="T15" fmla="*/ 0 h 289"/>
                  <a:gd name="T16" fmla="*/ 1 w 222"/>
                  <a:gd name="T17" fmla="*/ 0 h 289"/>
                  <a:gd name="T18" fmla="*/ 1 w 222"/>
                  <a:gd name="T19" fmla="*/ 0 h 289"/>
                  <a:gd name="T20" fmla="*/ 1 w 222"/>
                  <a:gd name="T21" fmla="*/ 0 h 289"/>
                  <a:gd name="T22" fmla="*/ 1 w 222"/>
                  <a:gd name="T23" fmla="*/ 0 h 289"/>
                  <a:gd name="T24" fmla="*/ 1 w 222"/>
                  <a:gd name="T25" fmla="*/ 0 h 289"/>
                  <a:gd name="T26" fmla="*/ 1 w 222"/>
                  <a:gd name="T27" fmla="*/ 0 h 289"/>
                  <a:gd name="T28" fmla="*/ 1 w 222"/>
                  <a:gd name="T29" fmla="*/ 0 h 289"/>
                  <a:gd name="T30" fmla="*/ 0 w 222"/>
                  <a:gd name="T31" fmla="*/ 0 h 289"/>
                  <a:gd name="T32" fmla="*/ 1 w 222"/>
                  <a:gd name="T33" fmla="*/ 0 h 289"/>
                  <a:gd name="T34" fmla="*/ 1 w 222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22"/>
                  <a:gd name="T55" fmla="*/ 0 h 289"/>
                  <a:gd name="T56" fmla="*/ 222 w 222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8" name="Freeform 491">
                <a:extLst>
                  <a:ext uri="{FF2B5EF4-FFF2-40B4-BE49-F238E27FC236}">
                    <a16:creationId xmlns:a16="http://schemas.microsoft.com/office/drawing/2014/main" id="{58630928-72EE-4631-B757-93AD3B3B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8"/>
                  <a:gd name="T22" fmla="*/ 0 h 186"/>
                  <a:gd name="T23" fmla="*/ 128 w 128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9" name="Freeform 492">
                <a:extLst>
                  <a:ext uri="{FF2B5EF4-FFF2-40B4-BE49-F238E27FC236}">
                    <a16:creationId xmlns:a16="http://schemas.microsoft.com/office/drawing/2014/main" id="{735AE041-DC71-4DAF-B510-35DB845E9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 w 126"/>
                  <a:gd name="T1" fmla="*/ 0 h 185"/>
                  <a:gd name="T2" fmla="*/ 1 w 126"/>
                  <a:gd name="T3" fmla="*/ 0 h 185"/>
                  <a:gd name="T4" fmla="*/ 1 w 126"/>
                  <a:gd name="T5" fmla="*/ 0 h 185"/>
                  <a:gd name="T6" fmla="*/ 1 w 126"/>
                  <a:gd name="T7" fmla="*/ 0 h 185"/>
                  <a:gd name="T8" fmla="*/ 0 w 126"/>
                  <a:gd name="T9" fmla="*/ 0 h 185"/>
                  <a:gd name="T10" fmla="*/ 0 w 126"/>
                  <a:gd name="T11" fmla="*/ 0 h 185"/>
                  <a:gd name="T12" fmla="*/ 0 w 126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185"/>
                  <a:gd name="T23" fmla="*/ 126 w 126"/>
                  <a:gd name="T24" fmla="*/ 185 h 1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0" name="Freeform 493">
                <a:extLst>
                  <a:ext uri="{FF2B5EF4-FFF2-40B4-BE49-F238E27FC236}">
                    <a16:creationId xmlns:a16="http://schemas.microsoft.com/office/drawing/2014/main" id="{AB11632D-E692-4F66-A73D-7DDF4BC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 w 127"/>
                  <a:gd name="T1" fmla="*/ 0 h 185"/>
                  <a:gd name="T2" fmla="*/ 1 w 127"/>
                  <a:gd name="T3" fmla="*/ 0 h 185"/>
                  <a:gd name="T4" fmla="*/ 1 w 127"/>
                  <a:gd name="T5" fmla="*/ 0 h 185"/>
                  <a:gd name="T6" fmla="*/ 1 w 127"/>
                  <a:gd name="T7" fmla="*/ 0 h 185"/>
                  <a:gd name="T8" fmla="*/ 0 w 127"/>
                  <a:gd name="T9" fmla="*/ 0 h 185"/>
                  <a:gd name="T10" fmla="*/ 0 w 127"/>
                  <a:gd name="T11" fmla="*/ 0 h 185"/>
                  <a:gd name="T12" fmla="*/ 0 w 127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5"/>
                  <a:gd name="T23" fmla="*/ 127 w 127"/>
                  <a:gd name="T24" fmla="*/ 185 h 1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1" name="Freeform 494">
                <a:extLst>
                  <a:ext uri="{FF2B5EF4-FFF2-40B4-BE49-F238E27FC236}">
                    <a16:creationId xmlns:a16="http://schemas.microsoft.com/office/drawing/2014/main" id="{2E469472-94EC-44A5-82FD-AFB874EFE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2" name="Freeform 495">
                <a:extLst>
                  <a:ext uri="{FF2B5EF4-FFF2-40B4-BE49-F238E27FC236}">
                    <a16:creationId xmlns:a16="http://schemas.microsoft.com/office/drawing/2014/main" id="{BCD0971D-72EC-4429-8386-E9457054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8"/>
                  <a:gd name="T22" fmla="*/ 0 h 186"/>
                  <a:gd name="T23" fmla="*/ 128 w 128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3" name="Freeform 496">
                <a:extLst>
                  <a:ext uri="{FF2B5EF4-FFF2-40B4-BE49-F238E27FC236}">
                    <a16:creationId xmlns:a16="http://schemas.microsoft.com/office/drawing/2014/main" id="{E8E414C6-8B94-493B-A403-EBE6F4F0A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 w 126"/>
                  <a:gd name="T1" fmla="*/ 0 h 186"/>
                  <a:gd name="T2" fmla="*/ 1 w 126"/>
                  <a:gd name="T3" fmla="*/ 0 h 186"/>
                  <a:gd name="T4" fmla="*/ 1 w 126"/>
                  <a:gd name="T5" fmla="*/ 0 h 186"/>
                  <a:gd name="T6" fmla="*/ 1 w 126"/>
                  <a:gd name="T7" fmla="*/ 0 h 186"/>
                  <a:gd name="T8" fmla="*/ 0 w 126"/>
                  <a:gd name="T9" fmla="*/ 0 h 186"/>
                  <a:gd name="T10" fmla="*/ 0 w 126"/>
                  <a:gd name="T11" fmla="*/ 0 h 186"/>
                  <a:gd name="T12" fmla="*/ 0 w 126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186"/>
                  <a:gd name="T23" fmla="*/ 126 w 126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4" name="Freeform 497">
                <a:extLst>
                  <a:ext uri="{FF2B5EF4-FFF2-40B4-BE49-F238E27FC236}">
                    <a16:creationId xmlns:a16="http://schemas.microsoft.com/office/drawing/2014/main" id="{48C6242D-3E04-4969-A380-5106EE68E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5" name="Freeform 498">
                <a:extLst>
                  <a:ext uri="{FF2B5EF4-FFF2-40B4-BE49-F238E27FC236}">
                    <a16:creationId xmlns:a16="http://schemas.microsoft.com/office/drawing/2014/main" id="{B3F1A47E-A0D8-4CA9-9660-2D3A4EF9D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0 w 127"/>
                  <a:gd name="T1" fmla="*/ 0 h 186"/>
                  <a:gd name="T2" fmla="*/ 0 w 127"/>
                  <a:gd name="T3" fmla="*/ 0 h 186"/>
                  <a:gd name="T4" fmla="*/ 0 w 127"/>
                  <a:gd name="T5" fmla="*/ 0 h 186"/>
                  <a:gd name="T6" fmla="*/ 0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6" name="Freeform 499">
                <a:extLst>
                  <a:ext uri="{FF2B5EF4-FFF2-40B4-BE49-F238E27FC236}">
                    <a16:creationId xmlns:a16="http://schemas.microsoft.com/office/drawing/2014/main" id="{384CC91C-197C-4717-81CF-27897B75A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0 w 96"/>
                  <a:gd name="T3" fmla="*/ 0 h 74"/>
                  <a:gd name="T4" fmla="*/ 0 w 96"/>
                  <a:gd name="T5" fmla="*/ 0 h 74"/>
                  <a:gd name="T6" fmla="*/ 0 w 96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74"/>
                  <a:gd name="T14" fmla="*/ 96 w 96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7" name="Oval 500">
                <a:extLst>
                  <a:ext uri="{FF2B5EF4-FFF2-40B4-BE49-F238E27FC236}">
                    <a16:creationId xmlns:a16="http://schemas.microsoft.com/office/drawing/2014/main" id="{A23D76B7-353D-441F-B1FB-1BCD962A6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68" name="Oval 501">
                <a:extLst>
                  <a:ext uri="{FF2B5EF4-FFF2-40B4-BE49-F238E27FC236}">
                    <a16:creationId xmlns:a16="http://schemas.microsoft.com/office/drawing/2014/main" id="{852C44E5-3CB3-4F45-A1E2-7AFA225E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69" name="Freeform 502">
                <a:extLst>
                  <a:ext uri="{FF2B5EF4-FFF2-40B4-BE49-F238E27FC236}">
                    <a16:creationId xmlns:a16="http://schemas.microsoft.com/office/drawing/2014/main" id="{3F579EE3-E3E5-47BC-92E5-84DBE1F7D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0 h 25"/>
                  <a:gd name="T2" fmla="*/ 1 w 188"/>
                  <a:gd name="T3" fmla="*/ 0 h 25"/>
                  <a:gd name="T4" fmla="*/ 1 w 188"/>
                  <a:gd name="T5" fmla="*/ 0 h 25"/>
                  <a:gd name="T6" fmla="*/ 1 w 188"/>
                  <a:gd name="T7" fmla="*/ 0 h 25"/>
                  <a:gd name="T8" fmla="*/ 0 w 188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8"/>
                  <a:gd name="T16" fmla="*/ 0 h 25"/>
                  <a:gd name="T17" fmla="*/ 188 w 188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0" name="Oval 503">
                <a:extLst>
                  <a:ext uri="{FF2B5EF4-FFF2-40B4-BE49-F238E27FC236}">
                    <a16:creationId xmlns:a16="http://schemas.microsoft.com/office/drawing/2014/main" id="{6951994D-1DBA-4C8E-9A4D-73E91CFF2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371" name="Oval 504">
                <a:extLst>
                  <a:ext uri="{FF2B5EF4-FFF2-40B4-BE49-F238E27FC236}">
                    <a16:creationId xmlns:a16="http://schemas.microsoft.com/office/drawing/2014/main" id="{60B349EC-B395-4611-BA52-0453D82D5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0265" name="Group 505">
            <a:extLst>
              <a:ext uri="{FF2B5EF4-FFF2-40B4-BE49-F238E27FC236}">
                <a16:creationId xmlns:a16="http://schemas.microsoft.com/office/drawing/2014/main" id="{2F954682-85A2-4D5A-A2EC-21D070B9CDD5}"/>
              </a:ext>
            </a:extLst>
          </p:cNvPr>
          <p:cNvGrpSpPr>
            <a:grpSpLocks/>
          </p:cNvGrpSpPr>
          <p:nvPr/>
        </p:nvGrpSpPr>
        <p:grpSpPr bwMode="auto">
          <a:xfrm>
            <a:off x="6997700" y="2106613"/>
            <a:ext cx="1128713" cy="781050"/>
            <a:chOff x="1680" y="240"/>
            <a:chExt cx="2529" cy="1270"/>
          </a:xfrm>
        </p:grpSpPr>
        <p:sp>
          <p:nvSpPr>
            <p:cNvPr id="10329" name="Oval 506">
              <a:extLst>
                <a:ext uri="{FF2B5EF4-FFF2-40B4-BE49-F238E27FC236}">
                  <a16:creationId xmlns:a16="http://schemas.microsoft.com/office/drawing/2014/main" id="{037E2D27-FFCD-488B-921F-181307D82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0" name="Oval 507">
              <a:extLst>
                <a:ext uri="{FF2B5EF4-FFF2-40B4-BE49-F238E27FC236}">
                  <a16:creationId xmlns:a16="http://schemas.microsoft.com/office/drawing/2014/main" id="{E2B3E634-98ED-4F5D-B46D-709CE1D8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1" name="Oval 508">
              <a:extLst>
                <a:ext uri="{FF2B5EF4-FFF2-40B4-BE49-F238E27FC236}">
                  <a16:creationId xmlns:a16="http://schemas.microsoft.com/office/drawing/2014/main" id="{1B253402-27E3-4FB6-B53F-7D8ABE733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2" name="Oval 509">
              <a:extLst>
                <a:ext uri="{FF2B5EF4-FFF2-40B4-BE49-F238E27FC236}">
                  <a16:creationId xmlns:a16="http://schemas.microsoft.com/office/drawing/2014/main" id="{BAE0E992-561D-4285-9C30-0FF3D15F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3" name="Oval 510">
              <a:extLst>
                <a:ext uri="{FF2B5EF4-FFF2-40B4-BE49-F238E27FC236}">
                  <a16:creationId xmlns:a16="http://schemas.microsoft.com/office/drawing/2014/main" id="{CFA8C5DE-EDA8-48EB-BF6B-2FD1412E0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4" name="Oval 511">
              <a:extLst>
                <a:ext uri="{FF2B5EF4-FFF2-40B4-BE49-F238E27FC236}">
                  <a16:creationId xmlns:a16="http://schemas.microsoft.com/office/drawing/2014/main" id="{2FB4DAA5-207A-47D3-8BB1-2D7C0B60D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5" name="Oval 512">
              <a:extLst>
                <a:ext uri="{FF2B5EF4-FFF2-40B4-BE49-F238E27FC236}">
                  <a16:creationId xmlns:a16="http://schemas.microsoft.com/office/drawing/2014/main" id="{E70F9944-7655-4B32-AC26-A3802317A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6" name="Oval 513">
              <a:extLst>
                <a:ext uri="{FF2B5EF4-FFF2-40B4-BE49-F238E27FC236}">
                  <a16:creationId xmlns:a16="http://schemas.microsoft.com/office/drawing/2014/main" id="{747A1E12-2E52-4ADB-ACFF-1A0AFB7D1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7" name="Oval 514">
              <a:extLst>
                <a:ext uri="{FF2B5EF4-FFF2-40B4-BE49-F238E27FC236}">
                  <a16:creationId xmlns:a16="http://schemas.microsoft.com/office/drawing/2014/main" id="{51CD463E-177A-412F-99AF-19BCAEB06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66" name="Text Box 515">
            <a:extLst>
              <a:ext uri="{FF2B5EF4-FFF2-40B4-BE49-F238E27FC236}">
                <a16:creationId xmlns:a16="http://schemas.microsoft.com/office/drawing/2014/main" id="{646B9DCD-A430-4A1D-8CE2-65547DC6E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0" y="229552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局域网</a:t>
            </a:r>
          </a:p>
        </p:txBody>
      </p:sp>
      <p:sp>
        <p:nvSpPr>
          <p:cNvPr id="230916" name="Line 516">
            <a:extLst>
              <a:ext uri="{FF2B5EF4-FFF2-40B4-BE49-F238E27FC236}">
                <a16:creationId xmlns:a16="http://schemas.microsoft.com/office/drawing/2014/main" id="{4F7D23A2-E676-4622-9EA5-8988621CC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9813" y="2173288"/>
            <a:ext cx="1223962" cy="3603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917" name="Line 517">
            <a:extLst>
              <a:ext uri="{FF2B5EF4-FFF2-40B4-BE49-F238E27FC236}">
                <a16:creationId xmlns:a16="http://schemas.microsoft.com/office/drawing/2014/main" id="{9335BC0E-9578-4EA6-96C0-A1CE26678A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0463" y="2185988"/>
            <a:ext cx="1406525" cy="11588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918" name="Line 518">
            <a:extLst>
              <a:ext uri="{FF2B5EF4-FFF2-40B4-BE49-F238E27FC236}">
                <a16:creationId xmlns:a16="http://schemas.microsoft.com/office/drawing/2014/main" id="{7D8E6F3A-2FF7-4795-B938-93FFBE9C9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063" y="2232025"/>
            <a:ext cx="1587500" cy="26193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919" name="Line 519">
            <a:extLst>
              <a:ext uri="{FF2B5EF4-FFF2-40B4-BE49-F238E27FC236}">
                <a16:creationId xmlns:a16="http://schemas.microsoft.com/office/drawing/2014/main" id="{C285690E-B6D5-41A7-AF3A-B1FC37906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6713" y="2143125"/>
            <a:ext cx="1543050" cy="14287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920" name="Text Box 520">
            <a:extLst>
              <a:ext uri="{FF2B5EF4-FFF2-40B4-BE49-F238E27FC236}">
                <a16:creationId xmlns:a16="http://schemas.microsoft.com/office/drawing/2014/main" id="{0953CA55-4681-4FAF-8744-835EAE40B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981075"/>
            <a:ext cx="416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333399"/>
                </a:solidFill>
                <a:ea typeface="黑体" panose="02010609060101010101" pitchFamily="49" charset="-122"/>
              </a:rPr>
              <a:t>主机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3200">
                <a:solidFill>
                  <a:srgbClr val="333399"/>
                </a:solidFill>
                <a:ea typeface="黑体" panose="02010609060101010101" pitchFamily="49" charset="-122"/>
              </a:rPr>
              <a:t>H</a:t>
            </a:r>
            <a:r>
              <a:rPr kumimoji="1" lang="en-US" altLang="zh-CN" sz="3200" baseline="-25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  <a:r>
              <a:rPr kumimoji="1"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3200">
                <a:solidFill>
                  <a:srgbClr val="333399"/>
                </a:solidFill>
                <a:ea typeface="黑体" panose="02010609060101010101" pitchFamily="49" charset="-122"/>
              </a:rPr>
              <a:t>向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3200">
                <a:solidFill>
                  <a:srgbClr val="333399"/>
                </a:solidFill>
                <a:ea typeface="黑体" panose="02010609060101010101" pitchFamily="49" charset="-122"/>
              </a:rPr>
              <a:t>H</a:t>
            </a:r>
            <a:r>
              <a:rPr kumimoji="1" lang="en-US" altLang="zh-CN" sz="3200" baseline="-25000">
                <a:solidFill>
                  <a:srgbClr val="333399"/>
                </a:solidFill>
                <a:ea typeface="黑体" panose="02010609060101010101" pitchFamily="49" charset="-122"/>
              </a:rPr>
              <a:t>2</a:t>
            </a:r>
            <a:r>
              <a:rPr kumimoji="1"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3200">
                <a:solidFill>
                  <a:srgbClr val="333399"/>
                </a:solidFill>
                <a:ea typeface="黑体" panose="02010609060101010101" pitchFamily="49" charset="-122"/>
              </a:rPr>
              <a:t>发送数据</a:t>
            </a:r>
            <a:endParaRPr kumimoji="1" lang="zh-CN" altLang="en-US" sz="3200" baseline="-25000">
              <a:solidFill>
                <a:srgbClr val="333399"/>
              </a:solidFill>
              <a:ea typeface="黑体" panose="02010609060101010101" pitchFamily="49" charset="-122"/>
            </a:endParaRPr>
          </a:p>
        </p:txBody>
      </p:sp>
      <p:grpSp>
        <p:nvGrpSpPr>
          <p:cNvPr id="2" name="Group 521">
            <a:extLst>
              <a:ext uri="{FF2B5EF4-FFF2-40B4-BE49-F238E27FC236}">
                <a16:creationId xmlns:a16="http://schemas.microsoft.com/office/drawing/2014/main" id="{A45CAC6A-CB99-4087-95C7-0FC9D0508C5E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916238"/>
            <a:ext cx="8728075" cy="2419350"/>
            <a:chOff x="158" y="2405"/>
            <a:chExt cx="5498" cy="1524"/>
          </a:xfrm>
        </p:grpSpPr>
        <p:sp>
          <p:nvSpPr>
            <p:cNvPr id="10277" name="AutoShape 522">
              <a:extLst>
                <a:ext uri="{FF2B5EF4-FFF2-40B4-BE49-F238E27FC236}">
                  <a16:creationId xmlns:a16="http://schemas.microsoft.com/office/drawing/2014/main" id="{EB13A0F7-1116-40F6-AE87-FE06BBB43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633"/>
              <a:ext cx="564" cy="1144"/>
            </a:xfrm>
            <a:prstGeom prst="cube">
              <a:avLst>
                <a:gd name="adj" fmla="val 9250"/>
              </a:avLst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8" name="Freeform 523">
              <a:extLst>
                <a:ext uri="{FF2B5EF4-FFF2-40B4-BE49-F238E27FC236}">
                  <a16:creationId xmlns:a16="http://schemas.microsoft.com/office/drawing/2014/main" id="{DEA3925B-4A54-43CC-BC2F-C6A11A01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" y="3491"/>
              <a:ext cx="564" cy="75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9" name="Freeform 524">
              <a:extLst>
                <a:ext uri="{FF2B5EF4-FFF2-40B4-BE49-F238E27FC236}">
                  <a16:creationId xmlns:a16="http://schemas.microsoft.com/office/drawing/2014/main" id="{0A08A113-8A8C-4057-A946-F45CA5B4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" y="2844"/>
              <a:ext cx="564" cy="75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0" name="Freeform 525">
              <a:extLst>
                <a:ext uri="{FF2B5EF4-FFF2-40B4-BE49-F238E27FC236}">
                  <a16:creationId xmlns:a16="http://schemas.microsoft.com/office/drawing/2014/main" id="{513AF723-FD1A-47D8-875F-CA937D29C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" y="3273"/>
              <a:ext cx="564" cy="75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Freeform 526">
              <a:extLst>
                <a:ext uri="{FF2B5EF4-FFF2-40B4-BE49-F238E27FC236}">
                  <a16:creationId xmlns:a16="http://schemas.microsoft.com/office/drawing/2014/main" id="{FB8CC43D-FBD2-47CD-ABB3-B1474FD14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" y="3058"/>
              <a:ext cx="564" cy="76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Rectangle 527">
              <a:extLst>
                <a:ext uri="{FF2B5EF4-FFF2-40B4-BE49-F238E27FC236}">
                  <a16:creationId xmlns:a16="http://schemas.microsoft.com/office/drawing/2014/main" id="{AF19D280-FDCC-43D0-AA1E-ECB694EB1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" y="3363"/>
              <a:ext cx="4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3" name="Text Box 528">
              <a:extLst>
                <a:ext uri="{FF2B5EF4-FFF2-40B4-BE49-F238E27FC236}">
                  <a16:creationId xmlns:a16="http://schemas.microsoft.com/office/drawing/2014/main" id="{D1E9C519-9D19-43BA-8E97-553066856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330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链路层</a:t>
              </a:r>
            </a:p>
          </p:txBody>
        </p:sp>
        <p:sp>
          <p:nvSpPr>
            <p:cNvPr id="10284" name="Text Box 529">
              <a:extLst>
                <a:ext uri="{FF2B5EF4-FFF2-40B4-BE49-F238E27FC236}">
                  <a16:creationId xmlns:a16="http://schemas.microsoft.com/office/drawing/2014/main" id="{9D891A5F-03B5-4E1E-A7A5-E6B4C1437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" y="2677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</a:p>
          </p:txBody>
        </p:sp>
        <p:sp>
          <p:nvSpPr>
            <p:cNvPr id="10285" name="Text Box 530">
              <a:extLst>
                <a:ext uri="{FF2B5EF4-FFF2-40B4-BE49-F238E27FC236}">
                  <a16:creationId xmlns:a16="http://schemas.microsoft.com/office/drawing/2014/main" id="{25ED2C4C-16F3-4682-9D3A-3A41EF045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894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运输层</a:t>
              </a:r>
            </a:p>
          </p:txBody>
        </p:sp>
        <p:sp>
          <p:nvSpPr>
            <p:cNvPr id="10286" name="Text Box 531">
              <a:extLst>
                <a:ext uri="{FF2B5EF4-FFF2-40B4-BE49-F238E27FC236}">
                  <a16:creationId xmlns:a16="http://schemas.microsoft.com/office/drawing/2014/main" id="{1C0D26FA-120E-49DC-8273-2845C625D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11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10287" name="Text Box 532">
              <a:extLst>
                <a:ext uri="{FF2B5EF4-FFF2-40B4-BE49-F238E27FC236}">
                  <a16:creationId xmlns:a16="http://schemas.microsoft.com/office/drawing/2014/main" id="{0C506EC1-FC41-424F-9448-BF12651F1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354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10288" name="AutoShape 533">
              <a:extLst>
                <a:ext uri="{FF2B5EF4-FFF2-40B4-BE49-F238E27FC236}">
                  <a16:creationId xmlns:a16="http://schemas.microsoft.com/office/drawing/2014/main" id="{910B0DBB-7FBC-46B7-81E5-739C4B0D1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2633"/>
              <a:ext cx="564" cy="1144"/>
            </a:xfrm>
            <a:prstGeom prst="cube">
              <a:avLst>
                <a:gd name="adj" fmla="val 9250"/>
              </a:avLst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9" name="Freeform 534">
              <a:extLst>
                <a:ext uri="{FF2B5EF4-FFF2-40B4-BE49-F238E27FC236}">
                  <a16:creationId xmlns:a16="http://schemas.microsoft.com/office/drawing/2014/main" id="{D1EB476D-8529-4D6D-A4F9-0BB7BAA93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" y="3491"/>
              <a:ext cx="564" cy="75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Freeform 535">
              <a:extLst>
                <a:ext uri="{FF2B5EF4-FFF2-40B4-BE49-F238E27FC236}">
                  <a16:creationId xmlns:a16="http://schemas.microsoft.com/office/drawing/2014/main" id="{0A5763B1-D782-4880-B1F1-13430A244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" y="3273"/>
              <a:ext cx="564" cy="75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Freeform 536">
              <a:extLst>
                <a:ext uri="{FF2B5EF4-FFF2-40B4-BE49-F238E27FC236}">
                  <a16:creationId xmlns:a16="http://schemas.microsoft.com/office/drawing/2014/main" id="{1DE53521-19D2-4B4E-8597-DB0D00783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" y="3058"/>
              <a:ext cx="564" cy="76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2" name="Freeform 537">
              <a:extLst>
                <a:ext uri="{FF2B5EF4-FFF2-40B4-BE49-F238E27FC236}">
                  <a16:creationId xmlns:a16="http://schemas.microsoft.com/office/drawing/2014/main" id="{CD6CCB11-E9A1-4F7C-8A8D-7D8DF819E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" y="2844"/>
              <a:ext cx="564" cy="75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3" name="Rectangle 538">
              <a:extLst>
                <a:ext uri="{FF2B5EF4-FFF2-40B4-BE49-F238E27FC236}">
                  <a16:creationId xmlns:a16="http://schemas.microsoft.com/office/drawing/2014/main" id="{227CE1B2-75A0-43FE-9C38-111E9D81D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362"/>
              <a:ext cx="486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4" name="Text Box 539">
              <a:extLst>
                <a:ext uri="{FF2B5EF4-FFF2-40B4-BE49-F238E27FC236}">
                  <a16:creationId xmlns:a16="http://schemas.microsoft.com/office/drawing/2014/main" id="{CBE6B0A7-6A9A-42FA-B76A-AA865B5AA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3339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链路层</a:t>
              </a:r>
            </a:p>
          </p:txBody>
        </p:sp>
        <p:sp>
          <p:nvSpPr>
            <p:cNvPr id="10295" name="Text Box 540">
              <a:extLst>
                <a:ext uri="{FF2B5EF4-FFF2-40B4-BE49-F238E27FC236}">
                  <a16:creationId xmlns:a16="http://schemas.microsoft.com/office/drawing/2014/main" id="{0AC15115-5D02-48EE-9973-D0D286816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" y="2677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应用层</a:t>
              </a:r>
            </a:p>
          </p:txBody>
        </p:sp>
        <p:sp>
          <p:nvSpPr>
            <p:cNvPr id="10296" name="Text Box 541">
              <a:extLst>
                <a:ext uri="{FF2B5EF4-FFF2-40B4-BE49-F238E27FC236}">
                  <a16:creationId xmlns:a16="http://schemas.microsoft.com/office/drawing/2014/main" id="{32317520-4C84-4B2E-961E-83F656314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894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运输层</a:t>
              </a:r>
            </a:p>
          </p:txBody>
        </p:sp>
        <p:sp>
          <p:nvSpPr>
            <p:cNvPr id="10297" name="Text Box 542">
              <a:extLst>
                <a:ext uri="{FF2B5EF4-FFF2-40B4-BE49-F238E27FC236}">
                  <a16:creationId xmlns:a16="http://schemas.microsoft.com/office/drawing/2014/main" id="{6D68F91A-FB17-445B-9E9F-AB0686E68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311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10298" name="Text Box 543">
              <a:extLst>
                <a:ext uri="{FF2B5EF4-FFF2-40B4-BE49-F238E27FC236}">
                  <a16:creationId xmlns:a16="http://schemas.microsoft.com/office/drawing/2014/main" id="{D7DA189B-22A7-4965-A3F5-99878935F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354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10299" name="AutoShape 544">
              <a:extLst>
                <a:ext uri="{FF2B5EF4-FFF2-40B4-BE49-F238E27FC236}">
                  <a16:creationId xmlns:a16="http://schemas.microsoft.com/office/drawing/2014/main" id="{498CCC49-1295-494E-B999-EC379BE3B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0" name="Freeform 545">
              <a:extLst>
                <a:ext uri="{FF2B5EF4-FFF2-40B4-BE49-F238E27FC236}">
                  <a16:creationId xmlns:a16="http://schemas.microsoft.com/office/drawing/2014/main" id="{AF994A53-9A91-410B-87B4-DB06D0863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491"/>
              <a:ext cx="564" cy="75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Rectangle 546">
              <a:extLst>
                <a:ext uri="{FF2B5EF4-FFF2-40B4-BE49-F238E27FC236}">
                  <a16:creationId xmlns:a16="http://schemas.microsoft.com/office/drawing/2014/main" id="{2C01D37D-FC9D-48F1-9DEC-DCBED3357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3353"/>
              <a:ext cx="4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2" name="Freeform 547">
              <a:extLst>
                <a:ext uri="{FF2B5EF4-FFF2-40B4-BE49-F238E27FC236}">
                  <a16:creationId xmlns:a16="http://schemas.microsoft.com/office/drawing/2014/main" id="{5C018173-238A-4E35-ACFA-28F1858B6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" y="3273"/>
              <a:ext cx="564" cy="75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Text Box 548">
              <a:extLst>
                <a:ext uri="{FF2B5EF4-FFF2-40B4-BE49-F238E27FC236}">
                  <a16:creationId xmlns:a16="http://schemas.microsoft.com/office/drawing/2014/main" id="{1BF2FBF5-7E8B-4568-AE68-755DAD376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330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链路层</a:t>
              </a:r>
            </a:p>
          </p:txBody>
        </p:sp>
        <p:sp>
          <p:nvSpPr>
            <p:cNvPr id="10304" name="Text Box 549">
              <a:extLst>
                <a:ext uri="{FF2B5EF4-FFF2-40B4-BE49-F238E27FC236}">
                  <a16:creationId xmlns:a16="http://schemas.microsoft.com/office/drawing/2014/main" id="{DBD5631B-A34B-4D30-80D6-DF71A4E5F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11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10305" name="Text Box 550">
              <a:extLst>
                <a:ext uri="{FF2B5EF4-FFF2-40B4-BE49-F238E27FC236}">
                  <a16:creationId xmlns:a16="http://schemas.microsoft.com/office/drawing/2014/main" id="{8A6474AD-A9C2-4E51-AC97-96A9BDD97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354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10306" name="AutoShape 551">
              <a:extLst>
                <a:ext uri="{FF2B5EF4-FFF2-40B4-BE49-F238E27FC236}">
                  <a16:creationId xmlns:a16="http://schemas.microsoft.com/office/drawing/2014/main" id="{DDFE86F6-69E9-45C9-8E24-7839F17EE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0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7" name="Freeform 552">
              <a:extLst>
                <a:ext uri="{FF2B5EF4-FFF2-40B4-BE49-F238E27FC236}">
                  <a16:creationId xmlns:a16="http://schemas.microsoft.com/office/drawing/2014/main" id="{804AFCFE-A9B8-487C-AF1D-160D0E8DF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" y="3491"/>
              <a:ext cx="564" cy="75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8" name="Rectangle 553">
              <a:extLst>
                <a:ext uri="{FF2B5EF4-FFF2-40B4-BE49-F238E27FC236}">
                  <a16:creationId xmlns:a16="http://schemas.microsoft.com/office/drawing/2014/main" id="{4CFBD765-0EEA-497A-84FD-32B6E0B6F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3353"/>
              <a:ext cx="49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9" name="Freeform 554">
              <a:extLst>
                <a:ext uri="{FF2B5EF4-FFF2-40B4-BE49-F238E27FC236}">
                  <a16:creationId xmlns:a16="http://schemas.microsoft.com/office/drawing/2014/main" id="{B883A457-2B57-4A9C-BCFA-3C33E2CC2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" y="3273"/>
              <a:ext cx="564" cy="75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0" name="Text Box 555">
              <a:extLst>
                <a:ext uri="{FF2B5EF4-FFF2-40B4-BE49-F238E27FC236}">
                  <a16:creationId xmlns:a16="http://schemas.microsoft.com/office/drawing/2014/main" id="{EDC45314-3F4B-4E7F-B096-EAEC7AAC0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330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链路层</a:t>
              </a:r>
            </a:p>
          </p:txBody>
        </p:sp>
        <p:sp>
          <p:nvSpPr>
            <p:cNvPr id="10311" name="Text Box 556">
              <a:extLst>
                <a:ext uri="{FF2B5EF4-FFF2-40B4-BE49-F238E27FC236}">
                  <a16:creationId xmlns:a16="http://schemas.microsoft.com/office/drawing/2014/main" id="{D042F499-431A-4949-8B82-4D64BE294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11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10312" name="Text Box 557">
              <a:extLst>
                <a:ext uri="{FF2B5EF4-FFF2-40B4-BE49-F238E27FC236}">
                  <a16:creationId xmlns:a16="http://schemas.microsoft.com/office/drawing/2014/main" id="{BA18CC58-9381-48C1-9AA9-3CC69936F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354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10313" name="AutoShape 558">
              <a:extLst>
                <a:ext uri="{FF2B5EF4-FFF2-40B4-BE49-F238E27FC236}">
                  <a16:creationId xmlns:a16="http://schemas.microsoft.com/office/drawing/2014/main" id="{1259E1F7-332F-4413-BB03-95FB1568F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1" y="3081"/>
              <a:ext cx="564" cy="696"/>
            </a:xfrm>
            <a:prstGeom prst="cube">
              <a:avLst>
                <a:gd name="adj" fmla="val 9250"/>
              </a:avLst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4" name="Freeform 559">
              <a:extLst>
                <a:ext uri="{FF2B5EF4-FFF2-40B4-BE49-F238E27FC236}">
                  <a16:creationId xmlns:a16="http://schemas.microsoft.com/office/drawing/2014/main" id="{BA655729-A18B-4AE7-9E1E-DE6EEB40A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3491"/>
              <a:ext cx="564" cy="75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5" name="Rectangle 560">
              <a:extLst>
                <a:ext uri="{FF2B5EF4-FFF2-40B4-BE49-F238E27FC236}">
                  <a16:creationId xmlns:a16="http://schemas.microsoft.com/office/drawing/2014/main" id="{DFA902AA-AA0F-463F-8D7A-923516D9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3353"/>
              <a:ext cx="49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6" name="Freeform 561">
              <a:extLst>
                <a:ext uri="{FF2B5EF4-FFF2-40B4-BE49-F238E27FC236}">
                  <a16:creationId xmlns:a16="http://schemas.microsoft.com/office/drawing/2014/main" id="{67F504E8-F5E5-49B1-A4C7-5C5C6198E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3273"/>
              <a:ext cx="564" cy="75"/>
            </a:xfrm>
            <a:custGeom>
              <a:avLst/>
              <a:gdLst>
                <a:gd name="T0" fmla="*/ 0 w 1200"/>
                <a:gd name="T1" fmla="*/ 1 h 120"/>
                <a:gd name="T2" fmla="*/ 0 w 1200"/>
                <a:gd name="T3" fmla="*/ 1 h 120"/>
                <a:gd name="T4" fmla="*/ 0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7" name="Text Box 562">
              <a:extLst>
                <a:ext uri="{FF2B5EF4-FFF2-40B4-BE49-F238E27FC236}">
                  <a16:creationId xmlns:a16="http://schemas.microsoft.com/office/drawing/2014/main" id="{6F9A6803-B4A7-44A7-BAB6-1DFB2006A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330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链路层</a:t>
              </a:r>
            </a:p>
          </p:txBody>
        </p:sp>
        <p:sp>
          <p:nvSpPr>
            <p:cNvPr id="10318" name="Text Box 563">
              <a:extLst>
                <a:ext uri="{FF2B5EF4-FFF2-40B4-BE49-F238E27FC236}">
                  <a16:creationId xmlns:a16="http://schemas.microsoft.com/office/drawing/2014/main" id="{038D8D2C-C4E2-403F-9256-7A3A76F9C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112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网络层</a:t>
              </a:r>
            </a:p>
          </p:txBody>
        </p:sp>
        <p:sp>
          <p:nvSpPr>
            <p:cNvPr id="10319" name="Text Box 564">
              <a:extLst>
                <a:ext uri="{FF2B5EF4-FFF2-40B4-BE49-F238E27FC236}">
                  <a16:creationId xmlns:a16="http://schemas.microsoft.com/office/drawing/2014/main" id="{FAC206C4-B163-42E9-8752-B3016D67B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54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物理层</a:t>
              </a:r>
            </a:p>
          </p:txBody>
        </p:sp>
        <p:sp>
          <p:nvSpPr>
            <p:cNvPr id="10320" name="Freeform 565">
              <a:extLst>
                <a:ext uri="{FF2B5EF4-FFF2-40B4-BE49-F238E27FC236}">
                  <a16:creationId xmlns:a16="http://schemas.microsoft.com/office/drawing/2014/main" id="{DDCEEA7A-AAE6-40AC-A9B3-21E56E81B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" y="3777"/>
              <a:ext cx="1072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2"/>
                <a:gd name="T13" fmla="*/ 0 h 152"/>
                <a:gd name="T14" fmla="*/ 1072 w 1072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1" name="Freeform 566">
              <a:extLst>
                <a:ext uri="{FF2B5EF4-FFF2-40B4-BE49-F238E27FC236}">
                  <a16:creationId xmlns:a16="http://schemas.microsoft.com/office/drawing/2014/main" id="{E7844199-D5B3-4B3E-A75F-893588A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4" y="3777"/>
              <a:ext cx="1072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2"/>
                <a:gd name="T13" fmla="*/ 0 h 152"/>
                <a:gd name="T14" fmla="*/ 1072 w 1072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2" name="Freeform 567">
              <a:extLst>
                <a:ext uri="{FF2B5EF4-FFF2-40B4-BE49-F238E27FC236}">
                  <a16:creationId xmlns:a16="http://schemas.microsoft.com/office/drawing/2014/main" id="{14E3B8B8-A7F1-4676-83AC-F6D424E24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" y="3769"/>
              <a:ext cx="920" cy="160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444 h 152"/>
                <a:gd name="T4" fmla="*/ 44 w 1072"/>
                <a:gd name="T5" fmla="*/ 444 h 152"/>
                <a:gd name="T6" fmla="*/ 44 w 1072"/>
                <a:gd name="T7" fmla="*/ 8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2"/>
                <a:gd name="T13" fmla="*/ 0 h 152"/>
                <a:gd name="T14" fmla="*/ 1072 w 1072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3" name="Freeform 568">
              <a:extLst>
                <a:ext uri="{FF2B5EF4-FFF2-40B4-BE49-F238E27FC236}">
                  <a16:creationId xmlns:a16="http://schemas.microsoft.com/office/drawing/2014/main" id="{EAB0D666-FBCB-43BF-A5C9-6C58038C7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3777"/>
              <a:ext cx="928" cy="15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52 w 1072"/>
                <a:gd name="T5" fmla="*/ 152 h 152"/>
                <a:gd name="T6" fmla="*/ 52 w 1072"/>
                <a:gd name="T7" fmla="*/ 8 h 1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2"/>
                <a:gd name="T13" fmla="*/ 0 h 152"/>
                <a:gd name="T14" fmla="*/ 1072 w 1072"/>
                <a:gd name="T15" fmla="*/ 152 h 1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4" name="Text Box 569">
              <a:extLst>
                <a:ext uri="{FF2B5EF4-FFF2-40B4-BE49-F238E27FC236}">
                  <a16:creationId xmlns:a16="http://schemas.microsoft.com/office/drawing/2014/main" id="{5008E852-3F79-4960-81B5-721BEB76D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1" y="2837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333399"/>
                  </a:solidFill>
                  <a:ea typeface="黑体" panose="02010609060101010101" pitchFamily="49" charset="-122"/>
                </a:rPr>
                <a:t>R</a:t>
              </a:r>
              <a:r>
                <a:rPr kumimoji="1" lang="en-US" altLang="zh-CN" b="1" baseline="-250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0325" name="Text Box 570">
              <a:extLst>
                <a:ext uri="{FF2B5EF4-FFF2-40B4-BE49-F238E27FC236}">
                  <a16:creationId xmlns:a16="http://schemas.microsoft.com/office/drawing/2014/main" id="{75797185-5288-4D17-9244-8F989B032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" y="2837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333399"/>
                  </a:solidFill>
                  <a:ea typeface="黑体" panose="02010609060101010101" pitchFamily="49" charset="-122"/>
                </a:rPr>
                <a:t>R</a:t>
              </a:r>
              <a:r>
                <a:rPr kumimoji="1" lang="en-US" altLang="zh-CN" b="1" baseline="-25000">
                  <a:solidFill>
                    <a:srgbClr val="333399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0326" name="Text Box 571">
              <a:extLst>
                <a:ext uri="{FF2B5EF4-FFF2-40B4-BE49-F238E27FC236}">
                  <a16:creationId xmlns:a16="http://schemas.microsoft.com/office/drawing/2014/main" id="{CA68140F-97E3-4672-9706-D9ADBBBBF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" y="2837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333399"/>
                  </a:solidFill>
                  <a:ea typeface="黑体" panose="02010609060101010101" pitchFamily="49" charset="-122"/>
                </a:rPr>
                <a:t>R</a:t>
              </a:r>
              <a:r>
                <a:rPr kumimoji="1" lang="en-US" altLang="zh-CN" b="1" baseline="-25000">
                  <a:solidFill>
                    <a:srgbClr val="333399"/>
                  </a:solidFill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10327" name="Text Box 572">
              <a:extLst>
                <a:ext uri="{FF2B5EF4-FFF2-40B4-BE49-F238E27FC236}">
                  <a16:creationId xmlns:a16="http://schemas.microsoft.com/office/drawing/2014/main" id="{92EB9596-59F2-4E2B-BA6E-B574CC065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" y="2405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333399"/>
                  </a:solidFill>
                  <a:ea typeface="黑体" panose="02010609060101010101" pitchFamily="49" charset="-122"/>
                </a:rPr>
                <a:t>H</a:t>
              </a:r>
              <a:r>
                <a:rPr kumimoji="1" lang="en-US" altLang="zh-CN" b="1" baseline="-250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0328" name="Text Box 573">
              <a:extLst>
                <a:ext uri="{FF2B5EF4-FFF2-40B4-BE49-F238E27FC236}">
                  <a16:creationId xmlns:a16="http://schemas.microsoft.com/office/drawing/2014/main" id="{F87B1AFE-FEC9-400D-8365-F76D80882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" y="2405"/>
              <a:ext cx="2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333399"/>
                  </a:solidFill>
                  <a:ea typeface="黑体" panose="02010609060101010101" pitchFamily="49" charset="-122"/>
                </a:rPr>
                <a:t>H</a:t>
              </a:r>
              <a:r>
                <a:rPr kumimoji="1" lang="en-US" altLang="zh-CN" b="1" baseline="-25000">
                  <a:solidFill>
                    <a:srgbClr val="333399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</p:grpSp>
      <p:sp>
        <p:nvSpPr>
          <p:cNvPr id="230974" name="Text Box 574">
            <a:extLst>
              <a:ext uri="{FF2B5EF4-FFF2-40B4-BE49-F238E27FC236}">
                <a16:creationId xmlns:a16="http://schemas.microsoft.com/office/drawing/2014/main" id="{D4FA1F6B-40CD-4B62-B1C3-09080B86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962275"/>
            <a:ext cx="409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从层次上来看数据的流动</a:t>
            </a:r>
          </a:p>
        </p:txBody>
      </p:sp>
      <p:sp>
        <p:nvSpPr>
          <p:cNvPr id="230975" name="Freeform 575">
            <a:extLst>
              <a:ext uri="{FF2B5EF4-FFF2-40B4-BE49-F238E27FC236}">
                <a16:creationId xmlns:a16="http://schemas.microsoft.com/office/drawing/2014/main" id="{F7ADAB45-D5C7-4D36-8FE4-6FE860BFF6EB}"/>
              </a:ext>
            </a:extLst>
          </p:cNvPr>
          <p:cNvSpPr>
            <a:spLocks/>
          </p:cNvSpPr>
          <p:nvPr/>
        </p:nvSpPr>
        <p:spPr bwMode="auto">
          <a:xfrm>
            <a:off x="1225550" y="3427413"/>
            <a:ext cx="6978650" cy="1871662"/>
          </a:xfrm>
          <a:custGeom>
            <a:avLst/>
            <a:gdLst>
              <a:gd name="T0" fmla="*/ 2147483647 w 4396"/>
              <a:gd name="T1" fmla="*/ 2147483647 h 1179"/>
              <a:gd name="T2" fmla="*/ 2147483647 w 4396"/>
              <a:gd name="T3" fmla="*/ 2147483647 h 1179"/>
              <a:gd name="T4" fmla="*/ 2147483647 w 4396"/>
              <a:gd name="T5" fmla="*/ 2147483647 h 1179"/>
              <a:gd name="T6" fmla="*/ 2147483647 w 4396"/>
              <a:gd name="T7" fmla="*/ 2147483647 h 1179"/>
              <a:gd name="T8" fmla="*/ 2147483647 w 4396"/>
              <a:gd name="T9" fmla="*/ 2147483647 h 1179"/>
              <a:gd name="T10" fmla="*/ 2147483647 w 4396"/>
              <a:gd name="T11" fmla="*/ 2147483647 h 1179"/>
              <a:gd name="T12" fmla="*/ 2147483647 w 4396"/>
              <a:gd name="T13" fmla="*/ 2147483647 h 1179"/>
              <a:gd name="T14" fmla="*/ 2147483647 w 4396"/>
              <a:gd name="T15" fmla="*/ 2147483647 h 1179"/>
              <a:gd name="T16" fmla="*/ 2147483647 w 4396"/>
              <a:gd name="T17" fmla="*/ 2147483647 h 1179"/>
              <a:gd name="T18" fmla="*/ 2147483647 w 4396"/>
              <a:gd name="T19" fmla="*/ 2147483647 h 1179"/>
              <a:gd name="T20" fmla="*/ 2147483647 w 4396"/>
              <a:gd name="T21" fmla="*/ 2147483647 h 1179"/>
              <a:gd name="T22" fmla="*/ 2147483647 w 4396"/>
              <a:gd name="T23" fmla="*/ 2147483647 h 1179"/>
              <a:gd name="T24" fmla="*/ 2147483647 w 4396"/>
              <a:gd name="T25" fmla="*/ 2147483647 h 1179"/>
              <a:gd name="T26" fmla="*/ 2147483647 w 4396"/>
              <a:gd name="T27" fmla="*/ 2147483647 h 1179"/>
              <a:gd name="T28" fmla="*/ 2147483647 w 4396"/>
              <a:gd name="T29" fmla="*/ 2147483647 h 1179"/>
              <a:gd name="T30" fmla="*/ 2147483647 w 4396"/>
              <a:gd name="T31" fmla="*/ 2147483647 h 1179"/>
              <a:gd name="T32" fmla="*/ 2147483647 w 4396"/>
              <a:gd name="T33" fmla="*/ 2147483647 h 1179"/>
              <a:gd name="T34" fmla="*/ 2147483647 w 4396"/>
              <a:gd name="T35" fmla="*/ 2147483647 h 1179"/>
              <a:gd name="T36" fmla="*/ 2147483647 w 4396"/>
              <a:gd name="T37" fmla="*/ 2147483647 h 1179"/>
              <a:gd name="T38" fmla="*/ 2147483647 w 4396"/>
              <a:gd name="T39" fmla="*/ 2147483647 h 1179"/>
              <a:gd name="T40" fmla="*/ 2147483647 w 4396"/>
              <a:gd name="T41" fmla="*/ 2147483647 h 1179"/>
              <a:gd name="T42" fmla="*/ 2147483647 w 4396"/>
              <a:gd name="T43" fmla="*/ 2147483647 h 1179"/>
              <a:gd name="T44" fmla="*/ 2147483647 w 4396"/>
              <a:gd name="T45" fmla="*/ 2147483647 h 1179"/>
              <a:gd name="T46" fmla="*/ 2147483647 w 4396"/>
              <a:gd name="T47" fmla="*/ 2147483647 h 1179"/>
              <a:gd name="T48" fmla="*/ 2147483647 w 4396"/>
              <a:gd name="T49" fmla="*/ 2147483647 h 1179"/>
              <a:gd name="T50" fmla="*/ 2147483647 w 4396"/>
              <a:gd name="T51" fmla="*/ 2147483647 h 1179"/>
              <a:gd name="T52" fmla="*/ 2147483647 w 4396"/>
              <a:gd name="T53" fmla="*/ 2147483647 h 1179"/>
              <a:gd name="T54" fmla="*/ 2147483647 w 4396"/>
              <a:gd name="T55" fmla="*/ 2147483647 h 1179"/>
              <a:gd name="T56" fmla="*/ 2147483647 w 4396"/>
              <a:gd name="T57" fmla="*/ 2147483647 h 1179"/>
              <a:gd name="T58" fmla="*/ 2147483647 w 4396"/>
              <a:gd name="T59" fmla="*/ 2147483647 h 1179"/>
              <a:gd name="T60" fmla="*/ 2147483647 w 4396"/>
              <a:gd name="T61" fmla="*/ 2147483647 h 1179"/>
              <a:gd name="T62" fmla="*/ 2147483647 w 4396"/>
              <a:gd name="T63" fmla="*/ 2147483647 h 1179"/>
              <a:gd name="T64" fmla="*/ 2147483647 w 4396"/>
              <a:gd name="T65" fmla="*/ 2147483647 h 1179"/>
              <a:gd name="T66" fmla="*/ 2147483647 w 4396"/>
              <a:gd name="T67" fmla="*/ 2147483647 h 1179"/>
              <a:gd name="T68" fmla="*/ 2147483647 w 4396"/>
              <a:gd name="T69" fmla="*/ 2147483647 h 1179"/>
              <a:gd name="T70" fmla="*/ 2147483647 w 4396"/>
              <a:gd name="T71" fmla="*/ 0 h 117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396"/>
              <a:gd name="T109" fmla="*/ 0 h 1179"/>
              <a:gd name="T110" fmla="*/ 4396 w 4396"/>
              <a:gd name="T111" fmla="*/ 1179 h 117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396" h="1179">
                <a:moveTo>
                  <a:pt x="12" y="30"/>
                </a:moveTo>
                <a:cubicBezTo>
                  <a:pt x="13" y="176"/>
                  <a:pt x="0" y="725"/>
                  <a:pt x="12" y="909"/>
                </a:cubicBezTo>
                <a:cubicBezTo>
                  <a:pt x="24" y="1093"/>
                  <a:pt x="18" y="1095"/>
                  <a:pt x="84" y="1137"/>
                </a:cubicBezTo>
                <a:cubicBezTo>
                  <a:pt x="150" y="1179"/>
                  <a:pt x="328" y="1158"/>
                  <a:pt x="408" y="1161"/>
                </a:cubicBezTo>
                <a:cubicBezTo>
                  <a:pt x="488" y="1164"/>
                  <a:pt x="507" y="1162"/>
                  <a:pt x="567" y="1158"/>
                </a:cubicBezTo>
                <a:cubicBezTo>
                  <a:pt x="627" y="1154"/>
                  <a:pt x="728" y="1158"/>
                  <a:pt x="768" y="1140"/>
                </a:cubicBezTo>
                <a:cubicBezTo>
                  <a:pt x="808" y="1122"/>
                  <a:pt x="798" y="1129"/>
                  <a:pt x="804" y="1050"/>
                </a:cubicBezTo>
                <a:cubicBezTo>
                  <a:pt x="810" y="971"/>
                  <a:pt x="796" y="761"/>
                  <a:pt x="804" y="666"/>
                </a:cubicBezTo>
                <a:cubicBezTo>
                  <a:pt x="812" y="571"/>
                  <a:pt x="792" y="507"/>
                  <a:pt x="855" y="477"/>
                </a:cubicBezTo>
                <a:cubicBezTo>
                  <a:pt x="918" y="447"/>
                  <a:pt x="1122" y="452"/>
                  <a:pt x="1182" y="483"/>
                </a:cubicBezTo>
                <a:cubicBezTo>
                  <a:pt x="1242" y="514"/>
                  <a:pt x="1208" y="592"/>
                  <a:pt x="1212" y="663"/>
                </a:cubicBezTo>
                <a:cubicBezTo>
                  <a:pt x="1216" y="734"/>
                  <a:pt x="1205" y="830"/>
                  <a:pt x="1209" y="906"/>
                </a:cubicBezTo>
                <a:cubicBezTo>
                  <a:pt x="1213" y="982"/>
                  <a:pt x="1190" y="1080"/>
                  <a:pt x="1236" y="1122"/>
                </a:cubicBezTo>
                <a:cubicBezTo>
                  <a:pt x="1282" y="1164"/>
                  <a:pt x="1383" y="1158"/>
                  <a:pt x="1488" y="1161"/>
                </a:cubicBezTo>
                <a:cubicBezTo>
                  <a:pt x="1593" y="1164"/>
                  <a:pt x="1785" y="1161"/>
                  <a:pt x="1866" y="1143"/>
                </a:cubicBezTo>
                <a:cubicBezTo>
                  <a:pt x="1947" y="1125"/>
                  <a:pt x="1956" y="1115"/>
                  <a:pt x="1977" y="1050"/>
                </a:cubicBezTo>
                <a:cubicBezTo>
                  <a:pt x="1998" y="985"/>
                  <a:pt x="1986" y="848"/>
                  <a:pt x="1992" y="750"/>
                </a:cubicBezTo>
                <a:cubicBezTo>
                  <a:pt x="1998" y="652"/>
                  <a:pt x="1953" y="508"/>
                  <a:pt x="2016" y="459"/>
                </a:cubicBezTo>
                <a:cubicBezTo>
                  <a:pt x="2079" y="410"/>
                  <a:pt x="2305" y="419"/>
                  <a:pt x="2370" y="453"/>
                </a:cubicBezTo>
                <a:cubicBezTo>
                  <a:pt x="2435" y="487"/>
                  <a:pt x="2402" y="594"/>
                  <a:pt x="2409" y="663"/>
                </a:cubicBezTo>
                <a:cubicBezTo>
                  <a:pt x="2416" y="732"/>
                  <a:pt x="2408" y="794"/>
                  <a:pt x="2412" y="867"/>
                </a:cubicBezTo>
                <a:cubicBezTo>
                  <a:pt x="2416" y="940"/>
                  <a:pt x="2411" y="1050"/>
                  <a:pt x="2436" y="1098"/>
                </a:cubicBezTo>
                <a:cubicBezTo>
                  <a:pt x="2461" y="1146"/>
                  <a:pt x="2467" y="1150"/>
                  <a:pt x="2565" y="1158"/>
                </a:cubicBezTo>
                <a:cubicBezTo>
                  <a:pt x="2663" y="1166"/>
                  <a:pt x="2924" y="1165"/>
                  <a:pt x="3024" y="1146"/>
                </a:cubicBezTo>
                <a:cubicBezTo>
                  <a:pt x="3124" y="1127"/>
                  <a:pt x="3140" y="1122"/>
                  <a:pt x="3165" y="1041"/>
                </a:cubicBezTo>
                <a:cubicBezTo>
                  <a:pt x="3190" y="960"/>
                  <a:pt x="3165" y="758"/>
                  <a:pt x="3172" y="662"/>
                </a:cubicBezTo>
                <a:cubicBezTo>
                  <a:pt x="3179" y="566"/>
                  <a:pt x="3154" y="499"/>
                  <a:pt x="3207" y="462"/>
                </a:cubicBezTo>
                <a:cubicBezTo>
                  <a:pt x="3260" y="425"/>
                  <a:pt x="3429" y="425"/>
                  <a:pt x="3492" y="438"/>
                </a:cubicBezTo>
                <a:cubicBezTo>
                  <a:pt x="3555" y="451"/>
                  <a:pt x="3568" y="464"/>
                  <a:pt x="3585" y="540"/>
                </a:cubicBezTo>
                <a:cubicBezTo>
                  <a:pt x="3602" y="616"/>
                  <a:pt x="3587" y="801"/>
                  <a:pt x="3591" y="894"/>
                </a:cubicBezTo>
                <a:cubicBezTo>
                  <a:pt x="3595" y="987"/>
                  <a:pt x="3590" y="1059"/>
                  <a:pt x="3609" y="1101"/>
                </a:cubicBezTo>
                <a:cubicBezTo>
                  <a:pt x="3628" y="1143"/>
                  <a:pt x="3617" y="1140"/>
                  <a:pt x="3708" y="1149"/>
                </a:cubicBezTo>
                <a:cubicBezTo>
                  <a:pt x="3799" y="1158"/>
                  <a:pt x="4051" y="1162"/>
                  <a:pt x="4155" y="1158"/>
                </a:cubicBezTo>
                <a:cubicBezTo>
                  <a:pt x="4259" y="1154"/>
                  <a:pt x="4296" y="1160"/>
                  <a:pt x="4335" y="1125"/>
                </a:cubicBezTo>
                <a:cubicBezTo>
                  <a:pt x="4374" y="1090"/>
                  <a:pt x="4382" y="1132"/>
                  <a:pt x="4389" y="945"/>
                </a:cubicBezTo>
                <a:cubicBezTo>
                  <a:pt x="4396" y="758"/>
                  <a:pt x="4382" y="197"/>
                  <a:pt x="4380" y="0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 type="none" w="med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5" name="Rectangle 576">
            <a:extLst>
              <a:ext uri="{FF2B5EF4-FFF2-40B4-BE49-F238E27FC236}">
                <a16:creationId xmlns:a16="http://schemas.microsoft.com/office/drawing/2014/main" id="{8A0974BA-DD44-4D7E-A68C-2C4FDEDC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数据链路层的简单模型</a:t>
            </a:r>
            <a:endParaRPr lang="en-US" altLang="zh-CN" sz="36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0276" name="Rectangle 577">
            <a:extLst>
              <a:ext uri="{FF2B5EF4-FFF2-40B4-BE49-F238E27FC236}">
                <a16:creationId xmlns:a16="http://schemas.microsoft.com/office/drawing/2014/main" id="{A605BB86-00C5-4A2E-B56C-46F7718F2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数据发送模型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3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920" grpId="0"/>
      <p:bldP spid="2309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3">
            <a:extLst>
              <a:ext uri="{FF2B5EF4-FFF2-40B4-BE49-F238E27FC236}">
                <a16:creationId xmlns:a16="http://schemas.microsoft.com/office/drawing/2014/main" id="{4A3CF427-12DC-40DF-BEC6-B15455BB63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5900" y="2541588"/>
            <a:ext cx="673100" cy="635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Line 4">
            <a:extLst>
              <a:ext uri="{FF2B5EF4-FFF2-40B4-BE49-F238E27FC236}">
                <a16:creationId xmlns:a16="http://schemas.microsoft.com/office/drawing/2014/main" id="{ADBDD1B4-8742-4D5A-B7E2-A57C212A08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236788"/>
            <a:ext cx="635000" cy="215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Line 5">
            <a:extLst>
              <a:ext uri="{FF2B5EF4-FFF2-40B4-BE49-F238E27FC236}">
                <a16:creationId xmlns:a16="http://schemas.microsoft.com/office/drawing/2014/main" id="{3D9BC9ED-6441-4129-B48D-E8E1C87425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4700" y="2224088"/>
            <a:ext cx="762000" cy="1524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Line 6">
            <a:extLst>
              <a:ext uri="{FF2B5EF4-FFF2-40B4-BE49-F238E27FC236}">
                <a16:creationId xmlns:a16="http://schemas.microsoft.com/office/drawing/2014/main" id="{AA150DF1-A156-41CC-9CC7-E443C52D3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2300288"/>
            <a:ext cx="914400" cy="762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C5382D78-5F76-4D73-A20C-BA63FD89D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2376488"/>
            <a:ext cx="9144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8">
            <a:extLst>
              <a:ext uri="{FF2B5EF4-FFF2-40B4-BE49-F238E27FC236}">
                <a16:creationId xmlns:a16="http://schemas.microsoft.com/office/drawing/2014/main" id="{967C2E44-DE44-485B-9413-7D48D3F3E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2147888"/>
            <a:ext cx="914400" cy="2286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Freeform 9">
            <a:extLst>
              <a:ext uri="{FF2B5EF4-FFF2-40B4-BE49-F238E27FC236}">
                <a16:creationId xmlns:a16="http://schemas.microsoft.com/office/drawing/2014/main" id="{AF1E7CFD-0C83-4638-8D0F-A6B626200D90}"/>
              </a:ext>
            </a:extLst>
          </p:cNvPr>
          <p:cNvSpPr>
            <a:spLocks/>
          </p:cNvSpPr>
          <p:nvPr/>
        </p:nvSpPr>
        <p:spPr bwMode="auto">
          <a:xfrm>
            <a:off x="774700" y="2185988"/>
            <a:ext cx="1752600" cy="508000"/>
          </a:xfrm>
          <a:custGeom>
            <a:avLst/>
            <a:gdLst>
              <a:gd name="T0" fmla="*/ 0 w 1104"/>
              <a:gd name="T1" fmla="*/ 2147483647 h 320"/>
              <a:gd name="T2" fmla="*/ 2147483647 w 1104"/>
              <a:gd name="T3" fmla="*/ 2147483647 h 320"/>
              <a:gd name="T4" fmla="*/ 2147483647 w 1104"/>
              <a:gd name="T5" fmla="*/ 0 h 320"/>
              <a:gd name="T6" fmla="*/ 0 60000 65536"/>
              <a:gd name="T7" fmla="*/ 0 60000 65536"/>
              <a:gd name="T8" fmla="*/ 0 60000 65536"/>
              <a:gd name="T9" fmla="*/ 0 w 1104"/>
              <a:gd name="T10" fmla="*/ 0 h 320"/>
              <a:gd name="T11" fmla="*/ 1104 w 1104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320">
                <a:moveTo>
                  <a:pt x="0" y="320"/>
                </a:moveTo>
                <a:lnTo>
                  <a:pt x="568" y="200"/>
                </a:lnTo>
                <a:lnTo>
                  <a:pt x="1104" y="0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3" name="Group 10">
            <a:extLst>
              <a:ext uri="{FF2B5EF4-FFF2-40B4-BE49-F238E27FC236}">
                <a16:creationId xmlns:a16="http://schemas.microsoft.com/office/drawing/2014/main" id="{FE589498-8010-4E18-BE60-1DDF44B0D8CC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1995488"/>
            <a:ext cx="1128713" cy="781050"/>
            <a:chOff x="1680" y="240"/>
            <a:chExt cx="2529" cy="1270"/>
          </a:xfrm>
        </p:grpSpPr>
        <p:sp>
          <p:nvSpPr>
            <p:cNvPr id="11838" name="Oval 11">
              <a:extLst>
                <a:ext uri="{FF2B5EF4-FFF2-40B4-BE49-F238E27FC236}">
                  <a16:creationId xmlns:a16="http://schemas.microsoft.com/office/drawing/2014/main" id="{BD6AA7D5-ABCA-43A0-9D32-26137C7B2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39" name="Oval 12">
              <a:extLst>
                <a:ext uri="{FF2B5EF4-FFF2-40B4-BE49-F238E27FC236}">
                  <a16:creationId xmlns:a16="http://schemas.microsoft.com/office/drawing/2014/main" id="{367F8F0C-920F-445A-8C44-B41B92781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40" name="Oval 13">
              <a:extLst>
                <a:ext uri="{FF2B5EF4-FFF2-40B4-BE49-F238E27FC236}">
                  <a16:creationId xmlns:a16="http://schemas.microsoft.com/office/drawing/2014/main" id="{E83B0E3B-7120-49B9-8DC4-41547174D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41" name="Oval 14">
              <a:extLst>
                <a:ext uri="{FF2B5EF4-FFF2-40B4-BE49-F238E27FC236}">
                  <a16:creationId xmlns:a16="http://schemas.microsoft.com/office/drawing/2014/main" id="{45E489B7-348E-4F0A-8524-DAE0328F5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42" name="Oval 15">
              <a:extLst>
                <a:ext uri="{FF2B5EF4-FFF2-40B4-BE49-F238E27FC236}">
                  <a16:creationId xmlns:a16="http://schemas.microsoft.com/office/drawing/2014/main" id="{B6471388-77AA-43FA-B915-AE16ED7D7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43" name="Oval 16">
              <a:extLst>
                <a:ext uri="{FF2B5EF4-FFF2-40B4-BE49-F238E27FC236}">
                  <a16:creationId xmlns:a16="http://schemas.microsoft.com/office/drawing/2014/main" id="{39F62AB1-4862-4C3D-BD90-238E512C1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44" name="Oval 17">
              <a:extLst>
                <a:ext uri="{FF2B5EF4-FFF2-40B4-BE49-F238E27FC236}">
                  <a16:creationId xmlns:a16="http://schemas.microsoft.com/office/drawing/2014/main" id="{50970363-4333-4E01-B592-C3960075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45" name="Oval 18">
              <a:extLst>
                <a:ext uri="{FF2B5EF4-FFF2-40B4-BE49-F238E27FC236}">
                  <a16:creationId xmlns:a16="http://schemas.microsoft.com/office/drawing/2014/main" id="{B0E5D396-333D-4020-9F42-7FF62F3A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46" name="Oval 19">
              <a:extLst>
                <a:ext uri="{FF2B5EF4-FFF2-40B4-BE49-F238E27FC236}">
                  <a16:creationId xmlns:a16="http://schemas.microsoft.com/office/drawing/2014/main" id="{ECE3D84F-47FD-40BD-BC0D-BD727C7FB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274" name="Group 20">
            <a:extLst>
              <a:ext uri="{FF2B5EF4-FFF2-40B4-BE49-F238E27FC236}">
                <a16:creationId xmlns:a16="http://schemas.microsoft.com/office/drawing/2014/main" id="{D3E39C6D-A0B5-4329-AE69-1356B1758051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1995488"/>
            <a:ext cx="1128713" cy="781050"/>
            <a:chOff x="1680" y="240"/>
            <a:chExt cx="2529" cy="1270"/>
          </a:xfrm>
        </p:grpSpPr>
        <p:sp>
          <p:nvSpPr>
            <p:cNvPr id="11829" name="Oval 21">
              <a:extLst>
                <a:ext uri="{FF2B5EF4-FFF2-40B4-BE49-F238E27FC236}">
                  <a16:creationId xmlns:a16="http://schemas.microsoft.com/office/drawing/2014/main" id="{2D20731B-55FF-416C-9B6C-F322D1999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30" name="Oval 22">
              <a:extLst>
                <a:ext uri="{FF2B5EF4-FFF2-40B4-BE49-F238E27FC236}">
                  <a16:creationId xmlns:a16="http://schemas.microsoft.com/office/drawing/2014/main" id="{D6E81047-AC18-44EE-B329-A029D4388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31" name="Oval 23">
              <a:extLst>
                <a:ext uri="{FF2B5EF4-FFF2-40B4-BE49-F238E27FC236}">
                  <a16:creationId xmlns:a16="http://schemas.microsoft.com/office/drawing/2014/main" id="{99D9B3D7-6036-4F09-9530-90F3AE728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32" name="Oval 24">
              <a:extLst>
                <a:ext uri="{FF2B5EF4-FFF2-40B4-BE49-F238E27FC236}">
                  <a16:creationId xmlns:a16="http://schemas.microsoft.com/office/drawing/2014/main" id="{AA618209-18F8-4CC0-899A-A97711DA1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33" name="Oval 25">
              <a:extLst>
                <a:ext uri="{FF2B5EF4-FFF2-40B4-BE49-F238E27FC236}">
                  <a16:creationId xmlns:a16="http://schemas.microsoft.com/office/drawing/2014/main" id="{8F4F38C8-9E17-4787-8725-9A1176D45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34" name="Oval 26">
              <a:extLst>
                <a:ext uri="{FF2B5EF4-FFF2-40B4-BE49-F238E27FC236}">
                  <a16:creationId xmlns:a16="http://schemas.microsoft.com/office/drawing/2014/main" id="{AC69A5E2-DBDB-4AAE-B76F-CC6B6CE06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35" name="Oval 27">
              <a:extLst>
                <a:ext uri="{FF2B5EF4-FFF2-40B4-BE49-F238E27FC236}">
                  <a16:creationId xmlns:a16="http://schemas.microsoft.com/office/drawing/2014/main" id="{731211A0-ED29-44D5-AFE4-31C670AC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36" name="Oval 28">
              <a:extLst>
                <a:ext uri="{FF2B5EF4-FFF2-40B4-BE49-F238E27FC236}">
                  <a16:creationId xmlns:a16="http://schemas.microsoft.com/office/drawing/2014/main" id="{EC0EF6F3-9BFA-4E13-BBF1-66A0432D0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37" name="Oval 29">
              <a:extLst>
                <a:ext uri="{FF2B5EF4-FFF2-40B4-BE49-F238E27FC236}">
                  <a16:creationId xmlns:a16="http://schemas.microsoft.com/office/drawing/2014/main" id="{13EDD02A-6D17-43B2-AA8B-3A4887849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275" name="Text Box 30">
            <a:extLst>
              <a:ext uri="{FF2B5EF4-FFF2-40B4-BE49-F238E27FC236}">
                <a16:creationId xmlns:a16="http://schemas.microsoft.com/office/drawing/2014/main" id="{8D3BF8D2-2CCB-4498-9DF9-CAB784378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21844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局域网</a:t>
            </a:r>
          </a:p>
        </p:txBody>
      </p:sp>
      <p:pic>
        <p:nvPicPr>
          <p:cNvPr id="11276" name="Picture 31">
            <a:extLst>
              <a:ext uri="{FF2B5EF4-FFF2-40B4-BE49-F238E27FC236}">
                <a16:creationId xmlns:a16="http://schemas.microsoft.com/office/drawing/2014/main" id="{BBA73773-5435-4AF8-91BA-1DA6496B078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2027238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32">
            <a:extLst>
              <a:ext uri="{FF2B5EF4-FFF2-40B4-BE49-F238E27FC236}">
                <a16:creationId xmlns:a16="http://schemas.microsoft.com/office/drawing/2014/main" id="{4EABC854-7676-4694-8327-B9477C22DDF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2224088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33">
            <a:extLst>
              <a:ext uri="{FF2B5EF4-FFF2-40B4-BE49-F238E27FC236}">
                <a16:creationId xmlns:a16="http://schemas.microsoft.com/office/drawing/2014/main" id="{416747FC-4126-4E05-9EE1-3149522EBA2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2287588"/>
            <a:ext cx="533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34">
            <a:extLst>
              <a:ext uri="{FF2B5EF4-FFF2-40B4-BE49-F238E27FC236}">
                <a16:creationId xmlns:a16="http://schemas.microsoft.com/office/drawing/2014/main" id="{35109256-1061-499D-9BBD-38A884AB8EB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2074863"/>
            <a:ext cx="4413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80" name="Group 35">
            <a:extLst>
              <a:ext uri="{FF2B5EF4-FFF2-40B4-BE49-F238E27FC236}">
                <a16:creationId xmlns:a16="http://schemas.microsoft.com/office/drawing/2014/main" id="{F46313FC-CABC-4048-9A7D-3E2640178531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1995488"/>
            <a:ext cx="1128713" cy="781050"/>
            <a:chOff x="1680" y="240"/>
            <a:chExt cx="2529" cy="1270"/>
          </a:xfrm>
        </p:grpSpPr>
        <p:sp>
          <p:nvSpPr>
            <p:cNvPr id="11820" name="Oval 36">
              <a:extLst>
                <a:ext uri="{FF2B5EF4-FFF2-40B4-BE49-F238E27FC236}">
                  <a16:creationId xmlns:a16="http://schemas.microsoft.com/office/drawing/2014/main" id="{F0A0AFB7-ED56-451A-9907-CE39613EE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21" name="Oval 37">
              <a:extLst>
                <a:ext uri="{FF2B5EF4-FFF2-40B4-BE49-F238E27FC236}">
                  <a16:creationId xmlns:a16="http://schemas.microsoft.com/office/drawing/2014/main" id="{8884FDD5-EA83-4D88-9372-EEFEB4708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22" name="Oval 38">
              <a:extLst>
                <a:ext uri="{FF2B5EF4-FFF2-40B4-BE49-F238E27FC236}">
                  <a16:creationId xmlns:a16="http://schemas.microsoft.com/office/drawing/2014/main" id="{9FACAF3E-0222-44C5-9DD7-B607E6337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23" name="Oval 39">
              <a:extLst>
                <a:ext uri="{FF2B5EF4-FFF2-40B4-BE49-F238E27FC236}">
                  <a16:creationId xmlns:a16="http://schemas.microsoft.com/office/drawing/2014/main" id="{F6BEB25E-3823-4914-8F10-57866486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24" name="Oval 40">
              <a:extLst>
                <a:ext uri="{FF2B5EF4-FFF2-40B4-BE49-F238E27FC236}">
                  <a16:creationId xmlns:a16="http://schemas.microsoft.com/office/drawing/2014/main" id="{4973E73C-B83E-41FB-B8C8-4FFA2D309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25" name="Oval 41">
              <a:extLst>
                <a:ext uri="{FF2B5EF4-FFF2-40B4-BE49-F238E27FC236}">
                  <a16:creationId xmlns:a16="http://schemas.microsoft.com/office/drawing/2014/main" id="{BA63F1FA-A709-42A3-9B2E-5989A39A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26" name="Oval 42">
              <a:extLst>
                <a:ext uri="{FF2B5EF4-FFF2-40B4-BE49-F238E27FC236}">
                  <a16:creationId xmlns:a16="http://schemas.microsoft.com/office/drawing/2014/main" id="{511FFF3A-24A7-4888-9A3C-4C8DAB775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27" name="Oval 43">
              <a:extLst>
                <a:ext uri="{FF2B5EF4-FFF2-40B4-BE49-F238E27FC236}">
                  <a16:creationId xmlns:a16="http://schemas.microsoft.com/office/drawing/2014/main" id="{28EBB606-82CF-4DE7-BF06-3450EA50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28" name="Oval 44">
              <a:extLst>
                <a:ext uri="{FF2B5EF4-FFF2-40B4-BE49-F238E27FC236}">
                  <a16:creationId xmlns:a16="http://schemas.microsoft.com/office/drawing/2014/main" id="{69409353-D5C8-4384-B3FC-E41C28671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281" name="Text Box 45">
            <a:extLst>
              <a:ext uri="{FF2B5EF4-FFF2-40B4-BE49-F238E27FC236}">
                <a16:creationId xmlns:a16="http://schemas.microsoft.com/office/drawing/2014/main" id="{E333BD6F-90FD-4569-9589-8FA03FB9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844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广域网</a:t>
            </a:r>
          </a:p>
        </p:txBody>
      </p:sp>
      <p:sp>
        <p:nvSpPr>
          <p:cNvPr id="11282" name="Text Box 46">
            <a:extLst>
              <a:ext uri="{FF2B5EF4-FFF2-40B4-BE49-F238E27FC236}">
                <a16:creationId xmlns:a16="http://schemas.microsoft.com/office/drawing/2014/main" id="{F64700E2-A622-43EB-A75F-77DFDDBC7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849438"/>
            <a:ext cx="939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主机</a:t>
            </a:r>
            <a:r>
              <a:rPr kumimoji="1" lang="zh-CN" altLang="en-US" sz="14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H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1283" name="Text Box 47">
            <a:extLst>
              <a:ext uri="{FF2B5EF4-FFF2-40B4-BE49-F238E27FC236}">
                <a16:creationId xmlns:a16="http://schemas.microsoft.com/office/drawing/2014/main" id="{6EEEB24D-3BBA-4CD0-8593-21FE3F2D8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1968500"/>
            <a:ext cx="93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主机</a:t>
            </a:r>
            <a:r>
              <a:rPr kumimoji="1" lang="zh-CN" altLang="en-US" sz="14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H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1284" name="Text Box 48">
            <a:extLst>
              <a:ext uri="{FF2B5EF4-FFF2-40B4-BE49-F238E27FC236}">
                <a16:creationId xmlns:a16="http://schemas.microsoft.com/office/drawing/2014/main" id="{9D4C9F32-5E8B-4B7D-9B73-32369B316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1665288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路由器</a:t>
            </a:r>
            <a:r>
              <a:rPr kumimoji="1" lang="zh-CN" altLang="en-US" sz="9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R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1285" name="Text Box 49">
            <a:extLst>
              <a:ext uri="{FF2B5EF4-FFF2-40B4-BE49-F238E27FC236}">
                <a16:creationId xmlns:a16="http://schemas.microsoft.com/office/drawing/2014/main" id="{BA0DEE35-DB74-426B-9082-05206DE7A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1862138"/>
            <a:ext cx="1150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路由器</a:t>
            </a:r>
            <a:r>
              <a:rPr kumimoji="1" lang="zh-CN" altLang="en-US" sz="900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R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1286" name="Text Box 50">
            <a:extLst>
              <a:ext uri="{FF2B5EF4-FFF2-40B4-BE49-F238E27FC236}">
                <a16:creationId xmlns:a16="http://schemas.microsoft.com/office/drawing/2014/main" id="{2A3DE87F-7C8E-4673-837B-D730B788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1722438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路由器</a:t>
            </a:r>
            <a:r>
              <a:rPr kumimoji="1" lang="zh-CN" altLang="en-US" sz="900" b="1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R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1287" name="Text Box 51">
            <a:extLst>
              <a:ext uri="{FF2B5EF4-FFF2-40B4-BE49-F238E27FC236}">
                <a16:creationId xmlns:a16="http://schemas.microsoft.com/office/drawing/2014/main" id="{46A764E7-A685-4FE5-943B-C780A60FA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21971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电话网</a:t>
            </a:r>
          </a:p>
        </p:txBody>
      </p:sp>
      <p:grpSp>
        <p:nvGrpSpPr>
          <p:cNvPr id="11288" name="Group 52">
            <a:extLst>
              <a:ext uri="{FF2B5EF4-FFF2-40B4-BE49-F238E27FC236}">
                <a16:creationId xmlns:a16="http://schemas.microsoft.com/office/drawing/2014/main" id="{FB07C3F2-FEBC-4FCD-8906-5F8264600A9A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2224088"/>
            <a:ext cx="665163" cy="546100"/>
            <a:chOff x="624" y="2968"/>
            <a:chExt cx="1331" cy="920"/>
          </a:xfrm>
        </p:grpSpPr>
        <p:sp>
          <p:nvSpPr>
            <p:cNvPr id="11368" name="Freeform 53">
              <a:extLst>
                <a:ext uri="{FF2B5EF4-FFF2-40B4-BE49-F238E27FC236}">
                  <a16:creationId xmlns:a16="http://schemas.microsoft.com/office/drawing/2014/main" id="{04EB6BC1-A17B-499D-B726-06FB3CAA5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" y="2968"/>
              <a:ext cx="713" cy="770"/>
            </a:xfrm>
            <a:custGeom>
              <a:avLst/>
              <a:gdLst>
                <a:gd name="T0" fmla="*/ 1 w 1426"/>
                <a:gd name="T1" fmla="*/ 0 h 2309"/>
                <a:gd name="T2" fmla="*/ 1 w 1426"/>
                <a:gd name="T3" fmla="*/ 0 h 2309"/>
                <a:gd name="T4" fmla="*/ 0 w 1426"/>
                <a:gd name="T5" fmla="*/ 0 h 2309"/>
                <a:gd name="T6" fmla="*/ 1 w 1426"/>
                <a:gd name="T7" fmla="*/ 0 h 2309"/>
                <a:gd name="T8" fmla="*/ 1 w 1426"/>
                <a:gd name="T9" fmla="*/ 0 h 2309"/>
                <a:gd name="T10" fmla="*/ 1 w 1426"/>
                <a:gd name="T11" fmla="*/ 0 h 2309"/>
                <a:gd name="T12" fmla="*/ 1 w 1426"/>
                <a:gd name="T13" fmla="*/ 0 h 2309"/>
                <a:gd name="T14" fmla="*/ 1 w 1426"/>
                <a:gd name="T15" fmla="*/ 0 h 2309"/>
                <a:gd name="T16" fmla="*/ 1 w 1426"/>
                <a:gd name="T17" fmla="*/ 0 h 2309"/>
                <a:gd name="T18" fmla="*/ 1 w 1426"/>
                <a:gd name="T19" fmla="*/ 0 h 2309"/>
                <a:gd name="T20" fmla="*/ 1 w 1426"/>
                <a:gd name="T21" fmla="*/ 0 h 2309"/>
                <a:gd name="T22" fmla="*/ 1 w 1426"/>
                <a:gd name="T23" fmla="*/ 0 h 2309"/>
                <a:gd name="T24" fmla="*/ 1 w 1426"/>
                <a:gd name="T25" fmla="*/ 0 h 23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26"/>
                <a:gd name="T40" fmla="*/ 0 h 2309"/>
                <a:gd name="T41" fmla="*/ 1426 w 1426"/>
                <a:gd name="T42" fmla="*/ 2309 h 23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26" h="2309">
                  <a:moveTo>
                    <a:pt x="992" y="2292"/>
                  </a:moveTo>
                  <a:lnTo>
                    <a:pt x="964" y="2309"/>
                  </a:lnTo>
                  <a:lnTo>
                    <a:pt x="0" y="1462"/>
                  </a:lnTo>
                  <a:lnTo>
                    <a:pt x="326" y="59"/>
                  </a:lnTo>
                  <a:lnTo>
                    <a:pt x="369" y="18"/>
                  </a:lnTo>
                  <a:lnTo>
                    <a:pt x="414" y="0"/>
                  </a:lnTo>
                  <a:lnTo>
                    <a:pt x="457" y="9"/>
                  </a:lnTo>
                  <a:lnTo>
                    <a:pt x="1381" y="400"/>
                  </a:lnTo>
                  <a:lnTo>
                    <a:pt x="1411" y="421"/>
                  </a:lnTo>
                  <a:lnTo>
                    <a:pt x="1422" y="425"/>
                  </a:lnTo>
                  <a:lnTo>
                    <a:pt x="1426" y="445"/>
                  </a:lnTo>
                  <a:lnTo>
                    <a:pt x="1017" y="2306"/>
                  </a:lnTo>
                  <a:lnTo>
                    <a:pt x="992" y="2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Freeform 54">
              <a:extLst>
                <a:ext uri="{FF2B5EF4-FFF2-40B4-BE49-F238E27FC236}">
                  <a16:creationId xmlns:a16="http://schemas.microsoft.com/office/drawing/2014/main" id="{D349AF97-3EE7-4B8E-8FCD-4D549597B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" y="3087"/>
              <a:ext cx="286" cy="660"/>
            </a:xfrm>
            <a:custGeom>
              <a:avLst/>
              <a:gdLst>
                <a:gd name="T0" fmla="*/ 0 w 573"/>
                <a:gd name="T1" fmla="*/ 0 h 1980"/>
                <a:gd name="T2" fmla="*/ 0 w 573"/>
                <a:gd name="T3" fmla="*/ 0 h 1980"/>
                <a:gd name="T4" fmla="*/ 0 w 573"/>
                <a:gd name="T5" fmla="*/ 0 h 1980"/>
                <a:gd name="T6" fmla="*/ 0 w 573"/>
                <a:gd name="T7" fmla="*/ 0 h 1980"/>
                <a:gd name="T8" fmla="*/ 0 w 573"/>
                <a:gd name="T9" fmla="*/ 0 h 1980"/>
                <a:gd name="T10" fmla="*/ 0 w 573"/>
                <a:gd name="T11" fmla="*/ 0 h 1980"/>
                <a:gd name="T12" fmla="*/ 0 w 573"/>
                <a:gd name="T13" fmla="*/ 0 h 1980"/>
                <a:gd name="T14" fmla="*/ 0 w 573"/>
                <a:gd name="T15" fmla="*/ 0 h 1980"/>
                <a:gd name="T16" fmla="*/ 0 w 573"/>
                <a:gd name="T17" fmla="*/ 0 h 1980"/>
                <a:gd name="T18" fmla="*/ 0 w 573"/>
                <a:gd name="T19" fmla="*/ 0 h 1980"/>
                <a:gd name="T20" fmla="*/ 0 w 573"/>
                <a:gd name="T21" fmla="*/ 0 h 1980"/>
                <a:gd name="T22" fmla="*/ 0 w 573"/>
                <a:gd name="T23" fmla="*/ 0 h 1980"/>
                <a:gd name="T24" fmla="*/ 0 w 573"/>
                <a:gd name="T25" fmla="*/ 0 h 1980"/>
                <a:gd name="T26" fmla="*/ 0 w 573"/>
                <a:gd name="T27" fmla="*/ 0 h 1980"/>
                <a:gd name="T28" fmla="*/ 0 w 573"/>
                <a:gd name="T29" fmla="*/ 0 h 1980"/>
                <a:gd name="T30" fmla="*/ 0 w 573"/>
                <a:gd name="T31" fmla="*/ 0 h 19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73"/>
                <a:gd name="T49" fmla="*/ 0 h 1980"/>
                <a:gd name="T50" fmla="*/ 573 w 573"/>
                <a:gd name="T51" fmla="*/ 1980 h 19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73" h="1980">
                  <a:moveTo>
                    <a:pt x="573" y="86"/>
                  </a:moveTo>
                  <a:lnTo>
                    <a:pt x="568" y="132"/>
                  </a:lnTo>
                  <a:lnTo>
                    <a:pt x="155" y="1923"/>
                  </a:lnTo>
                  <a:lnTo>
                    <a:pt x="151" y="1955"/>
                  </a:lnTo>
                  <a:lnTo>
                    <a:pt x="140" y="1972"/>
                  </a:lnTo>
                  <a:lnTo>
                    <a:pt x="125" y="1980"/>
                  </a:lnTo>
                  <a:lnTo>
                    <a:pt x="111" y="1975"/>
                  </a:lnTo>
                  <a:lnTo>
                    <a:pt x="86" y="1955"/>
                  </a:lnTo>
                  <a:lnTo>
                    <a:pt x="0" y="1880"/>
                  </a:lnTo>
                  <a:lnTo>
                    <a:pt x="425" y="39"/>
                  </a:lnTo>
                  <a:lnTo>
                    <a:pt x="420" y="27"/>
                  </a:lnTo>
                  <a:lnTo>
                    <a:pt x="396" y="0"/>
                  </a:lnTo>
                  <a:lnTo>
                    <a:pt x="445" y="20"/>
                  </a:lnTo>
                  <a:lnTo>
                    <a:pt x="541" y="61"/>
                  </a:lnTo>
                  <a:lnTo>
                    <a:pt x="559" y="75"/>
                  </a:lnTo>
                  <a:lnTo>
                    <a:pt x="573" y="86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Freeform 55">
              <a:extLst>
                <a:ext uri="{FF2B5EF4-FFF2-40B4-BE49-F238E27FC236}">
                  <a16:creationId xmlns:a16="http://schemas.microsoft.com/office/drawing/2014/main" id="{94758C88-8121-49A9-B944-964D16C67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" y="2970"/>
              <a:ext cx="523" cy="147"/>
            </a:xfrm>
            <a:custGeom>
              <a:avLst/>
              <a:gdLst>
                <a:gd name="T0" fmla="*/ 0 w 1045"/>
                <a:gd name="T1" fmla="*/ 0 h 441"/>
                <a:gd name="T2" fmla="*/ 1 w 1045"/>
                <a:gd name="T3" fmla="*/ 0 h 441"/>
                <a:gd name="T4" fmla="*/ 1 w 1045"/>
                <a:gd name="T5" fmla="*/ 0 h 441"/>
                <a:gd name="T6" fmla="*/ 1 w 1045"/>
                <a:gd name="T7" fmla="*/ 0 h 441"/>
                <a:gd name="T8" fmla="*/ 1 w 1045"/>
                <a:gd name="T9" fmla="*/ 0 h 441"/>
                <a:gd name="T10" fmla="*/ 1 w 1045"/>
                <a:gd name="T11" fmla="*/ 0 h 441"/>
                <a:gd name="T12" fmla="*/ 0 w 1045"/>
                <a:gd name="T13" fmla="*/ 0 h 4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5"/>
                <a:gd name="T22" fmla="*/ 0 h 441"/>
                <a:gd name="T23" fmla="*/ 1045 w 1045"/>
                <a:gd name="T24" fmla="*/ 441 h 4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5" h="441">
                  <a:moveTo>
                    <a:pt x="0" y="0"/>
                  </a:moveTo>
                  <a:lnTo>
                    <a:pt x="31" y="1"/>
                  </a:lnTo>
                  <a:lnTo>
                    <a:pt x="62" y="10"/>
                  </a:lnTo>
                  <a:lnTo>
                    <a:pt x="1005" y="409"/>
                  </a:lnTo>
                  <a:lnTo>
                    <a:pt x="1037" y="427"/>
                  </a:lnTo>
                  <a:lnTo>
                    <a:pt x="1045" y="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20"/>
            </a:solidFill>
            <a:ln w="7938">
              <a:solidFill>
                <a:srgbClr val="20202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1" name="Freeform 56">
              <a:extLst>
                <a:ext uri="{FF2B5EF4-FFF2-40B4-BE49-F238E27FC236}">
                  <a16:creationId xmlns:a16="http://schemas.microsoft.com/office/drawing/2014/main" id="{BC9E76F5-6CB1-45D5-8F98-9E65484E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3056"/>
              <a:ext cx="478" cy="573"/>
            </a:xfrm>
            <a:custGeom>
              <a:avLst/>
              <a:gdLst>
                <a:gd name="T0" fmla="*/ 1 w 955"/>
                <a:gd name="T1" fmla="*/ 0 h 1719"/>
                <a:gd name="T2" fmla="*/ 0 w 955"/>
                <a:gd name="T3" fmla="*/ 0 h 1719"/>
                <a:gd name="T4" fmla="*/ 1 w 955"/>
                <a:gd name="T5" fmla="*/ 0 h 1719"/>
                <a:gd name="T6" fmla="*/ 1 w 955"/>
                <a:gd name="T7" fmla="*/ 0 h 1719"/>
                <a:gd name="T8" fmla="*/ 1 w 955"/>
                <a:gd name="T9" fmla="*/ 0 h 17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5"/>
                <a:gd name="T16" fmla="*/ 0 h 1719"/>
                <a:gd name="T17" fmla="*/ 955 w 955"/>
                <a:gd name="T18" fmla="*/ 1719 h 17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5" h="1719">
                  <a:moveTo>
                    <a:pt x="619" y="1719"/>
                  </a:moveTo>
                  <a:lnTo>
                    <a:pt x="0" y="1212"/>
                  </a:lnTo>
                  <a:lnTo>
                    <a:pt x="290" y="0"/>
                  </a:lnTo>
                  <a:lnTo>
                    <a:pt x="955" y="313"/>
                  </a:lnTo>
                  <a:lnTo>
                    <a:pt x="619" y="1719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2" name="Freeform 57">
              <a:extLst>
                <a:ext uri="{FF2B5EF4-FFF2-40B4-BE49-F238E27FC236}">
                  <a16:creationId xmlns:a16="http://schemas.microsoft.com/office/drawing/2014/main" id="{F75D8F7D-8C1B-47C7-9F30-10164D636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" y="3076"/>
              <a:ext cx="431" cy="529"/>
            </a:xfrm>
            <a:custGeom>
              <a:avLst/>
              <a:gdLst>
                <a:gd name="T0" fmla="*/ 1 w 862"/>
                <a:gd name="T1" fmla="*/ 0 h 1587"/>
                <a:gd name="T2" fmla="*/ 0 w 862"/>
                <a:gd name="T3" fmla="*/ 0 h 1587"/>
                <a:gd name="T4" fmla="*/ 1 w 862"/>
                <a:gd name="T5" fmla="*/ 0 h 1587"/>
                <a:gd name="T6" fmla="*/ 1 w 862"/>
                <a:gd name="T7" fmla="*/ 0 h 1587"/>
                <a:gd name="T8" fmla="*/ 1 w 862"/>
                <a:gd name="T9" fmla="*/ 0 h 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587"/>
                <a:gd name="T17" fmla="*/ 862 w 862"/>
                <a:gd name="T18" fmla="*/ 1587 h 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587">
                  <a:moveTo>
                    <a:pt x="546" y="1587"/>
                  </a:moveTo>
                  <a:lnTo>
                    <a:pt x="0" y="1134"/>
                  </a:lnTo>
                  <a:lnTo>
                    <a:pt x="272" y="0"/>
                  </a:lnTo>
                  <a:lnTo>
                    <a:pt x="862" y="268"/>
                  </a:lnTo>
                  <a:lnTo>
                    <a:pt x="546" y="1587"/>
                  </a:lnTo>
                  <a:close/>
                </a:path>
              </a:pathLst>
            </a:custGeom>
            <a:solidFill>
              <a:srgbClr val="C7C7C7"/>
            </a:solidFill>
            <a:ln w="7938">
              <a:solidFill>
                <a:srgbClr val="4040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Freeform 58">
              <a:extLst>
                <a:ext uri="{FF2B5EF4-FFF2-40B4-BE49-F238E27FC236}">
                  <a16:creationId xmlns:a16="http://schemas.microsoft.com/office/drawing/2014/main" id="{80A7FD82-966D-43A7-A866-EB42E5441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" y="2968"/>
              <a:ext cx="203" cy="494"/>
            </a:xfrm>
            <a:custGeom>
              <a:avLst/>
              <a:gdLst>
                <a:gd name="T0" fmla="*/ 0 w 408"/>
                <a:gd name="T1" fmla="*/ 0 h 1480"/>
                <a:gd name="T2" fmla="*/ 0 w 408"/>
                <a:gd name="T3" fmla="*/ 0 h 1480"/>
                <a:gd name="T4" fmla="*/ 0 w 408"/>
                <a:gd name="T5" fmla="*/ 0 h 1480"/>
                <a:gd name="T6" fmla="*/ 0 w 408"/>
                <a:gd name="T7" fmla="*/ 0 h 1480"/>
                <a:gd name="T8" fmla="*/ 0 w 408"/>
                <a:gd name="T9" fmla="*/ 0 h 1480"/>
                <a:gd name="T10" fmla="*/ 0 w 408"/>
                <a:gd name="T11" fmla="*/ 0 h 1480"/>
                <a:gd name="T12" fmla="*/ 0 w 408"/>
                <a:gd name="T13" fmla="*/ 0 h 1480"/>
                <a:gd name="T14" fmla="*/ 0 w 408"/>
                <a:gd name="T15" fmla="*/ 0 h 1480"/>
                <a:gd name="T16" fmla="*/ 0 w 408"/>
                <a:gd name="T17" fmla="*/ 0 h 1480"/>
                <a:gd name="T18" fmla="*/ 0 w 408"/>
                <a:gd name="T19" fmla="*/ 0 h 1480"/>
                <a:gd name="T20" fmla="*/ 0 w 408"/>
                <a:gd name="T21" fmla="*/ 0 h 1480"/>
                <a:gd name="T22" fmla="*/ 0 w 408"/>
                <a:gd name="T23" fmla="*/ 0 h 1480"/>
                <a:gd name="T24" fmla="*/ 0 w 408"/>
                <a:gd name="T25" fmla="*/ 0 h 1480"/>
                <a:gd name="T26" fmla="*/ 0 w 408"/>
                <a:gd name="T27" fmla="*/ 0 h 1480"/>
                <a:gd name="T28" fmla="*/ 0 w 408"/>
                <a:gd name="T29" fmla="*/ 0 h 1480"/>
                <a:gd name="T30" fmla="*/ 0 w 408"/>
                <a:gd name="T31" fmla="*/ 0 h 14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8"/>
                <a:gd name="T49" fmla="*/ 0 h 1480"/>
                <a:gd name="T50" fmla="*/ 408 w 408"/>
                <a:gd name="T51" fmla="*/ 1480 h 14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8" h="1480">
                  <a:moveTo>
                    <a:pt x="393" y="0"/>
                  </a:moveTo>
                  <a:lnTo>
                    <a:pt x="370" y="11"/>
                  </a:lnTo>
                  <a:lnTo>
                    <a:pt x="356" y="19"/>
                  </a:lnTo>
                  <a:lnTo>
                    <a:pt x="338" y="37"/>
                  </a:lnTo>
                  <a:lnTo>
                    <a:pt x="325" y="59"/>
                  </a:lnTo>
                  <a:lnTo>
                    <a:pt x="320" y="77"/>
                  </a:lnTo>
                  <a:lnTo>
                    <a:pt x="0" y="1459"/>
                  </a:lnTo>
                  <a:lnTo>
                    <a:pt x="12" y="1480"/>
                  </a:lnTo>
                  <a:lnTo>
                    <a:pt x="337" y="77"/>
                  </a:lnTo>
                  <a:lnTo>
                    <a:pt x="346" y="57"/>
                  </a:lnTo>
                  <a:lnTo>
                    <a:pt x="355" y="43"/>
                  </a:lnTo>
                  <a:lnTo>
                    <a:pt x="368" y="30"/>
                  </a:lnTo>
                  <a:lnTo>
                    <a:pt x="384" y="19"/>
                  </a:lnTo>
                  <a:lnTo>
                    <a:pt x="400" y="12"/>
                  </a:lnTo>
                  <a:lnTo>
                    <a:pt x="408" y="5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" name="Freeform 59">
              <a:extLst>
                <a:ext uri="{FF2B5EF4-FFF2-40B4-BE49-F238E27FC236}">
                  <a16:creationId xmlns:a16="http://schemas.microsoft.com/office/drawing/2014/main" id="{91D034F1-5397-4682-BB2B-BCC2FA674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" y="3479"/>
              <a:ext cx="532" cy="321"/>
            </a:xfrm>
            <a:custGeom>
              <a:avLst/>
              <a:gdLst>
                <a:gd name="T0" fmla="*/ 0 w 1065"/>
                <a:gd name="T1" fmla="*/ 0 h 963"/>
                <a:gd name="T2" fmla="*/ 0 w 1065"/>
                <a:gd name="T3" fmla="*/ 0 h 963"/>
                <a:gd name="T4" fmla="*/ 0 w 1065"/>
                <a:gd name="T5" fmla="*/ 0 h 963"/>
                <a:gd name="T6" fmla="*/ 0 w 1065"/>
                <a:gd name="T7" fmla="*/ 0 h 963"/>
                <a:gd name="T8" fmla="*/ 0 w 1065"/>
                <a:gd name="T9" fmla="*/ 0 h 963"/>
                <a:gd name="T10" fmla="*/ 0 w 1065"/>
                <a:gd name="T11" fmla="*/ 0 h 963"/>
                <a:gd name="T12" fmla="*/ 0 w 1065"/>
                <a:gd name="T13" fmla="*/ 0 h 963"/>
                <a:gd name="T14" fmla="*/ 0 w 1065"/>
                <a:gd name="T15" fmla="*/ 0 h 963"/>
                <a:gd name="T16" fmla="*/ 0 w 1065"/>
                <a:gd name="T17" fmla="*/ 0 h 963"/>
                <a:gd name="T18" fmla="*/ 0 w 1065"/>
                <a:gd name="T19" fmla="*/ 0 h 9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65"/>
                <a:gd name="T31" fmla="*/ 0 h 963"/>
                <a:gd name="T32" fmla="*/ 1065 w 1065"/>
                <a:gd name="T33" fmla="*/ 963 h 96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65" h="963">
                  <a:moveTo>
                    <a:pt x="1065" y="963"/>
                  </a:moveTo>
                  <a:lnTo>
                    <a:pt x="1047" y="833"/>
                  </a:lnTo>
                  <a:lnTo>
                    <a:pt x="1015" y="776"/>
                  </a:lnTo>
                  <a:lnTo>
                    <a:pt x="137" y="3"/>
                  </a:lnTo>
                  <a:lnTo>
                    <a:pt x="96" y="0"/>
                  </a:lnTo>
                  <a:lnTo>
                    <a:pt x="59" y="3"/>
                  </a:lnTo>
                  <a:lnTo>
                    <a:pt x="32" y="42"/>
                  </a:lnTo>
                  <a:lnTo>
                    <a:pt x="0" y="145"/>
                  </a:lnTo>
                  <a:lnTo>
                    <a:pt x="865" y="954"/>
                  </a:lnTo>
                  <a:lnTo>
                    <a:pt x="1065" y="963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" name="Freeform 60">
              <a:extLst>
                <a:ext uri="{FF2B5EF4-FFF2-40B4-BE49-F238E27FC236}">
                  <a16:creationId xmlns:a16="http://schemas.microsoft.com/office/drawing/2014/main" id="{4385DE42-22FE-4DEC-A1FC-A7A3EC2BC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" y="3519"/>
              <a:ext cx="985" cy="288"/>
            </a:xfrm>
            <a:custGeom>
              <a:avLst/>
              <a:gdLst>
                <a:gd name="T0" fmla="*/ 0 w 1969"/>
                <a:gd name="T1" fmla="*/ 0 h 862"/>
                <a:gd name="T2" fmla="*/ 1 w 1969"/>
                <a:gd name="T3" fmla="*/ 0 h 862"/>
                <a:gd name="T4" fmla="*/ 1 w 1969"/>
                <a:gd name="T5" fmla="*/ 0 h 862"/>
                <a:gd name="T6" fmla="*/ 1 w 1969"/>
                <a:gd name="T7" fmla="*/ 0 h 862"/>
                <a:gd name="T8" fmla="*/ 0 w 1969"/>
                <a:gd name="T9" fmla="*/ 0 h 8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9"/>
                <a:gd name="T16" fmla="*/ 0 h 862"/>
                <a:gd name="T17" fmla="*/ 1969 w 1969"/>
                <a:gd name="T18" fmla="*/ 862 h 8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9" h="862">
                  <a:moveTo>
                    <a:pt x="0" y="0"/>
                  </a:moveTo>
                  <a:lnTo>
                    <a:pt x="1121" y="24"/>
                  </a:lnTo>
                  <a:lnTo>
                    <a:pt x="1969" y="814"/>
                  </a:lnTo>
                  <a:lnTo>
                    <a:pt x="478" y="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" name="Freeform 61">
              <a:extLst>
                <a:ext uri="{FF2B5EF4-FFF2-40B4-BE49-F238E27FC236}">
                  <a16:creationId xmlns:a16="http://schemas.microsoft.com/office/drawing/2014/main" id="{30381B52-E1B5-4FCF-93CA-82E89B550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" y="3789"/>
              <a:ext cx="889" cy="99"/>
            </a:xfrm>
            <a:custGeom>
              <a:avLst/>
              <a:gdLst>
                <a:gd name="T0" fmla="*/ 1 w 1777"/>
                <a:gd name="T1" fmla="*/ 0 h 297"/>
                <a:gd name="T2" fmla="*/ 0 w 1777"/>
                <a:gd name="T3" fmla="*/ 0 h 297"/>
                <a:gd name="T4" fmla="*/ 1 w 1777"/>
                <a:gd name="T5" fmla="*/ 0 h 297"/>
                <a:gd name="T6" fmla="*/ 1 w 1777"/>
                <a:gd name="T7" fmla="*/ 0 h 297"/>
                <a:gd name="T8" fmla="*/ 1 w 1777"/>
                <a:gd name="T9" fmla="*/ 0 h 297"/>
                <a:gd name="T10" fmla="*/ 1 w 1777"/>
                <a:gd name="T11" fmla="*/ 0 h 297"/>
                <a:gd name="T12" fmla="*/ 1 w 1777"/>
                <a:gd name="T13" fmla="*/ 0 h 2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77"/>
                <a:gd name="T22" fmla="*/ 0 h 297"/>
                <a:gd name="T23" fmla="*/ 1777 w 1777"/>
                <a:gd name="T24" fmla="*/ 297 h 2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77" h="297">
                  <a:moveTo>
                    <a:pt x="54" y="52"/>
                  </a:moveTo>
                  <a:lnTo>
                    <a:pt x="0" y="297"/>
                  </a:lnTo>
                  <a:lnTo>
                    <a:pt x="1759" y="257"/>
                  </a:lnTo>
                  <a:lnTo>
                    <a:pt x="1777" y="173"/>
                  </a:lnTo>
                  <a:lnTo>
                    <a:pt x="1773" y="74"/>
                  </a:lnTo>
                  <a:lnTo>
                    <a:pt x="1768" y="0"/>
                  </a:lnTo>
                  <a:lnTo>
                    <a:pt x="54" y="52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7" name="Freeform 62">
              <a:extLst>
                <a:ext uri="{FF2B5EF4-FFF2-40B4-BE49-F238E27FC236}">
                  <a16:creationId xmlns:a16="http://schemas.microsoft.com/office/drawing/2014/main" id="{2D1AF5E8-BDBF-489B-A564-B15ED066D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3519"/>
              <a:ext cx="256" cy="369"/>
            </a:xfrm>
            <a:custGeom>
              <a:avLst/>
              <a:gdLst>
                <a:gd name="T0" fmla="*/ 0 w 513"/>
                <a:gd name="T1" fmla="*/ 0 h 1106"/>
                <a:gd name="T2" fmla="*/ 0 w 513"/>
                <a:gd name="T3" fmla="*/ 0 h 1106"/>
                <a:gd name="T4" fmla="*/ 0 w 513"/>
                <a:gd name="T5" fmla="*/ 0 h 1106"/>
                <a:gd name="T6" fmla="*/ 0 w 513"/>
                <a:gd name="T7" fmla="*/ 0 h 1106"/>
                <a:gd name="T8" fmla="*/ 0 w 513"/>
                <a:gd name="T9" fmla="*/ 0 h 1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3"/>
                <a:gd name="T16" fmla="*/ 0 h 1106"/>
                <a:gd name="T17" fmla="*/ 513 w 513"/>
                <a:gd name="T18" fmla="*/ 1106 h 1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3" h="1106">
                  <a:moveTo>
                    <a:pt x="37" y="0"/>
                  </a:moveTo>
                  <a:lnTo>
                    <a:pt x="0" y="200"/>
                  </a:lnTo>
                  <a:lnTo>
                    <a:pt x="457" y="1106"/>
                  </a:lnTo>
                  <a:lnTo>
                    <a:pt x="513" y="86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8" name="Freeform 63">
              <a:extLst>
                <a:ext uri="{FF2B5EF4-FFF2-40B4-BE49-F238E27FC236}">
                  <a16:creationId xmlns:a16="http://schemas.microsoft.com/office/drawing/2014/main" id="{4AFA252B-D995-45E6-87D7-592B0AB42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" y="3791"/>
              <a:ext cx="132" cy="8"/>
            </a:xfrm>
            <a:custGeom>
              <a:avLst/>
              <a:gdLst>
                <a:gd name="T0" fmla="*/ 1 w 262"/>
                <a:gd name="T1" fmla="*/ 0 h 25"/>
                <a:gd name="T2" fmla="*/ 0 w 262"/>
                <a:gd name="T3" fmla="*/ 0 h 25"/>
                <a:gd name="T4" fmla="*/ 1 w 262"/>
                <a:gd name="T5" fmla="*/ 0 h 25"/>
                <a:gd name="T6" fmla="*/ 1 w 262"/>
                <a:gd name="T7" fmla="*/ 0 h 25"/>
                <a:gd name="T8" fmla="*/ 1 w 262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25"/>
                <a:gd name="T17" fmla="*/ 262 w 262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25">
                  <a:moveTo>
                    <a:pt x="2" y="25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62" y="19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9" name="Freeform 64">
              <a:extLst>
                <a:ext uri="{FF2B5EF4-FFF2-40B4-BE49-F238E27FC236}">
                  <a16:creationId xmlns:a16="http://schemas.microsoft.com/office/drawing/2014/main" id="{48BA5487-9DA1-4A42-BF48-DE7A6EB45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" y="3521"/>
              <a:ext cx="281" cy="279"/>
            </a:xfrm>
            <a:custGeom>
              <a:avLst/>
              <a:gdLst>
                <a:gd name="T0" fmla="*/ 1 w 561"/>
                <a:gd name="T1" fmla="*/ 0 h 836"/>
                <a:gd name="T2" fmla="*/ 0 w 561"/>
                <a:gd name="T3" fmla="*/ 0 h 836"/>
                <a:gd name="T4" fmla="*/ 1 w 561"/>
                <a:gd name="T5" fmla="*/ 0 h 836"/>
                <a:gd name="T6" fmla="*/ 1 w 561"/>
                <a:gd name="T7" fmla="*/ 0 h 8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1"/>
                <a:gd name="T13" fmla="*/ 0 h 836"/>
                <a:gd name="T14" fmla="*/ 561 w 561"/>
                <a:gd name="T15" fmla="*/ 836 h 8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1" h="836">
                  <a:moveTo>
                    <a:pt x="557" y="801"/>
                  </a:moveTo>
                  <a:lnTo>
                    <a:pt x="0" y="0"/>
                  </a:lnTo>
                  <a:lnTo>
                    <a:pt x="561" y="836"/>
                  </a:lnTo>
                  <a:lnTo>
                    <a:pt x="557" y="80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80" name="Group 65">
              <a:extLst>
                <a:ext uri="{FF2B5EF4-FFF2-40B4-BE49-F238E27FC236}">
                  <a16:creationId xmlns:a16="http://schemas.microsoft.com/office/drawing/2014/main" id="{E6A5A276-5947-4B47-A596-FB0D70F1F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" y="3526"/>
              <a:ext cx="515" cy="270"/>
              <a:chOff x="700" y="3526"/>
              <a:chExt cx="515" cy="270"/>
            </a:xfrm>
          </p:grpSpPr>
          <p:grpSp>
            <p:nvGrpSpPr>
              <p:cNvPr id="11406" name="Group 66">
                <a:extLst>
                  <a:ext uri="{FF2B5EF4-FFF2-40B4-BE49-F238E27FC236}">
                    <a16:creationId xmlns:a16="http://schemas.microsoft.com/office/drawing/2014/main" id="{A4FA8FB7-4609-4354-9B35-E30B6F09BB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7" y="3534"/>
                <a:ext cx="49" cy="23"/>
                <a:chOff x="737" y="3534"/>
                <a:chExt cx="49" cy="23"/>
              </a:xfrm>
            </p:grpSpPr>
            <p:sp>
              <p:nvSpPr>
                <p:cNvPr id="11817" name="Freeform 67">
                  <a:extLst>
                    <a:ext uri="{FF2B5EF4-FFF2-40B4-BE49-F238E27FC236}">
                      <a16:creationId xmlns:a16="http://schemas.microsoft.com/office/drawing/2014/main" id="{323421B4-EED7-4A3C-9BD0-A7F64054F2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7" y="3534"/>
                  <a:ext cx="11" cy="23"/>
                </a:xfrm>
                <a:custGeom>
                  <a:avLst/>
                  <a:gdLst>
                    <a:gd name="T0" fmla="*/ 1 w 22"/>
                    <a:gd name="T1" fmla="*/ 0 h 67"/>
                    <a:gd name="T2" fmla="*/ 0 w 22"/>
                    <a:gd name="T3" fmla="*/ 0 h 67"/>
                    <a:gd name="T4" fmla="*/ 1 w 22"/>
                    <a:gd name="T5" fmla="*/ 0 h 67"/>
                    <a:gd name="T6" fmla="*/ 1 w 22"/>
                    <a:gd name="T7" fmla="*/ 0 h 67"/>
                    <a:gd name="T8" fmla="*/ 1 w 22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7"/>
                    <a:gd name="T17" fmla="*/ 22 w 22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7">
                      <a:moveTo>
                        <a:pt x="13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2" y="30"/>
                      </a:lnTo>
                      <a:lnTo>
                        <a:pt x="13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18" name="Freeform 68">
                  <a:extLst>
                    <a:ext uri="{FF2B5EF4-FFF2-40B4-BE49-F238E27FC236}">
                      <a16:creationId xmlns:a16="http://schemas.microsoft.com/office/drawing/2014/main" id="{E4948B02-7AA8-4FCA-AD95-D680DD4DE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" y="3535"/>
                  <a:ext cx="36" cy="9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0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19" name="Freeform 69">
                  <a:extLst>
                    <a:ext uri="{FF2B5EF4-FFF2-40B4-BE49-F238E27FC236}">
                      <a16:creationId xmlns:a16="http://schemas.microsoft.com/office/drawing/2014/main" id="{714D93D4-ADC6-4645-A2B9-90902672F3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4" y="3545"/>
                  <a:ext cx="42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07" name="Group 70">
                <a:extLst>
                  <a:ext uri="{FF2B5EF4-FFF2-40B4-BE49-F238E27FC236}">
                    <a16:creationId xmlns:a16="http://schemas.microsoft.com/office/drawing/2014/main" id="{03D124E7-5C68-4CFB-9CDF-1D6E9C5755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3547"/>
                <a:ext cx="50" cy="23"/>
                <a:chOff x="748" y="3547"/>
                <a:chExt cx="50" cy="23"/>
              </a:xfrm>
            </p:grpSpPr>
            <p:sp>
              <p:nvSpPr>
                <p:cNvPr id="11814" name="Freeform 71">
                  <a:extLst>
                    <a:ext uri="{FF2B5EF4-FFF2-40B4-BE49-F238E27FC236}">
                      <a16:creationId xmlns:a16="http://schemas.microsoft.com/office/drawing/2014/main" id="{5A0C4182-34FB-4FAD-ABC0-A961B1DFED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15" name="Freeform 72">
                  <a:extLst>
                    <a:ext uri="{FF2B5EF4-FFF2-40B4-BE49-F238E27FC236}">
                      <a16:creationId xmlns:a16="http://schemas.microsoft.com/office/drawing/2014/main" id="{BED37955-4F2D-4A01-9B4A-C35F0BEA8D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3" y="3548"/>
                  <a:ext cx="37" cy="10"/>
                </a:xfrm>
                <a:custGeom>
                  <a:avLst/>
                  <a:gdLst>
                    <a:gd name="T0" fmla="*/ 1 w 74"/>
                    <a:gd name="T1" fmla="*/ 0 h 29"/>
                    <a:gd name="T2" fmla="*/ 1 w 74"/>
                    <a:gd name="T3" fmla="*/ 0 h 29"/>
                    <a:gd name="T4" fmla="*/ 1 w 74"/>
                    <a:gd name="T5" fmla="*/ 0 h 29"/>
                    <a:gd name="T6" fmla="*/ 1 w 74"/>
                    <a:gd name="T7" fmla="*/ 0 h 29"/>
                    <a:gd name="T8" fmla="*/ 1 w 74"/>
                    <a:gd name="T9" fmla="*/ 0 h 29"/>
                    <a:gd name="T10" fmla="*/ 1 w 74"/>
                    <a:gd name="T11" fmla="*/ 0 h 29"/>
                    <a:gd name="T12" fmla="*/ 1 w 74"/>
                    <a:gd name="T13" fmla="*/ 0 h 29"/>
                    <a:gd name="T14" fmla="*/ 0 w 74"/>
                    <a:gd name="T15" fmla="*/ 0 h 29"/>
                    <a:gd name="T16" fmla="*/ 1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4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16" name="Freeform 73">
                  <a:extLst>
                    <a:ext uri="{FF2B5EF4-FFF2-40B4-BE49-F238E27FC236}">
                      <a16:creationId xmlns:a16="http://schemas.microsoft.com/office/drawing/2014/main" id="{35715211-0D3C-4C5A-8737-D65DA8EAF4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" y="3558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08" name="Freeform 74">
                <a:extLst>
                  <a:ext uri="{FF2B5EF4-FFF2-40B4-BE49-F238E27FC236}">
                    <a16:creationId xmlns:a16="http://schemas.microsoft.com/office/drawing/2014/main" id="{61D0566D-AA5B-4EFD-9DD6-88C206C1C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" y="3538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09" name="Freeform 75">
                <a:extLst>
                  <a:ext uri="{FF2B5EF4-FFF2-40B4-BE49-F238E27FC236}">
                    <a16:creationId xmlns:a16="http://schemas.microsoft.com/office/drawing/2014/main" id="{1DC8C96F-CC9F-4CAE-9525-4E704A376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" y="3535"/>
                <a:ext cx="11" cy="22"/>
              </a:xfrm>
              <a:custGeom>
                <a:avLst/>
                <a:gdLst>
                  <a:gd name="T0" fmla="*/ 0 w 24"/>
                  <a:gd name="T1" fmla="*/ 0 h 68"/>
                  <a:gd name="T2" fmla="*/ 0 w 24"/>
                  <a:gd name="T3" fmla="*/ 0 h 68"/>
                  <a:gd name="T4" fmla="*/ 0 w 24"/>
                  <a:gd name="T5" fmla="*/ 0 h 68"/>
                  <a:gd name="T6" fmla="*/ 0 w 24"/>
                  <a:gd name="T7" fmla="*/ 0 h 68"/>
                  <a:gd name="T8" fmla="*/ 0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8"/>
                  <a:gd name="T17" fmla="*/ 24 w 24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8">
                    <a:moveTo>
                      <a:pt x="15" y="68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24" y="31"/>
                    </a:lnTo>
                    <a:lnTo>
                      <a:pt x="15" y="68"/>
                    </a:lnTo>
                    <a:close/>
                  </a:path>
                </a:pathLst>
              </a:cu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10" name="Freeform 76">
                <a:extLst>
                  <a:ext uri="{FF2B5EF4-FFF2-40B4-BE49-F238E27FC236}">
                    <a16:creationId xmlns:a16="http://schemas.microsoft.com/office/drawing/2014/main" id="{63D5D671-7084-491C-9F39-DE9FEE8B2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" y="3535"/>
                <a:ext cx="34" cy="10"/>
              </a:xfrm>
              <a:custGeom>
                <a:avLst/>
                <a:gdLst>
                  <a:gd name="T0" fmla="*/ 0 w 70"/>
                  <a:gd name="T1" fmla="*/ 0 h 30"/>
                  <a:gd name="T2" fmla="*/ 0 w 70"/>
                  <a:gd name="T3" fmla="*/ 0 h 30"/>
                  <a:gd name="T4" fmla="*/ 0 w 70"/>
                  <a:gd name="T5" fmla="*/ 0 h 30"/>
                  <a:gd name="T6" fmla="*/ 0 w 70"/>
                  <a:gd name="T7" fmla="*/ 0 h 30"/>
                  <a:gd name="T8" fmla="*/ 0 w 70"/>
                  <a:gd name="T9" fmla="*/ 0 h 30"/>
                  <a:gd name="T10" fmla="*/ 0 w 70"/>
                  <a:gd name="T11" fmla="*/ 0 h 30"/>
                  <a:gd name="T12" fmla="*/ 0 w 70"/>
                  <a:gd name="T13" fmla="*/ 0 h 30"/>
                  <a:gd name="T14" fmla="*/ 0 w 70"/>
                  <a:gd name="T15" fmla="*/ 0 h 30"/>
                  <a:gd name="T16" fmla="*/ 0 w 70"/>
                  <a:gd name="T17" fmla="*/ 0 h 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0"/>
                  <a:gd name="T28" fmla="*/ 0 h 30"/>
                  <a:gd name="T29" fmla="*/ 70 w 70"/>
                  <a:gd name="T30" fmla="*/ 30 h 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0" h="30">
                    <a:moveTo>
                      <a:pt x="0" y="0"/>
                    </a:moveTo>
                    <a:lnTo>
                      <a:pt x="49" y="0"/>
                    </a:lnTo>
                    <a:lnTo>
                      <a:pt x="50" y="3"/>
                    </a:lnTo>
                    <a:lnTo>
                      <a:pt x="54" y="13"/>
                    </a:lnTo>
                    <a:lnTo>
                      <a:pt x="70" y="30"/>
                    </a:lnTo>
                    <a:lnTo>
                      <a:pt x="16" y="30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11" name="Freeform 77">
                <a:extLst>
                  <a:ext uri="{FF2B5EF4-FFF2-40B4-BE49-F238E27FC236}">
                    <a16:creationId xmlns:a16="http://schemas.microsoft.com/office/drawing/2014/main" id="{28E31306-5D64-46D5-AF38-B22D9AA2A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" y="3545"/>
                <a:ext cx="42" cy="12"/>
              </a:xfrm>
              <a:custGeom>
                <a:avLst/>
                <a:gdLst>
                  <a:gd name="T0" fmla="*/ 0 w 83"/>
                  <a:gd name="T1" fmla="*/ 0 h 36"/>
                  <a:gd name="T2" fmla="*/ 1 w 83"/>
                  <a:gd name="T3" fmla="*/ 0 h 36"/>
                  <a:gd name="T4" fmla="*/ 1 w 83"/>
                  <a:gd name="T5" fmla="*/ 0 h 36"/>
                  <a:gd name="T6" fmla="*/ 1 w 83"/>
                  <a:gd name="T7" fmla="*/ 0 h 36"/>
                  <a:gd name="T8" fmla="*/ 1 w 83"/>
                  <a:gd name="T9" fmla="*/ 0 h 36"/>
                  <a:gd name="T10" fmla="*/ 1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36"/>
                  <a:gd name="T23" fmla="*/ 83 w 83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36">
                    <a:moveTo>
                      <a:pt x="0" y="36"/>
                    </a:moveTo>
                    <a:lnTo>
                      <a:pt x="1" y="19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12" name="Group 78">
                <a:extLst>
                  <a:ext uri="{FF2B5EF4-FFF2-40B4-BE49-F238E27FC236}">
                    <a16:creationId xmlns:a16="http://schemas.microsoft.com/office/drawing/2014/main" id="{5EC4DA72-4BEF-457C-8B4C-384ABE228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2" y="3547"/>
                <a:ext cx="50" cy="23"/>
                <a:chOff x="872" y="3547"/>
                <a:chExt cx="50" cy="23"/>
              </a:xfrm>
            </p:grpSpPr>
            <p:sp>
              <p:nvSpPr>
                <p:cNvPr id="11811" name="Freeform 79">
                  <a:extLst>
                    <a:ext uri="{FF2B5EF4-FFF2-40B4-BE49-F238E27FC236}">
                      <a16:creationId xmlns:a16="http://schemas.microsoft.com/office/drawing/2014/main" id="{AA7F099F-B978-4609-8CDC-4D1E261F2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2" y="3547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12" name="Freeform 80">
                  <a:extLst>
                    <a:ext uri="{FF2B5EF4-FFF2-40B4-BE49-F238E27FC236}">
                      <a16:creationId xmlns:a16="http://schemas.microsoft.com/office/drawing/2014/main" id="{55C575BA-ADAE-476A-8182-5C5670AEDA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8" y="3547"/>
                  <a:ext cx="36" cy="10"/>
                </a:xfrm>
                <a:custGeom>
                  <a:avLst/>
                  <a:gdLst>
                    <a:gd name="T0" fmla="*/ 0 w 73"/>
                    <a:gd name="T1" fmla="*/ 0 h 30"/>
                    <a:gd name="T2" fmla="*/ 0 w 73"/>
                    <a:gd name="T3" fmla="*/ 0 h 30"/>
                    <a:gd name="T4" fmla="*/ 0 w 73"/>
                    <a:gd name="T5" fmla="*/ 0 h 30"/>
                    <a:gd name="T6" fmla="*/ 0 w 73"/>
                    <a:gd name="T7" fmla="*/ 0 h 30"/>
                    <a:gd name="T8" fmla="*/ 0 w 73"/>
                    <a:gd name="T9" fmla="*/ 0 h 30"/>
                    <a:gd name="T10" fmla="*/ 0 w 73"/>
                    <a:gd name="T11" fmla="*/ 0 h 30"/>
                    <a:gd name="T12" fmla="*/ 0 w 73"/>
                    <a:gd name="T13" fmla="*/ 0 h 30"/>
                    <a:gd name="T14" fmla="*/ 0 w 73"/>
                    <a:gd name="T15" fmla="*/ 0 h 30"/>
                    <a:gd name="T16" fmla="*/ 0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0"/>
                    <a:gd name="T29" fmla="*/ 73 w 73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0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3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13" name="Freeform 81">
                  <a:extLst>
                    <a:ext uri="{FF2B5EF4-FFF2-40B4-BE49-F238E27FC236}">
                      <a16:creationId xmlns:a16="http://schemas.microsoft.com/office/drawing/2014/main" id="{8CFADF48-57B5-479A-A6F4-AA0E3AC02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0" y="3558"/>
                  <a:ext cx="42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13" name="Group 82">
                <a:extLst>
                  <a:ext uri="{FF2B5EF4-FFF2-40B4-BE49-F238E27FC236}">
                    <a16:creationId xmlns:a16="http://schemas.microsoft.com/office/drawing/2014/main" id="{9F81D4C0-7140-4EAC-99C6-68D97C0F57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5" y="3559"/>
                <a:ext cx="50" cy="23"/>
                <a:chOff x="885" y="3559"/>
                <a:chExt cx="50" cy="23"/>
              </a:xfrm>
            </p:grpSpPr>
            <p:sp>
              <p:nvSpPr>
                <p:cNvPr id="11808" name="Freeform 83">
                  <a:extLst>
                    <a:ext uri="{FF2B5EF4-FFF2-40B4-BE49-F238E27FC236}">
                      <a16:creationId xmlns:a16="http://schemas.microsoft.com/office/drawing/2014/main" id="{AB38F615-50F5-4906-B261-EB0CCDCCC1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5" y="3559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09" name="Freeform 84">
                  <a:extLst>
                    <a:ext uri="{FF2B5EF4-FFF2-40B4-BE49-F238E27FC236}">
                      <a16:creationId xmlns:a16="http://schemas.microsoft.com/office/drawing/2014/main" id="{80C80EA3-A157-4AC6-A100-775A94C8D5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0" y="3560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3" y="0"/>
                      </a:moveTo>
                      <a:lnTo>
                        <a:pt x="49" y="0"/>
                      </a:lnTo>
                      <a:lnTo>
                        <a:pt x="52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10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10" name="Freeform 85">
                  <a:extLst>
                    <a:ext uri="{FF2B5EF4-FFF2-40B4-BE49-F238E27FC236}">
                      <a16:creationId xmlns:a16="http://schemas.microsoft.com/office/drawing/2014/main" id="{1CF44ABE-6140-4374-B510-E42FE8978D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3" y="357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14" name="Group 86">
                <a:extLst>
                  <a:ext uri="{FF2B5EF4-FFF2-40B4-BE49-F238E27FC236}">
                    <a16:creationId xmlns:a16="http://schemas.microsoft.com/office/drawing/2014/main" id="{421CD5DF-E9C7-4178-A367-BC8DC7D612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8" y="3571"/>
                <a:ext cx="49" cy="23"/>
                <a:chOff x="898" y="3571"/>
                <a:chExt cx="49" cy="23"/>
              </a:xfrm>
            </p:grpSpPr>
            <p:sp>
              <p:nvSpPr>
                <p:cNvPr id="11805" name="Freeform 87">
                  <a:extLst>
                    <a:ext uri="{FF2B5EF4-FFF2-40B4-BE49-F238E27FC236}">
                      <a16:creationId xmlns:a16="http://schemas.microsoft.com/office/drawing/2014/main" id="{55FA4DAE-F8BD-4CBA-9C5A-DB8484D0B5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" y="3571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06" name="Freeform 88">
                  <a:extLst>
                    <a:ext uri="{FF2B5EF4-FFF2-40B4-BE49-F238E27FC236}">
                      <a16:creationId xmlns:a16="http://schemas.microsoft.com/office/drawing/2014/main" id="{6DE14979-351E-45EC-BE56-9BD507B3FD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3" y="3572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07" name="Freeform 89">
                  <a:extLst>
                    <a:ext uri="{FF2B5EF4-FFF2-40B4-BE49-F238E27FC236}">
                      <a16:creationId xmlns:a16="http://schemas.microsoft.com/office/drawing/2014/main" id="{1084FF10-BF9D-486E-AC7E-1ACCC5219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7" y="3582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5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15" name="Group 90">
                <a:extLst>
                  <a:ext uri="{FF2B5EF4-FFF2-40B4-BE49-F238E27FC236}">
                    <a16:creationId xmlns:a16="http://schemas.microsoft.com/office/drawing/2014/main" id="{EE109179-00FF-45F4-A7D3-FF7473566B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1" y="3585"/>
                <a:ext cx="49" cy="23"/>
                <a:chOff x="911" y="3585"/>
                <a:chExt cx="49" cy="23"/>
              </a:xfrm>
            </p:grpSpPr>
            <p:sp>
              <p:nvSpPr>
                <p:cNvPr id="11802" name="Freeform 91">
                  <a:extLst>
                    <a:ext uri="{FF2B5EF4-FFF2-40B4-BE49-F238E27FC236}">
                      <a16:creationId xmlns:a16="http://schemas.microsoft.com/office/drawing/2014/main" id="{C4B87C16-EB38-49B1-ABFD-23EE2B583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1" y="3585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9"/>
                    <a:gd name="T17" fmla="*/ 24 w 24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03" name="Freeform 92">
                  <a:extLst>
                    <a:ext uri="{FF2B5EF4-FFF2-40B4-BE49-F238E27FC236}">
                      <a16:creationId xmlns:a16="http://schemas.microsoft.com/office/drawing/2014/main" id="{915E6DCF-A68B-4AAF-A775-6F6F89D83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" y="3585"/>
                  <a:ext cx="38" cy="10"/>
                </a:xfrm>
                <a:custGeom>
                  <a:avLst/>
                  <a:gdLst>
                    <a:gd name="T0" fmla="*/ 1 w 75"/>
                    <a:gd name="T1" fmla="*/ 0 h 30"/>
                    <a:gd name="T2" fmla="*/ 1 w 75"/>
                    <a:gd name="T3" fmla="*/ 0 h 30"/>
                    <a:gd name="T4" fmla="*/ 1 w 75"/>
                    <a:gd name="T5" fmla="*/ 0 h 30"/>
                    <a:gd name="T6" fmla="*/ 1 w 75"/>
                    <a:gd name="T7" fmla="*/ 0 h 30"/>
                    <a:gd name="T8" fmla="*/ 1 w 75"/>
                    <a:gd name="T9" fmla="*/ 0 h 30"/>
                    <a:gd name="T10" fmla="*/ 1 w 75"/>
                    <a:gd name="T11" fmla="*/ 0 h 30"/>
                    <a:gd name="T12" fmla="*/ 1 w 75"/>
                    <a:gd name="T13" fmla="*/ 0 h 30"/>
                    <a:gd name="T14" fmla="*/ 0 w 75"/>
                    <a:gd name="T15" fmla="*/ 0 h 30"/>
                    <a:gd name="T16" fmla="*/ 1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0"/>
                    <a:gd name="T29" fmla="*/ 75 w 75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0">
                      <a:moveTo>
                        <a:pt x="3" y="0"/>
                      </a:moveTo>
                      <a:lnTo>
                        <a:pt x="52" y="0"/>
                      </a:lnTo>
                      <a:lnTo>
                        <a:pt x="53" y="3"/>
                      </a:lnTo>
                      <a:lnTo>
                        <a:pt x="57" y="12"/>
                      </a:lnTo>
                      <a:lnTo>
                        <a:pt x="75" y="30"/>
                      </a:lnTo>
                      <a:lnTo>
                        <a:pt x="19" y="30"/>
                      </a:lnTo>
                      <a:lnTo>
                        <a:pt x="11" y="21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04" name="Freeform 93">
                  <a:extLst>
                    <a:ext uri="{FF2B5EF4-FFF2-40B4-BE49-F238E27FC236}">
                      <a16:creationId xmlns:a16="http://schemas.microsoft.com/office/drawing/2014/main" id="{228C4BFF-3D04-4510-B4AE-7487C86141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9" y="3596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16" name="Group 94">
                <a:extLst>
                  <a:ext uri="{FF2B5EF4-FFF2-40B4-BE49-F238E27FC236}">
                    <a16:creationId xmlns:a16="http://schemas.microsoft.com/office/drawing/2014/main" id="{62AFED16-AD9F-424E-8420-C0F2934B41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" y="3600"/>
                <a:ext cx="99" cy="73"/>
                <a:chOff x="923" y="3600"/>
                <a:chExt cx="99" cy="73"/>
              </a:xfrm>
            </p:grpSpPr>
            <p:grpSp>
              <p:nvGrpSpPr>
                <p:cNvPr id="11782" name="Group 95">
                  <a:extLst>
                    <a:ext uri="{FF2B5EF4-FFF2-40B4-BE49-F238E27FC236}">
                      <a16:creationId xmlns:a16="http://schemas.microsoft.com/office/drawing/2014/main" id="{7DFC9F13-FD96-4E7B-A86B-24F3D8BCE5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23" y="3600"/>
                  <a:ext cx="49" cy="23"/>
                  <a:chOff x="923" y="3600"/>
                  <a:chExt cx="49" cy="23"/>
                </a:xfrm>
              </p:grpSpPr>
              <p:sp>
                <p:nvSpPr>
                  <p:cNvPr id="11799" name="Freeform 96">
                    <a:extLst>
                      <a:ext uri="{FF2B5EF4-FFF2-40B4-BE49-F238E27FC236}">
                        <a16:creationId xmlns:a16="http://schemas.microsoft.com/office/drawing/2014/main" id="{098BDB2B-3DD6-4879-9962-9879F8DB81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3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00" name="Freeform 97">
                    <a:extLst>
                      <a:ext uri="{FF2B5EF4-FFF2-40B4-BE49-F238E27FC236}">
                        <a16:creationId xmlns:a16="http://schemas.microsoft.com/office/drawing/2014/main" id="{81696B00-3D82-416E-8997-877A384A72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8" y="3600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01" name="Freeform 98">
                    <a:extLst>
                      <a:ext uri="{FF2B5EF4-FFF2-40B4-BE49-F238E27FC236}">
                        <a16:creationId xmlns:a16="http://schemas.microsoft.com/office/drawing/2014/main" id="{C70F5895-A153-486C-8CA0-8943E72D6E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0" y="3610"/>
                    <a:ext cx="42" cy="13"/>
                  </a:xfrm>
                  <a:custGeom>
                    <a:avLst/>
                    <a:gdLst>
                      <a:gd name="T0" fmla="*/ 0 w 82"/>
                      <a:gd name="T1" fmla="*/ 0 h 37"/>
                      <a:gd name="T2" fmla="*/ 1 w 82"/>
                      <a:gd name="T3" fmla="*/ 0 h 37"/>
                      <a:gd name="T4" fmla="*/ 1 w 82"/>
                      <a:gd name="T5" fmla="*/ 0 h 37"/>
                      <a:gd name="T6" fmla="*/ 1 w 82"/>
                      <a:gd name="T7" fmla="*/ 0 h 37"/>
                      <a:gd name="T8" fmla="*/ 1 w 82"/>
                      <a:gd name="T9" fmla="*/ 0 h 37"/>
                      <a:gd name="T10" fmla="*/ 1 w 82"/>
                      <a:gd name="T11" fmla="*/ 0 h 37"/>
                      <a:gd name="T12" fmla="*/ 0 w 82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7"/>
                      <a:gd name="T23" fmla="*/ 82 w 82"/>
                      <a:gd name="T24" fmla="*/ 37 h 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7">
                        <a:moveTo>
                          <a:pt x="0" y="37"/>
                        </a:moveTo>
                        <a:lnTo>
                          <a:pt x="2" y="22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83" name="Group 99">
                  <a:extLst>
                    <a:ext uri="{FF2B5EF4-FFF2-40B4-BE49-F238E27FC236}">
                      <a16:creationId xmlns:a16="http://schemas.microsoft.com/office/drawing/2014/main" id="{98F9C80C-86C4-43B6-B599-D33EC629FB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5" y="3612"/>
                  <a:ext cx="48" cy="23"/>
                  <a:chOff x="935" y="3612"/>
                  <a:chExt cx="48" cy="23"/>
                </a:xfrm>
              </p:grpSpPr>
              <p:sp>
                <p:nvSpPr>
                  <p:cNvPr id="11796" name="Freeform 100">
                    <a:extLst>
                      <a:ext uri="{FF2B5EF4-FFF2-40B4-BE49-F238E27FC236}">
                        <a16:creationId xmlns:a16="http://schemas.microsoft.com/office/drawing/2014/main" id="{4262441F-60C2-4DCE-AD18-4B9AADBFF1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5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97" name="Freeform 101">
                    <a:extLst>
                      <a:ext uri="{FF2B5EF4-FFF2-40B4-BE49-F238E27FC236}">
                        <a16:creationId xmlns:a16="http://schemas.microsoft.com/office/drawing/2014/main" id="{EF9E1BA2-618F-4858-B4EA-F359BEAE4E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9" y="3612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3" y="3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98" name="Freeform 102">
                    <a:extLst>
                      <a:ext uri="{FF2B5EF4-FFF2-40B4-BE49-F238E27FC236}">
                        <a16:creationId xmlns:a16="http://schemas.microsoft.com/office/drawing/2014/main" id="{363FD812-C45A-4771-B88E-8CB06FAA0F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3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84" name="Group 103">
                  <a:extLst>
                    <a:ext uri="{FF2B5EF4-FFF2-40B4-BE49-F238E27FC236}">
                      <a16:creationId xmlns:a16="http://schemas.microsoft.com/office/drawing/2014/main" id="{C857E486-7487-4BEC-B670-F773505AD2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7" y="3625"/>
                  <a:ext cx="50" cy="22"/>
                  <a:chOff x="947" y="3625"/>
                  <a:chExt cx="50" cy="22"/>
                </a:xfrm>
              </p:grpSpPr>
              <p:sp>
                <p:nvSpPr>
                  <p:cNvPr id="11793" name="Freeform 104">
                    <a:extLst>
                      <a:ext uri="{FF2B5EF4-FFF2-40B4-BE49-F238E27FC236}">
                        <a16:creationId xmlns:a16="http://schemas.microsoft.com/office/drawing/2014/main" id="{1CE863A6-D691-411F-9C02-6D07456280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7" y="3625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94" name="Freeform 105">
                    <a:extLst>
                      <a:ext uri="{FF2B5EF4-FFF2-40B4-BE49-F238E27FC236}">
                        <a16:creationId xmlns:a16="http://schemas.microsoft.com/office/drawing/2014/main" id="{EB2CD75B-A28E-41AB-8033-3AAD81F9E9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3625"/>
                    <a:ext cx="36" cy="10"/>
                  </a:xfrm>
                  <a:custGeom>
                    <a:avLst/>
                    <a:gdLst>
                      <a:gd name="T0" fmla="*/ 0 w 73"/>
                      <a:gd name="T1" fmla="*/ 0 h 29"/>
                      <a:gd name="T2" fmla="*/ 0 w 73"/>
                      <a:gd name="T3" fmla="*/ 0 h 29"/>
                      <a:gd name="T4" fmla="*/ 0 w 73"/>
                      <a:gd name="T5" fmla="*/ 0 h 29"/>
                      <a:gd name="T6" fmla="*/ 0 w 73"/>
                      <a:gd name="T7" fmla="*/ 0 h 29"/>
                      <a:gd name="T8" fmla="*/ 0 w 73"/>
                      <a:gd name="T9" fmla="*/ 0 h 29"/>
                      <a:gd name="T10" fmla="*/ 0 w 73"/>
                      <a:gd name="T11" fmla="*/ 0 h 29"/>
                      <a:gd name="T12" fmla="*/ 0 w 73"/>
                      <a:gd name="T13" fmla="*/ 0 h 29"/>
                      <a:gd name="T14" fmla="*/ 0 w 73"/>
                      <a:gd name="T15" fmla="*/ 0 h 29"/>
                      <a:gd name="T16" fmla="*/ 0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3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95" name="Freeform 106">
                    <a:extLst>
                      <a:ext uri="{FF2B5EF4-FFF2-40B4-BE49-F238E27FC236}">
                        <a16:creationId xmlns:a16="http://schemas.microsoft.com/office/drawing/2014/main" id="{5DF4E517-682A-46A3-AEE0-9E54D4B280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" y="3635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20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85" name="Group 107">
                  <a:extLst>
                    <a:ext uri="{FF2B5EF4-FFF2-40B4-BE49-F238E27FC236}">
                      <a16:creationId xmlns:a16="http://schemas.microsoft.com/office/drawing/2014/main" id="{31CB8695-B535-4FD7-AC11-80F200CC46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3637"/>
                  <a:ext cx="50" cy="23"/>
                  <a:chOff x="960" y="3637"/>
                  <a:chExt cx="50" cy="23"/>
                </a:xfrm>
              </p:grpSpPr>
              <p:sp>
                <p:nvSpPr>
                  <p:cNvPr id="11790" name="Freeform 108">
                    <a:extLst>
                      <a:ext uri="{FF2B5EF4-FFF2-40B4-BE49-F238E27FC236}">
                        <a16:creationId xmlns:a16="http://schemas.microsoft.com/office/drawing/2014/main" id="{DE39AD84-6D86-48F9-817C-549F5A10AB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0" y="3637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91" name="Freeform 109">
                    <a:extLst>
                      <a:ext uri="{FF2B5EF4-FFF2-40B4-BE49-F238E27FC236}">
                        <a16:creationId xmlns:a16="http://schemas.microsoft.com/office/drawing/2014/main" id="{3CCE9539-517B-4CD2-8238-A57F109053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5" y="3638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3" y="0"/>
                        </a:moveTo>
                        <a:lnTo>
                          <a:pt x="49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92" name="Freeform 110">
                    <a:extLst>
                      <a:ext uri="{FF2B5EF4-FFF2-40B4-BE49-F238E27FC236}">
                        <a16:creationId xmlns:a16="http://schemas.microsoft.com/office/drawing/2014/main" id="{A92A8792-782F-45C8-A04B-6BA63E93D9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8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86" name="Group 111">
                  <a:extLst>
                    <a:ext uri="{FF2B5EF4-FFF2-40B4-BE49-F238E27FC236}">
                      <a16:creationId xmlns:a16="http://schemas.microsoft.com/office/drawing/2014/main" id="{C45860F4-F745-435D-85F0-82B17326E1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3" y="3650"/>
                  <a:ext cx="49" cy="23"/>
                  <a:chOff x="973" y="3650"/>
                  <a:chExt cx="49" cy="23"/>
                </a:xfrm>
              </p:grpSpPr>
              <p:sp>
                <p:nvSpPr>
                  <p:cNvPr id="11787" name="Freeform 112">
                    <a:extLst>
                      <a:ext uri="{FF2B5EF4-FFF2-40B4-BE49-F238E27FC236}">
                        <a16:creationId xmlns:a16="http://schemas.microsoft.com/office/drawing/2014/main" id="{B89374F4-45B9-4B8C-8996-1BDFC9FFD8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3" y="3650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88" name="Freeform 113">
                    <a:extLst>
                      <a:ext uri="{FF2B5EF4-FFF2-40B4-BE49-F238E27FC236}">
                        <a16:creationId xmlns:a16="http://schemas.microsoft.com/office/drawing/2014/main" id="{ECCE4011-1AA7-444C-BB56-EE8DF78F2D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8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2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9" y="29"/>
                        </a:lnTo>
                        <a:lnTo>
                          <a:pt x="10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89" name="Freeform 114">
                    <a:extLst>
                      <a:ext uri="{FF2B5EF4-FFF2-40B4-BE49-F238E27FC236}">
                        <a16:creationId xmlns:a16="http://schemas.microsoft.com/office/drawing/2014/main" id="{1C979636-89FD-4406-A5CA-E45D558DE5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2" y="3661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5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17" name="Group 115">
                <a:extLst>
                  <a:ext uri="{FF2B5EF4-FFF2-40B4-BE49-F238E27FC236}">
                    <a16:creationId xmlns:a16="http://schemas.microsoft.com/office/drawing/2014/main" id="{9BEECAE3-1307-43CF-8047-FFA7366D88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5" y="3665"/>
                <a:ext cx="100" cy="73"/>
                <a:chOff x="985" y="3665"/>
                <a:chExt cx="100" cy="73"/>
              </a:xfrm>
            </p:grpSpPr>
            <p:grpSp>
              <p:nvGrpSpPr>
                <p:cNvPr id="11762" name="Group 116">
                  <a:extLst>
                    <a:ext uri="{FF2B5EF4-FFF2-40B4-BE49-F238E27FC236}">
                      <a16:creationId xmlns:a16="http://schemas.microsoft.com/office/drawing/2014/main" id="{67788BC5-A920-408C-A50D-F7A2FAD88D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85" y="3665"/>
                  <a:ext cx="50" cy="23"/>
                  <a:chOff x="985" y="3665"/>
                  <a:chExt cx="50" cy="23"/>
                </a:xfrm>
              </p:grpSpPr>
              <p:sp>
                <p:nvSpPr>
                  <p:cNvPr id="11779" name="Freeform 117">
                    <a:extLst>
                      <a:ext uri="{FF2B5EF4-FFF2-40B4-BE49-F238E27FC236}">
                        <a16:creationId xmlns:a16="http://schemas.microsoft.com/office/drawing/2014/main" id="{B003D522-FC5B-4A3F-8609-709E984A37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5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80" name="Freeform 118">
                    <a:extLst>
                      <a:ext uri="{FF2B5EF4-FFF2-40B4-BE49-F238E27FC236}">
                        <a16:creationId xmlns:a16="http://schemas.microsoft.com/office/drawing/2014/main" id="{7C7816BE-E888-42F8-B9D3-C976CEE517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9" y="3665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81" name="Freeform 119">
                    <a:extLst>
                      <a:ext uri="{FF2B5EF4-FFF2-40B4-BE49-F238E27FC236}">
                        <a16:creationId xmlns:a16="http://schemas.microsoft.com/office/drawing/2014/main" id="{1F56D54D-2C64-4A8E-B6BE-3480090B91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3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63" name="Group 120">
                  <a:extLst>
                    <a:ext uri="{FF2B5EF4-FFF2-40B4-BE49-F238E27FC236}">
                      <a16:creationId xmlns:a16="http://schemas.microsoft.com/office/drawing/2014/main" id="{F16DFC8F-CE28-4F6C-B5EC-EFF1155436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97" y="3677"/>
                  <a:ext cx="49" cy="23"/>
                  <a:chOff x="997" y="3677"/>
                  <a:chExt cx="49" cy="23"/>
                </a:xfrm>
              </p:grpSpPr>
              <p:sp>
                <p:nvSpPr>
                  <p:cNvPr id="11776" name="Freeform 121">
                    <a:extLst>
                      <a:ext uri="{FF2B5EF4-FFF2-40B4-BE49-F238E27FC236}">
                        <a16:creationId xmlns:a16="http://schemas.microsoft.com/office/drawing/2014/main" id="{54D2397A-1446-4D42-A7E9-3AFE3F8431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7" y="3677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3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77" name="Freeform 122">
                    <a:extLst>
                      <a:ext uri="{FF2B5EF4-FFF2-40B4-BE49-F238E27FC236}">
                        <a16:creationId xmlns:a16="http://schemas.microsoft.com/office/drawing/2014/main" id="{29652D99-F662-4360-8EC2-965E716B4E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2" y="367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78" name="Freeform 123">
                    <a:extLst>
                      <a:ext uri="{FF2B5EF4-FFF2-40B4-BE49-F238E27FC236}">
                        <a16:creationId xmlns:a16="http://schemas.microsoft.com/office/drawing/2014/main" id="{E40CCE71-C8C9-4481-9594-1680C7DFA1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5" y="3688"/>
                    <a:ext cx="41" cy="12"/>
                  </a:xfrm>
                  <a:custGeom>
                    <a:avLst/>
                    <a:gdLst>
                      <a:gd name="T0" fmla="*/ 0 w 83"/>
                      <a:gd name="T1" fmla="*/ 0 h 37"/>
                      <a:gd name="T2" fmla="*/ 0 w 83"/>
                      <a:gd name="T3" fmla="*/ 0 h 37"/>
                      <a:gd name="T4" fmla="*/ 0 w 83"/>
                      <a:gd name="T5" fmla="*/ 0 h 37"/>
                      <a:gd name="T6" fmla="*/ 0 w 83"/>
                      <a:gd name="T7" fmla="*/ 0 h 37"/>
                      <a:gd name="T8" fmla="*/ 0 w 83"/>
                      <a:gd name="T9" fmla="*/ 0 h 37"/>
                      <a:gd name="T10" fmla="*/ 0 w 83"/>
                      <a:gd name="T11" fmla="*/ 0 h 37"/>
                      <a:gd name="T12" fmla="*/ 0 w 83"/>
                      <a:gd name="T13" fmla="*/ 0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7"/>
                      <a:gd name="T23" fmla="*/ 83 w 83"/>
                      <a:gd name="T24" fmla="*/ 37 h 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7">
                        <a:moveTo>
                          <a:pt x="0" y="37"/>
                        </a:moveTo>
                        <a:lnTo>
                          <a:pt x="4" y="19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7"/>
                        </a:lnTo>
                        <a:lnTo>
                          <a:pt x="0" y="3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64" name="Group 124">
                  <a:extLst>
                    <a:ext uri="{FF2B5EF4-FFF2-40B4-BE49-F238E27FC236}">
                      <a16:creationId xmlns:a16="http://schemas.microsoft.com/office/drawing/2014/main" id="{973D8B57-8BDE-442B-B436-A3AA890F42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0" y="3690"/>
                  <a:ext cx="48" cy="23"/>
                  <a:chOff x="1010" y="3690"/>
                  <a:chExt cx="48" cy="23"/>
                </a:xfrm>
              </p:grpSpPr>
              <p:sp>
                <p:nvSpPr>
                  <p:cNvPr id="11773" name="Freeform 125">
                    <a:extLst>
                      <a:ext uri="{FF2B5EF4-FFF2-40B4-BE49-F238E27FC236}">
                        <a16:creationId xmlns:a16="http://schemas.microsoft.com/office/drawing/2014/main" id="{60635B27-0DC2-4E7E-960C-7C87043DE1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74" name="Freeform 126">
                    <a:extLst>
                      <a:ext uri="{FF2B5EF4-FFF2-40B4-BE49-F238E27FC236}">
                        <a16:creationId xmlns:a16="http://schemas.microsoft.com/office/drawing/2014/main" id="{011C0047-FFB3-4206-BF56-A769BE49C0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4" y="3690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75" name="Freeform 127">
                    <a:extLst>
                      <a:ext uri="{FF2B5EF4-FFF2-40B4-BE49-F238E27FC236}">
                        <a16:creationId xmlns:a16="http://schemas.microsoft.com/office/drawing/2014/main" id="{FD9784AC-B779-4526-B55B-D0BA426DC8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8" y="3701"/>
                    <a:ext cx="40" cy="12"/>
                  </a:xfrm>
                  <a:custGeom>
                    <a:avLst/>
                    <a:gdLst>
                      <a:gd name="T0" fmla="*/ 0 w 82"/>
                      <a:gd name="T1" fmla="*/ 0 h 35"/>
                      <a:gd name="T2" fmla="*/ 0 w 82"/>
                      <a:gd name="T3" fmla="*/ 0 h 35"/>
                      <a:gd name="T4" fmla="*/ 0 w 82"/>
                      <a:gd name="T5" fmla="*/ 0 h 35"/>
                      <a:gd name="T6" fmla="*/ 0 w 82"/>
                      <a:gd name="T7" fmla="*/ 0 h 35"/>
                      <a:gd name="T8" fmla="*/ 0 w 82"/>
                      <a:gd name="T9" fmla="*/ 0 h 35"/>
                      <a:gd name="T10" fmla="*/ 0 w 82"/>
                      <a:gd name="T11" fmla="*/ 0 h 35"/>
                      <a:gd name="T12" fmla="*/ 0 w 82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5"/>
                      <a:gd name="T23" fmla="*/ 82 w 82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65" name="Group 128">
                  <a:extLst>
                    <a:ext uri="{FF2B5EF4-FFF2-40B4-BE49-F238E27FC236}">
                      <a16:creationId xmlns:a16="http://schemas.microsoft.com/office/drawing/2014/main" id="{846362BF-8416-4595-A591-5E138EECB3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3" y="3703"/>
                  <a:ext cx="49" cy="22"/>
                  <a:chOff x="1023" y="3703"/>
                  <a:chExt cx="49" cy="22"/>
                </a:xfrm>
              </p:grpSpPr>
              <p:sp>
                <p:nvSpPr>
                  <p:cNvPr id="11770" name="Freeform 129">
                    <a:extLst>
                      <a:ext uri="{FF2B5EF4-FFF2-40B4-BE49-F238E27FC236}">
                        <a16:creationId xmlns:a16="http://schemas.microsoft.com/office/drawing/2014/main" id="{7610194E-7C30-4E62-B7BA-03FD384D4F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3" y="3703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71" name="Freeform 130">
                    <a:extLst>
                      <a:ext uri="{FF2B5EF4-FFF2-40B4-BE49-F238E27FC236}">
                        <a16:creationId xmlns:a16="http://schemas.microsoft.com/office/drawing/2014/main" id="{4D3B64E7-86CB-4FAE-B386-DD2A27F08F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72" name="Freeform 131">
                    <a:extLst>
                      <a:ext uri="{FF2B5EF4-FFF2-40B4-BE49-F238E27FC236}">
                        <a16:creationId xmlns:a16="http://schemas.microsoft.com/office/drawing/2014/main" id="{F93A4754-14BD-4EE8-BF82-A2D500A1C4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0" y="3713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3" y="0"/>
                        </a:lnTo>
                        <a:lnTo>
                          <a:pt x="70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66" name="Group 132">
                  <a:extLst>
                    <a:ext uri="{FF2B5EF4-FFF2-40B4-BE49-F238E27FC236}">
                      <a16:creationId xmlns:a16="http://schemas.microsoft.com/office/drawing/2014/main" id="{69AD9A9B-1E3E-437C-9CDF-9C376F6342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6" y="3716"/>
                  <a:ext cx="49" cy="22"/>
                  <a:chOff x="1036" y="3716"/>
                  <a:chExt cx="49" cy="22"/>
                </a:xfrm>
              </p:grpSpPr>
              <p:sp>
                <p:nvSpPr>
                  <p:cNvPr id="11767" name="Freeform 133">
                    <a:extLst>
                      <a:ext uri="{FF2B5EF4-FFF2-40B4-BE49-F238E27FC236}">
                        <a16:creationId xmlns:a16="http://schemas.microsoft.com/office/drawing/2014/main" id="{73A1B850-D8C5-4A2E-A51A-C34B0B219E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6" y="3716"/>
                    <a:ext cx="11" cy="22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1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8" name="Freeform 134">
                    <a:extLst>
                      <a:ext uri="{FF2B5EF4-FFF2-40B4-BE49-F238E27FC236}">
                        <a16:creationId xmlns:a16="http://schemas.microsoft.com/office/drawing/2014/main" id="{CD04985B-9564-4139-9705-222DA4D68A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0" y="3716"/>
                    <a:ext cx="37" cy="10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3" y="0"/>
                        </a:moveTo>
                        <a:lnTo>
                          <a:pt x="51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69" name="Freeform 135">
                    <a:extLst>
                      <a:ext uri="{FF2B5EF4-FFF2-40B4-BE49-F238E27FC236}">
                        <a16:creationId xmlns:a16="http://schemas.microsoft.com/office/drawing/2014/main" id="{B99C6D19-03C3-49CF-B031-C7F6254E78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3" y="3726"/>
                    <a:ext cx="42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0"/>
                        </a:lnTo>
                        <a:lnTo>
                          <a:pt x="6" y="8"/>
                        </a:lnTo>
                        <a:lnTo>
                          <a:pt x="10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18" name="Group 136">
                <a:extLst>
                  <a:ext uri="{FF2B5EF4-FFF2-40B4-BE49-F238E27FC236}">
                    <a16:creationId xmlns:a16="http://schemas.microsoft.com/office/drawing/2014/main" id="{385243CD-423F-43EE-8ED2-8D3ED2FF6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6" y="3727"/>
                <a:ext cx="49" cy="23"/>
                <a:chOff x="1046" y="3727"/>
                <a:chExt cx="49" cy="23"/>
              </a:xfrm>
            </p:grpSpPr>
            <p:sp>
              <p:nvSpPr>
                <p:cNvPr id="11759" name="Freeform 137">
                  <a:extLst>
                    <a:ext uri="{FF2B5EF4-FFF2-40B4-BE49-F238E27FC236}">
                      <a16:creationId xmlns:a16="http://schemas.microsoft.com/office/drawing/2014/main" id="{A915C1D2-4E03-4655-83DF-A0975E8F9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6" y="372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60" name="Freeform 138">
                  <a:extLst>
                    <a:ext uri="{FF2B5EF4-FFF2-40B4-BE49-F238E27FC236}">
                      <a16:creationId xmlns:a16="http://schemas.microsoft.com/office/drawing/2014/main" id="{7678AE5C-59D5-48C9-A533-1C8E3D5312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1" y="3727"/>
                  <a:ext cx="36" cy="11"/>
                </a:xfrm>
                <a:custGeom>
                  <a:avLst/>
                  <a:gdLst>
                    <a:gd name="T0" fmla="*/ 0 w 73"/>
                    <a:gd name="T1" fmla="*/ 0 h 31"/>
                    <a:gd name="T2" fmla="*/ 0 w 73"/>
                    <a:gd name="T3" fmla="*/ 0 h 31"/>
                    <a:gd name="T4" fmla="*/ 0 w 73"/>
                    <a:gd name="T5" fmla="*/ 0 h 31"/>
                    <a:gd name="T6" fmla="*/ 0 w 73"/>
                    <a:gd name="T7" fmla="*/ 0 h 31"/>
                    <a:gd name="T8" fmla="*/ 0 w 73"/>
                    <a:gd name="T9" fmla="*/ 0 h 31"/>
                    <a:gd name="T10" fmla="*/ 0 w 73"/>
                    <a:gd name="T11" fmla="*/ 0 h 31"/>
                    <a:gd name="T12" fmla="*/ 0 w 73"/>
                    <a:gd name="T13" fmla="*/ 0 h 31"/>
                    <a:gd name="T14" fmla="*/ 0 w 73"/>
                    <a:gd name="T15" fmla="*/ 0 h 31"/>
                    <a:gd name="T16" fmla="*/ 0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7" y="13"/>
                      </a:lnTo>
                      <a:lnTo>
                        <a:pt x="73" y="31"/>
                      </a:lnTo>
                      <a:lnTo>
                        <a:pt x="17" y="31"/>
                      </a:lnTo>
                      <a:lnTo>
                        <a:pt x="10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61" name="Freeform 139">
                  <a:extLst>
                    <a:ext uri="{FF2B5EF4-FFF2-40B4-BE49-F238E27FC236}">
                      <a16:creationId xmlns:a16="http://schemas.microsoft.com/office/drawing/2014/main" id="{13EF532E-1655-450A-914C-4B295D3EBE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4" y="3738"/>
                  <a:ext cx="41" cy="12"/>
                </a:xfrm>
                <a:custGeom>
                  <a:avLst/>
                  <a:gdLst>
                    <a:gd name="T0" fmla="*/ 0 w 82"/>
                    <a:gd name="T1" fmla="*/ 0 h 35"/>
                    <a:gd name="T2" fmla="*/ 1 w 82"/>
                    <a:gd name="T3" fmla="*/ 0 h 35"/>
                    <a:gd name="T4" fmla="*/ 1 w 82"/>
                    <a:gd name="T5" fmla="*/ 0 h 35"/>
                    <a:gd name="T6" fmla="*/ 1 w 82"/>
                    <a:gd name="T7" fmla="*/ 0 h 35"/>
                    <a:gd name="T8" fmla="*/ 1 w 82"/>
                    <a:gd name="T9" fmla="*/ 0 h 35"/>
                    <a:gd name="T10" fmla="*/ 1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6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19" name="Group 140">
                <a:extLst>
                  <a:ext uri="{FF2B5EF4-FFF2-40B4-BE49-F238E27FC236}">
                    <a16:creationId xmlns:a16="http://schemas.microsoft.com/office/drawing/2014/main" id="{E8DAB553-AC2E-425D-A133-73BF253997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8" y="3739"/>
                <a:ext cx="50" cy="23"/>
                <a:chOff x="1058" y="3739"/>
                <a:chExt cx="50" cy="23"/>
              </a:xfrm>
            </p:grpSpPr>
            <p:sp>
              <p:nvSpPr>
                <p:cNvPr id="11756" name="Freeform 141">
                  <a:extLst>
                    <a:ext uri="{FF2B5EF4-FFF2-40B4-BE49-F238E27FC236}">
                      <a16:creationId xmlns:a16="http://schemas.microsoft.com/office/drawing/2014/main" id="{176413F7-05F6-44C4-9DDE-3FC9B8A59C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3739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57" name="Freeform 142">
                  <a:extLst>
                    <a:ext uri="{FF2B5EF4-FFF2-40B4-BE49-F238E27FC236}">
                      <a16:creationId xmlns:a16="http://schemas.microsoft.com/office/drawing/2014/main" id="{6FA861F3-F3A3-46BB-BCDA-AC66288F8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3" y="3740"/>
                  <a:ext cx="37" cy="10"/>
                </a:xfrm>
                <a:custGeom>
                  <a:avLst/>
                  <a:gdLst>
                    <a:gd name="T0" fmla="*/ 0 w 75"/>
                    <a:gd name="T1" fmla="*/ 0 h 30"/>
                    <a:gd name="T2" fmla="*/ 0 w 75"/>
                    <a:gd name="T3" fmla="*/ 0 h 30"/>
                    <a:gd name="T4" fmla="*/ 0 w 75"/>
                    <a:gd name="T5" fmla="*/ 0 h 30"/>
                    <a:gd name="T6" fmla="*/ 0 w 75"/>
                    <a:gd name="T7" fmla="*/ 0 h 30"/>
                    <a:gd name="T8" fmla="*/ 0 w 75"/>
                    <a:gd name="T9" fmla="*/ 0 h 30"/>
                    <a:gd name="T10" fmla="*/ 0 w 75"/>
                    <a:gd name="T11" fmla="*/ 0 h 30"/>
                    <a:gd name="T12" fmla="*/ 0 w 75"/>
                    <a:gd name="T13" fmla="*/ 0 h 30"/>
                    <a:gd name="T14" fmla="*/ 0 w 75"/>
                    <a:gd name="T15" fmla="*/ 0 h 30"/>
                    <a:gd name="T16" fmla="*/ 0 w 75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0"/>
                    <a:gd name="T29" fmla="*/ 75 w 75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0">
                      <a:moveTo>
                        <a:pt x="3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8" y="12"/>
                      </a:lnTo>
                      <a:lnTo>
                        <a:pt x="75" y="30"/>
                      </a:lnTo>
                      <a:lnTo>
                        <a:pt x="18" y="30"/>
                      </a:lnTo>
                      <a:lnTo>
                        <a:pt x="11" y="21"/>
                      </a:lnTo>
                      <a:lnTo>
                        <a:pt x="0" y="7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58" name="Freeform 143">
                  <a:extLst>
                    <a:ext uri="{FF2B5EF4-FFF2-40B4-BE49-F238E27FC236}">
                      <a16:creationId xmlns:a16="http://schemas.microsoft.com/office/drawing/2014/main" id="{66AD572B-19E6-4AC6-AFF7-B67593BE86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" y="3750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20" name="Group 144">
                <a:extLst>
                  <a:ext uri="{FF2B5EF4-FFF2-40B4-BE49-F238E27FC236}">
                    <a16:creationId xmlns:a16="http://schemas.microsoft.com/office/drawing/2014/main" id="{91ED7AB7-2DBB-4A99-B562-800B6CE94A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2" y="3753"/>
                <a:ext cx="48" cy="22"/>
                <a:chOff x="1072" y="3753"/>
                <a:chExt cx="48" cy="22"/>
              </a:xfrm>
            </p:grpSpPr>
            <p:sp>
              <p:nvSpPr>
                <p:cNvPr id="11753" name="Freeform 145">
                  <a:extLst>
                    <a:ext uri="{FF2B5EF4-FFF2-40B4-BE49-F238E27FC236}">
                      <a16:creationId xmlns:a16="http://schemas.microsoft.com/office/drawing/2014/main" id="{CB30C71C-DD3D-4BFC-B14A-504DDA0826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" y="3753"/>
                  <a:ext cx="11" cy="22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54" name="Freeform 146">
                  <a:extLst>
                    <a:ext uri="{FF2B5EF4-FFF2-40B4-BE49-F238E27FC236}">
                      <a16:creationId xmlns:a16="http://schemas.microsoft.com/office/drawing/2014/main" id="{8DF6B261-D5A6-41C7-8A23-6F567246B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6" y="3753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9" y="31"/>
                      </a:lnTo>
                      <a:lnTo>
                        <a:pt x="11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55" name="Freeform 147">
                  <a:extLst>
                    <a:ext uri="{FF2B5EF4-FFF2-40B4-BE49-F238E27FC236}">
                      <a16:creationId xmlns:a16="http://schemas.microsoft.com/office/drawing/2014/main" id="{DB9359BF-1115-4978-AC6D-3CA08D6784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" y="376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3" y="20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21" name="Freeform 148">
                <a:extLst>
                  <a:ext uri="{FF2B5EF4-FFF2-40B4-BE49-F238E27FC236}">
                    <a16:creationId xmlns:a16="http://schemas.microsoft.com/office/drawing/2014/main" id="{AB15CEA3-DD2A-44EA-9713-6294EB3A7F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" y="3535"/>
                <a:ext cx="12" cy="23"/>
              </a:xfrm>
              <a:custGeom>
                <a:avLst/>
                <a:gdLst>
                  <a:gd name="T0" fmla="*/ 1 w 23"/>
                  <a:gd name="T1" fmla="*/ 0 h 68"/>
                  <a:gd name="T2" fmla="*/ 0 w 23"/>
                  <a:gd name="T3" fmla="*/ 0 h 68"/>
                  <a:gd name="T4" fmla="*/ 1 w 23"/>
                  <a:gd name="T5" fmla="*/ 0 h 68"/>
                  <a:gd name="T6" fmla="*/ 1 w 23"/>
                  <a:gd name="T7" fmla="*/ 0 h 68"/>
                  <a:gd name="T8" fmla="*/ 1 w 23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68"/>
                  <a:gd name="T17" fmla="*/ 23 w 23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68">
                    <a:moveTo>
                      <a:pt x="14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3" y="31"/>
                    </a:lnTo>
                    <a:lnTo>
                      <a:pt x="14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2" name="Freeform 149">
                <a:extLst>
                  <a:ext uri="{FF2B5EF4-FFF2-40B4-BE49-F238E27FC236}">
                    <a16:creationId xmlns:a16="http://schemas.microsoft.com/office/drawing/2014/main" id="{81CFCCF2-89C3-4888-8658-B43187260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" y="3535"/>
                <a:ext cx="36" cy="9"/>
              </a:xfrm>
              <a:custGeom>
                <a:avLst/>
                <a:gdLst>
                  <a:gd name="T0" fmla="*/ 0 w 71"/>
                  <a:gd name="T1" fmla="*/ 0 h 27"/>
                  <a:gd name="T2" fmla="*/ 1 w 71"/>
                  <a:gd name="T3" fmla="*/ 0 h 27"/>
                  <a:gd name="T4" fmla="*/ 1 w 71"/>
                  <a:gd name="T5" fmla="*/ 0 h 27"/>
                  <a:gd name="T6" fmla="*/ 1 w 71"/>
                  <a:gd name="T7" fmla="*/ 0 h 27"/>
                  <a:gd name="T8" fmla="*/ 1 w 71"/>
                  <a:gd name="T9" fmla="*/ 0 h 27"/>
                  <a:gd name="T10" fmla="*/ 1 w 71"/>
                  <a:gd name="T11" fmla="*/ 0 h 27"/>
                  <a:gd name="T12" fmla="*/ 1 w 71"/>
                  <a:gd name="T13" fmla="*/ 0 h 27"/>
                  <a:gd name="T14" fmla="*/ 0 w 71"/>
                  <a:gd name="T15" fmla="*/ 0 h 27"/>
                  <a:gd name="T16" fmla="*/ 0 w 71"/>
                  <a:gd name="T17" fmla="*/ 0 h 2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1"/>
                  <a:gd name="T28" fmla="*/ 0 h 27"/>
                  <a:gd name="T29" fmla="*/ 71 w 71"/>
                  <a:gd name="T30" fmla="*/ 27 h 2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1" h="27">
                    <a:moveTo>
                      <a:pt x="0" y="0"/>
                    </a:moveTo>
                    <a:lnTo>
                      <a:pt x="49" y="0"/>
                    </a:lnTo>
                    <a:lnTo>
                      <a:pt x="51" y="2"/>
                    </a:lnTo>
                    <a:lnTo>
                      <a:pt x="55" y="12"/>
                    </a:lnTo>
                    <a:lnTo>
                      <a:pt x="71" y="27"/>
                    </a:lnTo>
                    <a:lnTo>
                      <a:pt x="17" y="27"/>
                    </a:lnTo>
                    <a:lnTo>
                      <a:pt x="8" y="20"/>
                    </a:lnTo>
                    <a:lnTo>
                      <a:pt x="0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23" name="Freeform 150">
                <a:extLst>
                  <a:ext uri="{FF2B5EF4-FFF2-40B4-BE49-F238E27FC236}">
                    <a16:creationId xmlns:a16="http://schemas.microsoft.com/office/drawing/2014/main" id="{4D3C9305-DAFC-4429-A966-B245EE14C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" y="3546"/>
                <a:ext cx="40" cy="12"/>
              </a:xfrm>
              <a:custGeom>
                <a:avLst/>
                <a:gdLst>
                  <a:gd name="T0" fmla="*/ 0 w 82"/>
                  <a:gd name="T1" fmla="*/ 0 h 36"/>
                  <a:gd name="T2" fmla="*/ 0 w 82"/>
                  <a:gd name="T3" fmla="*/ 0 h 36"/>
                  <a:gd name="T4" fmla="*/ 0 w 82"/>
                  <a:gd name="T5" fmla="*/ 0 h 36"/>
                  <a:gd name="T6" fmla="*/ 0 w 82"/>
                  <a:gd name="T7" fmla="*/ 0 h 36"/>
                  <a:gd name="T8" fmla="*/ 0 w 82"/>
                  <a:gd name="T9" fmla="*/ 0 h 36"/>
                  <a:gd name="T10" fmla="*/ 0 w 82"/>
                  <a:gd name="T11" fmla="*/ 0 h 36"/>
                  <a:gd name="T12" fmla="*/ 0 w 82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"/>
                  <a:gd name="T22" fmla="*/ 0 h 36"/>
                  <a:gd name="T23" fmla="*/ 82 w 82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" h="36">
                    <a:moveTo>
                      <a:pt x="0" y="36"/>
                    </a:moveTo>
                    <a:lnTo>
                      <a:pt x="2" y="21"/>
                    </a:lnTo>
                    <a:lnTo>
                      <a:pt x="6" y="8"/>
                    </a:lnTo>
                    <a:lnTo>
                      <a:pt x="11" y="0"/>
                    </a:lnTo>
                    <a:lnTo>
                      <a:pt x="68" y="0"/>
                    </a:lnTo>
                    <a:lnTo>
                      <a:pt x="82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24" name="Group 151">
                <a:extLst>
                  <a:ext uri="{FF2B5EF4-FFF2-40B4-BE49-F238E27FC236}">
                    <a16:creationId xmlns:a16="http://schemas.microsoft.com/office/drawing/2014/main" id="{C90CCB10-1C0A-47A8-9B45-38F8FDEBD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547"/>
                <a:ext cx="49" cy="23"/>
                <a:chOff x="832" y="3547"/>
                <a:chExt cx="49" cy="23"/>
              </a:xfrm>
            </p:grpSpPr>
            <p:sp>
              <p:nvSpPr>
                <p:cNvPr id="11750" name="Freeform 152">
                  <a:extLst>
                    <a:ext uri="{FF2B5EF4-FFF2-40B4-BE49-F238E27FC236}">
                      <a16:creationId xmlns:a16="http://schemas.microsoft.com/office/drawing/2014/main" id="{6AF73F21-5C43-4E60-A12B-1BC13C4E88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2" y="3547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51" name="Freeform 153">
                  <a:extLst>
                    <a:ext uri="{FF2B5EF4-FFF2-40B4-BE49-F238E27FC236}">
                      <a16:creationId xmlns:a16="http://schemas.microsoft.com/office/drawing/2014/main" id="{E38CAA6D-9269-49DC-9C15-F79EDA89E9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" y="3548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52" name="Freeform 154">
                  <a:extLst>
                    <a:ext uri="{FF2B5EF4-FFF2-40B4-BE49-F238E27FC236}">
                      <a16:creationId xmlns:a16="http://schemas.microsoft.com/office/drawing/2014/main" id="{2F8DF665-BD24-4577-9FCB-8C1F4798C7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0" y="355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25" name="Group 155">
                <a:extLst>
                  <a:ext uri="{FF2B5EF4-FFF2-40B4-BE49-F238E27FC236}">
                    <a16:creationId xmlns:a16="http://schemas.microsoft.com/office/drawing/2014/main" id="{89AB5A44-636E-431B-9549-410EC5540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4" y="3560"/>
                <a:ext cx="49" cy="22"/>
                <a:chOff x="844" y="3560"/>
                <a:chExt cx="49" cy="22"/>
              </a:xfrm>
            </p:grpSpPr>
            <p:sp>
              <p:nvSpPr>
                <p:cNvPr id="11747" name="Freeform 156">
                  <a:extLst>
                    <a:ext uri="{FF2B5EF4-FFF2-40B4-BE49-F238E27FC236}">
                      <a16:creationId xmlns:a16="http://schemas.microsoft.com/office/drawing/2014/main" id="{CEC44E46-0812-404D-A029-F372BE4FF2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4" y="3560"/>
                  <a:ext cx="13" cy="22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48" name="Freeform 157">
                  <a:extLst>
                    <a:ext uri="{FF2B5EF4-FFF2-40B4-BE49-F238E27FC236}">
                      <a16:creationId xmlns:a16="http://schemas.microsoft.com/office/drawing/2014/main" id="{CE6FB35C-B4E2-4D4F-980B-B87F9CB48D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3560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49" name="Freeform 158">
                  <a:extLst>
                    <a:ext uri="{FF2B5EF4-FFF2-40B4-BE49-F238E27FC236}">
                      <a16:creationId xmlns:a16="http://schemas.microsoft.com/office/drawing/2014/main" id="{950A3361-2DE8-4132-BF56-9C35E92312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3" y="3571"/>
                  <a:ext cx="40" cy="11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0 w 82"/>
                    <a:gd name="T9" fmla="*/ 0 h 35"/>
                    <a:gd name="T10" fmla="*/ 0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26" name="Group 159">
                <a:extLst>
                  <a:ext uri="{FF2B5EF4-FFF2-40B4-BE49-F238E27FC236}">
                    <a16:creationId xmlns:a16="http://schemas.microsoft.com/office/drawing/2014/main" id="{ED27CCA1-FC86-4CAC-BC23-9D3CF88AB4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7" y="3572"/>
                <a:ext cx="50" cy="23"/>
                <a:chOff x="857" y="3572"/>
                <a:chExt cx="50" cy="23"/>
              </a:xfrm>
            </p:grpSpPr>
            <p:sp>
              <p:nvSpPr>
                <p:cNvPr id="11744" name="Freeform 160">
                  <a:extLst>
                    <a:ext uri="{FF2B5EF4-FFF2-40B4-BE49-F238E27FC236}">
                      <a16:creationId xmlns:a16="http://schemas.microsoft.com/office/drawing/2014/main" id="{3B2DFA7E-9B11-4076-B8DE-0186B2A2A2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" y="3572"/>
                  <a:ext cx="12" cy="23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3" y="30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45" name="Freeform 161">
                  <a:extLst>
                    <a:ext uri="{FF2B5EF4-FFF2-40B4-BE49-F238E27FC236}">
                      <a16:creationId xmlns:a16="http://schemas.microsoft.com/office/drawing/2014/main" id="{67F01529-95CD-49CC-8FD9-2BC17CF48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2" y="3573"/>
                  <a:ext cx="37" cy="9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46" name="Freeform 162">
                  <a:extLst>
                    <a:ext uri="{FF2B5EF4-FFF2-40B4-BE49-F238E27FC236}">
                      <a16:creationId xmlns:a16="http://schemas.microsoft.com/office/drawing/2014/main" id="{F193C21C-D2B6-4FB4-8597-BA95534245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" y="3583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27" name="Group 163">
                <a:extLst>
                  <a:ext uri="{FF2B5EF4-FFF2-40B4-BE49-F238E27FC236}">
                    <a16:creationId xmlns:a16="http://schemas.microsoft.com/office/drawing/2014/main" id="{A3167FAA-412D-4B76-8C87-F47BB9AE9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0" y="3585"/>
                <a:ext cx="48" cy="23"/>
                <a:chOff x="870" y="3585"/>
                <a:chExt cx="48" cy="23"/>
              </a:xfrm>
            </p:grpSpPr>
            <p:sp>
              <p:nvSpPr>
                <p:cNvPr id="11741" name="Freeform 164">
                  <a:extLst>
                    <a:ext uri="{FF2B5EF4-FFF2-40B4-BE49-F238E27FC236}">
                      <a16:creationId xmlns:a16="http://schemas.microsoft.com/office/drawing/2014/main" id="{66E0E7C8-1953-4527-B938-CED6B76F5A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" y="3585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42" name="Freeform 165">
                  <a:extLst>
                    <a:ext uri="{FF2B5EF4-FFF2-40B4-BE49-F238E27FC236}">
                      <a16:creationId xmlns:a16="http://schemas.microsoft.com/office/drawing/2014/main" id="{03C6D6E4-2DF6-4322-9B6E-70FA02D100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4" y="3586"/>
                  <a:ext cx="38" cy="10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1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43" name="Freeform 166">
                  <a:extLst>
                    <a:ext uri="{FF2B5EF4-FFF2-40B4-BE49-F238E27FC236}">
                      <a16:creationId xmlns:a16="http://schemas.microsoft.com/office/drawing/2014/main" id="{08DBEEC6-AD6A-4028-9712-E495B357D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8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1 w 80"/>
                    <a:gd name="T9" fmla="*/ 0 h 36"/>
                    <a:gd name="T10" fmla="*/ 1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0"/>
                    <a:gd name="T22" fmla="*/ 0 h 36"/>
                    <a:gd name="T23" fmla="*/ 80 w 8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28" name="Group 167">
                <a:extLst>
                  <a:ext uri="{FF2B5EF4-FFF2-40B4-BE49-F238E27FC236}">
                    <a16:creationId xmlns:a16="http://schemas.microsoft.com/office/drawing/2014/main" id="{10146DC3-114F-4CFE-9AFE-8F3C1C8210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2" y="3600"/>
                <a:ext cx="100" cy="73"/>
                <a:chOff x="882" y="3600"/>
                <a:chExt cx="100" cy="73"/>
              </a:xfrm>
            </p:grpSpPr>
            <p:grpSp>
              <p:nvGrpSpPr>
                <p:cNvPr id="11721" name="Group 168">
                  <a:extLst>
                    <a:ext uri="{FF2B5EF4-FFF2-40B4-BE49-F238E27FC236}">
                      <a16:creationId xmlns:a16="http://schemas.microsoft.com/office/drawing/2014/main" id="{03885EBE-D545-45D1-A325-6EE3629BF7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2" y="3600"/>
                  <a:ext cx="49" cy="23"/>
                  <a:chOff x="882" y="3600"/>
                  <a:chExt cx="49" cy="23"/>
                </a:xfrm>
              </p:grpSpPr>
              <p:sp>
                <p:nvSpPr>
                  <p:cNvPr id="11738" name="Freeform 169">
                    <a:extLst>
                      <a:ext uri="{FF2B5EF4-FFF2-40B4-BE49-F238E27FC236}">
                        <a16:creationId xmlns:a16="http://schemas.microsoft.com/office/drawing/2014/main" id="{03EC5F1E-EB39-4806-988E-E94577A085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2" y="3600"/>
                    <a:ext cx="12" cy="23"/>
                  </a:xfrm>
                  <a:custGeom>
                    <a:avLst/>
                    <a:gdLst>
                      <a:gd name="T0" fmla="*/ 1 w 23"/>
                      <a:gd name="T1" fmla="*/ 0 h 70"/>
                      <a:gd name="T2" fmla="*/ 0 w 23"/>
                      <a:gd name="T3" fmla="*/ 0 h 70"/>
                      <a:gd name="T4" fmla="*/ 1 w 23"/>
                      <a:gd name="T5" fmla="*/ 0 h 70"/>
                      <a:gd name="T6" fmla="*/ 1 w 23"/>
                      <a:gd name="T7" fmla="*/ 0 h 70"/>
                      <a:gd name="T8" fmla="*/ 1 w 23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70"/>
                      <a:gd name="T17" fmla="*/ 23 w 23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9" name="Freeform 170">
                    <a:extLst>
                      <a:ext uri="{FF2B5EF4-FFF2-40B4-BE49-F238E27FC236}">
                        <a16:creationId xmlns:a16="http://schemas.microsoft.com/office/drawing/2014/main" id="{CFED0344-317C-41E9-B42B-5BA71D7D76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7" y="3600"/>
                    <a:ext cx="37" cy="11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40" name="Freeform 171">
                    <a:extLst>
                      <a:ext uri="{FF2B5EF4-FFF2-40B4-BE49-F238E27FC236}">
                        <a16:creationId xmlns:a16="http://schemas.microsoft.com/office/drawing/2014/main" id="{28C3D787-C0EA-4BDF-B517-0A89732EE9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0" y="3611"/>
                    <a:ext cx="41" cy="12"/>
                  </a:xfrm>
                  <a:custGeom>
                    <a:avLst/>
                    <a:gdLst>
                      <a:gd name="T0" fmla="*/ 0 w 83"/>
                      <a:gd name="T1" fmla="*/ 0 h 38"/>
                      <a:gd name="T2" fmla="*/ 0 w 83"/>
                      <a:gd name="T3" fmla="*/ 0 h 38"/>
                      <a:gd name="T4" fmla="*/ 0 w 83"/>
                      <a:gd name="T5" fmla="*/ 0 h 38"/>
                      <a:gd name="T6" fmla="*/ 0 w 83"/>
                      <a:gd name="T7" fmla="*/ 0 h 38"/>
                      <a:gd name="T8" fmla="*/ 0 w 83"/>
                      <a:gd name="T9" fmla="*/ 0 h 38"/>
                      <a:gd name="T10" fmla="*/ 0 w 83"/>
                      <a:gd name="T11" fmla="*/ 0 h 38"/>
                      <a:gd name="T12" fmla="*/ 0 w 83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8"/>
                      <a:gd name="T23" fmla="*/ 83 w 83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8">
                        <a:moveTo>
                          <a:pt x="0" y="38"/>
                        </a:moveTo>
                        <a:lnTo>
                          <a:pt x="1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22" name="Group 172">
                  <a:extLst>
                    <a:ext uri="{FF2B5EF4-FFF2-40B4-BE49-F238E27FC236}">
                      <a16:creationId xmlns:a16="http://schemas.microsoft.com/office/drawing/2014/main" id="{B95C768F-8FCF-4596-9228-543A2F68B7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4" y="3612"/>
                  <a:ext cx="49" cy="23"/>
                  <a:chOff x="894" y="3612"/>
                  <a:chExt cx="49" cy="23"/>
                </a:xfrm>
              </p:grpSpPr>
              <p:sp>
                <p:nvSpPr>
                  <p:cNvPr id="11735" name="Freeform 173">
                    <a:extLst>
                      <a:ext uri="{FF2B5EF4-FFF2-40B4-BE49-F238E27FC236}">
                        <a16:creationId xmlns:a16="http://schemas.microsoft.com/office/drawing/2014/main" id="{1B33D3D2-6E2B-4589-832F-EF176E8B39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4" y="3612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6" name="Freeform 174">
                    <a:extLst>
                      <a:ext uri="{FF2B5EF4-FFF2-40B4-BE49-F238E27FC236}">
                        <a16:creationId xmlns:a16="http://schemas.microsoft.com/office/drawing/2014/main" id="{7CEB0085-FBFE-429D-B7FE-A1A2789210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9" y="3613"/>
                    <a:ext cx="37" cy="10"/>
                  </a:xfrm>
                  <a:custGeom>
                    <a:avLst/>
                    <a:gdLst>
                      <a:gd name="T0" fmla="*/ 0 w 75"/>
                      <a:gd name="T1" fmla="*/ 0 h 32"/>
                      <a:gd name="T2" fmla="*/ 0 w 75"/>
                      <a:gd name="T3" fmla="*/ 0 h 32"/>
                      <a:gd name="T4" fmla="*/ 0 w 75"/>
                      <a:gd name="T5" fmla="*/ 0 h 32"/>
                      <a:gd name="T6" fmla="*/ 0 w 75"/>
                      <a:gd name="T7" fmla="*/ 0 h 32"/>
                      <a:gd name="T8" fmla="*/ 0 w 75"/>
                      <a:gd name="T9" fmla="*/ 0 h 32"/>
                      <a:gd name="T10" fmla="*/ 0 w 75"/>
                      <a:gd name="T11" fmla="*/ 0 h 32"/>
                      <a:gd name="T12" fmla="*/ 0 w 75"/>
                      <a:gd name="T13" fmla="*/ 0 h 32"/>
                      <a:gd name="T14" fmla="*/ 0 w 75"/>
                      <a:gd name="T15" fmla="*/ 0 h 32"/>
                      <a:gd name="T16" fmla="*/ 0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2"/>
                      <a:gd name="T29" fmla="*/ 75 w 75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2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7" name="Freeform 175">
                    <a:extLst>
                      <a:ext uri="{FF2B5EF4-FFF2-40B4-BE49-F238E27FC236}">
                        <a16:creationId xmlns:a16="http://schemas.microsoft.com/office/drawing/2014/main" id="{D18DA08F-B7BF-44CF-A47E-166FBBB8BC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2" y="3623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23" name="Group 176">
                  <a:extLst>
                    <a:ext uri="{FF2B5EF4-FFF2-40B4-BE49-F238E27FC236}">
                      <a16:creationId xmlns:a16="http://schemas.microsoft.com/office/drawing/2014/main" id="{41A15EA5-5AA9-4F0F-A993-3D33B3BAA4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07" y="3625"/>
                  <a:ext cx="49" cy="23"/>
                  <a:chOff x="907" y="3625"/>
                  <a:chExt cx="49" cy="23"/>
                </a:xfrm>
              </p:grpSpPr>
              <p:sp>
                <p:nvSpPr>
                  <p:cNvPr id="11732" name="Freeform 177">
                    <a:extLst>
                      <a:ext uri="{FF2B5EF4-FFF2-40B4-BE49-F238E27FC236}">
                        <a16:creationId xmlns:a16="http://schemas.microsoft.com/office/drawing/2014/main" id="{EB8FCCDD-A213-4CDB-9EBA-4BF9C43987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7" y="3625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3" name="Freeform 178">
                    <a:extLst>
                      <a:ext uri="{FF2B5EF4-FFF2-40B4-BE49-F238E27FC236}">
                        <a16:creationId xmlns:a16="http://schemas.microsoft.com/office/drawing/2014/main" id="{98AB76B7-96ED-4044-A48C-F197D97B71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2" y="3626"/>
                    <a:ext cx="36" cy="9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2" y="29"/>
                        </a:lnTo>
                        <a:lnTo>
                          <a:pt x="17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4" name="Freeform 179">
                    <a:extLst>
                      <a:ext uri="{FF2B5EF4-FFF2-40B4-BE49-F238E27FC236}">
                        <a16:creationId xmlns:a16="http://schemas.microsoft.com/office/drawing/2014/main" id="{2C1541C7-642B-4815-901C-D6192A6B53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4" y="363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24" name="Group 180">
                  <a:extLst>
                    <a:ext uri="{FF2B5EF4-FFF2-40B4-BE49-F238E27FC236}">
                      <a16:creationId xmlns:a16="http://schemas.microsoft.com/office/drawing/2014/main" id="{769C55CF-1509-4D6B-A0E1-0FC82FE695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9" y="3638"/>
                  <a:ext cx="49" cy="22"/>
                  <a:chOff x="919" y="3638"/>
                  <a:chExt cx="49" cy="22"/>
                </a:xfrm>
              </p:grpSpPr>
              <p:sp>
                <p:nvSpPr>
                  <p:cNvPr id="11729" name="Freeform 181">
                    <a:extLst>
                      <a:ext uri="{FF2B5EF4-FFF2-40B4-BE49-F238E27FC236}">
                        <a16:creationId xmlns:a16="http://schemas.microsoft.com/office/drawing/2014/main" id="{F3801955-3593-401C-AC04-EC7BBDC021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9" y="3638"/>
                    <a:ext cx="13" cy="22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0" name="Freeform 182">
                    <a:extLst>
                      <a:ext uri="{FF2B5EF4-FFF2-40B4-BE49-F238E27FC236}">
                        <a16:creationId xmlns:a16="http://schemas.microsoft.com/office/drawing/2014/main" id="{966E5F02-CF65-4892-AE3A-4362C4D3E5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4" y="3638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48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31" name="Freeform 183">
                    <a:extLst>
                      <a:ext uri="{FF2B5EF4-FFF2-40B4-BE49-F238E27FC236}">
                        <a16:creationId xmlns:a16="http://schemas.microsoft.com/office/drawing/2014/main" id="{5A29C95A-EA65-431F-83E0-9E0744CA4E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8" y="3648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25" name="Group 184">
                  <a:extLst>
                    <a:ext uri="{FF2B5EF4-FFF2-40B4-BE49-F238E27FC236}">
                      <a16:creationId xmlns:a16="http://schemas.microsoft.com/office/drawing/2014/main" id="{886F8AEB-A96D-486F-AF28-7B1A31A29D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2" y="3651"/>
                  <a:ext cx="50" cy="22"/>
                  <a:chOff x="932" y="3651"/>
                  <a:chExt cx="50" cy="22"/>
                </a:xfrm>
              </p:grpSpPr>
              <p:sp>
                <p:nvSpPr>
                  <p:cNvPr id="11726" name="Freeform 185">
                    <a:extLst>
                      <a:ext uri="{FF2B5EF4-FFF2-40B4-BE49-F238E27FC236}">
                        <a16:creationId xmlns:a16="http://schemas.microsoft.com/office/drawing/2014/main" id="{C5413C3F-849D-418C-9D16-A8656EDEB3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651"/>
                    <a:ext cx="12" cy="22"/>
                  </a:xfrm>
                  <a:custGeom>
                    <a:avLst/>
                    <a:gdLst>
                      <a:gd name="T0" fmla="*/ 1 w 24"/>
                      <a:gd name="T1" fmla="*/ 0 h 67"/>
                      <a:gd name="T2" fmla="*/ 0 w 24"/>
                      <a:gd name="T3" fmla="*/ 0 h 67"/>
                      <a:gd name="T4" fmla="*/ 1 w 24"/>
                      <a:gd name="T5" fmla="*/ 0 h 67"/>
                      <a:gd name="T6" fmla="*/ 1 w 24"/>
                      <a:gd name="T7" fmla="*/ 0 h 67"/>
                      <a:gd name="T8" fmla="*/ 1 w 24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7"/>
                      <a:gd name="T17" fmla="*/ 24 w 24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1" y="0"/>
                        </a:lnTo>
                        <a:lnTo>
                          <a:pt x="24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27" name="Freeform 186">
                    <a:extLst>
                      <a:ext uri="{FF2B5EF4-FFF2-40B4-BE49-F238E27FC236}">
                        <a16:creationId xmlns:a16="http://schemas.microsoft.com/office/drawing/2014/main" id="{EE436D24-44B3-44D1-80E9-37645F84D9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7" y="3651"/>
                    <a:ext cx="37" cy="10"/>
                  </a:xfrm>
                  <a:custGeom>
                    <a:avLst/>
                    <a:gdLst>
                      <a:gd name="T0" fmla="*/ 1 w 72"/>
                      <a:gd name="T1" fmla="*/ 0 h 29"/>
                      <a:gd name="T2" fmla="*/ 1 w 72"/>
                      <a:gd name="T3" fmla="*/ 0 h 29"/>
                      <a:gd name="T4" fmla="*/ 1 w 72"/>
                      <a:gd name="T5" fmla="*/ 0 h 29"/>
                      <a:gd name="T6" fmla="*/ 1 w 72"/>
                      <a:gd name="T7" fmla="*/ 0 h 29"/>
                      <a:gd name="T8" fmla="*/ 1 w 72"/>
                      <a:gd name="T9" fmla="*/ 0 h 29"/>
                      <a:gd name="T10" fmla="*/ 1 w 72"/>
                      <a:gd name="T11" fmla="*/ 0 h 29"/>
                      <a:gd name="T12" fmla="*/ 1 w 72"/>
                      <a:gd name="T13" fmla="*/ 0 h 29"/>
                      <a:gd name="T14" fmla="*/ 0 w 72"/>
                      <a:gd name="T15" fmla="*/ 0 h 29"/>
                      <a:gd name="T16" fmla="*/ 1 w 72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29"/>
                      <a:gd name="T29" fmla="*/ 72 w 72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2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28" name="Freeform 187">
                    <a:extLst>
                      <a:ext uri="{FF2B5EF4-FFF2-40B4-BE49-F238E27FC236}">
                        <a16:creationId xmlns:a16="http://schemas.microsoft.com/office/drawing/2014/main" id="{A2B548CA-602B-4F40-8372-5C71858753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0" y="3662"/>
                    <a:ext cx="42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1 w 83"/>
                      <a:gd name="T3" fmla="*/ 0 h 35"/>
                      <a:gd name="T4" fmla="*/ 1 w 83"/>
                      <a:gd name="T5" fmla="*/ 0 h 35"/>
                      <a:gd name="T6" fmla="*/ 1 w 83"/>
                      <a:gd name="T7" fmla="*/ 0 h 35"/>
                      <a:gd name="T8" fmla="*/ 1 w 83"/>
                      <a:gd name="T9" fmla="*/ 0 h 35"/>
                      <a:gd name="T10" fmla="*/ 1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3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29" name="Group 188">
                <a:extLst>
                  <a:ext uri="{FF2B5EF4-FFF2-40B4-BE49-F238E27FC236}">
                    <a16:creationId xmlns:a16="http://schemas.microsoft.com/office/drawing/2014/main" id="{D864BFF6-B09D-4AD1-8310-EBC6AD5368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4" y="3665"/>
                <a:ext cx="99" cy="74"/>
                <a:chOff x="944" y="3665"/>
                <a:chExt cx="99" cy="74"/>
              </a:xfrm>
            </p:grpSpPr>
            <p:grpSp>
              <p:nvGrpSpPr>
                <p:cNvPr id="11701" name="Group 189">
                  <a:extLst>
                    <a:ext uri="{FF2B5EF4-FFF2-40B4-BE49-F238E27FC236}">
                      <a16:creationId xmlns:a16="http://schemas.microsoft.com/office/drawing/2014/main" id="{93616C85-E441-453E-AF40-A84465671D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4" y="3665"/>
                  <a:ext cx="49" cy="23"/>
                  <a:chOff x="944" y="3665"/>
                  <a:chExt cx="49" cy="23"/>
                </a:xfrm>
              </p:grpSpPr>
              <p:sp>
                <p:nvSpPr>
                  <p:cNvPr id="11718" name="Freeform 190">
                    <a:extLst>
                      <a:ext uri="{FF2B5EF4-FFF2-40B4-BE49-F238E27FC236}">
                        <a16:creationId xmlns:a16="http://schemas.microsoft.com/office/drawing/2014/main" id="{D8FE416E-408B-4CE0-8AD5-EDDAC9CFAD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4" y="3665"/>
                    <a:ext cx="13" cy="23"/>
                  </a:xfrm>
                  <a:custGeom>
                    <a:avLst/>
                    <a:gdLst>
                      <a:gd name="T0" fmla="*/ 1 w 25"/>
                      <a:gd name="T1" fmla="*/ 0 h 69"/>
                      <a:gd name="T2" fmla="*/ 0 w 25"/>
                      <a:gd name="T3" fmla="*/ 0 h 69"/>
                      <a:gd name="T4" fmla="*/ 1 w 25"/>
                      <a:gd name="T5" fmla="*/ 0 h 69"/>
                      <a:gd name="T6" fmla="*/ 1 w 25"/>
                      <a:gd name="T7" fmla="*/ 0 h 69"/>
                      <a:gd name="T8" fmla="*/ 1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9" name="Freeform 191">
                    <a:extLst>
                      <a:ext uri="{FF2B5EF4-FFF2-40B4-BE49-F238E27FC236}">
                        <a16:creationId xmlns:a16="http://schemas.microsoft.com/office/drawing/2014/main" id="{A741FDC6-330C-467A-8A19-9A00B19EBD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9" y="3666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20" name="Freeform 192">
                    <a:extLst>
                      <a:ext uri="{FF2B5EF4-FFF2-40B4-BE49-F238E27FC236}">
                        <a16:creationId xmlns:a16="http://schemas.microsoft.com/office/drawing/2014/main" id="{CD6EA132-EA54-4CD2-9B54-CFAA5D2929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367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02" name="Group 193">
                  <a:extLst>
                    <a:ext uri="{FF2B5EF4-FFF2-40B4-BE49-F238E27FC236}">
                      <a16:creationId xmlns:a16="http://schemas.microsoft.com/office/drawing/2014/main" id="{9E41E805-5FAE-4F4E-B05E-77EE39500A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7" y="3678"/>
                  <a:ext cx="48" cy="23"/>
                  <a:chOff x="957" y="3678"/>
                  <a:chExt cx="48" cy="23"/>
                </a:xfrm>
              </p:grpSpPr>
              <p:sp>
                <p:nvSpPr>
                  <p:cNvPr id="11715" name="Freeform 194">
                    <a:extLst>
                      <a:ext uri="{FF2B5EF4-FFF2-40B4-BE49-F238E27FC236}">
                        <a16:creationId xmlns:a16="http://schemas.microsoft.com/office/drawing/2014/main" id="{D1EAD131-CD1D-451A-9FA7-D426ADFB80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7" y="3678"/>
                    <a:ext cx="11" cy="23"/>
                  </a:xfrm>
                  <a:custGeom>
                    <a:avLst/>
                    <a:gdLst>
                      <a:gd name="T0" fmla="*/ 0 w 24"/>
                      <a:gd name="T1" fmla="*/ 0 h 70"/>
                      <a:gd name="T2" fmla="*/ 0 w 24"/>
                      <a:gd name="T3" fmla="*/ 0 h 70"/>
                      <a:gd name="T4" fmla="*/ 0 w 24"/>
                      <a:gd name="T5" fmla="*/ 0 h 70"/>
                      <a:gd name="T6" fmla="*/ 0 w 24"/>
                      <a:gd name="T7" fmla="*/ 0 h 70"/>
                      <a:gd name="T8" fmla="*/ 0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4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6" name="Freeform 195">
                    <a:extLst>
                      <a:ext uri="{FF2B5EF4-FFF2-40B4-BE49-F238E27FC236}">
                        <a16:creationId xmlns:a16="http://schemas.microsoft.com/office/drawing/2014/main" id="{78CBC40D-7708-4DD4-9A2F-72018D5035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" y="3678"/>
                    <a:ext cx="37" cy="10"/>
                  </a:xfrm>
                  <a:custGeom>
                    <a:avLst/>
                    <a:gdLst>
                      <a:gd name="T0" fmla="*/ 1 w 74"/>
                      <a:gd name="T1" fmla="*/ 0 h 30"/>
                      <a:gd name="T2" fmla="*/ 1 w 74"/>
                      <a:gd name="T3" fmla="*/ 0 h 30"/>
                      <a:gd name="T4" fmla="*/ 1 w 74"/>
                      <a:gd name="T5" fmla="*/ 0 h 30"/>
                      <a:gd name="T6" fmla="*/ 1 w 74"/>
                      <a:gd name="T7" fmla="*/ 0 h 30"/>
                      <a:gd name="T8" fmla="*/ 1 w 74"/>
                      <a:gd name="T9" fmla="*/ 0 h 30"/>
                      <a:gd name="T10" fmla="*/ 1 w 74"/>
                      <a:gd name="T11" fmla="*/ 0 h 30"/>
                      <a:gd name="T12" fmla="*/ 1 w 74"/>
                      <a:gd name="T13" fmla="*/ 0 h 30"/>
                      <a:gd name="T14" fmla="*/ 0 w 74"/>
                      <a:gd name="T15" fmla="*/ 0 h 30"/>
                      <a:gd name="T16" fmla="*/ 1 w 74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30"/>
                      <a:gd name="T29" fmla="*/ 74 w 74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6" y="12"/>
                        </a:lnTo>
                        <a:lnTo>
                          <a:pt x="74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7" name="Freeform 196">
                    <a:extLst>
                      <a:ext uri="{FF2B5EF4-FFF2-40B4-BE49-F238E27FC236}">
                        <a16:creationId xmlns:a16="http://schemas.microsoft.com/office/drawing/2014/main" id="{B3D8B1A5-3FE9-4AAD-85E1-843265BDD1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4" y="3688"/>
                    <a:ext cx="41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03" name="Group 197">
                  <a:extLst>
                    <a:ext uri="{FF2B5EF4-FFF2-40B4-BE49-F238E27FC236}">
                      <a16:creationId xmlns:a16="http://schemas.microsoft.com/office/drawing/2014/main" id="{0666995E-94D6-490B-89D0-AE5A03B317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9" y="3690"/>
                  <a:ext cx="49" cy="23"/>
                  <a:chOff x="969" y="3690"/>
                  <a:chExt cx="49" cy="23"/>
                </a:xfrm>
              </p:grpSpPr>
              <p:sp>
                <p:nvSpPr>
                  <p:cNvPr id="11712" name="Freeform 198">
                    <a:extLst>
                      <a:ext uri="{FF2B5EF4-FFF2-40B4-BE49-F238E27FC236}">
                        <a16:creationId xmlns:a16="http://schemas.microsoft.com/office/drawing/2014/main" id="{4FE8096F-4FB2-4427-8A85-DAC052480F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9" y="369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5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3" name="Freeform 199">
                    <a:extLst>
                      <a:ext uri="{FF2B5EF4-FFF2-40B4-BE49-F238E27FC236}">
                        <a16:creationId xmlns:a16="http://schemas.microsoft.com/office/drawing/2014/main" id="{3D902CD8-53AF-4597-8069-2030CA5214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4" y="3691"/>
                    <a:ext cx="37" cy="10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9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4" name="Freeform 200">
                    <a:extLst>
                      <a:ext uri="{FF2B5EF4-FFF2-40B4-BE49-F238E27FC236}">
                        <a16:creationId xmlns:a16="http://schemas.microsoft.com/office/drawing/2014/main" id="{E1217034-7690-4FAF-A323-0913D8453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7" y="3701"/>
                    <a:ext cx="41" cy="12"/>
                  </a:xfrm>
                  <a:custGeom>
                    <a:avLst/>
                    <a:gdLst>
                      <a:gd name="T0" fmla="*/ 0 w 81"/>
                      <a:gd name="T1" fmla="*/ 0 h 36"/>
                      <a:gd name="T2" fmla="*/ 1 w 81"/>
                      <a:gd name="T3" fmla="*/ 0 h 36"/>
                      <a:gd name="T4" fmla="*/ 1 w 81"/>
                      <a:gd name="T5" fmla="*/ 0 h 36"/>
                      <a:gd name="T6" fmla="*/ 1 w 81"/>
                      <a:gd name="T7" fmla="*/ 0 h 36"/>
                      <a:gd name="T8" fmla="*/ 1 w 81"/>
                      <a:gd name="T9" fmla="*/ 0 h 36"/>
                      <a:gd name="T10" fmla="*/ 1 w 81"/>
                      <a:gd name="T11" fmla="*/ 0 h 36"/>
                      <a:gd name="T12" fmla="*/ 0 w 81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6"/>
                      <a:gd name="T23" fmla="*/ 81 w 81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04" name="Group 201">
                  <a:extLst>
                    <a:ext uri="{FF2B5EF4-FFF2-40B4-BE49-F238E27FC236}">
                      <a16:creationId xmlns:a16="http://schemas.microsoft.com/office/drawing/2014/main" id="{96771CA5-C820-42B5-AC50-C521CCDEF0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82" y="3703"/>
                  <a:ext cx="49" cy="23"/>
                  <a:chOff x="982" y="3703"/>
                  <a:chExt cx="49" cy="23"/>
                </a:xfrm>
              </p:grpSpPr>
              <p:sp>
                <p:nvSpPr>
                  <p:cNvPr id="11709" name="Freeform 202">
                    <a:extLst>
                      <a:ext uri="{FF2B5EF4-FFF2-40B4-BE49-F238E27FC236}">
                        <a16:creationId xmlns:a16="http://schemas.microsoft.com/office/drawing/2014/main" id="{0D43965E-5CAD-46C5-8261-BE07E2821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2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0" name="Freeform 203">
                    <a:extLst>
                      <a:ext uri="{FF2B5EF4-FFF2-40B4-BE49-F238E27FC236}">
                        <a16:creationId xmlns:a16="http://schemas.microsoft.com/office/drawing/2014/main" id="{2CBC7554-474D-4335-B8F8-9799D36F12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7" y="3703"/>
                    <a:ext cx="37" cy="10"/>
                  </a:xfrm>
                  <a:custGeom>
                    <a:avLst/>
                    <a:gdLst>
                      <a:gd name="T0" fmla="*/ 1 w 73"/>
                      <a:gd name="T1" fmla="*/ 0 h 30"/>
                      <a:gd name="T2" fmla="*/ 1 w 73"/>
                      <a:gd name="T3" fmla="*/ 0 h 30"/>
                      <a:gd name="T4" fmla="*/ 1 w 73"/>
                      <a:gd name="T5" fmla="*/ 0 h 30"/>
                      <a:gd name="T6" fmla="*/ 1 w 73"/>
                      <a:gd name="T7" fmla="*/ 0 h 30"/>
                      <a:gd name="T8" fmla="*/ 1 w 73"/>
                      <a:gd name="T9" fmla="*/ 0 h 30"/>
                      <a:gd name="T10" fmla="*/ 1 w 73"/>
                      <a:gd name="T11" fmla="*/ 0 h 30"/>
                      <a:gd name="T12" fmla="*/ 1 w 73"/>
                      <a:gd name="T13" fmla="*/ 0 h 30"/>
                      <a:gd name="T14" fmla="*/ 0 w 73"/>
                      <a:gd name="T15" fmla="*/ 0 h 30"/>
                      <a:gd name="T16" fmla="*/ 1 w 73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0"/>
                      <a:gd name="T29" fmla="*/ 73 w 73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3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11" name="Freeform 204">
                    <a:extLst>
                      <a:ext uri="{FF2B5EF4-FFF2-40B4-BE49-F238E27FC236}">
                        <a16:creationId xmlns:a16="http://schemas.microsoft.com/office/drawing/2014/main" id="{0FDD5946-5DF9-44DB-97CA-3578511ECB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9" y="3714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705" name="Group 205">
                  <a:extLst>
                    <a:ext uri="{FF2B5EF4-FFF2-40B4-BE49-F238E27FC236}">
                      <a16:creationId xmlns:a16="http://schemas.microsoft.com/office/drawing/2014/main" id="{A7BD8447-CC2B-4A50-ABB1-DCE75462B2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95" y="3716"/>
                  <a:ext cx="48" cy="23"/>
                  <a:chOff x="995" y="3716"/>
                  <a:chExt cx="48" cy="23"/>
                </a:xfrm>
              </p:grpSpPr>
              <p:sp>
                <p:nvSpPr>
                  <p:cNvPr id="11706" name="Freeform 206">
                    <a:extLst>
                      <a:ext uri="{FF2B5EF4-FFF2-40B4-BE49-F238E27FC236}">
                        <a16:creationId xmlns:a16="http://schemas.microsoft.com/office/drawing/2014/main" id="{F3E0C064-BEF4-4D88-963A-0927A49136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5" y="3716"/>
                    <a:ext cx="11" cy="23"/>
                  </a:xfrm>
                  <a:custGeom>
                    <a:avLst/>
                    <a:gdLst>
                      <a:gd name="T0" fmla="*/ 0 w 24"/>
                      <a:gd name="T1" fmla="*/ 0 h 68"/>
                      <a:gd name="T2" fmla="*/ 0 w 24"/>
                      <a:gd name="T3" fmla="*/ 0 h 68"/>
                      <a:gd name="T4" fmla="*/ 0 w 24"/>
                      <a:gd name="T5" fmla="*/ 0 h 68"/>
                      <a:gd name="T6" fmla="*/ 0 w 24"/>
                      <a:gd name="T7" fmla="*/ 0 h 68"/>
                      <a:gd name="T8" fmla="*/ 0 w 24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68"/>
                      <a:gd name="T17" fmla="*/ 24 w 24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4" y="30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07" name="Freeform 207">
                    <a:extLst>
                      <a:ext uri="{FF2B5EF4-FFF2-40B4-BE49-F238E27FC236}">
                        <a16:creationId xmlns:a16="http://schemas.microsoft.com/office/drawing/2014/main" id="{D95B9407-9D7D-45B3-A666-CD6FD04DFC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9" y="3717"/>
                    <a:ext cx="38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2" y="3"/>
                        </a:lnTo>
                        <a:lnTo>
                          <a:pt x="56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08" name="Freeform 208">
                    <a:extLst>
                      <a:ext uri="{FF2B5EF4-FFF2-40B4-BE49-F238E27FC236}">
                        <a16:creationId xmlns:a16="http://schemas.microsoft.com/office/drawing/2014/main" id="{E4DB688E-E9D1-49CD-96F1-D0D14A7FE3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3" y="3727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1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30" name="Group 209">
                <a:extLst>
                  <a:ext uri="{FF2B5EF4-FFF2-40B4-BE49-F238E27FC236}">
                    <a16:creationId xmlns:a16="http://schemas.microsoft.com/office/drawing/2014/main" id="{D97D2F62-2DCE-4E8F-81F7-E9DCF477E4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5" y="3727"/>
                <a:ext cx="49" cy="23"/>
                <a:chOff x="1005" y="3727"/>
                <a:chExt cx="49" cy="23"/>
              </a:xfrm>
            </p:grpSpPr>
            <p:sp>
              <p:nvSpPr>
                <p:cNvPr id="11698" name="Freeform 210">
                  <a:extLst>
                    <a:ext uri="{FF2B5EF4-FFF2-40B4-BE49-F238E27FC236}">
                      <a16:creationId xmlns:a16="http://schemas.microsoft.com/office/drawing/2014/main" id="{6A236E0C-5B2D-4979-9D1F-4A99966BD0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5" y="3727"/>
                  <a:ext cx="12" cy="23"/>
                </a:xfrm>
                <a:custGeom>
                  <a:avLst/>
                  <a:gdLst>
                    <a:gd name="T0" fmla="*/ 0 w 25"/>
                    <a:gd name="T1" fmla="*/ 0 h 69"/>
                    <a:gd name="T2" fmla="*/ 0 w 25"/>
                    <a:gd name="T3" fmla="*/ 0 h 69"/>
                    <a:gd name="T4" fmla="*/ 0 w 25"/>
                    <a:gd name="T5" fmla="*/ 0 h 69"/>
                    <a:gd name="T6" fmla="*/ 0 w 25"/>
                    <a:gd name="T7" fmla="*/ 0 h 69"/>
                    <a:gd name="T8" fmla="*/ 0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99" name="Freeform 211">
                  <a:extLst>
                    <a:ext uri="{FF2B5EF4-FFF2-40B4-BE49-F238E27FC236}">
                      <a16:creationId xmlns:a16="http://schemas.microsoft.com/office/drawing/2014/main" id="{538E87D7-72AF-43B9-AC9D-0D58D27292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1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2" y="0"/>
                      </a:moveTo>
                      <a:lnTo>
                        <a:pt x="48" y="0"/>
                      </a:lnTo>
                      <a:lnTo>
                        <a:pt x="51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00" name="Freeform 212">
                  <a:extLst>
                    <a:ext uri="{FF2B5EF4-FFF2-40B4-BE49-F238E27FC236}">
                      <a16:creationId xmlns:a16="http://schemas.microsoft.com/office/drawing/2014/main" id="{3EDCB0CC-FEB8-4EAC-BFE7-A9E60D1CD2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3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31" name="Group 213">
                <a:extLst>
                  <a:ext uri="{FF2B5EF4-FFF2-40B4-BE49-F238E27FC236}">
                    <a16:creationId xmlns:a16="http://schemas.microsoft.com/office/drawing/2014/main" id="{A7C49165-DB36-41FF-AD44-E05A545163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" y="3740"/>
                <a:ext cx="49" cy="22"/>
                <a:chOff x="1018" y="3740"/>
                <a:chExt cx="49" cy="22"/>
              </a:xfrm>
            </p:grpSpPr>
            <p:sp>
              <p:nvSpPr>
                <p:cNvPr id="11695" name="Freeform 214">
                  <a:extLst>
                    <a:ext uri="{FF2B5EF4-FFF2-40B4-BE49-F238E27FC236}">
                      <a16:creationId xmlns:a16="http://schemas.microsoft.com/office/drawing/2014/main" id="{C706CC11-03E1-4126-9B3C-1342E30F8E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8" y="374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96" name="Freeform 215">
                  <a:extLst>
                    <a:ext uri="{FF2B5EF4-FFF2-40B4-BE49-F238E27FC236}">
                      <a16:creationId xmlns:a16="http://schemas.microsoft.com/office/drawing/2014/main" id="{90120315-D1E7-4CF9-B3CB-C4FB80508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2" y="3740"/>
                  <a:ext cx="38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1" y="4"/>
                      </a:lnTo>
                      <a:lnTo>
                        <a:pt x="57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97" name="Freeform 216">
                  <a:extLst>
                    <a:ext uri="{FF2B5EF4-FFF2-40B4-BE49-F238E27FC236}">
                      <a16:creationId xmlns:a16="http://schemas.microsoft.com/office/drawing/2014/main" id="{E0C7CE28-B612-4A6B-B9E1-4037F0083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6" y="3750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6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32" name="Group 217">
                <a:extLst>
                  <a:ext uri="{FF2B5EF4-FFF2-40B4-BE49-F238E27FC236}">
                    <a16:creationId xmlns:a16="http://schemas.microsoft.com/office/drawing/2014/main" id="{696F483A-46DF-431A-9B66-E6A4685D0C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0" y="3753"/>
                <a:ext cx="49" cy="23"/>
                <a:chOff x="1030" y="3753"/>
                <a:chExt cx="49" cy="23"/>
              </a:xfrm>
            </p:grpSpPr>
            <p:sp>
              <p:nvSpPr>
                <p:cNvPr id="11692" name="Freeform 218">
                  <a:extLst>
                    <a:ext uri="{FF2B5EF4-FFF2-40B4-BE49-F238E27FC236}">
                      <a16:creationId xmlns:a16="http://schemas.microsoft.com/office/drawing/2014/main" id="{764153D8-7ECB-4171-A7A3-52386DECF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" y="3753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93" name="Freeform 219">
                  <a:extLst>
                    <a:ext uri="{FF2B5EF4-FFF2-40B4-BE49-F238E27FC236}">
                      <a16:creationId xmlns:a16="http://schemas.microsoft.com/office/drawing/2014/main" id="{6D472052-C78F-491D-AF9B-68D23E42FE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3753"/>
                  <a:ext cx="37" cy="11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2" y="0"/>
                      </a:moveTo>
                      <a:lnTo>
                        <a:pt x="51" y="0"/>
                      </a:lnTo>
                      <a:lnTo>
                        <a:pt x="52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10" y="22"/>
                      </a:lnTo>
                      <a:lnTo>
                        <a:pt x="0" y="7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94" name="Freeform 220">
                  <a:extLst>
                    <a:ext uri="{FF2B5EF4-FFF2-40B4-BE49-F238E27FC236}">
                      <a16:creationId xmlns:a16="http://schemas.microsoft.com/office/drawing/2014/main" id="{6392F631-9396-45EE-AC79-6466F15E75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" y="3764"/>
                  <a:ext cx="40" cy="12"/>
                </a:xfrm>
                <a:custGeom>
                  <a:avLst/>
                  <a:gdLst>
                    <a:gd name="T0" fmla="*/ 0 w 82"/>
                    <a:gd name="T1" fmla="*/ 0 h 35"/>
                    <a:gd name="T2" fmla="*/ 0 w 82"/>
                    <a:gd name="T3" fmla="*/ 0 h 35"/>
                    <a:gd name="T4" fmla="*/ 0 w 82"/>
                    <a:gd name="T5" fmla="*/ 0 h 35"/>
                    <a:gd name="T6" fmla="*/ 0 w 82"/>
                    <a:gd name="T7" fmla="*/ 0 h 35"/>
                    <a:gd name="T8" fmla="*/ 0 w 82"/>
                    <a:gd name="T9" fmla="*/ 0 h 35"/>
                    <a:gd name="T10" fmla="*/ 0 w 82"/>
                    <a:gd name="T11" fmla="*/ 0 h 35"/>
                    <a:gd name="T12" fmla="*/ 0 w 82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5"/>
                    <a:gd name="T23" fmla="*/ 82 w 82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33" name="Freeform 221">
                <a:extLst>
                  <a:ext uri="{FF2B5EF4-FFF2-40B4-BE49-F238E27FC236}">
                    <a16:creationId xmlns:a16="http://schemas.microsoft.com/office/drawing/2014/main" id="{ABAD3258-42E3-4287-876F-AE30170D7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" y="3535"/>
                <a:ext cx="12" cy="23"/>
              </a:xfrm>
              <a:custGeom>
                <a:avLst/>
                <a:gdLst>
                  <a:gd name="T0" fmla="*/ 1 w 24"/>
                  <a:gd name="T1" fmla="*/ 0 h 68"/>
                  <a:gd name="T2" fmla="*/ 0 w 24"/>
                  <a:gd name="T3" fmla="*/ 0 h 68"/>
                  <a:gd name="T4" fmla="*/ 1 w 24"/>
                  <a:gd name="T5" fmla="*/ 0 h 68"/>
                  <a:gd name="T6" fmla="*/ 1 w 24"/>
                  <a:gd name="T7" fmla="*/ 0 h 68"/>
                  <a:gd name="T8" fmla="*/ 1 w 24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8"/>
                  <a:gd name="T17" fmla="*/ 24 w 24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8">
                    <a:moveTo>
                      <a:pt x="13" y="68"/>
                    </a:moveTo>
                    <a:lnTo>
                      <a:pt x="0" y="27"/>
                    </a:lnTo>
                    <a:lnTo>
                      <a:pt x="9" y="0"/>
                    </a:lnTo>
                    <a:lnTo>
                      <a:pt x="24" y="31"/>
                    </a:lnTo>
                    <a:lnTo>
                      <a:pt x="13" y="6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4" name="Freeform 222">
                <a:extLst>
                  <a:ext uri="{FF2B5EF4-FFF2-40B4-BE49-F238E27FC236}">
                    <a16:creationId xmlns:a16="http://schemas.microsoft.com/office/drawing/2014/main" id="{6DA37D57-3FB7-4476-8A02-5FC488EEA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" y="3535"/>
                <a:ext cx="36" cy="11"/>
              </a:xfrm>
              <a:custGeom>
                <a:avLst/>
                <a:gdLst>
                  <a:gd name="T0" fmla="*/ 1 w 72"/>
                  <a:gd name="T1" fmla="*/ 0 h 31"/>
                  <a:gd name="T2" fmla="*/ 1 w 72"/>
                  <a:gd name="T3" fmla="*/ 0 h 31"/>
                  <a:gd name="T4" fmla="*/ 1 w 72"/>
                  <a:gd name="T5" fmla="*/ 0 h 31"/>
                  <a:gd name="T6" fmla="*/ 1 w 72"/>
                  <a:gd name="T7" fmla="*/ 0 h 31"/>
                  <a:gd name="T8" fmla="*/ 1 w 72"/>
                  <a:gd name="T9" fmla="*/ 0 h 31"/>
                  <a:gd name="T10" fmla="*/ 1 w 72"/>
                  <a:gd name="T11" fmla="*/ 0 h 31"/>
                  <a:gd name="T12" fmla="*/ 1 w 72"/>
                  <a:gd name="T13" fmla="*/ 0 h 31"/>
                  <a:gd name="T14" fmla="*/ 0 w 72"/>
                  <a:gd name="T15" fmla="*/ 0 h 31"/>
                  <a:gd name="T16" fmla="*/ 1 w 72"/>
                  <a:gd name="T17" fmla="*/ 0 h 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2"/>
                  <a:gd name="T28" fmla="*/ 0 h 31"/>
                  <a:gd name="T29" fmla="*/ 72 w 72"/>
                  <a:gd name="T30" fmla="*/ 31 h 3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2" h="31">
                    <a:moveTo>
                      <a:pt x="1" y="0"/>
                    </a:moveTo>
                    <a:lnTo>
                      <a:pt x="50" y="0"/>
                    </a:lnTo>
                    <a:lnTo>
                      <a:pt x="51" y="4"/>
                    </a:lnTo>
                    <a:lnTo>
                      <a:pt x="57" y="13"/>
                    </a:lnTo>
                    <a:lnTo>
                      <a:pt x="72" y="31"/>
                    </a:lnTo>
                    <a:lnTo>
                      <a:pt x="18" y="31"/>
                    </a:lnTo>
                    <a:lnTo>
                      <a:pt x="9" y="22"/>
                    </a:lnTo>
                    <a:lnTo>
                      <a:pt x="0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35" name="Freeform 223">
                <a:extLst>
                  <a:ext uri="{FF2B5EF4-FFF2-40B4-BE49-F238E27FC236}">
                    <a16:creationId xmlns:a16="http://schemas.microsoft.com/office/drawing/2014/main" id="{62302F8E-3E9A-4658-86B9-D8AA5B8E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" y="3546"/>
                <a:ext cx="41" cy="12"/>
              </a:xfrm>
              <a:custGeom>
                <a:avLst/>
                <a:gdLst>
                  <a:gd name="T0" fmla="*/ 0 w 83"/>
                  <a:gd name="T1" fmla="*/ 0 h 36"/>
                  <a:gd name="T2" fmla="*/ 0 w 83"/>
                  <a:gd name="T3" fmla="*/ 0 h 36"/>
                  <a:gd name="T4" fmla="*/ 0 w 83"/>
                  <a:gd name="T5" fmla="*/ 0 h 36"/>
                  <a:gd name="T6" fmla="*/ 0 w 83"/>
                  <a:gd name="T7" fmla="*/ 0 h 36"/>
                  <a:gd name="T8" fmla="*/ 0 w 83"/>
                  <a:gd name="T9" fmla="*/ 0 h 36"/>
                  <a:gd name="T10" fmla="*/ 0 w 83"/>
                  <a:gd name="T11" fmla="*/ 0 h 36"/>
                  <a:gd name="T12" fmla="*/ 0 w 83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3"/>
                  <a:gd name="T22" fmla="*/ 0 h 36"/>
                  <a:gd name="T23" fmla="*/ 83 w 83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3" h="36">
                    <a:moveTo>
                      <a:pt x="0" y="36"/>
                    </a:moveTo>
                    <a:lnTo>
                      <a:pt x="3" y="21"/>
                    </a:lnTo>
                    <a:lnTo>
                      <a:pt x="7" y="8"/>
                    </a:lnTo>
                    <a:lnTo>
                      <a:pt x="12" y="0"/>
                    </a:lnTo>
                    <a:lnTo>
                      <a:pt x="67" y="0"/>
                    </a:lnTo>
                    <a:lnTo>
                      <a:pt x="83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36" name="Group 224">
                <a:extLst>
                  <a:ext uri="{FF2B5EF4-FFF2-40B4-BE49-F238E27FC236}">
                    <a16:creationId xmlns:a16="http://schemas.microsoft.com/office/drawing/2014/main" id="{7AB28D37-F65C-46DF-B9DF-81B31666AF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" y="3547"/>
                <a:ext cx="49" cy="23"/>
                <a:chOff x="790" y="3547"/>
                <a:chExt cx="49" cy="23"/>
              </a:xfrm>
            </p:grpSpPr>
            <p:sp>
              <p:nvSpPr>
                <p:cNvPr id="11689" name="Freeform 225">
                  <a:extLst>
                    <a:ext uri="{FF2B5EF4-FFF2-40B4-BE49-F238E27FC236}">
                      <a16:creationId xmlns:a16="http://schemas.microsoft.com/office/drawing/2014/main" id="{F66C2B30-1CE5-4073-A6E1-23AAB915B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0" y="3547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90" name="Freeform 226">
                  <a:extLst>
                    <a:ext uri="{FF2B5EF4-FFF2-40B4-BE49-F238E27FC236}">
                      <a16:creationId xmlns:a16="http://schemas.microsoft.com/office/drawing/2014/main" id="{4B3F52AA-E7FB-4756-B1ED-7852299D73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" y="3548"/>
                  <a:ext cx="37" cy="10"/>
                </a:xfrm>
                <a:custGeom>
                  <a:avLst/>
                  <a:gdLst>
                    <a:gd name="T0" fmla="*/ 1 w 73"/>
                    <a:gd name="T1" fmla="*/ 0 h 29"/>
                    <a:gd name="T2" fmla="*/ 1 w 73"/>
                    <a:gd name="T3" fmla="*/ 0 h 29"/>
                    <a:gd name="T4" fmla="*/ 1 w 73"/>
                    <a:gd name="T5" fmla="*/ 0 h 29"/>
                    <a:gd name="T6" fmla="*/ 1 w 73"/>
                    <a:gd name="T7" fmla="*/ 0 h 29"/>
                    <a:gd name="T8" fmla="*/ 1 w 73"/>
                    <a:gd name="T9" fmla="*/ 0 h 29"/>
                    <a:gd name="T10" fmla="*/ 1 w 73"/>
                    <a:gd name="T11" fmla="*/ 0 h 29"/>
                    <a:gd name="T12" fmla="*/ 1 w 73"/>
                    <a:gd name="T13" fmla="*/ 0 h 29"/>
                    <a:gd name="T14" fmla="*/ 0 w 73"/>
                    <a:gd name="T15" fmla="*/ 0 h 29"/>
                    <a:gd name="T16" fmla="*/ 1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2"/>
                      </a:lnTo>
                      <a:lnTo>
                        <a:pt x="56" y="11"/>
                      </a:lnTo>
                      <a:lnTo>
                        <a:pt x="73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91" name="Freeform 227">
                  <a:extLst>
                    <a:ext uri="{FF2B5EF4-FFF2-40B4-BE49-F238E27FC236}">
                      <a16:creationId xmlns:a16="http://schemas.microsoft.com/office/drawing/2014/main" id="{A83610D4-FF46-4276-ADE4-6B49B08947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" y="3558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37" name="Group 228">
                <a:extLst>
                  <a:ext uri="{FF2B5EF4-FFF2-40B4-BE49-F238E27FC236}">
                    <a16:creationId xmlns:a16="http://schemas.microsoft.com/office/drawing/2014/main" id="{E923E32D-852F-4308-A2D8-0DC18785AD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3" y="3560"/>
                <a:ext cx="49" cy="22"/>
                <a:chOff x="803" y="3560"/>
                <a:chExt cx="49" cy="22"/>
              </a:xfrm>
            </p:grpSpPr>
            <p:sp>
              <p:nvSpPr>
                <p:cNvPr id="11686" name="Freeform 229">
                  <a:extLst>
                    <a:ext uri="{FF2B5EF4-FFF2-40B4-BE49-F238E27FC236}">
                      <a16:creationId xmlns:a16="http://schemas.microsoft.com/office/drawing/2014/main" id="{5D7CF8F2-CA2F-4FEE-A554-6B942DC160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" y="3560"/>
                  <a:ext cx="12" cy="22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7" name="Freeform 230">
                  <a:extLst>
                    <a:ext uri="{FF2B5EF4-FFF2-40B4-BE49-F238E27FC236}">
                      <a16:creationId xmlns:a16="http://schemas.microsoft.com/office/drawing/2014/main" id="{AA550632-710F-4C3E-ACB6-403E497B5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" y="356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7" y="11"/>
                      </a:lnTo>
                      <a:lnTo>
                        <a:pt x="72" y="29"/>
                      </a:lnTo>
                      <a:lnTo>
                        <a:pt x="18" y="29"/>
                      </a:lnTo>
                      <a:lnTo>
                        <a:pt x="9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8" name="Freeform 231">
                  <a:extLst>
                    <a:ext uri="{FF2B5EF4-FFF2-40B4-BE49-F238E27FC236}">
                      <a16:creationId xmlns:a16="http://schemas.microsoft.com/office/drawing/2014/main" id="{7ACC07BC-9391-4451-835C-DF750ED01A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1" y="3571"/>
                  <a:ext cx="41" cy="11"/>
                </a:xfrm>
                <a:custGeom>
                  <a:avLst/>
                  <a:gdLst>
                    <a:gd name="T0" fmla="*/ 0 w 83"/>
                    <a:gd name="T1" fmla="*/ 0 h 35"/>
                    <a:gd name="T2" fmla="*/ 0 w 83"/>
                    <a:gd name="T3" fmla="*/ 0 h 35"/>
                    <a:gd name="T4" fmla="*/ 0 w 83"/>
                    <a:gd name="T5" fmla="*/ 0 h 35"/>
                    <a:gd name="T6" fmla="*/ 0 w 83"/>
                    <a:gd name="T7" fmla="*/ 0 h 35"/>
                    <a:gd name="T8" fmla="*/ 0 w 83"/>
                    <a:gd name="T9" fmla="*/ 0 h 35"/>
                    <a:gd name="T10" fmla="*/ 0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5"/>
                    <a:gd name="T23" fmla="*/ 83 w 83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5">
                      <a:moveTo>
                        <a:pt x="0" y="35"/>
                      </a:moveTo>
                      <a:lnTo>
                        <a:pt x="3" y="19"/>
                      </a:lnTo>
                      <a:lnTo>
                        <a:pt x="7" y="7"/>
                      </a:lnTo>
                      <a:lnTo>
                        <a:pt x="12" y="0"/>
                      </a:lnTo>
                      <a:lnTo>
                        <a:pt x="67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38" name="Group 232">
                <a:extLst>
                  <a:ext uri="{FF2B5EF4-FFF2-40B4-BE49-F238E27FC236}">
                    <a16:creationId xmlns:a16="http://schemas.microsoft.com/office/drawing/2014/main" id="{8D167509-818B-45EC-9686-025AEAF0B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5" y="3572"/>
                <a:ext cx="50" cy="23"/>
                <a:chOff x="815" y="3572"/>
                <a:chExt cx="50" cy="23"/>
              </a:xfrm>
            </p:grpSpPr>
            <p:sp>
              <p:nvSpPr>
                <p:cNvPr id="11683" name="Freeform 233">
                  <a:extLst>
                    <a:ext uri="{FF2B5EF4-FFF2-40B4-BE49-F238E27FC236}">
                      <a16:creationId xmlns:a16="http://schemas.microsoft.com/office/drawing/2014/main" id="{BC27F894-15D3-4649-9755-52C299353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" y="3572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0" y="0"/>
                      </a:lnTo>
                      <a:lnTo>
                        <a:pt x="25" y="30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4" name="Freeform 234">
                  <a:extLst>
                    <a:ext uri="{FF2B5EF4-FFF2-40B4-BE49-F238E27FC236}">
                      <a16:creationId xmlns:a16="http://schemas.microsoft.com/office/drawing/2014/main" id="{3CBFCCEA-2ECC-4E6C-ABE7-D2FBCF374B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" y="3573"/>
                  <a:ext cx="37" cy="9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5" name="Freeform 235">
                  <a:extLst>
                    <a:ext uri="{FF2B5EF4-FFF2-40B4-BE49-F238E27FC236}">
                      <a16:creationId xmlns:a16="http://schemas.microsoft.com/office/drawing/2014/main" id="{D3177CA9-C383-490E-AE52-C7C9AFA87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" y="3583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6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39" name="Group 236">
                <a:extLst>
                  <a:ext uri="{FF2B5EF4-FFF2-40B4-BE49-F238E27FC236}">
                    <a16:creationId xmlns:a16="http://schemas.microsoft.com/office/drawing/2014/main" id="{DC537681-7C14-494B-9D89-CF3885223B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" y="3585"/>
                <a:ext cx="49" cy="23"/>
                <a:chOff x="828" y="3585"/>
                <a:chExt cx="49" cy="23"/>
              </a:xfrm>
            </p:grpSpPr>
            <p:sp>
              <p:nvSpPr>
                <p:cNvPr id="11680" name="Freeform 237">
                  <a:extLst>
                    <a:ext uri="{FF2B5EF4-FFF2-40B4-BE49-F238E27FC236}">
                      <a16:creationId xmlns:a16="http://schemas.microsoft.com/office/drawing/2014/main" id="{D00A00DD-7563-415A-8086-8411A5E69F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8" y="3585"/>
                  <a:ext cx="13" cy="23"/>
                </a:xfrm>
                <a:custGeom>
                  <a:avLst/>
                  <a:gdLst>
                    <a:gd name="T0" fmla="*/ 1 w 25"/>
                    <a:gd name="T1" fmla="*/ 0 h 68"/>
                    <a:gd name="T2" fmla="*/ 0 w 25"/>
                    <a:gd name="T3" fmla="*/ 0 h 68"/>
                    <a:gd name="T4" fmla="*/ 1 w 25"/>
                    <a:gd name="T5" fmla="*/ 0 h 68"/>
                    <a:gd name="T6" fmla="*/ 1 w 25"/>
                    <a:gd name="T7" fmla="*/ 0 h 68"/>
                    <a:gd name="T8" fmla="*/ 1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1" name="Freeform 238">
                  <a:extLst>
                    <a:ext uri="{FF2B5EF4-FFF2-40B4-BE49-F238E27FC236}">
                      <a16:creationId xmlns:a16="http://schemas.microsoft.com/office/drawing/2014/main" id="{9DEA0953-0C86-43D6-BBAE-AFB5E9D4E2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3" y="3586"/>
                  <a:ext cx="37" cy="10"/>
                </a:xfrm>
                <a:custGeom>
                  <a:avLst/>
                  <a:gdLst>
                    <a:gd name="T0" fmla="*/ 0 w 75"/>
                    <a:gd name="T1" fmla="*/ 0 h 29"/>
                    <a:gd name="T2" fmla="*/ 0 w 75"/>
                    <a:gd name="T3" fmla="*/ 0 h 29"/>
                    <a:gd name="T4" fmla="*/ 0 w 75"/>
                    <a:gd name="T5" fmla="*/ 0 h 29"/>
                    <a:gd name="T6" fmla="*/ 0 w 75"/>
                    <a:gd name="T7" fmla="*/ 0 h 29"/>
                    <a:gd name="T8" fmla="*/ 0 w 75"/>
                    <a:gd name="T9" fmla="*/ 0 h 29"/>
                    <a:gd name="T10" fmla="*/ 0 w 75"/>
                    <a:gd name="T11" fmla="*/ 0 h 29"/>
                    <a:gd name="T12" fmla="*/ 0 w 75"/>
                    <a:gd name="T13" fmla="*/ 0 h 29"/>
                    <a:gd name="T14" fmla="*/ 0 w 75"/>
                    <a:gd name="T15" fmla="*/ 0 h 29"/>
                    <a:gd name="T16" fmla="*/ 0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7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82" name="Freeform 239">
                  <a:extLst>
                    <a:ext uri="{FF2B5EF4-FFF2-40B4-BE49-F238E27FC236}">
                      <a16:creationId xmlns:a16="http://schemas.microsoft.com/office/drawing/2014/main" id="{C578E477-8878-42A0-BA2B-EC42B52F0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" y="3596"/>
                  <a:ext cx="40" cy="12"/>
                </a:xfrm>
                <a:custGeom>
                  <a:avLst/>
                  <a:gdLst>
                    <a:gd name="T0" fmla="*/ 0 w 80"/>
                    <a:gd name="T1" fmla="*/ 0 h 36"/>
                    <a:gd name="T2" fmla="*/ 1 w 80"/>
                    <a:gd name="T3" fmla="*/ 0 h 36"/>
                    <a:gd name="T4" fmla="*/ 1 w 80"/>
                    <a:gd name="T5" fmla="*/ 0 h 36"/>
                    <a:gd name="T6" fmla="*/ 1 w 80"/>
                    <a:gd name="T7" fmla="*/ 0 h 36"/>
                    <a:gd name="T8" fmla="*/ 1 w 80"/>
                    <a:gd name="T9" fmla="*/ 0 h 36"/>
                    <a:gd name="T10" fmla="*/ 1 w 80"/>
                    <a:gd name="T11" fmla="*/ 0 h 36"/>
                    <a:gd name="T12" fmla="*/ 0 w 80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0"/>
                    <a:gd name="T22" fmla="*/ 0 h 36"/>
                    <a:gd name="T23" fmla="*/ 80 w 80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0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5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0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40" name="Group 240">
                <a:extLst>
                  <a:ext uri="{FF2B5EF4-FFF2-40B4-BE49-F238E27FC236}">
                    <a16:creationId xmlns:a16="http://schemas.microsoft.com/office/drawing/2014/main" id="{88CF7087-2FF2-4850-A2BC-7BD5598027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0" y="3600"/>
                <a:ext cx="100" cy="73"/>
                <a:chOff x="840" y="3600"/>
                <a:chExt cx="100" cy="73"/>
              </a:xfrm>
            </p:grpSpPr>
            <p:grpSp>
              <p:nvGrpSpPr>
                <p:cNvPr id="11660" name="Group 241">
                  <a:extLst>
                    <a:ext uri="{FF2B5EF4-FFF2-40B4-BE49-F238E27FC236}">
                      <a16:creationId xmlns:a16="http://schemas.microsoft.com/office/drawing/2014/main" id="{4D2E1296-F25B-4778-98CD-9ADC391E14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0" y="3600"/>
                  <a:ext cx="49" cy="23"/>
                  <a:chOff x="840" y="3600"/>
                  <a:chExt cx="49" cy="23"/>
                </a:xfrm>
              </p:grpSpPr>
              <p:sp>
                <p:nvSpPr>
                  <p:cNvPr id="11677" name="Freeform 242">
                    <a:extLst>
                      <a:ext uri="{FF2B5EF4-FFF2-40B4-BE49-F238E27FC236}">
                        <a16:creationId xmlns:a16="http://schemas.microsoft.com/office/drawing/2014/main" id="{DDF9416E-1C02-4E6F-917D-21807AB965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0" y="3600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5" y="70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78" name="Freeform 243">
                    <a:extLst>
                      <a:ext uri="{FF2B5EF4-FFF2-40B4-BE49-F238E27FC236}">
                        <a16:creationId xmlns:a16="http://schemas.microsoft.com/office/drawing/2014/main" id="{45927072-1D2F-4515-943E-9DE215BB76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5" y="3600"/>
                    <a:ext cx="37" cy="11"/>
                  </a:xfrm>
                  <a:custGeom>
                    <a:avLst/>
                    <a:gdLst>
                      <a:gd name="T0" fmla="*/ 0 w 75"/>
                      <a:gd name="T1" fmla="*/ 0 h 31"/>
                      <a:gd name="T2" fmla="*/ 0 w 75"/>
                      <a:gd name="T3" fmla="*/ 0 h 31"/>
                      <a:gd name="T4" fmla="*/ 0 w 75"/>
                      <a:gd name="T5" fmla="*/ 0 h 31"/>
                      <a:gd name="T6" fmla="*/ 0 w 75"/>
                      <a:gd name="T7" fmla="*/ 0 h 31"/>
                      <a:gd name="T8" fmla="*/ 0 w 75"/>
                      <a:gd name="T9" fmla="*/ 0 h 31"/>
                      <a:gd name="T10" fmla="*/ 0 w 75"/>
                      <a:gd name="T11" fmla="*/ 0 h 31"/>
                      <a:gd name="T12" fmla="*/ 0 w 75"/>
                      <a:gd name="T13" fmla="*/ 0 h 31"/>
                      <a:gd name="T14" fmla="*/ 0 w 75"/>
                      <a:gd name="T15" fmla="*/ 0 h 31"/>
                      <a:gd name="T16" fmla="*/ 0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79" name="Freeform 244">
                    <a:extLst>
                      <a:ext uri="{FF2B5EF4-FFF2-40B4-BE49-F238E27FC236}">
                        <a16:creationId xmlns:a16="http://schemas.microsoft.com/office/drawing/2014/main" id="{0698CABD-AF37-40A2-9D15-FFE27EFA8B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8" y="3611"/>
                    <a:ext cx="41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61" name="Group 245">
                  <a:extLst>
                    <a:ext uri="{FF2B5EF4-FFF2-40B4-BE49-F238E27FC236}">
                      <a16:creationId xmlns:a16="http://schemas.microsoft.com/office/drawing/2014/main" id="{B3A4FF3C-6EA0-4D58-A2EE-B69D1F3D6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3" y="3612"/>
                  <a:ext cx="48" cy="23"/>
                  <a:chOff x="853" y="3612"/>
                  <a:chExt cx="48" cy="23"/>
                </a:xfrm>
              </p:grpSpPr>
              <p:sp>
                <p:nvSpPr>
                  <p:cNvPr id="11674" name="Freeform 246">
                    <a:extLst>
                      <a:ext uri="{FF2B5EF4-FFF2-40B4-BE49-F238E27FC236}">
                        <a16:creationId xmlns:a16="http://schemas.microsoft.com/office/drawing/2014/main" id="{E308BF21-5007-49E1-B95F-52574FBBF3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3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4" y="69"/>
                        </a:moveTo>
                        <a:lnTo>
                          <a:pt x="0" y="28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4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75" name="Freeform 247">
                    <a:extLst>
                      <a:ext uri="{FF2B5EF4-FFF2-40B4-BE49-F238E27FC236}">
                        <a16:creationId xmlns:a16="http://schemas.microsoft.com/office/drawing/2014/main" id="{55B970EF-0F75-4507-9F22-F2B8226EE7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7" y="3613"/>
                    <a:ext cx="37" cy="10"/>
                  </a:xfrm>
                  <a:custGeom>
                    <a:avLst/>
                    <a:gdLst>
                      <a:gd name="T0" fmla="*/ 1 w 73"/>
                      <a:gd name="T1" fmla="*/ 0 h 32"/>
                      <a:gd name="T2" fmla="*/ 1 w 73"/>
                      <a:gd name="T3" fmla="*/ 0 h 32"/>
                      <a:gd name="T4" fmla="*/ 1 w 73"/>
                      <a:gd name="T5" fmla="*/ 0 h 32"/>
                      <a:gd name="T6" fmla="*/ 1 w 73"/>
                      <a:gd name="T7" fmla="*/ 0 h 32"/>
                      <a:gd name="T8" fmla="*/ 1 w 73"/>
                      <a:gd name="T9" fmla="*/ 0 h 32"/>
                      <a:gd name="T10" fmla="*/ 1 w 73"/>
                      <a:gd name="T11" fmla="*/ 0 h 32"/>
                      <a:gd name="T12" fmla="*/ 1 w 73"/>
                      <a:gd name="T13" fmla="*/ 0 h 32"/>
                      <a:gd name="T14" fmla="*/ 0 w 73"/>
                      <a:gd name="T15" fmla="*/ 0 h 32"/>
                      <a:gd name="T16" fmla="*/ 1 w 73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2"/>
                      <a:gd name="T29" fmla="*/ 73 w 73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2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5"/>
                        </a:lnTo>
                        <a:lnTo>
                          <a:pt x="73" y="32"/>
                        </a:lnTo>
                        <a:lnTo>
                          <a:pt x="18" y="32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76" name="Freeform 248">
                    <a:extLst>
                      <a:ext uri="{FF2B5EF4-FFF2-40B4-BE49-F238E27FC236}">
                        <a16:creationId xmlns:a16="http://schemas.microsoft.com/office/drawing/2014/main" id="{904522C6-CFA3-4C69-92BC-8C4725B855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0" y="3623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6" y="8"/>
                        </a:lnTo>
                        <a:lnTo>
                          <a:pt x="13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62" name="Group 249">
                  <a:extLst>
                    <a:ext uri="{FF2B5EF4-FFF2-40B4-BE49-F238E27FC236}">
                      <a16:creationId xmlns:a16="http://schemas.microsoft.com/office/drawing/2014/main" id="{244E5B71-0981-4EB2-AD17-5B5B93EAB1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5" y="3625"/>
                  <a:ext cx="49" cy="23"/>
                  <a:chOff x="865" y="3625"/>
                  <a:chExt cx="49" cy="23"/>
                </a:xfrm>
              </p:grpSpPr>
              <p:sp>
                <p:nvSpPr>
                  <p:cNvPr id="11671" name="Freeform 250">
                    <a:extLst>
                      <a:ext uri="{FF2B5EF4-FFF2-40B4-BE49-F238E27FC236}">
                        <a16:creationId xmlns:a16="http://schemas.microsoft.com/office/drawing/2014/main" id="{82EF3937-9D06-499C-8BE8-B14DAE99F8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5" y="3625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72" name="Freeform 251">
                    <a:extLst>
                      <a:ext uri="{FF2B5EF4-FFF2-40B4-BE49-F238E27FC236}">
                        <a16:creationId xmlns:a16="http://schemas.microsoft.com/office/drawing/2014/main" id="{166ED116-DCBB-4A5B-AB26-85087C05C9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0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73" name="Freeform 252">
                    <a:extLst>
                      <a:ext uri="{FF2B5EF4-FFF2-40B4-BE49-F238E27FC236}">
                        <a16:creationId xmlns:a16="http://schemas.microsoft.com/office/drawing/2014/main" id="{C1147124-B5C9-4087-94AA-5762333382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3" y="363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63" name="Group 253">
                  <a:extLst>
                    <a:ext uri="{FF2B5EF4-FFF2-40B4-BE49-F238E27FC236}">
                      <a16:creationId xmlns:a16="http://schemas.microsoft.com/office/drawing/2014/main" id="{B5C6873B-0C38-4A29-8691-5697438C26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8" y="3638"/>
                  <a:ext cx="49" cy="22"/>
                  <a:chOff x="878" y="3638"/>
                  <a:chExt cx="49" cy="22"/>
                </a:xfrm>
              </p:grpSpPr>
              <p:sp>
                <p:nvSpPr>
                  <p:cNvPr id="11668" name="Freeform 254">
                    <a:extLst>
                      <a:ext uri="{FF2B5EF4-FFF2-40B4-BE49-F238E27FC236}">
                        <a16:creationId xmlns:a16="http://schemas.microsoft.com/office/drawing/2014/main" id="{FEF3B392-387B-4396-8333-D4B5DFEB2C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8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69" name="Freeform 255">
                    <a:extLst>
                      <a:ext uri="{FF2B5EF4-FFF2-40B4-BE49-F238E27FC236}">
                        <a16:creationId xmlns:a16="http://schemas.microsoft.com/office/drawing/2014/main" id="{40C0A17D-7D36-421A-8FBF-077FE74B51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3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2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70" name="Freeform 256">
                    <a:extLst>
                      <a:ext uri="{FF2B5EF4-FFF2-40B4-BE49-F238E27FC236}">
                        <a16:creationId xmlns:a16="http://schemas.microsoft.com/office/drawing/2014/main" id="{5E947B0B-7740-4F7A-AD0C-8AD2D58234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6" y="3648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8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64" name="Group 257">
                  <a:extLst>
                    <a:ext uri="{FF2B5EF4-FFF2-40B4-BE49-F238E27FC236}">
                      <a16:creationId xmlns:a16="http://schemas.microsoft.com/office/drawing/2014/main" id="{B0D6996D-A56A-4120-99FF-CFC6C5F9BB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651"/>
                  <a:ext cx="50" cy="22"/>
                  <a:chOff x="890" y="3651"/>
                  <a:chExt cx="50" cy="22"/>
                </a:xfrm>
              </p:grpSpPr>
              <p:sp>
                <p:nvSpPr>
                  <p:cNvPr id="11665" name="Freeform 258">
                    <a:extLst>
                      <a:ext uri="{FF2B5EF4-FFF2-40B4-BE49-F238E27FC236}">
                        <a16:creationId xmlns:a16="http://schemas.microsoft.com/office/drawing/2014/main" id="{299A1E14-ADFA-448A-94C7-5D05C5B428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0" y="3651"/>
                    <a:ext cx="13" cy="22"/>
                  </a:xfrm>
                  <a:custGeom>
                    <a:avLst/>
                    <a:gdLst>
                      <a:gd name="T0" fmla="*/ 1 w 25"/>
                      <a:gd name="T1" fmla="*/ 0 h 67"/>
                      <a:gd name="T2" fmla="*/ 0 w 25"/>
                      <a:gd name="T3" fmla="*/ 0 h 67"/>
                      <a:gd name="T4" fmla="*/ 1 w 25"/>
                      <a:gd name="T5" fmla="*/ 0 h 67"/>
                      <a:gd name="T6" fmla="*/ 1 w 25"/>
                      <a:gd name="T7" fmla="*/ 0 h 67"/>
                      <a:gd name="T8" fmla="*/ 1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7"/>
                      <a:gd name="T17" fmla="*/ 25 w 2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7">
                        <a:moveTo>
                          <a:pt x="16" y="67"/>
                        </a:moveTo>
                        <a:lnTo>
                          <a:pt x="0" y="26"/>
                        </a:lnTo>
                        <a:lnTo>
                          <a:pt x="12" y="0"/>
                        </a:lnTo>
                        <a:lnTo>
                          <a:pt x="25" y="30"/>
                        </a:lnTo>
                        <a:lnTo>
                          <a:pt x="16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66" name="Freeform 259">
                    <a:extLst>
                      <a:ext uri="{FF2B5EF4-FFF2-40B4-BE49-F238E27FC236}">
                        <a16:creationId xmlns:a16="http://schemas.microsoft.com/office/drawing/2014/main" id="{49A84B61-0067-4A53-A330-0A75B3EF97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5" y="3651"/>
                    <a:ext cx="37" cy="10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2" y="0"/>
                        </a:moveTo>
                        <a:lnTo>
                          <a:pt x="48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67" name="Freeform 260">
                    <a:extLst>
                      <a:ext uri="{FF2B5EF4-FFF2-40B4-BE49-F238E27FC236}">
                        <a16:creationId xmlns:a16="http://schemas.microsoft.com/office/drawing/2014/main" id="{3AC211A9-BEFD-4ED6-90F2-EF62FABABF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9" y="3662"/>
                    <a:ext cx="41" cy="11"/>
                  </a:xfrm>
                  <a:custGeom>
                    <a:avLst/>
                    <a:gdLst>
                      <a:gd name="T0" fmla="*/ 0 w 83"/>
                      <a:gd name="T1" fmla="*/ 0 h 35"/>
                      <a:gd name="T2" fmla="*/ 0 w 83"/>
                      <a:gd name="T3" fmla="*/ 0 h 35"/>
                      <a:gd name="T4" fmla="*/ 0 w 83"/>
                      <a:gd name="T5" fmla="*/ 0 h 35"/>
                      <a:gd name="T6" fmla="*/ 0 w 83"/>
                      <a:gd name="T7" fmla="*/ 0 h 35"/>
                      <a:gd name="T8" fmla="*/ 0 w 83"/>
                      <a:gd name="T9" fmla="*/ 0 h 35"/>
                      <a:gd name="T10" fmla="*/ 0 w 83"/>
                      <a:gd name="T11" fmla="*/ 0 h 35"/>
                      <a:gd name="T12" fmla="*/ 0 w 83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5"/>
                      <a:gd name="T23" fmla="*/ 83 w 83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5">
                        <a:moveTo>
                          <a:pt x="0" y="35"/>
                        </a:moveTo>
                        <a:lnTo>
                          <a:pt x="2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41" name="Group 261">
                <a:extLst>
                  <a:ext uri="{FF2B5EF4-FFF2-40B4-BE49-F238E27FC236}">
                    <a16:creationId xmlns:a16="http://schemas.microsoft.com/office/drawing/2014/main" id="{A5527A5B-59A9-4765-B3A4-2EC66451F6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3" y="3665"/>
                <a:ext cx="99" cy="74"/>
                <a:chOff x="903" y="3665"/>
                <a:chExt cx="99" cy="74"/>
              </a:xfrm>
            </p:grpSpPr>
            <p:grpSp>
              <p:nvGrpSpPr>
                <p:cNvPr id="11640" name="Group 262">
                  <a:extLst>
                    <a:ext uri="{FF2B5EF4-FFF2-40B4-BE49-F238E27FC236}">
                      <a16:creationId xmlns:a16="http://schemas.microsoft.com/office/drawing/2014/main" id="{937AC91E-1F7F-4610-A275-4E4E2EC855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03" y="3665"/>
                  <a:ext cx="49" cy="23"/>
                  <a:chOff x="903" y="3665"/>
                  <a:chExt cx="49" cy="23"/>
                </a:xfrm>
              </p:grpSpPr>
              <p:sp>
                <p:nvSpPr>
                  <p:cNvPr id="11657" name="Freeform 263">
                    <a:extLst>
                      <a:ext uri="{FF2B5EF4-FFF2-40B4-BE49-F238E27FC236}">
                        <a16:creationId xmlns:a16="http://schemas.microsoft.com/office/drawing/2014/main" id="{425FA8F5-F366-4AE2-B08B-E6C5A324AB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3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8" name="Freeform 264">
                    <a:extLst>
                      <a:ext uri="{FF2B5EF4-FFF2-40B4-BE49-F238E27FC236}">
                        <a16:creationId xmlns:a16="http://schemas.microsoft.com/office/drawing/2014/main" id="{F324B370-CFD7-4631-96C9-45372653F6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7" y="3666"/>
                    <a:ext cx="37" cy="10"/>
                  </a:xfrm>
                  <a:custGeom>
                    <a:avLst/>
                    <a:gdLst>
                      <a:gd name="T0" fmla="*/ 1 w 73"/>
                      <a:gd name="T1" fmla="*/ 0 h 31"/>
                      <a:gd name="T2" fmla="*/ 1 w 73"/>
                      <a:gd name="T3" fmla="*/ 0 h 31"/>
                      <a:gd name="T4" fmla="*/ 1 w 73"/>
                      <a:gd name="T5" fmla="*/ 0 h 31"/>
                      <a:gd name="T6" fmla="*/ 1 w 73"/>
                      <a:gd name="T7" fmla="*/ 0 h 31"/>
                      <a:gd name="T8" fmla="*/ 1 w 73"/>
                      <a:gd name="T9" fmla="*/ 0 h 31"/>
                      <a:gd name="T10" fmla="*/ 1 w 73"/>
                      <a:gd name="T11" fmla="*/ 0 h 31"/>
                      <a:gd name="T12" fmla="*/ 1 w 73"/>
                      <a:gd name="T13" fmla="*/ 0 h 31"/>
                      <a:gd name="T14" fmla="*/ 0 w 73"/>
                      <a:gd name="T15" fmla="*/ 0 h 31"/>
                      <a:gd name="T16" fmla="*/ 1 w 73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31"/>
                      <a:gd name="T29" fmla="*/ 73 w 73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31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3" y="31"/>
                        </a:lnTo>
                        <a:lnTo>
                          <a:pt x="18" y="31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9" name="Freeform 265">
                    <a:extLst>
                      <a:ext uri="{FF2B5EF4-FFF2-40B4-BE49-F238E27FC236}">
                        <a16:creationId xmlns:a16="http://schemas.microsoft.com/office/drawing/2014/main" id="{763CED5C-0C69-430A-9CB7-DB77D4D33B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1" y="3676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6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41" name="Group 266">
                  <a:extLst>
                    <a:ext uri="{FF2B5EF4-FFF2-40B4-BE49-F238E27FC236}">
                      <a16:creationId xmlns:a16="http://schemas.microsoft.com/office/drawing/2014/main" id="{C91F1A2D-59DE-4086-A6B9-4911A7BED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4" y="3678"/>
                  <a:ext cx="49" cy="23"/>
                  <a:chOff x="914" y="3678"/>
                  <a:chExt cx="49" cy="23"/>
                </a:xfrm>
              </p:grpSpPr>
              <p:sp>
                <p:nvSpPr>
                  <p:cNvPr id="11654" name="Freeform 267">
                    <a:extLst>
                      <a:ext uri="{FF2B5EF4-FFF2-40B4-BE49-F238E27FC236}">
                        <a16:creationId xmlns:a16="http://schemas.microsoft.com/office/drawing/2014/main" id="{08199D08-9931-4956-BA81-0F9B83C8C6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4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5" name="Freeform 268">
                    <a:extLst>
                      <a:ext uri="{FF2B5EF4-FFF2-40B4-BE49-F238E27FC236}">
                        <a16:creationId xmlns:a16="http://schemas.microsoft.com/office/drawing/2014/main" id="{7609E7A8-5350-4AF1-A26F-3D8FB77294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9" y="3678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6" name="Freeform 269">
                    <a:extLst>
                      <a:ext uri="{FF2B5EF4-FFF2-40B4-BE49-F238E27FC236}">
                        <a16:creationId xmlns:a16="http://schemas.microsoft.com/office/drawing/2014/main" id="{6E70A177-BB9E-40D1-8A48-3EABC14260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2" y="3688"/>
                    <a:ext cx="41" cy="13"/>
                  </a:xfrm>
                  <a:custGeom>
                    <a:avLst/>
                    <a:gdLst>
                      <a:gd name="T0" fmla="*/ 0 w 81"/>
                      <a:gd name="T1" fmla="*/ 0 h 38"/>
                      <a:gd name="T2" fmla="*/ 1 w 81"/>
                      <a:gd name="T3" fmla="*/ 0 h 38"/>
                      <a:gd name="T4" fmla="*/ 1 w 81"/>
                      <a:gd name="T5" fmla="*/ 0 h 38"/>
                      <a:gd name="T6" fmla="*/ 1 w 81"/>
                      <a:gd name="T7" fmla="*/ 0 h 38"/>
                      <a:gd name="T8" fmla="*/ 1 w 81"/>
                      <a:gd name="T9" fmla="*/ 0 h 38"/>
                      <a:gd name="T10" fmla="*/ 1 w 81"/>
                      <a:gd name="T11" fmla="*/ 0 h 38"/>
                      <a:gd name="T12" fmla="*/ 0 w 81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8"/>
                      <a:gd name="T23" fmla="*/ 81 w 81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8">
                        <a:moveTo>
                          <a:pt x="0" y="38"/>
                        </a:moveTo>
                        <a:lnTo>
                          <a:pt x="2" y="21"/>
                        </a:lnTo>
                        <a:lnTo>
                          <a:pt x="8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1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42" name="Group 270">
                  <a:extLst>
                    <a:ext uri="{FF2B5EF4-FFF2-40B4-BE49-F238E27FC236}">
                      <a16:creationId xmlns:a16="http://schemas.microsoft.com/office/drawing/2014/main" id="{27F3A3E9-87A4-49C5-A3D6-4E45544ACD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28" y="3690"/>
                  <a:ext cx="48" cy="23"/>
                  <a:chOff x="928" y="3690"/>
                  <a:chExt cx="48" cy="23"/>
                </a:xfrm>
              </p:grpSpPr>
              <p:sp>
                <p:nvSpPr>
                  <p:cNvPr id="11651" name="Freeform 271">
                    <a:extLst>
                      <a:ext uri="{FF2B5EF4-FFF2-40B4-BE49-F238E27FC236}">
                        <a16:creationId xmlns:a16="http://schemas.microsoft.com/office/drawing/2014/main" id="{AFC8D813-D78F-4D10-A01C-9D10B45C6A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28" y="369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3" y="70"/>
                        </a:moveTo>
                        <a:lnTo>
                          <a:pt x="0" y="29"/>
                        </a:lnTo>
                        <a:lnTo>
                          <a:pt x="9" y="0"/>
                        </a:lnTo>
                        <a:lnTo>
                          <a:pt x="25" y="33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2" name="Freeform 272">
                    <a:extLst>
                      <a:ext uri="{FF2B5EF4-FFF2-40B4-BE49-F238E27FC236}">
                        <a16:creationId xmlns:a16="http://schemas.microsoft.com/office/drawing/2014/main" id="{860251B4-38CE-4966-872E-FEF6FDE4EA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3" name="Freeform 273">
                    <a:extLst>
                      <a:ext uri="{FF2B5EF4-FFF2-40B4-BE49-F238E27FC236}">
                        <a16:creationId xmlns:a16="http://schemas.microsoft.com/office/drawing/2014/main" id="{28D0757A-EFDF-4489-B0E1-A2C33AEE87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5" y="3701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8" y="7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43" name="Group 274">
                  <a:extLst>
                    <a:ext uri="{FF2B5EF4-FFF2-40B4-BE49-F238E27FC236}">
                      <a16:creationId xmlns:a16="http://schemas.microsoft.com/office/drawing/2014/main" id="{0DDF9ECE-D584-430D-9544-28810B415D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0" y="3703"/>
                  <a:ext cx="49" cy="23"/>
                  <a:chOff x="940" y="3703"/>
                  <a:chExt cx="49" cy="23"/>
                </a:xfrm>
              </p:grpSpPr>
              <p:sp>
                <p:nvSpPr>
                  <p:cNvPr id="11648" name="Freeform 275">
                    <a:extLst>
                      <a:ext uri="{FF2B5EF4-FFF2-40B4-BE49-F238E27FC236}">
                        <a16:creationId xmlns:a16="http://schemas.microsoft.com/office/drawing/2014/main" id="{86DAA0FD-F0F7-4E1F-BBA9-6F7F03FA71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0" y="3703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9" name="Freeform 276">
                    <a:extLst>
                      <a:ext uri="{FF2B5EF4-FFF2-40B4-BE49-F238E27FC236}">
                        <a16:creationId xmlns:a16="http://schemas.microsoft.com/office/drawing/2014/main" id="{C1DC2E9F-CCE4-42F1-9F78-43D0FABEE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5" y="3703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2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0" y="21"/>
                        </a:lnTo>
                        <a:lnTo>
                          <a:pt x="0" y="7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50" name="Freeform 277">
                    <a:extLst>
                      <a:ext uri="{FF2B5EF4-FFF2-40B4-BE49-F238E27FC236}">
                        <a16:creationId xmlns:a16="http://schemas.microsoft.com/office/drawing/2014/main" id="{EA337019-F6ED-4D65-A001-F35E7EE0A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3714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44" name="Group 278">
                  <a:extLst>
                    <a:ext uri="{FF2B5EF4-FFF2-40B4-BE49-F238E27FC236}">
                      <a16:creationId xmlns:a16="http://schemas.microsoft.com/office/drawing/2014/main" id="{FFB4BA61-CF9D-45C2-A69E-4EA60A054C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3" y="3716"/>
                  <a:ext cx="49" cy="23"/>
                  <a:chOff x="953" y="3716"/>
                  <a:chExt cx="49" cy="23"/>
                </a:xfrm>
              </p:grpSpPr>
              <p:sp>
                <p:nvSpPr>
                  <p:cNvPr id="11645" name="Freeform 279">
                    <a:extLst>
                      <a:ext uri="{FF2B5EF4-FFF2-40B4-BE49-F238E27FC236}">
                        <a16:creationId xmlns:a16="http://schemas.microsoft.com/office/drawing/2014/main" id="{DFACFAE7-3421-478E-8130-AC63A11A20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3716"/>
                    <a:ext cx="12" cy="23"/>
                  </a:xfrm>
                  <a:custGeom>
                    <a:avLst/>
                    <a:gdLst>
                      <a:gd name="T0" fmla="*/ 1 w 23"/>
                      <a:gd name="T1" fmla="*/ 0 h 68"/>
                      <a:gd name="T2" fmla="*/ 0 w 23"/>
                      <a:gd name="T3" fmla="*/ 0 h 68"/>
                      <a:gd name="T4" fmla="*/ 1 w 23"/>
                      <a:gd name="T5" fmla="*/ 0 h 68"/>
                      <a:gd name="T6" fmla="*/ 1 w 23"/>
                      <a:gd name="T7" fmla="*/ 0 h 68"/>
                      <a:gd name="T8" fmla="*/ 1 w 23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3"/>
                      <a:gd name="T16" fmla="*/ 0 h 68"/>
                      <a:gd name="T17" fmla="*/ 23 w 23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3" h="68">
                        <a:moveTo>
                          <a:pt x="14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3" y="30"/>
                        </a:lnTo>
                        <a:lnTo>
                          <a:pt x="14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6" name="Freeform 280">
                    <a:extLst>
                      <a:ext uri="{FF2B5EF4-FFF2-40B4-BE49-F238E27FC236}">
                        <a16:creationId xmlns:a16="http://schemas.microsoft.com/office/drawing/2014/main" id="{736D6FCB-C98E-4280-9608-E23936A478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8" y="3717"/>
                    <a:ext cx="37" cy="9"/>
                  </a:xfrm>
                  <a:custGeom>
                    <a:avLst/>
                    <a:gdLst>
                      <a:gd name="T0" fmla="*/ 0 w 75"/>
                      <a:gd name="T1" fmla="*/ 0 h 29"/>
                      <a:gd name="T2" fmla="*/ 0 w 75"/>
                      <a:gd name="T3" fmla="*/ 0 h 29"/>
                      <a:gd name="T4" fmla="*/ 0 w 75"/>
                      <a:gd name="T5" fmla="*/ 0 h 29"/>
                      <a:gd name="T6" fmla="*/ 0 w 75"/>
                      <a:gd name="T7" fmla="*/ 0 h 29"/>
                      <a:gd name="T8" fmla="*/ 0 w 75"/>
                      <a:gd name="T9" fmla="*/ 0 h 29"/>
                      <a:gd name="T10" fmla="*/ 0 w 75"/>
                      <a:gd name="T11" fmla="*/ 0 h 29"/>
                      <a:gd name="T12" fmla="*/ 0 w 75"/>
                      <a:gd name="T13" fmla="*/ 0 h 29"/>
                      <a:gd name="T14" fmla="*/ 0 w 75"/>
                      <a:gd name="T15" fmla="*/ 0 h 29"/>
                      <a:gd name="T16" fmla="*/ 0 w 75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29"/>
                      <a:gd name="T29" fmla="*/ 75 w 75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1"/>
                        </a:lnTo>
                        <a:lnTo>
                          <a:pt x="75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47" name="Freeform 281">
                    <a:extLst>
                      <a:ext uri="{FF2B5EF4-FFF2-40B4-BE49-F238E27FC236}">
                        <a16:creationId xmlns:a16="http://schemas.microsoft.com/office/drawing/2014/main" id="{F4D65DE3-32BF-4E10-8E86-E57022DA66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" y="3727"/>
                    <a:ext cx="41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1 w 82"/>
                      <a:gd name="T3" fmla="*/ 0 h 36"/>
                      <a:gd name="T4" fmla="*/ 1 w 82"/>
                      <a:gd name="T5" fmla="*/ 0 h 36"/>
                      <a:gd name="T6" fmla="*/ 1 w 82"/>
                      <a:gd name="T7" fmla="*/ 0 h 36"/>
                      <a:gd name="T8" fmla="*/ 1 w 82"/>
                      <a:gd name="T9" fmla="*/ 0 h 36"/>
                      <a:gd name="T10" fmla="*/ 1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42" name="Group 282">
                <a:extLst>
                  <a:ext uri="{FF2B5EF4-FFF2-40B4-BE49-F238E27FC236}">
                    <a16:creationId xmlns:a16="http://schemas.microsoft.com/office/drawing/2014/main" id="{5A9F781D-ABAF-4DDF-9DF5-CEB0709E9F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3" y="3727"/>
                <a:ext cx="49" cy="23"/>
                <a:chOff x="963" y="3727"/>
                <a:chExt cx="49" cy="23"/>
              </a:xfrm>
            </p:grpSpPr>
            <p:sp>
              <p:nvSpPr>
                <p:cNvPr id="11637" name="Freeform 283">
                  <a:extLst>
                    <a:ext uri="{FF2B5EF4-FFF2-40B4-BE49-F238E27FC236}">
                      <a16:creationId xmlns:a16="http://schemas.microsoft.com/office/drawing/2014/main" id="{8C905593-F2B0-43BD-8E76-58C035870A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3" y="3727"/>
                  <a:ext cx="13" cy="23"/>
                </a:xfrm>
                <a:custGeom>
                  <a:avLst/>
                  <a:gdLst>
                    <a:gd name="T0" fmla="*/ 1 w 25"/>
                    <a:gd name="T1" fmla="*/ 0 h 69"/>
                    <a:gd name="T2" fmla="*/ 0 w 25"/>
                    <a:gd name="T3" fmla="*/ 0 h 69"/>
                    <a:gd name="T4" fmla="*/ 1 w 25"/>
                    <a:gd name="T5" fmla="*/ 0 h 69"/>
                    <a:gd name="T6" fmla="*/ 1 w 25"/>
                    <a:gd name="T7" fmla="*/ 0 h 69"/>
                    <a:gd name="T8" fmla="*/ 1 w 25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9"/>
                    <a:gd name="T17" fmla="*/ 25 w 25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9">
                      <a:moveTo>
                        <a:pt x="16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5" y="32"/>
                      </a:lnTo>
                      <a:lnTo>
                        <a:pt x="16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38" name="Freeform 284">
                  <a:extLst>
                    <a:ext uri="{FF2B5EF4-FFF2-40B4-BE49-F238E27FC236}">
                      <a16:creationId xmlns:a16="http://schemas.microsoft.com/office/drawing/2014/main" id="{59475C31-255D-4D94-8991-76799CDB3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8" y="3728"/>
                  <a:ext cx="37" cy="10"/>
                </a:xfrm>
                <a:custGeom>
                  <a:avLst/>
                  <a:gdLst>
                    <a:gd name="T0" fmla="*/ 1 w 73"/>
                    <a:gd name="T1" fmla="*/ 0 h 31"/>
                    <a:gd name="T2" fmla="*/ 1 w 73"/>
                    <a:gd name="T3" fmla="*/ 0 h 31"/>
                    <a:gd name="T4" fmla="*/ 1 w 73"/>
                    <a:gd name="T5" fmla="*/ 0 h 31"/>
                    <a:gd name="T6" fmla="*/ 1 w 73"/>
                    <a:gd name="T7" fmla="*/ 0 h 31"/>
                    <a:gd name="T8" fmla="*/ 1 w 73"/>
                    <a:gd name="T9" fmla="*/ 0 h 31"/>
                    <a:gd name="T10" fmla="*/ 1 w 73"/>
                    <a:gd name="T11" fmla="*/ 0 h 31"/>
                    <a:gd name="T12" fmla="*/ 1 w 73"/>
                    <a:gd name="T13" fmla="*/ 0 h 31"/>
                    <a:gd name="T14" fmla="*/ 0 w 73"/>
                    <a:gd name="T15" fmla="*/ 0 h 31"/>
                    <a:gd name="T16" fmla="*/ 1 w 73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1"/>
                    <a:gd name="T29" fmla="*/ 73 w 73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1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3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39" name="Freeform 285">
                  <a:extLst>
                    <a:ext uri="{FF2B5EF4-FFF2-40B4-BE49-F238E27FC236}">
                      <a16:creationId xmlns:a16="http://schemas.microsoft.com/office/drawing/2014/main" id="{29C88324-6E86-4719-BF96-F363A963D3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2" y="3738"/>
                  <a:ext cx="40" cy="12"/>
                </a:xfrm>
                <a:custGeom>
                  <a:avLst/>
                  <a:gdLst>
                    <a:gd name="T0" fmla="*/ 0 w 82"/>
                    <a:gd name="T1" fmla="*/ 0 h 36"/>
                    <a:gd name="T2" fmla="*/ 0 w 82"/>
                    <a:gd name="T3" fmla="*/ 0 h 36"/>
                    <a:gd name="T4" fmla="*/ 0 w 82"/>
                    <a:gd name="T5" fmla="*/ 0 h 36"/>
                    <a:gd name="T6" fmla="*/ 0 w 82"/>
                    <a:gd name="T7" fmla="*/ 0 h 36"/>
                    <a:gd name="T8" fmla="*/ 0 w 82"/>
                    <a:gd name="T9" fmla="*/ 0 h 36"/>
                    <a:gd name="T10" fmla="*/ 0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43" name="Group 286">
                <a:extLst>
                  <a:ext uri="{FF2B5EF4-FFF2-40B4-BE49-F238E27FC236}">
                    <a16:creationId xmlns:a16="http://schemas.microsoft.com/office/drawing/2014/main" id="{0E32F700-848B-4C14-BD11-DC27C92308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6" y="3740"/>
                <a:ext cx="50" cy="22"/>
                <a:chOff x="976" y="3740"/>
                <a:chExt cx="50" cy="22"/>
              </a:xfrm>
            </p:grpSpPr>
            <p:sp>
              <p:nvSpPr>
                <p:cNvPr id="11634" name="Freeform 287">
                  <a:extLst>
                    <a:ext uri="{FF2B5EF4-FFF2-40B4-BE49-F238E27FC236}">
                      <a16:creationId xmlns:a16="http://schemas.microsoft.com/office/drawing/2014/main" id="{063C2460-B421-4090-A0F3-1B8F0D0D6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6" y="3740"/>
                  <a:ext cx="12" cy="22"/>
                </a:xfrm>
                <a:custGeom>
                  <a:avLst/>
                  <a:gdLst>
                    <a:gd name="T0" fmla="*/ 1 w 23"/>
                    <a:gd name="T1" fmla="*/ 0 h 68"/>
                    <a:gd name="T2" fmla="*/ 0 w 23"/>
                    <a:gd name="T3" fmla="*/ 0 h 68"/>
                    <a:gd name="T4" fmla="*/ 1 w 23"/>
                    <a:gd name="T5" fmla="*/ 0 h 68"/>
                    <a:gd name="T6" fmla="*/ 1 w 23"/>
                    <a:gd name="T7" fmla="*/ 0 h 68"/>
                    <a:gd name="T8" fmla="*/ 1 w 23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"/>
                    <a:gd name="T16" fmla="*/ 0 h 68"/>
                    <a:gd name="T17" fmla="*/ 23 w 23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3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35" name="Freeform 288">
                  <a:extLst>
                    <a:ext uri="{FF2B5EF4-FFF2-40B4-BE49-F238E27FC236}">
                      <a16:creationId xmlns:a16="http://schemas.microsoft.com/office/drawing/2014/main" id="{3D9A7032-4AF0-45E6-9D99-D7E9181957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0" y="3740"/>
                  <a:ext cx="38" cy="10"/>
                </a:xfrm>
                <a:custGeom>
                  <a:avLst/>
                  <a:gdLst>
                    <a:gd name="T0" fmla="*/ 1 w 75"/>
                    <a:gd name="T1" fmla="*/ 0 h 31"/>
                    <a:gd name="T2" fmla="*/ 1 w 75"/>
                    <a:gd name="T3" fmla="*/ 0 h 31"/>
                    <a:gd name="T4" fmla="*/ 1 w 75"/>
                    <a:gd name="T5" fmla="*/ 0 h 31"/>
                    <a:gd name="T6" fmla="*/ 1 w 75"/>
                    <a:gd name="T7" fmla="*/ 0 h 31"/>
                    <a:gd name="T8" fmla="*/ 1 w 75"/>
                    <a:gd name="T9" fmla="*/ 0 h 31"/>
                    <a:gd name="T10" fmla="*/ 1 w 75"/>
                    <a:gd name="T11" fmla="*/ 0 h 31"/>
                    <a:gd name="T12" fmla="*/ 1 w 75"/>
                    <a:gd name="T13" fmla="*/ 0 h 31"/>
                    <a:gd name="T14" fmla="*/ 0 w 75"/>
                    <a:gd name="T15" fmla="*/ 0 h 31"/>
                    <a:gd name="T16" fmla="*/ 1 w 75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31"/>
                    <a:gd name="T29" fmla="*/ 75 w 75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31">
                      <a:moveTo>
                        <a:pt x="4" y="0"/>
                      </a:moveTo>
                      <a:lnTo>
                        <a:pt x="52" y="0"/>
                      </a:lnTo>
                      <a:lnTo>
                        <a:pt x="53" y="4"/>
                      </a:lnTo>
                      <a:lnTo>
                        <a:pt x="60" y="13"/>
                      </a:lnTo>
                      <a:lnTo>
                        <a:pt x="75" y="31"/>
                      </a:lnTo>
                      <a:lnTo>
                        <a:pt x="19" y="31"/>
                      </a:lnTo>
                      <a:lnTo>
                        <a:pt x="12" y="22"/>
                      </a:lnTo>
                      <a:lnTo>
                        <a:pt x="0" y="7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36" name="Freeform 289">
                  <a:extLst>
                    <a:ext uri="{FF2B5EF4-FFF2-40B4-BE49-F238E27FC236}">
                      <a16:creationId xmlns:a16="http://schemas.microsoft.com/office/drawing/2014/main" id="{083CBDAA-BCE7-439C-B249-17D1413D0E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" y="3750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44" name="Group 290">
                <a:extLst>
                  <a:ext uri="{FF2B5EF4-FFF2-40B4-BE49-F238E27FC236}">
                    <a16:creationId xmlns:a16="http://schemas.microsoft.com/office/drawing/2014/main" id="{0A6402C1-3CA8-42E4-A50A-FE8DF05071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1" y="3560"/>
                <a:ext cx="50" cy="22"/>
                <a:chOff x="761" y="3560"/>
                <a:chExt cx="50" cy="22"/>
              </a:xfrm>
            </p:grpSpPr>
            <p:sp>
              <p:nvSpPr>
                <p:cNvPr id="11631" name="Freeform 291">
                  <a:extLst>
                    <a:ext uri="{FF2B5EF4-FFF2-40B4-BE49-F238E27FC236}">
                      <a16:creationId xmlns:a16="http://schemas.microsoft.com/office/drawing/2014/main" id="{F1C4357E-3D5D-47A8-B2C1-FEDF715B92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" y="3560"/>
                  <a:ext cx="12" cy="22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7"/>
                      </a:lnTo>
                      <a:lnTo>
                        <a:pt x="12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32" name="Freeform 292">
                  <a:extLst>
                    <a:ext uri="{FF2B5EF4-FFF2-40B4-BE49-F238E27FC236}">
                      <a16:creationId xmlns:a16="http://schemas.microsoft.com/office/drawing/2014/main" id="{FCFF8344-606E-44B5-8F92-A5F51BA525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7" y="3560"/>
                  <a:ext cx="36" cy="10"/>
                </a:xfrm>
                <a:custGeom>
                  <a:avLst/>
                  <a:gdLst>
                    <a:gd name="T0" fmla="*/ 0 w 73"/>
                    <a:gd name="T1" fmla="*/ 0 h 29"/>
                    <a:gd name="T2" fmla="*/ 0 w 73"/>
                    <a:gd name="T3" fmla="*/ 0 h 29"/>
                    <a:gd name="T4" fmla="*/ 0 w 73"/>
                    <a:gd name="T5" fmla="*/ 0 h 29"/>
                    <a:gd name="T6" fmla="*/ 0 w 73"/>
                    <a:gd name="T7" fmla="*/ 0 h 29"/>
                    <a:gd name="T8" fmla="*/ 0 w 73"/>
                    <a:gd name="T9" fmla="*/ 0 h 29"/>
                    <a:gd name="T10" fmla="*/ 0 w 73"/>
                    <a:gd name="T11" fmla="*/ 0 h 29"/>
                    <a:gd name="T12" fmla="*/ 0 w 73"/>
                    <a:gd name="T13" fmla="*/ 0 h 29"/>
                    <a:gd name="T14" fmla="*/ 0 w 73"/>
                    <a:gd name="T15" fmla="*/ 0 h 29"/>
                    <a:gd name="T16" fmla="*/ 0 w 73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29"/>
                    <a:gd name="T29" fmla="*/ 73 w 73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29">
                      <a:moveTo>
                        <a:pt x="2" y="0"/>
                      </a:moveTo>
                      <a:lnTo>
                        <a:pt x="49" y="0"/>
                      </a:lnTo>
                      <a:lnTo>
                        <a:pt x="50" y="2"/>
                      </a:lnTo>
                      <a:lnTo>
                        <a:pt x="55" y="11"/>
                      </a:lnTo>
                      <a:lnTo>
                        <a:pt x="73" y="29"/>
                      </a:lnTo>
                      <a:lnTo>
                        <a:pt x="17" y="29"/>
                      </a:lnTo>
                      <a:lnTo>
                        <a:pt x="8" y="20"/>
                      </a:lnTo>
                      <a:lnTo>
                        <a:pt x="0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33" name="Freeform 293">
                  <a:extLst>
                    <a:ext uri="{FF2B5EF4-FFF2-40B4-BE49-F238E27FC236}">
                      <a16:creationId xmlns:a16="http://schemas.microsoft.com/office/drawing/2014/main" id="{B6581454-A516-4169-AEDB-0CB6C1D79C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9" y="3571"/>
                  <a:ext cx="42" cy="11"/>
                </a:xfrm>
                <a:custGeom>
                  <a:avLst/>
                  <a:gdLst>
                    <a:gd name="T0" fmla="*/ 0 w 83"/>
                    <a:gd name="T1" fmla="*/ 0 h 35"/>
                    <a:gd name="T2" fmla="*/ 1 w 83"/>
                    <a:gd name="T3" fmla="*/ 0 h 35"/>
                    <a:gd name="T4" fmla="*/ 1 w 83"/>
                    <a:gd name="T5" fmla="*/ 0 h 35"/>
                    <a:gd name="T6" fmla="*/ 1 w 83"/>
                    <a:gd name="T7" fmla="*/ 0 h 35"/>
                    <a:gd name="T8" fmla="*/ 1 w 83"/>
                    <a:gd name="T9" fmla="*/ 0 h 35"/>
                    <a:gd name="T10" fmla="*/ 1 w 83"/>
                    <a:gd name="T11" fmla="*/ 0 h 35"/>
                    <a:gd name="T12" fmla="*/ 0 w 83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5"/>
                    <a:gd name="T23" fmla="*/ 83 w 83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5">
                      <a:moveTo>
                        <a:pt x="0" y="35"/>
                      </a:moveTo>
                      <a:lnTo>
                        <a:pt x="2" y="19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45" name="Group 294">
                <a:extLst>
                  <a:ext uri="{FF2B5EF4-FFF2-40B4-BE49-F238E27FC236}">
                    <a16:creationId xmlns:a16="http://schemas.microsoft.com/office/drawing/2014/main" id="{CDEED7E6-BC70-406C-9BD1-19CDA909A4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" y="3572"/>
                <a:ext cx="49" cy="23"/>
                <a:chOff x="774" y="3572"/>
                <a:chExt cx="49" cy="23"/>
              </a:xfrm>
            </p:grpSpPr>
            <p:sp>
              <p:nvSpPr>
                <p:cNvPr id="11628" name="Freeform 295">
                  <a:extLst>
                    <a:ext uri="{FF2B5EF4-FFF2-40B4-BE49-F238E27FC236}">
                      <a16:creationId xmlns:a16="http://schemas.microsoft.com/office/drawing/2014/main" id="{4828307D-39A5-4E87-9A9A-06734AAC1F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" y="3572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5" y="68"/>
                      </a:moveTo>
                      <a:lnTo>
                        <a:pt x="0" y="25"/>
                      </a:lnTo>
                      <a:lnTo>
                        <a:pt x="9" y="0"/>
                      </a:lnTo>
                      <a:lnTo>
                        <a:pt x="25" y="30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29" name="Freeform 296">
                  <a:extLst>
                    <a:ext uri="{FF2B5EF4-FFF2-40B4-BE49-F238E27FC236}">
                      <a16:creationId xmlns:a16="http://schemas.microsoft.com/office/drawing/2014/main" id="{5A2AD158-677D-4931-A4C3-A89E82581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" y="3573"/>
                  <a:ext cx="38" cy="9"/>
                </a:xfrm>
                <a:custGeom>
                  <a:avLst/>
                  <a:gdLst>
                    <a:gd name="T0" fmla="*/ 1 w 75"/>
                    <a:gd name="T1" fmla="*/ 0 h 29"/>
                    <a:gd name="T2" fmla="*/ 1 w 75"/>
                    <a:gd name="T3" fmla="*/ 0 h 29"/>
                    <a:gd name="T4" fmla="*/ 1 w 75"/>
                    <a:gd name="T5" fmla="*/ 0 h 29"/>
                    <a:gd name="T6" fmla="*/ 1 w 75"/>
                    <a:gd name="T7" fmla="*/ 0 h 29"/>
                    <a:gd name="T8" fmla="*/ 1 w 75"/>
                    <a:gd name="T9" fmla="*/ 0 h 29"/>
                    <a:gd name="T10" fmla="*/ 1 w 75"/>
                    <a:gd name="T11" fmla="*/ 0 h 29"/>
                    <a:gd name="T12" fmla="*/ 1 w 75"/>
                    <a:gd name="T13" fmla="*/ 0 h 29"/>
                    <a:gd name="T14" fmla="*/ 0 w 75"/>
                    <a:gd name="T15" fmla="*/ 0 h 29"/>
                    <a:gd name="T16" fmla="*/ 1 w 75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5"/>
                    <a:gd name="T28" fmla="*/ 0 h 29"/>
                    <a:gd name="T29" fmla="*/ 75 w 75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5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5" y="29"/>
                      </a:lnTo>
                      <a:lnTo>
                        <a:pt x="18" y="29"/>
                      </a:lnTo>
                      <a:lnTo>
                        <a:pt x="10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30" name="Freeform 297">
                  <a:extLst>
                    <a:ext uri="{FF2B5EF4-FFF2-40B4-BE49-F238E27FC236}">
                      <a16:creationId xmlns:a16="http://schemas.microsoft.com/office/drawing/2014/main" id="{43D51911-75D9-4E34-B9E0-A0D76724E8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" y="3583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46" name="Group 298">
                <a:extLst>
                  <a:ext uri="{FF2B5EF4-FFF2-40B4-BE49-F238E27FC236}">
                    <a16:creationId xmlns:a16="http://schemas.microsoft.com/office/drawing/2014/main" id="{56551660-FE93-4CA6-B1EB-DEDE6E1321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" y="3585"/>
                <a:ext cx="49" cy="23"/>
                <a:chOff x="787" y="3585"/>
                <a:chExt cx="49" cy="23"/>
              </a:xfrm>
            </p:grpSpPr>
            <p:sp>
              <p:nvSpPr>
                <p:cNvPr id="11625" name="Freeform 299">
                  <a:extLst>
                    <a:ext uri="{FF2B5EF4-FFF2-40B4-BE49-F238E27FC236}">
                      <a16:creationId xmlns:a16="http://schemas.microsoft.com/office/drawing/2014/main" id="{D05A0BFF-3DDE-402A-9FF0-89CC4C2B58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" y="3585"/>
                  <a:ext cx="12" cy="23"/>
                </a:xfrm>
                <a:custGeom>
                  <a:avLst/>
                  <a:gdLst>
                    <a:gd name="T0" fmla="*/ 1 w 24"/>
                    <a:gd name="T1" fmla="*/ 0 h 68"/>
                    <a:gd name="T2" fmla="*/ 0 w 24"/>
                    <a:gd name="T3" fmla="*/ 0 h 68"/>
                    <a:gd name="T4" fmla="*/ 1 w 24"/>
                    <a:gd name="T5" fmla="*/ 0 h 68"/>
                    <a:gd name="T6" fmla="*/ 1 w 24"/>
                    <a:gd name="T7" fmla="*/ 0 h 68"/>
                    <a:gd name="T8" fmla="*/ 1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1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26" name="Freeform 300">
                  <a:extLst>
                    <a:ext uri="{FF2B5EF4-FFF2-40B4-BE49-F238E27FC236}">
                      <a16:creationId xmlns:a16="http://schemas.microsoft.com/office/drawing/2014/main" id="{61F8813F-CC2D-4AC3-963D-F726DF6EE0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2" y="3586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0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5" y="11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11" y="20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27" name="Freeform 301">
                  <a:extLst>
                    <a:ext uri="{FF2B5EF4-FFF2-40B4-BE49-F238E27FC236}">
                      <a16:creationId xmlns:a16="http://schemas.microsoft.com/office/drawing/2014/main" id="{F811E15F-72CC-4A26-BC05-874183BA9A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" y="3596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6" y="8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47" name="Group 302">
                <a:extLst>
                  <a:ext uri="{FF2B5EF4-FFF2-40B4-BE49-F238E27FC236}">
                    <a16:creationId xmlns:a16="http://schemas.microsoft.com/office/drawing/2014/main" id="{AD3221F1-8E4C-4981-8F86-77CB57412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9" y="3600"/>
                <a:ext cx="99" cy="73"/>
                <a:chOff x="799" y="3600"/>
                <a:chExt cx="99" cy="73"/>
              </a:xfrm>
            </p:grpSpPr>
            <p:grpSp>
              <p:nvGrpSpPr>
                <p:cNvPr id="11605" name="Group 303">
                  <a:extLst>
                    <a:ext uri="{FF2B5EF4-FFF2-40B4-BE49-F238E27FC236}">
                      <a16:creationId xmlns:a16="http://schemas.microsoft.com/office/drawing/2014/main" id="{B7C7A017-EAB1-45D1-9E71-8EB479B7C5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9" y="3600"/>
                  <a:ext cx="48" cy="23"/>
                  <a:chOff x="799" y="3600"/>
                  <a:chExt cx="48" cy="23"/>
                </a:xfrm>
              </p:grpSpPr>
              <p:sp>
                <p:nvSpPr>
                  <p:cNvPr id="11622" name="Freeform 304">
                    <a:extLst>
                      <a:ext uri="{FF2B5EF4-FFF2-40B4-BE49-F238E27FC236}">
                        <a16:creationId xmlns:a16="http://schemas.microsoft.com/office/drawing/2014/main" id="{DB7EDB8A-CAB4-447D-82C1-97B7C2CCB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9" y="3600"/>
                    <a:ext cx="12" cy="23"/>
                  </a:xfrm>
                  <a:custGeom>
                    <a:avLst/>
                    <a:gdLst>
                      <a:gd name="T0" fmla="*/ 0 w 25"/>
                      <a:gd name="T1" fmla="*/ 0 h 70"/>
                      <a:gd name="T2" fmla="*/ 0 w 25"/>
                      <a:gd name="T3" fmla="*/ 0 h 70"/>
                      <a:gd name="T4" fmla="*/ 0 w 25"/>
                      <a:gd name="T5" fmla="*/ 0 h 70"/>
                      <a:gd name="T6" fmla="*/ 0 w 25"/>
                      <a:gd name="T7" fmla="*/ 0 h 70"/>
                      <a:gd name="T8" fmla="*/ 0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4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3" name="Freeform 305">
                    <a:extLst>
                      <a:ext uri="{FF2B5EF4-FFF2-40B4-BE49-F238E27FC236}">
                        <a16:creationId xmlns:a16="http://schemas.microsoft.com/office/drawing/2014/main" id="{A09244EC-F53C-4DFD-928E-C7EEFC28BD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600"/>
                    <a:ext cx="38" cy="11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4"/>
                        </a:lnTo>
                        <a:lnTo>
                          <a:pt x="56" y="13"/>
                        </a:lnTo>
                        <a:lnTo>
                          <a:pt x="75" y="31"/>
                        </a:lnTo>
                        <a:lnTo>
                          <a:pt x="18" y="31"/>
                        </a:lnTo>
                        <a:lnTo>
                          <a:pt x="9" y="22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4" name="Freeform 306">
                    <a:extLst>
                      <a:ext uri="{FF2B5EF4-FFF2-40B4-BE49-F238E27FC236}">
                        <a16:creationId xmlns:a16="http://schemas.microsoft.com/office/drawing/2014/main" id="{A8BB8A12-7B8E-4828-8F3E-AAA14B2862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7" y="3611"/>
                    <a:ext cx="40" cy="12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0 w 82"/>
                      <a:gd name="T3" fmla="*/ 0 h 38"/>
                      <a:gd name="T4" fmla="*/ 0 w 82"/>
                      <a:gd name="T5" fmla="*/ 0 h 38"/>
                      <a:gd name="T6" fmla="*/ 0 w 82"/>
                      <a:gd name="T7" fmla="*/ 0 h 38"/>
                      <a:gd name="T8" fmla="*/ 0 w 82"/>
                      <a:gd name="T9" fmla="*/ 0 h 38"/>
                      <a:gd name="T10" fmla="*/ 0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2" y="22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06" name="Group 307">
                  <a:extLst>
                    <a:ext uri="{FF2B5EF4-FFF2-40B4-BE49-F238E27FC236}">
                      <a16:creationId xmlns:a16="http://schemas.microsoft.com/office/drawing/2014/main" id="{8F0AAC32-ECC9-4E33-AC75-D9B4EDE887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1" y="3612"/>
                  <a:ext cx="48" cy="23"/>
                  <a:chOff x="811" y="3612"/>
                  <a:chExt cx="48" cy="23"/>
                </a:xfrm>
              </p:grpSpPr>
              <p:sp>
                <p:nvSpPr>
                  <p:cNvPr id="11619" name="Freeform 308">
                    <a:extLst>
                      <a:ext uri="{FF2B5EF4-FFF2-40B4-BE49-F238E27FC236}">
                        <a16:creationId xmlns:a16="http://schemas.microsoft.com/office/drawing/2014/main" id="{8EBFF939-66AA-467E-82A5-CF44CFAAFB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1" y="3612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5" y="69"/>
                        </a:moveTo>
                        <a:lnTo>
                          <a:pt x="0" y="28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5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0" name="Freeform 309">
                    <a:extLst>
                      <a:ext uri="{FF2B5EF4-FFF2-40B4-BE49-F238E27FC236}">
                        <a16:creationId xmlns:a16="http://schemas.microsoft.com/office/drawing/2014/main" id="{BD457101-D43B-4391-BE3D-A8B04D8DCA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5" y="3613"/>
                    <a:ext cx="38" cy="10"/>
                  </a:xfrm>
                  <a:custGeom>
                    <a:avLst/>
                    <a:gdLst>
                      <a:gd name="T0" fmla="*/ 1 w 75"/>
                      <a:gd name="T1" fmla="*/ 0 h 32"/>
                      <a:gd name="T2" fmla="*/ 1 w 75"/>
                      <a:gd name="T3" fmla="*/ 0 h 32"/>
                      <a:gd name="T4" fmla="*/ 1 w 75"/>
                      <a:gd name="T5" fmla="*/ 0 h 32"/>
                      <a:gd name="T6" fmla="*/ 1 w 75"/>
                      <a:gd name="T7" fmla="*/ 0 h 32"/>
                      <a:gd name="T8" fmla="*/ 1 w 75"/>
                      <a:gd name="T9" fmla="*/ 0 h 32"/>
                      <a:gd name="T10" fmla="*/ 1 w 75"/>
                      <a:gd name="T11" fmla="*/ 0 h 32"/>
                      <a:gd name="T12" fmla="*/ 1 w 75"/>
                      <a:gd name="T13" fmla="*/ 0 h 32"/>
                      <a:gd name="T14" fmla="*/ 0 w 75"/>
                      <a:gd name="T15" fmla="*/ 0 h 32"/>
                      <a:gd name="T16" fmla="*/ 1 w 75"/>
                      <a:gd name="T17" fmla="*/ 0 h 32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2"/>
                      <a:gd name="T29" fmla="*/ 75 w 75"/>
                      <a:gd name="T30" fmla="*/ 32 h 32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2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3"/>
                        </a:lnTo>
                        <a:lnTo>
                          <a:pt x="57" y="15"/>
                        </a:lnTo>
                        <a:lnTo>
                          <a:pt x="75" y="32"/>
                        </a:lnTo>
                        <a:lnTo>
                          <a:pt x="19" y="32"/>
                        </a:lnTo>
                        <a:lnTo>
                          <a:pt x="10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21" name="Freeform 310">
                    <a:extLst>
                      <a:ext uri="{FF2B5EF4-FFF2-40B4-BE49-F238E27FC236}">
                        <a16:creationId xmlns:a16="http://schemas.microsoft.com/office/drawing/2014/main" id="{46586800-C5BA-4BA4-8901-2387B35215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9" y="3623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1" y="21"/>
                        </a:lnTo>
                        <a:lnTo>
                          <a:pt x="7" y="8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07" name="Group 311">
                  <a:extLst>
                    <a:ext uri="{FF2B5EF4-FFF2-40B4-BE49-F238E27FC236}">
                      <a16:creationId xmlns:a16="http://schemas.microsoft.com/office/drawing/2014/main" id="{12E1F6E6-56BD-4CE9-820B-36039E3A07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3" y="3625"/>
                  <a:ext cx="49" cy="23"/>
                  <a:chOff x="823" y="3625"/>
                  <a:chExt cx="49" cy="23"/>
                </a:xfrm>
              </p:grpSpPr>
              <p:sp>
                <p:nvSpPr>
                  <p:cNvPr id="11616" name="Freeform 312">
                    <a:extLst>
                      <a:ext uri="{FF2B5EF4-FFF2-40B4-BE49-F238E27FC236}">
                        <a16:creationId xmlns:a16="http://schemas.microsoft.com/office/drawing/2014/main" id="{1665E644-3DEC-4660-9B00-D2EC9DA474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3" y="3625"/>
                    <a:ext cx="13" cy="23"/>
                  </a:xfrm>
                  <a:custGeom>
                    <a:avLst/>
                    <a:gdLst>
                      <a:gd name="T0" fmla="*/ 1 w 25"/>
                      <a:gd name="T1" fmla="*/ 0 h 68"/>
                      <a:gd name="T2" fmla="*/ 0 w 25"/>
                      <a:gd name="T3" fmla="*/ 0 h 68"/>
                      <a:gd name="T4" fmla="*/ 1 w 25"/>
                      <a:gd name="T5" fmla="*/ 0 h 68"/>
                      <a:gd name="T6" fmla="*/ 1 w 25"/>
                      <a:gd name="T7" fmla="*/ 0 h 68"/>
                      <a:gd name="T8" fmla="*/ 1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0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7" name="Freeform 313">
                    <a:extLst>
                      <a:ext uri="{FF2B5EF4-FFF2-40B4-BE49-F238E27FC236}">
                        <a16:creationId xmlns:a16="http://schemas.microsoft.com/office/drawing/2014/main" id="{C90BA19B-A8FF-41B5-A451-476B26219C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8" y="3626"/>
                    <a:ext cx="37" cy="9"/>
                  </a:xfrm>
                  <a:custGeom>
                    <a:avLst/>
                    <a:gdLst>
                      <a:gd name="T0" fmla="*/ 1 w 73"/>
                      <a:gd name="T1" fmla="*/ 0 h 29"/>
                      <a:gd name="T2" fmla="*/ 1 w 73"/>
                      <a:gd name="T3" fmla="*/ 0 h 29"/>
                      <a:gd name="T4" fmla="*/ 1 w 73"/>
                      <a:gd name="T5" fmla="*/ 0 h 29"/>
                      <a:gd name="T6" fmla="*/ 1 w 73"/>
                      <a:gd name="T7" fmla="*/ 0 h 29"/>
                      <a:gd name="T8" fmla="*/ 1 w 73"/>
                      <a:gd name="T9" fmla="*/ 0 h 29"/>
                      <a:gd name="T10" fmla="*/ 1 w 73"/>
                      <a:gd name="T11" fmla="*/ 0 h 29"/>
                      <a:gd name="T12" fmla="*/ 1 w 73"/>
                      <a:gd name="T13" fmla="*/ 0 h 29"/>
                      <a:gd name="T14" fmla="*/ 0 w 73"/>
                      <a:gd name="T15" fmla="*/ 0 h 29"/>
                      <a:gd name="T16" fmla="*/ 1 w 73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3"/>
                      <a:gd name="T28" fmla="*/ 0 h 29"/>
                      <a:gd name="T29" fmla="*/ 73 w 73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3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2"/>
                        </a:lnTo>
                        <a:lnTo>
                          <a:pt x="56" y="11"/>
                        </a:lnTo>
                        <a:lnTo>
                          <a:pt x="73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8" name="Freeform 314">
                    <a:extLst>
                      <a:ext uri="{FF2B5EF4-FFF2-40B4-BE49-F238E27FC236}">
                        <a16:creationId xmlns:a16="http://schemas.microsoft.com/office/drawing/2014/main" id="{8551C312-F684-44C6-BC12-47B9AEC0E6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2" y="3636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6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08" name="Group 315">
                  <a:extLst>
                    <a:ext uri="{FF2B5EF4-FFF2-40B4-BE49-F238E27FC236}">
                      <a16:creationId xmlns:a16="http://schemas.microsoft.com/office/drawing/2014/main" id="{3FFDBE78-57DC-4167-9036-E2AAB7257D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638"/>
                  <a:ext cx="50" cy="22"/>
                  <a:chOff x="836" y="3638"/>
                  <a:chExt cx="50" cy="22"/>
                </a:xfrm>
              </p:grpSpPr>
              <p:sp>
                <p:nvSpPr>
                  <p:cNvPr id="11613" name="Freeform 316">
                    <a:extLst>
                      <a:ext uri="{FF2B5EF4-FFF2-40B4-BE49-F238E27FC236}">
                        <a16:creationId xmlns:a16="http://schemas.microsoft.com/office/drawing/2014/main" id="{335C9E48-6F0B-4EFF-AB9B-589256481B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6" y="3638"/>
                    <a:ext cx="12" cy="22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6" y="68"/>
                        </a:moveTo>
                        <a:lnTo>
                          <a:pt x="0" y="27"/>
                        </a:lnTo>
                        <a:lnTo>
                          <a:pt x="12" y="0"/>
                        </a:lnTo>
                        <a:lnTo>
                          <a:pt x="25" y="31"/>
                        </a:lnTo>
                        <a:lnTo>
                          <a:pt x="16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4" name="Freeform 317">
                    <a:extLst>
                      <a:ext uri="{FF2B5EF4-FFF2-40B4-BE49-F238E27FC236}">
                        <a16:creationId xmlns:a16="http://schemas.microsoft.com/office/drawing/2014/main" id="{5892F9DC-28D3-48C8-844A-6C8EAC820D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2" y="3638"/>
                    <a:ext cx="36" cy="10"/>
                  </a:xfrm>
                  <a:custGeom>
                    <a:avLst/>
                    <a:gdLst>
                      <a:gd name="T0" fmla="*/ 1 w 72"/>
                      <a:gd name="T1" fmla="*/ 0 h 30"/>
                      <a:gd name="T2" fmla="*/ 1 w 72"/>
                      <a:gd name="T3" fmla="*/ 0 h 30"/>
                      <a:gd name="T4" fmla="*/ 1 w 72"/>
                      <a:gd name="T5" fmla="*/ 0 h 30"/>
                      <a:gd name="T6" fmla="*/ 1 w 72"/>
                      <a:gd name="T7" fmla="*/ 0 h 30"/>
                      <a:gd name="T8" fmla="*/ 1 w 72"/>
                      <a:gd name="T9" fmla="*/ 0 h 30"/>
                      <a:gd name="T10" fmla="*/ 1 w 72"/>
                      <a:gd name="T11" fmla="*/ 0 h 30"/>
                      <a:gd name="T12" fmla="*/ 1 w 72"/>
                      <a:gd name="T13" fmla="*/ 0 h 30"/>
                      <a:gd name="T14" fmla="*/ 0 w 72"/>
                      <a:gd name="T15" fmla="*/ 0 h 30"/>
                      <a:gd name="T16" fmla="*/ 1 w 72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2"/>
                      <a:gd name="T28" fmla="*/ 0 h 30"/>
                      <a:gd name="T29" fmla="*/ 72 w 72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2" h="30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1" y="3"/>
                        </a:lnTo>
                        <a:lnTo>
                          <a:pt x="55" y="12"/>
                        </a:lnTo>
                        <a:lnTo>
                          <a:pt x="72" y="30"/>
                        </a:lnTo>
                        <a:lnTo>
                          <a:pt x="17" y="30"/>
                        </a:lnTo>
                        <a:lnTo>
                          <a:pt x="8" y="21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5" name="Freeform 318">
                    <a:extLst>
                      <a:ext uri="{FF2B5EF4-FFF2-40B4-BE49-F238E27FC236}">
                        <a16:creationId xmlns:a16="http://schemas.microsoft.com/office/drawing/2014/main" id="{DFBC3971-C14C-4F99-8673-0C429EA258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4" y="3648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7" y="8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09" name="Group 319">
                  <a:extLst>
                    <a:ext uri="{FF2B5EF4-FFF2-40B4-BE49-F238E27FC236}">
                      <a16:creationId xmlns:a16="http://schemas.microsoft.com/office/drawing/2014/main" id="{A4D0B6A2-FD83-4E61-9A25-FF4AC90EDA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9" y="3651"/>
                  <a:ext cx="49" cy="22"/>
                  <a:chOff x="849" y="3651"/>
                  <a:chExt cx="49" cy="22"/>
                </a:xfrm>
              </p:grpSpPr>
              <p:sp>
                <p:nvSpPr>
                  <p:cNvPr id="11610" name="Freeform 320">
                    <a:extLst>
                      <a:ext uri="{FF2B5EF4-FFF2-40B4-BE49-F238E27FC236}">
                        <a16:creationId xmlns:a16="http://schemas.microsoft.com/office/drawing/2014/main" id="{5245BE97-3611-45FF-ADE8-3029199AB6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9" y="3651"/>
                    <a:ext cx="12" cy="22"/>
                  </a:xfrm>
                  <a:custGeom>
                    <a:avLst/>
                    <a:gdLst>
                      <a:gd name="T0" fmla="*/ 0 w 25"/>
                      <a:gd name="T1" fmla="*/ 0 h 67"/>
                      <a:gd name="T2" fmla="*/ 0 w 25"/>
                      <a:gd name="T3" fmla="*/ 0 h 67"/>
                      <a:gd name="T4" fmla="*/ 0 w 25"/>
                      <a:gd name="T5" fmla="*/ 0 h 67"/>
                      <a:gd name="T6" fmla="*/ 0 w 25"/>
                      <a:gd name="T7" fmla="*/ 0 h 67"/>
                      <a:gd name="T8" fmla="*/ 0 w 25"/>
                      <a:gd name="T9" fmla="*/ 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7"/>
                      <a:gd name="T17" fmla="*/ 25 w 25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7">
                        <a:moveTo>
                          <a:pt x="15" y="67"/>
                        </a:moveTo>
                        <a:lnTo>
                          <a:pt x="0" y="26"/>
                        </a:lnTo>
                        <a:lnTo>
                          <a:pt x="10" y="0"/>
                        </a:lnTo>
                        <a:lnTo>
                          <a:pt x="25" y="30"/>
                        </a:lnTo>
                        <a:lnTo>
                          <a:pt x="15" y="67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1" name="Freeform 321">
                    <a:extLst>
                      <a:ext uri="{FF2B5EF4-FFF2-40B4-BE49-F238E27FC236}">
                        <a16:creationId xmlns:a16="http://schemas.microsoft.com/office/drawing/2014/main" id="{130A4446-35FB-48D7-8C3E-95BE3986FC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4" y="3651"/>
                    <a:ext cx="37" cy="10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49" y="0"/>
                        </a:lnTo>
                        <a:lnTo>
                          <a:pt x="50" y="2"/>
                        </a:lnTo>
                        <a:lnTo>
                          <a:pt x="57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9" y="20"/>
                        </a:lnTo>
                        <a:lnTo>
                          <a:pt x="0" y="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12" name="Freeform 322">
                    <a:extLst>
                      <a:ext uri="{FF2B5EF4-FFF2-40B4-BE49-F238E27FC236}">
                        <a16:creationId xmlns:a16="http://schemas.microsoft.com/office/drawing/2014/main" id="{BC35A04D-2F17-4A06-A149-89C79B8259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7" y="3662"/>
                    <a:ext cx="41" cy="11"/>
                  </a:xfrm>
                  <a:custGeom>
                    <a:avLst/>
                    <a:gdLst>
                      <a:gd name="T0" fmla="*/ 0 w 81"/>
                      <a:gd name="T1" fmla="*/ 0 h 35"/>
                      <a:gd name="T2" fmla="*/ 1 w 81"/>
                      <a:gd name="T3" fmla="*/ 0 h 35"/>
                      <a:gd name="T4" fmla="*/ 1 w 81"/>
                      <a:gd name="T5" fmla="*/ 0 h 35"/>
                      <a:gd name="T6" fmla="*/ 1 w 81"/>
                      <a:gd name="T7" fmla="*/ 0 h 35"/>
                      <a:gd name="T8" fmla="*/ 1 w 81"/>
                      <a:gd name="T9" fmla="*/ 0 h 35"/>
                      <a:gd name="T10" fmla="*/ 1 w 81"/>
                      <a:gd name="T11" fmla="*/ 0 h 35"/>
                      <a:gd name="T12" fmla="*/ 0 w 81"/>
                      <a:gd name="T13" fmla="*/ 0 h 3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1"/>
                      <a:gd name="T22" fmla="*/ 0 h 35"/>
                      <a:gd name="T23" fmla="*/ 81 w 81"/>
                      <a:gd name="T24" fmla="*/ 35 h 3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1" h="35">
                        <a:moveTo>
                          <a:pt x="0" y="35"/>
                        </a:moveTo>
                        <a:lnTo>
                          <a:pt x="1" y="19"/>
                        </a:lnTo>
                        <a:lnTo>
                          <a:pt x="5" y="7"/>
                        </a:lnTo>
                        <a:lnTo>
                          <a:pt x="10" y="0"/>
                        </a:lnTo>
                        <a:lnTo>
                          <a:pt x="67" y="0"/>
                        </a:lnTo>
                        <a:lnTo>
                          <a:pt x="81" y="35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48" name="Group 323">
                <a:extLst>
                  <a:ext uri="{FF2B5EF4-FFF2-40B4-BE49-F238E27FC236}">
                    <a16:creationId xmlns:a16="http://schemas.microsoft.com/office/drawing/2014/main" id="{7FD44682-166A-4F92-9E51-3ED64CF536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1" y="3665"/>
                <a:ext cx="99" cy="74"/>
                <a:chOff x="861" y="3665"/>
                <a:chExt cx="99" cy="74"/>
              </a:xfrm>
            </p:grpSpPr>
            <p:grpSp>
              <p:nvGrpSpPr>
                <p:cNvPr id="11585" name="Group 324">
                  <a:extLst>
                    <a:ext uri="{FF2B5EF4-FFF2-40B4-BE49-F238E27FC236}">
                      <a16:creationId xmlns:a16="http://schemas.microsoft.com/office/drawing/2014/main" id="{2E603102-CF87-4444-8112-3976211383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1" y="3665"/>
                  <a:ext cx="50" cy="23"/>
                  <a:chOff x="861" y="3665"/>
                  <a:chExt cx="50" cy="23"/>
                </a:xfrm>
              </p:grpSpPr>
              <p:sp>
                <p:nvSpPr>
                  <p:cNvPr id="11602" name="Freeform 325">
                    <a:extLst>
                      <a:ext uri="{FF2B5EF4-FFF2-40B4-BE49-F238E27FC236}">
                        <a16:creationId xmlns:a16="http://schemas.microsoft.com/office/drawing/2014/main" id="{ADA8A5B0-F120-4A0E-B1D8-DA54456065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1" y="3665"/>
                    <a:ext cx="12" cy="23"/>
                  </a:xfrm>
                  <a:custGeom>
                    <a:avLst/>
                    <a:gdLst>
                      <a:gd name="T0" fmla="*/ 0 w 25"/>
                      <a:gd name="T1" fmla="*/ 0 h 69"/>
                      <a:gd name="T2" fmla="*/ 0 w 25"/>
                      <a:gd name="T3" fmla="*/ 0 h 69"/>
                      <a:gd name="T4" fmla="*/ 0 w 25"/>
                      <a:gd name="T5" fmla="*/ 0 h 69"/>
                      <a:gd name="T6" fmla="*/ 0 w 25"/>
                      <a:gd name="T7" fmla="*/ 0 h 69"/>
                      <a:gd name="T8" fmla="*/ 0 w 25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9"/>
                      <a:gd name="T17" fmla="*/ 25 w 25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9">
                        <a:moveTo>
                          <a:pt x="16" y="69"/>
                        </a:moveTo>
                        <a:lnTo>
                          <a:pt x="0" y="27"/>
                        </a:lnTo>
                        <a:lnTo>
                          <a:pt x="11" y="0"/>
                        </a:lnTo>
                        <a:lnTo>
                          <a:pt x="25" y="32"/>
                        </a:lnTo>
                        <a:lnTo>
                          <a:pt x="16" y="6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3" name="Freeform 326">
                    <a:extLst>
                      <a:ext uri="{FF2B5EF4-FFF2-40B4-BE49-F238E27FC236}">
                        <a16:creationId xmlns:a16="http://schemas.microsoft.com/office/drawing/2014/main" id="{F795937C-9E69-4CAF-92A3-E3A37D1DC7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5" y="3666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4"/>
                        </a:lnTo>
                        <a:lnTo>
                          <a:pt x="57" y="13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1" y="22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4" name="Freeform 327">
                    <a:extLst>
                      <a:ext uri="{FF2B5EF4-FFF2-40B4-BE49-F238E27FC236}">
                        <a16:creationId xmlns:a16="http://schemas.microsoft.com/office/drawing/2014/main" id="{ACE03F00-3A94-49C9-93BC-C576804E1E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69" y="3676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2" y="20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7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586" name="Group 328">
                  <a:extLst>
                    <a:ext uri="{FF2B5EF4-FFF2-40B4-BE49-F238E27FC236}">
                      <a16:creationId xmlns:a16="http://schemas.microsoft.com/office/drawing/2014/main" id="{59C8D523-4FCD-48A0-ADD0-7C0CF596C6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3" y="3678"/>
                  <a:ext cx="49" cy="23"/>
                  <a:chOff x="873" y="3678"/>
                  <a:chExt cx="49" cy="23"/>
                </a:xfrm>
              </p:grpSpPr>
              <p:sp>
                <p:nvSpPr>
                  <p:cNvPr id="11599" name="Freeform 329">
                    <a:extLst>
                      <a:ext uri="{FF2B5EF4-FFF2-40B4-BE49-F238E27FC236}">
                        <a16:creationId xmlns:a16="http://schemas.microsoft.com/office/drawing/2014/main" id="{3F1E58D7-3E3D-4A52-8FEA-02ABC2D66C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3" y="3678"/>
                    <a:ext cx="13" cy="23"/>
                  </a:xfrm>
                  <a:custGeom>
                    <a:avLst/>
                    <a:gdLst>
                      <a:gd name="T0" fmla="*/ 1 w 25"/>
                      <a:gd name="T1" fmla="*/ 0 h 70"/>
                      <a:gd name="T2" fmla="*/ 0 w 25"/>
                      <a:gd name="T3" fmla="*/ 0 h 70"/>
                      <a:gd name="T4" fmla="*/ 1 w 25"/>
                      <a:gd name="T5" fmla="*/ 0 h 70"/>
                      <a:gd name="T6" fmla="*/ 1 w 25"/>
                      <a:gd name="T7" fmla="*/ 0 h 70"/>
                      <a:gd name="T8" fmla="*/ 1 w 25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70"/>
                      <a:gd name="T17" fmla="*/ 25 w 25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70">
                        <a:moveTo>
                          <a:pt x="13" y="70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5" y="31"/>
                        </a:lnTo>
                        <a:lnTo>
                          <a:pt x="13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0" name="Freeform 330">
                    <a:extLst>
                      <a:ext uri="{FF2B5EF4-FFF2-40B4-BE49-F238E27FC236}">
                        <a16:creationId xmlns:a16="http://schemas.microsoft.com/office/drawing/2014/main" id="{C8D0DB70-4F04-4D68-B3FC-263BB36364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8" y="3678"/>
                    <a:ext cx="37" cy="10"/>
                  </a:xfrm>
                  <a:custGeom>
                    <a:avLst/>
                    <a:gdLst>
                      <a:gd name="T0" fmla="*/ 0 w 75"/>
                      <a:gd name="T1" fmla="*/ 0 h 30"/>
                      <a:gd name="T2" fmla="*/ 0 w 75"/>
                      <a:gd name="T3" fmla="*/ 0 h 30"/>
                      <a:gd name="T4" fmla="*/ 0 w 75"/>
                      <a:gd name="T5" fmla="*/ 0 h 30"/>
                      <a:gd name="T6" fmla="*/ 0 w 75"/>
                      <a:gd name="T7" fmla="*/ 0 h 30"/>
                      <a:gd name="T8" fmla="*/ 0 w 75"/>
                      <a:gd name="T9" fmla="*/ 0 h 30"/>
                      <a:gd name="T10" fmla="*/ 0 w 75"/>
                      <a:gd name="T11" fmla="*/ 0 h 30"/>
                      <a:gd name="T12" fmla="*/ 0 w 75"/>
                      <a:gd name="T13" fmla="*/ 0 h 30"/>
                      <a:gd name="T14" fmla="*/ 0 w 75"/>
                      <a:gd name="T15" fmla="*/ 0 h 30"/>
                      <a:gd name="T16" fmla="*/ 0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2" y="0"/>
                        </a:moveTo>
                        <a:lnTo>
                          <a:pt x="50" y="0"/>
                        </a:lnTo>
                        <a:lnTo>
                          <a:pt x="52" y="3"/>
                        </a:lnTo>
                        <a:lnTo>
                          <a:pt x="57" y="12"/>
                        </a:lnTo>
                        <a:lnTo>
                          <a:pt x="75" y="30"/>
                        </a:lnTo>
                        <a:lnTo>
                          <a:pt x="19" y="30"/>
                        </a:lnTo>
                        <a:lnTo>
                          <a:pt x="11" y="20"/>
                        </a:lnTo>
                        <a:lnTo>
                          <a:pt x="0" y="6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01" name="Freeform 331">
                    <a:extLst>
                      <a:ext uri="{FF2B5EF4-FFF2-40B4-BE49-F238E27FC236}">
                        <a16:creationId xmlns:a16="http://schemas.microsoft.com/office/drawing/2014/main" id="{97EA05BD-AB24-46FC-9F7E-12767026E3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0" y="3688"/>
                    <a:ext cx="42" cy="13"/>
                  </a:xfrm>
                  <a:custGeom>
                    <a:avLst/>
                    <a:gdLst>
                      <a:gd name="T0" fmla="*/ 0 w 82"/>
                      <a:gd name="T1" fmla="*/ 0 h 38"/>
                      <a:gd name="T2" fmla="*/ 1 w 82"/>
                      <a:gd name="T3" fmla="*/ 0 h 38"/>
                      <a:gd name="T4" fmla="*/ 1 w 82"/>
                      <a:gd name="T5" fmla="*/ 0 h 38"/>
                      <a:gd name="T6" fmla="*/ 1 w 82"/>
                      <a:gd name="T7" fmla="*/ 0 h 38"/>
                      <a:gd name="T8" fmla="*/ 1 w 82"/>
                      <a:gd name="T9" fmla="*/ 0 h 38"/>
                      <a:gd name="T10" fmla="*/ 1 w 82"/>
                      <a:gd name="T11" fmla="*/ 0 h 38"/>
                      <a:gd name="T12" fmla="*/ 0 w 82"/>
                      <a:gd name="T13" fmla="*/ 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8"/>
                      <a:gd name="T23" fmla="*/ 82 w 82"/>
                      <a:gd name="T24" fmla="*/ 38 h 38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8">
                        <a:moveTo>
                          <a:pt x="0" y="38"/>
                        </a:moveTo>
                        <a:lnTo>
                          <a:pt x="4" y="21"/>
                        </a:lnTo>
                        <a:lnTo>
                          <a:pt x="8" y="8"/>
                        </a:lnTo>
                        <a:lnTo>
                          <a:pt x="13" y="0"/>
                        </a:lnTo>
                        <a:lnTo>
                          <a:pt x="69" y="0"/>
                        </a:lnTo>
                        <a:lnTo>
                          <a:pt x="82" y="38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587" name="Group 332">
                  <a:extLst>
                    <a:ext uri="{FF2B5EF4-FFF2-40B4-BE49-F238E27FC236}">
                      <a16:creationId xmlns:a16="http://schemas.microsoft.com/office/drawing/2014/main" id="{7E41842F-6F25-4BBB-8C8D-B3EE34D3BD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6" y="3690"/>
                  <a:ext cx="49" cy="23"/>
                  <a:chOff x="886" y="3690"/>
                  <a:chExt cx="49" cy="23"/>
                </a:xfrm>
              </p:grpSpPr>
              <p:sp>
                <p:nvSpPr>
                  <p:cNvPr id="11596" name="Freeform 333">
                    <a:extLst>
                      <a:ext uri="{FF2B5EF4-FFF2-40B4-BE49-F238E27FC236}">
                        <a16:creationId xmlns:a16="http://schemas.microsoft.com/office/drawing/2014/main" id="{865FBF44-305D-4C6E-9C07-AEB2F68C7E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86" y="3690"/>
                    <a:ext cx="12" cy="23"/>
                  </a:xfrm>
                  <a:custGeom>
                    <a:avLst/>
                    <a:gdLst>
                      <a:gd name="T0" fmla="*/ 1 w 24"/>
                      <a:gd name="T1" fmla="*/ 0 h 70"/>
                      <a:gd name="T2" fmla="*/ 0 w 24"/>
                      <a:gd name="T3" fmla="*/ 0 h 70"/>
                      <a:gd name="T4" fmla="*/ 1 w 24"/>
                      <a:gd name="T5" fmla="*/ 0 h 70"/>
                      <a:gd name="T6" fmla="*/ 1 w 24"/>
                      <a:gd name="T7" fmla="*/ 0 h 70"/>
                      <a:gd name="T8" fmla="*/ 1 w 24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"/>
                      <a:gd name="T16" fmla="*/ 0 h 70"/>
                      <a:gd name="T17" fmla="*/ 24 w 24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" h="70">
                        <a:moveTo>
                          <a:pt x="14" y="70"/>
                        </a:moveTo>
                        <a:lnTo>
                          <a:pt x="0" y="29"/>
                        </a:lnTo>
                        <a:lnTo>
                          <a:pt x="10" y="0"/>
                        </a:lnTo>
                        <a:lnTo>
                          <a:pt x="24" y="33"/>
                        </a:lnTo>
                        <a:lnTo>
                          <a:pt x="14" y="7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7" name="Freeform 334">
                    <a:extLst>
                      <a:ext uri="{FF2B5EF4-FFF2-40B4-BE49-F238E27FC236}">
                        <a16:creationId xmlns:a16="http://schemas.microsoft.com/office/drawing/2014/main" id="{EE348FE8-5E90-4689-8C03-9560518EEB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0" y="3691"/>
                    <a:ext cx="38" cy="10"/>
                  </a:xfrm>
                  <a:custGeom>
                    <a:avLst/>
                    <a:gdLst>
                      <a:gd name="T0" fmla="*/ 1 w 75"/>
                      <a:gd name="T1" fmla="*/ 0 h 31"/>
                      <a:gd name="T2" fmla="*/ 1 w 75"/>
                      <a:gd name="T3" fmla="*/ 0 h 31"/>
                      <a:gd name="T4" fmla="*/ 1 w 75"/>
                      <a:gd name="T5" fmla="*/ 0 h 31"/>
                      <a:gd name="T6" fmla="*/ 1 w 75"/>
                      <a:gd name="T7" fmla="*/ 0 h 31"/>
                      <a:gd name="T8" fmla="*/ 1 w 75"/>
                      <a:gd name="T9" fmla="*/ 0 h 31"/>
                      <a:gd name="T10" fmla="*/ 1 w 75"/>
                      <a:gd name="T11" fmla="*/ 0 h 31"/>
                      <a:gd name="T12" fmla="*/ 1 w 75"/>
                      <a:gd name="T13" fmla="*/ 0 h 31"/>
                      <a:gd name="T14" fmla="*/ 0 w 75"/>
                      <a:gd name="T15" fmla="*/ 0 h 31"/>
                      <a:gd name="T16" fmla="*/ 1 w 75"/>
                      <a:gd name="T17" fmla="*/ 0 h 3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1"/>
                      <a:gd name="T29" fmla="*/ 75 w 75"/>
                      <a:gd name="T30" fmla="*/ 31 h 3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1">
                        <a:moveTo>
                          <a:pt x="3" y="0"/>
                        </a:moveTo>
                        <a:lnTo>
                          <a:pt x="52" y="0"/>
                        </a:lnTo>
                        <a:lnTo>
                          <a:pt x="53" y="2"/>
                        </a:lnTo>
                        <a:lnTo>
                          <a:pt x="57" y="11"/>
                        </a:lnTo>
                        <a:lnTo>
                          <a:pt x="75" y="31"/>
                        </a:lnTo>
                        <a:lnTo>
                          <a:pt x="19" y="31"/>
                        </a:lnTo>
                        <a:lnTo>
                          <a:pt x="10" y="22"/>
                        </a:lnTo>
                        <a:lnTo>
                          <a:pt x="0" y="6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8" name="Freeform 335">
                    <a:extLst>
                      <a:ext uri="{FF2B5EF4-FFF2-40B4-BE49-F238E27FC236}">
                        <a16:creationId xmlns:a16="http://schemas.microsoft.com/office/drawing/2014/main" id="{D1CDDD04-D1C1-4EBB-9465-690D51259D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3" y="3701"/>
                    <a:ext cx="42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1 w 83"/>
                      <a:gd name="T3" fmla="*/ 0 h 36"/>
                      <a:gd name="T4" fmla="*/ 1 w 83"/>
                      <a:gd name="T5" fmla="*/ 0 h 36"/>
                      <a:gd name="T6" fmla="*/ 1 w 83"/>
                      <a:gd name="T7" fmla="*/ 0 h 36"/>
                      <a:gd name="T8" fmla="*/ 1 w 83"/>
                      <a:gd name="T9" fmla="*/ 0 h 36"/>
                      <a:gd name="T10" fmla="*/ 1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8" y="7"/>
                        </a:lnTo>
                        <a:lnTo>
                          <a:pt x="12" y="0"/>
                        </a:lnTo>
                        <a:lnTo>
                          <a:pt x="68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588" name="Group 336">
                  <a:extLst>
                    <a:ext uri="{FF2B5EF4-FFF2-40B4-BE49-F238E27FC236}">
                      <a16:creationId xmlns:a16="http://schemas.microsoft.com/office/drawing/2014/main" id="{E35A9705-7C73-4E19-BF9D-47C97D6872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9" y="3703"/>
                  <a:ext cx="48" cy="23"/>
                  <a:chOff x="899" y="3703"/>
                  <a:chExt cx="48" cy="23"/>
                </a:xfrm>
              </p:grpSpPr>
              <p:sp>
                <p:nvSpPr>
                  <p:cNvPr id="11593" name="Freeform 337">
                    <a:extLst>
                      <a:ext uri="{FF2B5EF4-FFF2-40B4-BE49-F238E27FC236}">
                        <a16:creationId xmlns:a16="http://schemas.microsoft.com/office/drawing/2014/main" id="{931192E5-7B33-427F-A141-348F0180A9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9" y="3703"/>
                    <a:ext cx="12" cy="23"/>
                  </a:xfrm>
                  <a:custGeom>
                    <a:avLst/>
                    <a:gdLst>
                      <a:gd name="T0" fmla="*/ 0 w 25"/>
                      <a:gd name="T1" fmla="*/ 0 h 68"/>
                      <a:gd name="T2" fmla="*/ 0 w 25"/>
                      <a:gd name="T3" fmla="*/ 0 h 68"/>
                      <a:gd name="T4" fmla="*/ 0 w 25"/>
                      <a:gd name="T5" fmla="*/ 0 h 68"/>
                      <a:gd name="T6" fmla="*/ 0 w 25"/>
                      <a:gd name="T7" fmla="*/ 0 h 68"/>
                      <a:gd name="T8" fmla="*/ 0 w 25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"/>
                      <a:gd name="T16" fmla="*/ 0 h 68"/>
                      <a:gd name="T17" fmla="*/ 25 w 25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" h="68">
                        <a:moveTo>
                          <a:pt x="15" y="68"/>
                        </a:moveTo>
                        <a:lnTo>
                          <a:pt x="0" y="27"/>
                        </a:lnTo>
                        <a:lnTo>
                          <a:pt x="10" y="0"/>
                        </a:lnTo>
                        <a:lnTo>
                          <a:pt x="25" y="31"/>
                        </a:lnTo>
                        <a:lnTo>
                          <a:pt x="15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4" name="Freeform 338">
                    <a:extLst>
                      <a:ext uri="{FF2B5EF4-FFF2-40B4-BE49-F238E27FC236}">
                        <a16:creationId xmlns:a16="http://schemas.microsoft.com/office/drawing/2014/main" id="{4BA734AA-4BD4-4BCB-AFE9-7275488F3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3" y="3703"/>
                    <a:ext cx="38" cy="10"/>
                  </a:xfrm>
                  <a:custGeom>
                    <a:avLst/>
                    <a:gdLst>
                      <a:gd name="T0" fmla="*/ 1 w 75"/>
                      <a:gd name="T1" fmla="*/ 0 h 30"/>
                      <a:gd name="T2" fmla="*/ 1 w 75"/>
                      <a:gd name="T3" fmla="*/ 0 h 30"/>
                      <a:gd name="T4" fmla="*/ 1 w 75"/>
                      <a:gd name="T5" fmla="*/ 0 h 30"/>
                      <a:gd name="T6" fmla="*/ 1 w 75"/>
                      <a:gd name="T7" fmla="*/ 0 h 30"/>
                      <a:gd name="T8" fmla="*/ 1 w 75"/>
                      <a:gd name="T9" fmla="*/ 0 h 30"/>
                      <a:gd name="T10" fmla="*/ 1 w 75"/>
                      <a:gd name="T11" fmla="*/ 0 h 30"/>
                      <a:gd name="T12" fmla="*/ 1 w 75"/>
                      <a:gd name="T13" fmla="*/ 0 h 30"/>
                      <a:gd name="T14" fmla="*/ 0 w 75"/>
                      <a:gd name="T15" fmla="*/ 0 h 30"/>
                      <a:gd name="T16" fmla="*/ 1 w 75"/>
                      <a:gd name="T17" fmla="*/ 0 h 3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5"/>
                      <a:gd name="T28" fmla="*/ 0 h 30"/>
                      <a:gd name="T29" fmla="*/ 75 w 75"/>
                      <a:gd name="T30" fmla="*/ 30 h 30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5" h="30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6" y="12"/>
                        </a:lnTo>
                        <a:lnTo>
                          <a:pt x="75" y="30"/>
                        </a:lnTo>
                        <a:lnTo>
                          <a:pt x="18" y="30"/>
                        </a:lnTo>
                        <a:lnTo>
                          <a:pt x="9" y="21"/>
                        </a:lnTo>
                        <a:lnTo>
                          <a:pt x="0" y="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5" name="Freeform 339">
                    <a:extLst>
                      <a:ext uri="{FF2B5EF4-FFF2-40B4-BE49-F238E27FC236}">
                        <a16:creationId xmlns:a16="http://schemas.microsoft.com/office/drawing/2014/main" id="{880362FD-6C69-4B18-901F-701FB40891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07" y="3714"/>
                    <a:ext cx="40" cy="12"/>
                  </a:xfrm>
                  <a:custGeom>
                    <a:avLst/>
                    <a:gdLst>
                      <a:gd name="T0" fmla="*/ 0 w 82"/>
                      <a:gd name="T1" fmla="*/ 0 h 36"/>
                      <a:gd name="T2" fmla="*/ 0 w 82"/>
                      <a:gd name="T3" fmla="*/ 0 h 36"/>
                      <a:gd name="T4" fmla="*/ 0 w 82"/>
                      <a:gd name="T5" fmla="*/ 0 h 36"/>
                      <a:gd name="T6" fmla="*/ 0 w 82"/>
                      <a:gd name="T7" fmla="*/ 0 h 36"/>
                      <a:gd name="T8" fmla="*/ 0 w 82"/>
                      <a:gd name="T9" fmla="*/ 0 h 36"/>
                      <a:gd name="T10" fmla="*/ 0 w 82"/>
                      <a:gd name="T11" fmla="*/ 0 h 36"/>
                      <a:gd name="T12" fmla="*/ 0 w 82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2"/>
                      <a:gd name="T22" fmla="*/ 0 h 36"/>
                      <a:gd name="T23" fmla="*/ 82 w 82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2" h="36">
                        <a:moveTo>
                          <a:pt x="0" y="36"/>
                        </a:moveTo>
                        <a:lnTo>
                          <a:pt x="2" y="19"/>
                        </a:lnTo>
                        <a:lnTo>
                          <a:pt x="5" y="8"/>
                        </a:lnTo>
                        <a:lnTo>
                          <a:pt x="12" y="0"/>
                        </a:lnTo>
                        <a:lnTo>
                          <a:pt x="69" y="0"/>
                        </a:lnTo>
                        <a:lnTo>
                          <a:pt x="82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589" name="Group 340">
                  <a:extLst>
                    <a:ext uri="{FF2B5EF4-FFF2-40B4-BE49-F238E27FC236}">
                      <a16:creationId xmlns:a16="http://schemas.microsoft.com/office/drawing/2014/main" id="{5080C137-A81A-4914-B5B7-7B0D23D58F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2" y="3716"/>
                  <a:ext cx="48" cy="23"/>
                  <a:chOff x="912" y="3716"/>
                  <a:chExt cx="48" cy="23"/>
                </a:xfrm>
              </p:grpSpPr>
              <p:sp>
                <p:nvSpPr>
                  <p:cNvPr id="11590" name="Freeform 341">
                    <a:extLst>
                      <a:ext uri="{FF2B5EF4-FFF2-40B4-BE49-F238E27FC236}">
                        <a16:creationId xmlns:a16="http://schemas.microsoft.com/office/drawing/2014/main" id="{5C7065F7-8C8E-4E29-A866-FE3B485F4E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2" y="3716"/>
                    <a:ext cx="11" cy="23"/>
                  </a:xfrm>
                  <a:custGeom>
                    <a:avLst/>
                    <a:gdLst>
                      <a:gd name="T0" fmla="*/ 1 w 22"/>
                      <a:gd name="T1" fmla="*/ 0 h 68"/>
                      <a:gd name="T2" fmla="*/ 0 w 22"/>
                      <a:gd name="T3" fmla="*/ 0 h 68"/>
                      <a:gd name="T4" fmla="*/ 1 w 22"/>
                      <a:gd name="T5" fmla="*/ 0 h 68"/>
                      <a:gd name="T6" fmla="*/ 1 w 22"/>
                      <a:gd name="T7" fmla="*/ 0 h 68"/>
                      <a:gd name="T8" fmla="*/ 1 w 22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"/>
                      <a:gd name="T16" fmla="*/ 0 h 68"/>
                      <a:gd name="T17" fmla="*/ 22 w 22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" h="68">
                        <a:moveTo>
                          <a:pt x="13" y="68"/>
                        </a:moveTo>
                        <a:lnTo>
                          <a:pt x="0" y="27"/>
                        </a:lnTo>
                        <a:lnTo>
                          <a:pt x="9" y="0"/>
                        </a:lnTo>
                        <a:lnTo>
                          <a:pt x="22" y="30"/>
                        </a:lnTo>
                        <a:lnTo>
                          <a:pt x="13" y="68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1" name="Freeform 342">
                    <a:extLst>
                      <a:ext uri="{FF2B5EF4-FFF2-40B4-BE49-F238E27FC236}">
                        <a16:creationId xmlns:a16="http://schemas.microsoft.com/office/drawing/2014/main" id="{B5984045-88F8-44E8-B1B6-2EAD0F0363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6" y="3717"/>
                    <a:ext cx="37" cy="9"/>
                  </a:xfrm>
                  <a:custGeom>
                    <a:avLst/>
                    <a:gdLst>
                      <a:gd name="T0" fmla="*/ 1 w 74"/>
                      <a:gd name="T1" fmla="*/ 0 h 29"/>
                      <a:gd name="T2" fmla="*/ 1 w 74"/>
                      <a:gd name="T3" fmla="*/ 0 h 29"/>
                      <a:gd name="T4" fmla="*/ 1 w 74"/>
                      <a:gd name="T5" fmla="*/ 0 h 29"/>
                      <a:gd name="T6" fmla="*/ 1 w 74"/>
                      <a:gd name="T7" fmla="*/ 0 h 29"/>
                      <a:gd name="T8" fmla="*/ 1 w 74"/>
                      <a:gd name="T9" fmla="*/ 0 h 29"/>
                      <a:gd name="T10" fmla="*/ 1 w 74"/>
                      <a:gd name="T11" fmla="*/ 0 h 29"/>
                      <a:gd name="T12" fmla="*/ 1 w 74"/>
                      <a:gd name="T13" fmla="*/ 0 h 29"/>
                      <a:gd name="T14" fmla="*/ 0 w 74"/>
                      <a:gd name="T15" fmla="*/ 0 h 29"/>
                      <a:gd name="T16" fmla="*/ 1 w 74"/>
                      <a:gd name="T17" fmla="*/ 0 h 2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"/>
                      <a:gd name="T28" fmla="*/ 0 h 29"/>
                      <a:gd name="T29" fmla="*/ 74 w 74"/>
                      <a:gd name="T30" fmla="*/ 29 h 29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" h="29">
                        <a:moveTo>
                          <a:pt x="1" y="0"/>
                        </a:moveTo>
                        <a:lnTo>
                          <a:pt x="50" y="0"/>
                        </a:lnTo>
                        <a:lnTo>
                          <a:pt x="51" y="3"/>
                        </a:lnTo>
                        <a:lnTo>
                          <a:pt x="55" y="11"/>
                        </a:lnTo>
                        <a:lnTo>
                          <a:pt x="74" y="29"/>
                        </a:lnTo>
                        <a:lnTo>
                          <a:pt x="18" y="29"/>
                        </a:lnTo>
                        <a:lnTo>
                          <a:pt x="8" y="20"/>
                        </a:lnTo>
                        <a:lnTo>
                          <a:pt x="0" y="6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92" name="Freeform 343">
                    <a:extLst>
                      <a:ext uri="{FF2B5EF4-FFF2-40B4-BE49-F238E27FC236}">
                        <a16:creationId xmlns:a16="http://schemas.microsoft.com/office/drawing/2014/main" id="{5945B472-8A22-47C5-805D-428FFC96D6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19" y="3727"/>
                    <a:ext cx="41" cy="12"/>
                  </a:xfrm>
                  <a:custGeom>
                    <a:avLst/>
                    <a:gdLst>
                      <a:gd name="T0" fmla="*/ 0 w 83"/>
                      <a:gd name="T1" fmla="*/ 0 h 36"/>
                      <a:gd name="T2" fmla="*/ 0 w 83"/>
                      <a:gd name="T3" fmla="*/ 0 h 36"/>
                      <a:gd name="T4" fmla="*/ 0 w 83"/>
                      <a:gd name="T5" fmla="*/ 0 h 36"/>
                      <a:gd name="T6" fmla="*/ 0 w 83"/>
                      <a:gd name="T7" fmla="*/ 0 h 36"/>
                      <a:gd name="T8" fmla="*/ 0 w 83"/>
                      <a:gd name="T9" fmla="*/ 0 h 36"/>
                      <a:gd name="T10" fmla="*/ 0 w 83"/>
                      <a:gd name="T11" fmla="*/ 0 h 36"/>
                      <a:gd name="T12" fmla="*/ 0 w 83"/>
                      <a:gd name="T13" fmla="*/ 0 h 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83"/>
                      <a:gd name="T22" fmla="*/ 0 h 36"/>
                      <a:gd name="T23" fmla="*/ 83 w 83"/>
                      <a:gd name="T24" fmla="*/ 36 h 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83" h="36">
                        <a:moveTo>
                          <a:pt x="0" y="36"/>
                        </a:moveTo>
                        <a:lnTo>
                          <a:pt x="1" y="19"/>
                        </a:lnTo>
                        <a:lnTo>
                          <a:pt x="7" y="7"/>
                        </a:lnTo>
                        <a:lnTo>
                          <a:pt x="11" y="0"/>
                        </a:lnTo>
                        <a:lnTo>
                          <a:pt x="69" y="0"/>
                        </a:lnTo>
                        <a:lnTo>
                          <a:pt x="83" y="36"/>
                        </a:lnTo>
                        <a:lnTo>
                          <a:pt x="0" y="3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49" name="Group 344">
                <a:extLst>
                  <a:ext uri="{FF2B5EF4-FFF2-40B4-BE49-F238E27FC236}">
                    <a16:creationId xmlns:a16="http://schemas.microsoft.com/office/drawing/2014/main" id="{103F63DE-035F-4B3D-9663-92EA5D9059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2" y="3727"/>
                <a:ext cx="49" cy="23"/>
                <a:chOff x="922" y="3727"/>
                <a:chExt cx="49" cy="23"/>
              </a:xfrm>
            </p:grpSpPr>
            <p:sp>
              <p:nvSpPr>
                <p:cNvPr id="11582" name="Freeform 345">
                  <a:extLst>
                    <a:ext uri="{FF2B5EF4-FFF2-40B4-BE49-F238E27FC236}">
                      <a16:creationId xmlns:a16="http://schemas.microsoft.com/office/drawing/2014/main" id="{7648CFE6-04F7-4C8A-97CC-3753E80096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" y="3727"/>
                  <a:ext cx="12" cy="23"/>
                </a:xfrm>
                <a:custGeom>
                  <a:avLst/>
                  <a:gdLst>
                    <a:gd name="T0" fmla="*/ 1 w 24"/>
                    <a:gd name="T1" fmla="*/ 0 h 69"/>
                    <a:gd name="T2" fmla="*/ 0 w 24"/>
                    <a:gd name="T3" fmla="*/ 0 h 69"/>
                    <a:gd name="T4" fmla="*/ 1 w 24"/>
                    <a:gd name="T5" fmla="*/ 0 h 69"/>
                    <a:gd name="T6" fmla="*/ 1 w 24"/>
                    <a:gd name="T7" fmla="*/ 0 h 69"/>
                    <a:gd name="T8" fmla="*/ 1 w 24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9"/>
                    <a:gd name="T17" fmla="*/ 24 w 24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9">
                      <a:moveTo>
                        <a:pt x="15" y="69"/>
                      </a:moveTo>
                      <a:lnTo>
                        <a:pt x="0" y="27"/>
                      </a:lnTo>
                      <a:lnTo>
                        <a:pt x="11" y="0"/>
                      </a:lnTo>
                      <a:lnTo>
                        <a:pt x="24" y="32"/>
                      </a:lnTo>
                      <a:lnTo>
                        <a:pt x="15" y="69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3" name="Freeform 346">
                  <a:extLst>
                    <a:ext uri="{FF2B5EF4-FFF2-40B4-BE49-F238E27FC236}">
                      <a16:creationId xmlns:a16="http://schemas.microsoft.com/office/drawing/2014/main" id="{E94D9185-E7D3-4A55-BC0C-878BC5258C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" y="3728"/>
                  <a:ext cx="36" cy="10"/>
                </a:xfrm>
                <a:custGeom>
                  <a:avLst/>
                  <a:gdLst>
                    <a:gd name="T0" fmla="*/ 1 w 72"/>
                    <a:gd name="T1" fmla="*/ 0 h 31"/>
                    <a:gd name="T2" fmla="*/ 1 w 72"/>
                    <a:gd name="T3" fmla="*/ 0 h 31"/>
                    <a:gd name="T4" fmla="*/ 1 w 72"/>
                    <a:gd name="T5" fmla="*/ 0 h 31"/>
                    <a:gd name="T6" fmla="*/ 1 w 72"/>
                    <a:gd name="T7" fmla="*/ 0 h 31"/>
                    <a:gd name="T8" fmla="*/ 1 w 72"/>
                    <a:gd name="T9" fmla="*/ 0 h 31"/>
                    <a:gd name="T10" fmla="*/ 1 w 72"/>
                    <a:gd name="T11" fmla="*/ 0 h 31"/>
                    <a:gd name="T12" fmla="*/ 1 w 72"/>
                    <a:gd name="T13" fmla="*/ 0 h 31"/>
                    <a:gd name="T14" fmla="*/ 0 w 72"/>
                    <a:gd name="T15" fmla="*/ 0 h 31"/>
                    <a:gd name="T16" fmla="*/ 1 w 72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1"/>
                    <a:gd name="T29" fmla="*/ 72 w 72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1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4"/>
                      </a:lnTo>
                      <a:lnTo>
                        <a:pt x="56" y="13"/>
                      </a:lnTo>
                      <a:lnTo>
                        <a:pt x="72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4" name="Freeform 347">
                  <a:extLst>
                    <a:ext uri="{FF2B5EF4-FFF2-40B4-BE49-F238E27FC236}">
                      <a16:creationId xmlns:a16="http://schemas.microsoft.com/office/drawing/2014/main" id="{3975643F-30DD-444B-B89F-031659885F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" y="3738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20"/>
                      </a:lnTo>
                      <a:lnTo>
                        <a:pt x="7" y="7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50" name="Group 348">
                <a:extLst>
                  <a:ext uri="{FF2B5EF4-FFF2-40B4-BE49-F238E27FC236}">
                    <a16:creationId xmlns:a16="http://schemas.microsoft.com/office/drawing/2014/main" id="{CFC3C20A-F287-4DB4-8634-93914DE200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5" y="3526"/>
                <a:ext cx="44" cy="23"/>
                <a:chOff x="895" y="3526"/>
                <a:chExt cx="44" cy="23"/>
              </a:xfrm>
            </p:grpSpPr>
            <p:sp>
              <p:nvSpPr>
                <p:cNvPr id="11579" name="Freeform 349">
                  <a:extLst>
                    <a:ext uri="{FF2B5EF4-FFF2-40B4-BE49-F238E27FC236}">
                      <a16:creationId xmlns:a16="http://schemas.microsoft.com/office/drawing/2014/main" id="{7A932319-3959-43AA-A786-35B1219D22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5" y="3526"/>
                  <a:ext cx="19" cy="23"/>
                </a:xfrm>
                <a:custGeom>
                  <a:avLst/>
                  <a:gdLst>
                    <a:gd name="T0" fmla="*/ 1 w 38"/>
                    <a:gd name="T1" fmla="*/ 0 h 69"/>
                    <a:gd name="T2" fmla="*/ 0 w 38"/>
                    <a:gd name="T3" fmla="*/ 0 h 69"/>
                    <a:gd name="T4" fmla="*/ 1 w 38"/>
                    <a:gd name="T5" fmla="*/ 0 h 69"/>
                    <a:gd name="T6" fmla="*/ 1 w 38"/>
                    <a:gd name="T7" fmla="*/ 0 h 69"/>
                    <a:gd name="T8" fmla="*/ 1 w 38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69"/>
                    <a:gd name="T17" fmla="*/ 38 w 38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8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0" name="Freeform 350">
                  <a:extLst>
                    <a:ext uri="{FF2B5EF4-FFF2-40B4-BE49-F238E27FC236}">
                      <a16:creationId xmlns:a16="http://schemas.microsoft.com/office/drawing/2014/main" id="{D33D4410-2C6D-49FE-ACE2-0E7B3835F9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1" y="3526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5"/>
                      </a:lnTo>
                      <a:lnTo>
                        <a:pt x="23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1" name="Freeform 351">
                  <a:extLst>
                    <a:ext uri="{FF2B5EF4-FFF2-40B4-BE49-F238E27FC236}">
                      <a16:creationId xmlns:a16="http://schemas.microsoft.com/office/drawing/2014/main" id="{2E66EC43-5526-448F-827B-24ADA042E0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7" y="3538"/>
                  <a:ext cx="32" cy="11"/>
                </a:xfrm>
                <a:custGeom>
                  <a:avLst/>
                  <a:gdLst>
                    <a:gd name="T0" fmla="*/ 0 w 65"/>
                    <a:gd name="T1" fmla="*/ 0 h 31"/>
                    <a:gd name="T2" fmla="*/ 0 w 65"/>
                    <a:gd name="T3" fmla="*/ 0 h 31"/>
                    <a:gd name="T4" fmla="*/ 0 w 65"/>
                    <a:gd name="T5" fmla="*/ 0 h 31"/>
                    <a:gd name="T6" fmla="*/ 0 w 65"/>
                    <a:gd name="T7" fmla="*/ 0 h 31"/>
                    <a:gd name="T8" fmla="*/ 0 w 65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1"/>
                    <a:gd name="T17" fmla="*/ 65 w 65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1">
                      <a:moveTo>
                        <a:pt x="0" y="31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51" name="Group 352">
                <a:extLst>
                  <a:ext uri="{FF2B5EF4-FFF2-40B4-BE49-F238E27FC236}">
                    <a16:creationId xmlns:a16="http://schemas.microsoft.com/office/drawing/2014/main" id="{88BFB393-1E9D-45B6-8F37-3053AC4B31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7" y="3540"/>
                <a:ext cx="45" cy="22"/>
                <a:chOff x="907" y="3540"/>
                <a:chExt cx="45" cy="22"/>
              </a:xfrm>
            </p:grpSpPr>
            <p:sp>
              <p:nvSpPr>
                <p:cNvPr id="11576" name="Freeform 353">
                  <a:extLst>
                    <a:ext uri="{FF2B5EF4-FFF2-40B4-BE49-F238E27FC236}">
                      <a16:creationId xmlns:a16="http://schemas.microsoft.com/office/drawing/2014/main" id="{51539D2D-42A0-412A-A8E3-50DBE8F36A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7" y="3540"/>
                  <a:ext cx="20" cy="22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8"/>
                    <a:gd name="T17" fmla="*/ 39 w 39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8">
                      <a:moveTo>
                        <a:pt x="22" y="68"/>
                      </a:moveTo>
                      <a:lnTo>
                        <a:pt x="0" y="34"/>
                      </a:lnTo>
                      <a:lnTo>
                        <a:pt x="11" y="0"/>
                      </a:lnTo>
                      <a:lnTo>
                        <a:pt x="39" y="34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7" name="Freeform 354">
                  <a:extLst>
                    <a:ext uri="{FF2B5EF4-FFF2-40B4-BE49-F238E27FC236}">
                      <a16:creationId xmlns:a16="http://schemas.microsoft.com/office/drawing/2014/main" id="{43161235-F348-4C34-BBB9-3F2683BEBB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4" y="3540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8" name="Freeform 355">
                  <a:extLst>
                    <a:ext uri="{FF2B5EF4-FFF2-40B4-BE49-F238E27FC236}">
                      <a16:creationId xmlns:a16="http://schemas.microsoft.com/office/drawing/2014/main" id="{38AAAD6F-F187-474E-9C35-A6F6C7F06D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9" y="3552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1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52" name="Group 356">
                <a:extLst>
                  <a:ext uri="{FF2B5EF4-FFF2-40B4-BE49-F238E27FC236}">
                    <a16:creationId xmlns:a16="http://schemas.microsoft.com/office/drawing/2014/main" id="{DC94E991-4D09-49BC-8BF4-E83876E0EE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" y="3553"/>
                <a:ext cx="45" cy="23"/>
                <a:chOff x="920" y="3553"/>
                <a:chExt cx="45" cy="23"/>
              </a:xfrm>
            </p:grpSpPr>
            <p:sp>
              <p:nvSpPr>
                <p:cNvPr id="11573" name="Freeform 357">
                  <a:extLst>
                    <a:ext uri="{FF2B5EF4-FFF2-40B4-BE49-F238E27FC236}">
                      <a16:creationId xmlns:a16="http://schemas.microsoft.com/office/drawing/2014/main" id="{2FD4159A-CB43-40BB-9EA8-93808DD84F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0" y="3553"/>
                  <a:ext cx="20" cy="23"/>
                </a:xfrm>
                <a:custGeom>
                  <a:avLst/>
                  <a:gdLst>
                    <a:gd name="T0" fmla="*/ 0 w 41"/>
                    <a:gd name="T1" fmla="*/ 0 h 68"/>
                    <a:gd name="T2" fmla="*/ 0 w 41"/>
                    <a:gd name="T3" fmla="*/ 0 h 68"/>
                    <a:gd name="T4" fmla="*/ 0 w 41"/>
                    <a:gd name="T5" fmla="*/ 0 h 68"/>
                    <a:gd name="T6" fmla="*/ 0 w 41"/>
                    <a:gd name="T7" fmla="*/ 0 h 68"/>
                    <a:gd name="T8" fmla="*/ 0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68"/>
                    <a:gd name="T17" fmla="*/ 41 w 41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4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4" name="Freeform 358">
                  <a:extLst>
                    <a:ext uri="{FF2B5EF4-FFF2-40B4-BE49-F238E27FC236}">
                      <a16:creationId xmlns:a16="http://schemas.microsoft.com/office/drawing/2014/main" id="{6D04FF7D-A261-4472-9BEA-2ACBB3706F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" y="3554"/>
                  <a:ext cx="32" cy="11"/>
                </a:xfrm>
                <a:custGeom>
                  <a:avLst/>
                  <a:gdLst>
                    <a:gd name="T0" fmla="*/ 0 w 63"/>
                    <a:gd name="T1" fmla="*/ 0 h 33"/>
                    <a:gd name="T2" fmla="*/ 1 w 63"/>
                    <a:gd name="T3" fmla="*/ 0 h 33"/>
                    <a:gd name="T4" fmla="*/ 1 w 63"/>
                    <a:gd name="T5" fmla="*/ 0 h 33"/>
                    <a:gd name="T6" fmla="*/ 1 w 63"/>
                    <a:gd name="T7" fmla="*/ 0 h 33"/>
                    <a:gd name="T8" fmla="*/ 0 w 63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3"/>
                    <a:gd name="T17" fmla="*/ 63 w 63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3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3" y="33"/>
                      </a:lnTo>
                      <a:lnTo>
                        <a:pt x="24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5" name="Freeform 359">
                  <a:extLst>
                    <a:ext uri="{FF2B5EF4-FFF2-40B4-BE49-F238E27FC236}">
                      <a16:creationId xmlns:a16="http://schemas.microsoft.com/office/drawing/2014/main" id="{4F20385F-3275-4A73-A488-BD251C82C8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2" y="3566"/>
                  <a:ext cx="33" cy="10"/>
                </a:xfrm>
                <a:custGeom>
                  <a:avLst/>
                  <a:gdLst>
                    <a:gd name="T0" fmla="*/ 0 w 66"/>
                    <a:gd name="T1" fmla="*/ 0 h 30"/>
                    <a:gd name="T2" fmla="*/ 1 w 66"/>
                    <a:gd name="T3" fmla="*/ 0 h 30"/>
                    <a:gd name="T4" fmla="*/ 1 w 66"/>
                    <a:gd name="T5" fmla="*/ 0 h 30"/>
                    <a:gd name="T6" fmla="*/ 1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53" name="Group 360">
                <a:extLst>
                  <a:ext uri="{FF2B5EF4-FFF2-40B4-BE49-F238E27FC236}">
                    <a16:creationId xmlns:a16="http://schemas.microsoft.com/office/drawing/2014/main" id="{D9EB6D2A-4B41-44D5-AF02-5EF5D172B0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3566"/>
                <a:ext cx="44" cy="23"/>
                <a:chOff x="934" y="3566"/>
                <a:chExt cx="44" cy="23"/>
              </a:xfrm>
            </p:grpSpPr>
            <p:sp>
              <p:nvSpPr>
                <p:cNvPr id="11570" name="Freeform 361">
                  <a:extLst>
                    <a:ext uri="{FF2B5EF4-FFF2-40B4-BE49-F238E27FC236}">
                      <a16:creationId xmlns:a16="http://schemas.microsoft.com/office/drawing/2014/main" id="{EC90F2B1-26A6-46DF-BE9D-4F0D75276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4" y="3566"/>
                  <a:ext cx="19" cy="23"/>
                </a:xfrm>
                <a:custGeom>
                  <a:avLst/>
                  <a:gdLst>
                    <a:gd name="T0" fmla="*/ 0 w 40"/>
                    <a:gd name="T1" fmla="*/ 0 h 68"/>
                    <a:gd name="T2" fmla="*/ 0 w 40"/>
                    <a:gd name="T3" fmla="*/ 0 h 68"/>
                    <a:gd name="T4" fmla="*/ 0 w 40"/>
                    <a:gd name="T5" fmla="*/ 0 h 68"/>
                    <a:gd name="T6" fmla="*/ 0 w 40"/>
                    <a:gd name="T7" fmla="*/ 0 h 68"/>
                    <a:gd name="T8" fmla="*/ 0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8"/>
                    <a:gd name="T17" fmla="*/ 40 w 4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8">
                      <a:moveTo>
                        <a:pt x="22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1" name="Freeform 362">
                  <a:extLst>
                    <a:ext uri="{FF2B5EF4-FFF2-40B4-BE49-F238E27FC236}">
                      <a16:creationId xmlns:a16="http://schemas.microsoft.com/office/drawing/2014/main" id="{6406D405-DDC4-48AA-A59C-24FA1FFA4D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0" y="3567"/>
                  <a:ext cx="32" cy="11"/>
                </a:xfrm>
                <a:custGeom>
                  <a:avLst/>
                  <a:gdLst>
                    <a:gd name="T0" fmla="*/ 0 w 65"/>
                    <a:gd name="T1" fmla="*/ 0 h 35"/>
                    <a:gd name="T2" fmla="*/ 0 w 65"/>
                    <a:gd name="T3" fmla="*/ 0 h 35"/>
                    <a:gd name="T4" fmla="*/ 0 w 65"/>
                    <a:gd name="T5" fmla="*/ 0 h 35"/>
                    <a:gd name="T6" fmla="*/ 0 w 65"/>
                    <a:gd name="T7" fmla="*/ 0 h 35"/>
                    <a:gd name="T8" fmla="*/ 0 w 65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5"/>
                    <a:gd name="T17" fmla="*/ 65 w 65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5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2" name="Freeform 363">
                  <a:extLst>
                    <a:ext uri="{FF2B5EF4-FFF2-40B4-BE49-F238E27FC236}">
                      <a16:creationId xmlns:a16="http://schemas.microsoft.com/office/drawing/2014/main" id="{5A6E5FCB-5126-4A4D-9B81-778B58F5C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3579"/>
                  <a:ext cx="33" cy="9"/>
                </a:xfrm>
                <a:custGeom>
                  <a:avLst/>
                  <a:gdLst>
                    <a:gd name="T0" fmla="*/ 0 w 65"/>
                    <a:gd name="T1" fmla="*/ 0 h 28"/>
                    <a:gd name="T2" fmla="*/ 1 w 65"/>
                    <a:gd name="T3" fmla="*/ 0 h 28"/>
                    <a:gd name="T4" fmla="*/ 1 w 65"/>
                    <a:gd name="T5" fmla="*/ 0 h 28"/>
                    <a:gd name="T6" fmla="*/ 1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"/>
                    <a:gd name="T17" fmla="*/ 65 w 6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">
                      <a:moveTo>
                        <a:pt x="0" y="28"/>
                      </a:moveTo>
                      <a:lnTo>
                        <a:pt x="13" y="0"/>
                      </a:lnTo>
                      <a:lnTo>
                        <a:pt x="54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54" name="Group 364">
                <a:extLst>
                  <a:ext uri="{FF2B5EF4-FFF2-40B4-BE49-F238E27FC236}">
                    <a16:creationId xmlns:a16="http://schemas.microsoft.com/office/drawing/2014/main" id="{FC266422-06FC-4EC5-8352-EDE1B81AE6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9" y="3579"/>
                <a:ext cx="83" cy="63"/>
                <a:chOff x="949" y="3579"/>
                <a:chExt cx="83" cy="63"/>
              </a:xfrm>
            </p:grpSpPr>
            <p:grpSp>
              <p:nvGrpSpPr>
                <p:cNvPr id="11554" name="Group 365">
                  <a:extLst>
                    <a:ext uri="{FF2B5EF4-FFF2-40B4-BE49-F238E27FC236}">
                      <a16:creationId xmlns:a16="http://schemas.microsoft.com/office/drawing/2014/main" id="{98F69AAB-4248-48DA-A61E-8675AE2220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9" y="3579"/>
                  <a:ext cx="44" cy="23"/>
                  <a:chOff x="949" y="3579"/>
                  <a:chExt cx="44" cy="23"/>
                </a:xfrm>
              </p:grpSpPr>
              <p:sp>
                <p:nvSpPr>
                  <p:cNvPr id="11567" name="Freeform 366">
                    <a:extLst>
                      <a:ext uri="{FF2B5EF4-FFF2-40B4-BE49-F238E27FC236}">
                        <a16:creationId xmlns:a16="http://schemas.microsoft.com/office/drawing/2014/main" id="{A8C4F607-A487-4687-8958-AFD278223E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9" y="3579"/>
                    <a:ext cx="19" cy="23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8"/>
                      <a:gd name="T17" fmla="*/ 38 w 38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8">
                        <a:moveTo>
                          <a:pt x="21" y="68"/>
                        </a:moveTo>
                        <a:lnTo>
                          <a:pt x="0" y="32"/>
                        </a:lnTo>
                        <a:lnTo>
                          <a:pt x="11" y="0"/>
                        </a:lnTo>
                        <a:lnTo>
                          <a:pt x="38" y="32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8" name="Freeform 367">
                    <a:extLst>
                      <a:ext uri="{FF2B5EF4-FFF2-40B4-BE49-F238E27FC236}">
                        <a16:creationId xmlns:a16="http://schemas.microsoft.com/office/drawing/2014/main" id="{49A192A0-B95C-49C9-8C0E-62D48FB10C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5" y="3579"/>
                    <a:ext cx="32" cy="11"/>
                  </a:xfrm>
                  <a:custGeom>
                    <a:avLst/>
                    <a:gdLst>
                      <a:gd name="T0" fmla="*/ 0 w 66"/>
                      <a:gd name="T1" fmla="*/ 0 h 32"/>
                      <a:gd name="T2" fmla="*/ 0 w 66"/>
                      <a:gd name="T3" fmla="*/ 0 h 32"/>
                      <a:gd name="T4" fmla="*/ 0 w 66"/>
                      <a:gd name="T5" fmla="*/ 0 h 32"/>
                      <a:gd name="T6" fmla="*/ 0 w 66"/>
                      <a:gd name="T7" fmla="*/ 0 h 32"/>
                      <a:gd name="T8" fmla="*/ 0 w 66"/>
                      <a:gd name="T9" fmla="*/ 0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2"/>
                      <a:gd name="T17" fmla="*/ 66 w 66"/>
                      <a:gd name="T18" fmla="*/ 32 h 3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2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6" y="32"/>
                        </a:lnTo>
                        <a:lnTo>
                          <a:pt x="25" y="3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9" name="Freeform 368">
                    <a:extLst>
                      <a:ext uri="{FF2B5EF4-FFF2-40B4-BE49-F238E27FC236}">
                        <a16:creationId xmlns:a16="http://schemas.microsoft.com/office/drawing/2014/main" id="{07E6F7EA-9B98-49C7-A1EE-D9D9447C55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0" y="3591"/>
                    <a:ext cx="33" cy="10"/>
                  </a:xfrm>
                  <a:custGeom>
                    <a:avLst/>
                    <a:gdLst>
                      <a:gd name="T0" fmla="*/ 0 w 65"/>
                      <a:gd name="T1" fmla="*/ 0 h 31"/>
                      <a:gd name="T2" fmla="*/ 1 w 65"/>
                      <a:gd name="T3" fmla="*/ 0 h 31"/>
                      <a:gd name="T4" fmla="*/ 1 w 65"/>
                      <a:gd name="T5" fmla="*/ 0 h 31"/>
                      <a:gd name="T6" fmla="*/ 1 w 65"/>
                      <a:gd name="T7" fmla="*/ 0 h 31"/>
                      <a:gd name="T8" fmla="*/ 0 w 65"/>
                      <a:gd name="T9" fmla="*/ 0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1"/>
                      <a:gd name="T17" fmla="*/ 65 w 65"/>
                      <a:gd name="T18" fmla="*/ 31 h 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1">
                        <a:moveTo>
                          <a:pt x="0" y="31"/>
                        </a:moveTo>
                        <a:lnTo>
                          <a:pt x="14" y="0"/>
                        </a:lnTo>
                        <a:lnTo>
                          <a:pt x="55" y="0"/>
                        </a:lnTo>
                        <a:lnTo>
                          <a:pt x="65" y="31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555" name="Group 369">
                  <a:extLst>
                    <a:ext uri="{FF2B5EF4-FFF2-40B4-BE49-F238E27FC236}">
                      <a16:creationId xmlns:a16="http://schemas.microsoft.com/office/drawing/2014/main" id="{F3F33547-1F70-427B-ADE9-89F2697C05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1" y="3592"/>
                  <a:ext cx="45" cy="23"/>
                  <a:chOff x="961" y="3592"/>
                  <a:chExt cx="45" cy="23"/>
                </a:xfrm>
              </p:grpSpPr>
              <p:sp>
                <p:nvSpPr>
                  <p:cNvPr id="11564" name="Freeform 370">
                    <a:extLst>
                      <a:ext uri="{FF2B5EF4-FFF2-40B4-BE49-F238E27FC236}">
                        <a16:creationId xmlns:a16="http://schemas.microsoft.com/office/drawing/2014/main" id="{EAA01A20-3170-497E-91C8-7D71C4D81A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1" y="3592"/>
                    <a:ext cx="20" cy="23"/>
                  </a:xfrm>
                  <a:custGeom>
                    <a:avLst/>
                    <a:gdLst>
                      <a:gd name="T0" fmla="*/ 1 w 40"/>
                      <a:gd name="T1" fmla="*/ 0 h 69"/>
                      <a:gd name="T2" fmla="*/ 0 w 40"/>
                      <a:gd name="T3" fmla="*/ 0 h 69"/>
                      <a:gd name="T4" fmla="*/ 1 w 40"/>
                      <a:gd name="T5" fmla="*/ 0 h 69"/>
                      <a:gd name="T6" fmla="*/ 1 w 40"/>
                      <a:gd name="T7" fmla="*/ 0 h 69"/>
                      <a:gd name="T8" fmla="*/ 1 w 40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9"/>
                      <a:gd name="T17" fmla="*/ 40 w 40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9">
                        <a:moveTo>
                          <a:pt x="23" y="69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40" y="33"/>
                        </a:lnTo>
                        <a:lnTo>
                          <a:pt x="23" y="69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5" name="Freeform 371">
                    <a:extLst>
                      <a:ext uri="{FF2B5EF4-FFF2-40B4-BE49-F238E27FC236}">
                        <a16:creationId xmlns:a16="http://schemas.microsoft.com/office/drawing/2014/main" id="{D92543DB-CCC3-4D9D-B0F9-3DB2BA2ABB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8" y="3593"/>
                    <a:ext cx="33" cy="11"/>
                  </a:xfrm>
                  <a:custGeom>
                    <a:avLst/>
                    <a:gdLst>
                      <a:gd name="T0" fmla="*/ 0 w 66"/>
                      <a:gd name="T1" fmla="*/ 0 h 35"/>
                      <a:gd name="T2" fmla="*/ 1 w 66"/>
                      <a:gd name="T3" fmla="*/ 0 h 35"/>
                      <a:gd name="T4" fmla="*/ 1 w 66"/>
                      <a:gd name="T5" fmla="*/ 0 h 35"/>
                      <a:gd name="T6" fmla="*/ 1 w 66"/>
                      <a:gd name="T7" fmla="*/ 0 h 35"/>
                      <a:gd name="T8" fmla="*/ 0 w 6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5"/>
                      <a:gd name="T17" fmla="*/ 66 w 66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5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6" y="35"/>
                        </a:lnTo>
                        <a:lnTo>
                          <a:pt x="24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6" name="Freeform 372">
                    <a:extLst>
                      <a:ext uri="{FF2B5EF4-FFF2-40B4-BE49-F238E27FC236}">
                        <a16:creationId xmlns:a16="http://schemas.microsoft.com/office/drawing/2014/main" id="{A6338904-3899-4C36-8BA7-9BEF6F086A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3" y="3605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556" name="Group 373">
                  <a:extLst>
                    <a:ext uri="{FF2B5EF4-FFF2-40B4-BE49-F238E27FC236}">
                      <a16:creationId xmlns:a16="http://schemas.microsoft.com/office/drawing/2014/main" id="{6F06A661-92B1-4BAA-BEAD-C854B4A831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4" y="3606"/>
                  <a:ext cx="44" cy="23"/>
                  <a:chOff x="974" y="3606"/>
                  <a:chExt cx="44" cy="23"/>
                </a:xfrm>
              </p:grpSpPr>
              <p:sp>
                <p:nvSpPr>
                  <p:cNvPr id="11561" name="Freeform 374">
                    <a:extLst>
                      <a:ext uri="{FF2B5EF4-FFF2-40B4-BE49-F238E27FC236}">
                        <a16:creationId xmlns:a16="http://schemas.microsoft.com/office/drawing/2014/main" id="{7D4713D3-ED18-48C5-8BFE-589475D13B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4" y="3606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5"/>
                        </a:lnTo>
                        <a:lnTo>
                          <a:pt x="12" y="0"/>
                        </a:lnTo>
                        <a:lnTo>
                          <a:pt x="40" y="35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2" name="Freeform 375">
                    <a:extLst>
                      <a:ext uri="{FF2B5EF4-FFF2-40B4-BE49-F238E27FC236}">
                        <a16:creationId xmlns:a16="http://schemas.microsoft.com/office/drawing/2014/main" id="{86931F5D-E244-41BB-B6BD-379ECA7F30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0" y="3606"/>
                    <a:ext cx="32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0 w 65"/>
                      <a:gd name="T3" fmla="*/ 0 h 35"/>
                      <a:gd name="T4" fmla="*/ 0 w 65"/>
                      <a:gd name="T5" fmla="*/ 0 h 35"/>
                      <a:gd name="T6" fmla="*/ 0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2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3" name="Freeform 376">
                    <a:extLst>
                      <a:ext uri="{FF2B5EF4-FFF2-40B4-BE49-F238E27FC236}">
                        <a16:creationId xmlns:a16="http://schemas.microsoft.com/office/drawing/2014/main" id="{88BE69E9-54B2-4041-ACA6-09F4084872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6" y="3619"/>
                    <a:ext cx="32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0 w 65"/>
                      <a:gd name="T3" fmla="*/ 0 h 29"/>
                      <a:gd name="T4" fmla="*/ 0 w 65"/>
                      <a:gd name="T5" fmla="*/ 0 h 29"/>
                      <a:gd name="T6" fmla="*/ 0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9"/>
                      <a:gd name="T17" fmla="*/ 65 w 65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9">
                        <a:moveTo>
                          <a:pt x="0" y="29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557" name="Group 377">
                  <a:extLst>
                    <a:ext uri="{FF2B5EF4-FFF2-40B4-BE49-F238E27FC236}">
                      <a16:creationId xmlns:a16="http://schemas.microsoft.com/office/drawing/2014/main" id="{F3F58CA0-EDAE-40E6-B908-756D984D1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87" y="3619"/>
                  <a:ext cx="45" cy="23"/>
                  <a:chOff x="987" y="3619"/>
                  <a:chExt cx="45" cy="23"/>
                </a:xfrm>
              </p:grpSpPr>
              <p:sp>
                <p:nvSpPr>
                  <p:cNvPr id="11558" name="Freeform 378">
                    <a:extLst>
                      <a:ext uri="{FF2B5EF4-FFF2-40B4-BE49-F238E27FC236}">
                        <a16:creationId xmlns:a16="http://schemas.microsoft.com/office/drawing/2014/main" id="{A6051B81-9E69-4CEE-BFCF-79CB107651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7" y="3619"/>
                    <a:ext cx="20" cy="23"/>
                  </a:xfrm>
                  <a:custGeom>
                    <a:avLst/>
                    <a:gdLst>
                      <a:gd name="T0" fmla="*/ 1 w 39"/>
                      <a:gd name="T1" fmla="*/ 0 h 68"/>
                      <a:gd name="T2" fmla="*/ 0 w 39"/>
                      <a:gd name="T3" fmla="*/ 0 h 68"/>
                      <a:gd name="T4" fmla="*/ 1 w 39"/>
                      <a:gd name="T5" fmla="*/ 0 h 68"/>
                      <a:gd name="T6" fmla="*/ 1 w 39"/>
                      <a:gd name="T7" fmla="*/ 0 h 68"/>
                      <a:gd name="T8" fmla="*/ 1 w 39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68"/>
                      <a:gd name="T17" fmla="*/ 39 w 39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68">
                        <a:moveTo>
                          <a:pt x="22" y="68"/>
                        </a:moveTo>
                        <a:lnTo>
                          <a:pt x="0" y="33"/>
                        </a:lnTo>
                        <a:lnTo>
                          <a:pt x="12" y="0"/>
                        </a:lnTo>
                        <a:lnTo>
                          <a:pt x="39" y="33"/>
                        </a:lnTo>
                        <a:lnTo>
                          <a:pt x="22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9" name="Freeform 379">
                    <a:extLst>
                      <a:ext uri="{FF2B5EF4-FFF2-40B4-BE49-F238E27FC236}">
                        <a16:creationId xmlns:a16="http://schemas.microsoft.com/office/drawing/2014/main" id="{11EDAA8B-9C22-417B-9E7F-BC8EF9DB7D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4" y="3620"/>
                    <a:ext cx="32" cy="11"/>
                  </a:xfrm>
                  <a:custGeom>
                    <a:avLst/>
                    <a:gdLst>
                      <a:gd name="T0" fmla="*/ 0 w 64"/>
                      <a:gd name="T1" fmla="*/ 0 h 33"/>
                      <a:gd name="T2" fmla="*/ 1 w 64"/>
                      <a:gd name="T3" fmla="*/ 0 h 33"/>
                      <a:gd name="T4" fmla="*/ 1 w 64"/>
                      <a:gd name="T5" fmla="*/ 0 h 33"/>
                      <a:gd name="T6" fmla="*/ 1 w 64"/>
                      <a:gd name="T7" fmla="*/ 0 h 33"/>
                      <a:gd name="T8" fmla="*/ 0 w 64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3"/>
                      <a:gd name="T17" fmla="*/ 64 w 64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4" y="33"/>
                        </a:lnTo>
                        <a:lnTo>
                          <a:pt x="25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0" name="Freeform 380">
                    <a:extLst>
                      <a:ext uri="{FF2B5EF4-FFF2-40B4-BE49-F238E27FC236}">
                        <a16:creationId xmlns:a16="http://schemas.microsoft.com/office/drawing/2014/main" id="{41861F6A-8830-4111-AFE5-A8D143AD0E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9" y="3632"/>
                    <a:ext cx="33" cy="9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1 w 65"/>
                      <a:gd name="T3" fmla="*/ 0 h 29"/>
                      <a:gd name="T4" fmla="*/ 1 w 65"/>
                      <a:gd name="T5" fmla="*/ 0 h 29"/>
                      <a:gd name="T6" fmla="*/ 1 w 65"/>
                      <a:gd name="T7" fmla="*/ 0 h 29"/>
                      <a:gd name="T8" fmla="*/ 0 w 65"/>
                      <a:gd name="T9" fmla="*/ 0 h 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29"/>
                      <a:gd name="T17" fmla="*/ 65 w 65"/>
                      <a:gd name="T18" fmla="*/ 29 h 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29">
                        <a:moveTo>
                          <a:pt x="0" y="29"/>
                        </a:moveTo>
                        <a:lnTo>
                          <a:pt x="14" y="0"/>
                        </a:lnTo>
                        <a:lnTo>
                          <a:pt x="53" y="0"/>
                        </a:lnTo>
                        <a:lnTo>
                          <a:pt x="65" y="29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55" name="Group 381">
                <a:extLst>
                  <a:ext uri="{FF2B5EF4-FFF2-40B4-BE49-F238E27FC236}">
                    <a16:creationId xmlns:a16="http://schemas.microsoft.com/office/drawing/2014/main" id="{35EF34CD-3B92-420D-819C-0C33A5076A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2" y="3632"/>
                <a:ext cx="83" cy="63"/>
                <a:chOff x="1002" y="3632"/>
                <a:chExt cx="83" cy="63"/>
              </a:xfrm>
            </p:grpSpPr>
            <p:grpSp>
              <p:nvGrpSpPr>
                <p:cNvPr id="11538" name="Group 382">
                  <a:extLst>
                    <a:ext uri="{FF2B5EF4-FFF2-40B4-BE49-F238E27FC236}">
                      <a16:creationId xmlns:a16="http://schemas.microsoft.com/office/drawing/2014/main" id="{DBDB4A98-6509-40D8-AE35-99BD0553D0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2" y="3632"/>
                  <a:ext cx="44" cy="22"/>
                  <a:chOff x="1002" y="3632"/>
                  <a:chExt cx="44" cy="22"/>
                </a:xfrm>
              </p:grpSpPr>
              <p:sp>
                <p:nvSpPr>
                  <p:cNvPr id="11551" name="Freeform 383">
                    <a:extLst>
                      <a:ext uri="{FF2B5EF4-FFF2-40B4-BE49-F238E27FC236}">
                        <a16:creationId xmlns:a16="http://schemas.microsoft.com/office/drawing/2014/main" id="{012DC623-E923-4232-B2AA-83ACDFF0FE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2" y="3632"/>
                    <a:ext cx="19" cy="22"/>
                  </a:xfrm>
                  <a:custGeom>
                    <a:avLst/>
                    <a:gdLst>
                      <a:gd name="T0" fmla="*/ 1 w 38"/>
                      <a:gd name="T1" fmla="*/ 0 h 68"/>
                      <a:gd name="T2" fmla="*/ 0 w 38"/>
                      <a:gd name="T3" fmla="*/ 0 h 68"/>
                      <a:gd name="T4" fmla="*/ 1 w 38"/>
                      <a:gd name="T5" fmla="*/ 0 h 68"/>
                      <a:gd name="T6" fmla="*/ 1 w 38"/>
                      <a:gd name="T7" fmla="*/ 0 h 68"/>
                      <a:gd name="T8" fmla="*/ 1 w 38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8"/>
                      <a:gd name="T16" fmla="*/ 0 h 68"/>
                      <a:gd name="T17" fmla="*/ 38 w 38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8" h="68">
                        <a:moveTo>
                          <a:pt x="21" y="68"/>
                        </a:moveTo>
                        <a:lnTo>
                          <a:pt x="0" y="33"/>
                        </a:lnTo>
                        <a:lnTo>
                          <a:pt x="10" y="0"/>
                        </a:lnTo>
                        <a:lnTo>
                          <a:pt x="38" y="33"/>
                        </a:lnTo>
                        <a:lnTo>
                          <a:pt x="21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2" name="Freeform 384">
                    <a:extLst>
                      <a:ext uri="{FF2B5EF4-FFF2-40B4-BE49-F238E27FC236}">
                        <a16:creationId xmlns:a16="http://schemas.microsoft.com/office/drawing/2014/main" id="{04C0E5A1-DC03-4534-B089-FD5FB4B6FA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8" y="3632"/>
                    <a:ext cx="33" cy="12"/>
                  </a:xfrm>
                  <a:custGeom>
                    <a:avLst/>
                    <a:gdLst>
                      <a:gd name="T0" fmla="*/ 0 w 65"/>
                      <a:gd name="T1" fmla="*/ 0 h 35"/>
                      <a:gd name="T2" fmla="*/ 1 w 65"/>
                      <a:gd name="T3" fmla="*/ 0 h 35"/>
                      <a:gd name="T4" fmla="*/ 1 w 65"/>
                      <a:gd name="T5" fmla="*/ 0 h 35"/>
                      <a:gd name="T6" fmla="*/ 1 w 65"/>
                      <a:gd name="T7" fmla="*/ 0 h 35"/>
                      <a:gd name="T8" fmla="*/ 0 w 65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5"/>
                      <a:gd name="T17" fmla="*/ 65 w 65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5">
                        <a:moveTo>
                          <a:pt x="0" y="0"/>
                        </a:moveTo>
                        <a:lnTo>
                          <a:pt x="40" y="0"/>
                        </a:lnTo>
                        <a:lnTo>
                          <a:pt x="65" y="35"/>
                        </a:lnTo>
                        <a:lnTo>
                          <a:pt x="25" y="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3" name="Freeform 385">
                    <a:extLst>
                      <a:ext uri="{FF2B5EF4-FFF2-40B4-BE49-F238E27FC236}">
                        <a16:creationId xmlns:a16="http://schemas.microsoft.com/office/drawing/2014/main" id="{AE38CFDA-1332-4044-9AEB-F919C13873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3" y="3644"/>
                    <a:ext cx="33" cy="10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1 w 66"/>
                      <a:gd name="T3" fmla="*/ 0 h 28"/>
                      <a:gd name="T4" fmla="*/ 1 w 66"/>
                      <a:gd name="T5" fmla="*/ 0 h 28"/>
                      <a:gd name="T6" fmla="*/ 1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8"/>
                      <a:gd name="T17" fmla="*/ 66 w 66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8">
                        <a:moveTo>
                          <a:pt x="0" y="28"/>
                        </a:moveTo>
                        <a:lnTo>
                          <a:pt x="13" y="0"/>
                        </a:lnTo>
                        <a:lnTo>
                          <a:pt x="55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539" name="Group 386">
                  <a:extLst>
                    <a:ext uri="{FF2B5EF4-FFF2-40B4-BE49-F238E27FC236}">
                      <a16:creationId xmlns:a16="http://schemas.microsoft.com/office/drawing/2014/main" id="{F458600C-1916-4CF5-841E-CFE5630E82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3645"/>
                  <a:ext cx="44" cy="23"/>
                  <a:chOff x="1014" y="3645"/>
                  <a:chExt cx="44" cy="23"/>
                </a:xfrm>
              </p:grpSpPr>
              <p:sp>
                <p:nvSpPr>
                  <p:cNvPr id="11548" name="Freeform 387">
                    <a:extLst>
                      <a:ext uri="{FF2B5EF4-FFF2-40B4-BE49-F238E27FC236}">
                        <a16:creationId xmlns:a16="http://schemas.microsoft.com/office/drawing/2014/main" id="{4F661658-669B-40BE-AAAB-84A2F4C66F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4" y="3645"/>
                    <a:ext cx="19" cy="23"/>
                  </a:xfrm>
                  <a:custGeom>
                    <a:avLst/>
                    <a:gdLst>
                      <a:gd name="T0" fmla="*/ 0 w 40"/>
                      <a:gd name="T1" fmla="*/ 0 h 68"/>
                      <a:gd name="T2" fmla="*/ 0 w 40"/>
                      <a:gd name="T3" fmla="*/ 0 h 68"/>
                      <a:gd name="T4" fmla="*/ 0 w 40"/>
                      <a:gd name="T5" fmla="*/ 0 h 68"/>
                      <a:gd name="T6" fmla="*/ 0 w 40"/>
                      <a:gd name="T7" fmla="*/ 0 h 68"/>
                      <a:gd name="T8" fmla="*/ 0 w 40"/>
                      <a:gd name="T9" fmla="*/ 0 h 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68"/>
                      <a:gd name="T17" fmla="*/ 40 w 40"/>
                      <a:gd name="T18" fmla="*/ 68 h 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68">
                        <a:moveTo>
                          <a:pt x="24" y="68"/>
                        </a:moveTo>
                        <a:lnTo>
                          <a:pt x="0" y="33"/>
                        </a:lnTo>
                        <a:lnTo>
                          <a:pt x="14" y="0"/>
                        </a:lnTo>
                        <a:lnTo>
                          <a:pt x="40" y="33"/>
                        </a:lnTo>
                        <a:lnTo>
                          <a:pt x="24" y="68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9" name="Freeform 388">
                    <a:extLst>
                      <a:ext uri="{FF2B5EF4-FFF2-40B4-BE49-F238E27FC236}">
                        <a16:creationId xmlns:a16="http://schemas.microsoft.com/office/drawing/2014/main" id="{A35F4459-A1B7-4AE3-9D0B-DEB57A42C3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1" y="3646"/>
                    <a:ext cx="32" cy="11"/>
                  </a:xfrm>
                  <a:custGeom>
                    <a:avLst/>
                    <a:gdLst>
                      <a:gd name="T0" fmla="*/ 0 w 63"/>
                      <a:gd name="T1" fmla="*/ 0 h 33"/>
                      <a:gd name="T2" fmla="*/ 1 w 63"/>
                      <a:gd name="T3" fmla="*/ 0 h 33"/>
                      <a:gd name="T4" fmla="*/ 1 w 63"/>
                      <a:gd name="T5" fmla="*/ 0 h 33"/>
                      <a:gd name="T6" fmla="*/ 1 w 63"/>
                      <a:gd name="T7" fmla="*/ 0 h 33"/>
                      <a:gd name="T8" fmla="*/ 0 w 63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"/>
                      <a:gd name="T16" fmla="*/ 0 h 33"/>
                      <a:gd name="T17" fmla="*/ 63 w 63"/>
                      <a:gd name="T18" fmla="*/ 33 h 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" h="33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3" y="33"/>
                        </a:lnTo>
                        <a:lnTo>
                          <a:pt x="24" y="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50" name="Freeform 389">
                    <a:extLst>
                      <a:ext uri="{FF2B5EF4-FFF2-40B4-BE49-F238E27FC236}">
                        <a16:creationId xmlns:a16="http://schemas.microsoft.com/office/drawing/2014/main" id="{3705C451-C886-473A-8066-F34381547D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6" y="3658"/>
                    <a:ext cx="32" cy="10"/>
                  </a:xfrm>
                  <a:custGeom>
                    <a:avLst/>
                    <a:gdLst>
                      <a:gd name="T0" fmla="*/ 0 w 65"/>
                      <a:gd name="T1" fmla="*/ 0 h 30"/>
                      <a:gd name="T2" fmla="*/ 0 w 65"/>
                      <a:gd name="T3" fmla="*/ 0 h 30"/>
                      <a:gd name="T4" fmla="*/ 0 w 65"/>
                      <a:gd name="T5" fmla="*/ 0 h 30"/>
                      <a:gd name="T6" fmla="*/ 0 w 65"/>
                      <a:gd name="T7" fmla="*/ 0 h 30"/>
                      <a:gd name="T8" fmla="*/ 0 w 65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0"/>
                      <a:gd name="T17" fmla="*/ 65 w 65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3" y="0"/>
                        </a:lnTo>
                        <a:lnTo>
                          <a:pt x="65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540" name="Group 390">
                  <a:extLst>
                    <a:ext uri="{FF2B5EF4-FFF2-40B4-BE49-F238E27FC236}">
                      <a16:creationId xmlns:a16="http://schemas.microsoft.com/office/drawing/2014/main" id="{0E0FFF78-343A-4AD8-8435-2A38BCCC2A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7" y="3659"/>
                  <a:ext cx="45" cy="23"/>
                  <a:chOff x="1027" y="3659"/>
                  <a:chExt cx="45" cy="23"/>
                </a:xfrm>
              </p:grpSpPr>
              <p:sp>
                <p:nvSpPr>
                  <p:cNvPr id="11545" name="Freeform 391">
                    <a:extLst>
                      <a:ext uri="{FF2B5EF4-FFF2-40B4-BE49-F238E27FC236}">
                        <a16:creationId xmlns:a16="http://schemas.microsoft.com/office/drawing/2014/main" id="{E28651C8-B31D-4189-8A71-8F35700034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7" y="3659"/>
                    <a:ext cx="20" cy="23"/>
                  </a:xfrm>
                  <a:custGeom>
                    <a:avLst/>
                    <a:gdLst>
                      <a:gd name="T0" fmla="*/ 1 w 39"/>
                      <a:gd name="T1" fmla="*/ 0 h 70"/>
                      <a:gd name="T2" fmla="*/ 0 w 39"/>
                      <a:gd name="T3" fmla="*/ 0 h 70"/>
                      <a:gd name="T4" fmla="*/ 1 w 39"/>
                      <a:gd name="T5" fmla="*/ 0 h 70"/>
                      <a:gd name="T6" fmla="*/ 1 w 39"/>
                      <a:gd name="T7" fmla="*/ 0 h 70"/>
                      <a:gd name="T8" fmla="*/ 1 w 39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9"/>
                      <a:gd name="T16" fmla="*/ 0 h 70"/>
                      <a:gd name="T17" fmla="*/ 39 w 39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9" h="70">
                        <a:moveTo>
                          <a:pt x="22" y="70"/>
                        </a:moveTo>
                        <a:lnTo>
                          <a:pt x="0" y="34"/>
                        </a:lnTo>
                        <a:lnTo>
                          <a:pt x="12" y="0"/>
                        </a:lnTo>
                        <a:lnTo>
                          <a:pt x="39" y="34"/>
                        </a:lnTo>
                        <a:lnTo>
                          <a:pt x="22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6" name="Freeform 392">
                    <a:extLst>
                      <a:ext uri="{FF2B5EF4-FFF2-40B4-BE49-F238E27FC236}">
                        <a16:creationId xmlns:a16="http://schemas.microsoft.com/office/drawing/2014/main" id="{72111B82-7BFE-46AF-B8CB-15BDF7F7F8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3" y="3659"/>
                    <a:ext cx="33" cy="11"/>
                  </a:xfrm>
                  <a:custGeom>
                    <a:avLst/>
                    <a:gdLst>
                      <a:gd name="T0" fmla="*/ 0 w 64"/>
                      <a:gd name="T1" fmla="*/ 0 h 34"/>
                      <a:gd name="T2" fmla="*/ 1 w 64"/>
                      <a:gd name="T3" fmla="*/ 0 h 34"/>
                      <a:gd name="T4" fmla="*/ 1 w 64"/>
                      <a:gd name="T5" fmla="*/ 0 h 34"/>
                      <a:gd name="T6" fmla="*/ 1 w 64"/>
                      <a:gd name="T7" fmla="*/ 0 h 34"/>
                      <a:gd name="T8" fmla="*/ 0 w 64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4"/>
                      <a:gd name="T16" fmla="*/ 0 h 34"/>
                      <a:gd name="T17" fmla="*/ 64 w 64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4" h="34">
                        <a:moveTo>
                          <a:pt x="0" y="0"/>
                        </a:moveTo>
                        <a:lnTo>
                          <a:pt x="39" y="0"/>
                        </a:lnTo>
                        <a:lnTo>
                          <a:pt x="64" y="34"/>
                        </a:lnTo>
                        <a:lnTo>
                          <a:pt x="25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7" name="Freeform 393">
                    <a:extLst>
                      <a:ext uri="{FF2B5EF4-FFF2-40B4-BE49-F238E27FC236}">
                        <a16:creationId xmlns:a16="http://schemas.microsoft.com/office/drawing/2014/main" id="{C4313326-3ACE-40B8-8BBF-C3207AA792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39" y="3671"/>
                    <a:ext cx="33" cy="10"/>
                  </a:xfrm>
                  <a:custGeom>
                    <a:avLst/>
                    <a:gdLst>
                      <a:gd name="T0" fmla="*/ 0 w 66"/>
                      <a:gd name="T1" fmla="*/ 0 h 30"/>
                      <a:gd name="T2" fmla="*/ 1 w 66"/>
                      <a:gd name="T3" fmla="*/ 0 h 30"/>
                      <a:gd name="T4" fmla="*/ 1 w 66"/>
                      <a:gd name="T5" fmla="*/ 0 h 30"/>
                      <a:gd name="T6" fmla="*/ 1 w 66"/>
                      <a:gd name="T7" fmla="*/ 0 h 30"/>
                      <a:gd name="T8" fmla="*/ 0 w 66"/>
                      <a:gd name="T9" fmla="*/ 0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30"/>
                      <a:gd name="T17" fmla="*/ 66 w 66"/>
                      <a:gd name="T18" fmla="*/ 30 h 3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30">
                        <a:moveTo>
                          <a:pt x="0" y="30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30"/>
                        </a:lnTo>
                        <a:lnTo>
                          <a:pt x="0" y="3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541" name="Group 394">
                  <a:extLst>
                    <a:ext uri="{FF2B5EF4-FFF2-40B4-BE49-F238E27FC236}">
                      <a16:creationId xmlns:a16="http://schemas.microsoft.com/office/drawing/2014/main" id="{3A82D009-4804-4A8D-B16C-87B487E461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0" y="3672"/>
                  <a:ext cx="45" cy="23"/>
                  <a:chOff x="1040" y="3672"/>
                  <a:chExt cx="45" cy="23"/>
                </a:xfrm>
              </p:grpSpPr>
              <p:sp>
                <p:nvSpPr>
                  <p:cNvPr id="11542" name="Freeform 395">
                    <a:extLst>
                      <a:ext uri="{FF2B5EF4-FFF2-40B4-BE49-F238E27FC236}">
                        <a16:creationId xmlns:a16="http://schemas.microsoft.com/office/drawing/2014/main" id="{48CB597F-A5C1-425D-9E79-1F58191C27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0" y="3672"/>
                    <a:ext cx="20" cy="23"/>
                  </a:xfrm>
                  <a:custGeom>
                    <a:avLst/>
                    <a:gdLst>
                      <a:gd name="T0" fmla="*/ 0 w 41"/>
                      <a:gd name="T1" fmla="*/ 0 h 70"/>
                      <a:gd name="T2" fmla="*/ 0 w 41"/>
                      <a:gd name="T3" fmla="*/ 0 h 70"/>
                      <a:gd name="T4" fmla="*/ 0 w 41"/>
                      <a:gd name="T5" fmla="*/ 0 h 70"/>
                      <a:gd name="T6" fmla="*/ 0 w 41"/>
                      <a:gd name="T7" fmla="*/ 0 h 70"/>
                      <a:gd name="T8" fmla="*/ 0 w 41"/>
                      <a:gd name="T9" fmla="*/ 0 h 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1"/>
                      <a:gd name="T16" fmla="*/ 0 h 70"/>
                      <a:gd name="T17" fmla="*/ 41 w 41"/>
                      <a:gd name="T18" fmla="*/ 70 h 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1" h="70">
                        <a:moveTo>
                          <a:pt x="24" y="70"/>
                        </a:moveTo>
                        <a:lnTo>
                          <a:pt x="0" y="35"/>
                        </a:lnTo>
                        <a:lnTo>
                          <a:pt x="13" y="0"/>
                        </a:lnTo>
                        <a:lnTo>
                          <a:pt x="41" y="35"/>
                        </a:lnTo>
                        <a:lnTo>
                          <a:pt x="24" y="7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3" name="Freeform 396">
                    <a:extLst>
                      <a:ext uri="{FF2B5EF4-FFF2-40B4-BE49-F238E27FC236}">
                        <a16:creationId xmlns:a16="http://schemas.microsoft.com/office/drawing/2014/main" id="{FBD0EEB9-F280-499F-8269-750A1FD98F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47" y="3672"/>
                    <a:ext cx="32" cy="12"/>
                  </a:xfrm>
                  <a:custGeom>
                    <a:avLst/>
                    <a:gdLst>
                      <a:gd name="T0" fmla="*/ 0 w 65"/>
                      <a:gd name="T1" fmla="*/ 0 h 34"/>
                      <a:gd name="T2" fmla="*/ 0 w 65"/>
                      <a:gd name="T3" fmla="*/ 0 h 34"/>
                      <a:gd name="T4" fmla="*/ 0 w 65"/>
                      <a:gd name="T5" fmla="*/ 0 h 34"/>
                      <a:gd name="T6" fmla="*/ 0 w 65"/>
                      <a:gd name="T7" fmla="*/ 0 h 34"/>
                      <a:gd name="T8" fmla="*/ 0 w 65"/>
                      <a:gd name="T9" fmla="*/ 0 h 3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5"/>
                      <a:gd name="T16" fmla="*/ 0 h 34"/>
                      <a:gd name="T17" fmla="*/ 65 w 65"/>
                      <a:gd name="T18" fmla="*/ 34 h 3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5" h="34">
                        <a:moveTo>
                          <a:pt x="0" y="0"/>
                        </a:moveTo>
                        <a:lnTo>
                          <a:pt x="41" y="0"/>
                        </a:lnTo>
                        <a:lnTo>
                          <a:pt x="65" y="34"/>
                        </a:lnTo>
                        <a:lnTo>
                          <a:pt x="24" y="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4" name="Freeform 397">
                    <a:extLst>
                      <a:ext uri="{FF2B5EF4-FFF2-40B4-BE49-F238E27FC236}">
                        <a16:creationId xmlns:a16="http://schemas.microsoft.com/office/drawing/2014/main" id="{67ED0450-073F-41D3-926E-49D749DD3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53" y="3685"/>
                    <a:ext cx="32" cy="9"/>
                  </a:xfrm>
                  <a:custGeom>
                    <a:avLst/>
                    <a:gdLst>
                      <a:gd name="T0" fmla="*/ 0 w 66"/>
                      <a:gd name="T1" fmla="*/ 0 h 28"/>
                      <a:gd name="T2" fmla="*/ 0 w 66"/>
                      <a:gd name="T3" fmla="*/ 0 h 28"/>
                      <a:gd name="T4" fmla="*/ 0 w 66"/>
                      <a:gd name="T5" fmla="*/ 0 h 28"/>
                      <a:gd name="T6" fmla="*/ 0 w 66"/>
                      <a:gd name="T7" fmla="*/ 0 h 28"/>
                      <a:gd name="T8" fmla="*/ 0 w 66"/>
                      <a:gd name="T9" fmla="*/ 0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6"/>
                      <a:gd name="T16" fmla="*/ 0 h 28"/>
                      <a:gd name="T17" fmla="*/ 66 w 66"/>
                      <a:gd name="T18" fmla="*/ 28 h 2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6" h="28">
                        <a:moveTo>
                          <a:pt x="0" y="28"/>
                        </a:moveTo>
                        <a:lnTo>
                          <a:pt x="12" y="0"/>
                        </a:lnTo>
                        <a:lnTo>
                          <a:pt x="54" y="0"/>
                        </a:lnTo>
                        <a:lnTo>
                          <a:pt x="66" y="28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56" name="Group 398">
                <a:extLst>
                  <a:ext uri="{FF2B5EF4-FFF2-40B4-BE49-F238E27FC236}">
                    <a16:creationId xmlns:a16="http://schemas.microsoft.com/office/drawing/2014/main" id="{0285D9D0-42BC-4315-81FE-A0C7DC4C57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4" y="3685"/>
                <a:ext cx="45" cy="23"/>
                <a:chOff x="1054" y="3685"/>
                <a:chExt cx="45" cy="23"/>
              </a:xfrm>
            </p:grpSpPr>
            <p:sp>
              <p:nvSpPr>
                <p:cNvPr id="11535" name="Freeform 399">
                  <a:extLst>
                    <a:ext uri="{FF2B5EF4-FFF2-40B4-BE49-F238E27FC236}">
                      <a16:creationId xmlns:a16="http://schemas.microsoft.com/office/drawing/2014/main" id="{67DF7FAE-8A60-44BD-AFBC-373FE38E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4" y="3685"/>
                  <a:ext cx="20" cy="23"/>
                </a:xfrm>
                <a:custGeom>
                  <a:avLst/>
                  <a:gdLst>
                    <a:gd name="T0" fmla="*/ 1 w 39"/>
                    <a:gd name="T1" fmla="*/ 0 h 70"/>
                    <a:gd name="T2" fmla="*/ 0 w 39"/>
                    <a:gd name="T3" fmla="*/ 0 h 70"/>
                    <a:gd name="T4" fmla="*/ 1 w 39"/>
                    <a:gd name="T5" fmla="*/ 0 h 70"/>
                    <a:gd name="T6" fmla="*/ 1 w 39"/>
                    <a:gd name="T7" fmla="*/ 0 h 70"/>
                    <a:gd name="T8" fmla="*/ 1 w 39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70"/>
                    <a:gd name="T17" fmla="*/ 39 w 39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70">
                      <a:moveTo>
                        <a:pt x="23" y="70"/>
                      </a:moveTo>
                      <a:lnTo>
                        <a:pt x="0" y="34"/>
                      </a:lnTo>
                      <a:lnTo>
                        <a:pt x="13" y="0"/>
                      </a:lnTo>
                      <a:lnTo>
                        <a:pt x="39" y="34"/>
                      </a:lnTo>
                      <a:lnTo>
                        <a:pt x="23" y="7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36" name="Freeform 400">
                  <a:extLst>
                    <a:ext uri="{FF2B5EF4-FFF2-40B4-BE49-F238E27FC236}">
                      <a16:creationId xmlns:a16="http://schemas.microsoft.com/office/drawing/2014/main" id="{49E5E017-7546-4D60-894E-A6EF9D664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" y="3685"/>
                  <a:ext cx="32" cy="12"/>
                </a:xfrm>
                <a:custGeom>
                  <a:avLst/>
                  <a:gdLst>
                    <a:gd name="T0" fmla="*/ 0 w 63"/>
                    <a:gd name="T1" fmla="*/ 0 h 35"/>
                    <a:gd name="T2" fmla="*/ 1 w 63"/>
                    <a:gd name="T3" fmla="*/ 0 h 35"/>
                    <a:gd name="T4" fmla="*/ 1 w 63"/>
                    <a:gd name="T5" fmla="*/ 0 h 35"/>
                    <a:gd name="T6" fmla="*/ 1 w 63"/>
                    <a:gd name="T7" fmla="*/ 0 h 35"/>
                    <a:gd name="T8" fmla="*/ 0 w 63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5"/>
                    <a:gd name="T17" fmla="*/ 63 w 63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5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3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37" name="Freeform 401">
                  <a:extLst>
                    <a:ext uri="{FF2B5EF4-FFF2-40B4-BE49-F238E27FC236}">
                      <a16:creationId xmlns:a16="http://schemas.microsoft.com/office/drawing/2014/main" id="{A5C26B7A-64EC-4C9A-A175-3AA0B7E6C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6" y="3697"/>
                  <a:ext cx="33" cy="10"/>
                </a:xfrm>
                <a:custGeom>
                  <a:avLst/>
                  <a:gdLst>
                    <a:gd name="T0" fmla="*/ 0 w 64"/>
                    <a:gd name="T1" fmla="*/ 0 h 30"/>
                    <a:gd name="T2" fmla="*/ 1 w 64"/>
                    <a:gd name="T3" fmla="*/ 0 h 30"/>
                    <a:gd name="T4" fmla="*/ 1 w 64"/>
                    <a:gd name="T5" fmla="*/ 0 h 30"/>
                    <a:gd name="T6" fmla="*/ 1 w 64"/>
                    <a:gd name="T7" fmla="*/ 0 h 30"/>
                    <a:gd name="T8" fmla="*/ 0 w 64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0"/>
                    <a:gd name="T17" fmla="*/ 64 w 64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0">
                      <a:moveTo>
                        <a:pt x="0" y="30"/>
                      </a:moveTo>
                      <a:lnTo>
                        <a:pt x="13" y="0"/>
                      </a:lnTo>
                      <a:lnTo>
                        <a:pt x="52" y="0"/>
                      </a:lnTo>
                      <a:lnTo>
                        <a:pt x="64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57" name="Group 402">
                <a:extLst>
                  <a:ext uri="{FF2B5EF4-FFF2-40B4-BE49-F238E27FC236}">
                    <a16:creationId xmlns:a16="http://schemas.microsoft.com/office/drawing/2014/main" id="{98BA574A-6A96-40EE-9B62-4367E70374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7" y="3698"/>
                <a:ext cx="45" cy="23"/>
                <a:chOff x="1067" y="3698"/>
                <a:chExt cx="45" cy="23"/>
              </a:xfrm>
            </p:grpSpPr>
            <p:sp>
              <p:nvSpPr>
                <p:cNvPr id="11532" name="Freeform 403">
                  <a:extLst>
                    <a:ext uri="{FF2B5EF4-FFF2-40B4-BE49-F238E27FC236}">
                      <a16:creationId xmlns:a16="http://schemas.microsoft.com/office/drawing/2014/main" id="{383BA88B-F1AE-459E-80BC-BC5FB2AD68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7" y="3698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9"/>
                    <a:gd name="T17" fmla="*/ 39 w 39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9">
                      <a:moveTo>
                        <a:pt x="22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39" y="34"/>
                      </a:lnTo>
                      <a:lnTo>
                        <a:pt x="22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33" name="Freeform 404">
                  <a:extLst>
                    <a:ext uri="{FF2B5EF4-FFF2-40B4-BE49-F238E27FC236}">
                      <a16:creationId xmlns:a16="http://schemas.microsoft.com/office/drawing/2014/main" id="{BE3D7C30-8BA9-49F0-9CCB-BC2AAAC3BF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4" y="3699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34" name="Freeform 405">
                  <a:extLst>
                    <a:ext uri="{FF2B5EF4-FFF2-40B4-BE49-F238E27FC236}">
                      <a16:creationId xmlns:a16="http://schemas.microsoft.com/office/drawing/2014/main" id="{345C40B0-F58D-4806-9266-DD4A2CD87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" y="3711"/>
                  <a:ext cx="33" cy="10"/>
                </a:xfrm>
                <a:custGeom>
                  <a:avLst/>
                  <a:gdLst>
                    <a:gd name="T0" fmla="*/ 0 w 65"/>
                    <a:gd name="T1" fmla="*/ 0 h 30"/>
                    <a:gd name="T2" fmla="*/ 1 w 65"/>
                    <a:gd name="T3" fmla="*/ 0 h 30"/>
                    <a:gd name="T4" fmla="*/ 1 w 65"/>
                    <a:gd name="T5" fmla="*/ 0 h 30"/>
                    <a:gd name="T6" fmla="*/ 1 w 65"/>
                    <a:gd name="T7" fmla="*/ 0 h 30"/>
                    <a:gd name="T8" fmla="*/ 0 w 65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30"/>
                    <a:gd name="T17" fmla="*/ 65 w 65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30">
                      <a:moveTo>
                        <a:pt x="0" y="30"/>
                      </a:moveTo>
                      <a:lnTo>
                        <a:pt x="11" y="0"/>
                      </a:lnTo>
                      <a:lnTo>
                        <a:pt x="53" y="0"/>
                      </a:lnTo>
                      <a:lnTo>
                        <a:pt x="65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58" name="Group 406">
                <a:extLst>
                  <a:ext uri="{FF2B5EF4-FFF2-40B4-BE49-F238E27FC236}">
                    <a16:creationId xmlns:a16="http://schemas.microsoft.com/office/drawing/2014/main" id="{BAC0CFEA-FAAD-45A3-98C2-01C2340E64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9" y="3712"/>
                <a:ext cx="44" cy="23"/>
                <a:chOff x="1079" y="3712"/>
                <a:chExt cx="44" cy="23"/>
              </a:xfrm>
            </p:grpSpPr>
            <p:sp>
              <p:nvSpPr>
                <p:cNvPr id="11529" name="Freeform 407">
                  <a:extLst>
                    <a:ext uri="{FF2B5EF4-FFF2-40B4-BE49-F238E27FC236}">
                      <a16:creationId xmlns:a16="http://schemas.microsoft.com/office/drawing/2014/main" id="{7F30FB38-4055-4B3E-81E7-3B53567CE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9" y="3712"/>
                  <a:ext cx="21" cy="23"/>
                </a:xfrm>
                <a:custGeom>
                  <a:avLst/>
                  <a:gdLst>
                    <a:gd name="T0" fmla="*/ 1 w 41"/>
                    <a:gd name="T1" fmla="*/ 0 h 68"/>
                    <a:gd name="T2" fmla="*/ 0 w 41"/>
                    <a:gd name="T3" fmla="*/ 0 h 68"/>
                    <a:gd name="T4" fmla="*/ 1 w 41"/>
                    <a:gd name="T5" fmla="*/ 0 h 68"/>
                    <a:gd name="T6" fmla="*/ 1 w 41"/>
                    <a:gd name="T7" fmla="*/ 0 h 68"/>
                    <a:gd name="T8" fmla="*/ 1 w 41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"/>
                    <a:gd name="T16" fmla="*/ 0 h 68"/>
                    <a:gd name="T17" fmla="*/ 41 w 41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" h="68">
                      <a:moveTo>
                        <a:pt x="24" y="68"/>
                      </a:moveTo>
                      <a:lnTo>
                        <a:pt x="0" y="32"/>
                      </a:lnTo>
                      <a:lnTo>
                        <a:pt x="13" y="0"/>
                      </a:lnTo>
                      <a:lnTo>
                        <a:pt x="41" y="32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30" name="Freeform 408">
                  <a:extLst>
                    <a:ext uri="{FF2B5EF4-FFF2-40B4-BE49-F238E27FC236}">
                      <a16:creationId xmlns:a16="http://schemas.microsoft.com/office/drawing/2014/main" id="{453D85D0-AA09-4F38-96CD-F6AE63E15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" y="3713"/>
                  <a:ext cx="31" cy="10"/>
                </a:xfrm>
                <a:custGeom>
                  <a:avLst/>
                  <a:gdLst>
                    <a:gd name="T0" fmla="*/ 0 w 63"/>
                    <a:gd name="T1" fmla="*/ 0 h 32"/>
                    <a:gd name="T2" fmla="*/ 0 w 63"/>
                    <a:gd name="T3" fmla="*/ 0 h 32"/>
                    <a:gd name="T4" fmla="*/ 0 w 63"/>
                    <a:gd name="T5" fmla="*/ 0 h 32"/>
                    <a:gd name="T6" fmla="*/ 0 w 63"/>
                    <a:gd name="T7" fmla="*/ 0 h 32"/>
                    <a:gd name="T8" fmla="*/ 0 w 63"/>
                    <a:gd name="T9" fmla="*/ 0 h 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2"/>
                    <a:gd name="T17" fmla="*/ 63 w 63"/>
                    <a:gd name="T18" fmla="*/ 32 h 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2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3" y="32"/>
                      </a:lnTo>
                      <a:lnTo>
                        <a:pt x="23" y="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31" name="Freeform 409">
                  <a:extLst>
                    <a:ext uri="{FF2B5EF4-FFF2-40B4-BE49-F238E27FC236}">
                      <a16:creationId xmlns:a16="http://schemas.microsoft.com/office/drawing/2014/main" id="{A06615D2-8725-4B8B-A678-D1BF5BD473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" y="3724"/>
                  <a:ext cx="31" cy="11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1"/>
                    <a:gd name="T17" fmla="*/ 63 w 63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1">
                      <a:moveTo>
                        <a:pt x="0" y="31"/>
                      </a:moveTo>
                      <a:lnTo>
                        <a:pt x="12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59" name="Group 410">
                <a:extLst>
                  <a:ext uri="{FF2B5EF4-FFF2-40B4-BE49-F238E27FC236}">
                    <a16:creationId xmlns:a16="http://schemas.microsoft.com/office/drawing/2014/main" id="{CE77B4BD-9FB5-437A-8EA3-82776877B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3725"/>
                <a:ext cx="45" cy="23"/>
                <a:chOff x="1093" y="3725"/>
                <a:chExt cx="45" cy="23"/>
              </a:xfrm>
            </p:grpSpPr>
            <p:sp>
              <p:nvSpPr>
                <p:cNvPr id="11526" name="Freeform 411">
                  <a:extLst>
                    <a:ext uri="{FF2B5EF4-FFF2-40B4-BE49-F238E27FC236}">
                      <a16:creationId xmlns:a16="http://schemas.microsoft.com/office/drawing/2014/main" id="{0A07F6DA-743D-410A-932F-422F0D4A87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" y="3725"/>
                  <a:ext cx="20" cy="23"/>
                </a:xfrm>
                <a:custGeom>
                  <a:avLst/>
                  <a:gdLst>
                    <a:gd name="T0" fmla="*/ 1 w 40"/>
                    <a:gd name="T1" fmla="*/ 0 h 68"/>
                    <a:gd name="T2" fmla="*/ 0 w 40"/>
                    <a:gd name="T3" fmla="*/ 0 h 68"/>
                    <a:gd name="T4" fmla="*/ 1 w 40"/>
                    <a:gd name="T5" fmla="*/ 0 h 68"/>
                    <a:gd name="T6" fmla="*/ 1 w 40"/>
                    <a:gd name="T7" fmla="*/ 0 h 68"/>
                    <a:gd name="T8" fmla="*/ 1 w 40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8"/>
                    <a:gd name="T17" fmla="*/ 40 w 40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8">
                      <a:moveTo>
                        <a:pt x="24" y="68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40" y="33"/>
                      </a:lnTo>
                      <a:lnTo>
                        <a:pt x="24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27" name="Freeform 412">
                  <a:extLst>
                    <a:ext uri="{FF2B5EF4-FFF2-40B4-BE49-F238E27FC236}">
                      <a16:creationId xmlns:a16="http://schemas.microsoft.com/office/drawing/2014/main" id="{344988CF-1A3C-47C4-854F-05EA7FC51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0" y="3726"/>
                  <a:ext cx="32" cy="11"/>
                </a:xfrm>
                <a:custGeom>
                  <a:avLst/>
                  <a:gdLst>
                    <a:gd name="T0" fmla="*/ 0 w 64"/>
                    <a:gd name="T1" fmla="*/ 0 h 34"/>
                    <a:gd name="T2" fmla="*/ 1 w 64"/>
                    <a:gd name="T3" fmla="*/ 0 h 34"/>
                    <a:gd name="T4" fmla="*/ 1 w 64"/>
                    <a:gd name="T5" fmla="*/ 0 h 34"/>
                    <a:gd name="T6" fmla="*/ 1 w 64"/>
                    <a:gd name="T7" fmla="*/ 0 h 34"/>
                    <a:gd name="T8" fmla="*/ 0 w 64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4"/>
                    <a:gd name="T17" fmla="*/ 64 w 64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4">
                      <a:moveTo>
                        <a:pt x="0" y="0"/>
                      </a:moveTo>
                      <a:lnTo>
                        <a:pt x="40" y="0"/>
                      </a:lnTo>
                      <a:lnTo>
                        <a:pt x="64" y="34"/>
                      </a:lnTo>
                      <a:lnTo>
                        <a:pt x="25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28" name="Freeform 413">
                  <a:extLst>
                    <a:ext uri="{FF2B5EF4-FFF2-40B4-BE49-F238E27FC236}">
                      <a16:creationId xmlns:a16="http://schemas.microsoft.com/office/drawing/2014/main" id="{CE39CA29-CA95-477F-A2D0-8BBCEAB462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6" y="3738"/>
                  <a:ext cx="32" cy="9"/>
                </a:xfrm>
                <a:custGeom>
                  <a:avLst/>
                  <a:gdLst>
                    <a:gd name="T0" fmla="*/ 0 w 65"/>
                    <a:gd name="T1" fmla="*/ 0 h 28"/>
                    <a:gd name="T2" fmla="*/ 0 w 65"/>
                    <a:gd name="T3" fmla="*/ 0 h 28"/>
                    <a:gd name="T4" fmla="*/ 0 w 65"/>
                    <a:gd name="T5" fmla="*/ 0 h 28"/>
                    <a:gd name="T6" fmla="*/ 0 w 65"/>
                    <a:gd name="T7" fmla="*/ 0 h 28"/>
                    <a:gd name="T8" fmla="*/ 0 w 65"/>
                    <a:gd name="T9" fmla="*/ 0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"/>
                    <a:gd name="T17" fmla="*/ 65 w 65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">
                      <a:moveTo>
                        <a:pt x="0" y="28"/>
                      </a:moveTo>
                      <a:lnTo>
                        <a:pt x="12" y="0"/>
                      </a:lnTo>
                      <a:lnTo>
                        <a:pt x="53" y="0"/>
                      </a:lnTo>
                      <a:lnTo>
                        <a:pt x="65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60" name="Group 414">
                <a:extLst>
                  <a:ext uri="{FF2B5EF4-FFF2-40B4-BE49-F238E27FC236}">
                    <a16:creationId xmlns:a16="http://schemas.microsoft.com/office/drawing/2014/main" id="{EA0B6ED4-98A4-4A5B-B174-B253B018D7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8" y="3739"/>
                <a:ext cx="44" cy="23"/>
                <a:chOff x="1108" y="3739"/>
                <a:chExt cx="44" cy="23"/>
              </a:xfrm>
            </p:grpSpPr>
            <p:sp>
              <p:nvSpPr>
                <p:cNvPr id="11523" name="Freeform 415">
                  <a:extLst>
                    <a:ext uri="{FF2B5EF4-FFF2-40B4-BE49-F238E27FC236}">
                      <a16:creationId xmlns:a16="http://schemas.microsoft.com/office/drawing/2014/main" id="{21F75775-EA7B-488E-87D1-9BDFF733B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8" y="3739"/>
                  <a:ext cx="19" cy="23"/>
                </a:xfrm>
                <a:custGeom>
                  <a:avLst/>
                  <a:gdLst>
                    <a:gd name="T0" fmla="*/ 0 w 40"/>
                    <a:gd name="T1" fmla="*/ 0 h 69"/>
                    <a:gd name="T2" fmla="*/ 0 w 40"/>
                    <a:gd name="T3" fmla="*/ 0 h 69"/>
                    <a:gd name="T4" fmla="*/ 0 w 40"/>
                    <a:gd name="T5" fmla="*/ 0 h 69"/>
                    <a:gd name="T6" fmla="*/ 0 w 40"/>
                    <a:gd name="T7" fmla="*/ 0 h 69"/>
                    <a:gd name="T8" fmla="*/ 0 w 40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"/>
                    <a:gd name="T16" fmla="*/ 0 h 69"/>
                    <a:gd name="T17" fmla="*/ 40 w 40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" h="69">
                      <a:moveTo>
                        <a:pt x="23" y="69"/>
                      </a:moveTo>
                      <a:lnTo>
                        <a:pt x="0" y="34"/>
                      </a:lnTo>
                      <a:lnTo>
                        <a:pt x="12" y="0"/>
                      </a:lnTo>
                      <a:lnTo>
                        <a:pt x="40" y="34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24" name="Freeform 416">
                  <a:extLst>
                    <a:ext uri="{FF2B5EF4-FFF2-40B4-BE49-F238E27FC236}">
                      <a16:creationId xmlns:a16="http://schemas.microsoft.com/office/drawing/2014/main" id="{CC9A0C60-1F5A-4099-B16E-F0CDE44A8B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4" y="3740"/>
                  <a:ext cx="32" cy="11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42" y="0"/>
                      </a:lnTo>
                      <a:lnTo>
                        <a:pt x="64" y="35"/>
                      </a:lnTo>
                      <a:lnTo>
                        <a:pt x="25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25" name="Freeform 417">
                  <a:extLst>
                    <a:ext uri="{FF2B5EF4-FFF2-40B4-BE49-F238E27FC236}">
                      <a16:creationId xmlns:a16="http://schemas.microsoft.com/office/drawing/2014/main" id="{E03F640C-31B3-4D0E-92C7-AD9176A46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0" y="3752"/>
                  <a:ext cx="32" cy="10"/>
                </a:xfrm>
                <a:custGeom>
                  <a:avLst/>
                  <a:gdLst>
                    <a:gd name="T0" fmla="*/ 0 w 66"/>
                    <a:gd name="T1" fmla="*/ 0 h 30"/>
                    <a:gd name="T2" fmla="*/ 0 w 66"/>
                    <a:gd name="T3" fmla="*/ 0 h 30"/>
                    <a:gd name="T4" fmla="*/ 0 w 66"/>
                    <a:gd name="T5" fmla="*/ 0 h 30"/>
                    <a:gd name="T6" fmla="*/ 0 w 66"/>
                    <a:gd name="T7" fmla="*/ 0 h 30"/>
                    <a:gd name="T8" fmla="*/ 0 w 66"/>
                    <a:gd name="T9" fmla="*/ 0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30"/>
                    <a:gd name="T17" fmla="*/ 66 w 66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30">
                      <a:moveTo>
                        <a:pt x="0" y="30"/>
                      </a:moveTo>
                      <a:lnTo>
                        <a:pt x="15" y="0"/>
                      </a:lnTo>
                      <a:lnTo>
                        <a:pt x="54" y="0"/>
                      </a:lnTo>
                      <a:lnTo>
                        <a:pt x="66" y="30"/>
                      </a:lnTo>
                      <a:lnTo>
                        <a:pt x="0" y="3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61" name="Group 418">
                <a:extLst>
                  <a:ext uri="{FF2B5EF4-FFF2-40B4-BE49-F238E27FC236}">
                    <a16:creationId xmlns:a16="http://schemas.microsoft.com/office/drawing/2014/main" id="{F55A2768-6E1C-42BE-865B-F270F1A8F0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21" y="3753"/>
                <a:ext cx="45" cy="23"/>
                <a:chOff x="1121" y="3753"/>
                <a:chExt cx="45" cy="23"/>
              </a:xfrm>
            </p:grpSpPr>
            <p:sp>
              <p:nvSpPr>
                <p:cNvPr id="11520" name="Freeform 419">
                  <a:extLst>
                    <a:ext uri="{FF2B5EF4-FFF2-40B4-BE49-F238E27FC236}">
                      <a16:creationId xmlns:a16="http://schemas.microsoft.com/office/drawing/2014/main" id="{474F9D39-FA83-4712-AEBE-02BDEBC214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1" y="3753"/>
                  <a:ext cx="20" cy="23"/>
                </a:xfrm>
                <a:custGeom>
                  <a:avLst/>
                  <a:gdLst>
                    <a:gd name="T0" fmla="*/ 1 w 39"/>
                    <a:gd name="T1" fmla="*/ 0 h 68"/>
                    <a:gd name="T2" fmla="*/ 0 w 39"/>
                    <a:gd name="T3" fmla="*/ 0 h 68"/>
                    <a:gd name="T4" fmla="*/ 1 w 39"/>
                    <a:gd name="T5" fmla="*/ 0 h 68"/>
                    <a:gd name="T6" fmla="*/ 1 w 39"/>
                    <a:gd name="T7" fmla="*/ 0 h 68"/>
                    <a:gd name="T8" fmla="*/ 1 w 39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8"/>
                    <a:gd name="T17" fmla="*/ 39 w 39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8">
                      <a:moveTo>
                        <a:pt x="22" y="68"/>
                      </a:moveTo>
                      <a:lnTo>
                        <a:pt x="0" y="35"/>
                      </a:lnTo>
                      <a:lnTo>
                        <a:pt x="12" y="0"/>
                      </a:lnTo>
                      <a:lnTo>
                        <a:pt x="39" y="35"/>
                      </a:lnTo>
                      <a:lnTo>
                        <a:pt x="22" y="68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21" name="Freeform 420">
                  <a:extLst>
                    <a:ext uri="{FF2B5EF4-FFF2-40B4-BE49-F238E27FC236}">
                      <a16:creationId xmlns:a16="http://schemas.microsoft.com/office/drawing/2014/main" id="{99EC6EA9-649B-499E-BE7A-4D184EFF0E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7" y="3753"/>
                  <a:ext cx="33" cy="12"/>
                </a:xfrm>
                <a:custGeom>
                  <a:avLst/>
                  <a:gdLst>
                    <a:gd name="T0" fmla="*/ 0 w 64"/>
                    <a:gd name="T1" fmla="*/ 0 h 35"/>
                    <a:gd name="T2" fmla="*/ 1 w 64"/>
                    <a:gd name="T3" fmla="*/ 0 h 35"/>
                    <a:gd name="T4" fmla="*/ 1 w 64"/>
                    <a:gd name="T5" fmla="*/ 0 h 35"/>
                    <a:gd name="T6" fmla="*/ 1 w 64"/>
                    <a:gd name="T7" fmla="*/ 0 h 35"/>
                    <a:gd name="T8" fmla="*/ 0 w 64"/>
                    <a:gd name="T9" fmla="*/ 0 h 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5"/>
                    <a:gd name="T17" fmla="*/ 64 w 64"/>
                    <a:gd name="T18" fmla="*/ 35 h 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5">
                      <a:moveTo>
                        <a:pt x="0" y="0"/>
                      </a:moveTo>
                      <a:lnTo>
                        <a:pt x="39" y="0"/>
                      </a:lnTo>
                      <a:lnTo>
                        <a:pt x="64" y="35"/>
                      </a:lnTo>
                      <a:lnTo>
                        <a:pt x="24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22" name="Freeform 421">
                  <a:extLst>
                    <a:ext uri="{FF2B5EF4-FFF2-40B4-BE49-F238E27FC236}">
                      <a16:creationId xmlns:a16="http://schemas.microsoft.com/office/drawing/2014/main" id="{59CE0BB9-DA7C-42F1-BF62-39AB1191F9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" y="3766"/>
                  <a:ext cx="33" cy="9"/>
                </a:xfrm>
                <a:custGeom>
                  <a:avLst/>
                  <a:gdLst>
                    <a:gd name="T0" fmla="*/ 0 w 66"/>
                    <a:gd name="T1" fmla="*/ 0 h 29"/>
                    <a:gd name="T2" fmla="*/ 1 w 66"/>
                    <a:gd name="T3" fmla="*/ 0 h 29"/>
                    <a:gd name="T4" fmla="*/ 1 w 66"/>
                    <a:gd name="T5" fmla="*/ 0 h 29"/>
                    <a:gd name="T6" fmla="*/ 1 w 66"/>
                    <a:gd name="T7" fmla="*/ 0 h 29"/>
                    <a:gd name="T8" fmla="*/ 0 w 66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29"/>
                    <a:gd name="T17" fmla="*/ 66 w 66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29">
                      <a:moveTo>
                        <a:pt x="0" y="29"/>
                      </a:moveTo>
                      <a:lnTo>
                        <a:pt x="12" y="0"/>
                      </a:lnTo>
                      <a:lnTo>
                        <a:pt x="54" y="0"/>
                      </a:lnTo>
                      <a:lnTo>
                        <a:pt x="66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62" name="Group 422">
                <a:extLst>
                  <a:ext uri="{FF2B5EF4-FFF2-40B4-BE49-F238E27FC236}">
                    <a16:creationId xmlns:a16="http://schemas.microsoft.com/office/drawing/2014/main" id="{8749E8C7-53CB-4063-895E-4440BDEC70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3" y="3767"/>
                <a:ext cx="44" cy="23"/>
                <a:chOff x="1133" y="3767"/>
                <a:chExt cx="44" cy="23"/>
              </a:xfrm>
            </p:grpSpPr>
            <p:sp>
              <p:nvSpPr>
                <p:cNvPr id="11517" name="Freeform 423">
                  <a:extLst>
                    <a:ext uri="{FF2B5EF4-FFF2-40B4-BE49-F238E27FC236}">
                      <a16:creationId xmlns:a16="http://schemas.microsoft.com/office/drawing/2014/main" id="{56704684-5A50-4120-8592-4E9B236B45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3" y="3767"/>
                  <a:ext cx="20" cy="23"/>
                </a:xfrm>
                <a:custGeom>
                  <a:avLst/>
                  <a:gdLst>
                    <a:gd name="T0" fmla="*/ 1 w 39"/>
                    <a:gd name="T1" fmla="*/ 0 h 69"/>
                    <a:gd name="T2" fmla="*/ 0 w 39"/>
                    <a:gd name="T3" fmla="*/ 0 h 69"/>
                    <a:gd name="T4" fmla="*/ 1 w 39"/>
                    <a:gd name="T5" fmla="*/ 0 h 69"/>
                    <a:gd name="T6" fmla="*/ 1 w 39"/>
                    <a:gd name="T7" fmla="*/ 0 h 69"/>
                    <a:gd name="T8" fmla="*/ 1 w 39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9"/>
                    <a:gd name="T17" fmla="*/ 39 w 39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9">
                      <a:moveTo>
                        <a:pt x="23" y="69"/>
                      </a:moveTo>
                      <a:lnTo>
                        <a:pt x="0" y="33"/>
                      </a:lnTo>
                      <a:lnTo>
                        <a:pt x="12" y="0"/>
                      </a:lnTo>
                      <a:lnTo>
                        <a:pt x="39" y="33"/>
                      </a:lnTo>
                      <a:lnTo>
                        <a:pt x="23" y="69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18" name="Freeform 424">
                  <a:extLst>
                    <a:ext uri="{FF2B5EF4-FFF2-40B4-BE49-F238E27FC236}">
                      <a16:creationId xmlns:a16="http://schemas.microsoft.com/office/drawing/2014/main" id="{B1E850FA-9E8B-4AC4-8B5E-D07DB6AF63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0" y="3767"/>
                  <a:ext cx="32" cy="11"/>
                </a:xfrm>
                <a:custGeom>
                  <a:avLst/>
                  <a:gdLst>
                    <a:gd name="T0" fmla="*/ 0 w 64"/>
                    <a:gd name="T1" fmla="*/ 0 h 33"/>
                    <a:gd name="T2" fmla="*/ 1 w 64"/>
                    <a:gd name="T3" fmla="*/ 0 h 33"/>
                    <a:gd name="T4" fmla="*/ 1 w 64"/>
                    <a:gd name="T5" fmla="*/ 0 h 33"/>
                    <a:gd name="T6" fmla="*/ 1 w 64"/>
                    <a:gd name="T7" fmla="*/ 0 h 33"/>
                    <a:gd name="T8" fmla="*/ 0 w 64"/>
                    <a:gd name="T9" fmla="*/ 0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33"/>
                    <a:gd name="T17" fmla="*/ 64 w 64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33">
                      <a:moveTo>
                        <a:pt x="0" y="0"/>
                      </a:moveTo>
                      <a:lnTo>
                        <a:pt x="41" y="0"/>
                      </a:lnTo>
                      <a:lnTo>
                        <a:pt x="64" y="33"/>
                      </a:lnTo>
                      <a:lnTo>
                        <a:pt x="23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19" name="Freeform 425">
                  <a:extLst>
                    <a:ext uri="{FF2B5EF4-FFF2-40B4-BE49-F238E27FC236}">
                      <a16:creationId xmlns:a16="http://schemas.microsoft.com/office/drawing/2014/main" id="{74A6E028-3105-4EA3-B4A5-9564228407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6" y="3779"/>
                  <a:ext cx="31" cy="10"/>
                </a:xfrm>
                <a:custGeom>
                  <a:avLst/>
                  <a:gdLst>
                    <a:gd name="T0" fmla="*/ 0 w 63"/>
                    <a:gd name="T1" fmla="*/ 0 h 31"/>
                    <a:gd name="T2" fmla="*/ 0 w 63"/>
                    <a:gd name="T3" fmla="*/ 0 h 31"/>
                    <a:gd name="T4" fmla="*/ 0 w 63"/>
                    <a:gd name="T5" fmla="*/ 0 h 31"/>
                    <a:gd name="T6" fmla="*/ 0 w 63"/>
                    <a:gd name="T7" fmla="*/ 0 h 31"/>
                    <a:gd name="T8" fmla="*/ 0 w 63"/>
                    <a:gd name="T9" fmla="*/ 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31"/>
                    <a:gd name="T17" fmla="*/ 63 w 63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31">
                      <a:moveTo>
                        <a:pt x="0" y="31"/>
                      </a:moveTo>
                      <a:lnTo>
                        <a:pt x="11" y="0"/>
                      </a:lnTo>
                      <a:lnTo>
                        <a:pt x="52" y="0"/>
                      </a:lnTo>
                      <a:lnTo>
                        <a:pt x="63" y="31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63" name="Freeform 426">
                <a:extLst>
                  <a:ext uri="{FF2B5EF4-FFF2-40B4-BE49-F238E27FC236}">
                    <a16:creationId xmlns:a16="http://schemas.microsoft.com/office/drawing/2014/main" id="{EFD89D06-044A-40C1-86D6-44C6E2AA3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556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1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7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4" name="Freeform 427">
                <a:extLst>
                  <a:ext uri="{FF2B5EF4-FFF2-40B4-BE49-F238E27FC236}">
                    <a16:creationId xmlns:a16="http://schemas.microsoft.com/office/drawing/2014/main" id="{F7A06736-570C-4BF8-A2DC-093137388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" y="3576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5" name="Freeform 428">
                <a:extLst>
                  <a:ext uri="{FF2B5EF4-FFF2-40B4-BE49-F238E27FC236}">
                    <a16:creationId xmlns:a16="http://schemas.microsoft.com/office/drawing/2014/main" id="{D796FE87-45E8-4EFF-8BC2-A207AAE1E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3594"/>
                <a:ext cx="39" cy="12"/>
              </a:xfrm>
              <a:custGeom>
                <a:avLst/>
                <a:gdLst>
                  <a:gd name="T0" fmla="*/ 0 w 78"/>
                  <a:gd name="T1" fmla="*/ 0 h 36"/>
                  <a:gd name="T2" fmla="*/ 1 w 78"/>
                  <a:gd name="T3" fmla="*/ 0 h 36"/>
                  <a:gd name="T4" fmla="*/ 1 w 78"/>
                  <a:gd name="T5" fmla="*/ 0 h 36"/>
                  <a:gd name="T6" fmla="*/ 1 w 78"/>
                  <a:gd name="T7" fmla="*/ 0 h 36"/>
                  <a:gd name="T8" fmla="*/ 0 w 78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6"/>
                  <a:gd name="T17" fmla="*/ 78 w 78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6">
                    <a:moveTo>
                      <a:pt x="0" y="0"/>
                    </a:moveTo>
                    <a:lnTo>
                      <a:pt x="27" y="36"/>
                    </a:lnTo>
                    <a:lnTo>
                      <a:pt x="78" y="36"/>
                    </a:lnTo>
                    <a:lnTo>
                      <a:pt x="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6" name="Freeform 429">
                <a:extLst>
                  <a:ext uri="{FF2B5EF4-FFF2-40B4-BE49-F238E27FC236}">
                    <a16:creationId xmlns:a16="http://schemas.microsoft.com/office/drawing/2014/main" id="{100B8BC2-62CA-4DF4-A684-347F05397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2" y="3613"/>
                <a:ext cx="40" cy="12"/>
              </a:xfrm>
              <a:custGeom>
                <a:avLst/>
                <a:gdLst>
                  <a:gd name="T0" fmla="*/ 0 w 79"/>
                  <a:gd name="T1" fmla="*/ 0 h 36"/>
                  <a:gd name="T2" fmla="*/ 1 w 79"/>
                  <a:gd name="T3" fmla="*/ 0 h 36"/>
                  <a:gd name="T4" fmla="*/ 1 w 79"/>
                  <a:gd name="T5" fmla="*/ 0 h 36"/>
                  <a:gd name="T6" fmla="*/ 1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7" name="Freeform 430">
                <a:extLst>
                  <a:ext uri="{FF2B5EF4-FFF2-40B4-BE49-F238E27FC236}">
                    <a16:creationId xmlns:a16="http://schemas.microsoft.com/office/drawing/2014/main" id="{13064CB3-18E3-4214-A76D-DA0B46215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" y="3632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8" name="Freeform 431">
                <a:extLst>
                  <a:ext uri="{FF2B5EF4-FFF2-40B4-BE49-F238E27FC236}">
                    <a16:creationId xmlns:a16="http://schemas.microsoft.com/office/drawing/2014/main" id="{020D9900-F353-4B2D-8E70-3704CA20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" y="3651"/>
                <a:ext cx="40" cy="12"/>
              </a:xfrm>
              <a:custGeom>
                <a:avLst/>
                <a:gdLst>
                  <a:gd name="T0" fmla="*/ 0 w 79"/>
                  <a:gd name="T1" fmla="*/ 0 h 35"/>
                  <a:gd name="T2" fmla="*/ 1 w 79"/>
                  <a:gd name="T3" fmla="*/ 0 h 35"/>
                  <a:gd name="T4" fmla="*/ 1 w 79"/>
                  <a:gd name="T5" fmla="*/ 0 h 35"/>
                  <a:gd name="T6" fmla="*/ 1 w 79"/>
                  <a:gd name="T7" fmla="*/ 0 h 35"/>
                  <a:gd name="T8" fmla="*/ 0 w 79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5"/>
                  <a:gd name="T17" fmla="*/ 79 w 79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5">
                    <a:moveTo>
                      <a:pt x="0" y="0"/>
                    </a:moveTo>
                    <a:lnTo>
                      <a:pt x="28" y="35"/>
                    </a:lnTo>
                    <a:lnTo>
                      <a:pt x="79" y="35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69" name="Freeform 432">
                <a:extLst>
                  <a:ext uri="{FF2B5EF4-FFF2-40B4-BE49-F238E27FC236}">
                    <a16:creationId xmlns:a16="http://schemas.microsoft.com/office/drawing/2014/main" id="{4DBADD2F-3B3D-442C-A379-575EF15A1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" y="3669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8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0" name="Freeform 433">
                <a:extLst>
                  <a:ext uri="{FF2B5EF4-FFF2-40B4-BE49-F238E27FC236}">
                    <a16:creationId xmlns:a16="http://schemas.microsoft.com/office/drawing/2014/main" id="{54F40CF9-9783-4942-BB9D-31EA77EC0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" y="3688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1" name="Freeform 434">
                <a:extLst>
                  <a:ext uri="{FF2B5EF4-FFF2-40B4-BE49-F238E27FC236}">
                    <a16:creationId xmlns:a16="http://schemas.microsoft.com/office/drawing/2014/main" id="{88109280-55A6-4289-BF0E-E06603E53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4" y="3707"/>
                <a:ext cx="39" cy="12"/>
              </a:xfrm>
              <a:custGeom>
                <a:avLst/>
                <a:gdLst>
                  <a:gd name="T0" fmla="*/ 0 w 79"/>
                  <a:gd name="T1" fmla="*/ 0 h 36"/>
                  <a:gd name="T2" fmla="*/ 0 w 79"/>
                  <a:gd name="T3" fmla="*/ 0 h 36"/>
                  <a:gd name="T4" fmla="*/ 0 w 79"/>
                  <a:gd name="T5" fmla="*/ 0 h 36"/>
                  <a:gd name="T6" fmla="*/ 0 w 79"/>
                  <a:gd name="T7" fmla="*/ 0 h 36"/>
                  <a:gd name="T8" fmla="*/ 0 w 7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0" y="0"/>
                    </a:moveTo>
                    <a:lnTo>
                      <a:pt x="28" y="36"/>
                    </a:lnTo>
                    <a:lnTo>
                      <a:pt x="79" y="36"/>
                    </a:lnTo>
                    <a:lnTo>
                      <a:pt x="5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2" name="Freeform 435">
                <a:extLst>
                  <a:ext uri="{FF2B5EF4-FFF2-40B4-BE49-F238E27FC236}">
                    <a16:creationId xmlns:a16="http://schemas.microsoft.com/office/drawing/2014/main" id="{7AD77023-86C1-4FDC-9F7F-3BF506D1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" y="3726"/>
                <a:ext cx="40" cy="12"/>
              </a:xfrm>
              <a:custGeom>
                <a:avLst/>
                <a:gdLst>
                  <a:gd name="T0" fmla="*/ 0 w 80"/>
                  <a:gd name="T1" fmla="*/ 0 h 36"/>
                  <a:gd name="T2" fmla="*/ 1 w 80"/>
                  <a:gd name="T3" fmla="*/ 0 h 36"/>
                  <a:gd name="T4" fmla="*/ 1 w 80"/>
                  <a:gd name="T5" fmla="*/ 0 h 36"/>
                  <a:gd name="T6" fmla="*/ 1 w 80"/>
                  <a:gd name="T7" fmla="*/ 0 h 36"/>
                  <a:gd name="T8" fmla="*/ 0 w 80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36"/>
                  <a:gd name="T17" fmla="*/ 80 w 80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36">
                    <a:moveTo>
                      <a:pt x="0" y="0"/>
                    </a:moveTo>
                    <a:lnTo>
                      <a:pt x="27" y="36"/>
                    </a:lnTo>
                    <a:lnTo>
                      <a:pt x="80" y="36"/>
                    </a:lnTo>
                    <a:lnTo>
                      <a:pt x="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3" name="Freeform 436">
                <a:extLst>
                  <a:ext uri="{FF2B5EF4-FFF2-40B4-BE49-F238E27FC236}">
                    <a16:creationId xmlns:a16="http://schemas.microsoft.com/office/drawing/2014/main" id="{54C5168A-CCCF-48F2-90F0-5C77F817B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5" y="3745"/>
                <a:ext cx="40" cy="12"/>
              </a:xfrm>
              <a:custGeom>
                <a:avLst/>
                <a:gdLst>
                  <a:gd name="T0" fmla="*/ 0 w 81"/>
                  <a:gd name="T1" fmla="*/ 0 h 36"/>
                  <a:gd name="T2" fmla="*/ 0 w 81"/>
                  <a:gd name="T3" fmla="*/ 0 h 36"/>
                  <a:gd name="T4" fmla="*/ 0 w 81"/>
                  <a:gd name="T5" fmla="*/ 0 h 36"/>
                  <a:gd name="T6" fmla="*/ 0 w 81"/>
                  <a:gd name="T7" fmla="*/ 0 h 36"/>
                  <a:gd name="T8" fmla="*/ 0 w 81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36"/>
                  <a:gd name="T17" fmla="*/ 81 w 81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36">
                    <a:moveTo>
                      <a:pt x="0" y="0"/>
                    </a:moveTo>
                    <a:lnTo>
                      <a:pt x="28" y="36"/>
                    </a:lnTo>
                    <a:lnTo>
                      <a:pt x="81" y="36"/>
                    </a:lnTo>
                    <a:lnTo>
                      <a:pt x="5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4" name="Group 437">
                <a:extLst>
                  <a:ext uri="{FF2B5EF4-FFF2-40B4-BE49-F238E27FC236}">
                    <a16:creationId xmlns:a16="http://schemas.microsoft.com/office/drawing/2014/main" id="{4074F3F0-0F4F-4F2A-A256-9097CB02A0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0" y="3535"/>
                <a:ext cx="49" cy="24"/>
                <a:chOff x="700" y="3535"/>
                <a:chExt cx="49" cy="24"/>
              </a:xfrm>
            </p:grpSpPr>
            <p:sp>
              <p:nvSpPr>
                <p:cNvPr id="11514" name="Freeform 438">
                  <a:extLst>
                    <a:ext uri="{FF2B5EF4-FFF2-40B4-BE49-F238E27FC236}">
                      <a16:creationId xmlns:a16="http://schemas.microsoft.com/office/drawing/2014/main" id="{262BCED2-5CC0-4916-9EC2-DD5F3CD72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" y="3535"/>
                  <a:ext cx="12" cy="24"/>
                </a:xfrm>
                <a:custGeom>
                  <a:avLst/>
                  <a:gdLst>
                    <a:gd name="T0" fmla="*/ 1 w 24"/>
                    <a:gd name="T1" fmla="*/ 0 h 70"/>
                    <a:gd name="T2" fmla="*/ 0 w 24"/>
                    <a:gd name="T3" fmla="*/ 0 h 70"/>
                    <a:gd name="T4" fmla="*/ 1 w 24"/>
                    <a:gd name="T5" fmla="*/ 0 h 70"/>
                    <a:gd name="T6" fmla="*/ 1 w 24"/>
                    <a:gd name="T7" fmla="*/ 0 h 70"/>
                    <a:gd name="T8" fmla="*/ 1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70"/>
                    <a:gd name="T17" fmla="*/ 24 w 2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10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15" name="Freeform 439">
                  <a:extLst>
                    <a:ext uri="{FF2B5EF4-FFF2-40B4-BE49-F238E27FC236}">
                      <a16:creationId xmlns:a16="http://schemas.microsoft.com/office/drawing/2014/main" id="{61EDE662-AE25-44F2-99F7-FA6481BCE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5" y="3536"/>
                  <a:ext cx="37" cy="10"/>
                </a:xfrm>
                <a:custGeom>
                  <a:avLst/>
                  <a:gdLst>
                    <a:gd name="T0" fmla="*/ 1 w 73"/>
                    <a:gd name="T1" fmla="*/ 0 h 30"/>
                    <a:gd name="T2" fmla="*/ 1 w 73"/>
                    <a:gd name="T3" fmla="*/ 0 h 30"/>
                    <a:gd name="T4" fmla="*/ 1 w 73"/>
                    <a:gd name="T5" fmla="*/ 0 h 30"/>
                    <a:gd name="T6" fmla="*/ 1 w 73"/>
                    <a:gd name="T7" fmla="*/ 0 h 30"/>
                    <a:gd name="T8" fmla="*/ 1 w 73"/>
                    <a:gd name="T9" fmla="*/ 0 h 30"/>
                    <a:gd name="T10" fmla="*/ 1 w 73"/>
                    <a:gd name="T11" fmla="*/ 0 h 30"/>
                    <a:gd name="T12" fmla="*/ 1 w 73"/>
                    <a:gd name="T13" fmla="*/ 0 h 30"/>
                    <a:gd name="T14" fmla="*/ 0 w 73"/>
                    <a:gd name="T15" fmla="*/ 0 h 30"/>
                    <a:gd name="T16" fmla="*/ 1 w 73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3"/>
                    <a:gd name="T28" fmla="*/ 0 h 30"/>
                    <a:gd name="T29" fmla="*/ 73 w 73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3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6" y="12"/>
                      </a:lnTo>
                      <a:lnTo>
                        <a:pt x="73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16" name="Freeform 440">
                  <a:extLst>
                    <a:ext uri="{FF2B5EF4-FFF2-40B4-BE49-F238E27FC236}">
                      <a16:creationId xmlns:a16="http://schemas.microsoft.com/office/drawing/2014/main" id="{50755567-0FD2-41A7-B705-A39F6D9B1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" y="3547"/>
                  <a:ext cx="41" cy="12"/>
                </a:xfrm>
                <a:custGeom>
                  <a:avLst/>
                  <a:gdLst>
                    <a:gd name="T0" fmla="*/ 0 w 82"/>
                    <a:gd name="T1" fmla="*/ 0 h 36"/>
                    <a:gd name="T2" fmla="*/ 1 w 82"/>
                    <a:gd name="T3" fmla="*/ 0 h 36"/>
                    <a:gd name="T4" fmla="*/ 1 w 82"/>
                    <a:gd name="T5" fmla="*/ 0 h 36"/>
                    <a:gd name="T6" fmla="*/ 1 w 82"/>
                    <a:gd name="T7" fmla="*/ 0 h 36"/>
                    <a:gd name="T8" fmla="*/ 1 w 82"/>
                    <a:gd name="T9" fmla="*/ 0 h 36"/>
                    <a:gd name="T10" fmla="*/ 1 w 82"/>
                    <a:gd name="T11" fmla="*/ 0 h 36"/>
                    <a:gd name="T12" fmla="*/ 0 w 82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"/>
                    <a:gd name="T22" fmla="*/ 0 h 36"/>
                    <a:gd name="T23" fmla="*/ 82 w 82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6" y="6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2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75" name="Group 441">
                <a:extLst>
                  <a:ext uri="{FF2B5EF4-FFF2-40B4-BE49-F238E27FC236}">
                    <a16:creationId xmlns:a16="http://schemas.microsoft.com/office/drawing/2014/main" id="{920990A6-C34C-49FD-8AAA-51E0A63BAC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4" y="3551"/>
                <a:ext cx="49" cy="22"/>
                <a:chOff x="714" y="3551"/>
                <a:chExt cx="49" cy="22"/>
              </a:xfrm>
            </p:grpSpPr>
            <p:sp>
              <p:nvSpPr>
                <p:cNvPr id="11511" name="Freeform 442">
                  <a:extLst>
                    <a:ext uri="{FF2B5EF4-FFF2-40B4-BE49-F238E27FC236}">
                      <a16:creationId xmlns:a16="http://schemas.microsoft.com/office/drawing/2014/main" id="{90ED8ABE-944B-42E9-9772-6ACCFBF17F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" y="3551"/>
                  <a:ext cx="12" cy="22"/>
                </a:xfrm>
                <a:custGeom>
                  <a:avLst/>
                  <a:gdLst>
                    <a:gd name="T0" fmla="*/ 1 w 24"/>
                    <a:gd name="T1" fmla="*/ 0 h 67"/>
                    <a:gd name="T2" fmla="*/ 0 w 24"/>
                    <a:gd name="T3" fmla="*/ 0 h 67"/>
                    <a:gd name="T4" fmla="*/ 1 w 24"/>
                    <a:gd name="T5" fmla="*/ 0 h 67"/>
                    <a:gd name="T6" fmla="*/ 1 w 24"/>
                    <a:gd name="T7" fmla="*/ 0 h 67"/>
                    <a:gd name="T8" fmla="*/ 1 w 24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7"/>
                    <a:gd name="T17" fmla="*/ 24 w 24"/>
                    <a:gd name="T18" fmla="*/ 67 h 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7">
                      <a:moveTo>
                        <a:pt x="15" y="67"/>
                      </a:moveTo>
                      <a:lnTo>
                        <a:pt x="0" y="26"/>
                      </a:lnTo>
                      <a:lnTo>
                        <a:pt x="9" y="0"/>
                      </a:lnTo>
                      <a:lnTo>
                        <a:pt x="24" y="30"/>
                      </a:lnTo>
                      <a:lnTo>
                        <a:pt x="15" y="67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12" name="Freeform 443">
                  <a:extLst>
                    <a:ext uri="{FF2B5EF4-FFF2-40B4-BE49-F238E27FC236}">
                      <a16:creationId xmlns:a16="http://schemas.microsoft.com/office/drawing/2014/main" id="{E97D0131-0A95-45ED-8BE0-7762799F14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9" y="3551"/>
                  <a:ext cx="36" cy="10"/>
                </a:xfrm>
                <a:custGeom>
                  <a:avLst/>
                  <a:gdLst>
                    <a:gd name="T0" fmla="*/ 0 w 74"/>
                    <a:gd name="T1" fmla="*/ 0 h 29"/>
                    <a:gd name="T2" fmla="*/ 0 w 74"/>
                    <a:gd name="T3" fmla="*/ 0 h 29"/>
                    <a:gd name="T4" fmla="*/ 0 w 74"/>
                    <a:gd name="T5" fmla="*/ 0 h 29"/>
                    <a:gd name="T6" fmla="*/ 0 w 74"/>
                    <a:gd name="T7" fmla="*/ 0 h 29"/>
                    <a:gd name="T8" fmla="*/ 0 w 74"/>
                    <a:gd name="T9" fmla="*/ 0 h 29"/>
                    <a:gd name="T10" fmla="*/ 0 w 74"/>
                    <a:gd name="T11" fmla="*/ 0 h 29"/>
                    <a:gd name="T12" fmla="*/ 0 w 74"/>
                    <a:gd name="T13" fmla="*/ 0 h 29"/>
                    <a:gd name="T14" fmla="*/ 0 w 74"/>
                    <a:gd name="T15" fmla="*/ 0 h 29"/>
                    <a:gd name="T16" fmla="*/ 0 w 74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29"/>
                    <a:gd name="T29" fmla="*/ 74 w 74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29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2"/>
                      </a:lnTo>
                      <a:lnTo>
                        <a:pt x="57" y="13"/>
                      </a:lnTo>
                      <a:lnTo>
                        <a:pt x="74" y="29"/>
                      </a:lnTo>
                      <a:lnTo>
                        <a:pt x="19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13" name="Freeform 444">
                  <a:extLst>
                    <a:ext uri="{FF2B5EF4-FFF2-40B4-BE49-F238E27FC236}">
                      <a16:creationId xmlns:a16="http://schemas.microsoft.com/office/drawing/2014/main" id="{1474294A-CBDE-4662-9C6D-D89EA8EF31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2" y="3562"/>
                  <a:ext cx="41" cy="11"/>
                </a:xfrm>
                <a:custGeom>
                  <a:avLst/>
                  <a:gdLst>
                    <a:gd name="T0" fmla="*/ 0 w 81"/>
                    <a:gd name="T1" fmla="*/ 0 h 35"/>
                    <a:gd name="T2" fmla="*/ 1 w 81"/>
                    <a:gd name="T3" fmla="*/ 0 h 35"/>
                    <a:gd name="T4" fmla="*/ 1 w 81"/>
                    <a:gd name="T5" fmla="*/ 0 h 35"/>
                    <a:gd name="T6" fmla="*/ 1 w 81"/>
                    <a:gd name="T7" fmla="*/ 0 h 35"/>
                    <a:gd name="T8" fmla="*/ 1 w 81"/>
                    <a:gd name="T9" fmla="*/ 0 h 35"/>
                    <a:gd name="T10" fmla="*/ 1 w 81"/>
                    <a:gd name="T11" fmla="*/ 0 h 35"/>
                    <a:gd name="T12" fmla="*/ 0 w 81"/>
                    <a:gd name="T13" fmla="*/ 0 h 3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5"/>
                    <a:gd name="T23" fmla="*/ 81 w 81"/>
                    <a:gd name="T24" fmla="*/ 35 h 3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5">
                      <a:moveTo>
                        <a:pt x="0" y="35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5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76" name="Group 445">
                <a:extLst>
                  <a:ext uri="{FF2B5EF4-FFF2-40B4-BE49-F238E27FC236}">
                    <a16:creationId xmlns:a16="http://schemas.microsoft.com/office/drawing/2014/main" id="{E2DD7170-5523-45CB-A082-0D6682A6DD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" y="3564"/>
                <a:ext cx="48" cy="23"/>
                <a:chOff x="728" y="3564"/>
                <a:chExt cx="48" cy="23"/>
              </a:xfrm>
            </p:grpSpPr>
            <p:sp>
              <p:nvSpPr>
                <p:cNvPr id="11508" name="Freeform 446">
                  <a:extLst>
                    <a:ext uri="{FF2B5EF4-FFF2-40B4-BE49-F238E27FC236}">
                      <a16:creationId xmlns:a16="http://schemas.microsoft.com/office/drawing/2014/main" id="{807339B9-01F1-42FF-BE55-55DDB394B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8" y="3564"/>
                  <a:ext cx="11" cy="23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8"/>
                    <a:gd name="T17" fmla="*/ 22 w 22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09" name="Freeform 447">
                  <a:extLst>
                    <a:ext uri="{FF2B5EF4-FFF2-40B4-BE49-F238E27FC236}">
                      <a16:creationId xmlns:a16="http://schemas.microsoft.com/office/drawing/2014/main" id="{4F037FF1-F69E-4F02-8652-58D4AC4FE2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2" y="3565"/>
                  <a:ext cx="37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1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0"/>
                    <a:gd name="T29" fmla="*/ 72 w 72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0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10" name="Freeform 448">
                  <a:extLst>
                    <a:ext uri="{FF2B5EF4-FFF2-40B4-BE49-F238E27FC236}">
                      <a16:creationId xmlns:a16="http://schemas.microsoft.com/office/drawing/2014/main" id="{F4BBA6E6-3822-4645-9CA7-90092F36C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5" y="3575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1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77" name="Group 449">
                <a:extLst>
                  <a:ext uri="{FF2B5EF4-FFF2-40B4-BE49-F238E27FC236}">
                    <a16:creationId xmlns:a16="http://schemas.microsoft.com/office/drawing/2014/main" id="{C16648F5-679D-4EF8-BA25-0B91BAE4F4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" y="3582"/>
                <a:ext cx="49" cy="23"/>
                <a:chOff x="742" y="3582"/>
                <a:chExt cx="49" cy="23"/>
              </a:xfrm>
            </p:grpSpPr>
            <p:sp>
              <p:nvSpPr>
                <p:cNvPr id="11505" name="Freeform 450">
                  <a:extLst>
                    <a:ext uri="{FF2B5EF4-FFF2-40B4-BE49-F238E27FC236}">
                      <a16:creationId xmlns:a16="http://schemas.microsoft.com/office/drawing/2014/main" id="{5A031F74-5D46-4D9E-89E6-E5E8133F1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2" y="3582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5" y="68"/>
                      </a:moveTo>
                      <a:lnTo>
                        <a:pt x="0" y="26"/>
                      </a:lnTo>
                      <a:lnTo>
                        <a:pt x="11" y="0"/>
                      </a:lnTo>
                      <a:lnTo>
                        <a:pt x="24" y="31"/>
                      </a:lnTo>
                      <a:lnTo>
                        <a:pt x="15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06" name="Freeform 451">
                  <a:extLst>
                    <a:ext uri="{FF2B5EF4-FFF2-40B4-BE49-F238E27FC236}">
                      <a16:creationId xmlns:a16="http://schemas.microsoft.com/office/drawing/2014/main" id="{6C6D5C69-2089-4AC1-9822-8960C49FEF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" y="3582"/>
                  <a:ext cx="36" cy="10"/>
                </a:xfrm>
                <a:custGeom>
                  <a:avLst/>
                  <a:gdLst>
                    <a:gd name="T0" fmla="*/ 1 w 72"/>
                    <a:gd name="T1" fmla="*/ 0 h 30"/>
                    <a:gd name="T2" fmla="*/ 1 w 72"/>
                    <a:gd name="T3" fmla="*/ 0 h 30"/>
                    <a:gd name="T4" fmla="*/ 1 w 72"/>
                    <a:gd name="T5" fmla="*/ 0 h 30"/>
                    <a:gd name="T6" fmla="*/ 1 w 72"/>
                    <a:gd name="T7" fmla="*/ 0 h 30"/>
                    <a:gd name="T8" fmla="*/ 1 w 72"/>
                    <a:gd name="T9" fmla="*/ 0 h 30"/>
                    <a:gd name="T10" fmla="*/ 1 w 72"/>
                    <a:gd name="T11" fmla="*/ 0 h 30"/>
                    <a:gd name="T12" fmla="*/ 1 w 72"/>
                    <a:gd name="T13" fmla="*/ 0 h 30"/>
                    <a:gd name="T14" fmla="*/ 0 w 72"/>
                    <a:gd name="T15" fmla="*/ 0 h 30"/>
                    <a:gd name="T16" fmla="*/ 1 w 72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30"/>
                    <a:gd name="T29" fmla="*/ 72 w 72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30">
                      <a:moveTo>
                        <a:pt x="1" y="0"/>
                      </a:moveTo>
                      <a:lnTo>
                        <a:pt x="48" y="0"/>
                      </a:lnTo>
                      <a:lnTo>
                        <a:pt x="50" y="3"/>
                      </a:lnTo>
                      <a:lnTo>
                        <a:pt x="56" y="12"/>
                      </a:lnTo>
                      <a:lnTo>
                        <a:pt x="72" y="30"/>
                      </a:lnTo>
                      <a:lnTo>
                        <a:pt x="17" y="30"/>
                      </a:lnTo>
                      <a:lnTo>
                        <a:pt x="8" y="21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07" name="Freeform 452">
                  <a:extLst>
                    <a:ext uri="{FF2B5EF4-FFF2-40B4-BE49-F238E27FC236}">
                      <a16:creationId xmlns:a16="http://schemas.microsoft.com/office/drawing/2014/main" id="{3522CD67-C53F-4B28-9D4D-9BEA983AD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" y="3593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78" name="Group 453">
                <a:extLst>
                  <a:ext uri="{FF2B5EF4-FFF2-40B4-BE49-F238E27FC236}">
                    <a16:creationId xmlns:a16="http://schemas.microsoft.com/office/drawing/2014/main" id="{7EBD37CC-7BCE-4866-AA14-50C8A1253D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2" y="3597"/>
                <a:ext cx="133" cy="106"/>
                <a:chOff x="752" y="3597"/>
                <a:chExt cx="133" cy="106"/>
              </a:xfrm>
            </p:grpSpPr>
            <p:sp>
              <p:nvSpPr>
                <p:cNvPr id="11502" name="Freeform 454">
                  <a:extLst>
                    <a:ext uri="{FF2B5EF4-FFF2-40B4-BE49-F238E27FC236}">
                      <a16:creationId xmlns:a16="http://schemas.microsoft.com/office/drawing/2014/main" id="{96820039-1830-4FB9-9DD9-9E2712B287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2" y="3598"/>
                  <a:ext cx="91" cy="105"/>
                </a:xfrm>
                <a:custGeom>
                  <a:avLst/>
                  <a:gdLst>
                    <a:gd name="T0" fmla="*/ 1 w 182"/>
                    <a:gd name="T1" fmla="*/ 0 h 314"/>
                    <a:gd name="T2" fmla="*/ 0 w 182"/>
                    <a:gd name="T3" fmla="*/ 0 h 314"/>
                    <a:gd name="T4" fmla="*/ 1 w 182"/>
                    <a:gd name="T5" fmla="*/ 0 h 314"/>
                    <a:gd name="T6" fmla="*/ 1 w 182"/>
                    <a:gd name="T7" fmla="*/ 0 h 314"/>
                    <a:gd name="T8" fmla="*/ 1 w 182"/>
                    <a:gd name="T9" fmla="*/ 0 h 31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314"/>
                    <a:gd name="T17" fmla="*/ 182 w 182"/>
                    <a:gd name="T18" fmla="*/ 314 h 31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314">
                      <a:moveTo>
                        <a:pt x="171" y="314"/>
                      </a:moveTo>
                      <a:lnTo>
                        <a:pt x="0" y="27"/>
                      </a:lnTo>
                      <a:lnTo>
                        <a:pt x="13" y="0"/>
                      </a:lnTo>
                      <a:lnTo>
                        <a:pt x="182" y="278"/>
                      </a:lnTo>
                      <a:lnTo>
                        <a:pt x="171" y="314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03" name="Freeform 455">
                  <a:extLst>
                    <a:ext uri="{FF2B5EF4-FFF2-40B4-BE49-F238E27FC236}">
                      <a16:creationId xmlns:a16="http://schemas.microsoft.com/office/drawing/2014/main" id="{71430EC5-32D6-4297-A4B3-299F31864B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" y="3597"/>
                  <a:ext cx="118" cy="94"/>
                </a:xfrm>
                <a:custGeom>
                  <a:avLst/>
                  <a:gdLst>
                    <a:gd name="T0" fmla="*/ 1 w 235"/>
                    <a:gd name="T1" fmla="*/ 0 h 281"/>
                    <a:gd name="T2" fmla="*/ 1 w 235"/>
                    <a:gd name="T3" fmla="*/ 0 h 281"/>
                    <a:gd name="T4" fmla="*/ 1 w 235"/>
                    <a:gd name="T5" fmla="*/ 0 h 281"/>
                    <a:gd name="T6" fmla="*/ 1 w 235"/>
                    <a:gd name="T7" fmla="*/ 0 h 281"/>
                    <a:gd name="T8" fmla="*/ 1 w 235"/>
                    <a:gd name="T9" fmla="*/ 0 h 281"/>
                    <a:gd name="T10" fmla="*/ 1 w 235"/>
                    <a:gd name="T11" fmla="*/ 0 h 281"/>
                    <a:gd name="T12" fmla="*/ 1 w 235"/>
                    <a:gd name="T13" fmla="*/ 0 h 281"/>
                    <a:gd name="T14" fmla="*/ 0 w 235"/>
                    <a:gd name="T15" fmla="*/ 0 h 281"/>
                    <a:gd name="T16" fmla="*/ 1 w 235"/>
                    <a:gd name="T17" fmla="*/ 0 h 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5"/>
                    <a:gd name="T28" fmla="*/ 0 h 281"/>
                    <a:gd name="T29" fmla="*/ 235 w 235"/>
                    <a:gd name="T30" fmla="*/ 281 h 28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5" h="281">
                      <a:moveTo>
                        <a:pt x="1" y="0"/>
                      </a:moveTo>
                      <a:lnTo>
                        <a:pt x="56" y="0"/>
                      </a:lnTo>
                      <a:lnTo>
                        <a:pt x="58" y="0"/>
                      </a:lnTo>
                      <a:lnTo>
                        <a:pt x="65" y="10"/>
                      </a:lnTo>
                      <a:lnTo>
                        <a:pt x="235" y="281"/>
                      </a:lnTo>
                      <a:lnTo>
                        <a:pt x="165" y="277"/>
                      </a:lnTo>
                      <a:lnTo>
                        <a:pt x="9" y="19"/>
                      </a:lnTo>
                      <a:lnTo>
                        <a:pt x="0" y="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04" name="Freeform 456">
                  <a:extLst>
                    <a:ext uri="{FF2B5EF4-FFF2-40B4-BE49-F238E27FC236}">
                      <a16:creationId xmlns:a16="http://schemas.microsoft.com/office/drawing/2014/main" id="{B0BB78D2-A102-42AE-8D90-242BB2FE0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" y="3691"/>
                  <a:ext cx="47" cy="12"/>
                </a:xfrm>
                <a:custGeom>
                  <a:avLst/>
                  <a:gdLst>
                    <a:gd name="T0" fmla="*/ 0 w 95"/>
                    <a:gd name="T1" fmla="*/ 0 h 36"/>
                    <a:gd name="T2" fmla="*/ 0 w 95"/>
                    <a:gd name="T3" fmla="*/ 0 h 36"/>
                    <a:gd name="T4" fmla="*/ 0 w 95"/>
                    <a:gd name="T5" fmla="*/ 0 h 36"/>
                    <a:gd name="T6" fmla="*/ 0 w 95"/>
                    <a:gd name="T7" fmla="*/ 0 h 36"/>
                    <a:gd name="T8" fmla="*/ 0 w 95"/>
                    <a:gd name="T9" fmla="*/ 0 h 36"/>
                    <a:gd name="T10" fmla="*/ 0 w 95"/>
                    <a:gd name="T11" fmla="*/ 0 h 36"/>
                    <a:gd name="T12" fmla="*/ 0 w 95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5"/>
                    <a:gd name="T22" fmla="*/ 0 h 36"/>
                    <a:gd name="T23" fmla="*/ 95 w 95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5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8" y="7"/>
                      </a:lnTo>
                      <a:lnTo>
                        <a:pt x="12" y="0"/>
                      </a:lnTo>
                      <a:lnTo>
                        <a:pt x="76" y="0"/>
                      </a:lnTo>
                      <a:lnTo>
                        <a:pt x="95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79" name="Group 457">
                <a:extLst>
                  <a:ext uri="{FF2B5EF4-FFF2-40B4-BE49-F238E27FC236}">
                    <a16:creationId xmlns:a16="http://schemas.microsoft.com/office/drawing/2014/main" id="{D79529CA-5CB0-400C-A062-51395D4D5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4" y="3694"/>
                <a:ext cx="48" cy="23"/>
                <a:chOff x="844" y="3694"/>
                <a:chExt cx="48" cy="23"/>
              </a:xfrm>
            </p:grpSpPr>
            <p:sp>
              <p:nvSpPr>
                <p:cNvPr id="11499" name="Freeform 458">
                  <a:extLst>
                    <a:ext uri="{FF2B5EF4-FFF2-40B4-BE49-F238E27FC236}">
                      <a16:creationId xmlns:a16="http://schemas.microsoft.com/office/drawing/2014/main" id="{389612C2-8B01-4CFE-921F-AB362CA58C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4" y="3694"/>
                  <a:ext cx="11" cy="23"/>
                </a:xfrm>
                <a:custGeom>
                  <a:avLst/>
                  <a:gdLst>
                    <a:gd name="T0" fmla="*/ 0 w 24"/>
                    <a:gd name="T1" fmla="*/ 0 h 68"/>
                    <a:gd name="T2" fmla="*/ 0 w 24"/>
                    <a:gd name="T3" fmla="*/ 0 h 68"/>
                    <a:gd name="T4" fmla="*/ 0 w 24"/>
                    <a:gd name="T5" fmla="*/ 0 h 68"/>
                    <a:gd name="T6" fmla="*/ 0 w 24"/>
                    <a:gd name="T7" fmla="*/ 0 h 68"/>
                    <a:gd name="T8" fmla="*/ 0 w 24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8"/>
                    <a:gd name="T17" fmla="*/ 24 w 24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8">
                      <a:moveTo>
                        <a:pt x="14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4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00" name="Freeform 459">
                  <a:extLst>
                    <a:ext uri="{FF2B5EF4-FFF2-40B4-BE49-F238E27FC236}">
                      <a16:creationId xmlns:a16="http://schemas.microsoft.com/office/drawing/2014/main" id="{EEE122FC-3CD0-4234-AB18-F2C12C1AB5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" y="369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1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1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01" name="Freeform 460">
                  <a:extLst>
                    <a:ext uri="{FF2B5EF4-FFF2-40B4-BE49-F238E27FC236}">
                      <a16:creationId xmlns:a16="http://schemas.microsoft.com/office/drawing/2014/main" id="{F4265A81-2E47-4B0E-A654-FC09933F0E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" y="3706"/>
                  <a:ext cx="41" cy="11"/>
                </a:xfrm>
                <a:custGeom>
                  <a:avLst/>
                  <a:gdLst>
                    <a:gd name="T0" fmla="*/ 0 w 81"/>
                    <a:gd name="T1" fmla="*/ 0 h 34"/>
                    <a:gd name="T2" fmla="*/ 1 w 81"/>
                    <a:gd name="T3" fmla="*/ 0 h 34"/>
                    <a:gd name="T4" fmla="*/ 1 w 81"/>
                    <a:gd name="T5" fmla="*/ 0 h 34"/>
                    <a:gd name="T6" fmla="*/ 1 w 81"/>
                    <a:gd name="T7" fmla="*/ 0 h 34"/>
                    <a:gd name="T8" fmla="*/ 1 w 81"/>
                    <a:gd name="T9" fmla="*/ 0 h 34"/>
                    <a:gd name="T10" fmla="*/ 1 w 81"/>
                    <a:gd name="T11" fmla="*/ 0 h 34"/>
                    <a:gd name="T12" fmla="*/ 0 w 81"/>
                    <a:gd name="T13" fmla="*/ 0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4"/>
                    <a:gd name="T23" fmla="*/ 81 w 81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4">
                      <a:moveTo>
                        <a:pt x="0" y="34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80" name="Group 461">
                <a:extLst>
                  <a:ext uri="{FF2B5EF4-FFF2-40B4-BE49-F238E27FC236}">
                    <a16:creationId xmlns:a16="http://schemas.microsoft.com/office/drawing/2014/main" id="{A2D26BE7-777C-4AAD-BC0C-6DE4DEF15E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7" y="3710"/>
                <a:ext cx="49" cy="22"/>
                <a:chOff x="857" y="3710"/>
                <a:chExt cx="49" cy="22"/>
              </a:xfrm>
            </p:grpSpPr>
            <p:sp>
              <p:nvSpPr>
                <p:cNvPr id="11496" name="Freeform 462">
                  <a:extLst>
                    <a:ext uri="{FF2B5EF4-FFF2-40B4-BE49-F238E27FC236}">
                      <a16:creationId xmlns:a16="http://schemas.microsoft.com/office/drawing/2014/main" id="{42943BAC-C3FD-45B3-9A9B-4C82CEA34A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" y="3710"/>
                  <a:ext cx="11" cy="22"/>
                </a:xfrm>
                <a:custGeom>
                  <a:avLst/>
                  <a:gdLst>
                    <a:gd name="T0" fmla="*/ 1 w 22"/>
                    <a:gd name="T1" fmla="*/ 0 h 68"/>
                    <a:gd name="T2" fmla="*/ 0 w 22"/>
                    <a:gd name="T3" fmla="*/ 0 h 68"/>
                    <a:gd name="T4" fmla="*/ 1 w 22"/>
                    <a:gd name="T5" fmla="*/ 0 h 68"/>
                    <a:gd name="T6" fmla="*/ 1 w 22"/>
                    <a:gd name="T7" fmla="*/ 0 h 68"/>
                    <a:gd name="T8" fmla="*/ 1 w 22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8"/>
                    <a:gd name="T17" fmla="*/ 22 w 22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8">
                      <a:moveTo>
                        <a:pt x="13" y="68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1"/>
                      </a:lnTo>
                      <a:lnTo>
                        <a:pt x="13" y="68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7" name="Freeform 463">
                  <a:extLst>
                    <a:ext uri="{FF2B5EF4-FFF2-40B4-BE49-F238E27FC236}">
                      <a16:creationId xmlns:a16="http://schemas.microsoft.com/office/drawing/2014/main" id="{52A44C28-B9C4-43B5-9FA3-02CFFDD2A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2" y="3710"/>
                  <a:ext cx="36" cy="10"/>
                </a:xfrm>
                <a:custGeom>
                  <a:avLst/>
                  <a:gdLst>
                    <a:gd name="T0" fmla="*/ 1 w 72"/>
                    <a:gd name="T1" fmla="*/ 0 h 29"/>
                    <a:gd name="T2" fmla="*/ 1 w 72"/>
                    <a:gd name="T3" fmla="*/ 0 h 29"/>
                    <a:gd name="T4" fmla="*/ 1 w 72"/>
                    <a:gd name="T5" fmla="*/ 0 h 29"/>
                    <a:gd name="T6" fmla="*/ 1 w 72"/>
                    <a:gd name="T7" fmla="*/ 0 h 29"/>
                    <a:gd name="T8" fmla="*/ 1 w 72"/>
                    <a:gd name="T9" fmla="*/ 0 h 29"/>
                    <a:gd name="T10" fmla="*/ 1 w 72"/>
                    <a:gd name="T11" fmla="*/ 0 h 29"/>
                    <a:gd name="T12" fmla="*/ 1 w 72"/>
                    <a:gd name="T13" fmla="*/ 0 h 29"/>
                    <a:gd name="T14" fmla="*/ 0 w 72"/>
                    <a:gd name="T15" fmla="*/ 0 h 29"/>
                    <a:gd name="T16" fmla="*/ 1 w 72"/>
                    <a:gd name="T17" fmla="*/ 0 h 2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2"/>
                    <a:gd name="T28" fmla="*/ 0 h 29"/>
                    <a:gd name="T29" fmla="*/ 72 w 72"/>
                    <a:gd name="T30" fmla="*/ 29 h 2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2" h="29">
                      <a:moveTo>
                        <a:pt x="1" y="0"/>
                      </a:moveTo>
                      <a:lnTo>
                        <a:pt x="50" y="0"/>
                      </a:lnTo>
                      <a:lnTo>
                        <a:pt x="51" y="2"/>
                      </a:lnTo>
                      <a:lnTo>
                        <a:pt x="56" y="11"/>
                      </a:lnTo>
                      <a:lnTo>
                        <a:pt x="72" y="29"/>
                      </a:lnTo>
                      <a:lnTo>
                        <a:pt x="17" y="29"/>
                      </a:lnTo>
                      <a:lnTo>
                        <a:pt x="9" y="20"/>
                      </a:lnTo>
                      <a:lnTo>
                        <a:pt x="0" y="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8" name="Freeform 464">
                  <a:extLst>
                    <a:ext uri="{FF2B5EF4-FFF2-40B4-BE49-F238E27FC236}">
                      <a16:creationId xmlns:a16="http://schemas.microsoft.com/office/drawing/2014/main" id="{251458E1-A704-41BB-9449-1A3F057CC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" y="3720"/>
                  <a:ext cx="41" cy="12"/>
                </a:xfrm>
                <a:custGeom>
                  <a:avLst/>
                  <a:gdLst>
                    <a:gd name="T0" fmla="*/ 0 w 83"/>
                    <a:gd name="T1" fmla="*/ 0 h 36"/>
                    <a:gd name="T2" fmla="*/ 0 w 83"/>
                    <a:gd name="T3" fmla="*/ 0 h 36"/>
                    <a:gd name="T4" fmla="*/ 0 w 83"/>
                    <a:gd name="T5" fmla="*/ 0 h 36"/>
                    <a:gd name="T6" fmla="*/ 0 w 83"/>
                    <a:gd name="T7" fmla="*/ 0 h 36"/>
                    <a:gd name="T8" fmla="*/ 0 w 83"/>
                    <a:gd name="T9" fmla="*/ 0 h 36"/>
                    <a:gd name="T10" fmla="*/ 0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1" y="20"/>
                      </a:lnTo>
                      <a:lnTo>
                        <a:pt x="7" y="8"/>
                      </a:lnTo>
                      <a:lnTo>
                        <a:pt x="11" y="0"/>
                      </a:lnTo>
                      <a:lnTo>
                        <a:pt x="67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81" name="Group 465">
                <a:extLst>
                  <a:ext uri="{FF2B5EF4-FFF2-40B4-BE49-F238E27FC236}">
                    <a16:creationId xmlns:a16="http://schemas.microsoft.com/office/drawing/2014/main" id="{DC7B9107-7925-4235-A5D8-9E020805C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6" y="3766"/>
                <a:ext cx="49" cy="23"/>
                <a:chOff x="1086" y="3766"/>
                <a:chExt cx="49" cy="23"/>
              </a:xfrm>
            </p:grpSpPr>
            <p:sp>
              <p:nvSpPr>
                <p:cNvPr id="11493" name="Freeform 466">
                  <a:extLst>
                    <a:ext uri="{FF2B5EF4-FFF2-40B4-BE49-F238E27FC236}">
                      <a16:creationId xmlns:a16="http://schemas.microsoft.com/office/drawing/2014/main" id="{B0F0739F-0C88-405C-B1A2-DE9CE7E68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6" y="3766"/>
                  <a:ext cx="11" cy="23"/>
                </a:xfrm>
                <a:custGeom>
                  <a:avLst/>
                  <a:gdLst>
                    <a:gd name="T0" fmla="*/ 1 w 22"/>
                    <a:gd name="T1" fmla="*/ 0 h 69"/>
                    <a:gd name="T2" fmla="*/ 0 w 22"/>
                    <a:gd name="T3" fmla="*/ 0 h 69"/>
                    <a:gd name="T4" fmla="*/ 1 w 22"/>
                    <a:gd name="T5" fmla="*/ 0 h 69"/>
                    <a:gd name="T6" fmla="*/ 1 w 22"/>
                    <a:gd name="T7" fmla="*/ 0 h 69"/>
                    <a:gd name="T8" fmla="*/ 1 w 22"/>
                    <a:gd name="T9" fmla="*/ 0 h 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"/>
                    <a:gd name="T16" fmla="*/ 0 h 69"/>
                    <a:gd name="T17" fmla="*/ 22 w 22"/>
                    <a:gd name="T18" fmla="*/ 69 h 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" h="69">
                      <a:moveTo>
                        <a:pt x="13" y="69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2" y="32"/>
                      </a:lnTo>
                      <a:lnTo>
                        <a:pt x="13" y="69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4" name="Freeform 467">
                  <a:extLst>
                    <a:ext uri="{FF2B5EF4-FFF2-40B4-BE49-F238E27FC236}">
                      <a16:creationId xmlns:a16="http://schemas.microsoft.com/office/drawing/2014/main" id="{D7F4F6FE-B93F-4F14-820B-2B9C6FFFD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" y="3767"/>
                  <a:ext cx="37" cy="10"/>
                </a:xfrm>
                <a:custGeom>
                  <a:avLst/>
                  <a:gdLst>
                    <a:gd name="T0" fmla="*/ 1 w 74"/>
                    <a:gd name="T1" fmla="*/ 0 h 31"/>
                    <a:gd name="T2" fmla="*/ 1 w 74"/>
                    <a:gd name="T3" fmla="*/ 0 h 31"/>
                    <a:gd name="T4" fmla="*/ 1 w 74"/>
                    <a:gd name="T5" fmla="*/ 0 h 31"/>
                    <a:gd name="T6" fmla="*/ 1 w 74"/>
                    <a:gd name="T7" fmla="*/ 0 h 31"/>
                    <a:gd name="T8" fmla="*/ 1 w 74"/>
                    <a:gd name="T9" fmla="*/ 0 h 31"/>
                    <a:gd name="T10" fmla="*/ 1 w 74"/>
                    <a:gd name="T11" fmla="*/ 0 h 31"/>
                    <a:gd name="T12" fmla="*/ 1 w 74"/>
                    <a:gd name="T13" fmla="*/ 0 h 31"/>
                    <a:gd name="T14" fmla="*/ 0 w 74"/>
                    <a:gd name="T15" fmla="*/ 0 h 31"/>
                    <a:gd name="T16" fmla="*/ 1 w 74"/>
                    <a:gd name="T17" fmla="*/ 0 h 3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1"/>
                    <a:gd name="T29" fmla="*/ 74 w 74"/>
                    <a:gd name="T30" fmla="*/ 31 h 3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1">
                      <a:moveTo>
                        <a:pt x="3" y="0"/>
                      </a:moveTo>
                      <a:lnTo>
                        <a:pt x="51" y="0"/>
                      </a:lnTo>
                      <a:lnTo>
                        <a:pt x="53" y="4"/>
                      </a:lnTo>
                      <a:lnTo>
                        <a:pt x="56" y="13"/>
                      </a:lnTo>
                      <a:lnTo>
                        <a:pt x="74" y="31"/>
                      </a:lnTo>
                      <a:lnTo>
                        <a:pt x="18" y="31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5" name="Freeform 468">
                  <a:extLst>
                    <a:ext uri="{FF2B5EF4-FFF2-40B4-BE49-F238E27FC236}">
                      <a16:creationId xmlns:a16="http://schemas.microsoft.com/office/drawing/2014/main" id="{FF53AE85-B200-4B9D-B187-B2E01436A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" y="3777"/>
                  <a:ext cx="42" cy="12"/>
                </a:xfrm>
                <a:custGeom>
                  <a:avLst/>
                  <a:gdLst>
                    <a:gd name="T0" fmla="*/ 0 w 83"/>
                    <a:gd name="T1" fmla="*/ 0 h 36"/>
                    <a:gd name="T2" fmla="*/ 1 w 83"/>
                    <a:gd name="T3" fmla="*/ 0 h 36"/>
                    <a:gd name="T4" fmla="*/ 1 w 83"/>
                    <a:gd name="T5" fmla="*/ 0 h 36"/>
                    <a:gd name="T6" fmla="*/ 1 w 83"/>
                    <a:gd name="T7" fmla="*/ 0 h 36"/>
                    <a:gd name="T8" fmla="*/ 1 w 83"/>
                    <a:gd name="T9" fmla="*/ 0 h 36"/>
                    <a:gd name="T10" fmla="*/ 1 w 83"/>
                    <a:gd name="T11" fmla="*/ 0 h 36"/>
                    <a:gd name="T12" fmla="*/ 0 w 83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3"/>
                    <a:gd name="T22" fmla="*/ 0 h 36"/>
                    <a:gd name="T23" fmla="*/ 83 w 83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3" h="36">
                      <a:moveTo>
                        <a:pt x="0" y="36"/>
                      </a:moveTo>
                      <a:lnTo>
                        <a:pt x="2" y="19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68" y="0"/>
                      </a:lnTo>
                      <a:lnTo>
                        <a:pt x="83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82" name="Group 469">
                <a:extLst>
                  <a:ext uri="{FF2B5EF4-FFF2-40B4-BE49-F238E27FC236}">
                    <a16:creationId xmlns:a16="http://schemas.microsoft.com/office/drawing/2014/main" id="{C76C0554-EC39-41C3-AC2A-275D28EDDB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3740"/>
                <a:ext cx="48" cy="23"/>
                <a:chOff x="934" y="3740"/>
                <a:chExt cx="48" cy="23"/>
              </a:xfrm>
            </p:grpSpPr>
            <p:sp>
              <p:nvSpPr>
                <p:cNvPr id="11490" name="Freeform 470">
                  <a:extLst>
                    <a:ext uri="{FF2B5EF4-FFF2-40B4-BE49-F238E27FC236}">
                      <a16:creationId xmlns:a16="http://schemas.microsoft.com/office/drawing/2014/main" id="{DB50960B-3FB8-43A8-88AB-615BD462E6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4" y="3740"/>
                  <a:ext cx="11" cy="23"/>
                </a:xfrm>
                <a:custGeom>
                  <a:avLst/>
                  <a:gdLst>
                    <a:gd name="T0" fmla="*/ 0 w 24"/>
                    <a:gd name="T1" fmla="*/ 0 h 70"/>
                    <a:gd name="T2" fmla="*/ 0 w 24"/>
                    <a:gd name="T3" fmla="*/ 0 h 70"/>
                    <a:gd name="T4" fmla="*/ 0 w 24"/>
                    <a:gd name="T5" fmla="*/ 0 h 70"/>
                    <a:gd name="T6" fmla="*/ 0 w 24"/>
                    <a:gd name="T7" fmla="*/ 0 h 70"/>
                    <a:gd name="T8" fmla="*/ 0 w 24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70"/>
                    <a:gd name="T17" fmla="*/ 24 w 24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70">
                      <a:moveTo>
                        <a:pt x="15" y="70"/>
                      </a:moveTo>
                      <a:lnTo>
                        <a:pt x="0" y="27"/>
                      </a:lnTo>
                      <a:lnTo>
                        <a:pt x="9" y="0"/>
                      </a:lnTo>
                      <a:lnTo>
                        <a:pt x="24" y="32"/>
                      </a:lnTo>
                      <a:lnTo>
                        <a:pt x="15" y="7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1" name="Freeform 471">
                  <a:extLst>
                    <a:ext uri="{FF2B5EF4-FFF2-40B4-BE49-F238E27FC236}">
                      <a16:creationId xmlns:a16="http://schemas.microsoft.com/office/drawing/2014/main" id="{90CBEFA1-3010-48B5-B90F-5A81A54FA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8" y="3741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2" y="0"/>
                      </a:moveTo>
                      <a:lnTo>
                        <a:pt x="50" y="0"/>
                      </a:lnTo>
                      <a:lnTo>
                        <a:pt x="52" y="4"/>
                      </a:lnTo>
                      <a:lnTo>
                        <a:pt x="57" y="13"/>
                      </a:lnTo>
                      <a:lnTo>
                        <a:pt x="74" y="30"/>
                      </a:lnTo>
                      <a:lnTo>
                        <a:pt x="19" y="30"/>
                      </a:lnTo>
                      <a:lnTo>
                        <a:pt x="9" y="22"/>
                      </a:lnTo>
                      <a:lnTo>
                        <a:pt x="0" y="6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92" name="Freeform 472">
                  <a:extLst>
                    <a:ext uri="{FF2B5EF4-FFF2-40B4-BE49-F238E27FC236}">
                      <a16:creationId xmlns:a16="http://schemas.microsoft.com/office/drawing/2014/main" id="{2C415038-960B-4554-85F8-25F8308FD3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1" y="3751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6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483" name="Group 473">
                <a:extLst>
                  <a:ext uri="{FF2B5EF4-FFF2-40B4-BE49-F238E27FC236}">
                    <a16:creationId xmlns:a16="http://schemas.microsoft.com/office/drawing/2014/main" id="{2ED78D38-FBFA-429A-9ED1-45AEC92753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3" y="3754"/>
                <a:ext cx="49" cy="23"/>
                <a:chOff x="943" y="3754"/>
                <a:chExt cx="49" cy="23"/>
              </a:xfrm>
            </p:grpSpPr>
            <p:sp>
              <p:nvSpPr>
                <p:cNvPr id="11487" name="Freeform 474">
                  <a:extLst>
                    <a:ext uri="{FF2B5EF4-FFF2-40B4-BE49-F238E27FC236}">
                      <a16:creationId xmlns:a16="http://schemas.microsoft.com/office/drawing/2014/main" id="{E41B58BC-59FB-4602-B985-D8BBB5B23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3" y="3754"/>
                  <a:ext cx="12" cy="23"/>
                </a:xfrm>
                <a:custGeom>
                  <a:avLst/>
                  <a:gdLst>
                    <a:gd name="T0" fmla="*/ 0 w 25"/>
                    <a:gd name="T1" fmla="*/ 0 h 68"/>
                    <a:gd name="T2" fmla="*/ 0 w 25"/>
                    <a:gd name="T3" fmla="*/ 0 h 68"/>
                    <a:gd name="T4" fmla="*/ 0 w 25"/>
                    <a:gd name="T5" fmla="*/ 0 h 68"/>
                    <a:gd name="T6" fmla="*/ 0 w 25"/>
                    <a:gd name="T7" fmla="*/ 0 h 68"/>
                    <a:gd name="T8" fmla="*/ 0 w 25"/>
                    <a:gd name="T9" fmla="*/ 0 h 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"/>
                    <a:gd name="T16" fmla="*/ 0 h 68"/>
                    <a:gd name="T17" fmla="*/ 25 w 25"/>
                    <a:gd name="T18" fmla="*/ 68 h 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" h="68">
                      <a:moveTo>
                        <a:pt x="16" y="68"/>
                      </a:move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25" y="31"/>
                      </a:lnTo>
                      <a:lnTo>
                        <a:pt x="16" y="68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88" name="Freeform 475">
                  <a:extLst>
                    <a:ext uri="{FF2B5EF4-FFF2-40B4-BE49-F238E27FC236}">
                      <a16:creationId xmlns:a16="http://schemas.microsoft.com/office/drawing/2014/main" id="{BFC15A67-9E2B-4725-A2CC-88EFE76BA4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" y="3755"/>
                  <a:ext cx="37" cy="10"/>
                </a:xfrm>
                <a:custGeom>
                  <a:avLst/>
                  <a:gdLst>
                    <a:gd name="T0" fmla="*/ 1 w 74"/>
                    <a:gd name="T1" fmla="*/ 0 h 30"/>
                    <a:gd name="T2" fmla="*/ 1 w 74"/>
                    <a:gd name="T3" fmla="*/ 0 h 30"/>
                    <a:gd name="T4" fmla="*/ 1 w 74"/>
                    <a:gd name="T5" fmla="*/ 0 h 30"/>
                    <a:gd name="T6" fmla="*/ 1 w 74"/>
                    <a:gd name="T7" fmla="*/ 0 h 30"/>
                    <a:gd name="T8" fmla="*/ 1 w 74"/>
                    <a:gd name="T9" fmla="*/ 0 h 30"/>
                    <a:gd name="T10" fmla="*/ 1 w 74"/>
                    <a:gd name="T11" fmla="*/ 0 h 30"/>
                    <a:gd name="T12" fmla="*/ 1 w 74"/>
                    <a:gd name="T13" fmla="*/ 0 h 30"/>
                    <a:gd name="T14" fmla="*/ 0 w 74"/>
                    <a:gd name="T15" fmla="*/ 0 h 30"/>
                    <a:gd name="T16" fmla="*/ 1 w 74"/>
                    <a:gd name="T17" fmla="*/ 0 h 3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4"/>
                    <a:gd name="T28" fmla="*/ 0 h 30"/>
                    <a:gd name="T29" fmla="*/ 74 w 74"/>
                    <a:gd name="T30" fmla="*/ 30 h 3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4" h="30">
                      <a:moveTo>
                        <a:pt x="1" y="0"/>
                      </a:moveTo>
                      <a:lnTo>
                        <a:pt x="49" y="0"/>
                      </a:lnTo>
                      <a:lnTo>
                        <a:pt x="50" y="3"/>
                      </a:lnTo>
                      <a:lnTo>
                        <a:pt x="57" y="12"/>
                      </a:lnTo>
                      <a:lnTo>
                        <a:pt x="74" y="30"/>
                      </a:lnTo>
                      <a:lnTo>
                        <a:pt x="18" y="30"/>
                      </a:lnTo>
                      <a:lnTo>
                        <a:pt x="9" y="21"/>
                      </a:lnTo>
                      <a:lnTo>
                        <a:pt x="0" y="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89" name="Freeform 476">
                  <a:extLst>
                    <a:ext uri="{FF2B5EF4-FFF2-40B4-BE49-F238E27FC236}">
                      <a16:creationId xmlns:a16="http://schemas.microsoft.com/office/drawing/2014/main" id="{8B075D74-BF81-4DC7-8CAA-0B3D843518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1" y="3765"/>
                  <a:ext cx="41" cy="12"/>
                </a:xfrm>
                <a:custGeom>
                  <a:avLst/>
                  <a:gdLst>
                    <a:gd name="T0" fmla="*/ 0 w 81"/>
                    <a:gd name="T1" fmla="*/ 0 h 36"/>
                    <a:gd name="T2" fmla="*/ 1 w 81"/>
                    <a:gd name="T3" fmla="*/ 0 h 36"/>
                    <a:gd name="T4" fmla="*/ 1 w 81"/>
                    <a:gd name="T5" fmla="*/ 0 h 36"/>
                    <a:gd name="T6" fmla="*/ 1 w 81"/>
                    <a:gd name="T7" fmla="*/ 0 h 36"/>
                    <a:gd name="T8" fmla="*/ 1 w 81"/>
                    <a:gd name="T9" fmla="*/ 0 h 36"/>
                    <a:gd name="T10" fmla="*/ 1 w 81"/>
                    <a:gd name="T11" fmla="*/ 0 h 36"/>
                    <a:gd name="T12" fmla="*/ 0 w 81"/>
                    <a:gd name="T13" fmla="*/ 0 h 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36"/>
                    <a:gd name="T23" fmla="*/ 81 w 81"/>
                    <a:gd name="T24" fmla="*/ 36 h 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36">
                      <a:moveTo>
                        <a:pt x="0" y="36"/>
                      </a:moveTo>
                      <a:lnTo>
                        <a:pt x="1" y="19"/>
                      </a:lnTo>
                      <a:lnTo>
                        <a:pt x="5" y="7"/>
                      </a:lnTo>
                      <a:lnTo>
                        <a:pt x="10" y="0"/>
                      </a:lnTo>
                      <a:lnTo>
                        <a:pt x="67" y="0"/>
                      </a:lnTo>
                      <a:lnTo>
                        <a:pt x="81" y="36"/>
                      </a:lnTo>
                      <a:lnTo>
                        <a:pt x="0" y="3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84" name="Freeform 477">
                <a:extLst>
                  <a:ext uri="{FF2B5EF4-FFF2-40B4-BE49-F238E27FC236}">
                    <a16:creationId xmlns:a16="http://schemas.microsoft.com/office/drawing/2014/main" id="{3199CF47-89C2-4F12-AE7B-C68355537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" y="3753"/>
                <a:ext cx="25" cy="43"/>
              </a:xfrm>
              <a:custGeom>
                <a:avLst/>
                <a:gdLst>
                  <a:gd name="T0" fmla="*/ 0 w 51"/>
                  <a:gd name="T1" fmla="*/ 0 h 128"/>
                  <a:gd name="T2" fmla="*/ 0 w 51"/>
                  <a:gd name="T3" fmla="*/ 0 h 128"/>
                  <a:gd name="T4" fmla="*/ 0 w 51"/>
                  <a:gd name="T5" fmla="*/ 0 h 128"/>
                  <a:gd name="T6" fmla="*/ 0 w 51"/>
                  <a:gd name="T7" fmla="*/ 0 h 128"/>
                  <a:gd name="T8" fmla="*/ 0 w 51"/>
                  <a:gd name="T9" fmla="*/ 0 h 128"/>
                  <a:gd name="T10" fmla="*/ 0 w 51"/>
                  <a:gd name="T11" fmla="*/ 0 h 128"/>
                  <a:gd name="T12" fmla="*/ 0 w 51"/>
                  <a:gd name="T13" fmla="*/ 0 h 1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128"/>
                  <a:gd name="T23" fmla="*/ 51 w 51"/>
                  <a:gd name="T24" fmla="*/ 128 h 1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128">
                    <a:moveTo>
                      <a:pt x="40" y="128"/>
                    </a:moveTo>
                    <a:lnTo>
                      <a:pt x="0" y="29"/>
                    </a:lnTo>
                    <a:lnTo>
                      <a:pt x="0" y="20"/>
                    </a:lnTo>
                    <a:lnTo>
                      <a:pt x="2" y="11"/>
                    </a:lnTo>
                    <a:lnTo>
                      <a:pt x="10" y="0"/>
                    </a:lnTo>
                    <a:lnTo>
                      <a:pt x="51" y="91"/>
                    </a:lnTo>
                    <a:lnTo>
                      <a:pt x="40" y="128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5" name="Freeform 478">
                <a:extLst>
                  <a:ext uri="{FF2B5EF4-FFF2-40B4-BE49-F238E27FC236}">
                    <a16:creationId xmlns:a16="http://schemas.microsoft.com/office/drawing/2014/main" id="{774F6C8A-F922-4384-BFD4-986F2B97C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2" y="3753"/>
                <a:ext cx="91" cy="29"/>
              </a:xfrm>
              <a:custGeom>
                <a:avLst/>
                <a:gdLst>
                  <a:gd name="T0" fmla="*/ 0 w 183"/>
                  <a:gd name="T1" fmla="*/ 0 h 85"/>
                  <a:gd name="T2" fmla="*/ 0 w 183"/>
                  <a:gd name="T3" fmla="*/ 0 h 85"/>
                  <a:gd name="T4" fmla="*/ 0 w 183"/>
                  <a:gd name="T5" fmla="*/ 0 h 85"/>
                  <a:gd name="T6" fmla="*/ 0 w 183"/>
                  <a:gd name="T7" fmla="*/ 0 h 85"/>
                  <a:gd name="T8" fmla="*/ 0 w 183"/>
                  <a:gd name="T9" fmla="*/ 0 h 85"/>
                  <a:gd name="T10" fmla="*/ 0 w 183"/>
                  <a:gd name="T11" fmla="*/ 0 h 85"/>
                  <a:gd name="T12" fmla="*/ 0 w 183"/>
                  <a:gd name="T13" fmla="*/ 0 h 85"/>
                  <a:gd name="T14" fmla="*/ 0 w 183"/>
                  <a:gd name="T15" fmla="*/ 0 h 85"/>
                  <a:gd name="T16" fmla="*/ 0 w 183"/>
                  <a:gd name="T17" fmla="*/ 0 h 85"/>
                  <a:gd name="T18" fmla="*/ 0 w 183"/>
                  <a:gd name="T19" fmla="*/ 0 h 85"/>
                  <a:gd name="T20" fmla="*/ 0 w 183"/>
                  <a:gd name="T21" fmla="*/ 0 h 85"/>
                  <a:gd name="T22" fmla="*/ 0 w 183"/>
                  <a:gd name="T23" fmla="*/ 0 h 8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83"/>
                  <a:gd name="T37" fmla="*/ 0 h 85"/>
                  <a:gd name="T38" fmla="*/ 183 w 183"/>
                  <a:gd name="T39" fmla="*/ 85 h 8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83" h="85">
                    <a:moveTo>
                      <a:pt x="0" y="0"/>
                    </a:moveTo>
                    <a:lnTo>
                      <a:pt x="64" y="0"/>
                    </a:lnTo>
                    <a:lnTo>
                      <a:pt x="67" y="13"/>
                    </a:lnTo>
                    <a:lnTo>
                      <a:pt x="75" y="28"/>
                    </a:lnTo>
                    <a:lnTo>
                      <a:pt x="84" y="42"/>
                    </a:lnTo>
                    <a:lnTo>
                      <a:pt x="158" y="42"/>
                    </a:lnTo>
                    <a:lnTo>
                      <a:pt x="163" y="55"/>
                    </a:lnTo>
                    <a:lnTo>
                      <a:pt x="172" y="67"/>
                    </a:lnTo>
                    <a:lnTo>
                      <a:pt x="183" y="85"/>
                    </a:lnTo>
                    <a:lnTo>
                      <a:pt x="64" y="85"/>
                    </a:lnTo>
                    <a:lnTo>
                      <a:pt x="41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86" name="Freeform 479">
                <a:extLst>
                  <a:ext uri="{FF2B5EF4-FFF2-40B4-BE49-F238E27FC236}">
                    <a16:creationId xmlns:a16="http://schemas.microsoft.com/office/drawing/2014/main" id="{45ED94E5-C9C5-44E8-9025-5EEE972F3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3782"/>
                <a:ext cx="81" cy="12"/>
              </a:xfrm>
              <a:custGeom>
                <a:avLst/>
                <a:gdLst>
                  <a:gd name="T0" fmla="*/ 0 w 160"/>
                  <a:gd name="T1" fmla="*/ 0 h 36"/>
                  <a:gd name="T2" fmla="*/ 1 w 160"/>
                  <a:gd name="T3" fmla="*/ 0 h 36"/>
                  <a:gd name="T4" fmla="*/ 1 w 160"/>
                  <a:gd name="T5" fmla="*/ 0 h 36"/>
                  <a:gd name="T6" fmla="*/ 1 w 160"/>
                  <a:gd name="T7" fmla="*/ 0 h 36"/>
                  <a:gd name="T8" fmla="*/ 1 w 160"/>
                  <a:gd name="T9" fmla="*/ 0 h 36"/>
                  <a:gd name="T10" fmla="*/ 1 w 160"/>
                  <a:gd name="T11" fmla="*/ 0 h 36"/>
                  <a:gd name="T12" fmla="*/ 0 w 160"/>
                  <a:gd name="T13" fmla="*/ 0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60"/>
                  <a:gd name="T22" fmla="*/ 0 h 36"/>
                  <a:gd name="T23" fmla="*/ 160 w 160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60" h="36">
                    <a:moveTo>
                      <a:pt x="0" y="36"/>
                    </a:moveTo>
                    <a:lnTo>
                      <a:pt x="1" y="20"/>
                    </a:lnTo>
                    <a:lnTo>
                      <a:pt x="7" y="8"/>
                    </a:lnTo>
                    <a:lnTo>
                      <a:pt x="10" y="0"/>
                    </a:lnTo>
                    <a:lnTo>
                      <a:pt x="150" y="0"/>
                    </a:lnTo>
                    <a:lnTo>
                      <a:pt x="16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381" name="Group 480">
              <a:extLst>
                <a:ext uri="{FF2B5EF4-FFF2-40B4-BE49-F238E27FC236}">
                  <a16:creationId xmlns:a16="http://schemas.microsoft.com/office/drawing/2014/main" id="{CB0D00D6-962A-40D8-B7BF-7A6E66390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0" y="3821"/>
              <a:ext cx="413" cy="50"/>
              <a:chOff x="920" y="3821"/>
              <a:chExt cx="413" cy="50"/>
            </a:xfrm>
          </p:grpSpPr>
          <p:sp>
            <p:nvSpPr>
              <p:cNvPr id="11402" name="Freeform 481">
                <a:extLst>
                  <a:ext uri="{FF2B5EF4-FFF2-40B4-BE49-F238E27FC236}">
                    <a16:creationId xmlns:a16="http://schemas.microsoft.com/office/drawing/2014/main" id="{2179E705-86D0-4495-97D4-B2E817575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" y="3821"/>
                <a:ext cx="413" cy="50"/>
              </a:xfrm>
              <a:custGeom>
                <a:avLst/>
                <a:gdLst>
                  <a:gd name="T0" fmla="*/ 1 w 825"/>
                  <a:gd name="T1" fmla="*/ 0 h 151"/>
                  <a:gd name="T2" fmla="*/ 1 w 825"/>
                  <a:gd name="T3" fmla="*/ 0 h 151"/>
                  <a:gd name="T4" fmla="*/ 1 w 825"/>
                  <a:gd name="T5" fmla="*/ 0 h 151"/>
                  <a:gd name="T6" fmla="*/ 0 w 825"/>
                  <a:gd name="T7" fmla="*/ 0 h 151"/>
                  <a:gd name="T8" fmla="*/ 1 w 825"/>
                  <a:gd name="T9" fmla="*/ 0 h 151"/>
                  <a:gd name="T10" fmla="*/ 1 w 825"/>
                  <a:gd name="T11" fmla="*/ 0 h 151"/>
                  <a:gd name="T12" fmla="*/ 1 w 825"/>
                  <a:gd name="T13" fmla="*/ 0 h 151"/>
                  <a:gd name="T14" fmla="*/ 1 w 825"/>
                  <a:gd name="T15" fmla="*/ 0 h 151"/>
                  <a:gd name="T16" fmla="*/ 1 w 825"/>
                  <a:gd name="T17" fmla="*/ 0 h 151"/>
                  <a:gd name="T18" fmla="*/ 1 w 825"/>
                  <a:gd name="T19" fmla="*/ 0 h 151"/>
                  <a:gd name="T20" fmla="*/ 1 w 825"/>
                  <a:gd name="T21" fmla="*/ 0 h 151"/>
                  <a:gd name="T22" fmla="*/ 1 w 825"/>
                  <a:gd name="T23" fmla="*/ 0 h 151"/>
                  <a:gd name="T24" fmla="*/ 1 w 825"/>
                  <a:gd name="T25" fmla="*/ 0 h 151"/>
                  <a:gd name="T26" fmla="*/ 1 w 825"/>
                  <a:gd name="T27" fmla="*/ 0 h 151"/>
                  <a:gd name="T28" fmla="*/ 1 w 82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25"/>
                  <a:gd name="T46" fmla="*/ 0 h 151"/>
                  <a:gd name="T47" fmla="*/ 825 w 825"/>
                  <a:gd name="T48" fmla="*/ 151 h 1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25" h="151">
                    <a:moveTo>
                      <a:pt x="35" y="13"/>
                    </a:moveTo>
                    <a:lnTo>
                      <a:pt x="17" y="27"/>
                    </a:lnTo>
                    <a:lnTo>
                      <a:pt x="9" y="48"/>
                    </a:lnTo>
                    <a:lnTo>
                      <a:pt x="0" y="97"/>
                    </a:lnTo>
                    <a:lnTo>
                      <a:pt x="4" y="124"/>
                    </a:lnTo>
                    <a:lnTo>
                      <a:pt x="13" y="138"/>
                    </a:lnTo>
                    <a:lnTo>
                      <a:pt x="26" y="151"/>
                    </a:lnTo>
                    <a:lnTo>
                      <a:pt x="783" y="142"/>
                    </a:lnTo>
                    <a:lnTo>
                      <a:pt x="807" y="128"/>
                    </a:lnTo>
                    <a:lnTo>
                      <a:pt x="816" y="107"/>
                    </a:lnTo>
                    <a:lnTo>
                      <a:pt x="825" y="61"/>
                    </a:lnTo>
                    <a:lnTo>
                      <a:pt x="821" y="27"/>
                    </a:lnTo>
                    <a:lnTo>
                      <a:pt x="806" y="9"/>
                    </a:lnTo>
                    <a:lnTo>
                      <a:pt x="785" y="0"/>
                    </a:lnTo>
                    <a:lnTo>
                      <a:pt x="35" y="13"/>
                    </a:lnTo>
                    <a:close/>
                  </a:path>
                </a:pathLst>
              </a:custGeom>
              <a:solidFill>
                <a:srgbClr val="202020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03" name="Freeform 482">
                <a:extLst>
                  <a:ext uri="{FF2B5EF4-FFF2-40B4-BE49-F238E27FC236}">
                    <a16:creationId xmlns:a16="http://schemas.microsoft.com/office/drawing/2014/main" id="{520907FD-AEA1-4D01-850B-CAE0C884B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2" y="3833"/>
                <a:ext cx="330" cy="27"/>
              </a:xfrm>
              <a:custGeom>
                <a:avLst/>
                <a:gdLst>
                  <a:gd name="T0" fmla="*/ 1 w 658"/>
                  <a:gd name="T1" fmla="*/ 0 h 79"/>
                  <a:gd name="T2" fmla="*/ 0 w 658"/>
                  <a:gd name="T3" fmla="*/ 0 h 79"/>
                  <a:gd name="T4" fmla="*/ 1 w 658"/>
                  <a:gd name="T5" fmla="*/ 0 h 79"/>
                  <a:gd name="T6" fmla="*/ 1 w 658"/>
                  <a:gd name="T7" fmla="*/ 0 h 79"/>
                  <a:gd name="T8" fmla="*/ 1 w 658"/>
                  <a:gd name="T9" fmla="*/ 0 h 79"/>
                  <a:gd name="T10" fmla="*/ 1 w 658"/>
                  <a:gd name="T11" fmla="*/ 0 h 79"/>
                  <a:gd name="T12" fmla="*/ 1 w 658"/>
                  <a:gd name="T13" fmla="*/ 0 h 79"/>
                  <a:gd name="T14" fmla="*/ 1 w 658"/>
                  <a:gd name="T15" fmla="*/ 0 h 79"/>
                  <a:gd name="T16" fmla="*/ 1 w 658"/>
                  <a:gd name="T17" fmla="*/ 0 h 79"/>
                  <a:gd name="T18" fmla="*/ 1 w 658"/>
                  <a:gd name="T19" fmla="*/ 0 h 79"/>
                  <a:gd name="T20" fmla="*/ 1 w 658"/>
                  <a:gd name="T21" fmla="*/ 0 h 79"/>
                  <a:gd name="T22" fmla="*/ 1 w 658"/>
                  <a:gd name="T23" fmla="*/ 0 h 79"/>
                  <a:gd name="T24" fmla="*/ 1 w 658"/>
                  <a:gd name="T25" fmla="*/ 0 h 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58"/>
                  <a:gd name="T40" fmla="*/ 0 h 79"/>
                  <a:gd name="T41" fmla="*/ 658 w 658"/>
                  <a:gd name="T42" fmla="*/ 79 h 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58" h="79">
                    <a:moveTo>
                      <a:pt x="4" y="23"/>
                    </a:moveTo>
                    <a:lnTo>
                      <a:pt x="0" y="50"/>
                    </a:lnTo>
                    <a:lnTo>
                      <a:pt x="153" y="50"/>
                    </a:lnTo>
                    <a:lnTo>
                      <a:pt x="153" y="79"/>
                    </a:lnTo>
                    <a:lnTo>
                      <a:pt x="500" y="73"/>
                    </a:lnTo>
                    <a:lnTo>
                      <a:pt x="500" y="50"/>
                    </a:lnTo>
                    <a:lnTo>
                      <a:pt x="656" y="50"/>
                    </a:lnTo>
                    <a:lnTo>
                      <a:pt x="658" y="23"/>
                    </a:lnTo>
                    <a:lnTo>
                      <a:pt x="504" y="23"/>
                    </a:lnTo>
                    <a:lnTo>
                      <a:pt x="504" y="0"/>
                    </a:lnTo>
                    <a:lnTo>
                      <a:pt x="153" y="8"/>
                    </a:lnTo>
                    <a:lnTo>
                      <a:pt x="153" y="23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04" name="Rectangle 483">
                <a:extLst>
                  <a:ext uri="{FF2B5EF4-FFF2-40B4-BE49-F238E27FC236}">
                    <a16:creationId xmlns:a16="http://schemas.microsoft.com/office/drawing/2014/main" id="{467BBA60-C4D0-4027-AF50-DF0758EB4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" y="3856"/>
                <a:ext cx="26" cy="7"/>
              </a:xfrm>
              <a:prstGeom prst="rect">
                <a:avLst/>
              </a:prstGeom>
              <a:solidFill>
                <a:srgbClr val="00A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405" name="Rectangle 484">
                <a:extLst>
                  <a:ext uri="{FF2B5EF4-FFF2-40B4-BE49-F238E27FC236}">
                    <a16:creationId xmlns:a16="http://schemas.microsoft.com/office/drawing/2014/main" id="{C1C83FA1-FBBC-4983-A928-DE829E9B2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7" y="3855"/>
                <a:ext cx="53" cy="6"/>
              </a:xfrm>
              <a:prstGeom prst="rect">
                <a:avLst/>
              </a:prstGeom>
              <a:solidFill>
                <a:srgbClr val="20202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1382" name="Group 485">
              <a:extLst>
                <a:ext uri="{FF2B5EF4-FFF2-40B4-BE49-F238E27FC236}">
                  <a16:creationId xmlns:a16="http://schemas.microsoft.com/office/drawing/2014/main" id="{50095768-B04F-45F0-B504-120C878C7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7" y="3477"/>
              <a:ext cx="508" cy="321"/>
              <a:chOff x="1227" y="3477"/>
              <a:chExt cx="508" cy="321"/>
            </a:xfrm>
          </p:grpSpPr>
          <p:sp>
            <p:nvSpPr>
              <p:cNvPr id="11383" name="Freeform 486">
                <a:extLst>
                  <a:ext uri="{FF2B5EF4-FFF2-40B4-BE49-F238E27FC236}">
                    <a16:creationId xmlns:a16="http://schemas.microsoft.com/office/drawing/2014/main" id="{493D9D58-2E55-4F28-A3BF-CF8CFD34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0" y="3731"/>
                <a:ext cx="95" cy="66"/>
              </a:xfrm>
              <a:custGeom>
                <a:avLst/>
                <a:gdLst>
                  <a:gd name="T0" fmla="*/ 0 w 191"/>
                  <a:gd name="T1" fmla="*/ 0 h 200"/>
                  <a:gd name="T2" fmla="*/ 0 w 191"/>
                  <a:gd name="T3" fmla="*/ 0 h 200"/>
                  <a:gd name="T4" fmla="*/ 0 w 191"/>
                  <a:gd name="T5" fmla="*/ 0 h 200"/>
                  <a:gd name="T6" fmla="*/ 0 w 191"/>
                  <a:gd name="T7" fmla="*/ 0 h 200"/>
                  <a:gd name="T8" fmla="*/ 0 w 191"/>
                  <a:gd name="T9" fmla="*/ 0 h 200"/>
                  <a:gd name="T10" fmla="*/ 0 w 191"/>
                  <a:gd name="T11" fmla="*/ 0 h 200"/>
                  <a:gd name="T12" fmla="*/ 0 w 191"/>
                  <a:gd name="T13" fmla="*/ 0 h 200"/>
                  <a:gd name="T14" fmla="*/ 0 w 191"/>
                  <a:gd name="T15" fmla="*/ 0 h 200"/>
                  <a:gd name="T16" fmla="*/ 0 w 191"/>
                  <a:gd name="T17" fmla="*/ 0 h 200"/>
                  <a:gd name="T18" fmla="*/ 0 w 191"/>
                  <a:gd name="T19" fmla="*/ 0 h 200"/>
                  <a:gd name="T20" fmla="*/ 0 w 191"/>
                  <a:gd name="T21" fmla="*/ 0 h 200"/>
                  <a:gd name="T22" fmla="*/ 0 w 191"/>
                  <a:gd name="T23" fmla="*/ 0 h 2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91"/>
                  <a:gd name="T37" fmla="*/ 0 h 200"/>
                  <a:gd name="T38" fmla="*/ 191 w 191"/>
                  <a:gd name="T39" fmla="*/ 200 h 2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91" h="200">
                    <a:moveTo>
                      <a:pt x="126" y="9"/>
                    </a:moveTo>
                    <a:lnTo>
                      <a:pt x="93" y="0"/>
                    </a:lnTo>
                    <a:lnTo>
                      <a:pt x="59" y="5"/>
                    </a:lnTo>
                    <a:lnTo>
                      <a:pt x="32" y="17"/>
                    </a:lnTo>
                    <a:lnTo>
                      <a:pt x="9" y="45"/>
                    </a:lnTo>
                    <a:lnTo>
                      <a:pt x="0" y="94"/>
                    </a:lnTo>
                    <a:lnTo>
                      <a:pt x="0" y="137"/>
                    </a:lnTo>
                    <a:lnTo>
                      <a:pt x="0" y="200"/>
                    </a:lnTo>
                    <a:lnTo>
                      <a:pt x="191" y="200"/>
                    </a:lnTo>
                    <a:lnTo>
                      <a:pt x="181" y="81"/>
                    </a:lnTo>
                    <a:lnTo>
                      <a:pt x="157" y="30"/>
                    </a:lnTo>
                    <a:lnTo>
                      <a:pt x="126" y="9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404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4" name="Freeform 487">
                <a:extLst>
                  <a:ext uri="{FF2B5EF4-FFF2-40B4-BE49-F238E27FC236}">
                    <a16:creationId xmlns:a16="http://schemas.microsoft.com/office/drawing/2014/main" id="{C15C0EE1-27F7-40E8-BA27-A245309CA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" y="3477"/>
                <a:ext cx="429" cy="264"/>
              </a:xfrm>
              <a:custGeom>
                <a:avLst/>
                <a:gdLst>
                  <a:gd name="T0" fmla="*/ 0 w 860"/>
                  <a:gd name="T1" fmla="*/ 0 h 791"/>
                  <a:gd name="T2" fmla="*/ 0 w 860"/>
                  <a:gd name="T3" fmla="*/ 0 h 791"/>
                  <a:gd name="T4" fmla="*/ 0 w 860"/>
                  <a:gd name="T5" fmla="*/ 0 h 791"/>
                  <a:gd name="T6" fmla="*/ 0 w 860"/>
                  <a:gd name="T7" fmla="*/ 0 h 791"/>
                  <a:gd name="T8" fmla="*/ 0 w 860"/>
                  <a:gd name="T9" fmla="*/ 0 h 7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0"/>
                  <a:gd name="T16" fmla="*/ 0 h 791"/>
                  <a:gd name="T17" fmla="*/ 860 w 860"/>
                  <a:gd name="T18" fmla="*/ 791 h 7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0" h="791">
                    <a:moveTo>
                      <a:pt x="0" y="0"/>
                    </a:moveTo>
                    <a:lnTo>
                      <a:pt x="860" y="764"/>
                    </a:lnTo>
                    <a:lnTo>
                      <a:pt x="849" y="777"/>
                    </a:lnTo>
                    <a:lnTo>
                      <a:pt x="838" y="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5" name="Freeform 488">
                <a:extLst>
                  <a:ext uri="{FF2B5EF4-FFF2-40B4-BE49-F238E27FC236}">
                    <a16:creationId xmlns:a16="http://schemas.microsoft.com/office/drawing/2014/main" id="{547F854E-FC57-4C11-B286-6698B4327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1" y="3650"/>
                <a:ext cx="141" cy="122"/>
              </a:xfrm>
              <a:custGeom>
                <a:avLst/>
                <a:gdLst>
                  <a:gd name="T0" fmla="*/ 1 w 281"/>
                  <a:gd name="T1" fmla="*/ 0 h 366"/>
                  <a:gd name="T2" fmla="*/ 1 w 281"/>
                  <a:gd name="T3" fmla="*/ 0 h 366"/>
                  <a:gd name="T4" fmla="*/ 1 w 281"/>
                  <a:gd name="T5" fmla="*/ 0 h 366"/>
                  <a:gd name="T6" fmla="*/ 1 w 281"/>
                  <a:gd name="T7" fmla="*/ 0 h 366"/>
                  <a:gd name="T8" fmla="*/ 1 w 281"/>
                  <a:gd name="T9" fmla="*/ 0 h 366"/>
                  <a:gd name="T10" fmla="*/ 1 w 281"/>
                  <a:gd name="T11" fmla="*/ 0 h 366"/>
                  <a:gd name="T12" fmla="*/ 1 w 281"/>
                  <a:gd name="T13" fmla="*/ 0 h 366"/>
                  <a:gd name="T14" fmla="*/ 1 w 281"/>
                  <a:gd name="T15" fmla="*/ 0 h 366"/>
                  <a:gd name="T16" fmla="*/ 1 w 281"/>
                  <a:gd name="T17" fmla="*/ 0 h 366"/>
                  <a:gd name="T18" fmla="*/ 1 w 281"/>
                  <a:gd name="T19" fmla="*/ 0 h 366"/>
                  <a:gd name="T20" fmla="*/ 1 w 281"/>
                  <a:gd name="T21" fmla="*/ 0 h 366"/>
                  <a:gd name="T22" fmla="*/ 1 w 281"/>
                  <a:gd name="T23" fmla="*/ 0 h 366"/>
                  <a:gd name="T24" fmla="*/ 1 w 281"/>
                  <a:gd name="T25" fmla="*/ 0 h 366"/>
                  <a:gd name="T26" fmla="*/ 1 w 281"/>
                  <a:gd name="T27" fmla="*/ 0 h 366"/>
                  <a:gd name="T28" fmla="*/ 1 w 281"/>
                  <a:gd name="T29" fmla="*/ 0 h 366"/>
                  <a:gd name="T30" fmla="*/ 0 w 281"/>
                  <a:gd name="T31" fmla="*/ 0 h 366"/>
                  <a:gd name="T32" fmla="*/ 0 w 281"/>
                  <a:gd name="T33" fmla="*/ 0 h 366"/>
                  <a:gd name="T34" fmla="*/ 1 w 281"/>
                  <a:gd name="T35" fmla="*/ 0 h 36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366"/>
                  <a:gd name="T56" fmla="*/ 281 w 281"/>
                  <a:gd name="T57" fmla="*/ 366 h 36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366">
                    <a:moveTo>
                      <a:pt x="4" y="95"/>
                    </a:moveTo>
                    <a:lnTo>
                      <a:pt x="24" y="62"/>
                    </a:lnTo>
                    <a:lnTo>
                      <a:pt x="54" y="43"/>
                    </a:lnTo>
                    <a:lnTo>
                      <a:pt x="78" y="42"/>
                    </a:lnTo>
                    <a:lnTo>
                      <a:pt x="128" y="43"/>
                    </a:lnTo>
                    <a:lnTo>
                      <a:pt x="132" y="0"/>
                    </a:lnTo>
                    <a:lnTo>
                      <a:pt x="281" y="130"/>
                    </a:lnTo>
                    <a:lnTo>
                      <a:pt x="272" y="179"/>
                    </a:lnTo>
                    <a:lnTo>
                      <a:pt x="228" y="170"/>
                    </a:lnTo>
                    <a:lnTo>
                      <a:pt x="191" y="184"/>
                    </a:lnTo>
                    <a:lnTo>
                      <a:pt x="158" y="210"/>
                    </a:lnTo>
                    <a:lnTo>
                      <a:pt x="150" y="232"/>
                    </a:lnTo>
                    <a:lnTo>
                      <a:pt x="149" y="295"/>
                    </a:lnTo>
                    <a:lnTo>
                      <a:pt x="149" y="338"/>
                    </a:lnTo>
                    <a:lnTo>
                      <a:pt x="150" y="366"/>
                    </a:lnTo>
                    <a:lnTo>
                      <a:pt x="0" y="229"/>
                    </a:lnTo>
                    <a:lnTo>
                      <a:pt x="0" y="139"/>
                    </a:lnTo>
                    <a:lnTo>
                      <a:pt x="4" y="95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6" name="Line 489">
                <a:extLst>
                  <a:ext uri="{FF2B5EF4-FFF2-40B4-BE49-F238E27FC236}">
                    <a16:creationId xmlns:a16="http://schemas.microsoft.com/office/drawing/2014/main" id="{28FB1744-DBCE-4976-9989-98450FDAC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6" y="3665"/>
                <a:ext cx="76" cy="4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7" name="Freeform 490">
                <a:extLst>
                  <a:ext uri="{FF2B5EF4-FFF2-40B4-BE49-F238E27FC236}">
                    <a16:creationId xmlns:a16="http://schemas.microsoft.com/office/drawing/2014/main" id="{F2C01BEC-2EC8-4BDD-A1FB-8A75DE0DD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" y="3486"/>
                <a:ext cx="111" cy="96"/>
              </a:xfrm>
              <a:custGeom>
                <a:avLst/>
                <a:gdLst>
                  <a:gd name="T0" fmla="*/ 1 w 222"/>
                  <a:gd name="T1" fmla="*/ 0 h 289"/>
                  <a:gd name="T2" fmla="*/ 1 w 222"/>
                  <a:gd name="T3" fmla="*/ 0 h 289"/>
                  <a:gd name="T4" fmla="*/ 1 w 222"/>
                  <a:gd name="T5" fmla="*/ 0 h 289"/>
                  <a:gd name="T6" fmla="*/ 1 w 222"/>
                  <a:gd name="T7" fmla="*/ 0 h 289"/>
                  <a:gd name="T8" fmla="*/ 1 w 222"/>
                  <a:gd name="T9" fmla="*/ 0 h 289"/>
                  <a:gd name="T10" fmla="*/ 1 w 222"/>
                  <a:gd name="T11" fmla="*/ 0 h 289"/>
                  <a:gd name="T12" fmla="*/ 1 w 222"/>
                  <a:gd name="T13" fmla="*/ 0 h 289"/>
                  <a:gd name="T14" fmla="*/ 1 w 222"/>
                  <a:gd name="T15" fmla="*/ 0 h 289"/>
                  <a:gd name="T16" fmla="*/ 1 w 222"/>
                  <a:gd name="T17" fmla="*/ 0 h 289"/>
                  <a:gd name="T18" fmla="*/ 1 w 222"/>
                  <a:gd name="T19" fmla="*/ 0 h 289"/>
                  <a:gd name="T20" fmla="*/ 1 w 222"/>
                  <a:gd name="T21" fmla="*/ 0 h 289"/>
                  <a:gd name="T22" fmla="*/ 1 w 222"/>
                  <a:gd name="T23" fmla="*/ 0 h 289"/>
                  <a:gd name="T24" fmla="*/ 1 w 222"/>
                  <a:gd name="T25" fmla="*/ 0 h 289"/>
                  <a:gd name="T26" fmla="*/ 1 w 222"/>
                  <a:gd name="T27" fmla="*/ 0 h 289"/>
                  <a:gd name="T28" fmla="*/ 1 w 222"/>
                  <a:gd name="T29" fmla="*/ 0 h 289"/>
                  <a:gd name="T30" fmla="*/ 0 w 222"/>
                  <a:gd name="T31" fmla="*/ 0 h 289"/>
                  <a:gd name="T32" fmla="*/ 1 w 222"/>
                  <a:gd name="T33" fmla="*/ 0 h 289"/>
                  <a:gd name="T34" fmla="*/ 1 w 222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22"/>
                  <a:gd name="T55" fmla="*/ 0 h 289"/>
                  <a:gd name="T56" fmla="*/ 222 w 222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22" h="289">
                    <a:moveTo>
                      <a:pt x="10" y="98"/>
                    </a:moveTo>
                    <a:lnTo>
                      <a:pt x="27" y="64"/>
                    </a:lnTo>
                    <a:lnTo>
                      <a:pt x="53" y="45"/>
                    </a:lnTo>
                    <a:lnTo>
                      <a:pt x="81" y="41"/>
                    </a:lnTo>
                    <a:lnTo>
                      <a:pt x="131" y="42"/>
                    </a:lnTo>
                    <a:lnTo>
                      <a:pt x="135" y="0"/>
                    </a:lnTo>
                    <a:lnTo>
                      <a:pt x="222" y="80"/>
                    </a:lnTo>
                    <a:lnTo>
                      <a:pt x="218" y="120"/>
                    </a:lnTo>
                    <a:lnTo>
                      <a:pt x="190" y="118"/>
                    </a:lnTo>
                    <a:lnTo>
                      <a:pt x="168" y="116"/>
                    </a:lnTo>
                    <a:lnTo>
                      <a:pt x="135" y="125"/>
                    </a:lnTo>
                    <a:lnTo>
                      <a:pt x="118" y="137"/>
                    </a:lnTo>
                    <a:lnTo>
                      <a:pt x="102" y="161"/>
                    </a:lnTo>
                    <a:lnTo>
                      <a:pt x="98" y="192"/>
                    </a:lnTo>
                    <a:lnTo>
                      <a:pt x="93" y="289"/>
                    </a:lnTo>
                    <a:lnTo>
                      <a:pt x="0" y="197"/>
                    </a:lnTo>
                    <a:lnTo>
                      <a:pt x="4" y="138"/>
                    </a:lnTo>
                    <a:lnTo>
                      <a:pt x="10" y="98"/>
                    </a:lnTo>
                    <a:close/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8" name="Freeform 491">
                <a:extLst>
                  <a:ext uri="{FF2B5EF4-FFF2-40B4-BE49-F238E27FC236}">
                    <a16:creationId xmlns:a16="http://schemas.microsoft.com/office/drawing/2014/main" id="{05DA8CFA-4B26-4E67-8E45-AF2A0E17F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6" y="3626"/>
                <a:ext cx="64" cy="62"/>
              </a:xfrm>
              <a:custGeom>
                <a:avLst/>
                <a:gdLst>
                  <a:gd name="T0" fmla="*/ 1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8"/>
                  <a:gd name="T22" fmla="*/ 0 h 186"/>
                  <a:gd name="T23" fmla="*/ 128 w 128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8" h="186">
                    <a:moveTo>
                      <a:pt x="128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89" name="Freeform 492">
                <a:extLst>
                  <a:ext uri="{FF2B5EF4-FFF2-40B4-BE49-F238E27FC236}">
                    <a16:creationId xmlns:a16="http://schemas.microsoft.com/office/drawing/2014/main" id="{51C79620-1C08-48C4-B16D-9BCC16E0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3615"/>
                <a:ext cx="63" cy="61"/>
              </a:xfrm>
              <a:custGeom>
                <a:avLst/>
                <a:gdLst>
                  <a:gd name="T0" fmla="*/ 1 w 126"/>
                  <a:gd name="T1" fmla="*/ 0 h 185"/>
                  <a:gd name="T2" fmla="*/ 1 w 126"/>
                  <a:gd name="T3" fmla="*/ 0 h 185"/>
                  <a:gd name="T4" fmla="*/ 1 w 126"/>
                  <a:gd name="T5" fmla="*/ 0 h 185"/>
                  <a:gd name="T6" fmla="*/ 1 w 126"/>
                  <a:gd name="T7" fmla="*/ 0 h 185"/>
                  <a:gd name="T8" fmla="*/ 0 w 126"/>
                  <a:gd name="T9" fmla="*/ 0 h 185"/>
                  <a:gd name="T10" fmla="*/ 0 w 126"/>
                  <a:gd name="T11" fmla="*/ 0 h 185"/>
                  <a:gd name="T12" fmla="*/ 0 w 126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185"/>
                  <a:gd name="T23" fmla="*/ 126 w 126"/>
                  <a:gd name="T24" fmla="*/ 185 h 1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185">
                    <a:moveTo>
                      <a:pt x="126" y="3"/>
                    </a:moveTo>
                    <a:lnTo>
                      <a:pt x="59" y="0"/>
                    </a:lnTo>
                    <a:lnTo>
                      <a:pt x="24" y="15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90" name="Freeform 493">
                <a:extLst>
                  <a:ext uri="{FF2B5EF4-FFF2-40B4-BE49-F238E27FC236}">
                    <a16:creationId xmlns:a16="http://schemas.microsoft.com/office/drawing/2014/main" id="{6D618276-83C0-41C3-BB52-683241A17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2" y="3604"/>
                <a:ext cx="64" cy="62"/>
              </a:xfrm>
              <a:custGeom>
                <a:avLst/>
                <a:gdLst>
                  <a:gd name="T0" fmla="*/ 1 w 127"/>
                  <a:gd name="T1" fmla="*/ 0 h 185"/>
                  <a:gd name="T2" fmla="*/ 1 w 127"/>
                  <a:gd name="T3" fmla="*/ 0 h 185"/>
                  <a:gd name="T4" fmla="*/ 1 w 127"/>
                  <a:gd name="T5" fmla="*/ 0 h 185"/>
                  <a:gd name="T6" fmla="*/ 1 w 127"/>
                  <a:gd name="T7" fmla="*/ 0 h 185"/>
                  <a:gd name="T8" fmla="*/ 0 w 127"/>
                  <a:gd name="T9" fmla="*/ 0 h 185"/>
                  <a:gd name="T10" fmla="*/ 0 w 127"/>
                  <a:gd name="T11" fmla="*/ 0 h 185"/>
                  <a:gd name="T12" fmla="*/ 0 w 127"/>
                  <a:gd name="T13" fmla="*/ 0 h 18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5"/>
                  <a:gd name="T23" fmla="*/ 127 w 127"/>
                  <a:gd name="T24" fmla="*/ 185 h 18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5">
                    <a:moveTo>
                      <a:pt x="127" y="5"/>
                    </a:moveTo>
                    <a:lnTo>
                      <a:pt x="59" y="0"/>
                    </a:lnTo>
                    <a:lnTo>
                      <a:pt x="30" y="14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5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91" name="Freeform 494">
                <a:extLst>
                  <a:ext uri="{FF2B5EF4-FFF2-40B4-BE49-F238E27FC236}">
                    <a16:creationId xmlns:a16="http://schemas.microsoft.com/office/drawing/2014/main" id="{6EEEBAB0-5272-47D1-B31A-2BE04DC12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3594"/>
                <a:ext cx="64" cy="62"/>
              </a:xfrm>
              <a:custGeom>
                <a:avLst/>
                <a:gdLst>
                  <a:gd name="T0" fmla="*/ 1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2" y="10"/>
                    </a:lnTo>
                    <a:lnTo>
                      <a:pt x="9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92" name="Freeform 495">
                <a:extLst>
                  <a:ext uri="{FF2B5EF4-FFF2-40B4-BE49-F238E27FC236}">
                    <a16:creationId xmlns:a16="http://schemas.microsoft.com/office/drawing/2014/main" id="{15186961-4C13-4C2F-8780-303F0B6B4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" y="3583"/>
                <a:ext cx="64" cy="62"/>
              </a:xfrm>
              <a:custGeom>
                <a:avLst/>
                <a:gdLst>
                  <a:gd name="T0" fmla="*/ 1 w 128"/>
                  <a:gd name="T1" fmla="*/ 0 h 186"/>
                  <a:gd name="T2" fmla="*/ 1 w 128"/>
                  <a:gd name="T3" fmla="*/ 0 h 186"/>
                  <a:gd name="T4" fmla="*/ 1 w 128"/>
                  <a:gd name="T5" fmla="*/ 0 h 186"/>
                  <a:gd name="T6" fmla="*/ 1 w 128"/>
                  <a:gd name="T7" fmla="*/ 0 h 186"/>
                  <a:gd name="T8" fmla="*/ 0 w 128"/>
                  <a:gd name="T9" fmla="*/ 0 h 186"/>
                  <a:gd name="T10" fmla="*/ 0 w 128"/>
                  <a:gd name="T11" fmla="*/ 0 h 186"/>
                  <a:gd name="T12" fmla="*/ 0 w 128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8"/>
                  <a:gd name="T22" fmla="*/ 0 h 186"/>
                  <a:gd name="T23" fmla="*/ 128 w 128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8" h="186">
                    <a:moveTo>
                      <a:pt x="128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9" y="40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93" name="Freeform 496">
                <a:extLst>
                  <a:ext uri="{FF2B5EF4-FFF2-40B4-BE49-F238E27FC236}">
                    <a16:creationId xmlns:a16="http://schemas.microsoft.com/office/drawing/2014/main" id="{4BEB97C0-96E9-4566-B5BC-BE45F6F6E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" y="3570"/>
                <a:ext cx="63" cy="62"/>
              </a:xfrm>
              <a:custGeom>
                <a:avLst/>
                <a:gdLst>
                  <a:gd name="T0" fmla="*/ 1 w 126"/>
                  <a:gd name="T1" fmla="*/ 0 h 186"/>
                  <a:gd name="T2" fmla="*/ 1 w 126"/>
                  <a:gd name="T3" fmla="*/ 0 h 186"/>
                  <a:gd name="T4" fmla="*/ 1 w 126"/>
                  <a:gd name="T5" fmla="*/ 0 h 186"/>
                  <a:gd name="T6" fmla="*/ 1 w 126"/>
                  <a:gd name="T7" fmla="*/ 0 h 186"/>
                  <a:gd name="T8" fmla="*/ 0 w 126"/>
                  <a:gd name="T9" fmla="*/ 0 h 186"/>
                  <a:gd name="T10" fmla="*/ 0 w 126"/>
                  <a:gd name="T11" fmla="*/ 0 h 186"/>
                  <a:gd name="T12" fmla="*/ 0 w 126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6"/>
                  <a:gd name="T22" fmla="*/ 0 h 186"/>
                  <a:gd name="T23" fmla="*/ 126 w 126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6" h="186">
                    <a:moveTo>
                      <a:pt x="126" y="4"/>
                    </a:moveTo>
                    <a:lnTo>
                      <a:pt x="58" y="0"/>
                    </a:lnTo>
                    <a:lnTo>
                      <a:pt x="31" y="14"/>
                    </a:lnTo>
                    <a:lnTo>
                      <a:pt x="8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94" name="Freeform 497">
                <a:extLst>
                  <a:ext uri="{FF2B5EF4-FFF2-40B4-BE49-F238E27FC236}">
                    <a16:creationId xmlns:a16="http://schemas.microsoft.com/office/drawing/2014/main" id="{F0F1C41B-15FD-455A-B709-E2F3FE95E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9" y="3558"/>
                <a:ext cx="64" cy="62"/>
              </a:xfrm>
              <a:custGeom>
                <a:avLst/>
                <a:gdLst>
                  <a:gd name="T0" fmla="*/ 1 w 127"/>
                  <a:gd name="T1" fmla="*/ 0 h 186"/>
                  <a:gd name="T2" fmla="*/ 1 w 127"/>
                  <a:gd name="T3" fmla="*/ 0 h 186"/>
                  <a:gd name="T4" fmla="*/ 1 w 127"/>
                  <a:gd name="T5" fmla="*/ 0 h 186"/>
                  <a:gd name="T6" fmla="*/ 1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5"/>
                    </a:moveTo>
                    <a:lnTo>
                      <a:pt x="59" y="0"/>
                    </a:lnTo>
                    <a:lnTo>
                      <a:pt x="33" y="16"/>
                    </a:lnTo>
                    <a:lnTo>
                      <a:pt x="9" y="40"/>
                    </a:lnTo>
                    <a:lnTo>
                      <a:pt x="0" y="89"/>
                    </a:lnTo>
                    <a:lnTo>
                      <a:pt x="0" y="186"/>
                    </a:lnTo>
                    <a:lnTo>
                      <a:pt x="0" y="182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95" name="Freeform 498">
                <a:extLst>
                  <a:ext uri="{FF2B5EF4-FFF2-40B4-BE49-F238E27FC236}">
                    <a16:creationId xmlns:a16="http://schemas.microsoft.com/office/drawing/2014/main" id="{93C33CE7-8BF2-4D77-88C1-3317EB32D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" y="3550"/>
                <a:ext cx="63" cy="62"/>
              </a:xfrm>
              <a:custGeom>
                <a:avLst/>
                <a:gdLst>
                  <a:gd name="T0" fmla="*/ 0 w 127"/>
                  <a:gd name="T1" fmla="*/ 0 h 186"/>
                  <a:gd name="T2" fmla="*/ 0 w 127"/>
                  <a:gd name="T3" fmla="*/ 0 h 186"/>
                  <a:gd name="T4" fmla="*/ 0 w 127"/>
                  <a:gd name="T5" fmla="*/ 0 h 186"/>
                  <a:gd name="T6" fmla="*/ 0 w 127"/>
                  <a:gd name="T7" fmla="*/ 0 h 186"/>
                  <a:gd name="T8" fmla="*/ 0 w 127"/>
                  <a:gd name="T9" fmla="*/ 0 h 186"/>
                  <a:gd name="T10" fmla="*/ 0 w 127"/>
                  <a:gd name="T11" fmla="*/ 0 h 186"/>
                  <a:gd name="T12" fmla="*/ 0 w 127"/>
                  <a:gd name="T13" fmla="*/ 0 h 18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7"/>
                  <a:gd name="T22" fmla="*/ 0 h 186"/>
                  <a:gd name="T23" fmla="*/ 127 w 127"/>
                  <a:gd name="T24" fmla="*/ 186 h 18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7" h="186">
                    <a:moveTo>
                      <a:pt x="127" y="4"/>
                    </a:moveTo>
                    <a:lnTo>
                      <a:pt x="59" y="0"/>
                    </a:lnTo>
                    <a:lnTo>
                      <a:pt x="32" y="13"/>
                    </a:lnTo>
                    <a:lnTo>
                      <a:pt x="10" y="39"/>
                    </a:lnTo>
                    <a:lnTo>
                      <a:pt x="0" y="88"/>
                    </a:lnTo>
                    <a:lnTo>
                      <a:pt x="0" y="186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96" name="Freeform 499">
                <a:extLst>
                  <a:ext uri="{FF2B5EF4-FFF2-40B4-BE49-F238E27FC236}">
                    <a16:creationId xmlns:a16="http://schemas.microsoft.com/office/drawing/2014/main" id="{BC01BAC2-F713-4248-AB99-7784190D5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" y="3501"/>
                <a:ext cx="47" cy="25"/>
              </a:xfrm>
              <a:custGeom>
                <a:avLst/>
                <a:gdLst>
                  <a:gd name="T0" fmla="*/ 0 w 96"/>
                  <a:gd name="T1" fmla="*/ 0 h 74"/>
                  <a:gd name="T2" fmla="*/ 0 w 96"/>
                  <a:gd name="T3" fmla="*/ 0 h 74"/>
                  <a:gd name="T4" fmla="*/ 0 w 96"/>
                  <a:gd name="T5" fmla="*/ 0 h 74"/>
                  <a:gd name="T6" fmla="*/ 0 w 96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74"/>
                  <a:gd name="T14" fmla="*/ 96 w 96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74">
                    <a:moveTo>
                      <a:pt x="0" y="0"/>
                    </a:moveTo>
                    <a:lnTo>
                      <a:pt x="89" y="74"/>
                    </a:lnTo>
                    <a:lnTo>
                      <a:pt x="96" y="74"/>
                    </a:lnTo>
                    <a:lnTo>
                      <a:pt x="93" y="74"/>
                    </a:lnTo>
                  </a:path>
                </a:pathLst>
              </a:custGeom>
              <a:solidFill>
                <a:schemeClr val="bg2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97" name="Oval 500">
                <a:extLst>
                  <a:ext uri="{FF2B5EF4-FFF2-40B4-BE49-F238E27FC236}">
                    <a16:creationId xmlns:a16="http://schemas.microsoft.com/office/drawing/2014/main" id="{0F062CEE-BFAB-4647-89FD-25E921B4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9" y="3772"/>
                <a:ext cx="78" cy="2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98" name="Oval 501">
                <a:extLst>
                  <a:ext uri="{FF2B5EF4-FFF2-40B4-BE49-F238E27FC236}">
                    <a16:creationId xmlns:a16="http://schemas.microsoft.com/office/drawing/2014/main" id="{B25E74A9-BF5C-40F0-ACE1-B26DCA4B9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3771"/>
                <a:ext cx="78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99" name="Freeform 502">
                <a:extLst>
                  <a:ext uri="{FF2B5EF4-FFF2-40B4-BE49-F238E27FC236}">
                    <a16:creationId xmlns:a16="http://schemas.microsoft.com/office/drawing/2014/main" id="{D26BD620-3CCA-4818-88DE-6A8A51606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1" y="3785"/>
                <a:ext cx="94" cy="8"/>
              </a:xfrm>
              <a:custGeom>
                <a:avLst/>
                <a:gdLst>
                  <a:gd name="T0" fmla="*/ 0 w 188"/>
                  <a:gd name="T1" fmla="*/ 0 h 25"/>
                  <a:gd name="T2" fmla="*/ 1 w 188"/>
                  <a:gd name="T3" fmla="*/ 0 h 25"/>
                  <a:gd name="T4" fmla="*/ 1 w 188"/>
                  <a:gd name="T5" fmla="*/ 0 h 25"/>
                  <a:gd name="T6" fmla="*/ 1 w 188"/>
                  <a:gd name="T7" fmla="*/ 0 h 25"/>
                  <a:gd name="T8" fmla="*/ 0 w 188"/>
                  <a:gd name="T9" fmla="*/ 0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8"/>
                  <a:gd name="T16" fmla="*/ 0 h 25"/>
                  <a:gd name="T17" fmla="*/ 188 w 188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8" h="25">
                    <a:moveTo>
                      <a:pt x="0" y="25"/>
                    </a:moveTo>
                    <a:lnTo>
                      <a:pt x="6" y="0"/>
                    </a:lnTo>
                    <a:lnTo>
                      <a:pt x="175" y="0"/>
                    </a:lnTo>
                    <a:lnTo>
                      <a:pt x="188" y="19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00" name="Oval 503">
                <a:extLst>
                  <a:ext uri="{FF2B5EF4-FFF2-40B4-BE49-F238E27FC236}">
                    <a16:creationId xmlns:a16="http://schemas.microsoft.com/office/drawing/2014/main" id="{CE161C75-62F9-43A2-AE21-C14F8AFD7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3767"/>
                <a:ext cx="78" cy="27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401" name="Oval 504">
                <a:extLst>
                  <a:ext uri="{FF2B5EF4-FFF2-40B4-BE49-F238E27FC236}">
                    <a16:creationId xmlns:a16="http://schemas.microsoft.com/office/drawing/2014/main" id="{B547C3CD-4FC9-48D2-AEB9-2C244EA69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1" y="3766"/>
                <a:ext cx="77" cy="25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11289" name="Group 505">
            <a:extLst>
              <a:ext uri="{FF2B5EF4-FFF2-40B4-BE49-F238E27FC236}">
                <a16:creationId xmlns:a16="http://schemas.microsoft.com/office/drawing/2014/main" id="{0A520420-A446-48ED-A422-C08B842B202A}"/>
              </a:ext>
            </a:extLst>
          </p:cNvPr>
          <p:cNvGrpSpPr>
            <a:grpSpLocks/>
          </p:cNvGrpSpPr>
          <p:nvPr/>
        </p:nvGrpSpPr>
        <p:grpSpPr bwMode="auto">
          <a:xfrm>
            <a:off x="6997700" y="2071688"/>
            <a:ext cx="1128713" cy="781050"/>
            <a:chOff x="1680" y="240"/>
            <a:chExt cx="2529" cy="1270"/>
          </a:xfrm>
        </p:grpSpPr>
        <p:sp>
          <p:nvSpPr>
            <p:cNvPr id="11359" name="Oval 506">
              <a:extLst>
                <a:ext uri="{FF2B5EF4-FFF2-40B4-BE49-F238E27FC236}">
                  <a16:creationId xmlns:a16="http://schemas.microsoft.com/office/drawing/2014/main" id="{E27FDE97-2C49-48C2-A653-941DB4BA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0" name="Oval 507">
              <a:extLst>
                <a:ext uri="{FF2B5EF4-FFF2-40B4-BE49-F238E27FC236}">
                  <a16:creationId xmlns:a16="http://schemas.microsoft.com/office/drawing/2014/main" id="{7AC9BAF0-B821-4B69-9B4C-0CAF29796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1" name="Oval 508">
              <a:extLst>
                <a:ext uri="{FF2B5EF4-FFF2-40B4-BE49-F238E27FC236}">
                  <a16:creationId xmlns:a16="http://schemas.microsoft.com/office/drawing/2014/main" id="{E42CABE6-4198-4F3B-8641-75E0BA2F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2" name="Oval 509">
              <a:extLst>
                <a:ext uri="{FF2B5EF4-FFF2-40B4-BE49-F238E27FC236}">
                  <a16:creationId xmlns:a16="http://schemas.microsoft.com/office/drawing/2014/main" id="{E16551DF-36B3-4148-AB73-3547BF58F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3" name="Oval 510">
              <a:extLst>
                <a:ext uri="{FF2B5EF4-FFF2-40B4-BE49-F238E27FC236}">
                  <a16:creationId xmlns:a16="http://schemas.microsoft.com/office/drawing/2014/main" id="{9DC143EB-E6CF-4AE8-B42A-FDA50108A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4" name="Oval 511">
              <a:extLst>
                <a:ext uri="{FF2B5EF4-FFF2-40B4-BE49-F238E27FC236}">
                  <a16:creationId xmlns:a16="http://schemas.microsoft.com/office/drawing/2014/main" id="{60B67988-ABFA-4759-8714-4AA74639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5" name="Oval 512">
              <a:extLst>
                <a:ext uri="{FF2B5EF4-FFF2-40B4-BE49-F238E27FC236}">
                  <a16:creationId xmlns:a16="http://schemas.microsoft.com/office/drawing/2014/main" id="{E130D16B-3444-463E-97DF-F0552D3C5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6" name="Oval 513">
              <a:extLst>
                <a:ext uri="{FF2B5EF4-FFF2-40B4-BE49-F238E27FC236}">
                  <a16:creationId xmlns:a16="http://schemas.microsoft.com/office/drawing/2014/main" id="{11375E23-03AA-4AF6-8A6B-5B7A75BC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7" name="Oval 514">
              <a:extLst>
                <a:ext uri="{FF2B5EF4-FFF2-40B4-BE49-F238E27FC236}">
                  <a16:creationId xmlns:a16="http://schemas.microsoft.com/office/drawing/2014/main" id="{B5D1DC41-81B4-4195-ADF4-CCD0C442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290" name="Text Box 515">
            <a:extLst>
              <a:ext uri="{FF2B5EF4-FFF2-40B4-BE49-F238E27FC236}">
                <a16:creationId xmlns:a16="http://schemas.microsoft.com/office/drawing/2014/main" id="{0BCA8A47-23C0-433A-A4D6-A3742A63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0" y="22606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局域网</a:t>
            </a:r>
          </a:p>
        </p:txBody>
      </p:sp>
      <p:sp>
        <p:nvSpPr>
          <p:cNvPr id="11291" name="Line 516">
            <a:extLst>
              <a:ext uri="{FF2B5EF4-FFF2-40B4-BE49-F238E27FC236}">
                <a16:creationId xmlns:a16="http://schemas.microsoft.com/office/drawing/2014/main" id="{909F838E-D960-4203-A031-5F7E5ACA3E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9813" y="2138363"/>
            <a:ext cx="1223962" cy="36036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2" name="Line 517">
            <a:extLst>
              <a:ext uri="{FF2B5EF4-FFF2-40B4-BE49-F238E27FC236}">
                <a16:creationId xmlns:a16="http://schemas.microsoft.com/office/drawing/2014/main" id="{06E6A663-FE90-4C8E-BA2E-FF2E4C6115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0463" y="2151063"/>
            <a:ext cx="1406525" cy="115887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3" name="Line 518">
            <a:extLst>
              <a:ext uri="{FF2B5EF4-FFF2-40B4-BE49-F238E27FC236}">
                <a16:creationId xmlns:a16="http://schemas.microsoft.com/office/drawing/2014/main" id="{ACCE102E-8C4B-4AF0-9EC4-388156F66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063" y="2197100"/>
            <a:ext cx="1587500" cy="26193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4" name="Line 519">
            <a:extLst>
              <a:ext uri="{FF2B5EF4-FFF2-40B4-BE49-F238E27FC236}">
                <a16:creationId xmlns:a16="http://schemas.microsoft.com/office/drawing/2014/main" id="{3F849824-5817-41F7-9B0C-7ACF77CAC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6713" y="2108200"/>
            <a:ext cx="1543050" cy="14287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5" name="Text Box 520">
            <a:extLst>
              <a:ext uri="{FF2B5EF4-FFF2-40B4-BE49-F238E27FC236}">
                <a16:creationId xmlns:a16="http://schemas.microsoft.com/office/drawing/2014/main" id="{D36C94EF-2ED4-45A3-9A5C-DF50699E2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908050"/>
            <a:ext cx="416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333399"/>
                </a:solidFill>
                <a:ea typeface="黑体" panose="02010609060101010101" pitchFamily="49" charset="-122"/>
              </a:rPr>
              <a:t>主机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3200">
                <a:solidFill>
                  <a:srgbClr val="333399"/>
                </a:solidFill>
                <a:ea typeface="黑体" panose="02010609060101010101" pitchFamily="49" charset="-122"/>
              </a:rPr>
              <a:t>H</a:t>
            </a:r>
            <a:r>
              <a:rPr kumimoji="1" lang="en-US" altLang="zh-CN" sz="3200" baseline="-25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  <a:r>
              <a:rPr kumimoji="1"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3200">
                <a:solidFill>
                  <a:srgbClr val="333399"/>
                </a:solidFill>
                <a:ea typeface="黑体" panose="02010609060101010101" pitchFamily="49" charset="-122"/>
              </a:rPr>
              <a:t>向</a:t>
            </a:r>
            <a:r>
              <a:rPr kumimoji="1" lang="zh-CN" altLang="en-US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en-US" altLang="zh-CN" sz="3200">
                <a:solidFill>
                  <a:srgbClr val="333399"/>
                </a:solidFill>
                <a:ea typeface="黑体" panose="02010609060101010101" pitchFamily="49" charset="-122"/>
              </a:rPr>
              <a:t>H</a:t>
            </a:r>
            <a:r>
              <a:rPr kumimoji="1" lang="en-US" altLang="zh-CN" sz="3200" baseline="-25000">
                <a:solidFill>
                  <a:srgbClr val="333399"/>
                </a:solidFill>
                <a:ea typeface="黑体" panose="02010609060101010101" pitchFamily="49" charset="-122"/>
              </a:rPr>
              <a:t>2</a:t>
            </a:r>
            <a:r>
              <a:rPr kumimoji="1" lang="en-US" altLang="zh-CN">
                <a:solidFill>
                  <a:srgbClr val="333399"/>
                </a:solidFill>
                <a:ea typeface="黑体" panose="02010609060101010101" pitchFamily="49" charset="-122"/>
              </a:rPr>
              <a:t> </a:t>
            </a:r>
            <a:r>
              <a:rPr kumimoji="1" lang="zh-CN" altLang="en-US" sz="3200">
                <a:solidFill>
                  <a:srgbClr val="333399"/>
                </a:solidFill>
                <a:ea typeface="黑体" panose="02010609060101010101" pitchFamily="49" charset="-122"/>
              </a:rPr>
              <a:t>发送数据</a:t>
            </a:r>
            <a:endParaRPr kumimoji="1" lang="zh-CN" altLang="en-US" sz="3200" baseline="-25000">
              <a:solidFill>
                <a:srgbClr val="333399"/>
              </a:solidFill>
              <a:ea typeface="黑体" panose="02010609060101010101" pitchFamily="49" charset="-122"/>
            </a:endParaRPr>
          </a:p>
        </p:txBody>
      </p:sp>
      <p:grpSp>
        <p:nvGrpSpPr>
          <p:cNvPr id="11296" name="Group 521">
            <a:extLst>
              <a:ext uri="{FF2B5EF4-FFF2-40B4-BE49-F238E27FC236}">
                <a16:creationId xmlns:a16="http://schemas.microsoft.com/office/drawing/2014/main" id="{3F4A79F5-8FAE-4D62-A496-6DD99C16904A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603625"/>
            <a:ext cx="895350" cy="1816100"/>
            <a:chOff x="292" y="2832"/>
            <a:chExt cx="620" cy="1200"/>
          </a:xfrm>
        </p:grpSpPr>
        <p:sp>
          <p:nvSpPr>
            <p:cNvPr id="11354" name="AutoShape 522">
              <a:extLst>
                <a:ext uri="{FF2B5EF4-FFF2-40B4-BE49-F238E27FC236}">
                  <a16:creationId xmlns:a16="http://schemas.microsoft.com/office/drawing/2014/main" id="{DFCE9D59-9C1E-4643-94E9-59AA0AE6D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" y="2832"/>
              <a:ext cx="620" cy="1200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55" name="Freeform 523">
              <a:extLst>
                <a:ext uri="{FF2B5EF4-FFF2-40B4-BE49-F238E27FC236}">
                  <a16:creationId xmlns:a16="http://schemas.microsoft.com/office/drawing/2014/main" id="{4B6A457C-FA14-44AA-AF20-2E8E1BC0A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3732"/>
              <a:ext cx="620" cy="79"/>
            </a:xfrm>
            <a:custGeom>
              <a:avLst/>
              <a:gdLst>
                <a:gd name="T0" fmla="*/ 0 w 1200"/>
                <a:gd name="T1" fmla="*/ 1 h 120"/>
                <a:gd name="T2" fmla="*/ 1 w 1200"/>
                <a:gd name="T3" fmla="*/ 1 h 120"/>
                <a:gd name="T4" fmla="*/ 1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6" name="Freeform 524">
              <a:extLst>
                <a:ext uri="{FF2B5EF4-FFF2-40B4-BE49-F238E27FC236}">
                  <a16:creationId xmlns:a16="http://schemas.microsoft.com/office/drawing/2014/main" id="{2F81AD60-B207-41CD-850D-4E86265F1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3503"/>
              <a:ext cx="620" cy="79"/>
            </a:xfrm>
            <a:custGeom>
              <a:avLst/>
              <a:gdLst>
                <a:gd name="T0" fmla="*/ 0 w 1200"/>
                <a:gd name="T1" fmla="*/ 1 h 120"/>
                <a:gd name="T2" fmla="*/ 1 w 1200"/>
                <a:gd name="T3" fmla="*/ 1 h 120"/>
                <a:gd name="T4" fmla="*/ 1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7" name="Freeform 525">
              <a:extLst>
                <a:ext uri="{FF2B5EF4-FFF2-40B4-BE49-F238E27FC236}">
                  <a16:creationId xmlns:a16="http://schemas.microsoft.com/office/drawing/2014/main" id="{A5A7176D-2040-4CC2-9C5A-F3E4BCA5C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3278"/>
              <a:ext cx="620" cy="79"/>
            </a:xfrm>
            <a:custGeom>
              <a:avLst/>
              <a:gdLst>
                <a:gd name="T0" fmla="*/ 0 w 1200"/>
                <a:gd name="T1" fmla="*/ 1 h 120"/>
                <a:gd name="T2" fmla="*/ 1 w 1200"/>
                <a:gd name="T3" fmla="*/ 1 h 120"/>
                <a:gd name="T4" fmla="*/ 1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8" name="Freeform 526">
              <a:extLst>
                <a:ext uri="{FF2B5EF4-FFF2-40B4-BE49-F238E27FC236}">
                  <a16:creationId xmlns:a16="http://schemas.microsoft.com/office/drawing/2014/main" id="{116868B1-EC85-4AC5-BEF3-624EF51E3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3053"/>
              <a:ext cx="620" cy="79"/>
            </a:xfrm>
            <a:custGeom>
              <a:avLst/>
              <a:gdLst>
                <a:gd name="T0" fmla="*/ 0 w 1200"/>
                <a:gd name="T1" fmla="*/ 1 h 120"/>
                <a:gd name="T2" fmla="*/ 1 w 1200"/>
                <a:gd name="T3" fmla="*/ 1 h 120"/>
                <a:gd name="T4" fmla="*/ 1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97" name="Rectangle 527">
            <a:extLst>
              <a:ext uri="{FF2B5EF4-FFF2-40B4-BE49-F238E27FC236}">
                <a16:creationId xmlns:a16="http://schemas.microsoft.com/office/drawing/2014/main" id="{A0D96FF3-A3C8-4A69-9848-AA785B07A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4746625"/>
            <a:ext cx="771525" cy="3238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98" name="Text Box 528">
            <a:extLst>
              <a:ext uri="{FF2B5EF4-FFF2-40B4-BE49-F238E27FC236}">
                <a16:creationId xmlns:a16="http://schemas.microsoft.com/office/drawing/2014/main" id="{D78060D0-8E1B-41F6-B6B7-443F69DC4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47101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链路层</a:t>
            </a:r>
          </a:p>
        </p:txBody>
      </p:sp>
      <p:sp>
        <p:nvSpPr>
          <p:cNvPr id="11299" name="Text Box 529">
            <a:extLst>
              <a:ext uri="{FF2B5EF4-FFF2-40B4-BE49-F238E27FC236}">
                <a16:creationId xmlns:a16="http://schemas.microsoft.com/office/drawing/2014/main" id="{09F6BF01-DF70-42D2-A9BF-E240C98EC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6734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</a:p>
        </p:txBody>
      </p:sp>
      <p:sp>
        <p:nvSpPr>
          <p:cNvPr id="11300" name="Text Box 530">
            <a:extLst>
              <a:ext uri="{FF2B5EF4-FFF2-40B4-BE49-F238E27FC236}">
                <a16:creationId xmlns:a16="http://schemas.microsoft.com/office/drawing/2014/main" id="{77BFA840-4AB5-4544-B5DF-B41BB5423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401796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运输层</a:t>
            </a:r>
          </a:p>
        </p:txBody>
      </p:sp>
      <p:sp>
        <p:nvSpPr>
          <p:cNvPr id="11301" name="Text Box 531">
            <a:extLst>
              <a:ext uri="{FF2B5EF4-FFF2-40B4-BE49-F238E27FC236}">
                <a16:creationId xmlns:a16="http://schemas.microsoft.com/office/drawing/2014/main" id="{5EF558EA-715F-4493-9B13-F3099DEFC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43640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</a:t>
            </a:r>
          </a:p>
        </p:txBody>
      </p:sp>
      <p:sp>
        <p:nvSpPr>
          <p:cNvPr id="11302" name="Text Box 532">
            <a:extLst>
              <a:ext uri="{FF2B5EF4-FFF2-40B4-BE49-F238E27FC236}">
                <a16:creationId xmlns:a16="http://schemas.microsoft.com/office/drawing/2014/main" id="{6A94BF3D-C6DB-4307-804F-C92153E56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50561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</a:p>
        </p:txBody>
      </p:sp>
      <p:grpSp>
        <p:nvGrpSpPr>
          <p:cNvPr id="11303" name="Group 533">
            <a:extLst>
              <a:ext uri="{FF2B5EF4-FFF2-40B4-BE49-F238E27FC236}">
                <a16:creationId xmlns:a16="http://schemas.microsoft.com/office/drawing/2014/main" id="{BC37368F-F203-43BB-ADD6-90119602F988}"/>
              </a:ext>
            </a:extLst>
          </p:cNvPr>
          <p:cNvGrpSpPr>
            <a:grpSpLocks/>
          </p:cNvGrpSpPr>
          <p:nvPr/>
        </p:nvGrpSpPr>
        <p:grpSpPr bwMode="auto">
          <a:xfrm>
            <a:off x="8083550" y="3603625"/>
            <a:ext cx="895350" cy="1816100"/>
            <a:chOff x="292" y="2832"/>
            <a:chExt cx="620" cy="1200"/>
          </a:xfrm>
        </p:grpSpPr>
        <p:sp>
          <p:nvSpPr>
            <p:cNvPr id="11349" name="AutoShape 534">
              <a:extLst>
                <a:ext uri="{FF2B5EF4-FFF2-40B4-BE49-F238E27FC236}">
                  <a16:creationId xmlns:a16="http://schemas.microsoft.com/office/drawing/2014/main" id="{68C6650F-527B-44C7-9C9C-AD59B76DB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" y="2832"/>
              <a:ext cx="620" cy="1200"/>
            </a:xfrm>
            <a:prstGeom prst="cube">
              <a:avLst>
                <a:gd name="adj" fmla="val 925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50" name="Freeform 535">
              <a:extLst>
                <a:ext uri="{FF2B5EF4-FFF2-40B4-BE49-F238E27FC236}">
                  <a16:creationId xmlns:a16="http://schemas.microsoft.com/office/drawing/2014/main" id="{594AAE57-C6CF-4428-B926-A0CED4D47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3732"/>
              <a:ext cx="620" cy="79"/>
            </a:xfrm>
            <a:custGeom>
              <a:avLst/>
              <a:gdLst>
                <a:gd name="T0" fmla="*/ 0 w 1200"/>
                <a:gd name="T1" fmla="*/ 1 h 120"/>
                <a:gd name="T2" fmla="*/ 1 w 1200"/>
                <a:gd name="T3" fmla="*/ 1 h 120"/>
                <a:gd name="T4" fmla="*/ 1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1" name="Freeform 536">
              <a:extLst>
                <a:ext uri="{FF2B5EF4-FFF2-40B4-BE49-F238E27FC236}">
                  <a16:creationId xmlns:a16="http://schemas.microsoft.com/office/drawing/2014/main" id="{CE97A430-5E9D-473F-8A64-31568D34F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3503"/>
              <a:ext cx="620" cy="79"/>
            </a:xfrm>
            <a:custGeom>
              <a:avLst/>
              <a:gdLst>
                <a:gd name="T0" fmla="*/ 0 w 1200"/>
                <a:gd name="T1" fmla="*/ 1 h 120"/>
                <a:gd name="T2" fmla="*/ 1 w 1200"/>
                <a:gd name="T3" fmla="*/ 1 h 120"/>
                <a:gd name="T4" fmla="*/ 1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2" name="Freeform 537">
              <a:extLst>
                <a:ext uri="{FF2B5EF4-FFF2-40B4-BE49-F238E27FC236}">
                  <a16:creationId xmlns:a16="http://schemas.microsoft.com/office/drawing/2014/main" id="{B0490096-0D1B-4E20-B0E1-D33C8BD46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3278"/>
              <a:ext cx="620" cy="79"/>
            </a:xfrm>
            <a:custGeom>
              <a:avLst/>
              <a:gdLst>
                <a:gd name="T0" fmla="*/ 0 w 1200"/>
                <a:gd name="T1" fmla="*/ 1 h 120"/>
                <a:gd name="T2" fmla="*/ 1 w 1200"/>
                <a:gd name="T3" fmla="*/ 1 h 120"/>
                <a:gd name="T4" fmla="*/ 1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3" name="Freeform 538">
              <a:extLst>
                <a:ext uri="{FF2B5EF4-FFF2-40B4-BE49-F238E27FC236}">
                  <a16:creationId xmlns:a16="http://schemas.microsoft.com/office/drawing/2014/main" id="{B534DD41-0D2E-4039-955C-625639321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" y="3053"/>
              <a:ext cx="620" cy="79"/>
            </a:xfrm>
            <a:custGeom>
              <a:avLst/>
              <a:gdLst>
                <a:gd name="T0" fmla="*/ 0 w 1200"/>
                <a:gd name="T1" fmla="*/ 1 h 120"/>
                <a:gd name="T2" fmla="*/ 1 w 1200"/>
                <a:gd name="T3" fmla="*/ 1 h 120"/>
                <a:gd name="T4" fmla="*/ 1 w 1200"/>
                <a:gd name="T5" fmla="*/ 0 h 120"/>
                <a:gd name="T6" fmla="*/ 0 60000 65536"/>
                <a:gd name="T7" fmla="*/ 0 60000 65536"/>
                <a:gd name="T8" fmla="*/ 0 60000 65536"/>
                <a:gd name="T9" fmla="*/ 0 w 1200"/>
                <a:gd name="T10" fmla="*/ 0 h 120"/>
                <a:gd name="T11" fmla="*/ 1200 w 1200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04" name="Rectangle 539">
            <a:extLst>
              <a:ext uri="{FF2B5EF4-FFF2-40B4-BE49-F238E27FC236}">
                <a16:creationId xmlns:a16="http://schemas.microsoft.com/office/drawing/2014/main" id="{650A33E2-28AB-48E6-AFEB-17AC3E052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4746625"/>
            <a:ext cx="771525" cy="3238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05" name="Text Box 540">
            <a:extLst>
              <a:ext uri="{FF2B5EF4-FFF2-40B4-BE49-F238E27FC236}">
                <a16:creationId xmlns:a16="http://schemas.microsoft.com/office/drawing/2014/main" id="{78ABB79C-F409-4AA0-9E12-02E565F03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47101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链路层</a:t>
            </a:r>
          </a:p>
        </p:txBody>
      </p:sp>
      <p:sp>
        <p:nvSpPr>
          <p:cNvPr id="11306" name="Text Box 541">
            <a:extLst>
              <a:ext uri="{FF2B5EF4-FFF2-40B4-BE49-F238E27FC236}">
                <a16:creationId xmlns:a16="http://schemas.microsoft.com/office/drawing/2014/main" id="{C0646084-1A14-45A9-9D43-4F0A26E19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3673475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应用层</a:t>
            </a:r>
          </a:p>
        </p:txBody>
      </p:sp>
      <p:sp>
        <p:nvSpPr>
          <p:cNvPr id="11307" name="Text Box 542">
            <a:extLst>
              <a:ext uri="{FF2B5EF4-FFF2-40B4-BE49-F238E27FC236}">
                <a16:creationId xmlns:a16="http://schemas.microsoft.com/office/drawing/2014/main" id="{7F15EE0A-3815-4493-99B2-76B288EE6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401796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运输层</a:t>
            </a:r>
          </a:p>
        </p:txBody>
      </p:sp>
      <p:sp>
        <p:nvSpPr>
          <p:cNvPr id="11308" name="Text Box 543">
            <a:extLst>
              <a:ext uri="{FF2B5EF4-FFF2-40B4-BE49-F238E27FC236}">
                <a16:creationId xmlns:a16="http://schemas.microsoft.com/office/drawing/2014/main" id="{54D537EA-0800-4870-8D4C-E834DD8BE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43640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</a:t>
            </a:r>
          </a:p>
        </p:txBody>
      </p:sp>
      <p:sp>
        <p:nvSpPr>
          <p:cNvPr id="11309" name="Text Box 544">
            <a:extLst>
              <a:ext uri="{FF2B5EF4-FFF2-40B4-BE49-F238E27FC236}">
                <a16:creationId xmlns:a16="http://schemas.microsoft.com/office/drawing/2014/main" id="{70A2EB16-302C-44E4-AC0E-4E6D99D7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0" y="50561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11310" name="AutoShape 545">
            <a:extLst>
              <a:ext uri="{FF2B5EF4-FFF2-40B4-BE49-F238E27FC236}">
                <a16:creationId xmlns:a16="http://schemas.microsoft.com/office/drawing/2014/main" id="{2471FF4A-6207-4FCD-8C24-3E60E6B01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314825"/>
            <a:ext cx="895350" cy="1104900"/>
          </a:xfrm>
          <a:prstGeom prst="cube">
            <a:avLst>
              <a:gd name="adj" fmla="val 925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11" name="Freeform 546">
            <a:extLst>
              <a:ext uri="{FF2B5EF4-FFF2-40B4-BE49-F238E27FC236}">
                <a16:creationId xmlns:a16="http://schemas.microsoft.com/office/drawing/2014/main" id="{D33F6FFB-26E5-4DD0-BA74-C6163510CBF2}"/>
              </a:ext>
            </a:extLst>
          </p:cNvPr>
          <p:cNvSpPr>
            <a:spLocks/>
          </p:cNvSpPr>
          <p:nvPr/>
        </p:nvSpPr>
        <p:spPr bwMode="auto">
          <a:xfrm>
            <a:off x="2195513" y="4965700"/>
            <a:ext cx="895350" cy="119063"/>
          </a:xfrm>
          <a:custGeom>
            <a:avLst/>
            <a:gdLst>
              <a:gd name="T0" fmla="*/ 0 w 1200"/>
              <a:gd name="T1" fmla="*/ 2147483647 h 120"/>
              <a:gd name="T2" fmla="*/ 2147483647 w 1200"/>
              <a:gd name="T3" fmla="*/ 2147483647 h 120"/>
              <a:gd name="T4" fmla="*/ 2147483647 w 1200"/>
              <a:gd name="T5" fmla="*/ 0 h 120"/>
              <a:gd name="T6" fmla="*/ 0 60000 65536"/>
              <a:gd name="T7" fmla="*/ 0 60000 65536"/>
              <a:gd name="T8" fmla="*/ 0 60000 65536"/>
              <a:gd name="T9" fmla="*/ 0 w 1200"/>
              <a:gd name="T10" fmla="*/ 0 h 120"/>
              <a:gd name="T11" fmla="*/ 1200 w 1200"/>
              <a:gd name="T12" fmla="*/ 120 h 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2" name="Rectangle 547">
            <a:extLst>
              <a:ext uri="{FF2B5EF4-FFF2-40B4-BE49-F238E27FC236}">
                <a16:creationId xmlns:a16="http://schemas.microsoft.com/office/drawing/2014/main" id="{7F7D6FDA-F1C0-461D-9860-E631C703D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4746625"/>
            <a:ext cx="790575" cy="3238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13" name="Freeform 548">
            <a:extLst>
              <a:ext uri="{FF2B5EF4-FFF2-40B4-BE49-F238E27FC236}">
                <a16:creationId xmlns:a16="http://schemas.microsoft.com/office/drawing/2014/main" id="{5608812B-94D2-41EF-B596-50CA518FB377}"/>
              </a:ext>
            </a:extLst>
          </p:cNvPr>
          <p:cNvSpPr>
            <a:spLocks/>
          </p:cNvSpPr>
          <p:nvPr/>
        </p:nvSpPr>
        <p:spPr bwMode="auto">
          <a:xfrm>
            <a:off x="2195513" y="4619625"/>
            <a:ext cx="895350" cy="119063"/>
          </a:xfrm>
          <a:custGeom>
            <a:avLst/>
            <a:gdLst>
              <a:gd name="T0" fmla="*/ 0 w 1200"/>
              <a:gd name="T1" fmla="*/ 2147483647 h 120"/>
              <a:gd name="T2" fmla="*/ 2147483647 w 1200"/>
              <a:gd name="T3" fmla="*/ 2147483647 h 120"/>
              <a:gd name="T4" fmla="*/ 2147483647 w 1200"/>
              <a:gd name="T5" fmla="*/ 0 h 120"/>
              <a:gd name="T6" fmla="*/ 0 60000 65536"/>
              <a:gd name="T7" fmla="*/ 0 60000 65536"/>
              <a:gd name="T8" fmla="*/ 0 60000 65536"/>
              <a:gd name="T9" fmla="*/ 0 w 1200"/>
              <a:gd name="T10" fmla="*/ 0 h 120"/>
              <a:gd name="T11" fmla="*/ 1200 w 1200"/>
              <a:gd name="T12" fmla="*/ 120 h 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4" name="Text Box 549">
            <a:extLst>
              <a:ext uri="{FF2B5EF4-FFF2-40B4-BE49-F238E27FC236}">
                <a16:creationId xmlns:a16="http://schemas.microsoft.com/office/drawing/2014/main" id="{6DB73391-C810-4DAA-8233-7431B7441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47101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链路层</a:t>
            </a:r>
          </a:p>
        </p:txBody>
      </p:sp>
      <p:sp>
        <p:nvSpPr>
          <p:cNvPr id="11315" name="Text Box 550">
            <a:extLst>
              <a:ext uri="{FF2B5EF4-FFF2-40B4-BE49-F238E27FC236}">
                <a16:creationId xmlns:a16="http://schemas.microsoft.com/office/drawing/2014/main" id="{CB0A8095-522B-4B49-BE86-26C24C536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43640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</a:t>
            </a:r>
          </a:p>
        </p:txBody>
      </p:sp>
      <p:sp>
        <p:nvSpPr>
          <p:cNvPr id="11316" name="Text Box 551">
            <a:extLst>
              <a:ext uri="{FF2B5EF4-FFF2-40B4-BE49-F238E27FC236}">
                <a16:creationId xmlns:a16="http://schemas.microsoft.com/office/drawing/2014/main" id="{D0387E78-7F05-40E5-AEB0-0EBFC659B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3" y="50561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11317" name="AutoShape 552">
            <a:extLst>
              <a:ext uri="{FF2B5EF4-FFF2-40B4-BE49-F238E27FC236}">
                <a16:creationId xmlns:a16="http://schemas.microsoft.com/office/drawing/2014/main" id="{B60C60CE-33A2-419B-9E1B-C55D0B2E6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25" y="4314825"/>
            <a:ext cx="895350" cy="1104900"/>
          </a:xfrm>
          <a:prstGeom prst="cube">
            <a:avLst>
              <a:gd name="adj" fmla="val 925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18" name="Freeform 553">
            <a:extLst>
              <a:ext uri="{FF2B5EF4-FFF2-40B4-BE49-F238E27FC236}">
                <a16:creationId xmlns:a16="http://schemas.microsoft.com/office/drawing/2014/main" id="{DD7A7387-2DC1-4426-9B6B-8910126A28B2}"/>
              </a:ext>
            </a:extLst>
          </p:cNvPr>
          <p:cNvSpPr>
            <a:spLocks/>
          </p:cNvSpPr>
          <p:nvPr/>
        </p:nvSpPr>
        <p:spPr bwMode="auto">
          <a:xfrm>
            <a:off x="4302125" y="4965700"/>
            <a:ext cx="895350" cy="119063"/>
          </a:xfrm>
          <a:custGeom>
            <a:avLst/>
            <a:gdLst>
              <a:gd name="T0" fmla="*/ 0 w 1200"/>
              <a:gd name="T1" fmla="*/ 2147483647 h 120"/>
              <a:gd name="T2" fmla="*/ 2147483647 w 1200"/>
              <a:gd name="T3" fmla="*/ 2147483647 h 120"/>
              <a:gd name="T4" fmla="*/ 2147483647 w 1200"/>
              <a:gd name="T5" fmla="*/ 0 h 120"/>
              <a:gd name="T6" fmla="*/ 0 60000 65536"/>
              <a:gd name="T7" fmla="*/ 0 60000 65536"/>
              <a:gd name="T8" fmla="*/ 0 60000 65536"/>
              <a:gd name="T9" fmla="*/ 0 w 1200"/>
              <a:gd name="T10" fmla="*/ 0 h 120"/>
              <a:gd name="T11" fmla="*/ 1200 w 1200"/>
              <a:gd name="T12" fmla="*/ 120 h 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19" name="Rectangle 554">
            <a:extLst>
              <a:ext uri="{FF2B5EF4-FFF2-40B4-BE49-F238E27FC236}">
                <a16:creationId xmlns:a16="http://schemas.microsoft.com/office/drawing/2014/main" id="{A38DD29E-AE91-4223-BD12-5011DDE8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4746625"/>
            <a:ext cx="781050" cy="3238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20" name="Freeform 555">
            <a:extLst>
              <a:ext uri="{FF2B5EF4-FFF2-40B4-BE49-F238E27FC236}">
                <a16:creationId xmlns:a16="http://schemas.microsoft.com/office/drawing/2014/main" id="{365244DA-B65D-4761-B440-74C52D88F999}"/>
              </a:ext>
            </a:extLst>
          </p:cNvPr>
          <p:cNvSpPr>
            <a:spLocks/>
          </p:cNvSpPr>
          <p:nvPr/>
        </p:nvSpPr>
        <p:spPr bwMode="auto">
          <a:xfrm>
            <a:off x="4302125" y="4619625"/>
            <a:ext cx="895350" cy="119063"/>
          </a:xfrm>
          <a:custGeom>
            <a:avLst/>
            <a:gdLst>
              <a:gd name="T0" fmla="*/ 0 w 1200"/>
              <a:gd name="T1" fmla="*/ 2147483647 h 120"/>
              <a:gd name="T2" fmla="*/ 2147483647 w 1200"/>
              <a:gd name="T3" fmla="*/ 2147483647 h 120"/>
              <a:gd name="T4" fmla="*/ 2147483647 w 1200"/>
              <a:gd name="T5" fmla="*/ 0 h 120"/>
              <a:gd name="T6" fmla="*/ 0 60000 65536"/>
              <a:gd name="T7" fmla="*/ 0 60000 65536"/>
              <a:gd name="T8" fmla="*/ 0 60000 65536"/>
              <a:gd name="T9" fmla="*/ 0 w 1200"/>
              <a:gd name="T10" fmla="*/ 0 h 120"/>
              <a:gd name="T11" fmla="*/ 1200 w 1200"/>
              <a:gd name="T12" fmla="*/ 120 h 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21" name="Text Box 556">
            <a:extLst>
              <a:ext uri="{FF2B5EF4-FFF2-40B4-BE49-F238E27FC236}">
                <a16:creationId xmlns:a16="http://schemas.microsoft.com/office/drawing/2014/main" id="{27295EA7-7511-4053-90BE-FA0CDF9D8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47101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链路层</a:t>
            </a:r>
          </a:p>
        </p:txBody>
      </p:sp>
      <p:sp>
        <p:nvSpPr>
          <p:cNvPr id="11322" name="Text Box 557">
            <a:extLst>
              <a:ext uri="{FF2B5EF4-FFF2-40B4-BE49-F238E27FC236}">
                <a16:creationId xmlns:a16="http://schemas.microsoft.com/office/drawing/2014/main" id="{BFBB8B28-81B0-4000-9A37-A85D5947B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43640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</a:t>
            </a:r>
          </a:p>
        </p:txBody>
      </p:sp>
      <p:sp>
        <p:nvSpPr>
          <p:cNvPr id="11323" name="Text Box 558">
            <a:extLst>
              <a:ext uri="{FF2B5EF4-FFF2-40B4-BE49-F238E27FC236}">
                <a16:creationId xmlns:a16="http://schemas.microsoft.com/office/drawing/2014/main" id="{9CF8118F-036A-49DE-9A38-6ACB332B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50561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11324" name="AutoShape 559">
            <a:extLst>
              <a:ext uri="{FF2B5EF4-FFF2-40B4-BE49-F238E27FC236}">
                <a16:creationId xmlns:a16="http://schemas.microsoft.com/office/drawing/2014/main" id="{58B9AE31-1193-4D70-9C93-C7BDAC02B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4314825"/>
            <a:ext cx="895350" cy="1104900"/>
          </a:xfrm>
          <a:prstGeom prst="cube">
            <a:avLst>
              <a:gd name="adj" fmla="val 925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25" name="Freeform 560">
            <a:extLst>
              <a:ext uri="{FF2B5EF4-FFF2-40B4-BE49-F238E27FC236}">
                <a16:creationId xmlns:a16="http://schemas.microsoft.com/office/drawing/2014/main" id="{0433E27B-C3C7-43C4-930F-287B2FF1BB31}"/>
              </a:ext>
            </a:extLst>
          </p:cNvPr>
          <p:cNvSpPr>
            <a:spLocks/>
          </p:cNvSpPr>
          <p:nvPr/>
        </p:nvSpPr>
        <p:spPr bwMode="auto">
          <a:xfrm>
            <a:off x="6192838" y="4965700"/>
            <a:ext cx="895350" cy="119063"/>
          </a:xfrm>
          <a:custGeom>
            <a:avLst/>
            <a:gdLst>
              <a:gd name="T0" fmla="*/ 0 w 1200"/>
              <a:gd name="T1" fmla="*/ 2147483647 h 120"/>
              <a:gd name="T2" fmla="*/ 2147483647 w 1200"/>
              <a:gd name="T3" fmla="*/ 2147483647 h 120"/>
              <a:gd name="T4" fmla="*/ 2147483647 w 1200"/>
              <a:gd name="T5" fmla="*/ 0 h 120"/>
              <a:gd name="T6" fmla="*/ 0 60000 65536"/>
              <a:gd name="T7" fmla="*/ 0 60000 65536"/>
              <a:gd name="T8" fmla="*/ 0 60000 65536"/>
              <a:gd name="T9" fmla="*/ 0 w 1200"/>
              <a:gd name="T10" fmla="*/ 0 h 120"/>
              <a:gd name="T11" fmla="*/ 1200 w 1200"/>
              <a:gd name="T12" fmla="*/ 120 h 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26" name="Rectangle 561">
            <a:extLst>
              <a:ext uri="{FF2B5EF4-FFF2-40B4-BE49-F238E27FC236}">
                <a16:creationId xmlns:a16="http://schemas.microsoft.com/office/drawing/2014/main" id="{0392F9EC-E803-4817-9C9E-9E6963FF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4746625"/>
            <a:ext cx="790575" cy="3238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27" name="Freeform 562">
            <a:extLst>
              <a:ext uri="{FF2B5EF4-FFF2-40B4-BE49-F238E27FC236}">
                <a16:creationId xmlns:a16="http://schemas.microsoft.com/office/drawing/2014/main" id="{77ADC0A6-93F9-4149-A122-26F35C68BA9F}"/>
              </a:ext>
            </a:extLst>
          </p:cNvPr>
          <p:cNvSpPr>
            <a:spLocks/>
          </p:cNvSpPr>
          <p:nvPr/>
        </p:nvSpPr>
        <p:spPr bwMode="auto">
          <a:xfrm>
            <a:off x="6192838" y="4619625"/>
            <a:ext cx="895350" cy="119063"/>
          </a:xfrm>
          <a:custGeom>
            <a:avLst/>
            <a:gdLst>
              <a:gd name="T0" fmla="*/ 0 w 1200"/>
              <a:gd name="T1" fmla="*/ 2147483647 h 120"/>
              <a:gd name="T2" fmla="*/ 2147483647 w 1200"/>
              <a:gd name="T3" fmla="*/ 2147483647 h 120"/>
              <a:gd name="T4" fmla="*/ 2147483647 w 1200"/>
              <a:gd name="T5" fmla="*/ 0 h 120"/>
              <a:gd name="T6" fmla="*/ 0 60000 65536"/>
              <a:gd name="T7" fmla="*/ 0 60000 65536"/>
              <a:gd name="T8" fmla="*/ 0 60000 65536"/>
              <a:gd name="T9" fmla="*/ 0 w 1200"/>
              <a:gd name="T10" fmla="*/ 0 h 120"/>
              <a:gd name="T11" fmla="*/ 1200 w 1200"/>
              <a:gd name="T12" fmla="*/ 120 h 1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120">
                <a:moveTo>
                  <a:pt x="0" y="120"/>
                </a:moveTo>
                <a:lnTo>
                  <a:pt x="1080" y="120"/>
                </a:lnTo>
                <a:lnTo>
                  <a:pt x="1200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28" name="Text Box 563">
            <a:extLst>
              <a:ext uri="{FF2B5EF4-FFF2-40B4-BE49-F238E27FC236}">
                <a16:creationId xmlns:a16="http://schemas.microsoft.com/office/drawing/2014/main" id="{493D8E48-7F69-41CD-89E4-C3B01D036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47101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链路层</a:t>
            </a:r>
          </a:p>
        </p:txBody>
      </p:sp>
      <p:sp>
        <p:nvSpPr>
          <p:cNvPr id="11329" name="Text Box 564">
            <a:extLst>
              <a:ext uri="{FF2B5EF4-FFF2-40B4-BE49-F238E27FC236}">
                <a16:creationId xmlns:a16="http://schemas.microsoft.com/office/drawing/2014/main" id="{140F6F3C-116D-4A10-B826-B59B08793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436403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网络层</a:t>
            </a:r>
          </a:p>
        </p:txBody>
      </p:sp>
      <p:sp>
        <p:nvSpPr>
          <p:cNvPr id="11330" name="Text Box 565">
            <a:extLst>
              <a:ext uri="{FF2B5EF4-FFF2-40B4-BE49-F238E27FC236}">
                <a16:creationId xmlns:a16="http://schemas.microsoft.com/office/drawing/2014/main" id="{50A6D072-F691-4B2A-970A-85CEB6F6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50561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物理层</a:t>
            </a:r>
          </a:p>
        </p:txBody>
      </p:sp>
      <p:sp>
        <p:nvSpPr>
          <p:cNvPr id="233014" name="Line 566">
            <a:extLst>
              <a:ext uri="{FF2B5EF4-FFF2-40B4-BE49-F238E27FC236}">
                <a16:creationId xmlns:a16="http://schemas.microsoft.com/office/drawing/2014/main" id="{3630ED46-7B7F-45E3-83DD-0B61B839C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600" y="4937125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015" name="Line 567">
            <a:extLst>
              <a:ext uri="{FF2B5EF4-FFF2-40B4-BE49-F238E27FC236}">
                <a16:creationId xmlns:a16="http://schemas.microsoft.com/office/drawing/2014/main" id="{B3B29E92-8EAD-4C1D-8DD8-7EF23A886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700" y="4937125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016" name="Line 568">
            <a:extLst>
              <a:ext uri="{FF2B5EF4-FFF2-40B4-BE49-F238E27FC236}">
                <a16:creationId xmlns:a16="http://schemas.microsoft.com/office/drawing/2014/main" id="{8982A01E-4F48-4DAE-9557-60F27B994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700" y="4937125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017" name="Line 569">
            <a:extLst>
              <a:ext uri="{FF2B5EF4-FFF2-40B4-BE49-F238E27FC236}">
                <a16:creationId xmlns:a16="http://schemas.microsoft.com/office/drawing/2014/main" id="{254F9E94-6F3C-4CB6-97C5-A543F23D5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7700" y="4937125"/>
            <a:ext cx="1219200" cy="0"/>
          </a:xfrm>
          <a:prstGeom prst="line">
            <a:avLst/>
          </a:prstGeom>
          <a:noFill/>
          <a:ln w="76200">
            <a:solidFill>
              <a:srgbClr val="00CC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5" name="Freeform 570">
            <a:extLst>
              <a:ext uri="{FF2B5EF4-FFF2-40B4-BE49-F238E27FC236}">
                <a16:creationId xmlns:a16="http://schemas.microsoft.com/office/drawing/2014/main" id="{606B67A4-702E-4D30-85F3-0CD54A1D929B}"/>
              </a:ext>
            </a:extLst>
          </p:cNvPr>
          <p:cNvSpPr>
            <a:spLocks/>
          </p:cNvSpPr>
          <p:nvPr/>
        </p:nvSpPr>
        <p:spPr bwMode="auto">
          <a:xfrm>
            <a:off x="901700" y="5419725"/>
            <a:ext cx="1701800" cy="241300"/>
          </a:xfrm>
          <a:custGeom>
            <a:avLst/>
            <a:gdLst>
              <a:gd name="T0" fmla="*/ 0 w 1072"/>
              <a:gd name="T1" fmla="*/ 0 h 152"/>
              <a:gd name="T2" fmla="*/ 0 w 1072"/>
              <a:gd name="T3" fmla="*/ 2147483647 h 152"/>
              <a:gd name="T4" fmla="*/ 2147483647 w 1072"/>
              <a:gd name="T5" fmla="*/ 2147483647 h 152"/>
              <a:gd name="T6" fmla="*/ 2147483647 w 107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072"/>
              <a:gd name="T13" fmla="*/ 0 h 152"/>
              <a:gd name="T14" fmla="*/ 1072 w 107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2" h="152">
                <a:moveTo>
                  <a:pt x="0" y="0"/>
                </a:moveTo>
                <a:lnTo>
                  <a:pt x="0" y="152"/>
                </a:lnTo>
                <a:lnTo>
                  <a:pt x="1072" y="152"/>
                </a:lnTo>
                <a:lnTo>
                  <a:pt x="1072" y="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6" name="Freeform 571">
            <a:extLst>
              <a:ext uri="{FF2B5EF4-FFF2-40B4-BE49-F238E27FC236}">
                <a16:creationId xmlns:a16="http://schemas.microsoft.com/office/drawing/2014/main" id="{3B706ED3-E96C-4256-B833-1C12CFA3F795}"/>
              </a:ext>
            </a:extLst>
          </p:cNvPr>
          <p:cNvSpPr>
            <a:spLocks/>
          </p:cNvSpPr>
          <p:nvPr/>
        </p:nvSpPr>
        <p:spPr bwMode="auto">
          <a:xfrm>
            <a:off x="6769100" y="5419725"/>
            <a:ext cx="1701800" cy="241300"/>
          </a:xfrm>
          <a:custGeom>
            <a:avLst/>
            <a:gdLst>
              <a:gd name="T0" fmla="*/ 0 w 1072"/>
              <a:gd name="T1" fmla="*/ 0 h 152"/>
              <a:gd name="T2" fmla="*/ 0 w 1072"/>
              <a:gd name="T3" fmla="*/ 2147483647 h 152"/>
              <a:gd name="T4" fmla="*/ 2147483647 w 1072"/>
              <a:gd name="T5" fmla="*/ 2147483647 h 152"/>
              <a:gd name="T6" fmla="*/ 2147483647 w 107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072"/>
              <a:gd name="T13" fmla="*/ 0 h 152"/>
              <a:gd name="T14" fmla="*/ 1072 w 107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2" h="152">
                <a:moveTo>
                  <a:pt x="0" y="0"/>
                </a:moveTo>
                <a:lnTo>
                  <a:pt x="0" y="152"/>
                </a:lnTo>
                <a:lnTo>
                  <a:pt x="1072" y="152"/>
                </a:lnTo>
                <a:lnTo>
                  <a:pt x="1072" y="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7" name="Freeform 572">
            <a:extLst>
              <a:ext uri="{FF2B5EF4-FFF2-40B4-BE49-F238E27FC236}">
                <a16:creationId xmlns:a16="http://schemas.microsoft.com/office/drawing/2014/main" id="{1FEF6515-A893-40AB-A434-B74EB53B6B63}"/>
              </a:ext>
            </a:extLst>
          </p:cNvPr>
          <p:cNvSpPr>
            <a:spLocks/>
          </p:cNvSpPr>
          <p:nvPr/>
        </p:nvSpPr>
        <p:spPr bwMode="auto">
          <a:xfrm>
            <a:off x="3009900" y="5407025"/>
            <a:ext cx="1460500" cy="254000"/>
          </a:xfrm>
          <a:custGeom>
            <a:avLst/>
            <a:gdLst>
              <a:gd name="T0" fmla="*/ 0 w 1072"/>
              <a:gd name="T1" fmla="*/ 0 h 152"/>
              <a:gd name="T2" fmla="*/ 0 w 1072"/>
              <a:gd name="T3" fmla="*/ 2147483647 h 152"/>
              <a:gd name="T4" fmla="*/ 2147483647 w 1072"/>
              <a:gd name="T5" fmla="*/ 2147483647 h 152"/>
              <a:gd name="T6" fmla="*/ 2147483647 w 107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072"/>
              <a:gd name="T13" fmla="*/ 0 h 152"/>
              <a:gd name="T14" fmla="*/ 1072 w 107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2" h="152">
                <a:moveTo>
                  <a:pt x="0" y="0"/>
                </a:moveTo>
                <a:lnTo>
                  <a:pt x="0" y="152"/>
                </a:lnTo>
                <a:lnTo>
                  <a:pt x="1072" y="152"/>
                </a:lnTo>
                <a:lnTo>
                  <a:pt x="1072" y="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8" name="Freeform 573">
            <a:extLst>
              <a:ext uri="{FF2B5EF4-FFF2-40B4-BE49-F238E27FC236}">
                <a16:creationId xmlns:a16="http://schemas.microsoft.com/office/drawing/2014/main" id="{DB4182D1-6A07-4978-9712-93A40E532967}"/>
              </a:ext>
            </a:extLst>
          </p:cNvPr>
          <p:cNvSpPr>
            <a:spLocks/>
          </p:cNvSpPr>
          <p:nvPr/>
        </p:nvSpPr>
        <p:spPr bwMode="auto">
          <a:xfrm>
            <a:off x="4940300" y="5419725"/>
            <a:ext cx="1473200" cy="241300"/>
          </a:xfrm>
          <a:custGeom>
            <a:avLst/>
            <a:gdLst>
              <a:gd name="T0" fmla="*/ 0 w 1072"/>
              <a:gd name="T1" fmla="*/ 0 h 152"/>
              <a:gd name="T2" fmla="*/ 0 w 1072"/>
              <a:gd name="T3" fmla="*/ 2147483647 h 152"/>
              <a:gd name="T4" fmla="*/ 2147483647 w 1072"/>
              <a:gd name="T5" fmla="*/ 2147483647 h 152"/>
              <a:gd name="T6" fmla="*/ 2147483647 w 107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072"/>
              <a:gd name="T13" fmla="*/ 0 h 152"/>
              <a:gd name="T14" fmla="*/ 1072 w 107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2" h="152">
                <a:moveTo>
                  <a:pt x="0" y="0"/>
                </a:moveTo>
                <a:lnTo>
                  <a:pt x="0" y="152"/>
                </a:lnTo>
                <a:lnTo>
                  <a:pt x="1072" y="152"/>
                </a:lnTo>
                <a:lnTo>
                  <a:pt x="1072" y="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9" name="Text Box 574">
            <a:extLst>
              <a:ext uri="{FF2B5EF4-FFF2-40B4-BE49-F238E27FC236}">
                <a16:creationId xmlns:a16="http://schemas.microsoft.com/office/drawing/2014/main" id="{2BAF6506-A5CD-4161-A630-69EC430D6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3927475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R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1340" name="Text Box 575">
            <a:extLst>
              <a:ext uri="{FF2B5EF4-FFF2-40B4-BE49-F238E27FC236}">
                <a16:creationId xmlns:a16="http://schemas.microsoft.com/office/drawing/2014/main" id="{E6B02609-D351-4086-9A65-83AD13AA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0" y="3927475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R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1341" name="Text Box 576">
            <a:extLst>
              <a:ext uri="{FF2B5EF4-FFF2-40B4-BE49-F238E27FC236}">
                <a16:creationId xmlns:a16="http://schemas.microsoft.com/office/drawing/2014/main" id="{102AB39A-9D7A-43A8-9CAD-5FB4335DF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3927475"/>
            <a:ext cx="433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R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1342" name="Text Box 577">
            <a:extLst>
              <a:ext uri="{FF2B5EF4-FFF2-40B4-BE49-F238E27FC236}">
                <a16:creationId xmlns:a16="http://schemas.microsoft.com/office/drawing/2014/main" id="{D0D1D92E-C8BB-4486-A45B-9460288B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241675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H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1343" name="Text Box 578">
            <a:extLst>
              <a:ext uri="{FF2B5EF4-FFF2-40B4-BE49-F238E27FC236}">
                <a16:creationId xmlns:a16="http://schemas.microsoft.com/office/drawing/2014/main" id="{3E2271C9-4E6A-4671-A915-0D077F962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300" y="3241675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333399"/>
                </a:solidFill>
                <a:ea typeface="黑体" panose="02010609060101010101" pitchFamily="49" charset="-122"/>
              </a:rPr>
              <a:t>H</a:t>
            </a:r>
            <a:r>
              <a:rPr kumimoji="1" lang="en-US" altLang="zh-CN" b="1" baseline="-25000">
                <a:solidFill>
                  <a:srgbClr val="333399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33027" name="Text Box 579">
            <a:extLst>
              <a:ext uri="{FF2B5EF4-FFF2-40B4-BE49-F238E27FC236}">
                <a16:creationId xmlns:a16="http://schemas.microsoft.com/office/drawing/2014/main" id="{C313A809-1455-465E-BE86-6F97404B6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179763"/>
            <a:ext cx="480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仅从数据链路层观察帧的流动</a:t>
            </a:r>
          </a:p>
        </p:txBody>
      </p:sp>
      <p:sp>
        <p:nvSpPr>
          <p:cNvPr id="11345" name="Freeform 580">
            <a:extLst>
              <a:ext uri="{FF2B5EF4-FFF2-40B4-BE49-F238E27FC236}">
                <a16:creationId xmlns:a16="http://schemas.microsoft.com/office/drawing/2014/main" id="{0A491445-8DB7-4CBC-AEF5-679540426C8A}"/>
              </a:ext>
            </a:extLst>
          </p:cNvPr>
          <p:cNvSpPr>
            <a:spLocks/>
          </p:cNvSpPr>
          <p:nvPr/>
        </p:nvSpPr>
        <p:spPr bwMode="auto">
          <a:xfrm>
            <a:off x="1225550" y="3752850"/>
            <a:ext cx="6978650" cy="1871663"/>
          </a:xfrm>
          <a:custGeom>
            <a:avLst/>
            <a:gdLst>
              <a:gd name="T0" fmla="*/ 2147483647 w 4396"/>
              <a:gd name="T1" fmla="*/ 2147483647 h 1179"/>
              <a:gd name="T2" fmla="*/ 2147483647 w 4396"/>
              <a:gd name="T3" fmla="*/ 2147483647 h 1179"/>
              <a:gd name="T4" fmla="*/ 2147483647 w 4396"/>
              <a:gd name="T5" fmla="*/ 2147483647 h 1179"/>
              <a:gd name="T6" fmla="*/ 2147483647 w 4396"/>
              <a:gd name="T7" fmla="*/ 2147483647 h 1179"/>
              <a:gd name="T8" fmla="*/ 2147483647 w 4396"/>
              <a:gd name="T9" fmla="*/ 2147483647 h 1179"/>
              <a:gd name="T10" fmla="*/ 2147483647 w 4396"/>
              <a:gd name="T11" fmla="*/ 2147483647 h 1179"/>
              <a:gd name="T12" fmla="*/ 2147483647 w 4396"/>
              <a:gd name="T13" fmla="*/ 2147483647 h 1179"/>
              <a:gd name="T14" fmla="*/ 2147483647 w 4396"/>
              <a:gd name="T15" fmla="*/ 2147483647 h 1179"/>
              <a:gd name="T16" fmla="*/ 2147483647 w 4396"/>
              <a:gd name="T17" fmla="*/ 2147483647 h 1179"/>
              <a:gd name="T18" fmla="*/ 2147483647 w 4396"/>
              <a:gd name="T19" fmla="*/ 2147483647 h 1179"/>
              <a:gd name="T20" fmla="*/ 2147483647 w 4396"/>
              <a:gd name="T21" fmla="*/ 2147483647 h 1179"/>
              <a:gd name="T22" fmla="*/ 2147483647 w 4396"/>
              <a:gd name="T23" fmla="*/ 2147483647 h 1179"/>
              <a:gd name="T24" fmla="*/ 2147483647 w 4396"/>
              <a:gd name="T25" fmla="*/ 2147483647 h 1179"/>
              <a:gd name="T26" fmla="*/ 2147483647 w 4396"/>
              <a:gd name="T27" fmla="*/ 2147483647 h 1179"/>
              <a:gd name="T28" fmla="*/ 2147483647 w 4396"/>
              <a:gd name="T29" fmla="*/ 2147483647 h 1179"/>
              <a:gd name="T30" fmla="*/ 2147483647 w 4396"/>
              <a:gd name="T31" fmla="*/ 2147483647 h 1179"/>
              <a:gd name="T32" fmla="*/ 2147483647 w 4396"/>
              <a:gd name="T33" fmla="*/ 2147483647 h 1179"/>
              <a:gd name="T34" fmla="*/ 2147483647 w 4396"/>
              <a:gd name="T35" fmla="*/ 2147483647 h 1179"/>
              <a:gd name="T36" fmla="*/ 2147483647 w 4396"/>
              <a:gd name="T37" fmla="*/ 2147483647 h 1179"/>
              <a:gd name="T38" fmla="*/ 2147483647 w 4396"/>
              <a:gd name="T39" fmla="*/ 2147483647 h 1179"/>
              <a:gd name="T40" fmla="*/ 2147483647 w 4396"/>
              <a:gd name="T41" fmla="*/ 2147483647 h 1179"/>
              <a:gd name="T42" fmla="*/ 2147483647 w 4396"/>
              <a:gd name="T43" fmla="*/ 2147483647 h 1179"/>
              <a:gd name="T44" fmla="*/ 2147483647 w 4396"/>
              <a:gd name="T45" fmla="*/ 2147483647 h 1179"/>
              <a:gd name="T46" fmla="*/ 2147483647 w 4396"/>
              <a:gd name="T47" fmla="*/ 2147483647 h 1179"/>
              <a:gd name="T48" fmla="*/ 2147483647 w 4396"/>
              <a:gd name="T49" fmla="*/ 2147483647 h 1179"/>
              <a:gd name="T50" fmla="*/ 2147483647 w 4396"/>
              <a:gd name="T51" fmla="*/ 2147483647 h 1179"/>
              <a:gd name="T52" fmla="*/ 2147483647 w 4396"/>
              <a:gd name="T53" fmla="*/ 2147483647 h 1179"/>
              <a:gd name="T54" fmla="*/ 2147483647 w 4396"/>
              <a:gd name="T55" fmla="*/ 2147483647 h 1179"/>
              <a:gd name="T56" fmla="*/ 2147483647 w 4396"/>
              <a:gd name="T57" fmla="*/ 2147483647 h 1179"/>
              <a:gd name="T58" fmla="*/ 2147483647 w 4396"/>
              <a:gd name="T59" fmla="*/ 2147483647 h 1179"/>
              <a:gd name="T60" fmla="*/ 2147483647 w 4396"/>
              <a:gd name="T61" fmla="*/ 2147483647 h 1179"/>
              <a:gd name="T62" fmla="*/ 2147483647 w 4396"/>
              <a:gd name="T63" fmla="*/ 2147483647 h 1179"/>
              <a:gd name="T64" fmla="*/ 2147483647 w 4396"/>
              <a:gd name="T65" fmla="*/ 2147483647 h 1179"/>
              <a:gd name="T66" fmla="*/ 2147483647 w 4396"/>
              <a:gd name="T67" fmla="*/ 2147483647 h 1179"/>
              <a:gd name="T68" fmla="*/ 2147483647 w 4396"/>
              <a:gd name="T69" fmla="*/ 2147483647 h 1179"/>
              <a:gd name="T70" fmla="*/ 2147483647 w 4396"/>
              <a:gd name="T71" fmla="*/ 0 h 117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396"/>
              <a:gd name="T109" fmla="*/ 0 h 1179"/>
              <a:gd name="T110" fmla="*/ 4396 w 4396"/>
              <a:gd name="T111" fmla="*/ 1179 h 117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396" h="1179">
                <a:moveTo>
                  <a:pt x="12" y="30"/>
                </a:moveTo>
                <a:cubicBezTo>
                  <a:pt x="13" y="176"/>
                  <a:pt x="0" y="725"/>
                  <a:pt x="12" y="909"/>
                </a:cubicBezTo>
                <a:cubicBezTo>
                  <a:pt x="24" y="1093"/>
                  <a:pt x="18" y="1095"/>
                  <a:pt x="84" y="1137"/>
                </a:cubicBezTo>
                <a:cubicBezTo>
                  <a:pt x="150" y="1179"/>
                  <a:pt x="328" y="1158"/>
                  <a:pt x="408" y="1161"/>
                </a:cubicBezTo>
                <a:cubicBezTo>
                  <a:pt x="488" y="1164"/>
                  <a:pt x="507" y="1162"/>
                  <a:pt x="567" y="1158"/>
                </a:cubicBezTo>
                <a:cubicBezTo>
                  <a:pt x="627" y="1154"/>
                  <a:pt x="728" y="1158"/>
                  <a:pt x="768" y="1140"/>
                </a:cubicBezTo>
                <a:cubicBezTo>
                  <a:pt x="808" y="1122"/>
                  <a:pt x="798" y="1129"/>
                  <a:pt x="804" y="1050"/>
                </a:cubicBezTo>
                <a:cubicBezTo>
                  <a:pt x="810" y="971"/>
                  <a:pt x="796" y="761"/>
                  <a:pt x="804" y="666"/>
                </a:cubicBezTo>
                <a:cubicBezTo>
                  <a:pt x="812" y="571"/>
                  <a:pt x="792" y="507"/>
                  <a:pt x="855" y="477"/>
                </a:cubicBezTo>
                <a:cubicBezTo>
                  <a:pt x="918" y="447"/>
                  <a:pt x="1122" y="452"/>
                  <a:pt x="1182" y="483"/>
                </a:cubicBezTo>
                <a:cubicBezTo>
                  <a:pt x="1242" y="514"/>
                  <a:pt x="1208" y="592"/>
                  <a:pt x="1212" y="663"/>
                </a:cubicBezTo>
                <a:cubicBezTo>
                  <a:pt x="1216" y="734"/>
                  <a:pt x="1205" y="830"/>
                  <a:pt x="1209" y="906"/>
                </a:cubicBezTo>
                <a:cubicBezTo>
                  <a:pt x="1213" y="982"/>
                  <a:pt x="1190" y="1080"/>
                  <a:pt x="1236" y="1122"/>
                </a:cubicBezTo>
                <a:cubicBezTo>
                  <a:pt x="1282" y="1164"/>
                  <a:pt x="1383" y="1158"/>
                  <a:pt x="1488" y="1161"/>
                </a:cubicBezTo>
                <a:cubicBezTo>
                  <a:pt x="1593" y="1164"/>
                  <a:pt x="1785" y="1161"/>
                  <a:pt x="1866" y="1143"/>
                </a:cubicBezTo>
                <a:cubicBezTo>
                  <a:pt x="1947" y="1125"/>
                  <a:pt x="1956" y="1115"/>
                  <a:pt x="1977" y="1050"/>
                </a:cubicBezTo>
                <a:cubicBezTo>
                  <a:pt x="1998" y="985"/>
                  <a:pt x="1986" y="848"/>
                  <a:pt x="1992" y="750"/>
                </a:cubicBezTo>
                <a:cubicBezTo>
                  <a:pt x="1998" y="652"/>
                  <a:pt x="1953" y="508"/>
                  <a:pt x="2016" y="459"/>
                </a:cubicBezTo>
                <a:cubicBezTo>
                  <a:pt x="2079" y="410"/>
                  <a:pt x="2305" y="419"/>
                  <a:pt x="2370" y="453"/>
                </a:cubicBezTo>
                <a:cubicBezTo>
                  <a:pt x="2435" y="487"/>
                  <a:pt x="2402" y="594"/>
                  <a:pt x="2409" y="663"/>
                </a:cubicBezTo>
                <a:cubicBezTo>
                  <a:pt x="2416" y="732"/>
                  <a:pt x="2408" y="794"/>
                  <a:pt x="2412" y="867"/>
                </a:cubicBezTo>
                <a:cubicBezTo>
                  <a:pt x="2416" y="940"/>
                  <a:pt x="2411" y="1050"/>
                  <a:pt x="2436" y="1098"/>
                </a:cubicBezTo>
                <a:cubicBezTo>
                  <a:pt x="2461" y="1146"/>
                  <a:pt x="2467" y="1150"/>
                  <a:pt x="2565" y="1158"/>
                </a:cubicBezTo>
                <a:cubicBezTo>
                  <a:pt x="2663" y="1166"/>
                  <a:pt x="2924" y="1165"/>
                  <a:pt x="3024" y="1146"/>
                </a:cubicBezTo>
                <a:cubicBezTo>
                  <a:pt x="3124" y="1127"/>
                  <a:pt x="3140" y="1122"/>
                  <a:pt x="3165" y="1041"/>
                </a:cubicBezTo>
                <a:cubicBezTo>
                  <a:pt x="3190" y="960"/>
                  <a:pt x="3165" y="758"/>
                  <a:pt x="3172" y="662"/>
                </a:cubicBezTo>
                <a:cubicBezTo>
                  <a:pt x="3179" y="566"/>
                  <a:pt x="3154" y="499"/>
                  <a:pt x="3207" y="462"/>
                </a:cubicBezTo>
                <a:cubicBezTo>
                  <a:pt x="3260" y="425"/>
                  <a:pt x="3429" y="425"/>
                  <a:pt x="3492" y="438"/>
                </a:cubicBezTo>
                <a:cubicBezTo>
                  <a:pt x="3555" y="451"/>
                  <a:pt x="3568" y="464"/>
                  <a:pt x="3585" y="540"/>
                </a:cubicBezTo>
                <a:cubicBezTo>
                  <a:pt x="3602" y="616"/>
                  <a:pt x="3587" y="801"/>
                  <a:pt x="3591" y="894"/>
                </a:cubicBezTo>
                <a:cubicBezTo>
                  <a:pt x="3595" y="987"/>
                  <a:pt x="3590" y="1059"/>
                  <a:pt x="3609" y="1101"/>
                </a:cubicBezTo>
                <a:cubicBezTo>
                  <a:pt x="3628" y="1143"/>
                  <a:pt x="3617" y="1140"/>
                  <a:pt x="3708" y="1149"/>
                </a:cubicBezTo>
                <a:cubicBezTo>
                  <a:pt x="3799" y="1158"/>
                  <a:pt x="4051" y="1162"/>
                  <a:pt x="4155" y="1158"/>
                </a:cubicBezTo>
                <a:cubicBezTo>
                  <a:pt x="4259" y="1154"/>
                  <a:pt x="4296" y="1160"/>
                  <a:pt x="4335" y="1125"/>
                </a:cubicBezTo>
                <a:cubicBezTo>
                  <a:pt x="4374" y="1090"/>
                  <a:pt x="4382" y="1132"/>
                  <a:pt x="4389" y="945"/>
                </a:cubicBezTo>
                <a:cubicBezTo>
                  <a:pt x="4396" y="758"/>
                  <a:pt x="4382" y="197"/>
                  <a:pt x="4380" y="0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 type="none" w="med" len="lg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029" name="Rectangle 581">
            <a:extLst>
              <a:ext uri="{FF2B5EF4-FFF2-40B4-BE49-F238E27FC236}">
                <a16:creationId xmlns:a16="http://schemas.microsoft.com/office/drawing/2014/main" id="{9A59E970-8D9F-40DC-A1AB-A7A866C73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52975"/>
            <a:ext cx="8640763" cy="323850"/>
          </a:xfrm>
          <a:prstGeom prst="rect">
            <a:avLst/>
          </a:prstGeom>
          <a:solidFill>
            <a:srgbClr val="C0C0C0">
              <a:alpha val="39999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47" name="Rectangle 582">
            <a:extLst>
              <a:ext uri="{FF2B5EF4-FFF2-40B4-BE49-F238E27FC236}">
                <a16:creationId xmlns:a16="http://schemas.microsoft.com/office/drawing/2014/main" id="{871F1413-B9C5-4F35-8BB8-AB64FD7FF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数据链路层的简单模型</a:t>
            </a:r>
            <a:r>
              <a:rPr lang="en-US" altLang="zh-CN" sz="3600" b="1">
                <a:solidFill>
                  <a:schemeClr val="bg1"/>
                </a:solidFill>
                <a:ea typeface="黑体" panose="02010609060101010101" pitchFamily="49" charset="-122"/>
              </a:rPr>
              <a:t>(cont.)</a:t>
            </a:r>
          </a:p>
        </p:txBody>
      </p:sp>
      <p:sp>
        <p:nvSpPr>
          <p:cNvPr id="11348" name="Rectangle 583">
            <a:extLst>
              <a:ext uri="{FF2B5EF4-FFF2-40B4-BE49-F238E27FC236}">
                <a16:creationId xmlns:a16="http://schemas.microsoft.com/office/drawing/2014/main" id="{898D9352-7611-40FF-A57E-0ED1EAF4E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数据发送模型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027" grpId="0"/>
      <p:bldP spid="2330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AD420FA-7E4D-4D45-B727-CE134BD2F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指引</a:t>
            </a: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4828F26-6125-414B-A0F6-70036E20CE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数据链路层基本概念及基本问题</a:t>
            </a:r>
          </a:p>
          <a:p>
            <a:pPr lvl="1" eaLnBrk="1" hangingPunct="1"/>
            <a:r>
              <a:rPr lang="zh-CN" altLang="en-US" sz="2000">
                <a:solidFill>
                  <a:srgbClr val="11111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基本概念</a:t>
            </a:r>
          </a:p>
          <a:p>
            <a:pPr lvl="1" eaLnBrk="1" hangingPunct="1"/>
            <a:r>
              <a:rPr lang="zh-CN" altLang="en-US" sz="200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三个基本问题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两种情况下的数据链路层</a:t>
            </a:r>
          </a:p>
          <a:p>
            <a:pPr lvl="1" eaLnBrk="1" hangingPunct="1"/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使用点对点信道的数据链路层</a:t>
            </a:r>
            <a:endParaRPr lang="en-US" altLang="zh-CN" sz="200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 eaLnBrk="1" hangingPunct="1"/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使用广播信道的数据链路层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以太局域网（以太网）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扩展以太网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latin typeface="新宋体" panose="02010609030101010101" pitchFamily="49" charset="-122"/>
                <a:ea typeface="新宋体" panose="02010609030101010101" pitchFamily="49" charset="-122"/>
              </a:rPr>
              <a:t>高速以太网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grpSp>
        <p:nvGrpSpPr>
          <p:cNvPr id="16388" name="Group 24">
            <a:extLst>
              <a:ext uri="{FF2B5EF4-FFF2-40B4-BE49-F238E27FC236}">
                <a16:creationId xmlns:a16="http://schemas.microsoft.com/office/drawing/2014/main" id="{C1740A17-8286-4447-903B-864776D2CEE7}"/>
              </a:ext>
            </a:extLst>
          </p:cNvPr>
          <p:cNvGrpSpPr>
            <a:grpSpLocks/>
          </p:cNvGrpSpPr>
          <p:nvPr/>
        </p:nvGrpSpPr>
        <p:grpSpPr bwMode="auto">
          <a:xfrm>
            <a:off x="5586413" y="981075"/>
            <a:ext cx="2514600" cy="3600450"/>
            <a:chOff x="3379" y="1207"/>
            <a:chExt cx="1584" cy="2268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C18A8255-0A14-462C-B599-D15644B1E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8DA381B-B332-4ED9-9E40-64A4EBBDA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应用层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E5BBE601-8233-4D6D-81DB-5B8E2F6B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FCFF6FA-67EC-4BA8-A220-C5FD95A5C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13156168-D94E-4407-8C5A-D60CB14C2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2B78D256-BCB5-40CC-93FB-386CE231A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运输层</a:t>
              </a:r>
            </a:p>
          </p:txBody>
        </p:sp>
        <p:sp>
          <p:nvSpPr>
            <p:cNvPr id="11" name="Line 23">
              <a:extLst>
                <a:ext uri="{FF2B5EF4-FFF2-40B4-BE49-F238E27FC236}">
                  <a16:creationId xmlns:a16="http://schemas.microsoft.com/office/drawing/2014/main" id="{2C3FCB2B-2396-4493-AB9E-5E97BBA38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Line 24">
              <a:extLst>
                <a:ext uri="{FF2B5EF4-FFF2-40B4-BE49-F238E27FC236}">
                  <a16:creationId xmlns:a16="http://schemas.microsoft.com/office/drawing/2014/main" id="{1CC2D408-37A6-4B70-89CC-0FB328842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Line 25">
              <a:extLst>
                <a:ext uri="{FF2B5EF4-FFF2-40B4-BE49-F238E27FC236}">
                  <a16:creationId xmlns:a16="http://schemas.microsoft.com/office/drawing/2014/main" id="{C3D162EF-3998-4B44-8D83-1EC8C8BC3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C9BFAE8B-EDDC-4124-A6F2-494DBAE1D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400" b="1">
                  <a:solidFill>
                    <a:srgbClr val="3001F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Book" pitchFamily="34" charset="0"/>
                </a:rPr>
                <a:t>数据链路层</a:t>
              </a:r>
            </a:p>
          </p:txBody>
        </p:sp>
        <p:sp>
          <p:nvSpPr>
            <p:cNvPr id="15" name="Line 28">
              <a:extLst>
                <a:ext uri="{FF2B5EF4-FFF2-40B4-BE49-F238E27FC236}">
                  <a16:creationId xmlns:a16="http://schemas.microsoft.com/office/drawing/2014/main" id="{5585A113-B8E3-466A-AD59-A701BBD8F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57C81878-D19D-4E36-9E37-3BA6B0399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81F4C9C3-E445-4323-90E2-C058C0DA1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C592086A-878E-400C-9551-85CAF0B20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33">
              <a:extLst>
                <a:ext uri="{FF2B5EF4-FFF2-40B4-BE49-F238E27FC236}">
                  <a16:creationId xmlns:a16="http://schemas.microsoft.com/office/drawing/2014/main" id="{26E0ACD6-CC9E-47B3-8639-AF734086B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网络层</a:t>
              </a:r>
            </a:p>
          </p:txBody>
        </p:sp>
        <p:sp>
          <p:nvSpPr>
            <p:cNvPr id="20" name="Line 36">
              <a:extLst>
                <a:ext uri="{FF2B5EF4-FFF2-40B4-BE49-F238E27FC236}">
                  <a16:creationId xmlns:a16="http://schemas.microsoft.com/office/drawing/2014/main" id="{FD92CA71-FD76-4D5A-B63E-5104A5202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A93CF861-D884-42FF-B1BA-54CE3C1FB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>
                <a:defRPr/>
              </a:pP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39">
              <a:extLst>
                <a:ext uri="{FF2B5EF4-FFF2-40B4-BE49-F238E27FC236}">
                  <a16:creationId xmlns:a16="http://schemas.microsoft.com/office/drawing/2014/main" id="{0D786CC4-5C8C-4E59-B74F-CCDFA10DE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Franklin Gothic Book" pitchFamily="34" charset="0"/>
                </a:rPr>
                <a:t>物理层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C045C12-6145-48A5-91DE-2B10B721D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数据链路层的三个基本问题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68C08F15-4B0B-4B21-9892-3482A5C18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669833"/>
              </p:ext>
            </p:extLst>
          </p:nvPr>
        </p:nvGraphicFramePr>
        <p:xfrm>
          <a:off x="1254460" y="1543050"/>
          <a:ext cx="6635080" cy="3384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2AE77C7-2B3C-4A54-9EE9-F4D651563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封装成帧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8BB6E125-E3C5-4D27-92E7-428678A30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810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>
                <a:ea typeface="黑体" panose="02010609060101010101" pitchFamily="49" charset="-122"/>
              </a:rPr>
              <a:t>封装成帧</a:t>
            </a:r>
            <a:r>
              <a:rPr lang="en-US" altLang="zh-CN" sz="2000">
                <a:ea typeface="黑体" panose="02010609060101010101" pitchFamily="49" charset="-122"/>
              </a:rPr>
              <a:t>(framing)</a:t>
            </a:r>
            <a:r>
              <a:rPr lang="zh-CN" altLang="en-US" sz="2000">
                <a:ea typeface="黑体" panose="02010609060101010101" pitchFamily="49" charset="-122"/>
              </a:rPr>
              <a:t>就是在一段数据的前后分别添加首部和尾部，然后就构成了一个帧。确定帧的界限。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000">
                <a:ea typeface="黑体" panose="02010609060101010101" pitchFamily="49" charset="-122"/>
              </a:rPr>
              <a:t>首部和尾部的一个重要作用就是进行帧定界。  </a:t>
            </a:r>
          </a:p>
        </p:txBody>
      </p:sp>
      <p:sp>
        <p:nvSpPr>
          <p:cNvPr id="18436" name="Text Box 5">
            <a:extLst>
              <a:ext uri="{FF2B5EF4-FFF2-40B4-BE49-F238E27FC236}">
                <a16:creationId xmlns:a16="http://schemas.microsoft.com/office/drawing/2014/main" id="{F7EF0E46-FE7B-489A-978C-E8668E848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473325"/>
            <a:ext cx="1098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帧结束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2E29E1E1-FD1C-4F13-8AC4-EADAEF6BC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38" y="3422650"/>
            <a:ext cx="1193800" cy="596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帧首部</a:t>
            </a:r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8E174E6D-9004-401C-9E9D-145DBAC7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538" y="2349500"/>
            <a:ext cx="4278312" cy="59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>
                <a:solidFill>
                  <a:schemeClr val="folHlink"/>
                </a:solidFill>
                <a:ea typeface="黑体" panose="02010609060101010101" pitchFamily="49" charset="-122"/>
              </a:rPr>
              <a:t>IP </a:t>
            </a:r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数据报</a:t>
            </a:r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488369FC-7CFD-415D-9230-DAAFD037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538" y="3422650"/>
            <a:ext cx="4278312" cy="596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帧的数据部分</a:t>
            </a:r>
          </a:p>
        </p:txBody>
      </p:sp>
      <p:sp>
        <p:nvSpPr>
          <p:cNvPr id="18440" name="Rectangle 9">
            <a:extLst>
              <a:ext uri="{FF2B5EF4-FFF2-40B4-BE49-F238E27FC236}">
                <a16:creationId xmlns:a16="http://schemas.microsoft.com/office/drawing/2014/main" id="{83F4DDEA-7236-4D09-A2D3-86BCD8AA4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3422650"/>
            <a:ext cx="1193800" cy="596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帧尾部</a:t>
            </a:r>
          </a:p>
        </p:txBody>
      </p:sp>
      <p:sp>
        <p:nvSpPr>
          <p:cNvPr id="18441" name="Line 10">
            <a:extLst>
              <a:ext uri="{FF2B5EF4-FFF2-40B4-BE49-F238E27FC236}">
                <a16:creationId xmlns:a16="http://schemas.microsoft.com/office/drawing/2014/main" id="{C8C9BB0D-C2E2-4BC6-8B1F-74BC61C96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4376738"/>
            <a:ext cx="4278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1">
            <a:extLst>
              <a:ext uri="{FF2B5EF4-FFF2-40B4-BE49-F238E27FC236}">
                <a16:creationId xmlns:a16="http://schemas.microsoft.com/office/drawing/2014/main" id="{0174D77E-CA9C-4D7D-8BF7-D8F9E7C62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5738" y="4854575"/>
            <a:ext cx="6665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2">
            <a:extLst>
              <a:ext uri="{FF2B5EF4-FFF2-40B4-BE49-F238E27FC236}">
                <a16:creationId xmlns:a16="http://schemas.microsoft.com/office/drawing/2014/main" id="{A3A40B08-1B37-4FD2-8A41-AF035DED8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5738" y="4138613"/>
            <a:ext cx="0" cy="107315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3">
            <a:extLst>
              <a:ext uri="{FF2B5EF4-FFF2-40B4-BE49-F238E27FC236}">
                <a16:creationId xmlns:a16="http://schemas.microsoft.com/office/drawing/2014/main" id="{7FC30B50-3EA7-4115-944B-1003047E4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1650" y="4138613"/>
            <a:ext cx="0" cy="107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4">
            <a:extLst>
              <a:ext uri="{FF2B5EF4-FFF2-40B4-BE49-F238E27FC236}">
                <a16:creationId xmlns:a16="http://schemas.microsoft.com/office/drawing/2014/main" id="{9107B0B9-B49B-4A26-85C3-50EE2340B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538" y="4138613"/>
            <a:ext cx="0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5">
            <a:extLst>
              <a:ext uri="{FF2B5EF4-FFF2-40B4-BE49-F238E27FC236}">
                <a16:creationId xmlns:a16="http://schemas.microsoft.com/office/drawing/2014/main" id="{B49A177B-4DE0-47B7-865A-DA9B03434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7850" y="4138613"/>
            <a:ext cx="0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Text Box 16">
            <a:extLst>
              <a:ext uri="{FF2B5EF4-FFF2-40B4-BE49-F238E27FC236}">
                <a16:creationId xmlns:a16="http://schemas.microsoft.com/office/drawing/2014/main" id="{E17C65FE-6551-4C67-B786-D9C77FCAB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0" y="4130675"/>
            <a:ext cx="109696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 </a:t>
            </a:r>
            <a:r>
              <a:rPr kumimoji="1" lang="en-US" altLang="zh-CN" sz="2400">
                <a:solidFill>
                  <a:schemeClr val="folHlink"/>
                </a:solidFill>
                <a:ea typeface="黑体" panose="02010609060101010101" pitchFamily="49" charset="-122"/>
              </a:rPr>
              <a:t>MTU</a:t>
            </a:r>
          </a:p>
        </p:txBody>
      </p:sp>
      <p:sp>
        <p:nvSpPr>
          <p:cNvPr id="18448" name="Text Box 17">
            <a:extLst>
              <a:ext uri="{FF2B5EF4-FFF2-40B4-BE49-F238E27FC236}">
                <a16:creationId xmlns:a16="http://schemas.microsoft.com/office/drawing/2014/main" id="{6FC8639C-F34C-4681-B1C1-7694F5D4C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4633913"/>
            <a:ext cx="2622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数据链路层的帧长</a:t>
            </a:r>
          </a:p>
        </p:txBody>
      </p:sp>
      <p:sp>
        <p:nvSpPr>
          <p:cNvPr id="18449" name="AutoShape 18">
            <a:extLst>
              <a:ext uri="{FF2B5EF4-FFF2-40B4-BE49-F238E27FC236}">
                <a16:creationId xmlns:a16="http://schemas.microsoft.com/office/drawing/2014/main" id="{8FD9C49A-0FA1-4B4E-9A4C-45631968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238" y="2946400"/>
            <a:ext cx="696912" cy="5953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FF3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0" name="Text Box 19">
            <a:extLst>
              <a:ext uri="{FF2B5EF4-FFF2-40B4-BE49-F238E27FC236}">
                <a16:creationId xmlns:a16="http://schemas.microsoft.com/office/drawing/2014/main" id="{78C924B3-B14F-4C72-AD77-8937A23C8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3259138"/>
            <a:ext cx="793750" cy="822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开始</a:t>
            </a:r>
          </a:p>
          <a:p>
            <a:pPr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发送</a:t>
            </a:r>
          </a:p>
        </p:txBody>
      </p:sp>
      <p:sp>
        <p:nvSpPr>
          <p:cNvPr id="18451" name="Line 20">
            <a:extLst>
              <a:ext uri="{FF2B5EF4-FFF2-40B4-BE49-F238E27FC236}">
                <a16:creationId xmlns:a16="http://schemas.microsoft.com/office/drawing/2014/main" id="{0CFB3337-4E54-4886-A7D9-43C730011F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3675" y="2965450"/>
            <a:ext cx="0" cy="396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" name="Line 21">
            <a:extLst>
              <a:ext uri="{FF2B5EF4-FFF2-40B4-BE49-F238E27FC236}">
                <a16:creationId xmlns:a16="http://schemas.microsoft.com/office/drawing/2014/main" id="{F1569AFC-737B-41B9-8503-B772A9E08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5300" y="2965450"/>
            <a:ext cx="0" cy="3968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3" name="Text Box 22">
            <a:extLst>
              <a:ext uri="{FF2B5EF4-FFF2-40B4-BE49-F238E27FC236}">
                <a16:creationId xmlns:a16="http://schemas.microsoft.com/office/drawing/2014/main" id="{13327710-983D-47F4-B9C4-83D1639AB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2473325"/>
            <a:ext cx="110013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帧开始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2697CCC-0BFF-44B1-8ECA-E557ED89A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用控制字符进行帧定界的方法举例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C43A5FF-E1F0-4740-8B7D-59892D0780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/>
              <a:t>试想：帧还未发送完，发送端出了问题，只能重发该帧。接收端却收到了前面的“半截子帧”，它会抛弃吗？为什么？</a:t>
            </a:r>
            <a:endParaRPr lang="en-US" altLang="zh-CN" sz="1800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6E3803B6-E86F-499B-840F-26125E74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2794000"/>
            <a:ext cx="495300" cy="5492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D4BF0223-FAC9-465E-AD5F-EE0A91B27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2794000"/>
            <a:ext cx="6527800" cy="549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装在帧中的数据部分</a:t>
            </a:r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4A734912-D3F2-4AE7-8F65-B35291514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675" y="3709988"/>
            <a:ext cx="7519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9064D60D-0CBB-4F3D-A9A9-4E8B45BC8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3475038"/>
            <a:ext cx="48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帧</a:t>
            </a: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9F426E60-2910-4FB5-BF9F-0F98E08BF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325" y="2428875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E8A24DA6-C2A6-420F-8D03-907AD0B97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95738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帧开始符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5E293C37-5144-4B6C-888D-E6FD55957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195738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帧结束符</a:t>
            </a:r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88106494-E5A1-4E27-829E-B01F7427F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8013" y="2428875"/>
            <a:ext cx="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604636F5-2BF0-42D2-B5D2-399CCCC32B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5675" y="3343275"/>
            <a:ext cx="0" cy="549275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A3B4C656-F81E-4A00-BE37-473E486CB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354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发送在前</a:t>
            </a:r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303266F1-BCB8-423B-A37B-AED32A5E1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2794000"/>
            <a:ext cx="496888" cy="5492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EOT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7632BF2-CC59-432D-9D95-4B4F7284E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透明传输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E30D53E-1358-45A8-A301-A7418A694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若传输的数据是</a:t>
            </a:r>
            <a:r>
              <a:rPr lang="en-US" altLang="zh-CN" sz="2000"/>
              <a:t>ASCII</a:t>
            </a:r>
            <a:r>
              <a:rPr lang="zh-CN" altLang="en-US" sz="2000"/>
              <a:t>码中</a:t>
            </a:r>
            <a:r>
              <a:rPr lang="zh-CN" altLang="en-US" sz="2000">
                <a:solidFill>
                  <a:srgbClr val="FF0000"/>
                </a:solidFill>
              </a:rPr>
              <a:t>“</a:t>
            </a:r>
            <a:r>
              <a:rPr lang="zh-CN" altLang="en-US" sz="2000">
                <a:solidFill>
                  <a:srgbClr val="FF3300"/>
                </a:solidFill>
              </a:rPr>
              <a:t>可打印字符</a:t>
            </a:r>
            <a:r>
              <a:rPr lang="en-US" altLang="zh-CN" sz="2000">
                <a:solidFill>
                  <a:srgbClr val="FF3300"/>
                </a:solidFill>
              </a:rPr>
              <a:t>(</a:t>
            </a:r>
            <a:r>
              <a:rPr lang="zh-CN" altLang="en-US" sz="2000">
                <a:solidFill>
                  <a:srgbClr val="FF3300"/>
                </a:solidFill>
              </a:rPr>
              <a:t>共</a:t>
            </a:r>
            <a:r>
              <a:rPr lang="en-US" altLang="zh-CN" sz="2000">
                <a:solidFill>
                  <a:srgbClr val="FF3300"/>
                </a:solidFill>
              </a:rPr>
              <a:t>95</a:t>
            </a:r>
            <a:r>
              <a:rPr lang="zh-CN" altLang="en-US" sz="2000">
                <a:solidFill>
                  <a:srgbClr val="FF3300"/>
                </a:solidFill>
              </a:rPr>
              <a:t>个</a:t>
            </a:r>
            <a:r>
              <a:rPr lang="en-US" altLang="zh-CN" sz="2000">
                <a:solidFill>
                  <a:srgbClr val="FF3300"/>
                </a:solidFill>
              </a:rPr>
              <a:t>)</a:t>
            </a:r>
            <a:r>
              <a:rPr lang="zh-CN" altLang="en-US" sz="2000">
                <a:solidFill>
                  <a:srgbClr val="FF3300"/>
                </a:solidFill>
              </a:rPr>
              <a:t>”</a:t>
            </a:r>
            <a:r>
              <a:rPr lang="zh-CN" altLang="en-US" sz="2000"/>
              <a:t>集时，一切正常。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/>
              <a:t>若传输的数据不是仅由“可打印字符”组成时，就会出问题，如下图。</a:t>
            </a:r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4842120A-EA4F-4439-9666-03B3725E4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719138" y="3455987"/>
            <a:ext cx="14288" cy="10652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B4E1B088-53B8-4D11-A18C-E2B2EACF0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" y="3660775"/>
            <a:ext cx="577850" cy="6111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3711C9D4-05C9-4904-93D5-4F4118C01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3660775"/>
            <a:ext cx="6948487" cy="6111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05F3F940-7A11-4C17-8351-1AC742241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3660775"/>
            <a:ext cx="523875" cy="6111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EOT</a:t>
            </a:r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E14DFA00-1041-401C-8776-D30E9A10D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638" y="2628900"/>
            <a:ext cx="234950" cy="1031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62152BB2-057D-4BC6-A019-7D097035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2205038"/>
            <a:ext cx="19272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出现了“</a:t>
            </a:r>
            <a:r>
              <a:rPr kumimoji="1" lang="en-US" altLang="zh-CN" sz="2400">
                <a:solidFill>
                  <a:schemeClr val="folHlink"/>
                </a:solidFill>
                <a:ea typeface="黑体" panose="02010609060101010101" pitchFamily="49" charset="-122"/>
              </a:rPr>
              <a:t>EOT”</a:t>
            </a:r>
          </a:p>
        </p:txBody>
      </p: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4E765251-7550-4625-A97F-01991B56FA84}"/>
              </a:ext>
            </a:extLst>
          </p:cNvPr>
          <p:cNvSpPr>
            <a:spLocks/>
          </p:cNvSpPr>
          <p:nvPr/>
        </p:nvSpPr>
        <p:spPr bwMode="auto">
          <a:xfrm rot="-5400000">
            <a:off x="6142037" y="1930401"/>
            <a:ext cx="327025" cy="5175250"/>
          </a:xfrm>
          <a:prstGeom prst="leftBrace">
            <a:avLst>
              <a:gd name="adj1" fmla="val 1318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363F518F-1AAC-408B-A35A-28ED813AC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584700"/>
            <a:ext cx="38417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被接收端当作无效帧而丢弃</a:t>
            </a:r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E3C0AD07-2636-4BB6-8DFE-844389CF81E2}"/>
              </a:ext>
            </a:extLst>
          </p:cNvPr>
          <p:cNvSpPr>
            <a:spLocks/>
          </p:cNvSpPr>
          <p:nvPr/>
        </p:nvSpPr>
        <p:spPr bwMode="auto">
          <a:xfrm rot="-5400000">
            <a:off x="2175669" y="3144044"/>
            <a:ext cx="304800" cy="2687638"/>
          </a:xfrm>
          <a:prstGeom prst="leftBrace">
            <a:avLst>
              <a:gd name="adj1" fmla="val 734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7A6A594C-786C-475C-858B-4D0E8BDFA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578350"/>
            <a:ext cx="2317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被接收端</a:t>
            </a:r>
          </a:p>
          <a:p>
            <a:pPr algn="ctr" eaLnBrk="1" hangingPunct="1"/>
            <a:r>
              <a:rPr kumimoji="1" lang="zh-CN" altLang="en-US" sz="2400">
                <a:solidFill>
                  <a:schemeClr val="hlink"/>
                </a:solidFill>
                <a:ea typeface="黑体" panose="02010609060101010101" pitchFamily="49" charset="-122"/>
              </a:rPr>
              <a:t>误认为是一个帧</a:t>
            </a:r>
          </a:p>
        </p:txBody>
      </p:sp>
      <p:sp>
        <p:nvSpPr>
          <p:cNvPr id="20494" name="Line 14">
            <a:extLst>
              <a:ext uri="{FF2B5EF4-FFF2-40B4-BE49-F238E27FC236}">
                <a16:creationId xmlns:a16="http://schemas.microsoft.com/office/drawing/2014/main" id="{6C04D547-CE9E-450D-A300-3CB62BBA5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3398838"/>
            <a:ext cx="6770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BD59AF12-6984-4AA5-A602-7EE195DA0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438" y="3141663"/>
            <a:ext cx="1403350" cy="458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数据部分</a:t>
            </a:r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DEFDA3D3-DA81-47DD-B9C9-0EA6BCD58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3660775"/>
            <a:ext cx="576262" cy="61118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solidFill>
                  <a:schemeClr val="folHlink"/>
                </a:solidFill>
                <a:ea typeface="黑体" panose="02010609060101010101" pitchFamily="49" charset="-122"/>
              </a:rPr>
              <a:t>EOT</a:t>
            </a:r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BAC2A0B3-58BD-4742-AC86-256E68EC9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375" y="2916238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CAFD9061-0E98-4655-AA97-005176D63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8" y="2638425"/>
            <a:ext cx="1401762" cy="458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完整的帧</a:t>
            </a:r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DF460370-CAFC-41C5-B6E5-23D8EC78E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375" y="2819400"/>
            <a:ext cx="0" cy="76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66C9F6AD-AE78-4EF8-B272-B963742C0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3175" y="2819400"/>
            <a:ext cx="0" cy="769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C93CBD73-BE8D-4B8A-8C40-2D8D75DF9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320516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B2303936-CF23-405D-A389-F56441032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6913" y="3205163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Text Box 23">
            <a:extLst>
              <a:ext uri="{FF2B5EF4-FFF2-40B4-BE49-F238E27FC236}">
                <a16:creationId xmlns:a16="http://schemas.microsoft.com/office/drawing/2014/main" id="{6DFF2F32-0B96-4D9A-A206-E603BDBE8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3160713"/>
            <a:ext cx="793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发送</a:t>
            </a:r>
          </a:p>
          <a:p>
            <a:pPr eaLnBrk="1" hangingPunct="1"/>
            <a:r>
              <a:rPr kumimoji="1" lang="zh-CN" altLang="en-US" sz="2400">
                <a:solidFill>
                  <a:schemeClr val="folHlink"/>
                </a:solidFill>
                <a:ea typeface="黑体" panose="02010609060101010101" pitchFamily="49" charset="-122"/>
              </a:rPr>
              <a:t>在前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FC77E59-8C02-43FA-9E9F-5AF18DE69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用字节填充法解决透明传输的问题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99A201F-4352-40B9-9479-CFD4BA4A50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发送端的数据链路层在数据中出现控制字符“</a:t>
            </a:r>
            <a:r>
              <a:rPr lang="en-US" altLang="zh-CN"/>
              <a:t>SOH”</a:t>
            </a:r>
            <a:r>
              <a:rPr lang="zh-CN" altLang="en-US"/>
              <a:t>或“</a:t>
            </a:r>
            <a:r>
              <a:rPr lang="en-US" altLang="zh-CN"/>
              <a:t>EOT”</a:t>
            </a:r>
            <a:r>
              <a:rPr lang="zh-CN" altLang="en-US"/>
              <a:t>的前面插入一个转义字符“</a:t>
            </a:r>
            <a:r>
              <a:rPr lang="en-US" altLang="zh-CN"/>
              <a:t>ESC”(</a:t>
            </a:r>
            <a:r>
              <a:rPr lang="zh-CN" altLang="en-US"/>
              <a:t>其十六进制编码是 </a:t>
            </a:r>
            <a:r>
              <a:rPr lang="en-US" altLang="zh-CN"/>
              <a:t>1B)</a:t>
            </a:r>
            <a:r>
              <a:rPr lang="zh-CN" altLang="en-US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3300"/>
                </a:solidFill>
              </a:rPr>
              <a:t>字节填充</a:t>
            </a:r>
            <a:r>
              <a:rPr lang="en-US" altLang="zh-CN"/>
              <a:t>(byte stuffing)</a:t>
            </a:r>
            <a:r>
              <a:rPr lang="zh-CN" altLang="en-US"/>
              <a:t>或</a:t>
            </a:r>
            <a:r>
              <a:rPr lang="zh-CN" altLang="en-US">
                <a:solidFill>
                  <a:srgbClr val="FF3300"/>
                </a:solidFill>
              </a:rPr>
              <a:t>字符填充</a:t>
            </a:r>
            <a:r>
              <a:rPr lang="en-US" altLang="zh-CN"/>
              <a:t>(character stuffing)——</a:t>
            </a:r>
            <a:r>
              <a:rPr lang="zh-CN" altLang="en-US"/>
              <a:t>接收端的数据链路层在将数据送往网络层之前删除插入的</a:t>
            </a:r>
            <a:r>
              <a:rPr lang="zh-CN" altLang="en-US">
                <a:solidFill>
                  <a:srgbClr val="FF3300"/>
                </a:solidFill>
              </a:rPr>
              <a:t>转义字符</a:t>
            </a:r>
            <a:r>
              <a:rPr lang="zh-CN" altLang="en-US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如果转义字符也出现数据当中，那么应在转义字符前插入一个转义字符。当接收端收到连续的两个转义字符时，就删除其中前面的一个。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6FDA11AF-9513-4A47-B23E-0BB406803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4916488"/>
            <a:ext cx="4572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21509" name="Freeform 5">
            <a:extLst>
              <a:ext uri="{FF2B5EF4-FFF2-40B4-BE49-F238E27FC236}">
                <a16:creationId xmlns:a16="http://schemas.microsoft.com/office/drawing/2014/main" id="{F7CD559C-3CB8-4B77-9845-0FE5DFB1E3DE}"/>
              </a:ext>
            </a:extLst>
          </p:cNvPr>
          <p:cNvSpPr>
            <a:spLocks/>
          </p:cNvSpPr>
          <p:nvPr/>
        </p:nvSpPr>
        <p:spPr bwMode="auto">
          <a:xfrm>
            <a:off x="6369050" y="3925888"/>
            <a:ext cx="1524000" cy="990600"/>
          </a:xfrm>
          <a:custGeom>
            <a:avLst/>
            <a:gdLst>
              <a:gd name="T0" fmla="*/ 2147483647 w 960"/>
              <a:gd name="T1" fmla="*/ 2147483647 h 624"/>
              <a:gd name="T2" fmla="*/ 2147483647 w 960"/>
              <a:gd name="T3" fmla="*/ 2147483647 h 624"/>
              <a:gd name="T4" fmla="*/ 2147483647 w 960"/>
              <a:gd name="T5" fmla="*/ 0 h 624"/>
              <a:gd name="T6" fmla="*/ 0 w 960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960"/>
              <a:gd name="T13" fmla="*/ 0 h 624"/>
              <a:gd name="T14" fmla="*/ 960 w 960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0" h="624">
                <a:moveTo>
                  <a:pt x="671" y="624"/>
                </a:moveTo>
                <a:lnTo>
                  <a:pt x="960" y="624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Freeform 6">
            <a:extLst>
              <a:ext uri="{FF2B5EF4-FFF2-40B4-BE49-F238E27FC236}">
                <a16:creationId xmlns:a16="http://schemas.microsoft.com/office/drawing/2014/main" id="{31EE972E-E5FC-4E16-B515-816FFDEF5014}"/>
              </a:ext>
            </a:extLst>
          </p:cNvPr>
          <p:cNvSpPr>
            <a:spLocks/>
          </p:cNvSpPr>
          <p:nvPr/>
        </p:nvSpPr>
        <p:spPr bwMode="auto">
          <a:xfrm>
            <a:off x="5064125" y="3925888"/>
            <a:ext cx="1076325" cy="1000125"/>
          </a:xfrm>
          <a:custGeom>
            <a:avLst/>
            <a:gdLst>
              <a:gd name="T0" fmla="*/ 2147483647 w 678"/>
              <a:gd name="T1" fmla="*/ 2147483647 h 630"/>
              <a:gd name="T2" fmla="*/ 2147483647 w 678"/>
              <a:gd name="T3" fmla="*/ 2147483647 h 630"/>
              <a:gd name="T4" fmla="*/ 2147483647 w 678"/>
              <a:gd name="T5" fmla="*/ 0 h 630"/>
              <a:gd name="T6" fmla="*/ 0 w 678"/>
              <a:gd name="T7" fmla="*/ 0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630"/>
              <a:gd name="T14" fmla="*/ 678 w 678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630">
                <a:moveTo>
                  <a:pt x="386" y="621"/>
                </a:moveTo>
                <a:lnTo>
                  <a:pt x="678" y="630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Freeform 7">
            <a:extLst>
              <a:ext uri="{FF2B5EF4-FFF2-40B4-BE49-F238E27FC236}">
                <a16:creationId xmlns:a16="http://schemas.microsoft.com/office/drawing/2014/main" id="{74E88197-F15F-4FDE-8376-9DE288E06681}"/>
              </a:ext>
            </a:extLst>
          </p:cNvPr>
          <p:cNvSpPr>
            <a:spLocks/>
          </p:cNvSpPr>
          <p:nvPr/>
        </p:nvSpPr>
        <p:spPr bwMode="auto">
          <a:xfrm>
            <a:off x="3549650" y="3925888"/>
            <a:ext cx="600075" cy="990600"/>
          </a:xfrm>
          <a:custGeom>
            <a:avLst/>
            <a:gdLst>
              <a:gd name="T0" fmla="*/ 2147483647 w 378"/>
              <a:gd name="T1" fmla="*/ 2147483647 h 624"/>
              <a:gd name="T2" fmla="*/ 2147483647 w 378"/>
              <a:gd name="T3" fmla="*/ 2147483647 h 624"/>
              <a:gd name="T4" fmla="*/ 2147483647 w 378"/>
              <a:gd name="T5" fmla="*/ 0 h 624"/>
              <a:gd name="T6" fmla="*/ 0 w 378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624"/>
              <a:gd name="T14" fmla="*/ 378 w 378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624">
                <a:moveTo>
                  <a:pt x="92" y="624"/>
                </a:moveTo>
                <a:lnTo>
                  <a:pt x="378" y="624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Freeform 8">
            <a:extLst>
              <a:ext uri="{FF2B5EF4-FFF2-40B4-BE49-F238E27FC236}">
                <a16:creationId xmlns:a16="http://schemas.microsoft.com/office/drawing/2014/main" id="{DA6D2823-1F6D-46FE-BA6E-58C421564FF5}"/>
              </a:ext>
            </a:extLst>
          </p:cNvPr>
          <p:cNvSpPr>
            <a:spLocks/>
          </p:cNvSpPr>
          <p:nvPr/>
        </p:nvSpPr>
        <p:spPr bwMode="auto">
          <a:xfrm>
            <a:off x="1871663" y="3925888"/>
            <a:ext cx="763587" cy="990600"/>
          </a:xfrm>
          <a:custGeom>
            <a:avLst/>
            <a:gdLst>
              <a:gd name="T0" fmla="*/ 0 w 481"/>
              <a:gd name="T1" fmla="*/ 2147483647 h 624"/>
              <a:gd name="T2" fmla="*/ 2147483647 w 481"/>
              <a:gd name="T3" fmla="*/ 2147483647 h 624"/>
              <a:gd name="T4" fmla="*/ 2147483647 w 481"/>
              <a:gd name="T5" fmla="*/ 0 h 624"/>
              <a:gd name="T6" fmla="*/ 2147483647 w 481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481"/>
              <a:gd name="T13" fmla="*/ 0 h 624"/>
              <a:gd name="T14" fmla="*/ 481 w 481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1" h="624">
                <a:moveTo>
                  <a:pt x="0" y="621"/>
                </a:moveTo>
                <a:lnTo>
                  <a:pt x="289" y="624"/>
                </a:lnTo>
                <a:lnTo>
                  <a:pt x="481" y="0"/>
                </a:lnTo>
                <a:lnTo>
                  <a:pt x="193" y="0"/>
                </a:lnTo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1853EAA9-8362-4846-B6A7-9A1D2F6C5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3468688"/>
            <a:ext cx="4572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54D26F3E-DDBD-4FB8-B52D-E243C3C8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0" y="3468688"/>
            <a:ext cx="60198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FC5F8FC5-EB7B-4A6F-8B51-AEB1AA87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0" y="3468688"/>
            <a:ext cx="457200" cy="4572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EOT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E6460B59-12E8-4266-A3B4-6818E5C1D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3468688"/>
            <a:ext cx="457200" cy="457200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FA692F9B-BF3D-47FF-81FD-E91F9B84D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0" y="3468688"/>
            <a:ext cx="4572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ESC</a:t>
            </a: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95198D03-8849-4D22-99EA-0A2B664AD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4916488"/>
            <a:ext cx="7848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74A4A39F-4FD2-48AC-BB17-3CDE93360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4916488"/>
            <a:ext cx="4572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ESC</a:t>
            </a: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F3138E84-E318-4FB7-B861-51978F28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4916488"/>
            <a:ext cx="457200" cy="457200"/>
          </a:xfrm>
          <a:prstGeom prst="rect">
            <a:avLst/>
          </a:prstGeom>
          <a:solidFill>
            <a:srgbClr val="99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EOT</a:t>
            </a: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DD55478B-273A-47DF-8C44-6CB7B73FB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4916488"/>
            <a:ext cx="4572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ESC</a:t>
            </a: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BA1C7F5A-BB32-4566-95A7-6ABA5E2A5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0" y="4916488"/>
            <a:ext cx="457200" cy="457200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E3E2334C-07CE-4203-A693-D16D86D2B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4916488"/>
            <a:ext cx="4572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ESC</a:t>
            </a:r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033FC828-3C03-46E3-90C5-02798640C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4916488"/>
            <a:ext cx="4572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ESC</a:t>
            </a:r>
          </a:p>
        </p:txBody>
      </p:sp>
      <p:sp>
        <p:nvSpPr>
          <p:cNvPr id="21525" name="Rectangle 21">
            <a:extLst>
              <a:ext uri="{FF2B5EF4-FFF2-40B4-BE49-F238E27FC236}">
                <a16:creationId xmlns:a16="http://schemas.microsoft.com/office/drawing/2014/main" id="{32D0A64F-3035-499E-94C0-99272E60F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50" y="4916488"/>
            <a:ext cx="457200" cy="4572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ESC</a:t>
            </a:r>
          </a:p>
        </p:txBody>
      </p:sp>
      <p:sp>
        <p:nvSpPr>
          <p:cNvPr id="21526" name="Rectangle 22">
            <a:extLst>
              <a:ext uri="{FF2B5EF4-FFF2-40B4-BE49-F238E27FC236}">
                <a16:creationId xmlns:a16="http://schemas.microsoft.com/office/drawing/2014/main" id="{5B40FEBD-D906-4FEA-BC3C-8087A414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4916488"/>
            <a:ext cx="457200" cy="457200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21527" name="Freeform 23">
            <a:extLst>
              <a:ext uri="{FF2B5EF4-FFF2-40B4-BE49-F238E27FC236}">
                <a16:creationId xmlns:a16="http://schemas.microsoft.com/office/drawing/2014/main" id="{B219E1D4-B496-4303-9700-0C40BB2DD24E}"/>
              </a:ext>
            </a:extLst>
          </p:cNvPr>
          <p:cNvSpPr>
            <a:spLocks/>
          </p:cNvSpPr>
          <p:nvPr/>
        </p:nvSpPr>
        <p:spPr bwMode="auto">
          <a:xfrm>
            <a:off x="1871663" y="3925888"/>
            <a:ext cx="306387" cy="995362"/>
          </a:xfrm>
          <a:custGeom>
            <a:avLst/>
            <a:gdLst>
              <a:gd name="T0" fmla="*/ 2147483647 w 193"/>
              <a:gd name="T1" fmla="*/ 0 h 627"/>
              <a:gd name="T2" fmla="*/ 0 w 193"/>
              <a:gd name="T3" fmla="*/ 2147483647 h 627"/>
              <a:gd name="T4" fmla="*/ 0 60000 65536"/>
              <a:gd name="T5" fmla="*/ 0 60000 65536"/>
              <a:gd name="T6" fmla="*/ 0 w 193"/>
              <a:gd name="T7" fmla="*/ 0 h 627"/>
              <a:gd name="T8" fmla="*/ 193 w 193"/>
              <a:gd name="T9" fmla="*/ 627 h 6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3" h="627">
                <a:moveTo>
                  <a:pt x="193" y="0"/>
                </a:moveTo>
                <a:lnTo>
                  <a:pt x="0" y="627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Line 24">
            <a:extLst>
              <a:ext uri="{FF2B5EF4-FFF2-40B4-BE49-F238E27FC236}">
                <a16:creationId xmlns:a16="http://schemas.microsoft.com/office/drawing/2014/main" id="{ACBE3862-A804-4A8F-B669-548037DDD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0450" y="3925888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Line 25">
            <a:extLst>
              <a:ext uri="{FF2B5EF4-FFF2-40B4-BE49-F238E27FC236}">
                <a16:creationId xmlns:a16="http://schemas.microsoft.com/office/drawing/2014/main" id="{913A3B25-A620-4E0C-854F-3C328D523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9650" y="3925888"/>
            <a:ext cx="142875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0" name="Line 26">
            <a:extLst>
              <a:ext uri="{FF2B5EF4-FFF2-40B4-BE49-F238E27FC236}">
                <a16:creationId xmlns:a16="http://schemas.microsoft.com/office/drawing/2014/main" id="{EDFF6705-0FC4-4D70-A14F-C7FB883AB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850" y="3925888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Freeform 27">
            <a:extLst>
              <a:ext uri="{FF2B5EF4-FFF2-40B4-BE49-F238E27FC236}">
                <a16:creationId xmlns:a16="http://schemas.microsoft.com/office/drawing/2014/main" id="{E54DA41E-C232-449B-B615-CEF850E02268}"/>
              </a:ext>
            </a:extLst>
          </p:cNvPr>
          <p:cNvSpPr>
            <a:spLocks/>
          </p:cNvSpPr>
          <p:nvPr/>
        </p:nvSpPr>
        <p:spPr bwMode="auto">
          <a:xfrm>
            <a:off x="5073650" y="3925888"/>
            <a:ext cx="603250" cy="995362"/>
          </a:xfrm>
          <a:custGeom>
            <a:avLst/>
            <a:gdLst>
              <a:gd name="T0" fmla="*/ 0 w 380"/>
              <a:gd name="T1" fmla="*/ 0 h 627"/>
              <a:gd name="T2" fmla="*/ 2147483647 w 380"/>
              <a:gd name="T3" fmla="*/ 2147483647 h 627"/>
              <a:gd name="T4" fmla="*/ 0 60000 65536"/>
              <a:gd name="T5" fmla="*/ 0 60000 65536"/>
              <a:gd name="T6" fmla="*/ 0 w 380"/>
              <a:gd name="T7" fmla="*/ 0 h 627"/>
              <a:gd name="T8" fmla="*/ 380 w 380"/>
              <a:gd name="T9" fmla="*/ 627 h 6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0" h="627">
                <a:moveTo>
                  <a:pt x="0" y="0"/>
                </a:moveTo>
                <a:lnTo>
                  <a:pt x="380" y="627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Line 28">
            <a:extLst>
              <a:ext uri="{FF2B5EF4-FFF2-40B4-BE49-F238E27FC236}">
                <a16:creationId xmlns:a16="http://schemas.microsoft.com/office/drawing/2014/main" id="{578A086C-7BE9-4CE9-A744-78469140C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0850" y="3925888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Freeform 29">
            <a:extLst>
              <a:ext uri="{FF2B5EF4-FFF2-40B4-BE49-F238E27FC236}">
                <a16:creationId xmlns:a16="http://schemas.microsoft.com/office/drawing/2014/main" id="{297EE39E-BB4C-4448-AB22-19876044A155}"/>
              </a:ext>
            </a:extLst>
          </p:cNvPr>
          <p:cNvSpPr>
            <a:spLocks/>
          </p:cNvSpPr>
          <p:nvPr/>
        </p:nvSpPr>
        <p:spPr bwMode="auto">
          <a:xfrm>
            <a:off x="6369050" y="3925888"/>
            <a:ext cx="1060450" cy="985837"/>
          </a:xfrm>
          <a:custGeom>
            <a:avLst/>
            <a:gdLst>
              <a:gd name="T0" fmla="*/ 0 w 668"/>
              <a:gd name="T1" fmla="*/ 0 h 621"/>
              <a:gd name="T2" fmla="*/ 2147483647 w 668"/>
              <a:gd name="T3" fmla="*/ 2147483647 h 621"/>
              <a:gd name="T4" fmla="*/ 0 60000 65536"/>
              <a:gd name="T5" fmla="*/ 0 60000 65536"/>
              <a:gd name="T6" fmla="*/ 0 w 668"/>
              <a:gd name="T7" fmla="*/ 0 h 621"/>
              <a:gd name="T8" fmla="*/ 668 w 668"/>
              <a:gd name="T9" fmla="*/ 621 h 6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8" h="621">
                <a:moveTo>
                  <a:pt x="0" y="0"/>
                </a:moveTo>
                <a:lnTo>
                  <a:pt x="668" y="621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4" name="Line 30">
            <a:extLst>
              <a:ext uri="{FF2B5EF4-FFF2-40B4-BE49-F238E27FC236}">
                <a16:creationId xmlns:a16="http://schemas.microsoft.com/office/drawing/2014/main" id="{16BE9423-DF42-4291-A7CC-1EBA1EDC9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0" y="3925888"/>
            <a:ext cx="10668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5" name="Line 31">
            <a:extLst>
              <a:ext uri="{FF2B5EF4-FFF2-40B4-BE49-F238E27FC236}">
                <a16:creationId xmlns:a16="http://schemas.microsoft.com/office/drawing/2014/main" id="{5CB78F58-CB64-4663-8E04-4F17FE64F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250" y="3240088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6" name="Text Box 32">
            <a:extLst>
              <a:ext uri="{FF2B5EF4-FFF2-40B4-BE49-F238E27FC236}">
                <a16:creationId xmlns:a16="http://schemas.microsoft.com/office/drawing/2014/main" id="{A2F59978-CA17-4ACA-BD7D-39660EFD1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3006725"/>
            <a:ext cx="1200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原始数据</a:t>
            </a:r>
          </a:p>
        </p:txBody>
      </p:sp>
      <p:sp>
        <p:nvSpPr>
          <p:cNvPr id="21537" name="Line 33">
            <a:extLst>
              <a:ext uri="{FF2B5EF4-FFF2-40B4-BE49-F238E27FC236}">
                <a16:creationId xmlns:a16="http://schemas.microsoft.com/office/drawing/2014/main" id="{5CE425A5-2899-4EED-A178-9FF0BD24C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" y="567848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8" name="Rectangle 34">
            <a:extLst>
              <a:ext uri="{FF2B5EF4-FFF2-40B4-BE49-F238E27FC236}">
                <a16:creationId xmlns:a16="http://schemas.microsoft.com/office/drawing/2014/main" id="{1FA19C44-541D-45AE-BD6C-A16EF6E6F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850" y="4916488"/>
            <a:ext cx="4572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EOT</a:t>
            </a:r>
          </a:p>
        </p:txBody>
      </p:sp>
      <p:sp>
        <p:nvSpPr>
          <p:cNvPr id="21539" name="Rectangle 35">
            <a:extLst>
              <a:ext uri="{FF2B5EF4-FFF2-40B4-BE49-F238E27FC236}">
                <a16:creationId xmlns:a16="http://schemas.microsoft.com/office/drawing/2014/main" id="{C8B89691-CDA5-4664-A168-09AFB0F9D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050" y="3468688"/>
            <a:ext cx="4572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EOT</a:t>
            </a:r>
          </a:p>
        </p:txBody>
      </p:sp>
      <p:sp>
        <p:nvSpPr>
          <p:cNvPr id="21540" name="Text Box 36">
            <a:extLst>
              <a:ext uri="{FF2B5EF4-FFF2-40B4-BE49-F238E27FC236}">
                <a16:creationId xmlns:a16="http://schemas.microsoft.com/office/drawing/2014/main" id="{97C1890F-F384-432A-9649-6BCA3E97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5441950"/>
            <a:ext cx="3232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经过字节填充后发送的数据</a:t>
            </a:r>
          </a:p>
        </p:txBody>
      </p:sp>
      <p:sp>
        <p:nvSpPr>
          <p:cNvPr id="21541" name="Text Box 37">
            <a:extLst>
              <a:ext uri="{FF2B5EF4-FFF2-40B4-BE49-F238E27FC236}">
                <a16:creationId xmlns:a16="http://schemas.microsoft.com/office/drawing/2014/main" id="{46AF4144-A05B-4BAE-A269-02DB3B2D8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1830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字节填充</a:t>
            </a:r>
          </a:p>
        </p:txBody>
      </p:sp>
      <p:sp>
        <p:nvSpPr>
          <p:cNvPr id="21542" name="Text Box 38">
            <a:extLst>
              <a:ext uri="{FF2B5EF4-FFF2-40B4-BE49-F238E27FC236}">
                <a16:creationId xmlns:a16="http://schemas.microsoft.com/office/drawing/2014/main" id="{05D4CDAC-8990-4992-A8A9-8DA0BD640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1830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字节填充</a:t>
            </a:r>
          </a:p>
        </p:txBody>
      </p:sp>
      <p:sp>
        <p:nvSpPr>
          <p:cNvPr id="21543" name="Text Box 39">
            <a:extLst>
              <a:ext uri="{FF2B5EF4-FFF2-40B4-BE49-F238E27FC236}">
                <a16:creationId xmlns:a16="http://schemas.microsoft.com/office/drawing/2014/main" id="{424C3F86-0048-4ED0-925F-546E21002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1830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字节填充</a:t>
            </a:r>
          </a:p>
        </p:txBody>
      </p:sp>
      <p:sp>
        <p:nvSpPr>
          <p:cNvPr id="21544" name="Text Box 40">
            <a:extLst>
              <a:ext uri="{FF2B5EF4-FFF2-40B4-BE49-F238E27FC236}">
                <a16:creationId xmlns:a16="http://schemas.microsoft.com/office/drawing/2014/main" id="{6D94BDF9-E2C0-461E-96E0-47E115961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183063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字节填充</a:t>
            </a:r>
          </a:p>
        </p:txBody>
      </p:sp>
      <p:sp>
        <p:nvSpPr>
          <p:cNvPr id="21545" name="Line 41">
            <a:extLst>
              <a:ext uri="{FF2B5EF4-FFF2-40B4-BE49-F238E27FC236}">
                <a16:creationId xmlns:a16="http://schemas.microsoft.com/office/drawing/2014/main" id="{18B29265-8606-4BC2-8954-4F21DE93A2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100" y="4594225"/>
            <a:ext cx="0" cy="3556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6" name="Text Box 42">
            <a:extLst>
              <a:ext uri="{FF2B5EF4-FFF2-40B4-BE49-F238E27FC236}">
                <a16:creationId xmlns:a16="http://schemas.microsoft.com/office/drawing/2014/main" id="{108E107C-4A42-4C44-9BD7-57F25EDFD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44938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发送</a:t>
            </a:r>
          </a:p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在前</a:t>
            </a:r>
          </a:p>
        </p:txBody>
      </p:sp>
      <p:sp>
        <p:nvSpPr>
          <p:cNvPr id="21547" name="Line 43">
            <a:extLst>
              <a:ext uri="{FF2B5EF4-FFF2-40B4-BE49-F238E27FC236}">
                <a16:creationId xmlns:a16="http://schemas.microsoft.com/office/drawing/2014/main" id="{C73DC5C5-CDC8-4A02-9215-850447A20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875" y="3138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8" name="Text Box 44">
            <a:extLst>
              <a:ext uri="{FF2B5EF4-FFF2-40B4-BE49-F238E27FC236}">
                <a16:creationId xmlns:a16="http://schemas.microsoft.com/office/drawing/2014/main" id="{E0CAAB28-0198-4A19-94FE-07A57C58E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781300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帧开始符</a:t>
            </a:r>
          </a:p>
        </p:txBody>
      </p:sp>
      <p:sp>
        <p:nvSpPr>
          <p:cNvPr id="21549" name="Text Box 45">
            <a:extLst>
              <a:ext uri="{FF2B5EF4-FFF2-40B4-BE49-F238E27FC236}">
                <a16:creationId xmlns:a16="http://schemas.microsoft.com/office/drawing/2014/main" id="{2512EC70-232D-4282-8116-88FF9E16D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938" y="2781300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chemeClr val="folHlink"/>
                </a:solidFill>
                <a:ea typeface="黑体" panose="02010609060101010101" pitchFamily="49" charset="-122"/>
              </a:rPr>
              <a:t>帧结束符</a:t>
            </a:r>
          </a:p>
        </p:txBody>
      </p:sp>
      <p:sp>
        <p:nvSpPr>
          <p:cNvPr id="21550" name="Line 46">
            <a:extLst>
              <a:ext uri="{FF2B5EF4-FFF2-40B4-BE49-F238E27FC236}">
                <a16:creationId xmlns:a16="http://schemas.microsoft.com/office/drawing/2014/main" id="{ED778A54-F276-48CA-B6F4-54B939CB9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2875" y="3138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51" name="AutoShape 47">
            <a:extLst>
              <a:ext uri="{FF2B5EF4-FFF2-40B4-BE49-F238E27FC236}">
                <a16:creationId xmlns:a16="http://schemas.microsoft.com/office/drawing/2014/main" id="{B8AE7A36-EBF8-4804-B6AD-12B2ED069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594225"/>
            <a:ext cx="225425" cy="431800"/>
          </a:xfrm>
          <a:prstGeom prst="downArrow">
            <a:avLst>
              <a:gd name="adj1" fmla="val 39435"/>
              <a:gd name="adj2" fmla="val 9014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2" name="AutoShape 48">
            <a:extLst>
              <a:ext uri="{FF2B5EF4-FFF2-40B4-BE49-F238E27FC236}">
                <a16:creationId xmlns:a16="http://schemas.microsoft.com/office/drawing/2014/main" id="{C5E65D07-71A7-4F6F-AE92-F7FC04213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4594225"/>
            <a:ext cx="225425" cy="431800"/>
          </a:xfrm>
          <a:prstGeom prst="downArrow">
            <a:avLst>
              <a:gd name="adj1" fmla="val 39435"/>
              <a:gd name="adj2" fmla="val 9014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3" name="AutoShape 49">
            <a:extLst>
              <a:ext uri="{FF2B5EF4-FFF2-40B4-BE49-F238E27FC236}">
                <a16:creationId xmlns:a16="http://schemas.microsoft.com/office/drawing/2014/main" id="{583F3821-062E-4564-BDCF-F7620088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4594225"/>
            <a:ext cx="225425" cy="431800"/>
          </a:xfrm>
          <a:prstGeom prst="downArrow">
            <a:avLst>
              <a:gd name="adj1" fmla="val 39435"/>
              <a:gd name="adj2" fmla="val 9014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4" name="AutoShape 50">
            <a:extLst>
              <a:ext uri="{FF2B5EF4-FFF2-40B4-BE49-F238E27FC236}">
                <a16:creationId xmlns:a16="http://schemas.microsoft.com/office/drawing/2014/main" id="{791B9350-E4B5-425C-A5EB-409EC6CF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594225"/>
            <a:ext cx="225425" cy="431800"/>
          </a:xfrm>
          <a:prstGeom prst="downArrow">
            <a:avLst>
              <a:gd name="adj1" fmla="val 39435"/>
              <a:gd name="adj2" fmla="val 9014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5" name="Rectangle 51">
            <a:extLst>
              <a:ext uri="{FF2B5EF4-FFF2-40B4-BE49-F238E27FC236}">
                <a16:creationId xmlns:a16="http://schemas.microsoft.com/office/drawing/2014/main" id="{6C6CFDB6-9D71-4423-9AD8-E9EA9F73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3468688"/>
            <a:ext cx="4572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1600">
                <a:solidFill>
                  <a:schemeClr val="folHlink"/>
                </a:solidFill>
                <a:ea typeface="黑体" panose="02010609060101010101" pitchFamily="49" charset="-122"/>
              </a:rPr>
              <a:t>SOH</a:t>
            </a:r>
          </a:p>
        </p:txBody>
      </p:sp>
      <p:sp>
        <p:nvSpPr>
          <p:cNvPr id="21556" name="Line 52">
            <a:extLst>
              <a:ext uri="{FF2B5EF4-FFF2-40B4-BE49-F238E27FC236}">
                <a16:creationId xmlns:a16="http://schemas.microsoft.com/office/drawing/2014/main" id="{3BA242CE-BDCE-4170-A278-D7A458C649B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794000"/>
            <a:ext cx="91440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4016</TotalTime>
  <Words>1276</Words>
  <Application>Microsoft Office PowerPoint</Application>
  <PresentationFormat>全屏显示(4:3)</PresentationFormat>
  <Paragraphs>228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黑体</vt:lpstr>
      <vt:lpstr>宋体</vt:lpstr>
      <vt:lpstr>新宋体</vt:lpstr>
      <vt:lpstr>Arial</vt:lpstr>
      <vt:lpstr>Calibri</vt:lpstr>
      <vt:lpstr>Franklin Gothic Book</vt:lpstr>
      <vt:lpstr>Symbol</vt:lpstr>
      <vt:lpstr>Tahoma</vt:lpstr>
      <vt:lpstr>Wingdings</vt:lpstr>
      <vt:lpstr>上海Nordri专业商务幻灯演示设计</vt:lpstr>
      <vt:lpstr>NordriDesignStudio</vt:lpstr>
      <vt:lpstr>1_NordriDesignStudio</vt:lpstr>
      <vt:lpstr>PowerPoint 演示文稿</vt:lpstr>
      <vt:lpstr>数据发送模型</vt:lpstr>
      <vt:lpstr>数据发送模型</vt:lpstr>
      <vt:lpstr>指引</vt:lpstr>
      <vt:lpstr>数据链路层的三个基本问题</vt:lpstr>
      <vt:lpstr>封装成帧</vt:lpstr>
      <vt:lpstr>用控制字符进行帧定界的方法举例</vt:lpstr>
      <vt:lpstr>透明传输</vt:lpstr>
      <vt:lpstr>用字节填充法解决透明传输的问题</vt:lpstr>
      <vt:lpstr>差错控制</vt:lpstr>
      <vt:lpstr>循环冗余检验 CRC</vt:lpstr>
      <vt:lpstr>冗余码的计算举例</vt:lpstr>
      <vt:lpstr>循环冗余检验的计算过程</vt:lpstr>
      <vt:lpstr>帧检验序列 FCS</vt:lpstr>
      <vt:lpstr>接收端对收到的每一帧进行 CRC 检验</vt:lpstr>
      <vt:lpstr>小结：CRC差错检测技术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pc</cp:lastModifiedBy>
  <cp:revision>156</cp:revision>
  <dcterms:created xsi:type="dcterms:W3CDTF">2007-10-21T01:27:31Z</dcterms:created>
  <dcterms:modified xsi:type="dcterms:W3CDTF">2018-02-26T13:47:59Z</dcterms:modified>
</cp:coreProperties>
</file>