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  <p:sldMasterId id="2147483768" r:id="rId2"/>
  </p:sldMasterIdLst>
  <p:notesMasterIdLst>
    <p:notesMasterId r:id="rId14"/>
  </p:notesMasterIdLst>
  <p:sldIdLst>
    <p:sldId id="424" r:id="rId3"/>
    <p:sldId id="476" r:id="rId4"/>
    <p:sldId id="310" r:id="rId5"/>
    <p:sldId id="453" r:id="rId6"/>
    <p:sldId id="492" r:id="rId7"/>
    <p:sldId id="477" r:id="rId8"/>
    <p:sldId id="484" r:id="rId9"/>
    <p:sldId id="336" r:id="rId10"/>
    <p:sldId id="355" r:id="rId11"/>
    <p:sldId id="356" r:id="rId12"/>
    <p:sldId id="487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66"/>
    <a:srgbClr val="CCECFF"/>
    <a:srgbClr val="FFFFCC"/>
    <a:srgbClr val="CC0000"/>
    <a:srgbClr val="99CCFF"/>
    <a:srgbClr val="EB641B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5" autoAdjust="0"/>
    <p:restoredTop sz="95948" autoAdjust="0"/>
  </p:normalViewPr>
  <p:slideViewPr>
    <p:cSldViewPr>
      <p:cViewPr varScale="1">
        <p:scale>
          <a:sx n="67" d="100"/>
          <a:sy n="67" d="100"/>
        </p:scale>
        <p:origin x="13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38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CB1FC-DE41-422C-B46F-442FE457AA00}" type="doc">
      <dgm:prSet loTypeId="urn:microsoft.com/office/officeart/2005/8/layout/vList5" loCatId="list" qsTypeId="urn:microsoft.com/office/officeart/2005/8/quickstyle/simple1#16" qsCatId="simple" csTypeId="urn:microsoft.com/office/officeart/2005/8/colors/accent1_2#16" csCatId="accent1" phldr="1"/>
      <dgm:spPr/>
      <dgm:t>
        <a:bodyPr/>
        <a:lstStyle/>
        <a:p>
          <a:endParaRPr lang="en-US"/>
        </a:p>
      </dgm:t>
    </dgm:pt>
    <dgm:pt modelId="{EEA0B049-821B-43AE-A9F3-BAD1E38E217B}">
      <dgm:prSet phldrT="[Text]"/>
      <dgm:spPr/>
      <dgm:t>
        <a:bodyPr/>
        <a:lstStyle/>
        <a:p>
          <a:r>
            <a:rPr lang="en-US" dirty="0"/>
            <a:t>ISO</a:t>
          </a:r>
        </a:p>
      </dgm:t>
    </dgm:pt>
    <dgm:pt modelId="{F19DFFA5-E0EB-4D06-AE35-89BA691B05EB}" type="parTrans" cxnId="{CA320816-269C-4F6D-982D-261DA522453A}">
      <dgm:prSet/>
      <dgm:spPr/>
      <dgm:t>
        <a:bodyPr/>
        <a:lstStyle/>
        <a:p>
          <a:endParaRPr lang="en-US"/>
        </a:p>
      </dgm:t>
    </dgm:pt>
    <dgm:pt modelId="{0E4762DD-D874-4C75-9863-BBE21C80D40B}" type="sibTrans" cxnId="{CA320816-269C-4F6D-982D-261DA522453A}">
      <dgm:prSet/>
      <dgm:spPr/>
      <dgm:t>
        <a:bodyPr/>
        <a:lstStyle/>
        <a:p>
          <a:endParaRPr lang="en-US"/>
        </a:p>
      </dgm:t>
    </dgm:pt>
    <dgm:pt modelId="{5EF4FBFF-B38E-44AE-B753-206D71C0C29F}">
      <dgm:prSet phldrT="[Text]"/>
      <dgm:spPr/>
      <dgm:t>
        <a:bodyPr/>
        <a:lstStyle/>
        <a:p>
          <a:r>
            <a:rPr lang="zh-CN" altLang="en-US" dirty="0"/>
            <a:t>国际标准化组织</a:t>
          </a:r>
          <a:endParaRPr lang="en-US" dirty="0"/>
        </a:p>
      </dgm:t>
    </dgm:pt>
    <dgm:pt modelId="{979DD6B3-EBE2-4C07-AAF2-0709736D7D88}" type="parTrans" cxnId="{586FC3DE-328E-4959-A40B-8ABBD6BFCE0A}">
      <dgm:prSet/>
      <dgm:spPr/>
      <dgm:t>
        <a:bodyPr/>
        <a:lstStyle/>
        <a:p>
          <a:endParaRPr lang="en-US"/>
        </a:p>
      </dgm:t>
    </dgm:pt>
    <dgm:pt modelId="{C85AE9F3-462F-4E35-8B34-A91DD97ECAE3}" type="sibTrans" cxnId="{586FC3DE-328E-4959-A40B-8ABBD6BFCE0A}">
      <dgm:prSet/>
      <dgm:spPr/>
      <dgm:t>
        <a:bodyPr/>
        <a:lstStyle/>
        <a:p>
          <a:endParaRPr lang="en-US"/>
        </a:p>
      </dgm:t>
    </dgm:pt>
    <dgm:pt modelId="{728B1D8E-881B-45D6-873F-2127538571FA}">
      <dgm:prSet phldrT="[Text]"/>
      <dgm:spPr/>
      <dgm:t>
        <a:bodyPr/>
        <a:lstStyle/>
        <a:p>
          <a:r>
            <a:rPr lang="en-US" dirty="0"/>
            <a:t>OSI/RM</a:t>
          </a:r>
        </a:p>
      </dgm:t>
    </dgm:pt>
    <dgm:pt modelId="{164397CD-4DE9-4BBE-91B2-24EF0E430CA4}" type="parTrans" cxnId="{219EA9BC-7309-4C0C-8ED7-9D1A71E1ED43}">
      <dgm:prSet/>
      <dgm:spPr/>
      <dgm:t>
        <a:bodyPr/>
        <a:lstStyle/>
        <a:p>
          <a:endParaRPr lang="en-US"/>
        </a:p>
      </dgm:t>
    </dgm:pt>
    <dgm:pt modelId="{B942511C-06DA-4BDE-B80A-71855B1E8A21}" type="sibTrans" cxnId="{219EA9BC-7309-4C0C-8ED7-9D1A71E1ED43}">
      <dgm:prSet/>
      <dgm:spPr/>
      <dgm:t>
        <a:bodyPr/>
        <a:lstStyle/>
        <a:p>
          <a:endParaRPr lang="en-US"/>
        </a:p>
      </dgm:t>
    </dgm:pt>
    <dgm:pt modelId="{919AC9B1-883E-442A-9433-65F25B7CA53B}">
      <dgm:prSet phldrT="[Text]"/>
      <dgm:spPr/>
      <dgm:t>
        <a:bodyPr/>
        <a:lstStyle/>
        <a:p>
          <a:r>
            <a:rPr lang="zh-CN" altLang="en-US" dirty="0"/>
            <a:t>互联网法律上的国际标准</a:t>
          </a:r>
          <a:endParaRPr lang="en-US" dirty="0"/>
        </a:p>
      </dgm:t>
    </dgm:pt>
    <dgm:pt modelId="{208DDF2E-BA83-4F8C-BA4B-88E8989DE28F}" type="parTrans" cxnId="{D5BDB3EC-BFF8-4E33-9F5D-D5EA99CF8D2E}">
      <dgm:prSet/>
      <dgm:spPr/>
      <dgm:t>
        <a:bodyPr/>
        <a:lstStyle/>
        <a:p>
          <a:endParaRPr lang="en-US"/>
        </a:p>
      </dgm:t>
    </dgm:pt>
    <dgm:pt modelId="{F69B8C0B-57FA-4BE7-BCE6-3B96EB8499BA}" type="sibTrans" cxnId="{D5BDB3EC-BFF8-4E33-9F5D-D5EA99CF8D2E}">
      <dgm:prSet/>
      <dgm:spPr/>
      <dgm:t>
        <a:bodyPr/>
        <a:lstStyle/>
        <a:p>
          <a:endParaRPr lang="en-US"/>
        </a:p>
      </dgm:t>
    </dgm:pt>
    <dgm:pt modelId="{7BFCE962-F3A2-4912-9E3F-361293EA5799}">
      <dgm:prSet phldrT="[Text]"/>
      <dgm:spPr/>
      <dgm:t>
        <a:bodyPr/>
        <a:lstStyle/>
        <a:p>
          <a:r>
            <a:rPr lang="en-US" dirty="0"/>
            <a:t>TCP/IP</a:t>
          </a:r>
          <a:r>
            <a:rPr lang="zh-CN" altLang="en-US" dirty="0"/>
            <a:t> </a:t>
          </a:r>
          <a:r>
            <a:rPr lang="en-US" altLang="zh-CN" dirty="0"/>
            <a:t>Suite</a:t>
          </a:r>
          <a:endParaRPr lang="en-US" dirty="0"/>
        </a:p>
      </dgm:t>
    </dgm:pt>
    <dgm:pt modelId="{098D5869-FE4C-4B85-A261-4792BDC907EF}" type="parTrans" cxnId="{941C9B21-2C80-4B25-B66B-A19B1C8188C6}">
      <dgm:prSet/>
      <dgm:spPr/>
      <dgm:t>
        <a:bodyPr/>
        <a:lstStyle/>
        <a:p>
          <a:endParaRPr lang="en-US"/>
        </a:p>
      </dgm:t>
    </dgm:pt>
    <dgm:pt modelId="{1D372791-9BEA-432B-B93F-340D417280CA}" type="sibTrans" cxnId="{941C9B21-2C80-4B25-B66B-A19B1C8188C6}">
      <dgm:prSet/>
      <dgm:spPr/>
      <dgm:t>
        <a:bodyPr/>
        <a:lstStyle/>
        <a:p>
          <a:endParaRPr lang="en-US"/>
        </a:p>
      </dgm:t>
    </dgm:pt>
    <dgm:pt modelId="{62BA0BC9-7BDC-4A72-86C6-5FCA7A7D41C8}">
      <dgm:prSet phldrT="[Text]"/>
      <dgm:spPr/>
      <dgm:t>
        <a:bodyPr/>
        <a:lstStyle/>
        <a:p>
          <a:r>
            <a:rPr lang="zh-CN" altLang="en-US" dirty="0"/>
            <a:t>因特网事实上的国际标准</a:t>
          </a:r>
          <a:endParaRPr lang="en-US" dirty="0"/>
        </a:p>
      </dgm:t>
    </dgm:pt>
    <dgm:pt modelId="{5D7911C3-82FB-4603-A429-9E8DF2B5B9B6}" type="parTrans" cxnId="{E2353F80-45B1-40C9-A4B3-366A2B63B45D}">
      <dgm:prSet/>
      <dgm:spPr/>
      <dgm:t>
        <a:bodyPr/>
        <a:lstStyle/>
        <a:p>
          <a:endParaRPr lang="en-US"/>
        </a:p>
      </dgm:t>
    </dgm:pt>
    <dgm:pt modelId="{BEFA058D-C082-4A17-898A-09130617D6FA}" type="sibTrans" cxnId="{E2353F80-45B1-40C9-A4B3-366A2B63B45D}">
      <dgm:prSet/>
      <dgm:spPr/>
      <dgm:t>
        <a:bodyPr/>
        <a:lstStyle/>
        <a:p>
          <a:endParaRPr lang="en-US"/>
        </a:p>
      </dgm:t>
    </dgm:pt>
    <dgm:pt modelId="{C7D57738-2AB6-4850-8DE0-D92EAC4C63AE}">
      <dgm:prSet phldrT="[Text]"/>
      <dgm:spPr/>
      <dgm:t>
        <a:bodyPr/>
        <a:lstStyle/>
        <a:p>
          <a:r>
            <a:rPr lang="en-US" dirty="0"/>
            <a:t>Network Protocols</a:t>
          </a:r>
        </a:p>
      </dgm:t>
    </dgm:pt>
    <dgm:pt modelId="{92E2BFE9-E19E-4D56-B40F-EAEA23E9636A}" type="parTrans" cxnId="{688E361C-E532-4891-9286-4E122A30AB0C}">
      <dgm:prSet/>
      <dgm:spPr/>
      <dgm:t>
        <a:bodyPr/>
        <a:lstStyle/>
        <a:p>
          <a:endParaRPr lang="en-US"/>
        </a:p>
      </dgm:t>
    </dgm:pt>
    <dgm:pt modelId="{299E66B5-40A2-4F6A-B1C7-334863523203}" type="sibTrans" cxnId="{688E361C-E532-4891-9286-4E122A30AB0C}">
      <dgm:prSet/>
      <dgm:spPr/>
      <dgm:t>
        <a:bodyPr/>
        <a:lstStyle/>
        <a:p>
          <a:endParaRPr lang="en-US"/>
        </a:p>
      </dgm:t>
    </dgm:pt>
    <dgm:pt modelId="{1C21B26C-5CAF-4FA2-9DBC-B544433D5664}">
      <dgm:prSet phldrT="[Text]"/>
      <dgm:spPr/>
      <dgm:t>
        <a:bodyPr/>
        <a:lstStyle/>
        <a:p>
          <a:r>
            <a:rPr lang="zh-CN" altLang="en-US" dirty="0"/>
            <a:t>数据交换遵守的规则、标准或约定</a:t>
          </a:r>
          <a:endParaRPr lang="en-US" dirty="0"/>
        </a:p>
      </dgm:t>
    </dgm:pt>
    <dgm:pt modelId="{8C4B8746-D7A3-42CD-9548-E2C1D0B7E674}" type="parTrans" cxnId="{67D8EE54-5A86-4E43-8D33-E45E860D140B}">
      <dgm:prSet/>
      <dgm:spPr/>
      <dgm:t>
        <a:bodyPr/>
        <a:lstStyle/>
        <a:p>
          <a:endParaRPr lang="en-US"/>
        </a:p>
      </dgm:t>
    </dgm:pt>
    <dgm:pt modelId="{4823994B-93B4-4B2E-9FFF-A6F3613504A8}" type="sibTrans" cxnId="{67D8EE54-5A86-4E43-8D33-E45E860D140B}">
      <dgm:prSet/>
      <dgm:spPr/>
      <dgm:t>
        <a:bodyPr/>
        <a:lstStyle/>
        <a:p>
          <a:endParaRPr lang="en-US"/>
        </a:p>
      </dgm:t>
    </dgm:pt>
    <dgm:pt modelId="{DC06620D-6669-489A-A2D5-99B28A3BDDEF}">
      <dgm:prSet phldrT="[Text]"/>
      <dgm:spPr/>
      <dgm:t>
        <a:bodyPr/>
        <a:lstStyle/>
        <a:p>
          <a:r>
            <a:rPr lang="zh-CN" altLang="en-US" dirty="0"/>
            <a:t>网络体系结构</a:t>
          </a:r>
          <a:endParaRPr lang="en-US" dirty="0"/>
        </a:p>
      </dgm:t>
    </dgm:pt>
    <dgm:pt modelId="{628B98D6-F009-4272-86BD-5C49AD9F6721}" type="parTrans" cxnId="{B4E4D422-3A6A-4287-BFB2-83B2AAE13765}">
      <dgm:prSet/>
      <dgm:spPr/>
      <dgm:t>
        <a:bodyPr/>
        <a:lstStyle/>
        <a:p>
          <a:endParaRPr lang="en-US"/>
        </a:p>
      </dgm:t>
    </dgm:pt>
    <dgm:pt modelId="{BF06BEA1-BF79-43B2-9A49-CA9C8D7EEBBF}" type="sibTrans" cxnId="{B4E4D422-3A6A-4287-BFB2-83B2AAE13765}">
      <dgm:prSet/>
      <dgm:spPr/>
      <dgm:t>
        <a:bodyPr/>
        <a:lstStyle/>
        <a:p>
          <a:endParaRPr lang="en-US"/>
        </a:p>
      </dgm:t>
    </dgm:pt>
    <dgm:pt modelId="{3B45D128-6B7D-46B3-B10E-A3FCDBED2CB2}">
      <dgm:prSet phldrT="[Text]"/>
      <dgm:spPr/>
      <dgm:t>
        <a:bodyPr/>
        <a:lstStyle/>
        <a:p>
          <a:r>
            <a:rPr lang="zh-CN" altLang="en-US" dirty="0"/>
            <a:t>计算机网络各层及其协议的集合，就是计算机网络及其部件所应完成的功能的精确定义。</a:t>
          </a:r>
          <a:endParaRPr lang="en-US" altLang="en-US" dirty="0"/>
        </a:p>
      </dgm:t>
    </dgm:pt>
    <dgm:pt modelId="{750DADA6-5615-4950-9B4D-E122CEC03AE9}" type="parTrans" cxnId="{9AF59E6C-0921-4C0F-8954-30756362DDDE}">
      <dgm:prSet/>
      <dgm:spPr/>
      <dgm:t>
        <a:bodyPr/>
        <a:lstStyle/>
        <a:p>
          <a:endParaRPr lang="en-US"/>
        </a:p>
      </dgm:t>
    </dgm:pt>
    <dgm:pt modelId="{0F01A4F6-FB2B-43C2-A297-C1B84D961B3F}" type="sibTrans" cxnId="{9AF59E6C-0921-4C0F-8954-30756362DDDE}">
      <dgm:prSet/>
      <dgm:spPr/>
      <dgm:t>
        <a:bodyPr/>
        <a:lstStyle/>
        <a:p>
          <a:endParaRPr lang="en-US"/>
        </a:p>
      </dgm:t>
    </dgm:pt>
    <dgm:pt modelId="{FD690016-0FD4-43E6-A0AE-FF8EB9B71FBF}" type="pres">
      <dgm:prSet presAssocID="{8EACB1FC-DE41-422C-B46F-442FE457AA00}" presName="Name0" presStyleCnt="0">
        <dgm:presLayoutVars>
          <dgm:dir/>
          <dgm:animLvl val="lvl"/>
          <dgm:resizeHandles val="exact"/>
        </dgm:presLayoutVars>
      </dgm:prSet>
      <dgm:spPr/>
    </dgm:pt>
    <dgm:pt modelId="{4B16D40C-954D-4679-BFD7-5A7B42194AC5}" type="pres">
      <dgm:prSet presAssocID="{EEA0B049-821B-43AE-A9F3-BAD1E38E217B}" presName="linNode" presStyleCnt="0"/>
      <dgm:spPr/>
    </dgm:pt>
    <dgm:pt modelId="{B1D7D906-C6C4-41D6-B9F5-689E7BD73F70}" type="pres">
      <dgm:prSet presAssocID="{EEA0B049-821B-43AE-A9F3-BAD1E38E217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DEA62F4-CE83-4864-9631-0891BB281AA1}" type="pres">
      <dgm:prSet presAssocID="{EEA0B049-821B-43AE-A9F3-BAD1E38E217B}" presName="descendantText" presStyleLbl="alignAccFollowNode1" presStyleIdx="0" presStyleCnt="5">
        <dgm:presLayoutVars>
          <dgm:bulletEnabled val="1"/>
        </dgm:presLayoutVars>
      </dgm:prSet>
      <dgm:spPr/>
    </dgm:pt>
    <dgm:pt modelId="{B5A48EC7-E49C-49F1-BB63-9F4058FA33DC}" type="pres">
      <dgm:prSet presAssocID="{0E4762DD-D874-4C75-9863-BBE21C80D40B}" presName="sp" presStyleCnt="0"/>
      <dgm:spPr/>
    </dgm:pt>
    <dgm:pt modelId="{D53439F3-E7A8-451B-917E-BECB98C20313}" type="pres">
      <dgm:prSet presAssocID="{728B1D8E-881B-45D6-873F-2127538571FA}" presName="linNode" presStyleCnt="0"/>
      <dgm:spPr/>
    </dgm:pt>
    <dgm:pt modelId="{5522490F-1130-486B-8558-6AA359033272}" type="pres">
      <dgm:prSet presAssocID="{728B1D8E-881B-45D6-873F-2127538571F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9A1FFA9-F4F3-4965-8A48-4CB8EEA7E58F}" type="pres">
      <dgm:prSet presAssocID="{728B1D8E-881B-45D6-873F-2127538571FA}" presName="descendantText" presStyleLbl="alignAccFollowNode1" presStyleIdx="1" presStyleCnt="5">
        <dgm:presLayoutVars>
          <dgm:bulletEnabled val="1"/>
        </dgm:presLayoutVars>
      </dgm:prSet>
      <dgm:spPr/>
    </dgm:pt>
    <dgm:pt modelId="{08838067-6E2E-4E08-A3AB-A6D82D993A40}" type="pres">
      <dgm:prSet presAssocID="{B942511C-06DA-4BDE-B80A-71855B1E8A21}" presName="sp" presStyleCnt="0"/>
      <dgm:spPr/>
    </dgm:pt>
    <dgm:pt modelId="{18486180-925E-4698-B223-2BB2016D4D68}" type="pres">
      <dgm:prSet presAssocID="{7BFCE962-F3A2-4912-9E3F-361293EA5799}" presName="linNode" presStyleCnt="0"/>
      <dgm:spPr/>
    </dgm:pt>
    <dgm:pt modelId="{BB87F37B-481E-4435-B46B-E44D7DC3DF3C}" type="pres">
      <dgm:prSet presAssocID="{7BFCE962-F3A2-4912-9E3F-361293EA579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FC6B48F-90B6-442B-8FD0-493F510DDF90}" type="pres">
      <dgm:prSet presAssocID="{7BFCE962-F3A2-4912-9E3F-361293EA5799}" presName="descendantText" presStyleLbl="alignAccFollowNode1" presStyleIdx="2" presStyleCnt="5">
        <dgm:presLayoutVars>
          <dgm:bulletEnabled val="1"/>
        </dgm:presLayoutVars>
      </dgm:prSet>
      <dgm:spPr/>
    </dgm:pt>
    <dgm:pt modelId="{510E6833-7DED-4A95-BB53-DF1F93921EC5}" type="pres">
      <dgm:prSet presAssocID="{1D372791-9BEA-432B-B93F-340D417280CA}" presName="sp" presStyleCnt="0"/>
      <dgm:spPr/>
    </dgm:pt>
    <dgm:pt modelId="{7FBAA1E1-DBA7-43D1-A052-C368D238CA48}" type="pres">
      <dgm:prSet presAssocID="{C7D57738-2AB6-4850-8DE0-D92EAC4C63AE}" presName="linNode" presStyleCnt="0"/>
      <dgm:spPr/>
    </dgm:pt>
    <dgm:pt modelId="{A78F1124-0080-4221-9947-F10BB74730F8}" type="pres">
      <dgm:prSet presAssocID="{C7D57738-2AB6-4850-8DE0-D92EAC4C63A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92673A33-7DBE-476C-B81E-F28A13AB42BB}" type="pres">
      <dgm:prSet presAssocID="{C7D57738-2AB6-4850-8DE0-D92EAC4C63AE}" presName="descendantText" presStyleLbl="alignAccFollowNode1" presStyleIdx="3" presStyleCnt="5">
        <dgm:presLayoutVars>
          <dgm:bulletEnabled val="1"/>
        </dgm:presLayoutVars>
      </dgm:prSet>
      <dgm:spPr/>
    </dgm:pt>
    <dgm:pt modelId="{48E39FFA-A9EB-4805-A33D-E19B34FE00ED}" type="pres">
      <dgm:prSet presAssocID="{299E66B5-40A2-4F6A-B1C7-334863523203}" presName="sp" presStyleCnt="0"/>
      <dgm:spPr/>
    </dgm:pt>
    <dgm:pt modelId="{74C3BA28-C5B2-44D2-B2CC-A5DAA303032E}" type="pres">
      <dgm:prSet presAssocID="{DC06620D-6669-489A-A2D5-99B28A3BDDEF}" presName="linNode" presStyleCnt="0"/>
      <dgm:spPr/>
    </dgm:pt>
    <dgm:pt modelId="{F1F7F492-178F-4E47-AA98-458BFE2D8EB7}" type="pres">
      <dgm:prSet presAssocID="{DC06620D-6669-489A-A2D5-99B28A3BDDEF}" presName="parentText" presStyleLbl="node1" presStyleIdx="4" presStyleCnt="5" custScaleY="253849" custLinFactNeighborX="-408">
        <dgm:presLayoutVars>
          <dgm:chMax val="1"/>
          <dgm:bulletEnabled val="1"/>
        </dgm:presLayoutVars>
      </dgm:prSet>
      <dgm:spPr/>
    </dgm:pt>
    <dgm:pt modelId="{9A3A968D-7C05-4D82-BC5A-DD4008D9EEE3}" type="pres">
      <dgm:prSet presAssocID="{DC06620D-6669-489A-A2D5-99B28A3BDDEF}" presName="descendantText" presStyleLbl="alignAccFollowNode1" presStyleIdx="4" presStyleCnt="5" custScaleY="263756">
        <dgm:presLayoutVars>
          <dgm:bulletEnabled val="1"/>
        </dgm:presLayoutVars>
      </dgm:prSet>
      <dgm:spPr/>
    </dgm:pt>
  </dgm:ptLst>
  <dgm:cxnLst>
    <dgm:cxn modelId="{C19AB614-67C1-4484-828F-D49D19854D1A}" type="presOf" srcId="{EEA0B049-821B-43AE-A9F3-BAD1E38E217B}" destId="{B1D7D906-C6C4-41D6-B9F5-689E7BD73F70}" srcOrd="0" destOrd="0" presId="urn:microsoft.com/office/officeart/2005/8/layout/vList5"/>
    <dgm:cxn modelId="{CA320816-269C-4F6D-982D-261DA522453A}" srcId="{8EACB1FC-DE41-422C-B46F-442FE457AA00}" destId="{EEA0B049-821B-43AE-A9F3-BAD1E38E217B}" srcOrd="0" destOrd="0" parTransId="{F19DFFA5-E0EB-4D06-AE35-89BA691B05EB}" sibTransId="{0E4762DD-D874-4C75-9863-BBE21C80D40B}"/>
    <dgm:cxn modelId="{688E361C-E532-4891-9286-4E122A30AB0C}" srcId="{8EACB1FC-DE41-422C-B46F-442FE457AA00}" destId="{C7D57738-2AB6-4850-8DE0-D92EAC4C63AE}" srcOrd="3" destOrd="0" parTransId="{92E2BFE9-E19E-4D56-B40F-EAEA23E9636A}" sibTransId="{299E66B5-40A2-4F6A-B1C7-334863523203}"/>
    <dgm:cxn modelId="{941C9B21-2C80-4B25-B66B-A19B1C8188C6}" srcId="{8EACB1FC-DE41-422C-B46F-442FE457AA00}" destId="{7BFCE962-F3A2-4912-9E3F-361293EA5799}" srcOrd="2" destOrd="0" parTransId="{098D5869-FE4C-4B85-A261-4792BDC907EF}" sibTransId="{1D372791-9BEA-432B-B93F-340D417280CA}"/>
    <dgm:cxn modelId="{B4E4D422-3A6A-4287-BFB2-83B2AAE13765}" srcId="{8EACB1FC-DE41-422C-B46F-442FE457AA00}" destId="{DC06620D-6669-489A-A2D5-99B28A3BDDEF}" srcOrd="4" destOrd="0" parTransId="{628B98D6-F009-4272-86BD-5C49AD9F6721}" sibTransId="{BF06BEA1-BF79-43B2-9A49-CA9C8D7EEBBF}"/>
    <dgm:cxn modelId="{6DC68B32-C110-4F09-9A9C-05D9530912FB}" type="presOf" srcId="{5EF4FBFF-B38E-44AE-B753-206D71C0C29F}" destId="{7DEA62F4-CE83-4864-9631-0891BB281AA1}" srcOrd="0" destOrd="0" presId="urn:microsoft.com/office/officeart/2005/8/layout/vList5"/>
    <dgm:cxn modelId="{389A9D5E-7DC8-4C1E-868F-55374E060351}" type="presOf" srcId="{7BFCE962-F3A2-4912-9E3F-361293EA5799}" destId="{BB87F37B-481E-4435-B46B-E44D7DC3DF3C}" srcOrd="0" destOrd="0" presId="urn:microsoft.com/office/officeart/2005/8/layout/vList5"/>
    <dgm:cxn modelId="{9AF59E6C-0921-4C0F-8954-30756362DDDE}" srcId="{DC06620D-6669-489A-A2D5-99B28A3BDDEF}" destId="{3B45D128-6B7D-46B3-B10E-A3FCDBED2CB2}" srcOrd="0" destOrd="0" parTransId="{750DADA6-5615-4950-9B4D-E122CEC03AE9}" sibTransId="{0F01A4F6-FB2B-43C2-A297-C1B84D961B3F}"/>
    <dgm:cxn modelId="{67D8EE54-5A86-4E43-8D33-E45E860D140B}" srcId="{C7D57738-2AB6-4850-8DE0-D92EAC4C63AE}" destId="{1C21B26C-5CAF-4FA2-9DBC-B544433D5664}" srcOrd="0" destOrd="0" parTransId="{8C4B8746-D7A3-42CD-9548-E2C1D0B7E674}" sibTransId="{4823994B-93B4-4B2E-9FFF-A6F3613504A8}"/>
    <dgm:cxn modelId="{E2353F80-45B1-40C9-A4B3-366A2B63B45D}" srcId="{7BFCE962-F3A2-4912-9E3F-361293EA5799}" destId="{62BA0BC9-7BDC-4A72-86C6-5FCA7A7D41C8}" srcOrd="0" destOrd="0" parTransId="{5D7911C3-82FB-4603-A429-9E8DF2B5B9B6}" sibTransId="{BEFA058D-C082-4A17-898A-09130617D6FA}"/>
    <dgm:cxn modelId="{91DA6886-B095-479E-A668-FF298892348D}" type="presOf" srcId="{62BA0BC9-7BDC-4A72-86C6-5FCA7A7D41C8}" destId="{EFC6B48F-90B6-442B-8FD0-493F510DDF90}" srcOrd="0" destOrd="0" presId="urn:microsoft.com/office/officeart/2005/8/layout/vList5"/>
    <dgm:cxn modelId="{7E1F859D-53DD-4A78-BC9C-B47EF96F7775}" type="presOf" srcId="{C7D57738-2AB6-4850-8DE0-D92EAC4C63AE}" destId="{A78F1124-0080-4221-9947-F10BB74730F8}" srcOrd="0" destOrd="0" presId="urn:microsoft.com/office/officeart/2005/8/layout/vList5"/>
    <dgm:cxn modelId="{380D7E9F-598B-4FAD-B5D4-AFCD5BB19FB4}" type="presOf" srcId="{728B1D8E-881B-45D6-873F-2127538571FA}" destId="{5522490F-1130-486B-8558-6AA359033272}" srcOrd="0" destOrd="0" presId="urn:microsoft.com/office/officeart/2005/8/layout/vList5"/>
    <dgm:cxn modelId="{FA63B1A1-E5C3-4387-973C-63A3569C2D34}" type="presOf" srcId="{3B45D128-6B7D-46B3-B10E-A3FCDBED2CB2}" destId="{9A3A968D-7C05-4D82-BC5A-DD4008D9EEE3}" srcOrd="0" destOrd="0" presId="urn:microsoft.com/office/officeart/2005/8/layout/vList5"/>
    <dgm:cxn modelId="{F5C471BB-F7E4-4312-B630-AB1F573392A4}" type="presOf" srcId="{1C21B26C-5CAF-4FA2-9DBC-B544433D5664}" destId="{92673A33-7DBE-476C-B81E-F28A13AB42BB}" srcOrd="0" destOrd="0" presId="urn:microsoft.com/office/officeart/2005/8/layout/vList5"/>
    <dgm:cxn modelId="{219EA9BC-7309-4C0C-8ED7-9D1A71E1ED43}" srcId="{8EACB1FC-DE41-422C-B46F-442FE457AA00}" destId="{728B1D8E-881B-45D6-873F-2127538571FA}" srcOrd="1" destOrd="0" parTransId="{164397CD-4DE9-4BBE-91B2-24EF0E430CA4}" sibTransId="{B942511C-06DA-4BDE-B80A-71855B1E8A21}"/>
    <dgm:cxn modelId="{D4D8A0D2-2CFE-4711-A82E-6E141A62BC76}" type="presOf" srcId="{919AC9B1-883E-442A-9433-65F25B7CA53B}" destId="{59A1FFA9-F4F3-4965-8A48-4CB8EEA7E58F}" srcOrd="0" destOrd="0" presId="urn:microsoft.com/office/officeart/2005/8/layout/vList5"/>
    <dgm:cxn modelId="{586FC3DE-328E-4959-A40B-8ABBD6BFCE0A}" srcId="{EEA0B049-821B-43AE-A9F3-BAD1E38E217B}" destId="{5EF4FBFF-B38E-44AE-B753-206D71C0C29F}" srcOrd="0" destOrd="0" parTransId="{979DD6B3-EBE2-4C07-AAF2-0709736D7D88}" sibTransId="{C85AE9F3-462F-4E35-8B34-A91DD97ECAE3}"/>
    <dgm:cxn modelId="{8CBC5DE9-EEDA-4D16-AC79-F52436C21501}" type="presOf" srcId="{8EACB1FC-DE41-422C-B46F-442FE457AA00}" destId="{FD690016-0FD4-43E6-A0AE-FF8EB9B71FBF}" srcOrd="0" destOrd="0" presId="urn:microsoft.com/office/officeart/2005/8/layout/vList5"/>
    <dgm:cxn modelId="{D5BDB3EC-BFF8-4E33-9F5D-D5EA99CF8D2E}" srcId="{728B1D8E-881B-45D6-873F-2127538571FA}" destId="{919AC9B1-883E-442A-9433-65F25B7CA53B}" srcOrd="0" destOrd="0" parTransId="{208DDF2E-BA83-4F8C-BA4B-88E8989DE28F}" sibTransId="{F69B8C0B-57FA-4BE7-BCE6-3B96EB8499BA}"/>
    <dgm:cxn modelId="{9C8FDAF2-9D30-46AD-BF90-E9C1E5F031A6}" type="presOf" srcId="{DC06620D-6669-489A-A2D5-99B28A3BDDEF}" destId="{F1F7F492-178F-4E47-AA98-458BFE2D8EB7}" srcOrd="0" destOrd="0" presId="urn:microsoft.com/office/officeart/2005/8/layout/vList5"/>
    <dgm:cxn modelId="{FD5B238A-595A-426E-A33F-87195DA35768}" type="presParOf" srcId="{FD690016-0FD4-43E6-A0AE-FF8EB9B71FBF}" destId="{4B16D40C-954D-4679-BFD7-5A7B42194AC5}" srcOrd="0" destOrd="0" presId="urn:microsoft.com/office/officeart/2005/8/layout/vList5"/>
    <dgm:cxn modelId="{7BF5DDF7-2178-4E86-8C4A-820D55D9428F}" type="presParOf" srcId="{4B16D40C-954D-4679-BFD7-5A7B42194AC5}" destId="{B1D7D906-C6C4-41D6-B9F5-689E7BD73F70}" srcOrd="0" destOrd="0" presId="urn:microsoft.com/office/officeart/2005/8/layout/vList5"/>
    <dgm:cxn modelId="{A324C722-657E-4CDE-B6B5-6A3E969FF9C8}" type="presParOf" srcId="{4B16D40C-954D-4679-BFD7-5A7B42194AC5}" destId="{7DEA62F4-CE83-4864-9631-0891BB281AA1}" srcOrd="1" destOrd="0" presId="urn:microsoft.com/office/officeart/2005/8/layout/vList5"/>
    <dgm:cxn modelId="{966C7C5C-A5A8-4CC5-971F-0F7D5CB6CF56}" type="presParOf" srcId="{FD690016-0FD4-43E6-A0AE-FF8EB9B71FBF}" destId="{B5A48EC7-E49C-49F1-BB63-9F4058FA33DC}" srcOrd="1" destOrd="0" presId="urn:microsoft.com/office/officeart/2005/8/layout/vList5"/>
    <dgm:cxn modelId="{083D8EE1-18A9-4496-81A0-441CEFF5B9C9}" type="presParOf" srcId="{FD690016-0FD4-43E6-A0AE-FF8EB9B71FBF}" destId="{D53439F3-E7A8-451B-917E-BECB98C20313}" srcOrd="2" destOrd="0" presId="urn:microsoft.com/office/officeart/2005/8/layout/vList5"/>
    <dgm:cxn modelId="{422EDA2F-9AA7-4A84-B016-7559076C9606}" type="presParOf" srcId="{D53439F3-E7A8-451B-917E-BECB98C20313}" destId="{5522490F-1130-486B-8558-6AA359033272}" srcOrd="0" destOrd="0" presId="urn:microsoft.com/office/officeart/2005/8/layout/vList5"/>
    <dgm:cxn modelId="{5301F05A-AEC2-47D8-8F03-5A1A3A76BF96}" type="presParOf" srcId="{D53439F3-E7A8-451B-917E-BECB98C20313}" destId="{59A1FFA9-F4F3-4965-8A48-4CB8EEA7E58F}" srcOrd="1" destOrd="0" presId="urn:microsoft.com/office/officeart/2005/8/layout/vList5"/>
    <dgm:cxn modelId="{4998EC18-82CA-4729-95A3-6047150D661E}" type="presParOf" srcId="{FD690016-0FD4-43E6-A0AE-FF8EB9B71FBF}" destId="{08838067-6E2E-4E08-A3AB-A6D82D993A40}" srcOrd="3" destOrd="0" presId="urn:microsoft.com/office/officeart/2005/8/layout/vList5"/>
    <dgm:cxn modelId="{A864622E-F981-46B2-9226-2DA40F8E2C5B}" type="presParOf" srcId="{FD690016-0FD4-43E6-A0AE-FF8EB9B71FBF}" destId="{18486180-925E-4698-B223-2BB2016D4D68}" srcOrd="4" destOrd="0" presId="urn:microsoft.com/office/officeart/2005/8/layout/vList5"/>
    <dgm:cxn modelId="{7E535219-8DE7-4E5C-9756-AFAC9C8D3397}" type="presParOf" srcId="{18486180-925E-4698-B223-2BB2016D4D68}" destId="{BB87F37B-481E-4435-B46B-E44D7DC3DF3C}" srcOrd="0" destOrd="0" presId="urn:microsoft.com/office/officeart/2005/8/layout/vList5"/>
    <dgm:cxn modelId="{44BC78BC-0FBE-45A7-978A-65E727E1FC11}" type="presParOf" srcId="{18486180-925E-4698-B223-2BB2016D4D68}" destId="{EFC6B48F-90B6-442B-8FD0-493F510DDF90}" srcOrd="1" destOrd="0" presId="urn:microsoft.com/office/officeart/2005/8/layout/vList5"/>
    <dgm:cxn modelId="{89C0441B-21AE-4446-B1C9-879C7A2BA967}" type="presParOf" srcId="{FD690016-0FD4-43E6-A0AE-FF8EB9B71FBF}" destId="{510E6833-7DED-4A95-BB53-DF1F93921EC5}" srcOrd="5" destOrd="0" presId="urn:microsoft.com/office/officeart/2005/8/layout/vList5"/>
    <dgm:cxn modelId="{BFF9C5A3-4141-46EA-AF08-2B0B68D41860}" type="presParOf" srcId="{FD690016-0FD4-43E6-A0AE-FF8EB9B71FBF}" destId="{7FBAA1E1-DBA7-43D1-A052-C368D238CA48}" srcOrd="6" destOrd="0" presId="urn:microsoft.com/office/officeart/2005/8/layout/vList5"/>
    <dgm:cxn modelId="{0D1469E1-D637-4707-A9D8-3AAF7CAFD6F5}" type="presParOf" srcId="{7FBAA1E1-DBA7-43D1-A052-C368D238CA48}" destId="{A78F1124-0080-4221-9947-F10BB74730F8}" srcOrd="0" destOrd="0" presId="urn:microsoft.com/office/officeart/2005/8/layout/vList5"/>
    <dgm:cxn modelId="{B3FF9675-26F8-4222-AC08-0E08C7EB19C2}" type="presParOf" srcId="{7FBAA1E1-DBA7-43D1-A052-C368D238CA48}" destId="{92673A33-7DBE-476C-B81E-F28A13AB42BB}" srcOrd="1" destOrd="0" presId="urn:microsoft.com/office/officeart/2005/8/layout/vList5"/>
    <dgm:cxn modelId="{26BDEFB7-1AC9-4C9F-B594-8047391135BB}" type="presParOf" srcId="{FD690016-0FD4-43E6-A0AE-FF8EB9B71FBF}" destId="{48E39FFA-A9EB-4805-A33D-E19B34FE00ED}" srcOrd="7" destOrd="0" presId="urn:microsoft.com/office/officeart/2005/8/layout/vList5"/>
    <dgm:cxn modelId="{A6BCEF9E-2A0E-4316-8C06-BFC22CDF2670}" type="presParOf" srcId="{FD690016-0FD4-43E6-A0AE-FF8EB9B71FBF}" destId="{74C3BA28-C5B2-44D2-B2CC-A5DAA303032E}" srcOrd="8" destOrd="0" presId="urn:microsoft.com/office/officeart/2005/8/layout/vList5"/>
    <dgm:cxn modelId="{E1BAC6B9-D04D-4E22-94D9-98A453C52D33}" type="presParOf" srcId="{74C3BA28-C5B2-44D2-B2CC-A5DAA303032E}" destId="{F1F7F492-178F-4E47-AA98-458BFE2D8EB7}" srcOrd="0" destOrd="0" presId="urn:microsoft.com/office/officeart/2005/8/layout/vList5"/>
    <dgm:cxn modelId="{3B202E79-25F6-4717-8D42-DD16DAAE6C74}" type="presParOf" srcId="{74C3BA28-C5B2-44D2-B2CC-A5DAA303032E}" destId="{9A3A968D-7C05-4D82-BC5A-DD4008D9EEE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A62F4-CE83-4864-9631-0891BB281AA1}">
      <dsp:nvSpPr>
        <dsp:cNvPr id="0" name=""/>
        <dsp:cNvSpPr/>
      </dsp:nvSpPr>
      <dsp:spPr>
        <a:xfrm rot="5400000">
          <a:off x="4722033" y="-2037852"/>
          <a:ext cx="465812" cy="46634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国际标准化组织</a:t>
          </a:r>
          <a:endParaRPr lang="en-US" sz="2200" kern="1200" dirty="0"/>
        </a:p>
      </dsp:txBody>
      <dsp:txXfrm rot="-5400000">
        <a:off x="2623204" y="83716"/>
        <a:ext cx="4640733" cy="420334"/>
      </dsp:txXfrm>
    </dsp:sp>
    <dsp:sp modelId="{B1D7D906-C6C4-41D6-B9F5-689E7BD73F70}">
      <dsp:nvSpPr>
        <dsp:cNvPr id="0" name=""/>
        <dsp:cNvSpPr/>
      </dsp:nvSpPr>
      <dsp:spPr>
        <a:xfrm>
          <a:off x="0" y="2751"/>
          <a:ext cx="2623203" cy="582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ISO</a:t>
          </a:r>
        </a:p>
      </dsp:txBody>
      <dsp:txXfrm>
        <a:off x="28424" y="31175"/>
        <a:ext cx="2566355" cy="525417"/>
      </dsp:txXfrm>
    </dsp:sp>
    <dsp:sp modelId="{59A1FFA9-F4F3-4965-8A48-4CB8EEA7E58F}">
      <dsp:nvSpPr>
        <dsp:cNvPr id="0" name=""/>
        <dsp:cNvSpPr/>
      </dsp:nvSpPr>
      <dsp:spPr>
        <a:xfrm rot="5400000">
          <a:off x="4722033" y="-1426474"/>
          <a:ext cx="465812" cy="46634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互联网法律上的国际标准</a:t>
          </a:r>
          <a:endParaRPr lang="en-US" sz="2200" kern="1200" dirty="0"/>
        </a:p>
      </dsp:txBody>
      <dsp:txXfrm rot="-5400000">
        <a:off x="2623204" y="695094"/>
        <a:ext cx="4640733" cy="420334"/>
      </dsp:txXfrm>
    </dsp:sp>
    <dsp:sp modelId="{5522490F-1130-486B-8558-6AA359033272}">
      <dsp:nvSpPr>
        <dsp:cNvPr id="0" name=""/>
        <dsp:cNvSpPr/>
      </dsp:nvSpPr>
      <dsp:spPr>
        <a:xfrm>
          <a:off x="0" y="614129"/>
          <a:ext cx="2623203" cy="582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OSI/RM</a:t>
          </a:r>
        </a:p>
      </dsp:txBody>
      <dsp:txXfrm>
        <a:off x="28424" y="642553"/>
        <a:ext cx="2566355" cy="525417"/>
      </dsp:txXfrm>
    </dsp:sp>
    <dsp:sp modelId="{EFC6B48F-90B6-442B-8FD0-493F510DDF90}">
      <dsp:nvSpPr>
        <dsp:cNvPr id="0" name=""/>
        <dsp:cNvSpPr/>
      </dsp:nvSpPr>
      <dsp:spPr>
        <a:xfrm rot="5400000">
          <a:off x="4722033" y="-815095"/>
          <a:ext cx="465812" cy="46634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因特网事实上的国际标准</a:t>
          </a:r>
          <a:endParaRPr lang="en-US" sz="2200" kern="1200" dirty="0"/>
        </a:p>
      </dsp:txBody>
      <dsp:txXfrm rot="-5400000">
        <a:off x="2623204" y="1306473"/>
        <a:ext cx="4640733" cy="420334"/>
      </dsp:txXfrm>
    </dsp:sp>
    <dsp:sp modelId="{BB87F37B-481E-4435-B46B-E44D7DC3DF3C}">
      <dsp:nvSpPr>
        <dsp:cNvPr id="0" name=""/>
        <dsp:cNvSpPr/>
      </dsp:nvSpPr>
      <dsp:spPr>
        <a:xfrm>
          <a:off x="0" y="1225508"/>
          <a:ext cx="2623203" cy="582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TCP/IP</a:t>
          </a:r>
          <a:r>
            <a:rPr lang="zh-CN" altLang="en-US" sz="2200" kern="1200" dirty="0"/>
            <a:t> </a:t>
          </a:r>
          <a:r>
            <a:rPr lang="en-US" altLang="zh-CN" sz="2200" kern="1200" dirty="0"/>
            <a:t>Suite</a:t>
          </a:r>
          <a:endParaRPr lang="en-US" sz="2200" kern="1200" dirty="0"/>
        </a:p>
      </dsp:txBody>
      <dsp:txXfrm>
        <a:off x="28424" y="1253932"/>
        <a:ext cx="2566355" cy="525417"/>
      </dsp:txXfrm>
    </dsp:sp>
    <dsp:sp modelId="{92673A33-7DBE-476C-B81E-F28A13AB42BB}">
      <dsp:nvSpPr>
        <dsp:cNvPr id="0" name=""/>
        <dsp:cNvSpPr/>
      </dsp:nvSpPr>
      <dsp:spPr>
        <a:xfrm rot="5400000">
          <a:off x="4722033" y="-203717"/>
          <a:ext cx="465812" cy="46634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数据交换遵守的规则、标准或约定</a:t>
          </a:r>
          <a:endParaRPr lang="en-US" sz="2200" kern="1200" dirty="0"/>
        </a:p>
      </dsp:txBody>
      <dsp:txXfrm rot="-5400000">
        <a:off x="2623204" y="1917851"/>
        <a:ext cx="4640733" cy="420334"/>
      </dsp:txXfrm>
    </dsp:sp>
    <dsp:sp modelId="{A78F1124-0080-4221-9947-F10BB74730F8}">
      <dsp:nvSpPr>
        <dsp:cNvPr id="0" name=""/>
        <dsp:cNvSpPr/>
      </dsp:nvSpPr>
      <dsp:spPr>
        <a:xfrm>
          <a:off x="0" y="1836886"/>
          <a:ext cx="2623203" cy="582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Network Protocols</a:t>
          </a:r>
        </a:p>
      </dsp:txBody>
      <dsp:txXfrm>
        <a:off x="28424" y="1865310"/>
        <a:ext cx="2566355" cy="525417"/>
      </dsp:txXfrm>
    </dsp:sp>
    <dsp:sp modelId="{9A3A968D-7C05-4D82-BC5A-DD4008D9EEE3}">
      <dsp:nvSpPr>
        <dsp:cNvPr id="0" name=""/>
        <dsp:cNvSpPr/>
      </dsp:nvSpPr>
      <dsp:spPr>
        <a:xfrm rot="5400000">
          <a:off x="4335797" y="857842"/>
          <a:ext cx="1228607" cy="46589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计算机网络各层及其协议的集合，就是计算机网络及其部件所应完成的功能的精确定义。</a:t>
          </a:r>
          <a:endParaRPr lang="en-US" altLang="en-US" sz="2200" kern="1200" dirty="0"/>
        </a:p>
      </dsp:txBody>
      <dsp:txXfrm rot="-5400000">
        <a:off x="2620642" y="2632973"/>
        <a:ext cx="4598942" cy="1108655"/>
      </dsp:txXfrm>
    </dsp:sp>
    <dsp:sp modelId="{F1F7F492-178F-4E47-AA98-458BFE2D8EB7}">
      <dsp:nvSpPr>
        <dsp:cNvPr id="0" name=""/>
        <dsp:cNvSpPr/>
      </dsp:nvSpPr>
      <dsp:spPr>
        <a:xfrm>
          <a:off x="0" y="2448264"/>
          <a:ext cx="2620641" cy="14780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网络体系结构</a:t>
          </a:r>
          <a:endParaRPr lang="en-US" sz="2200" kern="1200" dirty="0"/>
        </a:p>
      </dsp:txBody>
      <dsp:txXfrm>
        <a:off x="72154" y="2520418"/>
        <a:ext cx="2476333" cy="1333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FBC21317-EF55-4408-815A-24F291C45C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95ECC194-C9E5-42EF-81B2-5513361DB05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72A38BA-8F06-4393-8BFE-64CC9F5B5F4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9" name="Rectangle 5">
            <a:extLst>
              <a:ext uri="{FF2B5EF4-FFF2-40B4-BE49-F238E27FC236}">
                <a16:creationId xmlns:a16="http://schemas.microsoft.com/office/drawing/2014/main" id="{33F9BAAE-ECF6-4181-B947-4F356C18DFC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5110" name="Rectangle 6">
            <a:extLst>
              <a:ext uri="{FF2B5EF4-FFF2-40B4-BE49-F238E27FC236}">
                <a16:creationId xmlns:a16="http://schemas.microsoft.com/office/drawing/2014/main" id="{03AF0676-1C4C-4CAD-9F0C-7958BAC244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>
            <a:extLst>
              <a:ext uri="{FF2B5EF4-FFF2-40B4-BE49-F238E27FC236}">
                <a16:creationId xmlns:a16="http://schemas.microsoft.com/office/drawing/2014/main" id="{52814399-B1DE-491F-ADF3-B0BD8060C5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2A4E9CA-876E-4DC8-BD96-A7F1653EB5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90B56917-837C-41A4-AB3D-BA73FCEA77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23E608-291B-4E8F-86E7-5F43816E47C0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D80E8DB-FC20-434E-B57B-8735C304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A5C8831-2417-4C71-B060-0672B4C94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8342470C-0E4D-40AB-BCA9-38945874BB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57DC6B-DFEE-4ECF-97ED-4540073E6538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A8ED388-2F47-43DA-92DA-77C5BC5E32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0D9760D-9DC1-4896-9966-5FE2E9D87A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65500DD1-9E40-46E1-BDF2-3A86196D38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F572125-6A0E-47BF-A70C-1F1E5ABB0AC3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F32971A-EFFA-412D-B8D8-6E98F7F6A0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E6F1B58F-863F-40EA-9D37-7A084BB73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962CF0CA-A73E-4715-AE73-B50FC3D6C8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9A07ED-695B-4C2D-B998-F99609F39CF5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F36845C-4823-4DED-995C-4622F8EB36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6F93990-EF06-454A-83BD-41983765F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8D2212FB-8E96-4D0F-A921-18C6F0E682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5502A3-84BB-4219-9AB5-55EA313B34B0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CCD736F-8671-43C0-A1BA-A42B8FD13D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70EC298-ACFB-467C-AFD8-AC74A6430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defTabSz="762000"/>
            <a:endParaRPr kumimoji="1" lang="en-US" altLang="zh-CN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A4D5B18-B5C6-46AC-93D5-9F3B640F16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53786D-F3BB-402F-AD78-B72CBF96DD5D}" type="slidenum">
              <a:rPr lang="en-US" altLang="zh-CN" smtClean="0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554D476-83FB-4695-9F9B-1F65A2B6CA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D7BF9EA-9B7A-4CA0-AA27-14593E8DC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29A7D911-8144-4BA5-8371-A62DE43A5F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4107072-8090-4AF1-AEE8-BDA786A3612B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1D6C3F5-DB2D-4F85-8BEE-DF9DD43A4A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41A252C-F318-4E58-BF49-01FDF40A4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762000"/>
            <a:endParaRPr kumimoji="1" lang="en-US" altLang="zh-CN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1B3E951D-A8E1-46F3-8263-EFF9033AFD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0767AD-E6CB-4F2A-998D-77B1F1786561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ADA033D-FC87-4316-B92D-923F0BCADB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BBFD3B4-58D5-4962-8009-505DE2235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ABDE4779-07AE-4706-8F04-9AEBE8EC28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E48579-8D71-4689-822A-4AFF31ED9347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4267EEE-9198-4683-8763-EA5D7D22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082EEDC4-767D-4585-BFAC-1ADFCFEC7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4510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402921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491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491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699358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CC5693A9-88EE-4001-9876-37D82BBA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>
            <a:extLst>
              <a:ext uri="{FF2B5EF4-FFF2-40B4-BE49-F238E27FC236}">
                <a16:creationId xmlns:a16="http://schemas.microsoft.com/office/drawing/2014/main" id="{400AD897-140B-47EA-89B7-50A702C6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chemeClr val="accent1">
                    <a:tint val="20000"/>
                  </a:schemeClr>
                </a:solidFill>
                <a:latin typeface="Arial" pitchFamily="34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6" name="灯片编号占位符 26">
            <a:extLst>
              <a:ext uri="{FF2B5EF4-FFF2-40B4-BE49-F238E27FC236}">
                <a16:creationId xmlns:a16="http://schemas.microsoft.com/office/drawing/2014/main" id="{3BA77EFF-25DA-4EA0-A16C-E2C13B08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655751C-885F-4266-B427-130E560A0F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0440"/>
      </p:ext>
    </p:extLst>
  </p:cSld>
  <p:clrMapOvr>
    <a:masterClrMapping/>
  </p:clrMapOvr>
  <p:transition spd="med"/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38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02593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6230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1075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5213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39067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27934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22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3014479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5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54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2612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491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491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6714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065667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1075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2982178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6947564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531838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22071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857984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775020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>
            <a:extLst>
              <a:ext uri="{FF2B5EF4-FFF2-40B4-BE49-F238E27FC236}">
                <a16:creationId xmlns:a16="http://schemas.microsoft.com/office/drawing/2014/main" id="{98507C3C-BBE9-4E7E-B8FE-BB02F92DA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计算机网络</a:t>
            </a:r>
          </a:p>
        </p:txBody>
      </p:sp>
      <p:sp>
        <p:nvSpPr>
          <p:cNvPr id="1027" name="Rectangle 12">
            <a:extLst>
              <a:ext uri="{FF2B5EF4-FFF2-40B4-BE49-F238E27FC236}">
                <a16:creationId xmlns:a16="http://schemas.microsoft.com/office/drawing/2014/main" id="{FFF1B9A6-C7FA-4DE9-B6B5-FE07E8108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5" r:id="rId1"/>
    <p:sldLayoutId id="2147484615" r:id="rId2"/>
    <p:sldLayoutId id="2147484616" r:id="rId3"/>
    <p:sldLayoutId id="2147484617" r:id="rId4"/>
    <p:sldLayoutId id="2147484618" r:id="rId5"/>
    <p:sldLayoutId id="2147484619" r:id="rId6"/>
    <p:sldLayoutId id="2147484620" r:id="rId7"/>
    <p:sldLayoutId id="2147484621" r:id="rId8"/>
    <p:sldLayoutId id="2147484622" r:id="rId9"/>
    <p:sldLayoutId id="2147484623" r:id="rId10"/>
    <p:sldLayoutId id="2147484624" r:id="rId11"/>
    <p:sldLayoutId id="2147484636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12700" algn="l" rtl="0" eaLnBrk="0" fontAlgn="base" hangingPunct="0">
        <a:spcBef>
          <a:spcPct val="20000"/>
        </a:spcBef>
        <a:spcAft>
          <a:spcPct val="0"/>
        </a:spcAft>
        <a:buClr>
          <a:srgbClr val="1C1C1C"/>
        </a:buClr>
        <a:buFont typeface="Wingdings" panose="05000000000000000000" pitchFamily="2" charset="2"/>
        <a:buChar char="•"/>
        <a:defRPr sz="1600" b="1">
          <a:solidFill>
            <a:srgbClr val="1C1C1C"/>
          </a:solidFill>
          <a:latin typeface="+mn-lt"/>
          <a:ea typeface="+mn-ea"/>
          <a:cs typeface="+mn-cs"/>
        </a:defRPr>
      </a:lvl1pPr>
      <a:lvl2pPr marL="820738" indent="-79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rgbClr val="1C1C1C"/>
          </a:solidFill>
          <a:latin typeface="+mn-lt"/>
          <a:ea typeface="+mn-ea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1C1C1C"/>
          </a:solidFill>
          <a:latin typeface="+mn-lt"/>
          <a:ea typeface="+mn-ea"/>
        </a:defRPr>
      </a:lvl3pPr>
      <a:lvl4pPr marL="1612900" indent="-2413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1C1C1C"/>
          </a:solidFill>
          <a:latin typeface="+mn-lt"/>
          <a:ea typeface="+mn-ea"/>
        </a:defRPr>
      </a:lvl4pPr>
      <a:lvl5pPr marL="1968500" indent="-1397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5pPr>
      <a:lvl6pPr marL="24257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6pPr>
      <a:lvl7pPr marL="28829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7pPr>
      <a:lvl8pPr marL="33401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8pPr>
      <a:lvl9pPr marL="37973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">
            <a:extLst>
              <a:ext uri="{FF2B5EF4-FFF2-40B4-BE49-F238E27FC236}">
                <a16:creationId xmlns:a16="http://schemas.microsoft.com/office/drawing/2014/main" id="{F42DA2EB-8660-41FF-8140-304855D3B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计算机网络</a:t>
            </a:r>
          </a:p>
        </p:txBody>
      </p:sp>
      <p:sp>
        <p:nvSpPr>
          <p:cNvPr id="2051" name="Rectangle 12">
            <a:extLst>
              <a:ext uri="{FF2B5EF4-FFF2-40B4-BE49-F238E27FC236}">
                <a16:creationId xmlns:a16="http://schemas.microsoft.com/office/drawing/2014/main" id="{B9D17221-5BDA-4F74-A9D5-1E3D0EBED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7" r:id="rId1"/>
    <p:sldLayoutId id="2147484625" r:id="rId2"/>
    <p:sldLayoutId id="2147484626" r:id="rId3"/>
    <p:sldLayoutId id="2147484627" r:id="rId4"/>
    <p:sldLayoutId id="2147484628" r:id="rId5"/>
    <p:sldLayoutId id="2147484629" r:id="rId6"/>
    <p:sldLayoutId id="2147484630" r:id="rId7"/>
    <p:sldLayoutId id="2147484631" r:id="rId8"/>
    <p:sldLayoutId id="2147484632" r:id="rId9"/>
    <p:sldLayoutId id="2147484633" r:id="rId10"/>
    <p:sldLayoutId id="214748463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12700" algn="l" rtl="0" eaLnBrk="0" fontAlgn="base" hangingPunct="0">
        <a:spcBef>
          <a:spcPct val="20000"/>
        </a:spcBef>
        <a:spcAft>
          <a:spcPct val="0"/>
        </a:spcAft>
        <a:buClr>
          <a:srgbClr val="1C1C1C"/>
        </a:buClr>
        <a:buFont typeface="Wingdings" panose="05000000000000000000" pitchFamily="2" charset="2"/>
        <a:buChar char="•"/>
        <a:defRPr sz="1600" b="1">
          <a:solidFill>
            <a:srgbClr val="1C1C1C"/>
          </a:solidFill>
          <a:latin typeface="+mn-lt"/>
          <a:ea typeface="+mn-ea"/>
          <a:cs typeface="+mn-cs"/>
        </a:defRPr>
      </a:lvl1pPr>
      <a:lvl2pPr marL="820738" indent="-79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rgbClr val="1C1C1C"/>
          </a:solidFill>
          <a:latin typeface="+mn-lt"/>
          <a:ea typeface="+mn-ea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1C1C1C"/>
          </a:solidFill>
          <a:latin typeface="+mn-lt"/>
          <a:ea typeface="+mn-ea"/>
        </a:defRPr>
      </a:lvl3pPr>
      <a:lvl4pPr marL="1612900" indent="-2413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1C1C1C"/>
          </a:solidFill>
          <a:latin typeface="+mn-lt"/>
          <a:ea typeface="+mn-ea"/>
        </a:defRPr>
      </a:lvl4pPr>
      <a:lvl5pPr marL="1968500" indent="-1397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5pPr>
      <a:lvl6pPr marL="24257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6pPr>
      <a:lvl7pPr marL="28829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7pPr>
      <a:lvl8pPr marL="33401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8pPr>
      <a:lvl9pPr marL="37973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7">
            <a:extLst>
              <a:ext uri="{FF2B5EF4-FFF2-40B4-BE49-F238E27FC236}">
                <a16:creationId xmlns:a16="http://schemas.microsoft.com/office/drawing/2014/main" id="{0CD437FA-64E2-4A51-A7FF-E035750FE6F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285875"/>
            <a:ext cx="7253288" cy="146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kern="1200" dirty="0">
                <a:solidFill>
                  <a:schemeClr val="tx2"/>
                </a:solidFill>
                <a:latin typeface="Arial" charset="0"/>
                <a:cs typeface="+mn-cs"/>
              </a:rPr>
              <a:t>         计算机网络体系结构</a:t>
            </a:r>
          </a:p>
        </p:txBody>
      </p:sp>
      <p:pic>
        <p:nvPicPr>
          <p:cNvPr id="7171" name="图片 2">
            <a:extLst>
              <a:ext uri="{FF2B5EF4-FFF2-40B4-BE49-F238E27FC236}">
                <a16:creationId xmlns:a16="http://schemas.microsoft.com/office/drawing/2014/main" id="{DE620CC6-5DE9-49D5-BE37-65E3F4397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949950"/>
            <a:ext cx="28797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26754EA-6C17-4BF7-A03D-8BD31FE9F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2000"/>
              <a:t>功能较强的计算机</a:t>
            </a:r>
            <a:br>
              <a:rPr lang="zh-CN" altLang="en-US" sz="2000"/>
            </a:br>
            <a:r>
              <a:rPr lang="zh-CN" altLang="en-US" sz="2000"/>
              <a:t>可同时运行多个服务器进程 </a:t>
            </a:r>
          </a:p>
        </p:txBody>
      </p:sp>
      <p:sp>
        <p:nvSpPr>
          <p:cNvPr id="24579" name="Line 3">
            <a:extLst>
              <a:ext uri="{FF2B5EF4-FFF2-40B4-BE49-F238E27FC236}">
                <a16:creationId xmlns:a16="http://schemas.microsoft.com/office/drawing/2014/main" id="{482E23D9-8002-418E-A36A-2C0FC054A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2475" y="4387850"/>
            <a:ext cx="4763" cy="325438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E394FC76-76A6-493F-92AF-3C0930D21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25" y="1693863"/>
            <a:ext cx="2898775" cy="2693987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D238A9C4-A9ED-4E8A-AA85-3253C8B97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25" y="3546475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数据链路层</a:t>
            </a:r>
          </a:p>
        </p:txBody>
      </p:sp>
      <p:sp>
        <p:nvSpPr>
          <p:cNvPr id="24582" name="Line 6">
            <a:extLst>
              <a:ext uri="{FF2B5EF4-FFF2-40B4-BE49-F238E27FC236}">
                <a16:creationId xmlns:a16="http://schemas.microsoft.com/office/drawing/2014/main" id="{8D93303F-FAD2-49C0-B53E-CB834A7EF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9125" y="3979863"/>
            <a:ext cx="289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Line 7">
            <a:extLst>
              <a:ext uri="{FF2B5EF4-FFF2-40B4-BE49-F238E27FC236}">
                <a16:creationId xmlns:a16="http://schemas.microsoft.com/office/drawing/2014/main" id="{80BDA9A1-5EC6-4322-862A-57FDC8059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9125" y="3570288"/>
            <a:ext cx="289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Line 8">
            <a:extLst>
              <a:ext uri="{FF2B5EF4-FFF2-40B4-BE49-F238E27FC236}">
                <a16:creationId xmlns:a16="http://schemas.microsoft.com/office/drawing/2014/main" id="{A23A271A-66BB-47CE-941E-B86DC2BC8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9125" y="3162300"/>
            <a:ext cx="289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Line 9">
            <a:extLst>
              <a:ext uri="{FF2B5EF4-FFF2-40B4-BE49-F238E27FC236}">
                <a16:creationId xmlns:a16="http://schemas.microsoft.com/office/drawing/2014/main" id="{5DB77E9D-ED24-4DEC-97A7-DA747484E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9125" y="2754313"/>
            <a:ext cx="289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34E9097F-7E72-4504-A13D-47F70936A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395446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物理层</a:t>
            </a:r>
          </a:p>
        </p:txBody>
      </p:sp>
      <p:sp>
        <p:nvSpPr>
          <p:cNvPr id="24587" name="Text Box 11">
            <a:extLst>
              <a:ext uri="{FF2B5EF4-FFF2-40B4-BE49-F238E27FC236}">
                <a16:creationId xmlns:a16="http://schemas.microsoft.com/office/drawing/2014/main" id="{2C686207-D4FD-4DDE-A4AF-0398B1B99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2743200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运输层</a:t>
            </a:r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48010B7A-5AC4-4ED9-83ED-B044CE507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3151188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网络层</a:t>
            </a:r>
          </a:p>
        </p:txBody>
      </p:sp>
      <p:sp>
        <p:nvSpPr>
          <p:cNvPr id="24589" name="Text Box 13">
            <a:extLst>
              <a:ext uri="{FF2B5EF4-FFF2-40B4-BE49-F238E27FC236}">
                <a16:creationId xmlns:a16="http://schemas.microsoft.com/office/drawing/2014/main" id="{42CA8ED8-3F78-4764-BA0F-8CFEF4835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813" y="165417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应用层</a:t>
            </a:r>
          </a:p>
        </p:txBody>
      </p:sp>
      <p:sp>
        <p:nvSpPr>
          <p:cNvPr id="24590" name="Text Box 14">
            <a:extLst>
              <a:ext uri="{FF2B5EF4-FFF2-40B4-BE49-F238E27FC236}">
                <a16:creationId xmlns:a16="http://schemas.microsoft.com/office/drawing/2014/main" id="{B39A650C-8935-4072-90C7-8E24A6C3E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1268413"/>
            <a:ext cx="1157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计算机 </a:t>
            </a: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3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DBB0812F-D51A-4F3D-B78C-7AC13F6E805F}"/>
              </a:ext>
            </a:extLst>
          </p:cNvPr>
          <p:cNvGrpSpPr>
            <a:grpSpLocks/>
          </p:cNvGrpSpPr>
          <p:nvPr/>
        </p:nvGrpSpPr>
        <p:grpSpPr bwMode="auto">
          <a:xfrm>
            <a:off x="3333750" y="2019300"/>
            <a:ext cx="1143000" cy="746125"/>
            <a:chOff x="2100" y="1727"/>
            <a:chExt cx="720" cy="470"/>
          </a:xfrm>
        </p:grpSpPr>
        <p:sp>
          <p:nvSpPr>
            <p:cNvPr id="24634" name="Line 16">
              <a:extLst>
                <a:ext uri="{FF2B5EF4-FFF2-40B4-BE49-F238E27FC236}">
                  <a16:creationId xmlns:a16="http://schemas.microsoft.com/office/drawing/2014/main" id="{9C25B1DF-37C6-4F15-B3DB-8731E50AB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2119"/>
              <a:ext cx="1" cy="7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5" name="Oval 17">
              <a:extLst>
                <a:ext uri="{FF2B5EF4-FFF2-40B4-BE49-F238E27FC236}">
                  <a16:creationId xmlns:a16="http://schemas.microsoft.com/office/drawing/2014/main" id="{3F0B0BE1-7192-4BBD-A3CC-4F33DF429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1727"/>
              <a:ext cx="720" cy="41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36" name="Text Box 18">
              <a:extLst>
                <a:ext uri="{FF2B5EF4-FFF2-40B4-BE49-F238E27FC236}">
                  <a16:creationId xmlns:a16="http://schemas.microsoft.com/office/drawing/2014/main" id="{810AB877-64F3-4A0A-B264-FF91B8E35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1" y="1756"/>
              <a:ext cx="596" cy="404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x="11000" sy="11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FFFF66"/>
                  </a:solidFill>
                  <a:latin typeface="Arial" panose="020B0604020202020204" pitchFamily="34" charset="0"/>
                </a:rPr>
                <a:t>服务器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FFFF66"/>
                  </a:solidFill>
                  <a:latin typeface="Arial" panose="020B0604020202020204" pitchFamily="34" charset="0"/>
                </a:rPr>
                <a:t>1</a:t>
              </a:r>
              <a:endParaRPr kumimoji="1" lang="en-US" altLang="zh-CN" sz="3200" b="0">
                <a:solidFill>
                  <a:srgbClr val="FFFF66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98BD27F9-4CFE-4EDA-93B9-1B9429A3EEB0}"/>
              </a:ext>
            </a:extLst>
          </p:cNvPr>
          <p:cNvGrpSpPr>
            <a:grpSpLocks/>
          </p:cNvGrpSpPr>
          <p:nvPr/>
        </p:nvGrpSpPr>
        <p:grpSpPr bwMode="auto">
          <a:xfrm>
            <a:off x="4740275" y="2019300"/>
            <a:ext cx="1141413" cy="735013"/>
            <a:chOff x="2986" y="1727"/>
            <a:chExt cx="719" cy="463"/>
          </a:xfrm>
        </p:grpSpPr>
        <p:sp>
          <p:nvSpPr>
            <p:cNvPr id="24631" name="Line 20">
              <a:extLst>
                <a:ext uri="{FF2B5EF4-FFF2-40B4-BE49-F238E27FC236}">
                  <a16:creationId xmlns:a16="http://schemas.microsoft.com/office/drawing/2014/main" id="{064C9C97-7D1E-44EE-BCE2-ED1461751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4" y="2113"/>
              <a:ext cx="1" cy="7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2" name="Oval 21">
              <a:extLst>
                <a:ext uri="{FF2B5EF4-FFF2-40B4-BE49-F238E27FC236}">
                  <a16:creationId xmlns:a16="http://schemas.microsoft.com/office/drawing/2014/main" id="{DDCBA220-2095-4556-9505-DA6561E15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" y="1727"/>
              <a:ext cx="719" cy="41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33" name="Text Box 22">
              <a:extLst>
                <a:ext uri="{FF2B5EF4-FFF2-40B4-BE49-F238E27FC236}">
                  <a16:creationId xmlns:a16="http://schemas.microsoft.com/office/drawing/2014/main" id="{E41D91F9-FCF5-4296-A840-EAFE5B978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6" y="1752"/>
              <a:ext cx="596" cy="404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x="12000" sy="12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FFFF66"/>
                  </a:solidFill>
                  <a:latin typeface="Arial" panose="020B0604020202020204" pitchFamily="34" charset="0"/>
                </a:rPr>
                <a:t>服务器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FFFF66"/>
                  </a:solidFill>
                  <a:latin typeface="Arial" panose="020B0604020202020204" pitchFamily="34" charset="0"/>
                </a:rPr>
                <a:t>2</a:t>
              </a:r>
              <a:endParaRPr kumimoji="1" lang="en-US" altLang="zh-CN" sz="3200" b="0">
                <a:solidFill>
                  <a:srgbClr val="FFFF66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3">
            <a:extLst>
              <a:ext uri="{FF2B5EF4-FFF2-40B4-BE49-F238E27FC236}">
                <a16:creationId xmlns:a16="http://schemas.microsoft.com/office/drawing/2014/main" id="{3ECD4DB8-9569-487D-9B85-E197EDB58F9C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268413"/>
            <a:ext cx="7910512" cy="3771900"/>
            <a:chOff x="385" y="1254"/>
            <a:chExt cx="4983" cy="2376"/>
          </a:xfrm>
        </p:grpSpPr>
        <p:sp>
          <p:nvSpPr>
            <p:cNvPr id="24600" name="Freeform 24">
              <a:extLst>
                <a:ext uri="{FF2B5EF4-FFF2-40B4-BE49-F238E27FC236}">
                  <a16:creationId xmlns:a16="http://schemas.microsoft.com/office/drawing/2014/main" id="{AA3370FF-484B-41DC-9617-93D883C06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" y="3219"/>
              <a:ext cx="4066" cy="411"/>
            </a:xfrm>
            <a:custGeom>
              <a:avLst/>
              <a:gdLst>
                <a:gd name="T0" fmla="*/ 0 w 3527"/>
                <a:gd name="T1" fmla="*/ 0 h 333"/>
                <a:gd name="T2" fmla="*/ 0 w 3527"/>
                <a:gd name="T3" fmla="*/ 203921 h 333"/>
                <a:gd name="T4" fmla="*/ 2043 w 3527"/>
                <a:gd name="T5" fmla="*/ 304610 h 333"/>
                <a:gd name="T6" fmla="*/ 7347 w 3527"/>
                <a:gd name="T7" fmla="*/ 426583 h 333"/>
                <a:gd name="T8" fmla="*/ 17879 w 3527"/>
                <a:gd name="T9" fmla="*/ 502444 h 333"/>
                <a:gd name="T10" fmla="*/ 25636 w 3527"/>
                <a:gd name="T11" fmla="*/ 521154 h 333"/>
                <a:gd name="T12" fmla="*/ 487460 w 3527"/>
                <a:gd name="T13" fmla="*/ 526503 h 333"/>
                <a:gd name="T14" fmla="*/ 496593 w 3527"/>
                <a:gd name="T15" fmla="*/ 502444 h 333"/>
                <a:gd name="T16" fmla="*/ 505192 w 3527"/>
                <a:gd name="T17" fmla="*/ 446025 h 333"/>
                <a:gd name="T18" fmla="*/ 509578 w 3527"/>
                <a:gd name="T19" fmla="*/ 370058 h 333"/>
                <a:gd name="T20" fmla="*/ 511350 w 3527"/>
                <a:gd name="T21" fmla="*/ 256057 h 333"/>
                <a:gd name="T22" fmla="*/ 511660 w 3527"/>
                <a:gd name="T23" fmla="*/ 0 h 3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27"/>
                <a:gd name="T37" fmla="*/ 0 h 333"/>
                <a:gd name="T38" fmla="*/ 3527 w 3527"/>
                <a:gd name="T39" fmla="*/ 333 h 33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27" h="333">
                  <a:moveTo>
                    <a:pt x="0" y="0"/>
                  </a:moveTo>
                  <a:lnTo>
                    <a:pt x="0" y="129"/>
                  </a:lnTo>
                  <a:lnTo>
                    <a:pt x="14" y="192"/>
                  </a:lnTo>
                  <a:lnTo>
                    <a:pt x="50" y="270"/>
                  </a:lnTo>
                  <a:lnTo>
                    <a:pt x="122" y="318"/>
                  </a:lnTo>
                  <a:lnTo>
                    <a:pt x="177" y="330"/>
                  </a:lnTo>
                  <a:lnTo>
                    <a:pt x="3360" y="333"/>
                  </a:lnTo>
                  <a:lnTo>
                    <a:pt x="3422" y="318"/>
                  </a:lnTo>
                  <a:lnTo>
                    <a:pt x="3482" y="282"/>
                  </a:lnTo>
                  <a:lnTo>
                    <a:pt x="3512" y="234"/>
                  </a:lnTo>
                  <a:lnTo>
                    <a:pt x="3524" y="162"/>
                  </a:lnTo>
                  <a:lnTo>
                    <a:pt x="3527" y="0"/>
                  </a:lnTo>
                </a:path>
              </a:pathLst>
            </a:cu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01" name="Group 25">
              <a:extLst>
                <a:ext uri="{FF2B5EF4-FFF2-40B4-BE49-F238E27FC236}">
                  <a16:creationId xmlns:a16="http://schemas.microsoft.com/office/drawing/2014/main" id="{AFA0791B-DA9E-4E36-9D6F-AFF2CEAFC1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1254"/>
              <a:ext cx="944" cy="1965"/>
              <a:chOff x="385" y="1254"/>
              <a:chExt cx="944" cy="1965"/>
            </a:xfrm>
          </p:grpSpPr>
          <p:sp>
            <p:nvSpPr>
              <p:cNvPr id="24617" name="Rectangle 26">
                <a:extLst>
                  <a:ext uri="{FF2B5EF4-FFF2-40B4-BE49-F238E27FC236}">
                    <a16:creationId xmlns:a16="http://schemas.microsoft.com/office/drawing/2014/main" id="{27910026-7F41-4542-A887-743EB5A88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1522"/>
                <a:ext cx="941" cy="1697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8" name="Text Box 27">
                <a:extLst>
                  <a:ext uri="{FF2B5EF4-FFF2-40B4-BE49-F238E27FC236}">
                    <a16:creationId xmlns:a16="http://schemas.microsoft.com/office/drawing/2014/main" id="{EF305115-B1DE-48E3-A431-70CC2BEFAB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" y="2689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rgbClr val="333399"/>
                    </a:solidFill>
                    <a:latin typeface="Arial" panose="020B0604020202020204" pitchFamily="34" charset="0"/>
                  </a:rPr>
                  <a:t>数据链路层</a:t>
                </a:r>
              </a:p>
            </p:txBody>
          </p:sp>
          <p:sp>
            <p:nvSpPr>
              <p:cNvPr id="24619" name="Line 28">
                <a:extLst>
                  <a:ext uri="{FF2B5EF4-FFF2-40B4-BE49-F238E27FC236}">
                    <a16:creationId xmlns:a16="http://schemas.microsoft.com/office/drawing/2014/main" id="{699D9BFE-5BE9-4BBB-AAE4-069FB3549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2962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0" name="Line 29">
                <a:extLst>
                  <a:ext uri="{FF2B5EF4-FFF2-40B4-BE49-F238E27FC236}">
                    <a16:creationId xmlns:a16="http://schemas.microsoft.com/office/drawing/2014/main" id="{BD0B11E3-EA99-4BCE-B2FF-093CD991C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2704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1" name="Line 30">
                <a:extLst>
                  <a:ext uri="{FF2B5EF4-FFF2-40B4-BE49-F238E27FC236}">
                    <a16:creationId xmlns:a16="http://schemas.microsoft.com/office/drawing/2014/main" id="{AE3605EE-C8CD-4D52-A19C-B4D1C692A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2447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2" name="Line 31">
                <a:extLst>
                  <a:ext uri="{FF2B5EF4-FFF2-40B4-BE49-F238E27FC236}">
                    <a16:creationId xmlns:a16="http://schemas.microsoft.com/office/drawing/2014/main" id="{82F861AA-71AF-4161-B777-9401E5F1B1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2190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3" name="Text Box 32">
                <a:extLst>
                  <a:ext uri="{FF2B5EF4-FFF2-40B4-BE49-F238E27FC236}">
                    <a16:creationId xmlns:a16="http://schemas.microsoft.com/office/drawing/2014/main" id="{8015BCCD-489B-4EAB-AF5B-D28A0B499E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" y="2946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rgbClr val="333399"/>
                    </a:solidFill>
                    <a:latin typeface="Arial" panose="020B0604020202020204" pitchFamily="34" charset="0"/>
                  </a:rPr>
                  <a:t>物理层</a:t>
                </a:r>
              </a:p>
            </p:txBody>
          </p:sp>
          <p:sp>
            <p:nvSpPr>
              <p:cNvPr id="24624" name="Text Box 33">
                <a:extLst>
                  <a:ext uri="{FF2B5EF4-FFF2-40B4-BE49-F238E27FC236}">
                    <a16:creationId xmlns:a16="http://schemas.microsoft.com/office/drawing/2014/main" id="{1C1FE0CC-9366-4626-9A98-B3F74174D2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" y="2183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rgbClr val="333399"/>
                    </a:solidFill>
                    <a:latin typeface="Arial" panose="020B0604020202020204" pitchFamily="34" charset="0"/>
                  </a:rPr>
                  <a:t>运输层</a:t>
                </a:r>
              </a:p>
            </p:txBody>
          </p:sp>
          <p:sp>
            <p:nvSpPr>
              <p:cNvPr id="24625" name="Text Box 34">
                <a:extLst>
                  <a:ext uri="{FF2B5EF4-FFF2-40B4-BE49-F238E27FC236}">
                    <a16:creationId xmlns:a16="http://schemas.microsoft.com/office/drawing/2014/main" id="{EF26C537-02B7-4D7A-80CB-4222ECBD70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" y="244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rgbClr val="333399"/>
                    </a:solidFill>
                    <a:latin typeface="Arial" panose="020B0604020202020204" pitchFamily="34" charset="0"/>
                  </a:rPr>
                  <a:t>网络层</a:t>
                </a:r>
              </a:p>
            </p:txBody>
          </p:sp>
          <p:sp>
            <p:nvSpPr>
              <p:cNvPr id="24626" name="Line 35">
                <a:extLst>
                  <a:ext uri="{FF2B5EF4-FFF2-40B4-BE49-F238E27FC236}">
                    <a16:creationId xmlns:a16="http://schemas.microsoft.com/office/drawing/2014/main" id="{C071254A-7FC6-4CC8-B880-9899284D7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5" y="2036"/>
                <a:ext cx="2" cy="154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Oval 36">
                <a:extLst>
                  <a:ext uri="{FF2B5EF4-FFF2-40B4-BE49-F238E27FC236}">
                    <a16:creationId xmlns:a16="http://schemas.microsoft.com/office/drawing/2014/main" id="{01476E10-783A-4860-A091-963B7F383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1779"/>
                <a:ext cx="775" cy="308"/>
              </a:xfrm>
              <a:prstGeom prst="ellipse">
                <a:avLst/>
              </a:prstGeom>
              <a:solidFill>
                <a:srgbClr val="00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28" name="Text Box 37">
                <a:extLst>
                  <a:ext uri="{FF2B5EF4-FFF2-40B4-BE49-F238E27FC236}">
                    <a16:creationId xmlns:a16="http://schemas.microsoft.com/office/drawing/2014/main" id="{14CAEA26-A5E4-4682-80AD-DDC749555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" y="1506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rgbClr val="333399"/>
                    </a:solidFill>
                    <a:latin typeface="Arial" panose="020B0604020202020204" pitchFamily="34" charset="0"/>
                  </a:rPr>
                  <a:t>应用层</a:t>
                </a:r>
              </a:p>
            </p:txBody>
          </p:sp>
          <p:sp>
            <p:nvSpPr>
              <p:cNvPr id="24629" name="Text Box 38">
                <a:extLst>
                  <a:ext uri="{FF2B5EF4-FFF2-40B4-BE49-F238E27FC236}">
                    <a16:creationId xmlns:a16="http://schemas.microsoft.com/office/drawing/2014/main" id="{B403CDCE-CC32-4A25-A77F-5587440AB4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" y="1254"/>
                <a:ext cx="7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rgbClr val="333399"/>
                    </a:solidFill>
                    <a:latin typeface="Arial" panose="020B0604020202020204" pitchFamily="34" charset="0"/>
                  </a:rPr>
                  <a:t>计算机 </a:t>
                </a:r>
                <a:r>
                  <a:rPr kumimoji="1" lang="en-US" altLang="zh-CN" sz="2000" b="0">
                    <a:solidFill>
                      <a:srgbClr val="333399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4630" name="Text Box 39">
                <a:extLst>
                  <a:ext uri="{FF2B5EF4-FFF2-40B4-BE49-F238E27FC236}">
                    <a16:creationId xmlns:a16="http://schemas.microsoft.com/office/drawing/2014/main" id="{870EE1C1-2BFE-45D6-A59A-053694D7D6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789"/>
                <a:ext cx="5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rgbClr val="333399"/>
                    </a:solidFill>
                    <a:latin typeface="Arial" panose="020B0604020202020204" pitchFamily="34" charset="0"/>
                  </a:rPr>
                  <a:t>客户 </a:t>
                </a:r>
                <a:r>
                  <a:rPr kumimoji="1" lang="en-US" altLang="zh-CN" sz="2000" b="0">
                    <a:solidFill>
                      <a:srgbClr val="333399"/>
                    </a:solidFill>
                    <a:latin typeface="Arial" panose="020B0604020202020204" pitchFamily="34" charset="0"/>
                  </a:rPr>
                  <a:t>1</a:t>
                </a:r>
                <a:endParaRPr kumimoji="1" lang="en-US" altLang="zh-CN" sz="3200" b="0">
                  <a:solidFill>
                    <a:srgbClr val="333399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602" name="Group 40">
              <a:extLst>
                <a:ext uri="{FF2B5EF4-FFF2-40B4-BE49-F238E27FC236}">
                  <a16:creationId xmlns:a16="http://schemas.microsoft.com/office/drawing/2014/main" id="{CCBA87D8-734F-4E5D-AA84-F91735F293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4" y="1254"/>
              <a:ext cx="944" cy="1965"/>
              <a:chOff x="4424" y="1254"/>
              <a:chExt cx="944" cy="1965"/>
            </a:xfrm>
          </p:grpSpPr>
          <p:sp>
            <p:nvSpPr>
              <p:cNvPr id="24603" name="Rectangle 41">
                <a:extLst>
                  <a:ext uri="{FF2B5EF4-FFF2-40B4-BE49-F238E27FC236}">
                    <a16:creationId xmlns:a16="http://schemas.microsoft.com/office/drawing/2014/main" id="{6B86C674-DBA5-41A4-A16C-10F58C8D5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4" y="1522"/>
                <a:ext cx="941" cy="1697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4" name="Text Box 42">
                <a:extLst>
                  <a:ext uri="{FF2B5EF4-FFF2-40B4-BE49-F238E27FC236}">
                    <a16:creationId xmlns:a16="http://schemas.microsoft.com/office/drawing/2014/main" id="{97DEB579-9B51-477D-9AF0-3FFD1460F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2" y="2689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rgbClr val="333399"/>
                    </a:solidFill>
                    <a:latin typeface="Arial" panose="020B0604020202020204" pitchFamily="34" charset="0"/>
                  </a:rPr>
                  <a:t>数据链路层</a:t>
                </a:r>
              </a:p>
            </p:txBody>
          </p:sp>
          <p:sp>
            <p:nvSpPr>
              <p:cNvPr id="24605" name="Line 43">
                <a:extLst>
                  <a:ext uri="{FF2B5EF4-FFF2-40B4-BE49-F238E27FC236}">
                    <a16:creationId xmlns:a16="http://schemas.microsoft.com/office/drawing/2014/main" id="{6997F3BA-B0A0-45B6-BE00-543205865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4" y="2962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6" name="Line 44">
                <a:extLst>
                  <a:ext uri="{FF2B5EF4-FFF2-40B4-BE49-F238E27FC236}">
                    <a16:creationId xmlns:a16="http://schemas.microsoft.com/office/drawing/2014/main" id="{8B8853BE-7840-43F2-9310-344FBFAF9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4" y="2704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7" name="Line 45">
                <a:extLst>
                  <a:ext uri="{FF2B5EF4-FFF2-40B4-BE49-F238E27FC236}">
                    <a16:creationId xmlns:a16="http://schemas.microsoft.com/office/drawing/2014/main" id="{06CB9376-50E3-4F33-8DB5-97D37EA67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4" y="2447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8" name="Line 46">
                <a:extLst>
                  <a:ext uri="{FF2B5EF4-FFF2-40B4-BE49-F238E27FC236}">
                    <a16:creationId xmlns:a16="http://schemas.microsoft.com/office/drawing/2014/main" id="{C5A3432E-2938-4F27-9755-5A8FA1238F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4" y="2190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9" name="Text Box 47">
                <a:extLst>
                  <a:ext uri="{FF2B5EF4-FFF2-40B4-BE49-F238E27FC236}">
                    <a16:creationId xmlns:a16="http://schemas.microsoft.com/office/drawing/2014/main" id="{732CA42B-B94B-49ED-9D33-5D67D69470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0" y="2946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rgbClr val="333399"/>
                    </a:solidFill>
                    <a:latin typeface="Arial" panose="020B0604020202020204" pitchFamily="34" charset="0"/>
                  </a:rPr>
                  <a:t>物理层</a:t>
                </a:r>
              </a:p>
            </p:txBody>
          </p:sp>
          <p:sp>
            <p:nvSpPr>
              <p:cNvPr id="24610" name="Text Box 48">
                <a:extLst>
                  <a:ext uri="{FF2B5EF4-FFF2-40B4-BE49-F238E27FC236}">
                    <a16:creationId xmlns:a16="http://schemas.microsoft.com/office/drawing/2014/main" id="{8E14034E-E51C-4BA9-AFA5-B6E95E45E5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0" y="2183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rgbClr val="333399"/>
                    </a:solidFill>
                    <a:latin typeface="Arial" panose="020B0604020202020204" pitchFamily="34" charset="0"/>
                  </a:rPr>
                  <a:t>运输层</a:t>
                </a:r>
              </a:p>
            </p:txBody>
          </p:sp>
          <p:sp>
            <p:nvSpPr>
              <p:cNvPr id="24611" name="Text Box 49">
                <a:extLst>
                  <a:ext uri="{FF2B5EF4-FFF2-40B4-BE49-F238E27FC236}">
                    <a16:creationId xmlns:a16="http://schemas.microsoft.com/office/drawing/2014/main" id="{E7C430B2-7536-4024-9916-885AB0F914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0" y="244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rgbClr val="333399"/>
                    </a:solidFill>
                    <a:latin typeface="Arial" panose="020B0604020202020204" pitchFamily="34" charset="0"/>
                  </a:rPr>
                  <a:t>网络层</a:t>
                </a:r>
              </a:p>
            </p:txBody>
          </p:sp>
          <p:sp>
            <p:nvSpPr>
              <p:cNvPr id="24612" name="Line 50">
                <a:extLst>
                  <a:ext uri="{FF2B5EF4-FFF2-40B4-BE49-F238E27FC236}">
                    <a16:creationId xmlns:a16="http://schemas.microsoft.com/office/drawing/2014/main" id="{64E45395-F9F8-4949-BD1C-734614F309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1" y="2065"/>
                <a:ext cx="2" cy="125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3" name="Oval 51">
                <a:extLst>
                  <a:ext uri="{FF2B5EF4-FFF2-40B4-BE49-F238E27FC236}">
                    <a16:creationId xmlns:a16="http://schemas.microsoft.com/office/drawing/2014/main" id="{5EEF4410-911E-476A-96A8-D9B1ECF85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1779"/>
                <a:ext cx="775" cy="308"/>
              </a:xfrm>
              <a:prstGeom prst="ellipse">
                <a:avLst/>
              </a:prstGeom>
              <a:solidFill>
                <a:srgbClr val="00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4" name="Text Box 52">
                <a:extLst>
                  <a:ext uri="{FF2B5EF4-FFF2-40B4-BE49-F238E27FC236}">
                    <a16:creationId xmlns:a16="http://schemas.microsoft.com/office/drawing/2014/main" id="{C8E3DD7C-C65E-4345-A62D-618350C796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5" y="1514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rgbClr val="333399"/>
                    </a:solidFill>
                    <a:latin typeface="Arial" panose="020B0604020202020204" pitchFamily="34" charset="0"/>
                  </a:rPr>
                  <a:t>应用层</a:t>
                </a:r>
              </a:p>
            </p:txBody>
          </p:sp>
          <p:sp>
            <p:nvSpPr>
              <p:cNvPr id="24615" name="Text Box 53">
                <a:extLst>
                  <a:ext uri="{FF2B5EF4-FFF2-40B4-BE49-F238E27FC236}">
                    <a16:creationId xmlns:a16="http://schemas.microsoft.com/office/drawing/2014/main" id="{DC1E6518-A3E5-443D-9B5C-9BE77FE1E2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7" y="1254"/>
                <a:ext cx="7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rgbClr val="333399"/>
                    </a:solidFill>
                    <a:latin typeface="Arial" panose="020B0604020202020204" pitchFamily="34" charset="0"/>
                  </a:rPr>
                  <a:t>计算机 </a:t>
                </a:r>
                <a:r>
                  <a:rPr kumimoji="1" lang="en-US" altLang="zh-CN" sz="2000" b="0">
                    <a:solidFill>
                      <a:srgbClr val="333399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4616" name="Text Box 54">
                <a:extLst>
                  <a:ext uri="{FF2B5EF4-FFF2-40B4-BE49-F238E27FC236}">
                    <a16:creationId xmlns:a16="http://schemas.microsoft.com/office/drawing/2014/main" id="{A3521042-C5BF-468F-99F2-336B9F5A70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5" y="1789"/>
                <a:ext cx="5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rgbClr val="333399"/>
                    </a:solidFill>
                    <a:latin typeface="Arial" panose="020B0604020202020204" pitchFamily="34" charset="0"/>
                  </a:rPr>
                  <a:t>客户 </a:t>
                </a:r>
                <a:r>
                  <a:rPr kumimoji="1" lang="en-US" altLang="zh-CN" sz="2000" b="0">
                    <a:solidFill>
                      <a:srgbClr val="333399"/>
                    </a:solidFill>
                    <a:latin typeface="Arial" panose="020B0604020202020204" pitchFamily="34" charset="0"/>
                  </a:rPr>
                  <a:t>2</a:t>
                </a:r>
                <a:endParaRPr kumimoji="1" lang="en-US" altLang="zh-CN" sz="3200" b="0">
                  <a:solidFill>
                    <a:srgbClr val="333399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4594" name="Group 55">
            <a:extLst>
              <a:ext uri="{FF2B5EF4-FFF2-40B4-BE49-F238E27FC236}">
                <a16:creationId xmlns:a16="http://schemas.microsoft.com/office/drawing/2014/main" id="{3C839A22-14D1-4BC4-8C82-C95C49441827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4537075"/>
            <a:ext cx="2041525" cy="1122363"/>
            <a:chOff x="2245" y="3313"/>
            <a:chExt cx="1286" cy="707"/>
          </a:xfrm>
        </p:grpSpPr>
        <p:graphicFrame>
          <p:nvGraphicFramePr>
            <p:cNvPr id="24598" name="Object 56">
              <a:extLst>
                <a:ext uri="{FF2B5EF4-FFF2-40B4-BE49-F238E27FC236}">
                  <a16:creationId xmlns:a16="http://schemas.microsoft.com/office/drawing/2014/main" id="{B7F1E308-4EF2-452A-9345-88419E4FF4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45" y="3313"/>
            <a:ext cx="1286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8" name="VISIO" r:id="rId4" imgW="1687068" imgH="964692" progId="">
                    <p:embed/>
                  </p:oleObj>
                </mc:Choice>
                <mc:Fallback>
                  <p:oleObj name="VISIO" r:id="rId4" imgW="1687068" imgH="964692" progId="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3313"/>
                          <a:ext cx="1286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5400" dir="54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9" name="Text Box 57">
              <a:extLst>
                <a:ext uri="{FF2B5EF4-FFF2-40B4-BE49-F238E27FC236}">
                  <a16:creationId xmlns:a16="http://schemas.microsoft.com/office/drawing/2014/main" id="{05A95287-5D49-4592-B7D4-301843B91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3521"/>
              <a:ext cx="59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Bookman Old Style" panose="02050604050505020204" pitchFamily="18" charset="0"/>
                </a:rPr>
                <a:t>因特网</a:t>
              </a:r>
            </a:p>
          </p:txBody>
        </p:sp>
      </p:grpSp>
      <p:grpSp>
        <p:nvGrpSpPr>
          <p:cNvPr id="8" name="Group 58">
            <a:extLst>
              <a:ext uri="{FF2B5EF4-FFF2-40B4-BE49-F238E27FC236}">
                <a16:creationId xmlns:a16="http://schemas.microsoft.com/office/drawing/2014/main" id="{38FD068D-9077-44C1-A78A-3756AE5A5E2E}"/>
              </a:ext>
            </a:extLst>
          </p:cNvPr>
          <p:cNvGrpSpPr>
            <a:grpSpLocks/>
          </p:cNvGrpSpPr>
          <p:nvPr/>
        </p:nvGrpSpPr>
        <p:grpSpPr bwMode="auto">
          <a:xfrm>
            <a:off x="2016125" y="2346325"/>
            <a:ext cx="5183188" cy="0"/>
            <a:chOff x="1270" y="1933"/>
            <a:chExt cx="3265" cy="0"/>
          </a:xfrm>
        </p:grpSpPr>
        <p:sp>
          <p:nvSpPr>
            <p:cNvPr id="24596" name="Line 59">
              <a:extLst>
                <a:ext uri="{FF2B5EF4-FFF2-40B4-BE49-F238E27FC236}">
                  <a16:creationId xmlns:a16="http://schemas.microsoft.com/office/drawing/2014/main" id="{B2AAEC4D-C456-48D7-88E3-4D2D6616C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5" y="1933"/>
              <a:ext cx="830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7" name="Line 60">
              <a:extLst>
                <a:ext uri="{FF2B5EF4-FFF2-40B4-BE49-F238E27FC236}">
                  <a16:creationId xmlns:a16="http://schemas.microsoft.com/office/drawing/2014/main" id="{843B7587-4644-4171-B818-C83D09EE1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0" y="1933"/>
              <a:ext cx="830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5" presetClass="emph" presetSubtype="0" repeatCount="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643C2F9F-1817-4107-B452-8F4CF7D722AD}"/>
              </a:ext>
            </a:extLst>
          </p:cNvPr>
          <p:cNvSpPr>
            <a:spLocks noChangeArrowheads="1"/>
          </p:cNvSpPr>
          <p:nvPr/>
        </p:nvSpPr>
        <p:spPr bwMode="black">
          <a:xfrm>
            <a:off x="0" y="1844675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0">
                <a:solidFill>
                  <a:srgbClr val="000066"/>
                </a:solidFill>
                <a:latin typeface="Arial" panose="020B0604020202020204" pitchFamily="34" charset="0"/>
              </a:rPr>
              <a:t>Thank You</a:t>
            </a:r>
            <a:r>
              <a:rPr lang="zh-CN" altLang="en-US" sz="3200" b="0">
                <a:solidFill>
                  <a:srgbClr val="000066"/>
                </a:solidFill>
                <a:latin typeface="Arial" panose="020B0604020202020204" pitchFamily="34" charset="0"/>
              </a:rPr>
              <a:t>！</a:t>
            </a:r>
            <a:endParaRPr lang="en-US" altLang="zh-CN" sz="3200" b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0">
                <a:solidFill>
                  <a:srgbClr val="000066"/>
                </a:solidFill>
                <a:latin typeface="Arial" panose="020B0604020202020204" pitchFamily="34" charset="0"/>
              </a:rPr>
              <a:t>Any Questions</a:t>
            </a:r>
            <a:r>
              <a:rPr lang="zh-CN" altLang="en-US" sz="3200" b="0">
                <a:solidFill>
                  <a:srgbClr val="000066"/>
                </a:solidFill>
                <a:latin typeface="Arial" panose="020B0604020202020204" pitchFamily="34" charset="0"/>
              </a:rPr>
              <a:t>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FD0CEA59-C8BA-4AD2-BCA4-EDAEAB5060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0125" y="1000125"/>
            <a:ext cx="7772400" cy="642938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zh-CN" altLang="en-US"/>
              <a:t>几个基本概念</a:t>
            </a:r>
            <a:endParaRPr lang="en-US" altLang="zh-CN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F2F4FAB-E143-40F5-9B12-82F314AB7EC6}"/>
              </a:ext>
            </a:extLst>
          </p:cNvPr>
          <p:cNvGraphicFramePr/>
          <p:nvPr/>
        </p:nvGraphicFramePr>
        <p:xfrm>
          <a:off x="1195364" y="1484784"/>
          <a:ext cx="7286676" cy="392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220" name="标题 4">
            <a:extLst>
              <a:ext uri="{FF2B5EF4-FFF2-40B4-BE49-F238E27FC236}">
                <a16:creationId xmlns:a16="http://schemas.microsoft.com/office/drawing/2014/main" id="{EC9D79FB-057F-4C0A-9C3C-EABDD9AD2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1.7  </a:t>
            </a:r>
            <a:r>
              <a:rPr lang="zh-CN" altLang="en-US"/>
              <a:t>计算机网络的体系结构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Arrow Callout 32">
            <a:extLst>
              <a:ext uri="{FF2B5EF4-FFF2-40B4-BE49-F238E27FC236}">
                <a16:creationId xmlns:a16="http://schemas.microsoft.com/office/drawing/2014/main" id="{1BC04088-8028-40A2-B5FE-1AEF8E62C61E}"/>
              </a:ext>
            </a:extLst>
          </p:cNvPr>
          <p:cNvSpPr/>
          <p:nvPr/>
        </p:nvSpPr>
        <p:spPr>
          <a:xfrm>
            <a:off x="1033463" y="1571625"/>
            <a:ext cx="5181600" cy="3857625"/>
          </a:xfrm>
          <a:prstGeom prst="rightArrowCallout">
            <a:avLst>
              <a:gd name="adj1" fmla="val 9197"/>
              <a:gd name="adj2" fmla="val 13148"/>
              <a:gd name="adj3" fmla="val 10186"/>
              <a:gd name="adj4" fmla="val 87788"/>
            </a:avLst>
          </a:prstGeom>
          <a:solidFill>
            <a:schemeClr val="bg1">
              <a:lumMod val="9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BF7C174-4465-4CB3-AAF9-96856040CD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1550" y="981075"/>
            <a:ext cx="7772400" cy="642938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zh-CN" altLang="en-US" u="sng"/>
              <a:t>计算机网络的体系结构</a:t>
            </a:r>
            <a:endParaRPr lang="en-US" altLang="zh-CN" u="sng"/>
          </a:p>
        </p:txBody>
      </p:sp>
      <p:pic>
        <p:nvPicPr>
          <p:cNvPr id="478209" name="Picture 1">
            <a:extLst>
              <a:ext uri="{FF2B5EF4-FFF2-40B4-BE49-F238E27FC236}">
                <a16:creationId xmlns:a16="http://schemas.microsoft.com/office/drawing/2014/main" id="{A045695E-F213-4C49-BD8D-85AC3C2A8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828800"/>
            <a:ext cx="19050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8210" name="Picture 2">
            <a:extLst>
              <a:ext uri="{FF2B5EF4-FFF2-40B4-BE49-F238E27FC236}">
                <a16:creationId xmlns:a16="http://schemas.microsoft.com/office/drawing/2014/main" id="{31DA755C-BDCA-4A23-B075-CE20AAF4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1819275"/>
            <a:ext cx="19431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8211" name="Picture 3">
            <a:extLst>
              <a:ext uri="{FF2B5EF4-FFF2-40B4-BE49-F238E27FC236}">
                <a16:creationId xmlns:a16="http://schemas.microsoft.com/office/drawing/2014/main" id="{582A9637-76A8-4F95-9C6B-D8518DA6E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857375"/>
            <a:ext cx="19526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标题 4">
            <a:extLst>
              <a:ext uri="{FF2B5EF4-FFF2-40B4-BE49-F238E27FC236}">
                <a16:creationId xmlns:a16="http://schemas.microsoft.com/office/drawing/2014/main" id="{C634B926-92E6-4144-BD96-151FCD122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1.7  </a:t>
            </a:r>
            <a:r>
              <a:rPr lang="zh-CN" altLang="en-US"/>
              <a:t>计算机网络的体系结构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10132176-98F7-4400-88A6-8F7A1CD4F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765175"/>
            <a:ext cx="55054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2" descr="C:\DOCUME~1\Patrick\LOCALS~1\Temp\G$T7K5W9P$PIY{YAQX]EN0B.jpg">
            <a:extLst>
              <a:ext uri="{FF2B5EF4-FFF2-40B4-BE49-F238E27FC236}">
                <a16:creationId xmlns:a16="http://schemas.microsoft.com/office/drawing/2014/main" id="{570DA232-B4BC-4E80-8B04-D790DB5CE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1143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98">
            <a:extLst>
              <a:ext uri="{FF2B5EF4-FFF2-40B4-BE49-F238E27FC236}">
                <a16:creationId xmlns:a16="http://schemas.microsoft.com/office/drawing/2014/main" id="{630532C2-737E-4281-A554-020BEFAC2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5032375"/>
            <a:ext cx="260985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kumimoji="1" lang="en-US" altLang="zh-CN" sz="2400" b="0" baseline="-250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kumimoji="1" lang="zh-CN" altLang="en-US" sz="2400" b="0">
                <a:solidFill>
                  <a:schemeClr val="hlink"/>
                </a:solidFill>
                <a:latin typeface="Arial" panose="020B0604020202020204" pitchFamily="34" charset="0"/>
              </a:rPr>
              <a:t>向 </a:t>
            </a:r>
            <a:r>
              <a:rPr kumimoji="1" lang="en-US" altLang="zh-CN" sz="2400" b="0">
                <a:solidFill>
                  <a:schemeClr val="hlink"/>
                </a:solidFill>
                <a:latin typeface="Arial" panose="020B0604020202020204" pitchFamily="34" charset="0"/>
              </a:rPr>
              <a:t>H</a:t>
            </a:r>
            <a:r>
              <a:rPr kumimoji="1" lang="en-US" altLang="zh-CN" sz="2400" b="0" baseline="-25000">
                <a:solidFill>
                  <a:schemeClr val="hlink"/>
                </a:solidFill>
                <a:latin typeface="Arial" panose="020B0604020202020204" pitchFamily="34" charset="0"/>
              </a:rPr>
              <a:t>5</a:t>
            </a:r>
            <a:r>
              <a:rPr kumimoji="1" lang="en-US" altLang="zh-CN" sz="2400" b="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kumimoji="1" lang="zh-CN" altLang="en-US" sz="2400" b="0">
                <a:solidFill>
                  <a:schemeClr val="hlink"/>
                </a:solidFill>
                <a:latin typeface="Arial" panose="020B0604020202020204" pitchFamily="34" charset="0"/>
              </a:rPr>
              <a:t>发送分组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>
            <a:extLst>
              <a:ext uri="{FF2B5EF4-FFF2-40B4-BE49-F238E27FC236}">
                <a16:creationId xmlns:a16="http://schemas.microsoft.com/office/drawing/2014/main" id="{63D52759-BDCF-42C2-BEA8-F941BEF7C86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5619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2400" kern="0">
                <a:solidFill>
                  <a:srgbClr val="1C1C1C"/>
                </a:solidFill>
                <a:latin typeface="+mj-lt"/>
                <a:ea typeface="+mj-ea"/>
                <a:cs typeface="+mj-cs"/>
              </a:rPr>
              <a:t>1.7  </a:t>
            </a:r>
            <a:r>
              <a:rPr lang="zh-CN" altLang="en-US" sz="2400" kern="0">
                <a:solidFill>
                  <a:srgbClr val="1C1C1C"/>
                </a:solidFill>
                <a:latin typeface="+mj-lt"/>
                <a:ea typeface="+mj-ea"/>
                <a:cs typeface="+mj-cs"/>
              </a:rPr>
              <a:t>计算机网络的体系结构</a:t>
            </a:r>
            <a:endParaRPr lang="zh-CN" altLang="en-US" sz="2400" kern="0" dirty="0">
              <a:solidFill>
                <a:srgbClr val="1C1C1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3070E8E-74D9-4845-A7CD-860F35721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3411538"/>
            <a:ext cx="1200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数据链路层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AAFAE8B2-9EB7-404E-A7AC-E783CD98CF07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298575"/>
            <a:ext cx="1919287" cy="3240088"/>
            <a:chOff x="673" y="1389"/>
            <a:chExt cx="1535" cy="2041"/>
          </a:xfrm>
        </p:grpSpPr>
        <p:sp>
          <p:nvSpPr>
            <p:cNvPr id="15400" name="AutoShape 6">
              <a:extLst>
                <a:ext uri="{FF2B5EF4-FFF2-40B4-BE49-F238E27FC236}">
                  <a16:creationId xmlns:a16="http://schemas.microsoft.com/office/drawing/2014/main" id="{F1457C5B-70F4-429B-B7EE-1B616080A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89"/>
              <a:ext cx="1535" cy="2041"/>
            </a:xfrm>
            <a:prstGeom prst="cube">
              <a:avLst>
                <a:gd name="adj" fmla="val 925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1" name="Freeform 7">
              <a:extLst>
                <a:ext uri="{FF2B5EF4-FFF2-40B4-BE49-F238E27FC236}">
                  <a16:creationId xmlns:a16="http://schemas.microsoft.com/office/drawing/2014/main" id="{5FA22311-49E2-4D0A-A6EF-73CB77C0C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" y="2920"/>
              <a:ext cx="1535" cy="134"/>
            </a:xfrm>
            <a:custGeom>
              <a:avLst/>
              <a:gdLst>
                <a:gd name="T0" fmla="*/ 0 w 1200"/>
                <a:gd name="T1" fmla="*/ 1911 h 120"/>
                <a:gd name="T2" fmla="*/ 509232 w 1200"/>
                <a:gd name="T3" fmla="*/ 1911 h 120"/>
                <a:gd name="T4" fmla="*/ 565390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2" name="Freeform 8">
              <a:extLst>
                <a:ext uri="{FF2B5EF4-FFF2-40B4-BE49-F238E27FC236}">
                  <a16:creationId xmlns:a16="http://schemas.microsoft.com/office/drawing/2014/main" id="{22F83276-8CF8-455A-974C-A5211D4BA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" y="2530"/>
              <a:ext cx="1535" cy="134"/>
            </a:xfrm>
            <a:custGeom>
              <a:avLst/>
              <a:gdLst>
                <a:gd name="T0" fmla="*/ 0 w 1200"/>
                <a:gd name="T1" fmla="*/ 1911 h 120"/>
                <a:gd name="T2" fmla="*/ 509232 w 1200"/>
                <a:gd name="T3" fmla="*/ 1911 h 120"/>
                <a:gd name="T4" fmla="*/ 565390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3" name="Freeform 9">
              <a:extLst>
                <a:ext uri="{FF2B5EF4-FFF2-40B4-BE49-F238E27FC236}">
                  <a16:creationId xmlns:a16="http://schemas.microsoft.com/office/drawing/2014/main" id="{7E8F0557-13EE-4C58-AB11-2AA6E7B9B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" y="2147"/>
              <a:ext cx="1535" cy="135"/>
            </a:xfrm>
            <a:custGeom>
              <a:avLst/>
              <a:gdLst>
                <a:gd name="T0" fmla="*/ 0 w 1200"/>
                <a:gd name="T1" fmla="*/ 2277 h 120"/>
                <a:gd name="T2" fmla="*/ 509232 w 1200"/>
                <a:gd name="T3" fmla="*/ 2277 h 120"/>
                <a:gd name="T4" fmla="*/ 565390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4" name="Freeform 10">
              <a:extLst>
                <a:ext uri="{FF2B5EF4-FFF2-40B4-BE49-F238E27FC236}">
                  <a16:creationId xmlns:a16="http://schemas.microsoft.com/office/drawing/2014/main" id="{6429F726-226E-4C02-887E-B9166DF5B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" y="1765"/>
              <a:ext cx="1535" cy="134"/>
            </a:xfrm>
            <a:custGeom>
              <a:avLst/>
              <a:gdLst>
                <a:gd name="T0" fmla="*/ 0 w 1200"/>
                <a:gd name="T1" fmla="*/ 1911 h 120"/>
                <a:gd name="T2" fmla="*/ 509232 w 1200"/>
                <a:gd name="T3" fmla="*/ 1911 h 120"/>
                <a:gd name="T4" fmla="*/ 565390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Text Box 11">
            <a:extLst>
              <a:ext uri="{FF2B5EF4-FFF2-40B4-BE49-F238E27FC236}">
                <a16:creationId xmlns:a16="http://schemas.microsoft.com/office/drawing/2014/main" id="{74F7F4A2-784E-4270-9848-9EF21C2AD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1585913"/>
            <a:ext cx="13763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solidFill>
                  <a:srgbClr val="000000"/>
                </a:solidFill>
                <a:latin typeface="Arial" panose="020B0604020202020204" pitchFamily="34" charset="0"/>
              </a:rPr>
              <a:t>5        </a:t>
            </a:r>
            <a:r>
              <a:rPr kumimoji="1" lang="zh-CN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t>应用层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739B3A6F-4C9E-4E9B-B21E-ECF6AAE3D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2197100"/>
            <a:ext cx="1376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solidFill>
                  <a:srgbClr val="000000"/>
                </a:solidFill>
                <a:latin typeface="Arial" panose="020B0604020202020204" pitchFamily="34" charset="0"/>
              </a:rPr>
              <a:t>4        </a:t>
            </a:r>
            <a:r>
              <a:rPr kumimoji="1" lang="zh-CN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t>运输层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AB6E35E2-9429-494D-A9C2-D831F0CF4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2809875"/>
            <a:ext cx="1376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solidFill>
                  <a:srgbClr val="000000"/>
                </a:solidFill>
                <a:latin typeface="Arial" panose="020B0604020202020204" pitchFamily="34" charset="0"/>
              </a:rPr>
              <a:t>3        </a:t>
            </a:r>
            <a:r>
              <a:rPr kumimoji="1" lang="zh-CN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t>网络层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28378B0F-9886-40E0-83B6-6A1796E74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3422650"/>
            <a:ext cx="1555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solidFill>
                  <a:srgbClr val="000000"/>
                </a:solidFill>
                <a:latin typeface="Arial" panose="020B0604020202020204" pitchFamily="34" charset="0"/>
              </a:rPr>
              <a:t>2    </a:t>
            </a:r>
            <a:r>
              <a:rPr kumimoji="1" lang="zh-CN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t>数据链路层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45D5628A-FE66-4492-81DC-BB3C48F91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4035425"/>
            <a:ext cx="1376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solidFill>
                  <a:srgbClr val="000000"/>
                </a:solidFill>
                <a:latin typeface="Arial" panose="020B0604020202020204" pitchFamily="34" charset="0"/>
              </a:rPr>
              <a:t>1        </a:t>
            </a:r>
            <a:r>
              <a:rPr kumimoji="1" lang="zh-CN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t>物理层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BD4F6472-4DF9-44F9-A22F-00C9510B7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263" y="3513138"/>
            <a:ext cx="1200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数据链路层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C08387-91D9-48C4-88C4-73D2F47407EB}"/>
              </a:ext>
            </a:extLst>
          </p:cNvPr>
          <p:cNvGrpSpPr>
            <a:grpSpLocks/>
          </p:cNvGrpSpPr>
          <p:nvPr/>
        </p:nvGrpSpPr>
        <p:grpSpPr bwMode="auto">
          <a:xfrm>
            <a:off x="6929438" y="1400175"/>
            <a:ext cx="1919287" cy="3240088"/>
            <a:chOff x="673" y="1389"/>
            <a:chExt cx="1535" cy="2041"/>
          </a:xfrm>
        </p:grpSpPr>
        <p:sp>
          <p:nvSpPr>
            <p:cNvPr id="15395" name="AutoShape 6">
              <a:extLst>
                <a:ext uri="{FF2B5EF4-FFF2-40B4-BE49-F238E27FC236}">
                  <a16:creationId xmlns:a16="http://schemas.microsoft.com/office/drawing/2014/main" id="{21D35282-1088-4993-948C-B83BE1D3E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89"/>
              <a:ext cx="1535" cy="2041"/>
            </a:xfrm>
            <a:prstGeom prst="cube">
              <a:avLst>
                <a:gd name="adj" fmla="val 925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6" name="Freeform 7">
              <a:extLst>
                <a:ext uri="{FF2B5EF4-FFF2-40B4-BE49-F238E27FC236}">
                  <a16:creationId xmlns:a16="http://schemas.microsoft.com/office/drawing/2014/main" id="{7BB9D763-2194-4E55-845C-A026EBA84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" y="2920"/>
              <a:ext cx="1535" cy="134"/>
            </a:xfrm>
            <a:custGeom>
              <a:avLst/>
              <a:gdLst>
                <a:gd name="T0" fmla="*/ 0 w 1200"/>
                <a:gd name="T1" fmla="*/ 1911 h 120"/>
                <a:gd name="T2" fmla="*/ 509232 w 1200"/>
                <a:gd name="T3" fmla="*/ 1911 h 120"/>
                <a:gd name="T4" fmla="*/ 565390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7" name="Freeform 8">
              <a:extLst>
                <a:ext uri="{FF2B5EF4-FFF2-40B4-BE49-F238E27FC236}">
                  <a16:creationId xmlns:a16="http://schemas.microsoft.com/office/drawing/2014/main" id="{4875760F-B3E8-40B8-8C02-3E58C664F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" y="2530"/>
              <a:ext cx="1535" cy="134"/>
            </a:xfrm>
            <a:custGeom>
              <a:avLst/>
              <a:gdLst>
                <a:gd name="T0" fmla="*/ 0 w 1200"/>
                <a:gd name="T1" fmla="*/ 1911 h 120"/>
                <a:gd name="T2" fmla="*/ 509232 w 1200"/>
                <a:gd name="T3" fmla="*/ 1911 h 120"/>
                <a:gd name="T4" fmla="*/ 565390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8" name="Freeform 9">
              <a:extLst>
                <a:ext uri="{FF2B5EF4-FFF2-40B4-BE49-F238E27FC236}">
                  <a16:creationId xmlns:a16="http://schemas.microsoft.com/office/drawing/2014/main" id="{11609E00-DDB5-4853-AF17-9770D3FFC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" y="2147"/>
              <a:ext cx="1535" cy="135"/>
            </a:xfrm>
            <a:custGeom>
              <a:avLst/>
              <a:gdLst>
                <a:gd name="T0" fmla="*/ 0 w 1200"/>
                <a:gd name="T1" fmla="*/ 2277 h 120"/>
                <a:gd name="T2" fmla="*/ 509232 w 1200"/>
                <a:gd name="T3" fmla="*/ 2277 h 120"/>
                <a:gd name="T4" fmla="*/ 565390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9" name="Freeform 10">
              <a:extLst>
                <a:ext uri="{FF2B5EF4-FFF2-40B4-BE49-F238E27FC236}">
                  <a16:creationId xmlns:a16="http://schemas.microsoft.com/office/drawing/2014/main" id="{7641F6DA-FEF8-4E37-860B-B977A393B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" y="1765"/>
              <a:ext cx="1535" cy="134"/>
            </a:xfrm>
            <a:custGeom>
              <a:avLst/>
              <a:gdLst>
                <a:gd name="T0" fmla="*/ 0 w 1200"/>
                <a:gd name="T1" fmla="*/ 1911 h 120"/>
                <a:gd name="T2" fmla="*/ 509232 w 1200"/>
                <a:gd name="T3" fmla="*/ 1911 h 120"/>
                <a:gd name="T4" fmla="*/ 565390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" name="Text Box 13">
            <a:extLst>
              <a:ext uri="{FF2B5EF4-FFF2-40B4-BE49-F238E27FC236}">
                <a16:creationId xmlns:a16="http://schemas.microsoft.com/office/drawing/2014/main" id="{6E6CF57E-C04D-4287-B444-1AE64A8E9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9275" y="2911475"/>
            <a:ext cx="1260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solidFill>
                  <a:srgbClr val="000000"/>
                </a:solidFill>
                <a:latin typeface="Arial" panose="020B0604020202020204" pitchFamily="34" charset="0"/>
              </a:rPr>
              <a:t>3      </a:t>
            </a:r>
            <a:r>
              <a:rPr kumimoji="1" lang="zh-CN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t>路由器</a:t>
            </a:r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7374B63B-549D-4DCB-959F-A0918B836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513" y="3524250"/>
            <a:ext cx="1612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solidFill>
                  <a:srgbClr val="000000"/>
                </a:solidFill>
                <a:latin typeface="Arial" panose="020B0604020202020204" pitchFamily="34" charset="0"/>
              </a:rPr>
              <a:t>2    </a:t>
            </a:r>
            <a:r>
              <a:rPr kumimoji="1" lang="zh-CN" altLang="en-US" b="0">
                <a:solidFill>
                  <a:srgbClr val="000000"/>
                </a:solidFill>
                <a:latin typeface="Arial" panose="020B0604020202020204" pitchFamily="34" charset="0"/>
              </a:rPr>
              <a:t>网桥</a:t>
            </a:r>
            <a:r>
              <a:rPr kumimoji="1" lang="en-US" altLang="zh-CN" b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kumimoji="1" lang="zh-CN" altLang="en-US" b="0">
                <a:solidFill>
                  <a:srgbClr val="000000"/>
                </a:solidFill>
                <a:latin typeface="Arial" panose="020B0604020202020204" pitchFamily="34" charset="0"/>
              </a:rPr>
              <a:t>交换机</a:t>
            </a:r>
            <a:endParaRPr kumimoji="1" lang="zh-CN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Text Box 15">
            <a:extLst>
              <a:ext uri="{FF2B5EF4-FFF2-40B4-BE49-F238E27FC236}">
                <a16:creationId xmlns:a16="http://schemas.microsoft.com/office/drawing/2014/main" id="{37DC0FFA-258A-4A67-B532-A6897B91E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9275" y="4137025"/>
            <a:ext cx="1754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solidFill>
                  <a:srgbClr val="000000"/>
                </a:solidFill>
                <a:latin typeface="Arial" panose="020B0604020202020204" pitchFamily="34" charset="0"/>
              </a:rPr>
              <a:t>1   </a:t>
            </a:r>
            <a:r>
              <a:rPr kumimoji="1" lang="zh-CN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t>中继器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t>集线器</a:t>
            </a:r>
          </a:p>
        </p:txBody>
      </p:sp>
      <p:sp>
        <p:nvSpPr>
          <p:cNvPr id="15376" name="TextBox 65">
            <a:extLst>
              <a:ext uri="{FF2B5EF4-FFF2-40B4-BE49-F238E27FC236}">
                <a16:creationId xmlns:a16="http://schemas.microsoft.com/office/drawing/2014/main" id="{2BC45FD6-0120-4F4D-8059-422436D56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71437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rgbClr val="000000"/>
                </a:solidFill>
              </a:rPr>
              <a:t>层次模型</a:t>
            </a:r>
          </a:p>
        </p:txBody>
      </p:sp>
      <p:sp>
        <p:nvSpPr>
          <p:cNvPr id="15377" name="TextBox 47">
            <a:extLst>
              <a:ext uri="{FF2B5EF4-FFF2-40B4-BE49-F238E27FC236}">
                <a16:creationId xmlns:a16="http://schemas.microsoft.com/office/drawing/2014/main" id="{35D9A7A3-7CA6-4AF4-8F73-FF7C0E6C1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300" y="71437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rgbClr val="000000"/>
                </a:solidFill>
              </a:rPr>
              <a:t>各层协议</a:t>
            </a:r>
          </a:p>
        </p:txBody>
      </p:sp>
      <p:sp>
        <p:nvSpPr>
          <p:cNvPr id="15378" name="TextBox 48">
            <a:extLst>
              <a:ext uri="{FF2B5EF4-FFF2-40B4-BE49-F238E27FC236}">
                <a16:creationId xmlns:a16="http://schemas.microsoft.com/office/drawing/2014/main" id="{8F95933C-24E4-4BCA-9789-F56537C75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463" y="71437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rgbClr val="000000"/>
                </a:solidFill>
              </a:rPr>
              <a:t>各层设备</a:t>
            </a:r>
          </a:p>
        </p:txBody>
      </p:sp>
      <p:grpSp>
        <p:nvGrpSpPr>
          <p:cNvPr id="7" name="组合 30">
            <a:extLst>
              <a:ext uri="{FF2B5EF4-FFF2-40B4-BE49-F238E27FC236}">
                <a16:creationId xmlns:a16="http://schemas.microsoft.com/office/drawing/2014/main" id="{CC2F7568-095B-42C9-9ACF-FCE159E7FDFA}"/>
              </a:ext>
            </a:extLst>
          </p:cNvPr>
          <p:cNvGrpSpPr>
            <a:grpSpLocks/>
          </p:cNvGrpSpPr>
          <p:nvPr/>
        </p:nvGrpSpPr>
        <p:grpSpPr bwMode="auto">
          <a:xfrm>
            <a:off x="2998788" y="1227138"/>
            <a:ext cx="2571750" cy="3525837"/>
            <a:chOff x="4041741" y="1285861"/>
            <a:chExt cx="2571768" cy="3571875"/>
          </a:xfrm>
        </p:grpSpPr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BCD23981-35D1-496C-A36E-8AC23349C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916" y="2466301"/>
              <a:ext cx="2546368" cy="124637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3" name="Rectangle 5">
              <a:extLst>
                <a:ext uri="{FF2B5EF4-FFF2-40B4-BE49-F238E27FC236}">
                  <a16:creationId xmlns:a16="http://schemas.microsoft.com/office/drawing/2014/main" id="{5AB7AB90-F63B-434D-BFEF-C994EF7B9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916" y="1285861"/>
              <a:ext cx="2546368" cy="35718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Line 6">
              <a:extLst>
                <a:ext uri="{FF2B5EF4-FFF2-40B4-BE49-F238E27FC236}">
                  <a16:creationId xmlns:a16="http://schemas.microsoft.com/office/drawing/2014/main" id="{563ECDE4-1DF7-4168-BE52-E966A0FB5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4916" y="2007955"/>
              <a:ext cx="254636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23161E56-1785-4246-A637-BBCA571CE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4916" y="2466301"/>
              <a:ext cx="254636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5384" name="Text Box 8">
              <a:extLst>
                <a:ext uri="{FF2B5EF4-FFF2-40B4-BE49-F238E27FC236}">
                  <a16:creationId xmlns:a16="http://schemas.microsoft.com/office/drawing/2014/main" id="{E06B0BD9-7BA7-45CB-BA43-B6282F906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4519" y="1298561"/>
              <a:ext cx="1620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b="0">
                  <a:solidFill>
                    <a:srgbClr val="000000"/>
                  </a:solidFill>
                </a:rPr>
                <a:t>各种应用层协议</a:t>
              </a:r>
            </a:p>
          </p:txBody>
        </p:sp>
        <p:sp>
          <p:nvSpPr>
            <p:cNvPr id="15385" name="Text Box 10">
              <a:extLst>
                <a:ext uri="{FF2B5EF4-FFF2-40B4-BE49-F238E27FC236}">
                  <a16:creationId xmlns:a16="http://schemas.microsoft.com/office/drawing/2014/main" id="{E2B76DCA-720C-4A08-8821-FA51BABED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7493" y="1643056"/>
              <a:ext cx="223651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0">
                  <a:solidFill>
                    <a:srgbClr val="000000"/>
                  </a:solidFill>
                </a:rPr>
                <a:t>(HTTP, FTP, SMTP </a:t>
              </a:r>
              <a:r>
                <a:rPr kumimoji="1" lang="zh-CN" altLang="zh-CN" b="0">
                  <a:solidFill>
                    <a:srgbClr val="000000"/>
                  </a:solidFill>
                </a:rPr>
                <a:t>等</a:t>
              </a:r>
              <a:r>
                <a:rPr kumimoji="1" lang="en-US" altLang="zh-CN" b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5386" name="Text Box 14">
              <a:extLst>
                <a:ext uri="{FF2B5EF4-FFF2-40B4-BE49-F238E27FC236}">
                  <a16:creationId xmlns:a16="http://schemas.microsoft.com/office/drawing/2014/main" id="{E1BD4A63-0637-4D02-9605-5B3A41D47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619" y="2051036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0">
                  <a:solidFill>
                    <a:srgbClr val="000000"/>
                  </a:solidFill>
                </a:rPr>
                <a:t>TCP, UDP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16C444D9-1F09-4FF8-8636-1B1500C6C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303" y="2504898"/>
              <a:ext cx="608017" cy="31682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ICMP</a:t>
              </a:r>
            </a:p>
          </p:txBody>
        </p:sp>
        <p:sp>
          <p:nvSpPr>
            <p:cNvPr id="40" name="Text Box 17">
              <a:extLst>
                <a:ext uri="{FF2B5EF4-FFF2-40B4-BE49-F238E27FC236}">
                  <a16:creationId xmlns:a16="http://schemas.microsoft.com/office/drawing/2014/main" id="{D3FA9AA1-2B1E-4641-9652-1FA1568F9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3486" y="2812069"/>
              <a:ext cx="379416" cy="337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IP</a:t>
              </a:r>
            </a:p>
          </p:txBody>
        </p:sp>
        <p:sp>
          <p:nvSpPr>
            <p:cNvPr id="41" name="Rectangle 18">
              <a:extLst>
                <a:ext uri="{FF2B5EF4-FFF2-40B4-BE49-F238E27FC236}">
                  <a16:creationId xmlns:a16="http://schemas.microsoft.com/office/drawing/2014/main" id="{646186D2-6947-45A2-B317-62F98315B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62" y="3320270"/>
              <a:ext cx="584204" cy="31682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RARP</a:t>
              </a:r>
            </a:p>
          </p:txBody>
        </p:sp>
        <p:sp>
          <p:nvSpPr>
            <p:cNvPr id="42" name="Rectangle 19">
              <a:extLst>
                <a:ext uri="{FF2B5EF4-FFF2-40B4-BE49-F238E27FC236}">
                  <a16:creationId xmlns:a16="http://schemas.microsoft.com/office/drawing/2014/main" id="{A39FD196-9182-448B-A5FC-B4AAEE7E4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55" y="3320270"/>
              <a:ext cx="552454" cy="31682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ARP</a:t>
              </a:r>
            </a:p>
          </p:txBody>
        </p:sp>
        <p:sp>
          <p:nvSpPr>
            <p:cNvPr id="15391" name="Text Box 20">
              <a:extLst>
                <a:ext uri="{FF2B5EF4-FFF2-40B4-BE49-F238E27FC236}">
                  <a16:creationId xmlns:a16="http://schemas.microsoft.com/office/drawing/2014/main" id="{97BB687E-94D0-4C6E-ADDF-117C96972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7182" y="3760773"/>
              <a:ext cx="1620968" cy="3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0">
                  <a:solidFill>
                    <a:srgbClr val="000000"/>
                  </a:solidFill>
                </a:rPr>
                <a:t>PPP,CSMA … …</a:t>
              </a:r>
              <a:endParaRPr kumimoji="1"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44" name="Line 21">
              <a:extLst>
                <a:ext uri="{FF2B5EF4-FFF2-40B4-BE49-F238E27FC236}">
                  <a16:creationId xmlns:a16="http://schemas.microsoft.com/office/drawing/2014/main" id="{7D22B4CB-9F6B-4F87-BC99-273904404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4916" y="3712677"/>
              <a:ext cx="2546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FFE69A05-2527-4A65-A472-A9DB9A10B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483" y="2504898"/>
              <a:ext cx="606429" cy="31682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IGMP</a:t>
              </a: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184E1D5-8929-4ED1-88A2-6102679B423E}"/>
                </a:ext>
              </a:extLst>
            </p:cNvPr>
            <p:cNvCxnSpPr/>
            <p:nvPr/>
          </p:nvCxnSpPr>
          <p:spPr>
            <a:xfrm>
              <a:off x="4041741" y="4286815"/>
              <a:ext cx="2571768" cy="16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3C827D7D-3DC4-465C-B072-7742FF8499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4438" y="1000125"/>
            <a:ext cx="7772400" cy="642938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zh-CN" altLang="en-US" u="sng"/>
              <a:t>五层协议对应的数据单元</a:t>
            </a:r>
            <a:endParaRPr lang="en-US" altLang="zh-CN" u="sng"/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120DC482-F71E-476D-A146-2E039EE65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857375"/>
            <a:ext cx="1952625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>
            <a:extLst>
              <a:ext uri="{FF2B5EF4-FFF2-40B4-BE49-F238E27FC236}">
                <a16:creationId xmlns:a16="http://schemas.microsoft.com/office/drawing/2014/main" id="{76FB8077-7A9E-4E04-AE02-321BA2BA93E2}"/>
              </a:ext>
            </a:extLst>
          </p:cNvPr>
          <p:cNvGrpSpPr>
            <a:grpSpLocks/>
          </p:cNvGrpSpPr>
          <p:nvPr/>
        </p:nvGrpSpPr>
        <p:grpSpPr bwMode="auto">
          <a:xfrm>
            <a:off x="1193800" y="1714500"/>
            <a:ext cx="2235200" cy="3240088"/>
            <a:chOff x="752475" y="2205038"/>
            <a:chExt cx="2235200" cy="3240087"/>
          </a:xfrm>
        </p:grpSpPr>
        <p:sp>
          <p:nvSpPr>
            <p:cNvPr id="16408" name="Text Box 4">
              <a:extLst>
                <a:ext uri="{FF2B5EF4-FFF2-40B4-BE49-F238E27FC236}">
                  <a16:creationId xmlns:a16="http://schemas.microsoft.com/office/drawing/2014/main" id="{B4DF1433-1070-491D-8754-242F7355B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9213" y="4318000"/>
              <a:ext cx="12001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数据链路层</a:t>
              </a:r>
            </a:p>
          </p:txBody>
        </p:sp>
        <p:grpSp>
          <p:nvGrpSpPr>
            <p:cNvPr id="16409" name="Group 5">
              <a:extLst>
                <a:ext uri="{FF2B5EF4-FFF2-40B4-BE49-F238E27FC236}">
                  <a16:creationId xmlns:a16="http://schemas.microsoft.com/office/drawing/2014/main" id="{A29405A1-7A87-4E13-9E55-4D11BD070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8388" y="2205038"/>
              <a:ext cx="1919287" cy="3240087"/>
              <a:chOff x="673" y="1389"/>
              <a:chExt cx="1535" cy="2041"/>
            </a:xfrm>
          </p:grpSpPr>
          <p:sp>
            <p:nvSpPr>
              <p:cNvPr id="16415" name="AutoShape 6">
                <a:extLst>
                  <a:ext uri="{FF2B5EF4-FFF2-40B4-BE49-F238E27FC236}">
                    <a16:creationId xmlns:a16="http://schemas.microsoft.com/office/drawing/2014/main" id="{9B675955-F3C3-47A0-BE44-2F79936E4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89"/>
                <a:ext cx="1535" cy="2041"/>
              </a:xfrm>
              <a:prstGeom prst="cube">
                <a:avLst>
                  <a:gd name="adj" fmla="val 925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16" name="Freeform 7">
                <a:extLst>
                  <a:ext uri="{FF2B5EF4-FFF2-40B4-BE49-F238E27FC236}">
                    <a16:creationId xmlns:a16="http://schemas.microsoft.com/office/drawing/2014/main" id="{ED6B0626-45C9-446B-A909-FBB4097BA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" y="2920"/>
                <a:ext cx="1535" cy="134"/>
              </a:xfrm>
              <a:custGeom>
                <a:avLst/>
                <a:gdLst>
                  <a:gd name="T0" fmla="*/ 0 w 1200"/>
                  <a:gd name="T1" fmla="*/ 5761 h 120"/>
                  <a:gd name="T2" fmla="*/ 5972919 w 1200"/>
                  <a:gd name="T3" fmla="*/ 5761 h 120"/>
                  <a:gd name="T4" fmla="*/ 6631614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7" name="Freeform 8">
                <a:extLst>
                  <a:ext uri="{FF2B5EF4-FFF2-40B4-BE49-F238E27FC236}">
                    <a16:creationId xmlns:a16="http://schemas.microsoft.com/office/drawing/2014/main" id="{33D030A8-C164-480C-A7EF-C0ACF7B8D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" y="2530"/>
                <a:ext cx="1535" cy="134"/>
              </a:xfrm>
              <a:custGeom>
                <a:avLst/>
                <a:gdLst>
                  <a:gd name="T0" fmla="*/ 0 w 1200"/>
                  <a:gd name="T1" fmla="*/ 5761 h 120"/>
                  <a:gd name="T2" fmla="*/ 5972919 w 1200"/>
                  <a:gd name="T3" fmla="*/ 5761 h 120"/>
                  <a:gd name="T4" fmla="*/ 6631614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8" name="Freeform 9">
                <a:extLst>
                  <a:ext uri="{FF2B5EF4-FFF2-40B4-BE49-F238E27FC236}">
                    <a16:creationId xmlns:a16="http://schemas.microsoft.com/office/drawing/2014/main" id="{D85CE2BE-D107-4F46-BEB0-6A5951DBE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" y="2147"/>
                <a:ext cx="1535" cy="135"/>
              </a:xfrm>
              <a:custGeom>
                <a:avLst/>
                <a:gdLst>
                  <a:gd name="T0" fmla="*/ 0 w 1200"/>
                  <a:gd name="T1" fmla="*/ 7394 h 120"/>
                  <a:gd name="T2" fmla="*/ 5972919 w 1200"/>
                  <a:gd name="T3" fmla="*/ 7394 h 120"/>
                  <a:gd name="T4" fmla="*/ 6631614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9" name="Freeform 10">
                <a:extLst>
                  <a:ext uri="{FF2B5EF4-FFF2-40B4-BE49-F238E27FC236}">
                    <a16:creationId xmlns:a16="http://schemas.microsoft.com/office/drawing/2014/main" id="{F9B9E1AD-58F4-44B3-90E0-D51F270FF4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" y="1765"/>
                <a:ext cx="1535" cy="134"/>
              </a:xfrm>
              <a:custGeom>
                <a:avLst/>
                <a:gdLst>
                  <a:gd name="T0" fmla="*/ 0 w 1200"/>
                  <a:gd name="T1" fmla="*/ 5761 h 120"/>
                  <a:gd name="T2" fmla="*/ 5972919 w 1200"/>
                  <a:gd name="T3" fmla="*/ 5761 h 120"/>
                  <a:gd name="T4" fmla="*/ 6631614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10" name="Text Box 11">
              <a:extLst>
                <a:ext uri="{FF2B5EF4-FFF2-40B4-BE49-F238E27FC236}">
                  <a16:creationId xmlns:a16="http://schemas.microsoft.com/office/drawing/2014/main" id="{026F209D-A2EE-445E-8542-CC5731F8D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475" y="2492375"/>
              <a:ext cx="16462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</a:rPr>
                <a:t>5        </a:t>
              </a:r>
              <a:r>
                <a:rPr kumimoji="1" lang="zh-CN" altLang="en-US" sz="2000" b="0">
                  <a:solidFill>
                    <a:srgbClr val="333399"/>
                  </a:solidFill>
                  <a:latin typeface="Times New Roman" panose="02020603050405020304" pitchFamily="18" charset="0"/>
                </a:rPr>
                <a:t>应用层</a:t>
              </a:r>
            </a:p>
          </p:txBody>
        </p:sp>
        <p:sp>
          <p:nvSpPr>
            <p:cNvPr id="16411" name="Text Box 12">
              <a:extLst>
                <a:ext uri="{FF2B5EF4-FFF2-40B4-BE49-F238E27FC236}">
                  <a16:creationId xmlns:a16="http://schemas.microsoft.com/office/drawing/2014/main" id="{3C692F05-8230-460A-AFB7-EEB93EABF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475" y="3103563"/>
              <a:ext cx="16462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</a:rPr>
                <a:t>4        </a:t>
              </a:r>
              <a:r>
                <a:rPr kumimoji="1" lang="zh-CN" altLang="en-US" sz="2000" b="0">
                  <a:solidFill>
                    <a:srgbClr val="333399"/>
                  </a:solidFill>
                  <a:latin typeface="Times New Roman" panose="02020603050405020304" pitchFamily="18" charset="0"/>
                </a:rPr>
                <a:t>运输层</a:t>
              </a:r>
            </a:p>
          </p:txBody>
        </p:sp>
        <p:sp>
          <p:nvSpPr>
            <p:cNvPr id="16412" name="Text Box 13">
              <a:extLst>
                <a:ext uri="{FF2B5EF4-FFF2-40B4-BE49-F238E27FC236}">
                  <a16:creationId xmlns:a16="http://schemas.microsoft.com/office/drawing/2014/main" id="{AA2E2A12-81DA-4FBF-A2AA-36EA4004F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475" y="3716338"/>
              <a:ext cx="16462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</a:rPr>
                <a:t>3        </a:t>
              </a:r>
              <a:r>
                <a:rPr kumimoji="1" lang="zh-CN" altLang="en-US" sz="2000" b="0">
                  <a:solidFill>
                    <a:srgbClr val="333399"/>
                  </a:solidFill>
                  <a:latin typeface="Times New Roman" panose="02020603050405020304" pitchFamily="18" charset="0"/>
                </a:rPr>
                <a:t>网络层</a:t>
              </a:r>
            </a:p>
          </p:txBody>
        </p:sp>
        <p:sp>
          <p:nvSpPr>
            <p:cNvPr id="16413" name="Text Box 14">
              <a:extLst>
                <a:ext uri="{FF2B5EF4-FFF2-40B4-BE49-F238E27FC236}">
                  <a16:creationId xmlns:a16="http://schemas.microsoft.com/office/drawing/2014/main" id="{5CEF64FF-0244-47B8-BEBC-44CD5BBC6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475" y="4329113"/>
              <a:ext cx="18748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</a:rPr>
                <a:t>2    </a:t>
              </a:r>
              <a:r>
                <a:rPr kumimoji="1" lang="zh-CN" altLang="en-US" sz="2000" b="0">
                  <a:solidFill>
                    <a:srgbClr val="333399"/>
                  </a:solidFill>
                  <a:latin typeface="Times New Roman" panose="02020603050405020304" pitchFamily="18" charset="0"/>
                </a:rPr>
                <a:t>数据链路层</a:t>
              </a:r>
            </a:p>
          </p:txBody>
        </p:sp>
        <p:sp>
          <p:nvSpPr>
            <p:cNvPr id="16414" name="Text Box 15">
              <a:extLst>
                <a:ext uri="{FF2B5EF4-FFF2-40B4-BE49-F238E27FC236}">
                  <a16:creationId xmlns:a16="http://schemas.microsoft.com/office/drawing/2014/main" id="{16D150D4-24D2-48AF-84A5-F7C05E891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475" y="4941888"/>
              <a:ext cx="16462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</a:rPr>
                <a:t>1        </a:t>
              </a:r>
              <a:r>
                <a:rPr kumimoji="1" lang="zh-CN" altLang="en-US" sz="2000" b="0">
                  <a:solidFill>
                    <a:srgbClr val="333399"/>
                  </a:solidFill>
                  <a:latin typeface="Times New Roman" panose="02020603050405020304" pitchFamily="18" charset="0"/>
                </a:rPr>
                <a:t>物理层</a:t>
              </a:r>
            </a:p>
          </p:txBody>
        </p:sp>
      </p:grp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9ACD970-11CD-4BA2-902F-59CB6A22A6DF}"/>
              </a:ext>
            </a:extLst>
          </p:cNvPr>
          <p:cNvSpPr/>
          <p:nvPr/>
        </p:nvSpPr>
        <p:spPr>
          <a:xfrm>
            <a:off x="3357563" y="1928813"/>
            <a:ext cx="928687" cy="285750"/>
          </a:xfrm>
          <a:prstGeom prst="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6DB46D4C-2CF7-4823-B4B0-1DFDC54243D7}"/>
              </a:ext>
            </a:extLst>
          </p:cNvPr>
          <p:cNvSpPr/>
          <p:nvPr/>
        </p:nvSpPr>
        <p:spPr>
          <a:xfrm>
            <a:off x="3357563" y="2535238"/>
            <a:ext cx="928687" cy="285750"/>
          </a:xfrm>
          <a:prstGeom prst="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7532CB0-B25A-4AC4-B393-CCA06B5C1690}"/>
              </a:ext>
            </a:extLst>
          </p:cNvPr>
          <p:cNvSpPr/>
          <p:nvPr/>
        </p:nvSpPr>
        <p:spPr>
          <a:xfrm>
            <a:off x="3357563" y="3143250"/>
            <a:ext cx="928687" cy="285750"/>
          </a:xfrm>
          <a:prstGeom prst="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7F356C8-0450-4C41-80BA-4CCE69A01B8A}"/>
              </a:ext>
            </a:extLst>
          </p:cNvPr>
          <p:cNvSpPr/>
          <p:nvPr/>
        </p:nvSpPr>
        <p:spPr>
          <a:xfrm>
            <a:off x="3357563" y="3751263"/>
            <a:ext cx="928687" cy="285750"/>
          </a:xfrm>
          <a:prstGeom prst="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98C68B4C-D95D-4446-AE07-07E4E6E320BC}"/>
              </a:ext>
            </a:extLst>
          </p:cNvPr>
          <p:cNvSpPr/>
          <p:nvPr/>
        </p:nvSpPr>
        <p:spPr>
          <a:xfrm>
            <a:off x="3357563" y="4357688"/>
            <a:ext cx="928687" cy="285750"/>
          </a:xfrm>
          <a:prstGeom prst="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0A9F8F9-BFB2-42C1-ACEF-C2114EFEBD83}"/>
              </a:ext>
            </a:extLst>
          </p:cNvPr>
          <p:cNvSpPr/>
          <p:nvPr/>
        </p:nvSpPr>
        <p:spPr>
          <a:xfrm>
            <a:off x="5715000" y="1857375"/>
            <a:ext cx="1857375" cy="428625"/>
          </a:xfrm>
          <a:prstGeom prst="roundRect">
            <a:avLst/>
          </a:prstGeom>
          <a:solidFill>
            <a:srgbClr val="CCEC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应用层报文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93C15DA-A7A0-46BB-AA17-FF6763E3732C}"/>
              </a:ext>
            </a:extLst>
          </p:cNvPr>
          <p:cNvSpPr/>
          <p:nvPr/>
        </p:nvSpPr>
        <p:spPr>
          <a:xfrm>
            <a:off x="5076825" y="2447925"/>
            <a:ext cx="2495550" cy="465138"/>
          </a:xfrm>
          <a:prstGeom prst="roundRect">
            <a:avLst/>
          </a:prstGeom>
          <a:solidFill>
            <a:srgbClr val="CCEC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运输层报文段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6882FCF-D98F-4D6F-A2B2-6979B28C1C3A}"/>
              </a:ext>
            </a:extLst>
          </p:cNvPr>
          <p:cNvSpPr/>
          <p:nvPr/>
        </p:nvSpPr>
        <p:spPr>
          <a:xfrm>
            <a:off x="4357688" y="3679825"/>
            <a:ext cx="3714750" cy="463550"/>
          </a:xfrm>
          <a:prstGeom prst="roundRect">
            <a:avLst/>
          </a:prstGeom>
          <a:solidFill>
            <a:srgbClr val="CCEC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     数据帧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27F5B75-2FF1-4809-B14E-14CDA32BC09C}"/>
              </a:ext>
            </a:extLst>
          </p:cNvPr>
          <p:cNvSpPr/>
          <p:nvPr/>
        </p:nvSpPr>
        <p:spPr>
          <a:xfrm>
            <a:off x="4786313" y="3071813"/>
            <a:ext cx="2786062" cy="428625"/>
          </a:xfrm>
          <a:prstGeom prst="roundRect">
            <a:avLst/>
          </a:prstGeom>
          <a:solidFill>
            <a:srgbClr val="CCEC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IP</a:t>
            </a:r>
            <a:r>
              <a:rPr lang="zh-CN" altLang="en-US" sz="2400" dirty="0">
                <a:solidFill>
                  <a:schemeClr val="tx1"/>
                </a:solidFill>
              </a:rPr>
              <a:t>数据报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</a:rPr>
              <a:t>分组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AA252F5-EF6C-447D-AE9E-9A48A16E1270}"/>
              </a:ext>
            </a:extLst>
          </p:cNvPr>
          <p:cNvSpPr/>
          <p:nvPr/>
        </p:nvSpPr>
        <p:spPr>
          <a:xfrm>
            <a:off x="4357688" y="4286250"/>
            <a:ext cx="3714750" cy="428625"/>
          </a:xfrm>
          <a:prstGeom prst="roundRect">
            <a:avLst/>
          </a:prstGeom>
          <a:solidFill>
            <a:srgbClr val="CCEC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400" b="1" dirty="0">
                <a:solidFill>
                  <a:schemeClr val="tx1"/>
                </a:solidFill>
              </a:rPr>
              <a:t>0110101010100000100100</a:t>
            </a:r>
          </a:p>
        </p:txBody>
      </p:sp>
      <p:grpSp>
        <p:nvGrpSpPr>
          <p:cNvPr id="4" name="Group 38">
            <a:extLst>
              <a:ext uri="{FF2B5EF4-FFF2-40B4-BE49-F238E27FC236}">
                <a16:creationId xmlns:a16="http://schemas.microsoft.com/office/drawing/2014/main" id="{3CDBA3EE-19CB-4E16-8F1C-61BCEE30B986}"/>
              </a:ext>
            </a:extLst>
          </p:cNvPr>
          <p:cNvGrpSpPr>
            <a:grpSpLocks/>
          </p:cNvGrpSpPr>
          <p:nvPr/>
        </p:nvGrpSpPr>
        <p:grpSpPr bwMode="auto">
          <a:xfrm>
            <a:off x="4357688" y="5214938"/>
            <a:ext cx="3714750" cy="357187"/>
            <a:chOff x="4357686" y="5214950"/>
            <a:chExt cx="3714776" cy="357190"/>
          </a:xfrm>
        </p:grpSpPr>
        <p:grpSp>
          <p:nvGrpSpPr>
            <p:cNvPr id="16401" name="Group 35">
              <a:extLst>
                <a:ext uri="{FF2B5EF4-FFF2-40B4-BE49-F238E27FC236}">
                  <a16:creationId xmlns:a16="http://schemas.microsoft.com/office/drawing/2014/main" id="{380E0504-71CD-4FB4-945B-0BF585811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7686" y="5214950"/>
              <a:ext cx="3705222" cy="357190"/>
              <a:chOff x="1643041" y="5214949"/>
              <a:chExt cx="3705222" cy="357190"/>
            </a:xfrm>
          </p:grpSpPr>
          <p:sp>
            <p:nvSpPr>
              <p:cNvPr id="16404" name="AutoShape 4">
                <a:extLst>
                  <a:ext uri="{FF2B5EF4-FFF2-40B4-BE49-F238E27FC236}">
                    <a16:creationId xmlns:a16="http://schemas.microsoft.com/office/drawing/2014/main" id="{2241102C-434A-40C3-BDD6-0910442EC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317057" y="3540933"/>
                <a:ext cx="357190" cy="3705222"/>
              </a:xfrm>
              <a:prstGeom prst="can">
                <a:avLst>
                  <a:gd name="adj" fmla="val 48649"/>
                </a:avLst>
              </a:prstGeom>
              <a:gradFill rotWithShape="0">
                <a:gsLst>
                  <a:gs pos="0">
                    <a:srgbClr val="ACACAC"/>
                  </a:gs>
                  <a:gs pos="50000">
                    <a:srgbClr val="EAEAEA"/>
                  </a:gs>
                  <a:gs pos="100000">
                    <a:srgbClr val="ACACAC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6405" name="Group 34">
                <a:extLst>
                  <a:ext uri="{FF2B5EF4-FFF2-40B4-BE49-F238E27FC236}">
                    <a16:creationId xmlns:a16="http://schemas.microsoft.com/office/drawing/2014/main" id="{3042C07E-94C4-4364-875E-2D5A22F655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8794" y="5361002"/>
                <a:ext cx="1066800" cy="139700"/>
                <a:chOff x="1344" y="912"/>
                <a:chExt cx="672" cy="96"/>
              </a:xfrm>
            </p:grpSpPr>
            <p:sp>
              <p:nvSpPr>
                <p:cNvPr id="16406" name="Line 35">
                  <a:extLst>
                    <a:ext uri="{FF2B5EF4-FFF2-40B4-BE49-F238E27FC236}">
                      <a16:creationId xmlns:a16="http://schemas.microsoft.com/office/drawing/2014/main" id="{74144EC3-6359-4DB2-9DB2-4A59E75523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960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7" name="Freeform 36">
                  <a:extLst>
                    <a:ext uri="{FF2B5EF4-FFF2-40B4-BE49-F238E27FC236}">
                      <a16:creationId xmlns:a16="http://schemas.microsoft.com/office/drawing/2014/main" id="{8384E898-B027-43F2-A58C-9660AA3ABE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2" y="912"/>
                  <a:ext cx="576" cy="96"/>
                </a:xfrm>
                <a:custGeom>
                  <a:avLst/>
                  <a:gdLst>
                    <a:gd name="T0" fmla="*/ 0 w 576"/>
                    <a:gd name="T1" fmla="*/ 1 h 192"/>
                    <a:gd name="T2" fmla="*/ 0 w 576"/>
                    <a:gd name="T3" fmla="*/ 0 h 192"/>
                    <a:gd name="T4" fmla="*/ 192 w 576"/>
                    <a:gd name="T5" fmla="*/ 0 h 192"/>
                    <a:gd name="T6" fmla="*/ 192 w 576"/>
                    <a:gd name="T7" fmla="*/ 1 h 192"/>
                    <a:gd name="T8" fmla="*/ 288 w 576"/>
                    <a:gd name="T9" fmla="*/ 1 h 192"/>
                    <a:gd name="T10" fmla="*/ 288 w 576"/>
                    <a:gd name="T11" fmla="*/ 0 h 192"/>
                    <a:gd name="T12" fmla="*/ 336 w 576"/>
                    <a:gd name="T13" fmla="*/ 0 h 192"/>
                    <a:gd name="T14" fmla="*/ 336 w 576"/>
                    <a:gd name="T15" fmla="*/ 1 h 192"/>
                    <a:gd name="T16" fmla="*/ 480 w 576"/>
                    <a:gd name="T17" fmla="*/ 1 h 192"/>
                    <a:gd name="T18" fmla="*/ 480 w 576"/>
                    <a:gd name="T19" fmla="*/ 0 h 192"/>
                    <a:gd name="T20" fmla="*/ 576 w 576"/>
                    <a:gd name="T21" fmla="*/ 0 h 192"/>
                    <a:gd name="T22" fmla="*/ 576 w 576"/>
                    <a:gd name="T23" fmla="*/ 1 h 192"/>
                    <a:gd name="T24" fmla="*/ 0 w 576"/>
                    <a:gd name="T25" fmla="*/ 1 h 19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76"/>
                    <a:gd name="T40" fmla="*/ 0 h 192"/>
                    <a:gd name="T41" fmla="*/ 576 w 576"/>
                    <a:gd name="T42" fmla="*/ 192 h 19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76" h="192">
                      <a:moveTo>
                        <a:pt x="0" y="96"/>
                      </a:moveTo>
                      <a:lnTo>
                        <a:pt x="0" y="0"/>
                      </a:lnTo>
                      <a:lnTo>
                        <a:pt x="192" y="0"/>
                      </a:lnTo>
                      <a:lnTo>
                        <a:pt x="192" y="192"/>
                      </a:lnTo>
                      <a:lnTo>
                        <a:pt x="288" y="192"/>
                      </a:lnTo>
                      <a:lnTo>
                        <a:pt x="288" y="0"/>
                      </a:lnTo>
                      <a:lnTo>
                        <a:pt x="336" y="0"/>
                      </a:lnTo>
                      <a:lnTo>
                        <a:pt x="336" y="192"/>
                      </a:lnTo>
                      <a:lnTo>
                        <a:pt x="480" y="192"/>
                      </a:lnTo>
                      <a:lnTo>
                        <a:pt x="480" y="0"/>
                      </a:lnTo>
                      <a:lnTo>
                        <a:pt x="576" y="0"/>
                      </a:lnTo>
                      <a:lnTo>
                        <a:pt x="576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127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402" name="Freeform 36">
              <a:extLst>
                <a:ext uri="{FF2B5EF4-FFF2-40B4-BE49-F238E27FC236}">
                  <a16:creationId xmlns:a16="http://schemas.microsoft.com/office/drawing/2014/main" id="{4ECA6644-431C-463E-B352-E1C7E7565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98" y="5357826"/>
              <a:ext cx="914400" cy="139700"/>
            </a:xfrm>
            <a:custGeom>
              <a:avLst/>
              <a:gdLst>
                <a:gd name="T0" fmla="*/ 0 w 576"/>
                <a:gd name="T1" fmla="*/ 2147483646 h 192"/>
                <a:gd name="T2" fmla="*/ 0 w 576"/>
                <a:gd name="T3" fmla="*/ 0 h 192"/>
                <a:gd name="T4" fmla="*/ 2147483646 w 576"/>
                <a:gd name="T5" fmla="*/ 0 h 192"/>
                <a:gd name="T6" fmla="*/ 2147483646 w 576"/>
                <a:gd name="T7" fmla="*/ 2147483646 h 192"/>
                <a:gd name="T8" fmla="*/ 2147483646 w 576"/>
                <a:gd name="T9" fmla="*/ 2147483646 h 192"/>
                <a:gd name="T10" fmla="*/ 2147483646 w 576"/>
                <a:gd name="T11" fmla="*/ 0 h 192"/>
                <a:gd name="T12" fmla="*/ 2147483646 w 576"/>
                <a:gd name="T13" fmla="*/ 0 h 192"/>
                <a:gd name="T14" fmla="*/ 2147483646 w 576"/>
                <a:gd name="T15" fmla="*/ 2147483646 h 192"/>
                <a:gd name="T16" fmla="*/ 2147483646 w 576"/>
                <a:gd name="T17" fmla="*/ 2147483646 h 192"/>
                <a:gd name="T18" fmla="*/ 2147483646 w 576"/>
                <a:gd name="T19" fmla="*/ 0 h 192"/>
                <a:gd name="T20" fmla="*/ 2147483646 w 576"/>
                <a:gd name="T21" fmla="*/ 0 h 192"/>
                <a:gd name="T22" fmla="*/ 2147483646 w 576"/>
                <a:gd name="T23" fmla="*/ 2147483646 h 192"/>
                <a:gd name="T24" fmla="*/ 0 w 576"/>
                <a:gd name="T25" fmla="*/ 2147483646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6"/>
                <a:gd name="T40" fmla="*/ 0 h 192"/>
                <a:gd name="T41" fmla="*/ 576 w 576"/>
                <a:gd name="T42" fmla="*/ 192 h 1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Freeform 37">
              <a:extLst>
                <a:ext uri="{FF2B5EF4-FFF2-40B4-BE49-F238E27FC236}">
                  <a16:creationId xmlns:a16="http://schemas.microsoft.com/office/drawing/2014/main" id="{71C2E0C2-8556-4CF9-83B3-DF1F14237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8062" y="5357826"/>
              <a:ext cx="914400" cy="139700"/>
            </a:xfrm>
            <a:custGeom>
              <a:avLst/>
              <a:gdLst>
                <a:gd name="T0" fmla="*/ 0 w 576"/>
                <a:gd name="T1" fmla="*/ 2147483646 h 192"/>
                <a:gd name="T2" fmla="*/ 0 w 576"/>
                <a:gd name="T3" fmla="*/ 0 h 192"/>
                <a:gd name="T4" fmla="*/ 2147483646 w 576"/>
                <a:gd name="T5" fmla="*/ 0 h 192"/>
                <a:gd name="T6" fmla="*/ 2147483646 w 576"/>
                <a:gd name="T7" fmla="*/ 2147483646 h 192"/>
                <a:gd name="T8" fmla="*/ 2147483646 w 576"/>
                <a:gd name="T9" fmla="*/ 2147483646 h 192"/>
                <a:gd name="T10" fmla="*/ 2147483646 w 576"/>
                <a:gd name="T11" fmla="*/ 0 h 192"/>
                <a:gd name="T12" fmla="*/ 2147483646 w 576"/>
                <a:gd name="T13" fmla="*/ 0 h 192"/>
                <a:gd name="T14" fmla="*/ 2147483646 w 576"/>
                <a:gd name="T15" fmla="*/ 2147483646 h 192"/>
                <a:gd name="T16" fmla="*/ 2147483646 w 576"/>
                <a:gd name="T17" fmla="*/ 2147483646 h 192"/>
                <a:gd name="T18" fmla="*/ 2147483646 w 576"/>
                <a:gd name="T19" fmla="*/ 0 h 192"/>
                <a:gd name="T20" fmla="*/ 2147483646 w 576"/>
                <a:gd name="T21" fmla="*/ 0 h 192"/>
                <a:gd name="T22" fmla="*/ 2147483646 w 576"/>
                <a:gd name="T23" fmla="*/ 2147483646 h 192"/>
                <a:gd name="T24" fmla="*/ 0 w 576"/>
                <a:gd name="T25" fmla="*/ 2147483646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6"/>
                <a:gd name="T40" fmla="*/ 0 h 192"/>
                <a:gd name="T41" fmla="*/ 576 w 576"/>
                <a:gd name="T42" fmla="*/ 192 h 1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00" name="标题 4">
            <a:extLst>
              <a:ext uri="{FF2B5EF4-FFF2-40B4-BE49-F238E27FC236}">
                <a16:creationId xmlns:a16="http://schemas.microsoft.com/office/drawing/2014/main" id="{D5964B5D-7180-4AF0-B424-B76294129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1.7  </a:t>
            </a:r>
            <a:r>
              <a:rPr lang="zh-CN" altLang="en-US"/>
              <a:t>计算机网络的体系结构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0EE11A9-0089-4F05-9B2E-09E0FFBE7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主机 </a:t>
            </a:r>
            <a:r>
              <a:rPr lang="en-US" altLang="zh-CN"/>
              <a:t>1 </a:t>
            </a:r>
            <a:r>
              <a:rPr lang="zh-CN" altLang="en-US"/>
              <a:t>向主机 </a:t>
            </a:r>
            <a:r>
              <a:rPr lang="en-US" altLang="zh-CN"/>
              <a:t>2 </a:t>
            </a:r>
            <a:r>
              <a:rPr lang="zh-CN" altLang="en-US"/>
              <a:t>发送数据 </a:t>
            </a:r>
          </a:p>
        </p:txBody>
      </p:sp>
      <p:sp>
        <p:nvSpPr>
          <p:cNvPr id="18435" name="AutoShape 3">
            <a:extLst>
              <a:ext uri="{FF2B5EF4-FFF2-40B4-BE49-F238E27FC236}">
                <a16:creationId xmlns:a16="http://schemas.microsoft.com/office/drawing/2014/main" id="{5E438EF2-8560-4DA3-BD70-6D57EC4C2F7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6" name="AutoShape 4">
            <a:extLst>
              <a:ext uri="{FF2B5EF4-FFF2-40B4-BE49-F238E27FC236}">
                <a16:creationId xmlns:a16="http://schemas.microsoft.com/office/drawing/2014/main" id="{080C96AB-96F6-45C3-A13F-B60780B8A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018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A8FF615C-3F03-45CC-A784-8FA7CB00F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248126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8E4E025C-F5EF-4B85-A68C-61D125065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31083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EBC64DA2-77AF-4A71-A4F3-BBC9A7B15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36655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C5C23CFB-F13F-4364-BE15-B1DD35124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42243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38FEF67C-B9B9-4E2E-A6EE-81744C918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47910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442" name="Freeform 10">
            <a:extLst>
              <a:ext uri="{FF2B5EF4-FFF2-40B4-BE49-F238E27FC236}">
                <a16:creationId xmlns:a16="http://schemas.microsoft.com/office/drawing/2014/main" id="{D03E9728-7421-49D5-95EF-41C801A7DDD5}"/>
              </a:ext>
            </a:extLst>
          </p:cNvPr>
          <p:cNvSpPr>
            <a:spLocks/>
          </p:cNvSpPr>
          <p:nvPr/>
        </p:nvSpPr>
        <p:spPr bwMode="auto">
          <a:xfrm>
            <a:off x="533400" y="2903538"/>
            <a:ext cx="847725" cy="61912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Freeform 11">
            <a:extLst>
              <a:ext uri="{FF2B5EF4-FFF2-40B4-BE49-F238E27FC236}">
                <a16:creationId xmlns:a16="http://schemas.microsoft.com/office/drawing/2014/main" id="{CDDBCB7A-03AC-4EAC-80B1-A0AED26042EE}"/>
              </a:ext>
            </a:extLst>
          </p:cNvPr>
          <p:cNvSpPr>
            <a:spLocks/>
          </p:cNvSpPr>
          <p:nvPr/>
        </p:nvSpPr>
        <p:spPr bwMode="auto">
          <a:xfrm>
            <a:off x="542925" y="3478213"/>
            <a:ext cx="847725" cy="61912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4" name="Freeform 12">
            <a:extLst>
              <a:ext uri="{FF2B5EF4-FFF2-40B4-BE49-F238E27FC236}">
                <a16:creationId xmlns:a16="http://schemas.microsoft.com/office/drawing/2014/main" id="{704ADD9F-4F17-4B0E-AD8B-CD7E7AFE36E5}"/>
              </a:ext>
            </a:extLst>
          </p:cNvPr>
          <p:cNvSpPr>
            <a:spLocks/>
          </p:cNvSpPr>
          <p:nvPr/>
        </p:nvSpPr>
        <p:spPr bwMode="auto">
          <a:xfrm>
            <a:off x="520700" y="4054475"/>
            <a:ext cx="869950" cy="60325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5" name="Freeform 13">
            <a:extLst>
              <a:ext uri="{FF2B5EF4-FFF2-40B4-BE49-F238E27FC236}">
                <a16:creationId xmlns:a16="http://schemas.microsoft.com/office/drawing/2014/main" id="{E6EEBB41-A125-4D7E-89E1-66BA0A7E1248}"/>
              </a:ext>
            </a:extLst>
          </p:cNvPr>
          <p:cNvSpPr>
            <a:spLocks/>
          </p:cNvSpPr>
          <p:nvPr/>
        </p:nvSpPr>
        <p:spPr bwMode="auto">
          <a:xfrm>
            <a:off x="520700" y="4646613"/>
            <a:ext cx="860425" cy="60325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6" name="AutoShape 14">
            <a:extLst>
              <a:ext uri="{FF2B5EF4-FFF2-40B4-BE49-F238E27FC236}">
                <a16:creationId xmlns:a16="http://schemas.microsoft.com/office/drawing/2014/main" id="{B8292285-F1D7-4028-8EA1-36FB7948C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700" y="22685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7" name="Text Box 15">
            <a:extLst>
              <a:ext uri="{FF2B5EF4-FFF2-40B4-BE49-F238E27FC236}">
                <a16:creationId xmlns:a16="http://schemas.microsoft.com/office/drawing/2014/main" id="{4E6407C5-3875-4AE9-8DD7-7326221AF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4463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8448" name="Text Box 16">
            <a:extLst>
              <a:ext uri="{FF2B5EF4-FFF2-40B4-BE49-F238E27FC236}">
                <a16:creationId xmlns:a16="http://schemas.microsoft.com/office/drawing/2014/main" id="{E701BC12-6B73-4542-B1C2-53FE90B58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073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8449" name="Text Box 17">
            <a:extLst>
              <a:ext uri="{FF2B5EF4-FFF2-40B4-BE49-F238E27FC236}">
                <a16:creationId xmlns:a16="http://schemas.microsoft.com/office/drawing/2014/main" id="{8BF14BA2-3354-4AF2-B39A-9316EC846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6306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8450" name="Text Box 18">
            <a:extLst>
              <a:ext uri="{FF2B5EF4-FFF2-40B4-BE49-F238E27FC236}">
                <a16:creationId xmlns:a16="http://schemas.microsoft.com/office/drawing/2014/main" id="{2F57F46A-907E-4449-A4FC-E42738F83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191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8451" name="Text Box 19">
            <a:extLst>
              <a:ext uri="{FF2B5EF4-FFF2-40B4-BE49-F238E27FC236}">
                <a16:creationId xmlns:a16="http://schemas.microsoft.com/office/drawing/2014/main" id="{13AD57E5-FD11-499D-A95E-1293246BE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561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452" name="Freeform 20">
            <a:extLst>
              <a:ext uri="{FF2B5EF4-FFF2-40B4-BE49-F238E27FC236}">
                <a16:creationId xmlns:a16="http://schemas.microsoft.com/office/drawing/2014/main" id="{1C7C0E17-3FA9-4F47-9633-5CDD08EE59E0}"/>
              </a:ext>
            </a:extLst>
          </p:cNvPr>
          <p:cNvSpPr>
            <a:spLocks/>
          </p:cNvSpPr>
          <p:nvPr/>
        </p:nvSpPr>
        <p:spPr bwMode="auto">
          <a:xfrm>
            <a:off x="7886700" y="2868613"/>
            <a:ext cx="847725" cy="61912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3" name="Freeform 21">
            <a:extLst>
              <a:ext uri="{FF2B5EF4-FFF2-40B4-BE49-F238E27FC236}">
                <a16:creationId xmlns:a16="http://schemas.microsoft.com/office/drawing/2014/main" id="{9092D2B8-1548-4A9B-B13F-19D655894CF6}"/>
              </a:ext>
            </a:extLst>
          </p:cNvPr>
          <p:cNvSpPr>
            <a:spLocks/>
          </p:cNvSpPr>
          <p:nvPr/>
        </p:nvSpPr>
        <p:spPr bwMode="auto">
          <a:xfrm>
            <a:off x="7896225" y="3443288"/>
            <a:ext cx="847725" cy="61912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4" name="Freeform 22">
            <a:extLst>
              <a:ext uri="{FF2B5EF4-FFF2-40B4-BE49-F238E27FC236}">
                <a16:creationId xmlns:a16="http://schemas.microsoft.com/office/drawing/2014/main" id="{D79CC6DC-C38E-4531-BD46-8B358905B732}"/>
              </a:ext>
            </a:extLst>
          </p:cNvPr>
          <p:cNvSpPr>
            <a:spLocks/>
          </p:cNvSpPr>
          <p:nvPr/>
        </p:nvSpPr>
        <p:spPr bwMode="auto">
          <a:xfrm>
            <a:off x="7874000" y="4019550"/>
            <a:ext cx="869950" cy="60325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5" name="Freeform 23">
            <a:extLst>
              <a:ext uri="{FF2B5EF4-FFF2-40B4-BE49-F238E27FC236}">
                <a16:creationId xmlns:a16="http://schemas.microsoft.com/office/drawing/2014/main" id="{CB40505E-2A99-426D-B8C7-558D6FC98230}"/>
              </a:ext>
            </a:extLst>
          </p:cNvPr>
          <p:cNvSpPr>
            <a:spLocks/>
          </p:cNvSpPr>
          <p:nvPr/>
        </p:nvSpPr>
        <p:spPr bwMode="auto">
          <a:xfrm>
            <a:off x="7874000" y="4611688"/>
            <a:ext cx="860425" cy="60325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6" name="Text Box 24">
            <a:extLst>
              <a:ext uri="{FF2B5EF4-FFF2-40B4-BE49-F238E27FC236}">
                <a16:creationId xmlns:a16="http://schemas.microsoft.com/office/drawing/2014/main" id="{CBFEC570-396E-4A73-813F-390B674E8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700213"/>
            <a:ext cx="868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主机</a:t>
            </a:r>
            <a:r>
              <a:rPr kumimoji="1" lang="zh-CN" altLang="en-US" sz="1000" b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57" name="Text Box 29">
            <a:extLst>
              <a:ext uri="{FF2B5EF4-FFF2-40B4-BE49-F238E27FC236}">
                <a16:creationId xmlns:a16="http://schemas.microsoft.com/office/drawing/2014/main" id="{E68EFB61-5A95-4B73-B662-80B5231C4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0813" y="1628775"/>
            <a:ext cx="868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主机</a:t>
            </a:r>
            <a:r>
              <a:rPr kumimoji="1" lang="zh-CN" altLang="en-US" sz="1000" b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8030" name="Rectangle 30">
            <a:extLst>
              <a:ext uri="{FF2B5EF4-FFF2-40B4-BE49-F238E27FC236}">
                <a16:creationId xmlns:a16="http://schemas.microsoft.com/office/drawing/2014/main" id="{38D20AEC-FD5D-4723-BF02-876D55CA2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2525713"/>
            <a:ext cx="3087688" cy="3635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>
                <a:solidFill>
                  <a:srgbClr val="333399"/>
                </a:solidFill>
                <a:latin typeface="Tahoma" panose="020B0604030504040204" pitchFamily="34" charset="0"/>
              </a:rPr>
              <a:t>应 用 层 数 据</a:t>
            </a:r>
          </a:p>
        </p:txBody>
      </p:sp>
      <p:sp>
        <p:nvSpPr>
          <p:cNvPr id="128035" name="Rectangle 35">
            <a:extLst>
              <a:ext uri="{FF2B5EF4-FFF2-40B4-BE49-F238E27FC236}">
                <a16:creationId xmlns:a16="http://schemas.microsoft.com/office/drawing/2014/main" id="{702D22EE-E180-47F1-93F0-1FB38A44F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827588"/>
            <a:ext cx="5184775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10100110100101  </a:t>
            </a:r>
            <a:r>
              <a:rPr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比  特  流  </a:t>
            </a:r>
            <a:r>
              <a:rPr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110101110101</a:t>
            </a:r>
          </a:p>
        </p:txBody>
      </p:sp>
      <p:sp>
        <p:nvSpPr>
          <p:cNvPr id="18460" name="Text Box 36">
            <a:extLst>
              <a:ext uri="{FF2B5EF4-FFF2-40B4-BE49-F238E27FC236}">
                <a16:creationId xmlns:a16="http://schemas.microsoft.com/office/drawing/2014/main" id="{34DE1B18-F46C-41F6-B6D2-4E3889BCD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1268413"/>
            <a:ext cx="567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rgbClr val="333399"/>
                </a:solidFill>
                <a:latin typeface="Arial" panose="020B0604020202020204" pitchFamily="34" charset="0"/>
              </a:rPr>
              <a:t>注意观察加入或剥去首部（尾部）的层次</a:t>
            </a:r>
          </a:p>
        </p:txBody>
      </p:sp>
      <p:grpSp>
        <p:nvGrpSpPr>
          <p:cNvPr id="2" name="Group 65">
            <a:extLst>
              <a:ext uri="{FF2B5EF4-FFF2-40B4-BE49-F238E27FC236}">
                <a16:creationId xmlns:a16="http://schemas.microsoft.com/office/drawing/2014/main" id="{2968803B-86EC-483E-B406-BF9D93E80C54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2384425"/>
            <a:ext cx="1512888" cy="1074738"/>
            <a:chOff x="1292" y="1846"/>
            <a:chExt cx="953" cy="677"/>
          </a:xfrm>
        </p:grpSpPr>
        <p:sp>
          <p:nvSpPr>
            <p:cNvPr id="18498" name="Rectangle 66">
              <a:extLst>
                <a:ext uri="{FF2B5EF4-FFF2-40B4-BE49-F238E27FC236}">
                  <a16:creationId xmlns:a16="http://schemas.microsoft.com/office/drawing/2014/main" id="{1E2135CF-4404-4E00-B4B9-7454C502D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297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8499" name="Text Box 67">
              <a:extLst>
                <a:ext uri="{FF2B5EF4-FFF2-40B4-BE49-F238E27FC236}">
                  <a16:creationId xmlns:a16="http://schemas.microsoft.com/office/drawing/2014/main" id="{5E458723-E046-44E1-B246-C515184C9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846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 Rounded MT Bold" panose="020F0704030504030204" pitchFamily="34" charset="0"/>
                </a:rPr>
                <a:t>运输层首部</a:t>
              </a:r>
              <a:endParaRPr kumimoji="1" lang="zh-CN" altLang="en-US" sz="2000" b="0">
                <a:solidFill>
                  <a:srgbClr val="33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00" name="Line 68">
              <a:extLst>
                <a:ext uri="{FF2B5EF4-FFF2-40B4-BE49-F238E27FC236}">
                  <a16:creationId xmlns:a16="http://schemas.microsoft.com/office/drawing/2014/main" id="{419265A3-7891-40FC-ACAC-4C084930E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069"/>
              <a:ext cx="227" cy="227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9">
            <a:extLst>
              <a:ext uri="{FF2B5EF4-FFF2-40B4-BE49-F238E27FC236}">
                <a16:creationId xmlns:a16="http://schemas.microsoft.com/office/drawing/2014/main" id="{6F811EF4-67CE-4F5F-A2EC-E1C9D45DE08E}"/>
              </a:ext>
            </a:extLst>
          </p:cNvPr>
          <p:cNvGrpSpPr>
            <a:grpSpLocks/>
          </p:cNvGrpSpPr>
          <p:nvPr/>
        </p:nvGrpSpPr>
        <p:grpSpPr bwMode="auto">
          <a:xfrm>
            <a:off x="1533525" y="2882900"/>
            <a:ext cx="1525588" cy="1152525"/>
            <a:chOff x="966" y="2160"/>
            <a:chExt cx="961" cy="726"/>
          </a:xfrm>
        </p:grpSpPr>
        <p:sp>
          <p:nvSpPr>
            <p:cNvPr id="18495" name="Rectangle 70">
              <a:extLst>
                <a:ext uri="{FF2B5EF4-FFF2-40B4-BE49-F238E27FC236}">
                  <a16:creationId xmlns:a16="http://schemas.microsoft.com/office/drawing/2014/main" id="{9CEFE65A-8D39-4A59-A04E-EDC463525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2660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8496" name="Text Box 71">
              <a:extLst>
                <a:ext uri="{FF2B5EF4-FFF2-40B4-BE49-F238E27FC236}">
                  <a16:creationId xmlns:a16="http://schemas.microsoft.com/office/drawing/2014/main" id="{CF90D3D6-F16A-4841-B07E-DEE8B859C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6" y="2160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 Rounded MT Bold" panose="020F0704030504030204" pitchFamily="34" charset="0"/>
                </a:rPr>
                <a:t>网络层首部</a:t>
              </a:r>
              <a:endParaRPr kumimoji="1" lang="zh-CN" altLang="en-US" sz="2000" b="0">
                <a:solidFill>
                  <a:srgbClr val="33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97" name="Line 72">
              <a:extLst>
                <a:ext uri="{FF2B5EF4-FFF2-40B4-BE49-F238E27FC236}">
                  <a16:creationId xmlns:a16="http://schemas.microsoft.com/office/drawing/2014/main" id="{67E63B8E-0741-4544-B6A5-AFC8ED1E6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387"/>
              <a:ext cx="227" cy="272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73">
            <a:extLst>
              <a:ext uri="{FF2B5EF4-FFF2-40B4-BE49-F238E27FC236}">
                <a16:creationId xmlns:a16="http://schemas.microsoft.com/office/drawing/2014/main" id="{0E0A01A9-0799-4B14-AB53-C94B5A3CEFE7}"/>
              </a:ext>
            </a:extLst>
          </p:cNvPr>
          <p:cNvGrpSpPr>
            <a:grpSpLocks/>
          </p:cNvGrpSpPr>
          <p:nvPr/>
        </p:nvGrpSpPr>
        <p:grpSpPr bwMode="auto">
          <a:xfrm>
            <a:off x="1393825" y="3314700"/>
            <a:ext cx="1162050" cy="1295400"/>
            <a:chOff x="878" y="2432"/>
            <a:chExt cx="732" cy="816"/>
          </a:xfrm>
        </p:grpSpPr>
        <p:sp>
          <p:nvSpPr>
            <p:cNvPr id="18492" name="Rectangle 74">
              <a:extLst>
                <a:ext uri="{FF2B5EF4-FFF2-40B4-BE49-F238E27FC236}">
                  <a16:creationId xmlns:a16="http://schemas.microsoft.com/office/drawing/2014/main" id="{5E5610FF-76FC-46EF-B921-3A888BFBD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3022"/>
              <a:ext cx="363" cy="226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8493" name="Text Box 75">
              <a:extLst>
                <a:ext uri="{FF2B5EF4-FFF2-40B4-BE49-F238E27FC236}">
                  <a16:creationId xmlns:a16="http://schemas.microsoft.com/office/drawing/2014/main" id="{9E960F19-5834-4441-8E92-87D254CB5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" y="2432"/>
              <a:ext cx="5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 Rounded MT Bold" panose="020F0704030504030204" pitchFamily="34" charset="0"/>
                </a:rPr>
                <a:t>链路层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 Rounded MT Bold" panose="020F0704030504030204" pitchFamily="34" charset="0"/>
                </a:rPr>
                <a:t>首部</a:t>
              </a:r>
              <a:endParaRPr kumimoji="1" lang="zh-CN" altLang="en-US" sz="2000" b="0">
                <a:solidFill>
                  <a:srgbClr val="33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94" name="Line 76">
              <a:extLst>
                <a:ext uri="{FF2B5EF4-FFF2-40B4-BE49-F238E27FC236}">
                  <a16:creationId xmlns:a16="http://schemas.microsoft.com/office/drawing/2014/main" id="{3790A64A-237A-48A1-8A80-890CC2ED3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2799"/>
              <a:ext cx="145" cy="223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77">
            <a:extLst>
              <a:ext uri="{FF2B5EF4-FFF2-40B4-BE49-F238E27FC236}">
                <a16:creationId xmlns:a16="http://schemas.microsoft.com/office/drawing/2014/main" id="{7D9EBFDE-7C75-41CE-B33B-6614E5BAC449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3306763"/>
            <a:ext cx="1008062" cy="1290637"/>
            <a:chOff x="4195" y="2436"/>
            <a:chExt cx="635" cy="813"/>
          </a:xfrm>
        </p:grpSpPr>
        <p:sp>
          <p:nvSpPr>
            <p:cNvPr id="18489" name="Rectangle 78">
              <a:extLst>
                <a:ext uri="{FF2B5EF4-FFF2-40B4-BE49-F238E27FC236}">
                  <a16:creationId xmlns:a16="http://schemas.microsoft.com/office/drawing/2014/main" id="{83E74035-3B6F-4C30-9213-358579348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3023"/>
              <a:ext cx="318" cy="226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80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8490" name="Line 79">
              <a:extLst>
                <a:ext uri="{FF2B5EF4-FFF2-40B4-BE49-F238E27FC236}">
                  <a16:creationId xmlns:a16="http://schemas.microsoft.com/office/drawing/2014/main" id="{C8106DF7-96B8-48CA-8214-22122E1467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7" y="2840"/>
              <a:ext cx="136" cy="182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1" name="Text Box 80">
              <a:extLst>
                <a:ext uri="{FF2B5EF4-FFF2-40B4-BE49-F238E27FC236}">
                  <a16:creationId xmlns:a16="http://schemas.microsoft.com/office/drawing/2014/main" id="{CE08174C-6459-48AF-A630-A7F4B0E37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4" y="2436"/>
              <a:ext cx="5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 Rounded MT Bold" panose="020F0704030504030204" pitchFamily="34" charset="0"/>
                </a:rPr>
                <a:t>链路层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 Rounded MT Bold" panose="020F0704030504030204" pitchFamily="34" charset="0"/>
                </a:rPr>
                <a:t>尾部</a:t>
              </a:r>
              <a:endParaRPr kumimoji="1" lang="zh-CN" altLang="en-US" sz="2000" b="0">
                <a:solidFill>
                  <a:srgbClr val="3333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1" name="Freeform 36">
            <a:extLst>
              <a:ext uri="{FF2B5EF4-FFF2-40B4-BE49-F238E27FC236}">
                <a16:creationId xmlns:a16="http://schemas.microsoft.com/office/drawing/2014/main" id="{3DBF308F-4B06-4F2F-83ED-E3A80EDC4001}"/>
              </a:ext>
            </a:extLst>
          </p:cNvPr>
          <p:cNvSpPr>
            <a:spLocks/>
          </p:cNvSpPr>
          <p:nvPr/>
        </p:nvSpPr>
        <p:spPr bwMode="auto">
          <a:xfrm>
            <a:off x="800100" y="5454650"/>
            <a:ext cx="914400" cy="139700"/>
          </a:xfrm>
          <a:custGeom>
            <a:avLst/>
            <a:gdLst>
              <a:gd name="T0" fmla="*/ 0 w 576"/>
              <a:gd name="T1" fmla="*/ 2147483646 h 192"/>
              <a:gd name="T2" fmla="*/ 0 w 576"/>
              <a:gd name="T3" fmla="*/ 0 h 192"/>
              <a:gd name="T4" fmla="*/ 2147483646 w 576"/>
              <a:gd name="T5" fmla="*/ 0 h 192"/>
              <a:gd name="T6" fmla="*/ 2147483646 w 576"/>
              <a:gd name="T7" fmla="*/ 2147483646 h 192"/>
              <a:gd name="T8" fmla="*/ 2147483646 w 576"/>
              <a:gd name="T9" fmla="*/ 2147483646 h 192"/>
              <a:gd name="T10" fmla="*/ 2147483646 w 576"/>
              <a:gd name="T11" fmla="*/ 0 h 192"/>
              <a:gd name="T12" fmla="*/ 2147483646 w 576"/>
              <a:gd name="T13" fmla="*/ 0 h 192"/>
              <a:gd name="T14" fmla="*/ 2147483646 w 576"/>
              <a:gd name="T15" fmla="*/ 2147483646 h 192"/>
              <a:gd name="T16" fmla="*/ 2147483646 w 576"/>
              <a:gd name="T17" fmla="*/ 2147483646 h 192"/>
              <a:gd name="T18" fmla="*/ 2147483646 w 576"/>
              <a:gd name="T19" fmla="*/ 0 h 192"/>
              <a:gd name="T20" fmla="*/ 2147483646 w 576"/>
              <a:gd name="T21" fmla="*/ 0 h 192"/>
              <a:gd name="T22" fmla="*/ 2147483646 w 576"/>
              <a:gd name="T23" fmla="*/ 2147483646 h 192"/>
              <a:gd name="T24" fmla="*/ 0 w 576"/>
              <a:gd name="T25" fmla="*/ 2147483646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6"/>
              <a:gd name="T40" fmla="*/ 0 h 192"/>
              <a:gd name="T41" fmla="*/ 576 w 576"/>
              <a:gd name="T42" fmla="*/ 192 h 19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6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288" y="192"/>
                </a:lnTo>
                <a:lnTo>
                  <a:pt x="288" y="0"/>
                </a:lnTo>
                <a:lnTo>
                  <a:pt x="336" y="0"/>
                </a:lnTo>
                <a:lnTo>
                  <a:pt x="336" y="192"/>
                </a:lnTo>
                <a:lnTo>
                  <a:pt x="480" y="192"/>
                </a:lnTo>
                <a:lnTo>
                  <a:pt x="480" y="0"/>
                </a:ln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Freeform 36">
            <a:extLst>
              <a:ext uri="{FF2B5EF4-FFF2-40B4-BE49-F238E27FC236}">
                <a16:creationId xmlns:a16="http://schemas.microsoft.com/office/drawing/2014/main" id="{E7AFB7AD-4F37-4864-AA0A-E170DC744244}"/>
              </a:ext>
            </a:extLst>
          </p:cNvPr>
          <p:cNvSpPr>
            <a:spLocks/>
          </p:cNvSpPr>
          <p:nvPr/>
        </p:nvSpPr>
        <p:spPr bwMode="auto">
          <a:xfrm>
            <a:off x="1928813" y="5454650"/>
            <a:ext cx="914400" cy="139700"/>
          </a:xfrm>
          <a:custGeom>
            <a:avLst/>
            <a:gdLst>
              <a:gd name="T0" fmla="*/ 0 w 576"/>
              <a:gd name="T1" fmla="*/ 2147483646 h 192"/>
              <a:gd name="T2" fmla="*/ 0 w 576"/>
              <a:gd name="T3" fmla="*/ 0 h 192"/>
              <a:gd name="T4" fmla="*/ 2147483646 w 576"/>
              <a:gd name="T5" fmla="*/ 0 h 192"/>
              <a:gd name="T6" fmla="*/ 2147483646 w 576"/>
              <a:gd name="T7" fmla="*/ 2147483646 h 192"/>
              <a:gd name="T8" fmla="*/ 2147483646 w 576"/>
              <a:gd name="T9" fmla="*/ 2147483646 h 192"/>
              <a:gd name="T10" fmla="*/ 2147483646 w 576"/>
              <a:gd name="T11" fmla="*/ 0 h 192"/>
              <a:gd name="T12" fmla="*/ 2147483646 w 576"/>
              <a:gd name="T13" fmla="*/ 0 h 192"/>
              <a:gd name="T14" fmla="*/ 2147483646 w 576"/>
              <a:gd name="T15" fmla="*/ 2147483646 h 192"/>
              <a:gd name="T16" fmla="*/ 2147483646 w 576"/>
              <a:gd name="T17" fmla="*/ 2147483646 h 192"/>
              <a:gd name="T18" fmla="*/ 2147483646 w 576"/>
              <a:gd name="T19" fmla="*/ 0 h 192"/>
              <a:gd name="T20" fmla="*/ 2147483646 w 576"/>
              <a:gd name="T21" fmla="*/ 0 h 192"/>
              <a:gd name="T22" fmla="*/ 2147483646 w 576"/>
              <a:gd name="T23" fmla="*/ 2147483646 h 192"/>
              <a:gd name="T24" fmla="*/ 0 w 576"/>
              <a:gd name="T25" fmla="*/ 2147483646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6"/>
              <a:gd name="T40" fmla="*/ 0 h 192"/>
              <a:gd name="T41" fmla="*/ 576 w 576"/>
              <a:gd name="T42" fmla="*/ 192 h 19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6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288" y="192"/>
                </a:lnTo>
                <a:lnTo>
                  <a:pt x="288" y="0"/>
                </a:lnTo>
                <a:lnTo>
                  <a:pt x="336" y="0"/>
                </a:lnTo>
                <a:lnTo>
                  <a:pt x="336" y="192"/>
                </a:lnTo>
                <a:lnTo>
                  <a:pt x="480" y="192"/>
                </a:lnTo>
                <a:lnTo>
                  <a:pt x="480" y="0"/>
                </a:ln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Freeform 36">
            <a:extLst>
              <a:ext uri="{FF2B5EF4-FFF2-40B4-BE49-F238E27FC236}">
                <a16:creationId xmlns:a16="http://schemas.microsoft.com/office/drawing/2014/main" id="{1CB53D9E-110B-4F81-B583-8524664BAAB3}"/>
              </a:ext>
            </a:extLst>
          </p:cNvPr>
          <p:cNvSpPr>
            <a:spLocks/>
          </p:cNvSpPr>
          <p:nvPr/>
        </p:nvSpPr>
        <p:spPr bwMode="auto">
          <a:xfrm>
            <a:off x="3000375" y="5454650"/>
            <a:ext cx="914400" cy="139700"/>
          </a:xfrm>
          <a:custGeom>
            <a:avLst/>
            <a:gdLst>
              <a:gd name="T0" fmla="*/ 0 w 576"/>
              <a:gd name="T1" fmla="*/ 2147483646 h 192"/>
              <a:gd name="T2" fmla="*/ 0 w 576"/>
              <a:gd name="T3" fmla="*/ 0 h 192"/>
              <a:gd name="T4" fmla="*/ 2147483646 w 576"/>
              <a:gd name="T5" fmla="*/ 0 h 192"/>
              <a:gd name="T6" fmla="*/ 2147483646 w 576"/>
              <a:gd name="T7" fmla="*/ 2147483646 h 192"/>
              <a:gd name="T8" fmla="*/ 2147483646 w 576"/>
              <a:gd name="T9" fmla="*/ 2147483646 h 192"/>
              <a:gd name="T10" fmla="*/ 2147483646 w 576"/>
              <a:gd name="T11" fmla="*/ 0 h 192"/>
              <a:gd name="T12" fmla="*/ 2147483646 w 576"/>
              <a:gd name="T13" fmla="*/ 0 h 192"/>
              <a:gd name="T14" fmla="*/ 2147483646 w 576"/>
              <a:gd name="T15" fmla="*/ 2147483646 h 192"/>
              <a:gd name="T16" fmla="*/ 2147483646 w 576"/>
              <a:gd name="T17" fmla="*/ 2147483646 h 192"/>
              <a:gd name="T18" fmla="*/ 2147483646 w 576"/>
              <a:gd name="T19" fmla="*/ 0 h 192"/>
              <a:gd name="T20" fmla="*/ 2147483646 w 576"/>
              <a:gd name="T21" fmla="*/ 0 h 192"/>
              <a:gd name="T22" fmla="*/ 2147483646 w 576"/>
              <a:gd name="T23" fmla="*/ 2147483646 h 192"/>
              <a:gd name="T24" fmla="*/ 0 w 576"/>
              <a:gd name="T25" fmla="*/ 2147483646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6"/>
              <a:gd name="T40" fmla="*/ 0 h 192"/>
              <a:gd name="T41" fmla="*/ 576 w 576"/>
              <a:gd name="T42" fmla="*/ 192 h 19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6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288" y="192"/>
                </a:lnTo>
                <a:lnTo>
                  <a:pt x="288" y="0"/>
                </a:lnTo>
                <a:lnTo>
                  <a:pt x="336" y="0"/>
                </a:lnTo>
                <a:lnTo>
                  <a:pt x="336" y="192"/>
                </a:lnTo>
                <a:lnTo>
                  <a:pt x="480" y="192"/>
                </a:lnTo>
                <a:lnTo>
                  <a:pt x="480" y="0"/>
                </a:ln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Rectangle 30">
            <a:extLst>
              <a:ext uri="{FF2B5EF4-FFF2-40B4-BE49-F238E27FC236}">
                <a16:creationId xmlns:a16="http://schemas.microsoft.com/office/drawing/2014/main" id="{A05CE424-54A1-4F91-9B9C-02C15D1CC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3090863"/>
            <a:ext cx="3087688" cy="3635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>
                <a:solidFill>
                  <a:srgbClr val="333399"/>
                </a:solidFill>
                <a:latin typeface="Tahoma" panose="020B0604030504040204" pitchFamily="34" charset="0"/>
              </a:rPr>
              <a:t>应 用 层 数 据</a:t>
            </a:r>
          </a:p>
        </p:txBody>
      </p:sp>
      <p:grpSp>
        <p:nvGrpSpPr>
          <p:cNvPr id="6" name="Group 86">
            <a:extLst>
              <a:ext uri="{FF2B5EF4-FFF2-40B4-BE49-F238E27FC236}">
                <a16:creationId xmlns:a16="http://schemas.microsoft.com/office/drawing/2014/main" id="{024379E3-B9B5-44DE-AE26-C38A43DF09DE}"/>
              </a:ext>
            </a:extLst>
          </p:cNvPr>
          <p:cNvGrpSpPr>
            <a:grpSpLocks/>
          </p:cNvGrpSpPr>
          <p:nvPr/>
        </p:nvGrpSpPr>
        <p:grpSpPr bwMode="auto">
          <a:xfrm>
            <a:off x="3071813" y="3676650"/>
            <a:ext cx="3587750" cy="365125"/>
            <a:chOff x="3071802" y="4222750"/>
            <a:chExt cx="3587761" cy="365024"/>
          </a:xfrm>
        </p:grpSpPr>
        <p:sp>
          <p:nvSpPr>
            <p:cNvPr id="18487" name="Rectangle 42">
              <a:extLst>
                <a:ext uri="{FF2B5EF4-FFF2-40B4-BE49-F238E27FC236}">
                  <a16:creationId xmlns:a16="http://schemas.microsoft.com/office/drawing/2014/main" id="{48BCE760-C78B-4F28-A1DD-894776B2A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02" y="4222750"/>
              <a:ext cx="504825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8488" name="Rectangle 30">
              <a:extLst>
                <a:ext uri="{FF2B5EF4-FFF2-40B4-BE49-F238E27FC236}">
                  <a16:creationId xmlns:a16="http://schemas.microsoft.com/office/drawing/2014/main" id="{D7DFAA55-5A2C-4686-A715-AE582C51E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868" y="4224241"/>
              <a:ext cx="3087695" cy="3635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0">
                  <a:solidFill>
                    <a:srgbClr val="333399"/>
                  </a:solidFill>
                  <a:latin typeface="Tahoma" panose="020B0604030504040204" pitchFamily="34" charset="0"/>
                </a:rPr>
                <a:t>应 用 层 数 据</a:t>
              </a:r>
            </a:p>
          </p:txBody>
        </p:sp>
      </p:grpSp>
      <p:grpSp>
        <p:nvGrpSpPr>
          <p:cNvPr id="7" name="Group 87">
            <a:extLst>
              <a:ext uri="{FF2B5EF4-FFF2-40B4-BE49-F238E27FC236}">
                <a16:creationId xmlns:a16="http://schemas.microsoft.com/office/drawing/2014/main" id="{D122D302-9EAC-413D-918F-6244A6FCC43B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4241800"/>
            <a:ext cx="4103688" cy="369888"/>
            <a:chOff x="2555875" y="4788353"/>
            <a:chExt cx="4103688" cy="369435"/>
          </a:xfrm>
        </p:grpSpPr>
        <p:grpSp>
          <p:nvGrpSpPr>
            <p:cNvPr id="18483" name="Group 45">
              <a:extLst>
                <a:ext uri="{FF2B5EF4-FFF2-40B4-BE49-F238E27FC236}">
                  <a16:creationId xmlns:a16="http://schemas.microsoft.com/office/drawing/2014/main" id="{A4CBD55E-42B3-4B10-ADA4-8FEBD71967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5875" y="4799013"/>
              <a:ext cx="1009650" cy="358775"/>
              <a:chOff x="1610" y="3023"/>
              <a:chExt cx="636" cy="226"/>
            </a:xfrm>
          </p:grpSpPr>
          <p:sp>
            <p:nvSpPr>
              <p:cNvPr id="18485" name="Rectangle 46">
                <a:extLst>
                  <a:ext uri="{FF2B5EF4-FFF2-40B4-BE49-F238E27FC236}">
                    <a16:creationId xmlns:a16="http://schemas.microsoft.com/office/drawing/2014/main" id="{2B65A894-D952-4724-A1C7-D5A8B1CCE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3023"/>
                <a:ext cx="318" cy="22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H</a:t>
                </a:r>
                <a:r>
                  <a:rPr lang="en-US" altLang="zh-CN" sz="1800" baseline="-2500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8486" name="Rectangle 47">
                <a:extLst>
                  <a:ext uri="{FF2B5EF4-FFF2-40B4-BE49-F238E27FC236}">
                    <a16:creationId xmlns:a16="http://schemas.microsoft.com/office/drawing/2014/main" id="{32544FC7-80D9-47E8-9402-F7B708353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8" y="3023"/>
                <a:ext cx="31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H</a:t>
                </a:r>
                <a:r>
                  <a:rPr lang="en-US" altLang="zh-CN" sz="1800" baseline="-2500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sp>
          <p:nvSpPr>
            <p:cNvPr id="18484" name="Rectangle 30">
              <a:extLst>
                <a:ext uri="{FF2B5EF4-FFF2-40B4-BE49-F238E27FC236}">
                  <a16:creationId xmlns:a16="http://schemas.microsoft.com/office/drawing/2014/main" id="{6CAFFE51-73A9-47F4-9C71-56958A667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868" y="4788353"/>
              <a:ext cx="3087695" cy="3635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0">
                  <a:solidFill>
                    <a:srgbClr val="333399"/>
                  </a:solidFill>
                  <a:latin typeface="Tahoma" panose="020B0604030504040204" pitchFamily="34" charset="0"/>
                </a:rPr>
                <a:t>应 用 层 数 据</a:t>
              </a:r>
            </a:p>
          </p:txBody>
        </p:sp>
      </p:grpSp>
      <p:grpSp>
        <p:nvGrpSpPr>
          <p:cNvPr id="9" name="Group 53">
            <a:extLst>
              <a:ext uri="{FF2B5EF4-FFF2-40B4-BE49-F238E27FC236}">
                <a16:creationId xmlns:a16="http://schemas.microsoft.com/office/drawing/2014/main" id="{6D7A2EC5-8C5F-4291-BD4F-74BD59B7136F}"/>
              </a:ext>
            </a:extLst>
          </p:cNvPr>
          <p:cNvGrpSpPr>
            <a:grpSpLocks/>
          </p:cNvGrpSpPr>
          <p:nvPr/>
        </p:nvGrpSpPr>
        <p:grpSpPr bwMode="auto">
          <a:xfrm>
            <a:off x="650875" y="2811463"/>
            <a:ext cx="4497388" cy="396875"/>
            <a:chOff x="410" y="2115"/>
            <a:chExt cx="2833" cy="250"/>
          </a:xfrm>
        </p:grpSpPr>
        <p:sp>
          <p:nvSpPr>
            <p:cNvPr id="18481" name="AutoShape 54">
              <a:extLst>
                <a:ext uri="{FF2B5EF4-FFF2-40B4-BE49-F238E27FC236}">
                  <a16:creationId xmlns:a16="http://schemas.microsoft.com/office/drawing/2014/main" id="{E03AA48D-34ED-4FF5-A612-AD6DAF38B4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0" y="2116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82" name="AutoShape 55">
              <a:extLst>
                <a:ext uri="{FF2B5EF4-FFF2-40B4-BE49-F238E27FC236}">
                  <a16:creationId xmlns:a16="http://schemas.microsoft.com/office/drawing/2014/main" id="{0D75F54A-7B2A-4F14-9AB5-DCCD3B409D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18" y="2115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56">
            <a:extLst>
              <a:ext uri="{FF2B5EF4-FFF2-40B4-BE49-F238E27FC236}">
                <a16:creationId xmlns:a16="http://schemas.microsoft.com/office/drawing/2014/main" id="{28DF33FF-EFCC-4FB6-9F03-994902743BF0}"/>
              </a:ext>
            </a:extLst>
          </p:cNvPr>
          <p:cNvGrpSpPr>
            <a:grpSpLocks/>
          </p:cNvGrpSpPr>
          <p:nvPr/>
        </p:nvGrpSpPr>
        <p:grpSpPr bwMode="auto">
          <a:xfrm>
            <a:off x="650875" y="3371850"/>
            <a:ext cx="4137025" cy="409575"/>
            <a:chOff x="410" y="2468"/>
            <a:chExt cx="2606" cy="258"/>
          </a:xfrm>
        </p:grpSpPr>
        <p:sp>
          <p:nvSpPr>
            <p:cNvPr id="18479" name="AutoShape 57">
              <a:extLst>
                <a:ext uri="{FF2B5EF4-FFF2-40B4-BE49-F238E27FC236}">
                  <a16:creationId xmlns:a16="http://schemas.microsoft.com/office/drawing/2014/main" id="{97C07177-D835-4683-B176-BF5B9532E6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0" y="2468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80" name="AutoShape 58">
              <a:extLst>
                <a:ext uri="{FF2B5EF4-FFF2-40B4-BE49-F238E27FC236}">
                  <a16:creationId xmlns:a16="http://schemas.microsoft.com/office/drawing/2014/main" id="{84256DB6-9382-4BE0-84BE-6016467D5D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891" y="2478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59">
            <a:extLst>
              <a:ext uri="{FF2B5EF4-FFF2-40B4-BE49-F238E27FC236}">
                <a16:creationId xmlns:a16="http://schemas.microsoft.com/office/drawing/2014/main" id="{4138BDB4-34B2-44CA-8C9D-AB6A83ED9443}"/>
              </a:ext>
            </a:extLst>
          </p:cNvPr>
          <p:cNvGrpSpPr>
            <a:grpSpLocks/>
          </p:cNvGrpSpPr>
          <p:nvPr/>
        </p:nvGrpSpPr>
        <p:grpSpPr bwMode="auto">
          <a:xfrm>
            <a:off x="649288" y="3962400"/>
            <a:ext cx="3832225" cy="444500"/>
            <a:chOff x="409" y="2840"/>
            <a:chExt cx="2414" cy="280"/>
          </a:xfrm>
        </p:grpSpPr>
        <p:sp>
          <p:nvSpPr>
            <p:cNvPr id="18477" name="AutoShape 60">
              <a:extLst>
                <a:ext uri="{FF2B5EF4-FFF2-40B4-BE49-F238E27FC236}">
                  <a16:creationId xmlns:a16="http://schemas.microsoft.com/office/drawing/2014/main" id="{7F94208C-41D7-487B-ADF1-C50F356206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9" y="2870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78" name="AutoShape 61">
              <a:extLst>
                <a:ext uri="{FF2B5EF4-FFF2-40B4-BE49-F238E27FC236}">
                  <a16:creationId xmlns:a16="http://schemas.microsoft.com/office/drawing/2014/main" id="{AFD17968-E3C1-4675-A548-C264EC0012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699" y="2840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62">
            <a:extLst>
              <a:ext uri="{FF2B5EF4-FFF2-40B4-BE49-F238E27FC236}">
                <a16:creationId xmlns:a16="http://schemas.microsoft.com/office/drawing/2014/main" id="{DCC785C8-1A0C-4BF2-A478-8E54DC557C6C}"/>
              </a:ext>
            </a:extLst>
          </p:cNvPr>
          <p:cNvGrpSpPr>
            <a:grpSpLocks/>
          </p:cNvGrpSpPr>
          <p:nvPr/>
        </p:nvGrpSpPr>
        <p:grpSpPr bwMode="auto">
          <a:xfrm>
            <a:off x="649288" y="4538663"/>
            <a:ext cx="3635375" cy="460375"/>
            <a:chOff x="409" y="3203"/>
            <a:chExt cx="2290" cy="290"/>
          </a:xfrm>
        </p:grpSpPr>
        <p:sp>
          <p:nvSpPr>
            <p:cNvPr id="18475" name="AutoShape 63">
              <a:extLst>
                <a:ext uri="{FF2B5EF4-FFF2-40B4-BE49-F238E27FC236}">
                  <a16:creationId xmlns:a16="http://schemas.microsoft.com/office/drawing/2014/main" id="{F022EE89-2F82-4735-9F46-1F19B1FDEF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9" y="3243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76" name="AutoShape 64">
              <a:extLst>
                <a:ext uri="{FF2B5EF4-FFF2-40B4-BE49-F238E27FC236}">
                  <a16:creationId xmlns:a16="http://schemas.microsoft.com/office/drawing/2014/main" id="{62D4BB19-895D-4444-BB6E-C5552117C5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575" y="3203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0" grpId="0" animBg="1"/>
      <p:bldP spid="128035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30">
            <a:extLst>
              <a:ext uri="{FF2B5EF4-FFF2-40B4-BE49-F238E27FC236}">
                <a16:creationId xmlns:a16="http://schemas.microsoft.com/office/drawing/2014/main" id="{461B9D49-42BE-4C32-B509-A09B8A097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2994025"/>
            <a:ext cx="3087688" cy="3635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>
                <a:solidFill>
                  <a:srgbClr val="333399"/>
                </a:solidFill>
                <a:latin typeface="Tahoma" panose="020B0604030504040204" pitchFamily="34" charset="0"/>
              </a:rPr>
              <a:t>应 用 层 数 据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A41A49D-25A8-4E68-AA22-D207689DD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主机 </a:t>
            </a:r>
            <a:r>
              <a:rPr lang="en-US" altLang="zh-CN"/>
              <a:t>1 </a:t>
            </a:r>
            <a:r>
              <a:rPr lang="zh-CN" altLang="en-US"/>
              <a:t>向主机 </a:t>
            </a:r>
            <a:r>
              <a:rPr lang="en-US" altLang="zh-CN"/>
              <a:t>2 </a:t>
            </a:r>
            <a:r>
              <a:rPr lang="zh-CN" altLang="en-US"/>
              <a:t>发送数据 </a:t>
            </a:r>
          </a:p>
        </p:txBody>
      </p:sp>
      <p:sp>
        <p:nvSpPr>
          <p:cNvPr id="20484" name="AutoShape 3">
            <a:extLst>
              <a:ext uri="{FF2B5EF4-FFF2-40B4-BE49-F238E27FC236}">
                <a16:creationId xmlns:a16="http://schemas.microsoft.com/office/drawing/2014/main" id="{625941C7-F831-4FC3-9CD3-BFCC130F921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374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AutoShape 4">
            <a:extLst>
              <a:ext uri="{FF2B5EF4-FFF2-40B4-BE49-F238E27FC236}">
                <a16:creationId xmlns:a16="http://schemas.microsoft.com/office/drawing/2014/main" id="{A41F1139-3A71-4126-BEC2-72C05A1B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6" name="Text Box 5">
            <a:extLst>
              <a:ext uri="{FF2B5EF4-FFF2-40B4-BE49-F238E27FC236}">
                <a16:creationId xmlns:a16="http://schemas.microsoft.com/office/drawing/2014/main" id="{DF2BF79B-1560-4639-B2EE-AFC34BAE0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302736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0487" name="Text Box 6">
            <a:extLst>
              <a:ext uri="{FF2B5EF4-FFF2-40B4-BE49-F238E27FC236}">
                <a16:creationId xmlns:a16="http://schemas.microsoft.com/office/drawing/2014/main" id="{48877D12-2D6E-4DEF-B1E7-69FC7A9AF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36544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0488" name="Text Box 7">
            <a:extLst>
              <a:ext uri="{FF2B5EF4-FFF2-40B4-BE49-F238E27FC236}">
                <a16:creationId xmlns:a16="http://schemas.microsoft.com/office/drawing/2014/main" id="{47008334-4506-4C7A-8B34-11220F294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42116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0489" name="Text Box 8">
            <a:extLst>
              <a:ext uri="{FF2B5EF4-FFF2-40B4-BE49-F238E27FC236}">
                <a16:creationId xmlns:a16="http://schemas.microsoft.com/office/drawing/2014/main" id="{AC71FF79-83CD-4024-948C-E35DAB3BA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47704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0490" name="Text Box 9">
            <a:extLst>
              <a:ext uri="{FF2B5EF4-FFF2-40B4-BE49-F238E27FC236}">
                <a16:creationId xmlns:a16="http://schemas.microsoft.com/office/drawing/2014/main" id="{D653ADF5-D035-46F0-A2CB-CFCFBB188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53371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0491" name="Freeform 10">
            <a:extLst>
              <a:ext uri="{FF2B5EF4-FFF2-40B4-BE49-F238E27FC236}">
                <a16:creationId xmlns:a16="http://schemas.microsoft.com/office/drawing/2014/main" id="{BEDCF074-B384-4725-98FB-F114DB8F622A}"/>
              </a:ext>
            </a:extLst>
          </p:cNvPr>
          <p:cNvSpPr>
            <a:spLocks/>
          </p:cNvSpPr>
          <p:nvPr/>
        </p:nvSpPr>
        <p:spPr bwMode="auto">
          <a:xfrm>
            <a:off x="533400" y="3449638"/>
            <a:ext cx="847725" cy="61912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2" name="Freeform 11">
            <a:extLst>
              <a:ext uri="{FF2B5EF4-FFF2-40B4-BE49-F238E27FC236}">
                <a16:creationId xmlns:a16="http://schemas.microsoft.com/office/drawing/2014/main" id="{E0E2B1D5-8B66-4536-8320-9DCFDBEFEF28}"/>
              </a:ext>
            </a:extLst>
          </p:cNvPr>
          <p:cNvSpPr>
            <a:spLocks/>
          </p:cNvSpPr>
          <p:nvPr/>
        </p:nvSpPr>
        <p:spPr bwMode="auto">
          <a:xfrm>
            <a:off x="542925" y="4024313"/>
            <a:ext cx="847725" cy="61912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Freeform 12">
            <a:extLst>
              <a:ext uri="{FF2B5EF4-FFF2-40B4-BE49-F238E27FC236}">
                <a16:creationId xmlns:a16="http://schemas.microsoft.com/office/drawing/2014/main" id="{AD1BEE85-F81D-441E-84F6-215FC1D43A0B}"/>
              </a:ext>
            </a:extLst>
          </p:cNvPr>
          <p:cNvSpPr>
            <a:spLocks/>
          </p:cNvSpPr>
          <p:nvPr/>
        </p:nvSpPr>
        <p:spPr bwMode="auto">
          <a:xfrm>
            <a:off x="520700" y="4600575"/>
            <a:ext cx="869950" cy="60325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Freeform 13">
            <a:extLst>
              <a:ext uri="{FF2B5EF4-FFF2-40B4-BE49-F238E27FC236}">
                <a16:creationId xmlns:a16="http://schemas.microsoft.com/office/drawing/2014/main" id="{DD120023-F07F-4ADC-9CC9-2FEA06F8ABF1}"/>
              </a:ext>
            </a:extLst>
          </p:cNvPr>
          <p:cNvSpPr>
            <a:spLocks/>
          </p:cNvSpPr>
          <p:nvPr/>
        </p:nvSpPr>
        <p:spPr bwMode="auto">
          <a:xfrm>
            <a:off x="520700" y="5192713"/>
            <a:ext cx="860425" cy="60325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AutoShape 14">
            <a:extLst>
              <a:ext uri="{FF2B5EF4-FFF2-40B4-BE49-F238E27FC236}">
                <a16:creationId xmlns:a16="http://schemas.microsoft.com/office/drawing/2014/main" id="{41F0F6F6-EA04-4732-B2AA-D0C64B2F2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6" name="Text Box 15">
            <a:extLst>
              <a:ext uri="{FF2B5EF4-FFF2-40B4-BE49-F238E27FC236}">
                <a16:creationId xmlns:a16="http://schemas.microsoft.com/office/drawing/2014/main" id="{F6F63409-8530-4E51-9D9A-0E19EF852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9924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0497" name="Text Box 16">
            <a:extLst>
              <a:ext uri="{FF2B5EF4-FFF2-40B4-BE49-F238E27FC236}">
                <a16:creationId xmlns:a16="http://schemas.microsoft.com/office/drawing/2014/main" id="{D348B531-7B4F-4C89-921B-AC19FDABF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6195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0498" name="Text Box 17">
            <a:extLst>
              <a:ext uri="{FF2B5EF4-FFF2-40B4-BE49-F238E27FC236}">
                <a16:creationId xmlns:a16="http://schemas.microsoft.com/office/drawing/2014/main" id="{4E3623FD-A18A-4614-9711-3E3AD945B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1767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0499" name="Text Box 18">
            <a:extLst>
              <a:ext uri="{FF2B5EF4-FFF2-40B4-BE49-F238E27FC236}">
                <a16:creationId xmlns:a16="http://schemas.microsoft.com/office/drawing/2014/main" id="{83AB594B-2967-4A3D-8DDB-3C0295F6E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371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0500" name="Text Box 19">
            <a:extLst>
              <a:ext uri="{FF2B5EF4-FFF2-40B4-BE49-F238E27FC236}">
                <a16:creationId xmlns:a16="http://schemas.microsoft.com/office/drawing/2014/main" id="{C112981B-5F51-407A-8395-FBF38382B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3022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0501" name="Freeform 20">
            <a:extLst>
              <a:ext uri="{FF2B5EF4-FFF2-40B4-BE49-F238E27FC236}">
                <a16:creationId xmlns:a16="http://schemas.microsoft.com/office/drawing/2014/main" id="{C118888C-07F8-4AD7-A02E-7434FD6C754D}"/>
              </a:ext>
            </a:extLst>
          </p:cNvPr>
          <p:cNvSpPr>
            <a:spLocks/>
          </p:cNvSpPr>
          <p:nvPr/>
        </p:nvSpPr>
        <p:spPr bwMode="auto">
          <a:xfrm>
            <a:off x="7886700" y="3414713"/>
            <a:ext cx="847725" cy="61912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2" name="Freeform 21">
            <a:extLst>
              <a:ext uri="{FF2B5EF4-FFF2-40B4-BE49-F238E27FC236}">
                <a16:creationId xmlns:a16="http://schemas.microsoft.com/office/drawing/2014/main" id="{3CFFACE0-1D06-4BAA-B495-6C434C218585}"/>
              </a:ext>
            </a:extLst>
          </p:cNvPr>
          <p:cNvSpPr>
            <a:spLocks/>
          </p:cNvSpPr>
          <p:nvPr/>
        </p:nvSpPr>
        <p:spPr bwMode="auto">
          <a:xfrm>
            <a:off x="7896225" y="3989388"/>
            <a:ext cx="847725" cy="61912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3" name="Freeform 22">
            <a:extLst>
              <a:ext uri="{FF2B5EF4-FFF2-40B4-BE49-F238E27FC236}">
                <a16:creationId xmlns:a16="http://schemas.microsoft.com/office/drawing/2014/main" id="{F2DD7E76-5FCB-4AE7-A4C8-3759E60C0065}"/>
              </a:ext>
            </a:extLst>
          </p:cNvPr>
          <p:cNvSpPr>
            <a:spLocks/>
          </p:cNvSpPr>
          <p:nvPr/>
        </p:nvSpPr>
        <p:spPr bwMode="auto">
          <a:xfrm>
            <a:off x="7874000" y="4565650"/>
            <a:ext cx="869950" cy="60325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4" name="Freeform 23">
            <a:extLst>
              <a:ext uri="{FF2B5EF4-FFF2-40B4-BE49-F238E27FC236}">
                <a16:creationId xmlns:a16="http://schemas.microsoft.com/office/drawing/2014/main" id="{C509A926-9DAC-4C55-9242-C507762B39C6}"/>
              </a:ext>
            </a:extLst>
          </p:cNvPr>
          <p:cNvSpPr>
            <a:spLocks/>
          </p:cNvSpPr>
          <p:nvPr/>
        </p:nvSpPr>
        <p:spPr bwMode="auto">
          <a:xfrm>
            <a:off x="7874000" y="5157788"/>
            <a:ext cx="860425" cy="60325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5" name="Text Box 24">
            <a:extLst>
              <a:ext uri="{FF2B5EF4-FFF2-40B4-BE49-F238E27FC236}">
                <a16:creationId xmlns:a16="http://schemas.microsoft.com/office/drawing/2014/main" id="{B160989B-80EB-4CFB-BA30-7E45A5F59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74875"/>
            <a:ext cx="868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主机</a:t>
            </a:r>
            <a:r>
              <a:rPr kumimoji="1" lang="zh-CN" altLang="en-US" sz="1000" b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506" name="Text Box 29">
            <a:extLst>
              <a:ext uri="{FF2B5EF4-FFF2-40B4-BE49-F238E27FC236}">
                <a16:creationId xmlns:a16="http://schemas.microsoft.com/office/drawing/2014/main" id="{903D4971-7920-40AE-8758-7BC4F2B95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0813" y="2174875"/>
            <a:ext cx="868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主机</a:t>
            </a:r>
            <a:r>
              <a:rPr kumimoji="1" lang="zh-CN" altLang="en-US" sz="1000" b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9054" name="Rectangle 30">
            <a:extLst>
              <a:ext uri="{FF2B5EF4-FFF2-40B4-BE49-F238E27FC236}">
                <a16:creationId xmlns:a16="http://schemas.microsoft.com/office/drawing/2014/main" id="{39333C27-8C25-486D-AF24-E369E6C1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5373688"/>
            <a:ext cx="5184775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10100110100101  </a:t>
            </a:r>
            <a:r>
              <a:rPr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比  特  流  </a:t>
            </a:r>
            <a:r>
              <a:rPr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110101110101</a:t>
            </a:r>
          </a:p>
        </p:txBody>
      </p:sp>
      <p:grpSp>
        <p:nvGrpSpPr>
          <p:cNvPr id="2" name="Group 82">
            <a:extLst>
              <a:ext uri="{FF2B5EF4-FFF2-40B4-BE49-F238E27FC236}">
                <a16:creationId xmlns:a16="http://schemas.microsoft.com/office/drawing/2014/main" id="{521D7E18-94F1-4817-8E27-604C764A661F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4795838"/>
            <a:ext cx="5184775" cy="363537"/>
            <a:chOff x="1979613" y="4795745"/>
            <a:chExt cx="5184775" cy="363533"/>
          </a:xfrm>
        </p:grpSpPr>
        <p:sp>
          <p:nvSpPr>
            <p:cNvPr id="20538" name="Rectangle 33">
              <a:extLst>
                <a:ext uri="{FF2B5EF4-FFF2-40B4-BE49-F238E27FC236}">
                  <a16:creationId xmlns:a16="http://schemas.microsoft.com/office/drawing/2014/main" id="{56E3E5C2-B0E8-431F-9BA3-3222D1CE8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613" y="4799013"/>
              <a:ext cx="576263" cy="358775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0539" name="Rectangle 34">
              <a:extLst>
                <a:ext uri="{FF2B5EF4-FFF2-40B4-BE49-F238E27FC236}">
                  <a16:creationId xmlns:a16="http://schemas.microsoft.com/office/drawing/2014/main" id="{272C1E99-8B79-4E5E-900C-82A2C0C0A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563" y="4799013"/>
              <a:ext cx="504825" cy="358775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80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grpSp>
          <p:nvGrpSpPr>
            <p:cNvPr id="20540" name="Group 76">
              <a:extLst>
                <a:ext uri="{FF2B5EF4-FFF2-40B4-BE49-F238E27FC236}">
                  <a16:creationId xmlns:a16="http://schemas.microsoft.com/office/drawing/2014/main" id="{0F3E4EE5-9744-410C-AAB7-D4D4B27A41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5876" y="4795745"/>
              <a:ext cx="4103687" cy="363533"/>
              <a:chOff x="2555876" y="4795745"/>
              <a:chExt cx="4103687" cy="363533"/>
            </a:xfrm>
          </p:grpSpPr>
          <p:sp>
            <p:nvSpPr>
              <p:cNvPr id="20541" name="Rectangle 30">
                <a:extLst>
                  <a:ext uri="{FF2B5EF4-FFF2-40B4-BE49-F238E27FC236}">
                    <a16:creationId xmlns:a16="http://schemas.microsoft.com/office/drawing/2014/main" id="{D539D6C4-A132-4351-8D2A-E611F297E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868" y="4795745"/>
                <a:ext cx="3087695" cy="36353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 b="0">
                    <a:solidFill>
                      <a:srgbClr val="333399"/>
                    </a:solidFill>
                    <a:latin typeface="Tahoma" panose="020B0604030504040204" pitchFamily="34" charset="0"/>
                  </a:rPr>
                  <a:t>应 用 层 数 据</a:t>
                </a:r>
              </a:p>
            </p:txBody>
          </p:sp>
          <p:grpSp>
            <p:nvGrpSpPr>
              <p:cNvPr id="20542" name="Group 35">
                <a:extLst>
                  <a:ext uri="{FF2B5EF4-FFF2-40B4-BE49-F238E27FC236}">
                    <a16:creationId xmlns:a16="http://schemas.microsoft.com/office/drawing/2014/main" id="{1781DFC1-1E74-4910-8794-D8FB2C4A30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5876" y="4799013"/>
                <a:ext cx="1009650" cy="358775"/>
                <a:chOff x="1610" y="3023"/>
                <a:chExt cx="636" cy="226"/>
              </a:xfrm>
            </p:grpSpPr>
            <p:sp>
              <p:nvSpPr>
                <p:cNvPr id="20543" name="Rectangle 36">
                  <a:extLst>
                    <a:ext uri="{FF2B5EF4-FFF2-40B4-BE49-F238E27FC236}">
                      <a16:creationId xmlns:a16="http://schemas.microsoft.com/office/drawing/2014/main" id="{3FF79D84-912A-4817-B3A8-A0B73D71E8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0" y="3023"/>
                  <a:ext cx="318" cy="22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b="0">
                      <a:solidFill>
                        <a:srgbClr val="3333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H</a:t>
                  </a:r>
                  <a:r>
                    <a:rPr lang="en-US" altLang="zh-CN" sz="1800" baseline="-25000">
                      <a:solidFill>
                        <a:srgbClr val="3333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20544" name="Rectangle 37">
                  <a:extLst>
                    <a:ext uri="{FF2B5EF4-FFF2-40B4-BE49-F238E27FC236}">
                      <a16:creationId xmlns:a16="http://schemas.microsoft.com/office/drawing/2014/main" id="{A1D362AB-C590-4C89-8DCA-E010BBFBA9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8" y="3023"/>
                  <a:ext cx="318" cy="22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b="0">
                      <a:solidFill>
                        <a:srgbClr val="3333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H</a:t>
                  </a:r>
                  <a:r>
                    <a:rPr lang="en-US" altLang="zh-CN" sz="1800" baseline="-25000">
                      <a:solidFill>
                        <a:srgbClr val="3333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</p:grpSp>
        </p:grpSp>
      </p:grpSp>
      <p:sp>
        <p:nvSpPr>
          <p:cNvPr id="68" name="Freeform 36">
            <a:extLst>
              <a:ext uri="{FF2B5EF4-FFF2-40B4-BE49-F238E27FC236}">
                <a16:creationId xmlns:a16="http://schemas.microsoft.com/office/drawing/2014/main" id="{64717477-B621-4180-BECD-07C47A0E19B9}"/>
              </a:ext>
            </a:extLst>
          </p:cNvPr>
          <p:cNvSpPr>
            <a:spLocks/>
          </p:cNvSpPr>
          <p:nvPr/>
        </p:nvSpPr>
        <p:spPr bwMode="auto">
          <a:xfrm>
            <a:off x="5600700" y="6003925"/>
            <a:ext cx="914400" cy="139700"/>
          </a:xfrm>
          <a:custGeom>
            <a:avLst/>
            <a:gdLst>
              <a:gd name="T0" fmla="*/ 0 w 576"/>
              <a:gd name="T1" fmla="*/ 2147483646 h 192"/>
              <a:gd name="T2" fmla="*/ 0 w 576"/>
              <a:gd name="T3" fmla="*/ 0 h 192"/>
              <a:gd name="T4" fmla="*/ 2147483646 w 576"/>
              <a:gd name="T5" fmla="*/ 0 h 192"/>
              <a:gd name="T6" fmla="*/ 2147483646 w 576"/>
              <a:gd name="T7" fmla="*/ 2147483646 h 192"/>
              <a:gd name="T8" fmla="*/ 2147483646 w 576"/>
              <a:gd name="T9" fmla="*/ 2147483646 h 192"/>
              <a:gd name="T10" fmla="*/ 2147483646 w 576"/>
              <a:gd name="T11" fmla="*/ 0 h 192"/>
              <a:gd name="T12" fmla="*/ 2147483646 w 576"/>
              <a:gd name="T13" fmla="*/ 0 h 192"/>
              <a:gd name="T14" fmla="*/ 2147483646 w 576"/>
              <a:gd name="T15" fmla="*/ 2147483646 h 192"/>
              <a:gd name="T16" fmla="*/ 2147483646 w 576"/>
              <a:gd name="T17" fmla="*/ 2147483646 h 192"/>
              <a:gd name="T18" fmla="*/ 2147483646 w 576"/>
              <a:gd name="T19" fmla="*/ 0 h 192"/>
              <a:gd name="T20" fmla="*/ 2147483646 w 576"/>
              <a:gd name="T21" fmla="*/ 0 h 192"/>
              <a:gd name="T22" fmla="*/ 2147483646 w 576"/>
              <a:gd name="T23" fmla="*/ 2147483646 h 192"/>
              <a:gd name="T24" fmla="*/ 0 w 576"/>
              <a:gd name="T25" fmla="*/ 2147483646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6"/>
              <a:gd name="T40" fmla="*/ 0 h 192"/>
              <a:gd name="T41" fmla="*/ 576 w 576"/>
              <a:gd name="T42" fmla="*/ 192 h 19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6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288" y="192"/>
                </a:lnTo>
                <a:lnTo>
                  <a:pt x="288" y="0"/>
                </a:lnTo>
                <a:lnTo>
                  <a:pt x="336" y="0"/>
                </a:lnTo>
                <a:lnTo>
                  <a:pt x="336" y="192"/>
                </a:lnTo>
                <a:lnTo>
                  <a:pt x="480" y="192"/>
                </a:lnTo>
                <a:lnTo>
                  <a:pt x="480" y="0"/>
                </a:ln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Freeform 36">
            <a:extLst>
              <a:ext uri="{FF2B5EF4-FFF2-40B4-BE49-F238E27FC236}">
                <a16:creationId xmlns:a16="http://schemas.microsoft.com/office/drawing/2014/main" id="{7AA09EB2-B49C-4879-B29F-F24883C0ECB3}"/>
              </a:ext>
            </a:extLst>
          </p:cNvPr>
          <p:cNvSpPr>
            <a:spLocks/>
          </p:cNvSpPr>
          <p:nvPr/>
        </p:nvSpPr>
        <p:spPr bwMode="auto">
          <a:xfrm>
            <a:off x="6729413" y="6000750"/>
            <a:ext cx="914400" cy="139700"/>
          </a:xfrm>
          <a:custGeom>
            <a:avLst/>
            <a:gdLst>
              <a:gd name="T0" fmla="*/ 0 w 576"/>
              <a:gd name="T1" fmla="*/ 2147483646 h 192"/>
              <a:gd name="T2" fmla="*/ 0 w 576"/>
              <a:gd name="T3" fmla="*/ 0 h 192"/>
              <a:gd name="T4" fmla="*/ 2147483646 w 576"/>
              <a:gd name="T5" fmla="*/ 0 h 192"/>
              <a:gd name="T6" fmla="*/ 2147483646 w 576"/>
              <a:gd name="T7" fmla="*/ 2147483646 h 192"/>
              <a:gd name="T8" fmla="*/ 2147483646 w 576"/>
              <a:gd name="T9" fmla="*/ 2147483646 h 192"/>
              <a:gd name="T10" fmla="*/ 2147483646 w 576"/>
              <a:gd name="T11" fmla="*/ 0 h 192"/>
              <a:gd name="T12" fmla="*/ 2147483646 w 576"/>
              <a:gd name="T13" fmla="*/ 0 h 192"/>
              <a:gd name="T14" fmla="*/ 2147483646 w 576"/>
              <a:gd name="T15" fmla="*/ 2147483646 h 192"/>
              <a:gd name="T16" fmla="*/ 2147483646 w 576"/>
              <a:gd name="T17" fmla="*/ 2147483646 h 192"/>
              <a:gd name="T18" fmla="*/ 2147483646 w 576"/>
              <a:gd name="T19" fmla="*/ 0 h 192"/>
              <a:gd name="T20" fmla="*/ 2147483646 w 576"/>
              <a:gd name="T21" fmla="*/ 0 h 192"/>
              <a:gd name="T22" fmla="*/ 2147483646 w 576"/>
              <a:gd name="T23" fmla="*/ 2147483646 h 192"/>
              <a:gd name="T24" fmla="*/ 0 w 576"/>
              <a:gd name="T25" fmla="*/ 2147483646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6"/>
              <a:gd name="T40" fmla="*/ 0 h 192"/>
              <a:gd name="T41" fmla="*/ 576 w 576"/>
              <a:gd name="T42" fmla="*/ 192 h 19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6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288" y="192"/>
                </a:lnTo>
                <a:lnTo>
                  <a:pt x="288" y="0"/>
                </a:lnTo>
                <a:lnTo>
                  <a:pt x="336" y="0"/>
                </a:lnTo>
                <a:lnTo>
                  <a:pt x="336" y="192"/>
                </a:lnTo>
                <a:lnTo>
                  <a:pt x="480" y="192"/>
                </a:lnTo>
                <a:lnTo>
                  <a:pt x="480" y="0"/>
                </a:ln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Freeform 36">
            <a:extLst>
              <a:ext uri="{FF2B5EF4-FFF2-40B4-BE49-F238E27FC236}">
                <a16:creationId xmlns:a16="http://schemas.microsoft.com/office/drawing/2014/main" id="{4222D560-58E6-4A24-9681-ABCE6FDB6CED}"/>
              </a:ext>
            </a:extLst>
          </p:cNvPr>
          <p:cNvSpPr>
            <a:spLocks/>
          </p:cNvSpPr>
          <p:nvPr/>
        </p:nvSpPr>
        <p:spPr bwMode="auto">
          <a:xfrm>
            <a:off x="7800975" y="6000750"/>
            <a:ext cx="914400" cy="139700"/>
          </a:xfrm>
          <a:custGeom>
            <a:avLst/>
            <a:gdLst>
              <a:gd name="T0" fmla="*/ 0 w 576"/>
              <a:gd name="T1" fmla="*/ 2147483646 h 192"/>
              <a:gd name="T2" fmla="*/ 0 w 576"/>
              <a:gd name="T3" fmla="*/ 0 h 192"/>
              <a:gd name="T4" fmla="*/ 2147483646 w 576"/>
              <a:gd name="T5" fmla="*/ 0 h 192"/>
              <a:gd name="T6" fmla="*/ 2147483646 w 576"/>
              <a:gd name="T7" fmla="*/ 2147483646 h 192"/>
              <a:gd name="T8" fmla="*/ 2147483646 w 576"/>
              <a:gd name="T9" fmla="*/ 2147483646 h 192"/>
              <a:gd name="T10" fmla="*/ 2147483646 w 576"/>
              <a:gd name="T11" fmla="*/ 0 h 192"/>
              <a:gd name="T12" fmla="*/ 2147483646 w 576"/>
              <a:gd name="T13" fmla="*/ 0 h 192"/>
              <a:gd name="T14" fmla="*/ 2147483646 w 576"/>
              <a:gd name="T15" fmla="*/ 2147483646 h 192"/>
              <a:gd name="T16" fmla="*/ 2147483646 w 576"/>
              <a:gd name="T17" fmla="*/ 2147483646 h 192"/>
              <a:gd name="T18" fmla="*/ 2147483646 w 576"/>
              <a:gd name="T19" fmla="*/ 0 h 192"/>
              <a:gd name="T20" fmla="*/ 2147483646 w 576"/>
              <a:gd name="T21" fmla="*/ 0 h 192"/>
              <a:gd name="T22" fmla="*/ 2147483646 w 576"/>
              <a:gd name="T23" fmla="*/ 2147483646 h 192"/>
              <a:gd name="T24" fmla="*/ 0 w 576"/>
              <a:gd name="T25" fmla="*/ 2147483646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6"/>
              <a:gd name="T40" fmla="*/ 0 h 192"/>
              <a:gd name="T41" fmla="*/ 576 w 576"/>
              <a:gd name="T42" fmla="*/ 192 h 19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6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288" y="192"/>
                </a:lnTo>
                <a:lnTo>
                  <a:pt x="288" y="0"/>
                </a:lnTo>
                <a:lnTo>
                  <a:pt x="336" y="0"/>
                </a:lnTo>
                <a:lnTo>
                  <a:pt x="336" y="192"/>
                </a:lnTo>
                <a:lnTo>
                  <a:pt x="480" y="192"/>
                </a:lnTo>
                <a:lnTo>
                  <a:pt x="480" y="0"/>
                </a:ln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AutoShape 30">
            <a:extLst>
              <a:ext uri="{FF2B5EF4-FFF2-40B4-BE49-F238E27FC236}">
                <a16:creationId xmlns:a16="http://schemas.microsoft.com/office/drawing/2014/main" id="{091F8BDD-10CF-4509-AEEB-003CCBCB6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1285875"/>
            <a:ext cx="2667000" cy="857250"/>
          </a:xfrm>
          <a:prstGeom prst="wedgeRoundRectCallout">
            <a:avLst>
              <a:gd name="adj1" fmla="val 87310"/>
              <a:gd name="adj2" fmla="val 82089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762000">
              <a:defRPr/>
            </a:pPr>
            <a:r>
              <a:rPr kumimoji="1" lang="zh-CN" altLang="en-US" sz="2000" dirty="0">
                <a:solidFill>
                  <a:srgbClr val="333399"/>
                </a:solidFill>
                <a:latin typeface="+mn-ea"/>
                <a:ea typeface="+mn-ea"/>
              </a:rPr>
              <a:t>我收到了 </a:t>
            </a:r>
            <a:r>
              <a:rPr kumimoji="1" lang="en-US" altLang="zh-CN" sz="2000" dirty="0">
                <a:solidFill>
                  <a:srgbClr val="333399"/>
                </a:solidFill>
                <a:latin typeface="+mn-ea"/>
                <a:ea typeface="+mn-ea"/>
              </a:rPr>
              <a:t>AP</a:t>
            </a:r>
            <a:r>
              <a:rPr kumimoji="1" lang="en-US" altLang="zh-CN" sz="2000" baseline="-25000" dirty="0">
                <a:solidFill>
                  <a:srgbClr val="333399"/>
                </a:solidFill>
                <a:latin typeface="+mn-ea"/>
                <a:ea typeface="+mn-ea"/>
              </a:rPr>
              <a:t>1</a:t>
            </a:r>
            <a:r>
              <a:rPr kumimoji="1" lang="en-US" altLang="zh-CN" sz="2000" dirty="0">
                <a:solidFill>
                  <a:srgbClr val="333399"/>
                </a:solidFill>
                <a:latin typeface="+mn-ea"/>
                <a:ea typeface="+mn-ea"/>
              </a:rPr>
              <a:t> </a:t>
            </a:r>
            <a:r>
              <a:rPr kumimoji="1" lang="zh-CN" altLang="en-US" sz="2000" dirty="0">
                <a:solidFill>
                  <a:srgbClr val="333399"/>
                </a:solidFill>
                <a:latin typeface="+mn-ea"/>
                <a:ea typeface="+mn-ea"/>
              </a:rPr>
              <a:t>发来</a:t>
            </a:r>
            <a:endParaRPr kumimoji="1" lang="en-US" altLang="zh-CN" sz="2000" dirty="0">
              <a:solidFill>
                <a:srgbClr val="333399"/>
              </a:solidFill>
              <a:latin typeface="+mn-ea"/>
              <a:ea typeface="+mn-ea"/>
            </a:endParaRPr>
          </a:p>
          <a:p>
            <a:pPr algn="ctr" defTabSz="762000">
              <a:defRPr/>
            </a:pPr>
            <a:r>
              <a:rPr kumimoji="1" lang="zh-CN" altLang="en-US" sz="2000" dirty="0">
                <a:solidFill>
                  <a:srgbClr val="333399"/>
                </a:solidFill>
                <a:latin typeface="+mn-ea"/>
                <a:ea typeface="+mn-ea"/>
              </a:rPr>
              <a:t>的应用程序数据！</a:t>
            </a:r>
          </a:p>
          <a:p>
            <a:pPr algn="ctr" eaLnBrk="1" hangingPunct="1">
              <a:defRPr/>
            </a:pPr>
            <a:endParaRPr lang="en-US" dirty="0">
              <a:latin typeface="Tahoma" pitchFamily="34" charset="0"/>
            </a:endParaRPr>
          </a:p>
        </p:txBody>
      </p:sp>
      <p:sp>
        <p:nvSpPr>
          <p:cNvPr id="79" name="Rectangle 33">
            <a:extLst>
              <a:ext uri="{FF2B5EF4-FFF2-40B4-BE49-F238E27FC236}">
                <a16:creationId xmlns:a16="http://schemas.microsoft.com/office/drawing/2014/main" id="{E94F7EA2-03A2-45BD-8D51-9B8B30005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800600"/>
            <a:ext cx="576262" cy="3587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lang="en-US" altLang="zh-CN" sz="180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0" name="Rectangle 34">
            <a:extLst>
              <a:ext uri="{FF2B5EF4-FFF2-40B4-BE49-F238E27FC236}">
                <a16:creationId xmlns:a16="http://schemas.microsoft.com/office/drawing/2014/main" id="{CBE30AA4-FE78-454B-805C-6064F5BF2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800600"/>
            <a:ext cx="504825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5" name="Group 84">
            <a:extLst>
              <a:ext uri="{FF2B5EF4-FFF2-40B4-BE49-F238E27FC236}">
                <a16:creationId xmlns:a16="http://schemas.microsoft.com/office/drawing/2014/main" id="{120F3B2E-4B44-4793-A5B6-531E30006786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4222750"/>
            <a:ext cx="4103688" cy="366713"/>
            <a:chOff x="2555875" y="4222750"/>
            <a:chExt cx="4103688" cy="366609"/>
          </a:xfrm>
        </p:grpSpPr>
        <p:sp>
          <p:nvSpPr>
            <p:cNvPr id="20533" name="Rectangle 3">
              <a:extLst>
                <a:ext uri="{FF2B5EF4-FFF2-40B4-BE49-F238E27FC236}">
                  <a16:creationId xmlns:a16="http://schemas.microsoft.com/office/drawing/2014/main" id="{77791BCB-B7BD-40F8-9799-BEC569F27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875" y="4222750"/>
              <a:ext cx="504825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grpSp>
          <p:nvGrpSpPr>
            <p:cNvPr id="20534" name="Group 77">
              <a:extLst>
                <a:ext uri="{FF2B5EF4-FFF2-40B4-BE49-F238E27FC236}">
                  <a16:creationId xmlns:a16="http://schemas.microsoft.com/office/drawing/2014/main" id="{641D8B59-440F-4555-B72B-3E9F1CD11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0700" y="4222750"/>
              <a:ext cx="3598863" cy="365024"/>
              <a:chOff x="3060700" y="4222750"/>
              <a:chExt cx="3598863" cy="365024"/>
            </a:xfrm>
          </p:grpSpPr>
          <p:sp>
            <p:nvSpPr>
              <p:cNvPr id="20536" name="Rectangle 30">
                <a:extLst>
                  <a:ext uri="{FF2B5EF4-FFF2-40B4-BE49-F238E27FC236}">
                    <a16:creationId xmlns:a16="http://schemas.microsoft.com/office/drawing/2014/main" id="{8A7C5388-CB64-4D2B-9645-95FF33D7D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868" y="4224241"/>
                <a:ext cx="3087695" cy="36353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 b="0">
                    <a:solidFill>
                      <a:srgbClr val="333399"/>
                    </a:solidFill>
                    <a:latin typeface="Tahoma" panose="020B0604030504040204" pitchFamily="34" charset="0"/>
                  </a:rPr>
                  <a:t>应 用 层 数 据</a:t>
                </a:r>
              </a:p>
            </p:txBody>
          </p:sp>
          <p:sp>
            <p:nvSpPr>
              <p:cNvPr id="20537" name="Rectangle 4">
                <a:extLst>
                  <a:ext uri="{FF2B5EF4-FFF2-40B4-BE49-F238E27FC236}">
                    <a16:creationId xmlns:a16="http://schemas.microsoft.com/office/drawing/2014/main" id="{AF46F874-27F2-4891-81FD-26FB58AAD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0700" y="4222750"/>
                <a:ext cx="504825" cy="358775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H</a:t>
                </a:r>
                <a:r>
                  <a:rPr lang="en-US" altLang="zh-CN" sz="1800" baseline="-2500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sp>
          <p:nvSpPr>
            <p:cNvPr id="20535" name="Rectangle 3">
              <a:extLst>
                <a:ext uri="{FF2B5EF4-FFF2-40B4-BE49-F238E27FC236}">
                  <a16:creationId xmlns:a16="http://schemas.microsoft.com/office/drawing/2014/main" id="{5B770FC5-357F-4A4B-9A89-67C3E2FAB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736" y="4230584"/>
              <a:ext cx="504825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7" name="Group 86">
            <a:extLst>
              <a:ext uri="{FF2B5EF4-FFF2-40B4-BE49-F238E27FC236}">
                <a16:creationId xmlns:a16="http://schemas.microsoft.com/office/drawing/2014/main" id="{4E9694FF-CEE8-4150-989B-11C6539B312B}"/>
              </a:ext>
            </a:extLst>
          </p:cNvPr>
          <p:cNvGrpSpPr>
            <a:grpSpLocks/>
          </p:cNvGrpSpPr>
          <p:nvPr/>
        </p:nvGrpSpPr>
        <p:grpSpPr bwMode="auto">
          <a:xfrm>
            <a:off x="3071813" y="3571875"/>
            <a:ext cx="3587750" cy="373063"/>
            <a:chOff x="3071802" y="3571876"/>
            <a:chExt cx="3587761" cy="372956"/>
          </a:xfrm>
        </p:grpSpPr>
        <p:sp>
          <p:nvSpPr>
            <p:cNvPr id="20531" name="Rectangle 30">
              <a:extLst>
                <a:ext uri="{FF2B5EF4-FFF2-40B4-BE49-F238E27FC236}">
                  <a16:creationId xmlns:a16="http://schemas.microsoft.com/office/drawing/2014/main" id="{22181A70-4A4B-485A-948F-3D51168BA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868" y="3581299"/>
              <a:ext cx="3087695" cy="3635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0">
                  <a:solidFill>
                    <a:srgbClr val="333399"/>
                  </a:solidFill>
                  <a:latin typeface="Tahoma" panose="020B0604030504040204" pitchFamily="34" charset="0"/>
                </a:rPr>
                <a:t>应 用 层 数 据</a:t>
              </a:r>
            </a:p>
          </p:txBody>
        </p:sp>
        <p:sp>
          <p:nvSpPr>
            <p:cNvPr id="20532" name="Rectangle 3">
              <a:extLst>
                <a:ext uri="{FF2B5EF4-FFF2-40B4-BE49-F238E27FC236}">
                  <a16:creationId xmlns:a16="http://schemas.microsoft.com/office/drawing/2014/main" id="{54070C35-7658-48F7-977F-42045150E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02" y="3571876"/>
              <a:ext cx="504825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sp>
        <p:nvSpPr>
          <p:cNvPr id="84" name="Rectangle 3">
            <a:extLst>
              <a:ext uri="{FF2B5EF4-FFF2-40B4-BE49-F238E27FC236}">
                <a16:creationId xmlns:a16="http://schemas.microsoft.com/office/drawing/2014/main" id="{8B8AF235-EFF1-4BC0-BCEB-240A54837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4229100"/>
            <a:ext cx="504825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lang="en-US" altLang="zh-CN" sz="180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77D4E5E5-D4C9-4AF7-B9D4-8F341A084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050" y="3571875"/>
            <a:ext cx="504825" cy="3587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lang="en-US" altLang="zh-CN" sz="180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grpSp>
        <p:nvGrpSpPr>
          <p:cNvPr id="8" name="Group 40">
            <a:extLst>
              <a:ext uri="{FF2B5EF4-FFF2-40B4-BE49-F238E27FC236}">
                <a16:creationId xmlns:a16="http://schemas.microsoft.com/office/drawing/2014/main" id="{F278FE5D-E894-46AC-A21F-8573C18130FB}"/>
              </a:ext>
            </a:extLst>
          </p:cNvPr>
          <p:cNvGrpSpPr>
            <a:grpSpLocks/>
          </p:cNvGrpSpPr>
          <p:nvPr/>
        </p:nvGrpSpPr>
        <p:grpSpPr bwMode="auto">
          <a:xfrm>
            <a:off x="4087813" y="5013325"/>
            <a:ext cx="4352925" cy="396875"/>
            <a:chOff x="2575" y="3158"/>
            <a:chExt cx="2742" cy="250"/>
          </a:xfrm>
        </p:grpSpPr>
        <p:sp>
          <p:nvSpPr>
            <p:cNvPr id="20529" name="AutoShape 41">
              <a:extLst>
                <a:ext uri="{FF2B5EF4-FFF2-40B4-BE49-F238E27FC236}">
                  <a16:creationId xmlns:a16="http://schemas.microsoft.com/office/drawing/2014/main" id="{9937F8BB-03A5-4BCC-B4C3-8982AA2739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193" y="3158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30" name="AutoShape 42">
              <a:extLst>
                <a:ext uri="{FF2B5EF4-FFF2-40B4-BE49-F238E27FC236}">
                  <a16:creationId xmlns:a16="http://schemas.microsoft.com/office/drawing/2014/main" id="{86914A60-F856-4EF0-B62A-FA6B34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2575" y="3158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43">
            <a:extLst>
              <a:ext uri="{FF2B5EF4-FFF2-40B4-BE49-F238E27FC236}">
                <a16:creationId xmlns:a16="http://schemas.microsoft.com/office/drawing/2014/main" id="{649BEFEE-CDFF-4A17-ABE3-C2054147246E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4471988"/>
            <a:ext cx="4229100" cy="396875"/>
            <a:chOff x="2653" y="2817"/>
            <a:chExt cx="2664" cy="250"/>
          </a:xfrm>
        </p:grpSpPr>
        <p:sp>
          <p:nvSpPr>
            <p:cNvPr id="20527" name="AutoShape 44">
              <a:extLst>
                <a:ext uri="{FF2B5EF4-FFF2-40B4-BE49-F238E27FC236}">
                  <a16:creationId xmlns:a16="http://schemas.microsoft.com/office/drawing/2014/main" id="{ED93BA83-EF3E-4930-B692-649B9CC969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193" y="2817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28" name="AutoShape 45">
              <a:extLst>
                <a:ext uri="{FF2B5EF4-FFF2-40B4-BE49-F238E27FC236}">
                  <a16:creationId xmlns:a16="http://schemas.microsoft.com/office/drawing/2014/main" id="{CA1F907E-7293-44FC-814B-CB6F4D7EAE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2653" y="2817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40">
            <a:extLst>
              <a:ext uri="{FF2B5EF4-FFF2-40B4-BE49-F238E27FC236}">
                <a16:creationId xmlns:a16="http://schemas.microsoft.com/office/drawing/2014/main" id="{4BD5FDD9-80E5-4FE7-BAE6-BFCF4C278D0B}"/>
              </a:ext>
            </a:extLst>
          </p:cNvPr>
          <p:cNvGrpSpPr>
            <a:grpSpLocks/>
          </p:cNvGrpSpPr>
          <p:nvPr/>
        </p:nvGrpSpPr>
        <p:grpSpPr bwMode="auto">
          <a:xfrm>
            <a:off x="4591050" y="3895725"/>
            <a:ext cx="3849688" cy="396875"/>
            <a:chOff x="2892" y="2454"/>
            <a:chExt cx="2425" cy="250"/>
          </a:xfrm>
        </p:grpSpPr>
        <p:sp>
          <p:nvSpPr>
            <p:cNvPr id="20525" name="AutoShape 41">
              <a:extLst>
                <a:ext uri="{FF2B5EF4-FFF2-40B4-BE49-F238E27FC236}">
                  <a16:creationId xmlns:a16="http://schemas.microsoft.com/office/drawing/2014/main" id="{7225717D-5EF1-465C-90FC-8AC63101C1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193" y="2454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26" name="AutoShape 42">
              <a:extLst>
                <a:ext uri="{FF2B5EF4-FFF2-40B4-BE49-F238E27FC236}">
                  <a16:creationId xmlns:a16="http://schemas.microsoft.com/office/drawing/2014/main" id="{7D35F50E-B129-412C-A021-5D125DBAD2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2892" y="2454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38">
            <a:extLst>
              <a:ext uri="{FF2B5EF4-FFF2-40B4-BE49-F238E27FC236}">
                <a16:creationId xmlns:a16="http://schemas.microsoft.com/office/drawing/2014/main" id="{3190EF68-1246-4F82-ADC6-C90C7EE65C42}"/>
              </a:ext>
            </a:extLst>
          </p:cNvPr>
          <p:cNvGrpSpPr>
            <a:grpSpLocks/>
          </p:cNvGrpSpPr>
          <p:nvPr/>
        </p:nvGrpSpPr>
        <p:grpSpPr bwMode="auto">
          <a:xfrm>
            <a:off x="4951413" y="3248025"/>
            <a:ext cx="3489325" cy="396875"/>
            <a:chOff x="3119" y="2046"/>
            <a:chExt cx="2198" cy="250"/>
          </a:xfrm>
        </p:grpSpPr>
        <p:sp>
          <p:nvSpPr>
            <p:cNvPr id="20523" name="AutoShape 39">
              <a:extLst>
                <a:ext uri="{FF2B5EF4-FFF2-40B4-BE49-F238E27FC236}">
                  <a16:creationId xmlns:a16="http://schemas.microsoft.com/office/drawing/2014/main" id="{28660792-8627-4873-87D0-61694DDCE6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193" y="204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24" name="AutoShape 40">
              <a:extLst>
                <a:ext uri="{FF2B5EF4-FFF2-40B4-BE49-F238E27FC236}">
                  <a16:creationId xmlns:a16="http://schemas.microsoft.com/office/drawing/2014/main" id="{FDB82E84-573B-4908-99B8-AD7ECEC033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3119" y="204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xit" presetSubtype="9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6" dur="2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2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4" presetID="2" presetClass="exit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68" presetID="2" presetClass="exit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2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7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129054" grpId="0" animBg="1"/>
      <p:bldP spid="71" grpId="0" animBg="1"/>
      <p:bldP spid="79" grpId="0" animBg="1"/>
      <p:bldP spid="79" grpId="1" animBg="1"/>
      <p:bldP spid="80" grpId="0" animBg="1"/>
      <p:bldP spid="80" grpId="1" animBg="1"/>
      <p:bldP spid="84" grpId="0" animBg="1"/>
      <p:bldP spid="84" grpId="1" animBg="1"/>
      <p:bldP spid="86" grpId="0" animBg="1"/>
      <p:bldP spid="8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reeform 3">
            <a:extLst>
              <a:ext uri="{FF2B5EF4-FFF2-40B4-BE49-F238E27FC236}">
                <a16:creationId xmlns:a16="http://schemas.microsoft.com/office/drawing/2014/main" id="{292F2BB6-B1AD-4D3A-8D5D-DF83D2D42CA9}"/>
              </a:ext>
            </a:extLst>
          </p:cNvPr>
          <p:cNvSpPr>
            <a:spLocks/>
          </p:cNvSpPr>
          <p:nvPr/>
        </p:nvSpPr>
        <p:spPr bwMode="auto">
          <a:xfrm>
            <a:off x="1970088" y="3281363"/>
            <a:ext cx="2173287" cy="1419225"/>
          </a:xfrm>
          <a:custGeom>
            <a:avLst/>
            <a:gdLst>
              <a:gd name="T0" fmla="*/ 0 w 2752"/>
              <a:gd name="T1" fmla="*/ 0 h 240"/>
              <a:gd name="T2" fmla="*/ 0 w 2752"/>
              <a:gd name="T3" fmla="*/ 2147483646 h 240"/>
              <a:gd name="T4" fmla="*/ 2147483646 w 2752"/>
              <a:gd name="T5" fmla="*/ 2147483646 h 240"/>
              <a:gd name="T6" fmla="*/ 2147483646 w 2752"/>
              <a:gd name="T7" fmla="*/ 2147483646 h 240"/>
              <a:gd name="T8" fmla="*/ 2147483646 w 2752"/>
              <a:gd name="T9" fmla="*/ 2147483646 h 240"/>
              <a:gd name="T10" fmla="*/ 2147483646 w 2752"/>
              <a:gd name="T11" fmla="*/ 2147483646 h 240"/>
              <a:gd name="T12" fmla="*/ 2147483646 w 2752"/>
              <a:gd name="T13" fmla="*/ 2147483646 h 240"/>
              <a:gd name="T14" fmla="*/ 2147483646 w 2752"/>
              <a:gd name="T15" fmla="*/ 2147483646 h 240"/>
              <a:gd name="T16" fmla="*/ 2147483646 w 2752"/>
              <a:gd name="T17" fmla="*/ 2147483646 h 240"/>
              <a:gd name="T18" fmla="*/ 2147483646 w 2752"/>
              <a:gd name="T19" fmla="*/ 2147483646 h 240"/>
              <a:gd name="T20" fmla="*/ 2147483646 w 2752"/>
              <a:gd name="T21" fmla="*/ 2147483646 h 240"/>
              <a:gd name="T22" fmla="*/ 2147483646 w 2752"/>
              <a:gd name="T23" fmla="*/ 0 h 24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752"/>
              <a:gd name="T37" fmla="*/ 0 h 240"/>
              <a:gd name="T38" fmla="*/ 2752 w 2752"/>
              <a:gd name="T39" fmla="*/ 240 h 24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752" h="240">
                <a:moveTo>
                  <a:pt x="0" y="0"/>
                </a:moveTo>
                <a:lnTo>
                  <a:pt x="0" y="92"/>
                </a:lnTo>
                <a:lnTo>
                  <a:pt x="3" y="156"/>
                </a:lnTo>
                <a:lnTo>
                  <a:pt x="30" y="213"/>
                </a:lnTo>
                <a:lnTo>
                  <a:pt x="96" y="234"/>
                </a:lnTo>
                <a:lnTo>
                  <a:pt x="138" y="236"/>
                </a:lnTo>
                <a:lnTo>
                  <a:pt x="2621" y="238"/>
                </a:lnTo>
                <a:lnTo>
                  <a:pt x="2670" y="240"/>
                </a:lnTo>
                <a:lnTo>
                  <a:pt x="2727" y="216"/>
                </a:lnTo>
                <a:lnTo>
                  <a:pt x="2748" y="159"/>
                </a:lnTo>
                <a:lnTo>
                  <a:pt x="2752" y="113"/>
                </a:lnTo>
                <a:lnTo>
                  <a:pt x="2751" y="0"/>
                </a:lnTo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1" name="Freeform 3">
            <a:extLst>
              <a:ext uri="{FF2B5EF4-FFF2-40B4-BE49-F238E27FC236}">
                <a16:creationId xmlns:a16="http://schemas.microsoft.com/office/drawing/2014/main" id="{D0DDCB1E-4501-41FC-8E5C-2A900AC1E081}"/>
              </a:ext>
            </a:extLst>
          </p:cNvPr>
          <p:cNvSpPr>
            <a:spLocks/>
          </p:cNvSpPr>
          <p:nvPr/>
        </p:nvSpPr>
        <p:spPr bwMode="auto">
          <a:xfrm>
            <a:off x="5000625" y="3281363"/>
            <a:ext cx="2173288" cy="1419225"/>
          </a:xfrm>
          <a:custGeom>
            <a:avLst/>
            <a:gdLst>
              <a:gd name="T0" fmla="*/ 0 w 2752"/>
              <a:gd name="T1" fmla="*/ 0 h 240"/>
              <a:gd name="T2" fmla="*/ 0 w 2752"/>
              <a:gd name="T3" fmla="*/ 2147483646 h 240"/>
              <a:gd name="T4" fmla="*/ 2147483646 w 2752"/>
              <a:gd name="T5" fmla="*/ 2147483646 h 240"/>
              <a:gd name="T6" fmla="*/ 2147483646 w 2752"/>
              <a:gd name="T7" fmla="*/ 2147483646 h 240"/>
              <a:gd name="T8" fmla="*/ 2147483646 w 2752"/>
              <a:gd name="T9" fmla="*/ 2147483646 h 240"/>
              <a:gd name="T10" fmla="*/ 2147483646 w 2752"/>
              <a:gd name="T11" fmla="*/ 2147483646 h 240"/>
              <a:gd name="T12" fmla="*/ 2147483646 w 2752"/>
              <a:gd name="T13" fmla="*/ 2147483646 h 240"/>
              <a:gd name="T14" fmla="*/ 2147483646 w 2752"/>
              <a:gd name="T15" fmla="*/ 2147483646 h 240"/>
              <a:gd name="T16" fmla="*/ 2147483646 w 2752"/>
              <a:gd name="T17" fmla="*/ 2147483646 h 240"/>
              <a:gd name="T18" fmla="*/ 2147483646 w 2752"/>
              <a:gd name="T19" fmla="*/ 2147483646 h 240"/>
              <a:gd name="T20" fmla="*/ 2147483646 w 2752"/>
              <a:gd name="T21" fmla="*/ 2147483646 h 240"/>
              <a:gd name="T22" fmla="*/ 2147483646 w 2752"/>
              <a:gd name="T23" fmla="*/ 0 h 24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752"/>
              <a:gd name="T37" fmla="*/ 0 h 240"/>
              <a:gd name="T38" fmla="*/ 2752 w 2752"/>
              <a:gd name="T39" fmla="*/ 240 h 24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752" h="240">
                <a:moveTo>
                  <a:pt x="0" y="0"/>
                </a:moveTo>
                <a:lnTo>
                  <a:pt x="0" y="92"/>
                </a:lnTo>
                <a:lnTo>
                  <a:pt x="3" y="156"/>
                </a:lnTo>
                <a:lnTo>
                  <a:pt x="30" y="213"/>
                </a:lnTo>
                <a:lnTo>
                  <a:pt x="96" y="234"/>
                </a:lnTo>
                <a:lnTo>
                  <a:pt x="138" y="236"/>
                </a:lnTo>
                <a:lnTo>
                  <a:pt x="2621" y="238"/>
                </a:lnTo>
                <a:lnTo>
                  <a:pt x="2670" y="240"/>
                </a:lnTo>
                <a:lnTo>
                  <a:pt x="2727" y="216"/>
                </a:lnTo>
                <a:lnTo>
                  <a:pt x="2748" y="159"/>
                </a:lnTo>
                <a:lnTo>
                  <a:pt x="2752" y="113"/>
                </a:lnTo>
                <a:lnTo>
                  <a:pt x="2751" y="0"/>
                </a:lnTo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F9232323-2C6B-430C-9E26-89CD59DE9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2000"/>
              <a:t>客户进程和服务器进程</a:t>
            </a:r>
            <a:br>
              <a:rPr lang="zh-CN" altLang="en-US" sz="2000"/>
            </a:br>
            <a:r>
              <a:rPr lang="zh-CN" altLang="en-US" sz="2000"/>
              <a:t>使用 </a:t>
            </a:r>
            <a:r>
              <a:rPr lang="en-US" altLang="zh-CN" sz="2000"/>
              <a:t>TCP/IP </a:t>
            </a:r>
            <a:r>
              <a:rPr lang="zh-CN" altLang="en-US" sz="2000"/>
              <a:t>协议进行通信</a:t>
            </a:r>
          </a:p>
        </p:txBody>
      </p:sp>
      <p:graphicFrame>
        <p:nvGraphicFramePr>
          <p:cNvPr id="22533" name="Object 4">
            <a:extLst>
              <a:ext uri="{FF2B5EF4-FFF2-40B4-BE49-F238E27FC236}">
                <a16:creationId xmlns:a16="http://schemas.microsoft.com/office/drawing/2014/main" id="{74B745EC-0C9F-46B9-B8B8-902B8D4840B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727450" y="2314575"/>
          <a:ext cx="1689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VISIO" r:id="rId4" imgW="1687068" imgH="964692" progId="">
                  <p:embed/>
                </p:oleObj>
              </mc:Choice>
              <mc:Fallback>
                <p:oleObj name="VISIO" r:id="rId4" imgW="1687068" imgH="964692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2314575"/>
                        <a:ext cx="1689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5">
            <a:extLst>
              <a:ext uri="{FF2B5EF4-FFF2-40B4-BE49-F238E27FC236}">
                <a16:creationId xmlns:a16="http://schemas.microsoft.com/office/drawing/2014/main" id="{EB24CEC7-9828-4C2F-929E-70E06D282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313" y="1420813"/>
            <a:ext cx="1565275" cy="283686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5" name="Text Box 6">
            <a:extLst>
              <a:ext uri="{FF2B5EF4-FFF2-40B4-BE49-F238E27FC236}">
                <a16:creationId xmlns:a16="http://schemas.microsoft.com/office/drawing/2014/main" id="{24838E6C-1DFD-49F6-A35D-B5601F39B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3350" y="3340100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</a:rPr>
              <a:t>数据链路层</a:t>
            </a:r>
          </a:p>
        </p:txBody>
      </p:sp>
      <p:sp>
        <p:nvSpPr>
          <p:cNvPr id="22536" name="Line 7">
            <a:extLst>
              <a:ext uri="{FF2B5EF4-FFF2-40B4-BE49-F238E27FC236}">
                <a16:creationId xmlns:a16="http://schemas.microsoft.com/office/drawing/2014/main" id="{05C83DAE-2B0E-4EB2-9D66-915E82BCD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7313" y="3814763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Line 8">
            <a:extLst>
              <a:ext uri="{FF2B5EF4-FFF2-40B4-BE49-F238E27FC236}">
                <a16:creationId xmlns:a16="http://schemas.microsoft.com/office/drawing/2014/main" id="{49080554-7061-48FB-A907-390DCF620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7313" y="3371850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8" name="Line 9">
            <a:extLst>
              <a:ext uri="{FF2B5EF4-FFF2-40B4-BE49-F238E27FC236}">
                <a16:creationId xmlns:a16="http://schemas.microsoft.com/office/drawing/2014/main" id="{5DB046DA-14A3-473D-919D-3ACF69F4C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7313" y="2928938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9" name="Line 10">
            <a:extLst>
              <a:ext uri="{FF2B5EF4-FFF2-40B4-BE49-F238E27FC236}">
                <a16:creationId xmlns:a16="http://schemas.microsoft.com/office/drawing/2014/main" id="{5008783B-5448-4EFD-AEFA-3BB03BEDE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7313" y="2484438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0" name="Text Box 11">
            <a:extLst>
              <a:ext uri="{FF2B5EF4-FFF2-40B4-BE49-F238E27FC236}">
                <a16:creationId xmlns:a16="http://schemas.microsoft.com/office/drawing/2014/main" id="{114E3D7B-B2D5-47D5-9E00-F8CFBF653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378301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</a:rPr>
              <a:t>物理层</a:t>
            </a:r>
          </a:p>
        </p:txBody>
      </p:sp>
      <p:sp>
        <p:nvSpPr>
          <p:cNvPr id="22541" name="Text Box 12">
            <a:extLst>
              <a:ext uri="{FF2B5EF4-FFF2-40B4-BE49-F238E27FC236}">
                <a16:creationId xmlns:a16="http://schemas.microsoft.com/office/drawing/2014/main" id="{7CEDA8E1-55B7-4D8C-9629-FDDAF98C5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246856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</a:rPr>
              <a:t>运输层</a:t>
            </a:r>
          </a:p>
        </p:txBody>
      </p:sp>
      <p:sp>
        <p:nvSpPr>
          <p:cNvPr id="22542" name="Text Box 13">
            <a:extLst>
              <a:ext uri="{FF2B5EF4-FFF2-40B4-BE49-F238E27FC236}">
                <a16:creationId xmlns:a16="http://schemas.microsoft.com/office/drawing/2014/main" id="{7AB4BC15-8911-41D0-955B-1A6E6BCDA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291147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</a:rPr>
              <a:t>网络层</a:t>
            </a:r>
          </a:p>
        </p:txBody>
      </p:sp>
      <p:sp>
        <p:nvSpPr>
          <p:cNvPr id="22543" name="Rectangle 14">
            <a:extLst>
              <a:ext uri="{FF2B5EF4-FFF2-40B4-BE49-F238E27FC236}">
                <a16:creationId xmlns:a16="http://schemas.microsoft.com/office/drawing/2014/main" id="{BC9D320D-0158-49CF-8EE3-907F4943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420813"/>
            <a:ext cx="1565275" cy="283686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44" name="Text Box 15">
            <a:extLst>
              <a:ext uri="{FF2B5EF4-FFF2-40B4-BE49-F238E27FC236}">
                <a16:creationId xmlns:a16="http://schemas.microsoft.com/office/drawing/2014/main" id="{AFB4EC4F-5009-4F1E-A853-530DDE56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88" y="3340100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</a:rPr>
              <a:t>数据链路层</a:t>
            </a:r>
          </a:p>
        </p:txBody>
      </p:sp>
      <p:sp>
        <p:nvSpPr>
          <p:cNvPr id="22545" name="Line 16">
            <a:extLst>
              <a:ext uri="{FF2B5EF4-FFF2-40B4-BE49-F238E27FC236}">
                <a16:creationId xmlns:a16="http://schemas.microsoft.com/office/drawing/2014/main" id="{394CCE41-0FFA-467A-9607-4868FE6DB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3814763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6" name="Line 17">
            <a:extLst>
              <a:ext uri="{FF2B5EF4-FFF2-40B4-BE49-F238E27FC236}">
                <a16:creationId xmlns:a16="http://schemas.microsoft.com/office/drawing/2014/main" id="{95F5097D-779C-44DA-BB5A-AA2C7C3E5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3371850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7" name="Line 18">
            <a:extLst>
              <a:ext uri="{FF2B5EF4-FFF2-40B4-BE49-F238E27FC236}">
                <a16:creationId xmlns:a16="http://schemas.microsoft.com/office/drawing/2014/main" id="{95550F69-D3DF-445D-9BBC-0B77F3034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2928938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8" name="Line 19">
            <a:extLst>
              <a:ext uri="{FF2B5EF4-FFF2-40B4-BE49-F238E27FC236}">
                <a16:creationId xmlns:a16="http://schemas.microsoft.com/office/drawing/2014/main" id="{4D8682B1-B8D1-4DB2-B058-0C4DD081C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2484438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9" name="Text Box 20">
            <a:extLst>
              <a:ext uri="{FF2B5EF4-FFF2-40B4-BE49-F238E27FC236}">
                <a16:creationId xmlns:a16="http://schemas.microsoft.com/office/drawing/2014/main" id="{98AB37DE-99E5-4890-915B-9C3235464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378301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</a:rPr>
              <a:t>物理层</a:t>
            </a:r>
          </a:p>
        </p:txBody>
      </p:sp>
      <p:sp>
        <p:nvSpPr>
          <p:cNvPr id="22550" name="Text Box 21">
            <a:extLst>
              <a:ext uri="{FF2B5EF4-FFF2-40B4-BE49-F238E27FC236}">
                <a16:creationId xmlns:a16="http://schemas.microsoft.com/office/drawing/2014/main" id="{45774CE7-87A0-42BB-A7C0-D5BCA542F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246856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</a:rPr>
              <a:t>运输层</a:t>
            </a:r>
          </a:p>
        </p:txBody>
      </p:sp>
      <p:sp>
        <p:nvSpPr>
          <p:cNvPr id="22551" name="Text Box 22">
            <a:extLst>
              <a:ext uri="{FF2B5EF4-FFF2-40B4-BE49-F238E27FC236}">
                <a16:creationId xmlns:a16="http://schemas.microsoft.com/office/drawing/2014/main" id="{E8ADF7B3-AF93-4963-875E-3C0A03CB3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291147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</a:rPr>
              <a:t>网络层</a:t>
            </a:r>
          </a:p>
        </p:txBody>
      </p:sp>
      <p:sp>
        <p:nvSpPr>
          <p:cNvPr id="22552" name="Line 23">
            <a:extLst>
              <a:ext uri="{FF2B5EF4-FFF2-40B4-BE49-F238E27FC236}">
                <a16:creationId xmlns:a16="http://schemas.microsoft.com/office/drawing/2014/main" id="{302F5C6E-0867-4586-A36F-06912970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4213" y="2352675"/>
            <a:ext cx="3175" cy="1317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3" name="Line 24">
            <a:extLst>
              <a:ext uri="{FF2B5EF4-FFF2-40B4-BE49-F238E27FC236}">
                <a16:creationId xmlns:a16="http://schemas.microsoft.com/office/drawing/2014/main" id="{EFB194AE-81B6-4446-A33C-CD9C29735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5" y="2352675"/>
            <a:ext cx="1588" cy="1317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4DEB95FE-54BF-44BD-A3D7-5EFC61AC4CD7}"/>
              </a:ext>
            </a:extLst>
          </p:cNvPr>
          <p:cNvGrpSpPr>
            <a:grpSpLocks/>
          </p:cNvGrpSpPr>
          <p:nvPr/>
        </p:nvGrpSpPr>
        <p:grpSpPr bwMode="auto">
          <a:xfrm>
            <a:off x="2568575" y="1579563"/>
            <a:ext cx="4019550" cy="481012"/>
            <a:chOff x="1618" y="1358"/>
            <a:chExt cx="2532" cy="303"/>
          </a:xfrm>
        </p:grpSpPr>
        <p:sp>
          <p:nvSpPr>
            <p:cNvPr id="22567" name="Line 26">
              <a:extLst>
                <a:ext uri="{FF2B5EF4-FFF2-40B4-BE49-F238E27FC236}">
                  <a16:creationId xmlns:a16="http://schemas.microsoft.com/office/drawing/2014/main" id="{F2A6039D-8FC9-4E17-B5B7-0965488A4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8" y="1649"/>
              <a:ext cx="2532" cy="12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8" name="Text Box 27">
              <a:extLst>
                <a:ext uri="{FF2B5EF4-FFF2-40B4-BE49-F238E27FC236}">
                  <a16:creationId xmlns:a16="http://schemas.microsoft.com/office/drawing/2014/main" id="{B9A41C47-A5A5-419C-BC27-8DBA82271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1358"/>
              <a:ext cx="19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333399"/>
                  </a:solidFill>
                </a:rPr>
                <a:t>①</a:t>
              </a:r>
              <a:r>
                <a:rPr kumimoji="1" lang="en-US" altLang="zh-CN" sz="1000" b="0">
                  <a:solidFill>
                    <a:srgbClr val="333399"/>
                  </a:solidFill>
                </a:rPr>
                <a:t> </a:t>
              </a:r>
              <a:r>
                <a:rPr kumimoji="1" lang="zh-CN" altLang="en-US" sz="2000" b="0">
                  <a:solidFill>
                    <a:srgbClr val="333399"/>
                  </a:solidFill>
                </a:rPr>
                <a:t>客户发起连接建立请求</a:t>
              </a:r>
            </a:p>
          </p:txBody>
        </p:sp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F06C1559-8FB9-4655-89A5-77C29D92167C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2205038"/>
            <a:ext cx="3994150" cy="431800"/>
            <a:chOff x="1655" y="1752"/>
            <a:chExt cx="2516" cy="272"/>
          </a:xfrm>
        </p:grpSpPr>
        <p:sp>
          <p:nvSpPr>
            <p:cNvPr id="22565" name="Line 29">
              <a:extLst>
                <a:ext uri="{FF2B5EF4-FFF2-40B4-BE49-F238E27FC236}">
                  <a16:creationId xmlns:a16="http://schemas.microsoft.com/office/drawing/2014/main" id="{56373532-B35B-4B12-A8D6-8114B6308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5" y="1752"/>
              <a:ext cx="2516" cy="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6" name="Text Box 30">
              <a:extLst>
                <a:ext uri="{FF2B5EF4-FFF2-40B4-BE49-F238E27FC236}">
                  <a16:creationId xmlns:a16="http://schemas.microsoft.com/office/drawing/2014/main" id="{08A0E665-CB03-4B6C-82D0-3355E4DE6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1774"/>
              <a:ext cx="20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333399"/>
                  </a:solidFill>
                </a:rPr>
                <a:t>②</a:t>
              </a:r>
              <a:r>
                <a:rPr kumimoji="1" lang="en-US" altLang="zh-CN" sz="1000" b="0">
                  <a:solidFill>
                    <a:srgbClr val="333399"/>
                  </a:solidFill>
                </a:rPr>
                <a:t> </a:t>
              </a:r>
              <a:r>
                <a:rPr kumimoji="1" lang="zh-CN" altLang="en-US" sz="2000" b="0">
                  <a:solidFill>
                    <a:srgbClr val="333399"/>
                  </a:solidFill>
                </a:rPr>
                <a:t>服务器接受连接建立请求</a:t>
              </a:r>
            </a:p>
          </p:txBody>
        </p:sp>
      </p:grpSp>
      <p:sp>
        <p:nvSpPr>
          <p:cNvPr id="22556" name="Text Box 31">
            <a:extLst>
              <a:ext uri="{FF2B5EF4-FFF2-40B4-BE49-F238E27FC236}">
                <a16:creationId xmlns:a16="http://schemas.microsoft.com/office/drawing/2014/main" id="{FDC97078-BA73-4613-989E-2FE20F26B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142716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</a:rPr>
              <a:t>应用层</a:t>
            </a:r>
          </a:p>
        </p:txBody>
      </p:sp>
      <p:sp>
        <p:nvSpPr>
          <p:cNvPr id="22557" name="Text Box 32">
            <a:extLst>
              <a:ext uri="{FF2B5EF4-FFF2-40B4-BE49-F238E27FC236}">
                <a16:creationId xmlns:a16="http://schemas.microsoft.com/office/drawing/2014/main" id="{DE69D148-B345-4D49-9584-614A81EEF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141287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</a:rPr>
              <a:t>应用层</a:t>
            </a:r>
          </a:p>
        </p:txBody>
      </p:sp>
      <p:sp>
        <p:nvSpPr>
          <p:cNvPr id="22558" name="Text Box 33">
            <a:extLst>
              <a:ext uri="{FF2B5EF4-FFF2-40B4-BE49-F238E27FC236}">
                <a16:creationId xmlns:a16="http://schemas.microsoft.com/office/drawing/2014/main" id="{9828EA59-F23E-47FB-BDF0-00FD1F72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708275"/>
            <a:ext cx="9461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Bookman Old Style" panose="02050604050505020204" pitchFamily="18" charset="0"/>
              </a:rPr>
              <a:t>因特网</a:t>
            </a:r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0BD54CC9-A017-4757-B4CF-BCFA72DD640C}"/>
              </a:ext>
            </a:extLst>
          </p:cNvPr>
          <p:cNvGrpSpPr>
            <a:grpSpLocks/>
          </p:cNvGrpSpPr>
          <p:nvPr/>
        </p:nvGrpSpPr>
        <p:grpSpPr bwMode="auto">
          <a:xfrm>
            <a:off x="1325563" y="1835150"/>
            <a:ext cx="1289050" cy="531813"/>
            <a:chOff x="835" y="1519"/>
            <a:chExt cx="812" cy="335"/>
          </a:xfrm>
        </p:grpSpPr>
        <p:sp>
          <p:nvSpPr>
            <p:cNvPr id="22563" name="Oval 35">
              <a:extLst>
                <a:ext uri="{FF2B5EF4-FFF2-40B4-BE49-F238E27FC236}">
                  <a16:creationId xmlns:a16="http://schemas.microsoft.com/office/drawing/2014/main" id="{6E741D19-09E6-452F-A49E-266774240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1519"/>
              <a:ext cx="812" cy="335"/>
            </a:xfrm>
            <a:prstGeom prst="ellipse">
              <a:avLst/>
            </a:prstGeom>
            <a:solidFill>
              <a:srgbClr val="99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4" name="Text Box 36">
              <a:extLst>
                <a:ext uri="{FF2B5EF4-FFF2-40B4-BE49-F238E27FC236}">
                  <a16:creationId xmlns:a16="http://schemas.microsoft.com/office/drawing/2014/main" id="{FE1CEF48-BC36-4444-BFF8-9FD614F99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547"/>
              <a:ext cx="436" cy="25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sx="7001" sy="7001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</a:rPr>
                <a:t>客户</a:t>
              </a:r>
            </a:p>
          </p:txBody>
        </p:sp>
      </p:grpSp>
      <p:grpSp>
        <p:nvGrpSpPr>
          <p:cNvPr id="5" name="Group 37">
            <a:extLst>
              <a:ext uri="{FF2B5EF4-FFF2-40B4-BE49-F238E27FC236}">
                <a16:creationId xmlns:a16="http://schemas.microsoft.com/office/drawing/2014/main" id="{E9D2DBD1-A507-4558-BC15-0D57BC632D64}"/>
              </a:ext>
            </a:extLst>
          </p:cNvPr>
          <p:cNvGrpSpPr>
            <a:grpSpLocks/>
          </p:cNvGrpSpPr>
          <p:nvPr/>
        </p:nvGrpSpPr>
        <p:grpSpPr bwMode="auto">
          <a:xfrm>
            <a:off x="6575425" y="1835150"/>
            <a:ext cx="1289050" cy="531813"/>
            <a:chOff x="4142" y="1519"/>
            <a:chExt cx="812" cy="335"/>
          </a:xfrm>
        </p:grpSpPr>
        <p:sp>
          <p:nvSpPr>
            <p:cNvPr id="22561" name="Oval 38">
              <a:extLst>
                <a:ext uri="{FF2B5EF4-FFF2-40B4-BE49-F238E27FC236}">
                  <a16:creationId xmlns:a16="http://schemas.microsoft.com/office/drawing/2014/main" id="{93F9047D-C8C6-4905-BF1A-DDC11B099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1519"/>
              <a:ext cx="812" cy="335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2" name="Text Box 39">
              <a:extLst>
                <a:ext uri="{FF2B5EF4-FFF2-40B4-BE49-F238E27FC236}">
                  <a16:creationId xmlns:a16="http://schemas.microsoft.com/office/drawing/2014/main" id="{8DACCA09-CD71-4517-923D-2478DD94E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6" y="1543"/>
              <a:ext cx="596" cy="25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x="999" sy="999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FFFF99"/>
                  </a:solidFill>
                </a:rPr>
                <a:t>服务器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ordriDesignStudio">
  <a:themeElements>
    <a:clrScheme name="NordriDesignStudio 5">
      <a:dk1>
        <a:srgbClr val="666699"/>
      </a:dk1>
      <a:lt1>
        <a:srgbClr val="FFFFFF"/>
      </a:lt1>
      <a:dk2>
        <a:srgbClr val="000066"/>
      </a:dk2>
      <a:lt2>
        <a:srgbClr val="C0C0C0"/>
      </a:lt2>
      <a:accent1>
        <a:srgbClr val="49CACD"/>
      </a:accent1>
      <a:accent2>
        <a:srgbClr val="467CE8"/>
      </a:accent2>
      <a:accent3>
        <a:srgbClr val="FFFFFF"/>
      </a:accent3>
      <a:accent4>
        <a:srgbClr val="565682"/>
      </a:accent4>
      <a:accent5>
        <a:srgbClr val="B1E1E3"/>
      </a:accent5>
      <a:accent6>
        <a:srgbClr val="3F70D2"/>
      </a:accent6>
      <a:hlink>
        <a:srgbClr val="000066"/>
      </a:hlink>
      <a:folHlink>
        <a:srgbClr val="878FA5"/>
      </a:folHlink>
    </a:clrScheme>
    <a:fontScheme name="NordriDesignStudio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Studio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C5903B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B28235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2">
        <a:dk1>
          <a:srgbClr val="124B98"/>
        </a:dk1>
        <a:lt1>
          <a:srgbClr val="FFFFFF"/>
        </a:lt1>
        <a:dk2>
          <a:srgbClr val="000000"/>
        </a:dk2>
        <a:lt2>
          <a:srgbClr val="C0C0C0"/>
        </a:lt2>
        <a:accent1>
          <a:srgbClr val="4A95E8"/>
        </a:accent1>
        <a:accent2>
          <a:srgbClr val="6D8DE9"/>
        </a:accent2>
        <a:accent3>
          <a:srgbClr val="FFFFFF"/>
        </a:accent3>
        <a:accent4>
          <a:srgbClr val="0E3F81"/>
        </a:accent4>
        <a:accent5>
          <a:srgbClr val="B1C8F2"/>
        </a:accent5>
        <a:accent6>
          <a:srgbClr val="627FD3"/>
        </a:accent6>
        <a:hlink>
          <a:srgbClr val="95CD2F"/>
        </a:hlink>
        <a:folHlink>
          <a:srgbClr val="CAA6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3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28BFEE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4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FF6600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5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000066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Studio">
  <a:themeElements>
    <a:clrScheme name="NordriDesignStudio 5">
      <a:dk1>
        <a:srgbClr val="666699"/>
      </a:dk1>
      <a:lt1>
        <a:srgbClr val="FFFFFF"/>
      </a:lt1>
      <a:dk2>
        <a:srgbClr val="000066"/>
      </a:dk2>
      <a:lt2>
        <a:srgbClr val="C0C0C0"/>
      </a:lt2>
      <a:accent1>
        <a:srgbClr val="49CACD"/>
      </a:accent1>
      <a:accent2>
        <a:srgbClr val="467CE8"/>
      </a:accent2>
      <a:accent3>
        <a:srgbClr val="FFFFFF"/>
      </a:accent3>
      <a:accent4>
        <a:srgbClr val="565682"/>
      </a:accent4>
      <a:accent5>
        <a:srgbClr val="B1E1E3"/>
      </a:accent5>
      <a:accent6>
        <a:srgbClr val="3F70D2"/>
      </a:accent6>
      <a:hlink>
        <a:srgbClr val="000066"/>
      </a:hlink>
      <a:folHlink>
        <a:srgbClr val="878FA5"/>
      </a:folHlink>
    </a:clrScheme>
    <a:fontScheme name="NordriDesignStudio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Studio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C5903B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B28235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2">
        <a:dk1>
          <a:srgbClr val="124B98"/>
        </a:dk1>
        <a:lt1>
          <a:srgbClr val="FFFFFF"/>
        </a:lt1>
        <a:dk2>
          <a:srgbClr val="000000"/>
        </a:dk2>
        <a:lt2>
          <a:srgbClr val="C0C0C0"/>
        </a:lt2>
        <a:accent1>
          <a:srgbClr val="4A95E8"/>
        </a:accent1>
        <a:accent2>
          <a:srgbClr val="6D8DE9"/>
        </a:accent2>
        <a:accent3>
          <a:srgbClr val="FFFFFF"/>
        </a:accent3>
        <a:accent4>
          <a:srgbClr val="0E3F81"/>
        </a:accent4>
        <a:accent5>
          <a:srgbClr val="B1C8F2"/>
        </a:accent5>
        <a:accent6>
          <a:srgbClr val="627FD3"/>
        </a:accent6>
        <a:hlink>
          <a:srgbClr val="95CD2F"/>
        </a:hlink>
        <a:folHlink>
          <a:srgbClr val="CAA6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3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28BFEE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4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FF6600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5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000066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CHAP1 计算机网络概述（模板）</Template>
  <TotalTime>13685</TotalTime>
  <Words>389</Words>
  <Application>Microsoft Office PowerPoint</Application>
  <PresentationFormat>全屏显示(4:3)</PresentationFormat>
  <Paragraphs>169</Paragraphs>
  <Slides>11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黑体</vt:lpstr>
      <vt:lpstr>宋体</vt:lpstr>
      <vt:lpstr>Arial</vt:lpstr>
      <vt:lpstr>Arial Rounded MT Bold</vt:lpstr>
      <vt:lpstr>Bookman Old Style</vt:lpstr>
      <vt:lpstr>Tahoma</vt:lpstr>
      <vt:lpstr>Times New Roman</vt:lpstr>
      <vt:lpstr>Wingdings</vt:lpstr>
      <vt:lpstr>Wingdings 3</vt:lpstr>
      <vt:lpstr>NordriDesignStudio</vt:lpstr>
      <vt:lpstr>1_NordriDesignStudio</vt:lpstr>
      <vt:lpstr>VISIO</vt:lpstr>
      <vt:lpstr>         计算机网络体系结构</vt:lpstr>
      <vt:lpstr>1.7  计算机网络的体系结构</vt:lpstr>
      <vt:lpstr>1.7  计算机网络的体系结构</vt:lpstr>
      <vt:lpstr>PowerPoint 演示文稿</vt:lpstr>
      <vt:lpstr>PowerPoint 演示文稿</vt:lpstr>
      <vt:lpstr>1.7  计算机网络的体系结构</vt:lpstr>
      <vt:lpstr>主机 1 向主机 2 发送数据 </vt:lpstr>
      <vt:lpstr>主机 1 向主机 2 发送数据 </vt:lpstr>
      <vt:lpstr>客户进程和服务器进程 使用 TCP/IP 协议进行通信</vt:lpstr>
      <vt:lpstr>功能较强的计算机 可同时运行多个服务器进程 </vt:lpstr>
      <vt:lpstr>PowerPoint 演示文稿</vt:lpstr>
    </vt:vector>
  </TitlesOfParts>
  <Company>NICE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XXR</dc:creator>
  <cp:lastModifiedBy>赵阳</cp:lastModifiedBy>
  <cp:revision>374</cp:revision>
  <dcterms:created xsi:type="dcterms:W3CDTF">2004-03-02T12:35:10Z</dcterms:created>
  <dcterms:modified xsi:type="dcterms:W3CDTF">2018-02-28T08:45:46Z</dcterms:modified>
</cp:coreProperties>
</file>