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6" r:id="rId2"/>
  </p:sldMasterIdLst>
  <p:notesMasterIdLst>
    <p:notesMasterId r:id="rId32"/>
  </p:notesMasterIdLst>
  <p:handoutMasterIdLst>
    <p:handoutMasterId r:id="rId33"/>
  </p:handoutMasterIdLst>
  <p:sldIdLst>
    <p:sldId id="256" r:id="rId3"/>
    <p:sldId id="370" r:id="rId4"/>
    <p:sldId id="371" r:id="rId5"/>
    <p:sldId id="372" r:id="rId6"/>
    <p:sldId id="375" r:id="rId7"/>
    <p:sldId id="376" r:id="rId8"/>
    <p:sldId id="377" r:id="rId9"/>
    <p:sldId id="378" r:id="rId10"/>
    <p:sldId id="379" r:id="rId11"/>
    <p:sldId id="380" r:id="rId12"/>
    <p:sldId id="381" r:id="rId13"/>
    <p:sldId id="382" r:id="rId14"/>
    <p:sldId id="383" r:id="rId15"/>
    <p:sldId id="384" r:id="rId16"/>
    <p:sldId id="385" r:id="rId17"/>
    <p:sldId id="387" r:id="rId18"/>
    <p:sldId id="388" r:id="rId19"/>
    <p:sldId id="389" r:id="rId20"/>
    <p:sldId id="390" r:id="rId21"/>
    <p:sldId id="391" r:id="rId22"/>
    <p:sldId id="392" r:id="rId23"/>
    <p:sldId id="394" r:id="rId24"/>
    <p:sldId id="393" r:id="rId25"/>
    <p:sldId id="374" r:id="rId26"/>
    <p:sldId id="395" r:id="rId27"/>
    <p:sldId id="373" r:id="rId28"/>
    <p:sldId id="397" r:id="rId29"/>
    <p:sldId id="402" r:id="rId30"/>
    <p:sldId id="478" r:id="rId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orient="horz" pos="164">
          <p15:clr>
            <a:srgbClr val="A4A3A4"/>
          </p15:clr>
        </p15:guide>
        <p15:guide id="3" orient="horz" pos="4110">
          <p15:clr>
            <a:srgbClr val="A4A3A4"/>
          </p15:clr>
        </p15:guide>
        <p15:guide id="4" orient="horz" pos="709">
          <p15:clr>
            <a:srgbClr val="A4A3A4"/>
          </p15:clr>
        </p15:guide>
        <p15:guide id="5" pos="295">
          <p15:clr>
            <a:srgbClr val="A4A3A4"/>
          </p15:clr>
        </p15:guide>
        <p15:guide id="6" pos="54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a:srgbClr val="0000CC"/>
    <a:srgbClr val="FFFF00"/>
    <a:srgbClr val="FF3300"/>
    <a:srgbClr val="99CCFF"/>
    <a:srgbClr val="0033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1034" autoAdjust="0"/>
  </p:normalViewPr>
  <p:slideViewPr>
    <p:cSldViewPr>
      <p:cViewPr varScale="1">
        <p:scale>
          <a:sx n="61" d="100"/>
          <a:sy n="61" d="100"/>
        </p:scale>
        <p:origin x="858" y="72"/>
      </p:cViewPr>
      <p:guideLst>
        <p:guide orient="horz" pos="227"/>
        <p:guide orient="horz" pos="164"/>
        <p:guide orient="horz" pos="4110"/>
        <p:guide orient="horz" pos="709"/>
        <p:guide pos="295"/>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79A176A-2680-421E-A524-553A09CF119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A1F6C145-7A09-4939-A8CA-818562405E6A}"/>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DFD40D3E-EE9B-4C2B-8250-92F96361E19E}"/>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33F29AA-E968-4B1B-A789-798197ADA7C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22948B8-E918-4C87-AD40-6C756FB76F3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E30528DD-B608-4CE6-B1FB-B0E7ECD43A8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zh-CN" altLang="en-US"/>
          </a:p>
        </p:txBody>
      </p:sp>
      <p:sp>
        <p:nvSpPr>
          <p:cNvPr id="112643" name="Rectangle 3">
            <a:extLst>
              <a:ext uri="{FF2B5EF4-FFF2-40B4-BE49-F238E27FC236}">
                <a16:creationId xmlns:a16="http://schemas.microsoft.com/office/drawing/2014/main" id="{C256AA04-E69A-4AC8-B57D-71BFA72633D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6A2A6B94-9795-47B5-A8E1-4C8E85E9E81F}" type="datetimeFigureOut">
              <a:rPr lang="zh-CN" altLang="en-US"/>
              <a:pPr>
                <a:defRPr/>
              </a:pPr>
              <a:t>2018/2/27</a:t>
            </a:fld>
            <a:endParaRPr lang="en-US" altLang="zh-CN"/>
          </a:p>
        </p:txBody>
      </p:sp>
      <p:sp>
        <p:nvSpPr>
          <p:cNvPr id="5124" name="Rectangle 4">
            <a:extLst>
              <a:ext uri="{FF2B5EF4-FFF2-40B4-BE49-F238E27FC236}">
                <a16:creationId xmlns:a16="http://schemas.microsoft.com/office/drawing/2014/main" id="{1AB6BF30-E574-41A6-8C76-0FB3CBB81FF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a:extLst>
              <a:ext uri="{FF2B5EF4-FFF2-40B4-BE49-F238E27FC236}">
                <a16:creationId xmlns:a16="http://schemas.microsoft.com/office/drawing/2014/main" id="{AC5B5833-946F-458C-8494-8654A243944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7A564117-6DBC-4B54-9B8E-2404848590A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ltLang="zh-CN"/>
          </a:p>
        </p:txBody>
      </p:sp>
      <p:sp>
        <p:nvSpPr>
          <p:cNvPr id="112647" name="Rectangle 7">
            <a:extLst>
              <a:ext uri="{FF2B5EF4-FFF2-40B4-BE49-F238E27FC236}">
                <a16:creationId xmlns:a16="http://schemas.microsoft.com/office/drawing/2014/main" id="{CA31BD53-91C6-45CA-8044-7466989C894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C54BEE38-C820-435B-ABAD-EDEFAB48478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BB4EB30-051F-4834-AE47-70FA01DE218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6FBB92E2-0725-49A0-993A-17B6B725E01B}" type="slidenum">
              <a:rPr lang="en-US" altLang="zh-CN">
                <a:latin typeface="Arial" panose="020B0604020202020204" pitchFamily="34" charset="0"/>
              </a:rPr>
              <a:pPr algn="r" eaLnBrk="1" hangingPunct="1">
                <a:spcBef>
                  <a:spcPct val="0"/>
                </a:spcBef>
              </a:pPr>
              <a:t>5</a:t>
            </a:fld>
            <a:endParaRPr lang="en-US" altLang="zh-CN">
              <a:latin typeface="Arial" panose="020B0604020202020204" pitchFamily="34" charset="0"/>
            </a:endParaRPr>
          </a:p>
        </p:txBody>
      </p:sp>
      <p:sp>
        <p:nvSpPr>
          <p:cNvPr id="12291" name="Rectangle 2">
            <a:extLst>
              <a:ext uri="{FF2B5EF4-FFF2-40B4-BE49-F238E27FC236}">
                <a16:creationId xmlns:a16="http://schemas.microsoft.com/office/drawing/2014/main" id="{76E19460-39D7-4E9D-88FD-C08C9BB31D88}"/>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80204490-D2C9-4C92-9D08-1E81418DB9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6BAE857-A878-430F-88B9-E7E21ABFA70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54A78033-FCB7-44C4-9EC0-24F948C203A3}" type="slidenum">
              <a:rPr lang="en-US" altLang="zh-CN">
                <a:latin typeface="Arial" panose="020B0604020202020204" pitchFamily="34" charset="0"/>
              </a:rPr>
              <a:pPr algn="r" eaLnBrk="1" hangingPunct="1">
                <a:spcBef>
                  <a:spcPct val="0"/>
                </a:spcBef>
              </a:pPr>
              <a:t>14</a:t>
            </a:fld>
            <a:endParaRPr lang="en-US" altLang="zh-CN">
              <a:latin typeface="Arial" panose="020B0604020202020204" pitchFamily="34" charset="0"/>
            </a:endParaRPr>
          </a:p>
        </p:txBody>
      </p:sp>
      <p:sp>
        <p:nvSpPr>
          <p:cNvPr id="30723" name="Rectangle 2">
            <a:extLst>
              <a:ext uri="{FF2B5EF4-FFF2-40B4-BE49-F238E27FC236}">
                <a16:creationId xmlns:a16="http://schemas.microsoft.com/office/drawing/2014/main" id="{A4A3D9E1-56EE-4FB5-8693-6F029DE349C0}"/>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AF630411-22A1-4338-A0CE-BD8586B298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E811A18C-861E-41D8-B021-323A977B79A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9B614552-C02C-45D9-856A-080DFE95DFD4}" type="slidenum">
              <a:rPr lang="en-US" altLang="zh-CN">
                <a:latin typeface="Arial" panose="020B0604020202020204" pitchFamily="34" charset="0"/>
              </a:rPr>
              <a:pPr algn="r" eaLnBrk="1" hangingPunct="1">
                <a:spcBef>
                  <a:spcPct val="0"/>
                </a:spcBef>
              </a:pPr>
              <a:t>15</a:t>
            </a:fld>
            <a:endParaRPr lang="en-US" altLang="zh-CN">
              <a:latin typeface="Arial" panose="020B0604020202020204" pitchFamily="34" charset="0"/>
            </a:endParaRPr>
          </a:p>
        </p:txBody>
      </p:sp>
      <p:sp>
        <p:nvSpPr>
          <p:cNvPr id="32771" name="Rectangle 2">
            <a:extLst>
              <a:ext uri="{FF2B5EF4-FFF2-40B4-BE49-F238E27FC236}">
                <a16:creationId xmlns:a16="http://schemas.microsoft.com/office/drawing/2014/main" id="{A9900229-E8C7-49F3-9205-90B1DAC498E3}"/>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2AB786A5-8BD6-4500-B6AD-2DD9736E5F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6B86EDD-4762-40A6-A3E8-13C8041CEC4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A2AAB109-15EF-4280-8C37-D45F0D85B7A9}" type="slidenum">
              <a:rPr lang="en-US" altLang="zh-CN">
                <a:latin typeface="Arial" panose="020B0604020202020204" pitchFamily="34" charset="0"/>
              </a:rPr>
              <a:pPr algn="r" eaLnBrk="1" hangingPunct="1">
                <a:spcBef>
                  <a:spcPct val="0"/>
                </a:spcBef>
              </a:pPr>
              <a:t>16</a:t>
            </a:fld>
            <a:endParaRPr lang="en-US" altLang="zh-CN">
              <a:latin typeface="Arial" panose="020B0604020202020204" pitchFamily="34" charset="0"/>
            </a:endParaRPr>
          </a:p>
        </p:txBody>
      </p:sp>
      <p:sp>
        <p:nvSpPr>
          <p:cNvPr id="35843" name="Rectangle 2">
            <a:extLst>
              <a:ext uri="{FF2B5EF4-FFF2-40B4-BE49-F238E27FC236}">
                <a16:creationId xmlns:a16="http://schemas.microsoft.com/office/drawing/2014/main" id="{25324501-575A-4476-81C3-4597EB6B8D50}"/>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FF7CCBE6-3DEA-40C3-9D1D-ED5E74F825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7703BCD0-EA8B-48EF-8049-446FEC89F1C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62363FD2-1A83-4667-9910-45822BA7EDAA}" type="slidenum">
              <a:rPr lang="en-US" altLang="zh-CN">
                <a:latin typeface="Arial" panose="020B0604020202020204" pitchFamily="34" charset="0"/>
              </a:rPr>
              <a:pPr algn="r" eaLnBrk="1" hangingPunct="1">
                <a:spcBef>
                  <a:spcPct val="0"/>
                </a:spcBef>
              </a:pPr>
              <a:t>17</a:t>
            </a:fld>
            <a:endParaRPr lang="en-US" altLang="zh-CN">
              <a:latin typeface="Arial" panose="020B0604020202020204" pitchFamily="34" charset="0"/>
            </a:endParaRPr>
          </a:p>
        </p:txBody>
      </p:sp>
      <p:sp>
        <p:nvSpPr>
          <p:cNvPr id="37891" name="Rectangle 2">
            <a:extLst>
              <a:ext uri="{FF2B5EF4-FFF2-40B4-BE49-F238E27FC236}">
                <a16:creationId xmlns:a16="http://schemas.microsoft.com/office/drawing/2014/main" id="{B3CD0683-38AE-45D9-9518-0B7146323E0E}"/>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41A210E-0ECC-464A-AB9D-5070640B09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A076FE5-8728-4C6A-81F0-18918EB12DC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5CDF41D0-4BF9-406E-A48A-95B5B1738A2B}" type="slidenum">
              <a:rPr lang="en-US" altLang="zh-CN">
                <a:latin typeface="Arial" panose="020B0604020202020204" pitchFamily="34" charset="0"/>
              </a:rPr>
              <a:pPr algn="r" eaLnBrk="1" hangingPunct="1">
                <a:spcBef>
                  <a:spcPct val="0"/>
                </a:spcBef>
              </a:pPr>
              <a:t>18</a:t>
            </a:fld>
            <a:endParaRPr lang="en-US" altLang="zh-CN">
              <a:latin typeface="Arial" panose="020B0604020202020204" pitchFamily="34" charset="0"/>
            </a:endParaRPr>
          </a:p>
        </p:txBody>
      </p:sp>
      <p:sp>
        <p:nvSpPr>
          <p:cNvPr id="39939" name="Rectangle 2">
            <a:extLst>
              <a:ext uri="{FF2B5EF4-FFF2-40B4-BE49-F238E27FC236}">
                <a16:creationId xmlns:a16="http://schemas.microsoft.com/office/drawing/2014/main" id="{07809328-7BB1-4E34-BAA5-B49F7D2C5F6D}"/>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65A6D7F-5551-4082-8BC4-77349943B5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DDD964C-157A-4D1B-9EB4-A09E616D240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0209E914-FBB4-46B3-B53F-B698E4EB6067}" type="slidenum">
              <a:rPr lang="en-US" altLang="zh-CN">
                <a:latin typeface="Arial" panose="020B0604020202020204" pitchFamily="34" charset="0"/>
              </a:rPr>
              <a:pPr algn="r" eaLnBrk="1" hangingPunct="1">
                <a:spcBef>
                  <a:spcPct val="0"/>
                </a:spcBef>
              </a:pPr>
              <a:t>19</a:t>
            </a:fld>
            <a:endParaRPr lang="en-US" altLang="zh-CN">
              <a:latin typeface="Arial" panose="020B0604020202020204" pitchFamily="34" charset="0"/>
            </a:endParaRPr>
          </a:p>
        </p:txBody>
      </p:sp>
      <p:sp>
        <p:nvSpPr>
          <p:cNvPr id="41987" name="Rectangle 2">
            <a:extLst>
              <a:ext uri="{FF2B5EF4-FFF2-40B4-BE49-F238E27FC236}">
                <a16:creationId xmlns:a16="http://schemas.microsoft.com/office/drawing/2014/main" id="{33698F6D-6850-4143-A76D-A7B43BD15181}"/>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BFFF76F7-D14E-4BDD-883C-7D331EA51D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7F3DADD3-5220-489B-A214-A2704133F34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B834AC49-E14A-47CC-8B5F-0D83BFEB3D6C}" type="slidenum">
              <a:rPr lang="en-US" altLang="zh-CN">
                <a:latin typeface="Arial" panose="020B0604020202020204" pitchFamily="34" charset="0"/>
              </a:rPr>
              <a:pPr algn="r" eaLnBrk="1" hangingPunct="1">
                <a:spcBef>
                  <a:spcPct val="0"/>
                </a:spcBef>
              </a:pPr>
              <a:t>20</a:t>
            </a:fld>
            <a:endParaRPr lang="en-US" altLang="zh-CN">
              <a:latin typeface="Arial" panose="020B0604020202020204" pitchFamily="34" charset="0"/>
            </a:endParaRPr>
          </a:p>
        </p:txBody>
      </p:sp>
      <p:sp>
        <p:nvSpPr>
          <p:cNvPr id="44035" name="Rectangle 2">
            <a:extLst>
              <a:ext uri="{FF2B5EF4-FFF2-40B4-BE49-F238E27FC236}">
                <a16:creationId xmlns:a16="http://schemas.microsoft.com/office/drawing/2014/main" id="{4BAB8746-3FEF-4F30-A0C7-24C857E7615F}"/>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CCDEF3E0-9EF7-4375-8BD7-DD53883735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FD72125-1199-4C8F-910D-A13DEF5DD6F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28778579-D7B7-46CC-A29F-217BB9EA4D75}" type="slidenum">
              <a:rPr lang="en-US" altLang="zh-CN">
                <a:latin typeface="Arial" panose="020B0604020202020204" pitchFamily="34" charset="0"/>
              </a:rPr>
              <a:pPr algn="r" eaLnBrk="1" hangingPunct="1">
                <a:spcBef>
                  <a:spcPct val="0"/>
                </a:spcBef>
              </a:pPr>
              <a:t>21</a:t>
            </a:fld>
            <a:endParaRPr lang="en-US" altLang="zh-CN">
              <a:latin typeface="Arial" panose="020B0604020202020204" pitchFamily="34" charset="0"/>
            </a:endParaRPr>
          </a:p>
        </p:txBody>
      </p:sp>
      <p:sp>
        <p:nvSpPr>
          <p:cNvPr id="46083" name="Rectangle 2">
            <a:extLst>
              <a:ext uri="{FF2B5EF4-FFF2-40B4-BE49-F238E27FC236}">
                <a16:creationId xmlns:a16="http://schemas.microsoft.com/office/drawing/2014/main" id="{02977376-223B-4471-882F-94E1E079BB85}"/>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7F15D79-8D3D-4117-9726-BF86775958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0DE0C04-CDD8-4F6B-8CDC-EB37A5F6DDD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51F91AF9-BB61-4B88-A478-35BAE51B8A21}" type="slidenum">
              <a:rPr lang="en-US" altLang="zh-CN">
                <a:latin typeface="Arial" panose="020B0604020202020204" pitchFamily="34" charset="0"/>
              </a:rPr>
              <a:pPr algn="r" eaLnBrk="1" hangingPunct="1">
                <a:spcBef>
                  <a:spcPct val="0"/>
                </a:spcBef>
              </a:pPr>
              <a:t>23</a:t>
            </a:fld>
            <a:endParaRPr lang="en-US" altLang="zh-CN">
              <a:latin typeface="Arial" panose="020B0604020202020204" pitchFamily="34" charset="0"/>
            </a:endParaRPr>
          </a:p>
        </p:txBody>
      </p:sp>
      <p:sp>
        <p:nvSpPr>
          <p:cNvPr id="49155" name="Rectangle 2">
            <a:extLst>
              <a:ext uri="{FF2B5EF4-FFF2-40B4-BE49-F238E27FC236}">
                <a16:creationId xmlns:a16="http://schemas.microsoft.com/office/drawing/2014/main" id="{F319CC49-FE39-4D25-82D1-0263266F251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E734F203-2719-48D3-9BF9-D45A894D14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ABC7696-5AB0-46F1-BAF8-5031E99CD88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578C8D23-C1BA-45C3-A37D-A355824405CF}" type="slidenum">
              <a:rPr lang="en-US" altLang="zh-CN">
                <a:latin typeface="Arial" panose="020B0604020202020204" pitchFamily="34" charset="0"/>
              </a:rPr>
              <a:pPr algn="r" eaLnBrk="1" hangingPunct="1">
                <a:spcBef>
                  <a:spcPct val="0"/>
                </a:spcBef>
              </a:pPr>
              <a:t>25</a:t>
            </a:fld>
            <a:endParaRPr lang="en-US" altLang="zh-CN">
              <a:latin typeface="Arial" panose="020B0604020202020204" pitchFamily="34" charset="0"/>
            </a:endParaRPr>
          </a:p>
        </p:txBody>
      </p:sp>
      <p:sp>
        <p:nvSpPr>
          <p:cNvPr id="52227" name="Rectangle 2">
            <a:extLst>
              <a:ext uri="{FF2B5EF4-FFF2-40B4-BE49-F238E27FC236}">
                <a16:creationId xmlns:a16="http://schemas.microsoft.com/office/drawing/2014/main" id="{03D77A24-3891-4DC2-B8D3-EEC5E0C9DD8F}"/>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CAFCD422-0BF6-4276-A659-F12CDB3AA5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1F71B1A-4756-42A5-BB17-7782DA8DABF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9BC7907A-4AC4-49DB-B9B5-F9F97CD76D14}" type="slidenum">
              <a:rPr lang="en-US" altLang="zh-CN">
                <a:latin typeface="Arial" panose="020B0604020202020204" pitchFamily="34" charset="0"/>
              </a:rPr>
              <a:pPr algn="r" eaLnBrk="1" hangingPunct="1">
                <a:spcBef>
                  <a:spcPct val="0"/>
                </a:spcBef>
              </a:pPr>
              <a:t>6</a:t>
            </a:fld>
            <a:endParaRPr lang="en-US" altLang="zh-CN">
              <a:latin typeface="Arial" panose="020B0604020202020204" pitchFamily="34" charset="0"/>
            </a:endParaRPr>
          </a:p>
        </p:txBody>
      </p:sp>
      <p:sp>
        <p:nvSpPr>
          <p:cNvPr id="14339" name="Rectangle 2">
            <a:extLst>
              <a:ext uri="{FF2B5EF4-FFF2-40B4-BE49-F238E27FC236}">
                <a16:creationId xmlns:a16="http://schemas.microsoft.com/office/drawing/2014/main" id="{F1E6C9FC-7387-49D4-A162-7B0E351999E8}"/>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168CE16E-F895-44B9-AAB2-76AB56CE27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ABB4DDE7-0907-4F48-9997-82401F2074F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15E2532C-1F99-4300-A450-D2FE5B575F5E}" type="slidenum">
              <a:rPr lang="en-US" altLang="zh-CN">
                <a:latin typeface="Arial" panose="020B0604020202020204" pitchFamily="34" charset="0"/>
              </a:rPr>
              <a:pPr algn="r" eaLnBrk="1" hangingPunct="1">
                <a:spcBef>
                  <a:spcPct val="0"/>
                </a:spcBef>
              </a:pPr>
              <a:t>27</a:t>
            </a:fld>
            <a:endParaRPr lang="en-US" altLang="zh-CN">
              <a:latin typeface="Arial" panose="020B0604020202020204" pitchFamily="34" charset="0"/>
            </a:endParaRPr>
          </a:p>
        </p:txBody>
      </p:sp>
      <p:sp>
        <p:nvSpPr>
          <p:cNvPr id="55299" name="Rectangle 2">
            <a:extLst>
              <a:ext uri="{FF2B5EF4-FFF2-40B4-BE49-F238E27FC236}">
                <a16:creationId xmlns:a16="http://schemas.microsoft.com/office/drawing/2014/main" id="{BF01C78E-D007-4A51-B3C0-DF88B9ED6989}"/>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6E438B58-89F4-4244-932E-4ABA108F32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A54B8C6A-33E9-4E2D-B5A2-A4263D8789D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E6DE48A3-6F02-4493-8812-0F5D5745403D}" type="slidenum">
              <a:rPr lang="en-US" altLang="zh-CN">
                <a:latin typeface="Arial" panose="020B0604020202020204" pitchFamily="34" charset="0"/>
              </a:rPr>
              <a:pPr algn="r" eaLnBrk="1" hangingPunct="1">
                <a:spcBef>
                  <a:spcPct val="0"/>
                </a:spcBef>
              </a:pPr>
              <a:t>7</a:t>
            </a:fld>
            <a:endParaRPr lang="en-US" altLang="zh-CN">
              <a:latin typeface="Arial" panose="020B0604020202020204" pitchFamily="34" charset="0"/>
            </a:endParaRPr>
          </a:p>
        </p:txBody>
      </p:sp>
      <p:sp>
        <p:nvSpPr>
          <p:cNvPr id="16387" name="Rectangle 2">
            <a:extLst>
              <a:ext uri="{FF2B5EF4-FFF2-40B4-BE49-F238E27FC236}">
                <a16:creationId xmlns:a16="http://schemas.microsoft.com/office/drawing/2014/main" id="{A763813F-6DBE-4D0C-A879-829E5CD4016F}"/>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576ADC81-7F79-4481-B5EA-1E8873D386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E2D0EB9F-864F-4EC8-B9C7-986685D5006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21F989B1-D1B5-422C-B0C8-A1E42598E731}" type="slidenum">
              <a:rPr lang="en-US" altLang="zh-CN">
                <a:latin typeface="Arial" panose="020B0604020202020204" pitchFamily="34" charset="0"/>
              </a:rPr>
              <a:pPr algn="r" eaLnBrk="1" hangingPunct="1">
                <a:spcBef>
                  <a:spcPct val="0"/>
                </a:spcBef>
              </a:pPr>
              <a:t>8</a:t>
            </a:fld>
            <a:endParaRPr lang="en-US" altLang="zh-CN">
              <a:latin typeface="Arial" panose="020B0604020202020204" pitchFamily="34" charset="0"/>
            </a:endParaRPr>
          </a:p>
        </p:txBody>
      </p:sp>
      <p:sp>
        <p:nvSpPr>
          <p:cNvPr id="18435" name="Rectangle 2">
            <a:extLst>
              <a:ext uri="{FF2B5EF4-FFF2-40B4-BE49-F238E27FC236}">
                <a16:creationId xmlns:a16="http://schemas.microsoft.com/office/drawing/2014/main" id="{36DED175-3BB4-4E1C-B17D-853096D051A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E7385568-F7C6-4E0E-9479-5C00467D07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93DBB279-120D-410C-9E7A-306329F7A96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450DC17A-240A-4B76-A661-C312CB0C0D6B}" type="slidenum">
              <a:rPr lang="en-US" altLang="zh-CN">
                <a:latin typeface="Arial" panose="020B0604020202020204" pitchFamily="34" charset="0"/>
              </a:rPr>
              <a:pPr algn="r" eaLnBrk="1" hangingPunct="1">
                <a:spcBef>
                  <a:spcPct val="0"/>
                </a:spcBef>
              </a:pPr>
              <a:t>9</a:t>
            </a:fld>
            <a:endParaRPr lang="en-US" altLang="zh-CN">
              <a:latin typeface="Arial" panose="020B0604020202020204" pitchFamily="34" charset="0"/>
            </a:endParaRPr>
          </a:p>
        </p:txBody>
      </p:sp>
      <p:sp>
        <p:nvSpPr>
          <p:cNvPr id="20483" name="Rectangle 2">
            <a:extLst>
              <a:ext uri="{FF2B5EF4-FFF2-40B4-BE49-F238E27FC236}">
                <a16:creationId xmlns:a16="http://schemas.microsoft.com/office/drawing/2014/main" id="{8E281521-14DF-4810-9B22-42EB98367CF7}"/>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9AF64A-7B72-41A7-8A81-93EE98477B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6B0A27BA-996C-45C4-BF66-4EFCFE707E6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EBAE9CE2-A887-4379-AC13-F77FFE048D48}" type="slidenum">
              <a:rPr lang="en-US" altLang="zh-CN">
                <a:latin typeface="Arial" panose="020B0604020202020204" pitchFamily="34" charset="0"/>
              </a:rPr>
              <a:pPr algn="r" eaLnBrk="1" hangingPunct="1">
                <a:spcBef>
                  <a:spcPct val="0"/>
                </a:spcBef>
              </a:pPr>
              <a:t>10</a:t>
            </a:fld>
            <a:endParaRPr lang="en-US" altLang="zh-CN">
              <a:latin typeface="Arial" panose="020B0604020202020204" pitchFamily="34" charset="0"/>
            </a:endParaRPr>
          </a:p>
        </p:txBody>
      </p:sp>
      <p:sp>
        <p:nvSpPr>
          <p:cNvPr id="22531" name="Rectangle 2">
            <a:extLst>
              <a:ext uri="{FF2B5EF4-FFF2-40B4-BE49-F238E27FC236}">
                <a16:creationId xmlns:a16="http://schemas.microsoft.com/office/drawing/2014/main" id="{9C90DD76-EA80-4A73-B99D-43DF1F9E2CF7}"/>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3C41314F-5751-4BCF-A378-48AE36F2CC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A3EA272B-068F-4E5B-AB09-0D0F507F7823}"/>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E9B01D45-3FBF-4AC0-8E3D-7B377F8C43EA}" type="slidenum">
              <a:rPr lang="en-US" altLang="zh-CN">
                <a:latin typeface="Arial" panose="020B0604020202020204" pitchFamily="34" charset="0"/>
              </a:rPr>
              <a:pPr algn="r" eaLnBrk="1" hangingPunct="1">
                <a:spcBef>
                  <a:spcPct val="0"/>
                </a:spcBef>
              </a:pPr>
              <a:t>11</a:t>
            </a:fld>
            <a:endParaRPr lang="en-US" altLang="zh-CN">
              <a:latin typeface="Arial" panose="020B0604020202020204" pitchFamily="34" charset="0"/>
            </a:endParaRPr>
          </a:p>
        </p:txBody>
      </p:sp>
      <p:sp>
        <p:nvSpPr>
          <p:cNvPr id="24579" name="Rectangle 2">
            <a:extLst>
              <a:ext uri="{FF2B5EF4-FFF2-40B4-BE49-F238E27FC236}">
                <a16:creationId xmlns:a16="http://schemas.microsoft.com/office/drawing/2014/main" id="{C0C4FABF-533E-460B-94B5-2758DFA3FD4B}"/>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D7C6E7B4-6E08-47CD-9E24-C9878D382C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86AAC2E-4126-46AC-ACE2-DC34F6CD0D3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AF26A9E8-935D-4BE2-A72C-1DF7CD9D0BD6}" type="slidenum">
              <a:rPr lang="en-US" altLang="zh-CN">
                <a:latin typeface="Arial" panose="020B0604020202020204" pitchFamily="34" charset="0"/>
              </a:rPr>
              <a:pPr algn="r" eaLnBrk="1" hangingPunct="1">
                <a:spcBef>
                  <a:spcPct val="0"/>
                </a:spcBef>
              </a:pPr>
              <a:t>12</a:t>
            </a:fld>
            <a:endParaRPr lang="en-US" altLang="zh-CN">
              <a:latin typeface="Arial" panose="020B0604020202020204" pitchFamily="34" charset="0"/>
            </a:endParaRPr>
          </a:p>
        </p:txBody>
      </p:sp>
      <p:sp>
        <p:nvSpPr>
          <p:cNvPr id="26627" name="Rectangle 2">
            <a:extLst>
              <a:ext uri="{FF2B5EF4-FFF2-40B4-BE49-F238E27FC236}">
                <a16:creationId xmlns:a16="http://schemas.microsoft.com/office/drawing/2014/main" id="{C9AA1671-7661-4CBC-86F0-A7593043D82D}"/>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8E0A4A13-12BF-4D41-B83B-927BC36E9D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BE84C0D9-5D54-4932-B359-290A7B632AF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83A03EE1-8C96-482D-A03E-9FEFC219FD26}" type="slidenum">
              <a:rPr lang="en-US" altLang="zh-CN">
                <a:latin typeface="Arial" panose="020B0604020202020204" pitchFamily="34" charset="0"/>
              </a:rPr>
              <a:pPr algn="r" eaLnBrk="1" hangingPunct="1">
                <a:spcBef>
                  <a:spcPct val="0"/>
                </a:spcBef>
              </a:pPr>
              <a:t>13</a:t>
            </a:fld>
            <a:endParaRPr lang="en-US" altLang="zh-CN">
              <a:latin typeface="Arial" panose="020B0604020202020204" pitchFamily="34" charset="0"/>
            </a:endParaRPr>
          </a:p>
        </p:txBody>
      </p:sp>
      <p:sp>
        <p:nvSpPr>
          <p:cNvPr id="28675" name="Rectangle 2">
            <a:extLst>
              <a:ext uri="{FF2B5EF4-FFF2-40B4-BE49-F238E27FC236}">
                <a16:creationId xmlns:a16="http://schemas.microsoft.com/office/drawing/2014/main" id="{B4C7DFA7-A4FF-41A9-A5B4-4BA22F5382FA}"/>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97FCFDF3-5861-4C3D-97D5-9F3DA2A04E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1642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54735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215507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57200" y="1484313"/>
            <a:ext cx="8229600" cy="4641850"/>
          </a:xfrm>
        </p:spPr>
        <p:txBody>
          <a:bodyPr/>
          <a:lstStyle/>
          <a:p>
            <a:pPr lvl="0"/>
            <a:endParaRPr lang="zh-CN" altLang="en-US" noProof="0"/>
          </a:p>
        </p:txBody>
      </p:sp>
    </p:spTree>
    <p:extLst>
      <p:ext uri="{BB962C8B-B14F-4D97-AF65-F5344CB8AC3E}">
        <p14:creationId xmlns:p14="http://schemas.microsoft.com/office/powerpoint/2010/main" val="212139415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23538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330571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8914485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253574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391591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73498749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062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8738911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153379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4822921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276940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491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491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97880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9433125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963326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6829201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3225062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77869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17044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838094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BA43F05E-C855-4C93-A8A6-5A0996B1C406}"/>
              </a:ext>
            </a:extLst>
          </p:cNvPr>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a:extLst>
              <a:ext uri="{FF2B5EF4-FFF2-40B4-BE49-F238E27FC236}">
                <a16:creationId xmlns:a16="http://schemas.microsoft.com/office/drawing/2014/main" id="{4EDC1381-A675-452D-9C22-3BEDDD69E070}"/>
              </a:ext>
            </a:extLst>
          </p:cNvPr>
          <p:cNvSpPr>
            <a:spLocks noGrp="1" noChangeArrowheads="1"/>
          </p:cNvSpPr>
          <p:nvPr>
            <p:ph type="body" idx="1"/>
          </p:nvPr>
        </p:nvSpPr>
        <p:spPr bwMode="auto">
          <a:xfrm>
            <a:off x="457200" y="1484313"/>
            <a:ext cx="82296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02"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0">
            <a:extLst>
              <a:ext uri="{FF2B5EF4-FFF2-40B4-BE49-F238E27FC236}">
                <a16:creationId xmlns:a16="http://schemas.microsoft.com/office/drawing/2014/main" id="{3153AE08-0751-4EC9-B2FB-28E363A8ACF3}"/>
              </a:ext>
            </a:extLst>
          </p:cNvPr>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计算机网络</a:t>
            </a:r>
          </a:p>
        </p:txBody>
      </p:sp>
      <p:sp>
        <p:nvSpPr>
          <p:cNvPr id="2051" name="Rectangle 12">
            <a:extLst>
              <a:ext uri="{FF2B5EF4-FFF2-40B4-BE49-F238E27FC236}">
                <a16:creationId xmlns:a16="http://schemas.microsoft.com/office/drawing/2014/main" id="{B5D352ED-2190-4109-862E-076A9916C5CB}"/>
              </a:ext>
            </a:extLst>
          </p:cNvPr>
          <p:cNvSpPr>
            <a:spLocks noGrp="1" noChangeArrowheads="1"/>
          </p:cNvSpPr>
          <p:nvPr>
            <p:ph type="body" idx="1"/>
          </p:nvPr>
        </p:nvSpPr>
        <p:spPr bwMode="auto">
          <a:xfrm>
            <a:off x="457200" y="981075"/>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03"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transition>
    <p:fade/>
  </p:transition>
  <p:txStyles>
    <p:titleStyle>
      <a:lvl1pPr algn="l" rtl="0" eaLnBrk="0" fontAlgn="base" hangingPunct="0">
        <a:spcBef>
          <a:spcPct val="0"/>
        </a:spcBef>
        <a:spcAft>
          <a:spcPct val="0"/>
        </a:spcAft>
        <a:defRPr sz="2400">
          <a:solidFill>
            <a:srgbClr val="1C1C1C"/>
          </a:solidFill>
          <a:latin typeface="+mj-lt"/>
          <a:ea typeface="+mj-ea"/>
          <a:cs typeface="+mj-cs"/>
        </a:defRPr>
      </a:lvl1pPr>
      <a:lvl2pPr algn="l" rtl="0" eaLnBrk="0" fontAlgn="base" hangingPunct="0">
        <a:spcBef>
          <a:spcPct val="0"/>
        </a:spcBef>
        <a:spcAft>
          <a:spcPct val="0"/>
        </a:spcAft>
        <a:defRPr sz="2400">
          <a:solidFill>
            <a:srgbClr val="1C1C1C"/>
          </a:solidFill>
          <a:latin typeface="黑体" pitchFamily="2" charset="-122"/>
          <a:ea typeface="黑体" pitchFamily="2" charset="-122"/>
        </a:defRPr>
      </a:lvl2pPr>
      <a:lvl3pPr algn="l" rtl="0" eaLnBrk="0" fontAlgn="base" hangingPunct="0">
        <a:spcBef>
          <a:spcPct val="0"/>
        </a:spcBef>
        <a:spcAft>
          <a:spcPct val="0"/>
        </a:spcAft>
        <a:defRPr sz="2400">
          <a:solidFill>
            <a:srgbClr val="1C1C1C"/>
          </a:solidFill>
          <a:latin typeface="黑体" pitchFamily="2" charset="-122"/>
          <a:ea typeface="黑体" pitchFamily="2" charset="-122"/>
        </a:defRPr>
      </a:lvl3pPr>
      <a:lvl4pPr algn="l" rtl="0" eaLnBrk="0" fontAlgn="base" hangingPunct="0">
        <a:spcBef>
          <a:spcPct val="0"/>
        </a:spcBef>
        <a:spcAft>
          <a:spcPct val="0"/>
        </a:spcAft>
        <a:defRPr sz="2400">
          <a:solidFill>
            <a:srgbClr val="1C1C1C"/>
          </a:solidFill>
          <a:latin typeface="黑体" pitchFamily="2" charset="-122"/>
          <a:ea typeface="黑体" pitchFamily="2" charset="-122"/>
        </a:defRPr>
      </a:lvl4pPr>
      <a:lvl5pPr algn="l" rtl="0" eaLnBrk="0" fontAlgn="base" hangingPunct="0">
        <a:spcBef>
          <a:spcPct val="0"/>
        </a:spcBef>
        <a:spcAft>
          <a:spcPct val="0"/>
        </a:spcAft>
        <a:defRPr sz="2400">
          <a:solidFill>
            <a:srgbClr val="1C1C1C"/>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p:titleStyle>
    <p:bodyStyle>
      <a:lvl1pPr marL="342900" indent="12700" algn="l" rtl="0" eaLnBrk="0" fontAlgn="base" hangingPunct="0">
        <a:spcBef>
          <a:spcPct val="20000"/>
        </a:spcBef>
        <a:spcAft>
          <a:spcPct val="0"/>
        </a:spcAft>
        <a:buClr>
          <a:srgbClr val="1C1C1C"/>
        </a:buClr>
        <a:buFont typeface="Wingdings" panose="05000000000000000000" pitchFamily="2" charset="2"/>
        <a:buChar char="•"/>
        <a:defRPr sz="1600" b="1">
          <a:solidFill>
            <a:srgbClr val="1C1C1C"/>
          </a:solidFill>
          <a:latin typeface="+mn-lt"/>
          <a:ea typeface="+mn-ea"/>
          <a:cs typeface="+mn-cs"/>
        </a:defRPr>
      </a:lvl1pPr>
      <a:lvl2pPr marL="820738" indent="-7938" algn="l" rtl="0" eaLnBrk="0" fontAlgn="base" hangingPunct="0">
        <a:spcBef>
          <a:spcPct val="20000"/>
        </a:spcBef>
        <a:spcAft>
          <a:spcPct val="0"/>
        </a:spcAft>
        <a:buClr>
          <a:schemeClr val="tx2"/>
        </a:buClr>
        <a:buFont typeface="Wingdings" panose="05000000000000000000" pitchFamily="2" charset="2"/>
        <a:buChar char="§"/>
        <a:defRPr sz="1600">
          <a:solidFill>
            <a:srgbClr val="1C1C1C"/>
          </a:solidFill>
          <a:latin typeface="+mn-lt"/>
          <a:ea typeface="+mn-ea"/>
        </a:defRPr>
      </a:lvl2pPr>
      <a:lvl3pPr marL="1257300" indent="-342900" algn="l" rtl="0" eaLnBrk="0" fontAlgn="base" hangingPunct="0">
        <a:spcBef>
          <a:spcPct val="20000"/>
        </a:spcBef>
        <a:spcAft>
          <a:spcPct val="0"/>
        </a:spcAft>
        <a:buClr>
          <a:schemeClr val="tx1"/>
        </a:buClr>
        <a:buChar char="•"/>
        <a:defRPr sz="1600">
          <a:solidFill>
            <a:srgbClr val="1C1C1C"/>
          </a:solidFill>
          <a:latin typeface="+mn-lt"/>
          <a:ea typeface="+mn-ea"/>
        </a:defRPr>
      </a:lvl3pPr>
      <a:lvl4pPr marL="1612900" indent="-241300" algn="l" rtl="0" eaLnBrk="0" fontAlgn="base" hangingPunct="0">
        <a:spcBef>
          <a:spcPct val="20000"/>
        </a:spcBef>
        <a:spcAft>
          <a:spcPct val="0"/>
        </a:spcAft>
        <a:buChar char="–"/>
        <a:defRPr sz="1600">
          <a:solidFill>
            <a:srgbClr val="1C1C1C"/>
          </a:solidFill>
          <a:latin typeface="+mn-lt"/>
          <a:ea typeface="+mn-ea"/>
        </a:defRPr>
      </a:lvl4pPr>
      <a:lvl5pPr marL="1968500" indent="-139700" algn="l" rtl="0" eaLnBrk="0" fontAlgn="base" hangingPunct="0">
        <a:spcBef>
          <a:spcPct val="20000"/>
        </a:spcBef>
        <a:spcAft>
          <a:spcPct val="0"/>
        </a:spcAft>
        <a:buChar char="»"/>
        <a:defRPr sz="1600">
          <a:solidFill>
            <a:srgbClr val="1C1C1C"/>
          </a:solidFill>
          <a:latin typeface="+mn-lt"/>
          <a:ea typeface="+mn-ea"/>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a:extLst>
              <a:ext uri="{FF2B5EF4-FFF2-40B4-BE49-F238E27FC236}">
                <a16:creationId xmlns:a16="http://schemas.microsoft.com/office/drawing/2014/main" id="{42D31715-0021-4C2C-BD78-AD98C5157E15}"/>
              </a:ext>
            </a:extLst>
          </p:cNvPr>
          <p:cNvSpPr>
            <a:spLocks noChangeArrowheads="1"/>
          </p:cNvSpPr>
          <p:nvPr/>
        </p:nvSpPr>
        <p:spPr bwMode="black">
          <a:xfrm>
            <a:off x="1187450" y="1773238"/>
            <a:ext cx="6480175" cy="519112"/>
          </a:xfrm>
          <a:prstGeom prst="rect">
            <a:avLst/>
          </a:prstGeom>
          <a:noFill/>
          <a:ln w="9525">
            <a:noFill/>
            <a:miter lim="800000"/>
            <a:headEnd/>
            <a:tailEnd/>
          </a:ln>
        </p:spPr>
        <p:txBody>
          <a:bodyPr anchor="ctr"/>
          <a:lstStyle/>
          <a:p>
            <a:pPr eaLnBrk="1" hangingPunct="1">
              <a:defRPr/>
            </a:pPr>
            <a:r>
              <a:rPr lang="zh-CN" altLang="en-US" sz="3200" dirty="0">
                <a:solidFill>
                  <a:srgbClr val="111111"/>
                </a:solidFill>
                <a:latin typeface="+mj-lt"/>
                <a:ea typeface="黑体" pitchFamily="2" charset="-122"/>
              </a:rPr>
              <a:t>网络层</a:t>
            </a:r>
            <a:r>
              <a:rPr lang="en-US" altLang="zh-CN" sz="3200" dirty="0">
                <a:solidFill>
                  <a:srgbClr val="111111"/>
                </a:solidFill>
                <a:latin typeface="+mj-lt"/>
                <a:ea typeface="黑体" pitchFamily="2" charset="-122"/>
              </a:rPr>
              <a:t>:</a:t>
            </a:r>
            <a:r>
              <a:rPr lang="zh-CN" altLang="en-US" sz="3200" dirty="0">
                <a:solidFill>
                  <a:srgbClr val="111111"/>
                </a:solidFill>
                <a:latin typeface="+mj-lt"/>
                <a:ea typeface="黑体" pitchFamily="2" charset="-122"/>
              </a:rPr>
              <a:t>划分子网</a:t>
            </a:r>
          </a:p>
        </p:txBody>
      </p:sp>
      <p:pic>
        <p:nvPicPr>
          <p:cNvPr id="4" name="图片 3">
            <a:extLst>
              <a:ext uri="{FF2B5EF4-FFF2-40B4-BE49-F238E27FC236}">
                <a16:creationId xmlns:a16="http://schemas.microsoft.com/office/drawing/2014/main" id="{32278EF8-02EA-4907-B34E-A8EA44A1B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949950"/>
            <a:ext cx="28797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A864C2F-BDA1-47C6-A7D9-57B4741D78B9}"/>
              </a:ext>
            </a:extLst>
          </p:cNvPr>
          <p:cNvSpPr>
            <a:spLocks noChangeArrowheads="1"/>
          </p:cNvSpPr>
          <p:nvPr/>
        </p:nvSpPr>
        <p:spPr bwMode="auto">
          <a:xfrm>
            <a:off x="1797050" y="2624138"/>
            <a:ext cx="7110413" cy="463550"/>
          </a:xfrm>
          <a:prstGeom prst="rect">
            <a:avLst/>
          </a:prstGeom>
          <a:solidFill>
            <a:srgbClr val="CCECFF"/>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1507" name="Rectangle 3">
            <a:extLst>
              <a:ext uri="{FF2B5EF4-FFF2-40B4-BE49-F238E27FC236}">
                <a16:creationId xmlns:a16="http://schemas.microsoft.com/office/drawing/2014/main" id="{73FCD2B9-E943-43A7-816E-DF3281745F70}"/>
              </a:ext>
            </a:extLst>
          </p:cNvPr>
          <p:cNvSpPr>
            <a:spLocks noChangeArrowheads="1"/>
          </p:cNvSpPr>
          <p:nvPr/>
        </p:nvSpPr>
        <p:spPr bwMode="auto">
          <a:xfrm>
            <a:off x="1797050" y="1341438"/>
            <a:ext cx="7110413" cy="463550"/>
          </a:xfrm>
          <a:prstGeom prst="rect">
            <a:avLst/>
          </a:prstGeom>
          <a:solidFill>
            <a:srgbClr val="CCECFF"/>
          </a:solidFill>
          <a:ln w="12700">
            <a:solidFill>
              <a:srgbClr val="333399"/>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09956" name="Rectangle 4">
            <a:extLst>
              <a:ext uri="{FF2B5EF4-FFF2-40B4-BE49-F238E27FC236}">
                <a16:creationId xmlns:a16="http://schemas.microsoft.com/office/drawing/2014/main" id="{CC7F602E-D130-48C0-AFAC-65CAB7A56BE9}"/>
              </a:ext>
            </a:extLst>
          </p:cNvPr>
          <p:cNvSpPr>
            <a:spLocks noGrp="1" noChangeArrowheads="1"/>
          </p:cNvSpPr>
          <p:nvPr>
            <p:ph type="title" idx="4294967295"/>
          </p:nvPr>
        </p:nvSpPr>
        <p:spPr>
          <a:xfrm>
            <a:off x="781050" y="274638"/>
            <a:ext cx="8362950" cy="561975"/>
          </a:xfrm>
        </p:spPr>
        <p:txBody>
          <a:bodyPr anchor="b"/>
          <a:lstStyle/>
          <a:p>
            <a:pPr eaLnBrk="1" hangingPunct="1"/>
            <a:r>
              <a:rPr lang="en-US" altLang="zh-CN"/>
              <a:t>(IP</a:t>
            </a:r>
            <a:r>
              <a:rPr lang="en-US" altLang="zh-CN" sz="1600"/>
              <a:t> </a:t>
            </a:r>
            <a:r>
              <a:rPr lang="zh-CN" altLang="en-US"/>
              <a:t>地址</a:t>
            </a:r>
            <a:r>
              <a:rPr lang="en-US" altLang="zh-CN"/>
              <a:t>) AND (</a:t>
            </a:r>
            <a:r>
              <a:rPr lang="zh-CN" altLang="en-US"/>
              <a:t>子网掩码</a:t>
            </a:r>
            <a:r>
              <a:rPr lang="en-US" altLang="zh-CN"/>
              <a:t>) =</a:t>
            </a:r>
            <a:r>
              <a:rPr lang="zh-CN" altLang="en-US"/>
              <a:t>网络地址</a:t>
            </a:r>
          </a:p>
        </p:txBody>
      </p:sp>
      <p:sp>
        <p:nvSpPr>
          <p:cNvPr id="21509" name="Line 5">
            <a:extLst>
              <a:ext uri="{FF2B5EF4-FFF2-40B4-BE49-F238E27FC236}">
                <a16:creationId xmlns:a16="http://schemas.microsoft.com/office/drawing/2014/main" id="{9B592A05-4D4A-4D3A-9B1D-A830C4AAAF32}"/>
              </a:ext>
            </a:extLst>
          </p:cNvPr>
          <p:cNvSpPr>
            <a:spLocks noChangeShapeType="1"/>
          </p:cNvSpPr>
          <p:nvPr/>
        </p:nvSpPr>
        <p:spPr bwMode="auto">
          <a:xfrm flipV="1">
            <a:off x="1831975" y="3378200"/>
            <a:ext cx="3478213"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0" name="Line 6">
            <a:extLst>
              <a:ext uri="{FF2B5EF4-FFF2-40B4-BE49-F238E27FC236}">
                <a16:creationId xmlns:a16="http://schemas.microsoft.com/office/drawing/2014/main" id="{29608A52-3E69-429B-A35B-1AADDCCA3CE4}"/>
              </a:ext>
            </a:extLst>
          </p:cNvPr>
          <p:cNvSpPr>
            <a:spLocks noChangeShapeType="1"/>
          </p:cNvSpPr>
          <p:nvPr/>
        </p:nvSpPr>
        <p:spPr bwMode="auto">
          <a:xfrm flipV="1">
            <a:off x="7108825" y="3378200"/>
            <a:ext cx="1778000" cy="0"/>
          </a:xfrm>
          <a:prstGeom prst="line">
            <a:avLst/>
          </a:prstGeom>
          <a:noFill/>
          <a:ln w="1270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1" name="Line 7">
            <a:extLst>
              <a:ext uri="{FF2B5EF4-FFF2-40B4-BE49-F238E27FC236}">
                <a16:creationId xmlns:a16="http://schemas.microsoft.com/office/drawing/2014/main" id="{7D62ED79-795C-4843-9753-F1D9EBDF5BF3}"/>
              </a:ext>
            </a:extLst>
          </p:cNvPr>
          <p:cNvSpPr>
            <a:spLocks noChangeShapeType="1"/>
          </p:cNvSpPr>
          <p:nvPr/>
        </p:nvSpPr>
        <p:spPr bwMode="auto">
          <a:xfrm flipV="1">
            <a:off x="5310188" y="3378200"/>
            <a:ext cx="1790700"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2" name="Rectangle 8">
            <a:extLst>
              <a:ext uri="{FF2B5EF4-FFF2-40B4-BE49-F238E27FC236}">
                <a16:creationId xmlns:a16="http://schemas.microsoft.com/office/drawing/2014/main" id="{3AC05C05-32B3-4DB4-8A98-0BDEA594AB8C}"/>
              </a:ext>
            </a:extLst>
          </p:cNvPr>
          <p:cNvSpPr>
            <a:spLocks noChangeArrowheads="1"/>
          </p:cNvSpPr>
          <p:nvPr/>
        </p:nvSpPr>
        <p:spPr bwMode="auto">
          <a:xfrm>
            <a:off x="1811338" y="1354138"/>
            <a:ext cx="3490912" cy="442912"/>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1513" name="Rectangle 9">
            <a:extLst>
              <a:ext uri="{FF2B5EF4-FFF2-40B4-BE49-F238E27FC236}">
                <a16:creationId xmlns:a16="http://schemas.microsoft.com/office/drawing/2014/main" id="{EF0B0C93-CCD0-4E09-A606-FDF457F4C09E}"/>
              </a:ext>
            </a:extLst>
          </p:cNvPr>
          <p:cNvSpPr>
            <a:spLocks noChangeArrowheads="1"/>
          </p:cNvSpPr>
          <p:nvPr/>
        </p:nvSpPr>
        <p:spPr bwMode="auto">
          <a:xfrm>
            <a:off x="2646363" y="1376363"/>
            <a:ext cx="1647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网络号 </a:t>
            </a:r>
            <a:r>
              <a:rPr kumimoji="1" lang="en-US" altLang="zh-CN" sz="2000" b="0">
                <a:solidFill>
                  <a:srgbClr val="333399"/>
                </a:solidFill>
                <a:latin typeface="Arial" panose="020B0604020202020204" pitchFamily="34" charset="0"/>
              </a:rPr>
              <a:t>net-id</a:t>
            </a:r>
          </a:p>
        </p:txBody>
      </p:sp>
      <p:sp>
        <p:nvSpPr>
          <p:cNvPr id="21514" name="Rectangle 10">
            <a:extLst>
              <a:ext uri="{FF2B5EF4-FFF2-40B4-BE49-F238E27FC236}">
                <a16:creationId xmlns:a16="http://schemas.microsoft.com/office/drawing/2014/main" id="{78DCC756-E269-4F15-B8A6-A20B46612CE4}"/>
              </a:ext>
            </a:extLst>
          </p:cNvPr>
          <p:cNvSpPr>
            <a:spLocks noChangeArrowheads="1"/>
          </p:cNvSpPr>
          <p:nvPr/>
        </p:nvSpPr>
        <p:spPr bwMode="auto">
          <a:xfrm>
            <a:off x="6243638" y="1376363"/>
            <a:ext cx="1774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主机号 </a:t>
            </a:r>
            <a:r>
              <a:rPr kumimoji="1" lang="en-US" altLang="zh-CN" sz="2000" b="0">
                <a:solidFill>
                  <a:srgbClr val="333399"/>
                </a:solidFill>
                <a:latin typeface="Arial" panose="020B0604020202020204" pitchFamily="34" charset="0"/>
              </a:rPr>
              <a:t>host-id</a:t>
            </a:r>
          </a:p>
        </p:txBody>
      </p:sp>
      <p:sp>
        <p:nvSpPr>
          <p:cNvPr id="21515" name="Rectangle 11">
            <a:extLst>
              <a:ext uri="{FF2B5EF4-FFF2-40B4-BE49-F238E27FC236}">
                <a16:creationId xmlns:a16="http://schemas.microsoft.com/office/drawing/2014/main" id="{882E14B7-2D62-43FB-A4A4-C785047C1CF9}"/>
              </a:ext>
            </a:extLst>
          </p:cNvPr>
          <p:cNvSpPr>
            <a:spLocks noChangeArrowheads="1"/>
          </p:cNvSpPr>
          <p:nvPr/>
        </p:nvSpPr>
        <p:spPr bwMode="auto">
          <a:xfrm>
            <a:off x="179388" y="1354138"/>
            <a:ext cx="15763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两级 </a:t>
            </a:r>
            <a:r>
              <a:rPr kumimoji="1" lang="en-US" altLang="zh-CN" sz="2000" b="0">
                <a:solidFill>
                  <a:srgbClr val="333399"/>
                </a:solidFill>
                <a:latin typeface="Arial" panose="020B0604020202020204" pitchFamily="34" charset="0"/>
              </a:rPr>
              <a:t>IP </a:t>
            </a:r>
            <a:r>
              <a:rPr kumimoji="1" lang="zh-CN" altLang="en-US" sz="2000" b="0">
                <a:solidFill>
                  <a:srgbClr val="333399"/>
                </a:solidFill>
                <a:latin typeface="Arial" panose="020B0604020202020204" pitchFamily="34" charset="0"/>
              </a:rPr>
              <a:t>地址</a:t>
            </a:r>
          </a:p>
        </p:txBody>
      </p:sp>
      <p:sp>
        <p:nvSpPr>
          <p:cNvPr id="21516" name="Rectangle 12">
            <a:extLst>
              <a:ext uri="{FF2B5EF4-FFF2-40B4-BE49-F238E27FC236}">
                <a16:creationId xmlns:a16="http://schemas.microsoft.com/office/drawing/2014/main" id="{8BBB49B9-2D85-47B2-BA53-A953312AA22D}"/>
              </a:ext>
            </a:extLst>
          </p:cNvPr>
          <p:cNvSpPr>
            <a:spLocks noChangeArrowheads="1"/>
          </p:cNvSpPr>
          <p:nvPr/>
        </p:nvSpPr>
        <p:spPr bwMode="auto">
          <a:xfrm>
            <a:off x="2955925" y="3273425"/>
            <a:ext cx="1160463"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1517" name="Line 13">
            <a:extLst>
              <a:ext uri="{FF2B5EF4-FFF2-40B4-BE49-F238E27FC236}">
                <a16:creationId xmlns:a16="http://schemas.microsoft.com/office/drawing/2014/main" id="{E6F97FF4-1320-40C6-8FC3-F0A64CB9FCB2}"/>
              </a:ext>
            </a:extLst>
          </p:cNvPr>
          <p:cNvSpPr>
            <a:spLocks noChangeShapeType="1"/>
          </p:cNvSpPr>
          <p:nvPr/>
        </p:nvSpPr>
        <p:spPr bwMode="auto">
          <a:xfrm>
            <a:off x="5310188" y="1349375"/>
            <a:ext cx="0" cy="454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Rectangle 14">
            <a:extLst>
              <a:ext uri="{FF2B5EF4-FFF2-40B4-BE49-F238E27FC236}">
                <a16:creationId xmlns:a16="http://schemas.microsoft.com/office/drawing/2014/main" id="{8FA8CF4A-60EF-4887-932B-7202EAE48748}"/>
              </a:ext>
            </a:extLst>
          </p:cNvPr>
          <p:cNvSpPr>
            <a:spLocks noChangeArrowheads="1"/>
          </p:cNvSpPr>
          <p:nvPr/>
        </p:nvSpPr>
        <p:spPr bwMode="auto">
          <a:xfrm>
            <a:off x="3040063" y="3195638"/>
            <a:ext cx="942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网络号</a:t>
            </a:r>
          </a:p>
        </p:txBody>
      </p:sp>
      <p:sp>
        <p:nvSpPr>
          <p:cNvPr id="21519" name="Rectangle 15">
            <a:extLst>
              <a:ext uri="{FF2B5EF4-FFF2-40B4-BE49-F238E27FC236}">
                <a16:creationId xmlns:a16="http://schemas.microsoft.com/office/drawing/2014/main" id="{A69B949C-63D6-4846-A09E-BD10FAD7D445}"/>
              </a:ext>
            </a:extLst>
          </p:cNvPr>
          <p:cNvSpPr>
            <a:spLocks noChangeArrowheads="1"/>
          </p:cNvSpPr>
          <p:nvPr/>
        </p:nvSpPr>
        <p:spPr bwMode="auto">
          <a:xfrm>
            <a:off x="1824038" y="2635250"/>
            <a:ext cx="3465512" cy="4429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1520" name="Rectangle 16">
            <a:extLst>
              <a:ext uri="{FF2B5EF4-FFF2-40B4-BE49-F238E27FC236}">
                <a16:creationId xmlns:a16="http://schemas.microsoft.com/office/drawing/2014/main" id="{94371F0E-3C37-4F48-967C-4762809F07BA}"/>
              </a:ext>
            </a:extLst>
          </p:cNvPr>
          <p:cNvSpPr>
            <a:spLocks noChangeArrowheads="1"/>
          </p:cNvSpPr>
          <p:nvPr/>
        </p:nvSpPr>
        <p:spPr bwMode="auto">
          <a:xfrm>
            <a:off x="179388" y="2635250"/>
            <a:ext cx="15763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三级 </a:t>
            </a:r>
            <a:r>
              <a:rPr kumimoji="1" lang="en-US" altLang="zh-CN" sz="2000" b="0">
                <a:solidFill>
                  <a:srgbClr val="333399"/>
                </a:solidFill>
                <a:latin typeface="Arial" panose="020B0604020202020204" pitchFamily="34" charset="0"/>
              </a:rPr>
              <a:t>IP </a:t>
            </a:r>
            <a:r>
              <a:rPr kumimoji="1" lang="zh-CN" altLang="en-US" sz="2000" b="0">
                <a:solidFill>
                  <a:srgbClr val="333399"/>
                </a:solidFill>
                <a:latin typeface="Arial" panose="020B0604020202020204" pitchFamily="34" charset="0"/>
              </a:rPr>
              <a:t>地址</a:t>
            </a:r>
          </a:p>
        </p:txBody>
      </p:sp>
      <p:sp>
        <p:nvSpPr>
          <p:cNvPr id="21521" name="Rectangle 17">
            <a:extLst>
              <a:ext uri="{FF2B5EF4-FFF2-40B4-BE49-F238E27FC236}">
                <a16:creationId xmlns:a16="http://schemas.microsoft.com/office/drawing/2014/main" id="{EF1D6BEA-6F6C-48CE-AF1D-9ABCE87962FB}"/>
              </a:ext>
            </a:extLst>
          </p:cNvPr>
          <p:cNvSpPr>
            <a:spLocks noChangeArrowheads="1"/>
          </p:cNvSpPr>
          <p:nvPr/>
        </p:nvSpPr>
        <p:spPr bwMode="auto">
          <a:xfrm>
            <a:off x="7640638" y="3273425"/>
            <a:ext cx="889000" cy="285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1522" name="Line 18">
            <a:extLst>
              <a:ext uri="{FF2B5EF4-FFF2-40B4-BE49-F238E27FC236}">
                <a16:creationId xmlns:a16="http://schemas.microsoft.com/office/drawing/2014/main" id="{D4F3ECC3-CBDE-4609-A027-5827227A8403}"/>
              </a:ext>
            </a:extLst>
          </p:cNvPr>
          <p:cNvSpPr>
            <a:spLocks noChangeShapeType="1"/>
          </p:cNvSpPr>
          <p:nvPr/>
        </p:nvSpPr>
        <p:spPr bwMode="auto">
          <a:xfrm>
            <a:off x="5310188" y="2633663"/>
            <a:ext cx="0" cy="450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Rectangle 19">
            <a:extLst>
              <a:ext uri="{FF2B5EF4-FFF2-40B4-BE49-F238E27FC236}">
                <a16:creationId xmlns:a16="http://schemas.microsoft.com/office/drawing/2014/main" id="{7238CA6E-C834-4C35-8362-A603F5AC6036}"/>
              </a:ext>
            </a:extLst>
          </p:cNvPr>
          <p:cNvSpPr>
            <a:spLocks noChangeArrowheads="1"/>
          </p:cNvSpPr>
          <p:nvPr/>
        </p:nvSpPr>
        <p:spPr bwMode="auto">
          <a:xfrm>
            <a:off x="7550150" y="3184525"/>
            <a:ext cx="942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主机号</a:t>
            </a:r>
          </a:p>
        </p:txBody>
      </p:sp>
      <p:sp>
        <p:nvSpPr>
          <p:cNvPr id="21524" name="Rectangle 20">
            <a:extLst>
              <a:ext uri="{FF2B5EF4-FFF2-40B4-BE49-F238E27FC236}">
                <a16:creationId xmlns:a16="http://schemas.microsoft.com/office/drawing/2014/main" id="{DDB667A2-B391-4227-8CF3-44860F96A5FA}"/>
              </a:ext>
            </a:extLst>
          </p:cNvPr>
          <p:cNvSpPr>
            <a:spLocks noChangeArrowheads="1"/>
          </p:cNvSpPr>
          <p:nvPr/>
        </p:nvSpPr>
        <p:spPr bwMode="auto">
          <a:xfrm>
            <a:off x="5794375" y="3262313"/>
            <a:ext cx="889000" cy="285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1525" name="Line 21">
            <a:extLst>
              <a:ext uri="{FF2B5EF4-FFF2-40B4-BE49-F238E27FC236}">
                <a16:creationId xmlns:a16="http://schemas.microsoft.com/office/drawing/2014/main" id="{B467FC9C-8FDD-41EB-841D-48476B30953B}"/>
              </a:ext>
            </a:extLst>
          </p:cNvPr>
          <p:cNvSpPr>
            <a:spLocks noChangeShapeType="1"/>
          </p:cNvSpPr>
          <p:nvPr/>
        </p:nvSpPr>
        <p:spPr bwMode="auto">
          <a:xfrm>
            <a:off x="7108825" y="2620963"/>
            <a:ext cx="0" cy="452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22">
            <a:extLst>
              <a:ext uri="{FF2B5EF4-FFF2-40B4-BE49-F238E27FC236}">
                <a16:creationId xmlns:a16="http://schemas.microsoft.com/office/drawing/2014/main" id="{0520091A-C925-47A6-BE0B-CD8BEE9B92DB}"/>
              </a:ext>
            </a:extLst>
          </p:cNvPr>
          <p:cNvGrpSpPr>
            <a:grpSpLocks/>
          </p:cNvGrpSpPr>
          <p:nvPr/>
        </p:nvGrpSpPr>
        <p:grpSpPr bwMode="auto">
          <a:xfrm>
            <a:off x="3098800" y="2654300"/>
            <a:ext cx="5411788" cy="395288"/>
            <a:chOff x="1952" y="2321"/>
            <a:chExt cx="3409" cy="249"/>
          </a:xfrm>
        </p:grpSpPr>
        <p:sp>
          <p:nvSpPr>
            <p:cNvPr id="21548" name="Rectangle 23">
              <a:extLst>
                <a:ext uri="{FF2B5EF4-FFF2-40B4-BE49-F238E27FC236}">
                  <a16:creationId xmlns:a16="http://schemas.microsoft.com/office/drawing/2014/main" id="{C94E4493-C5A3-49AB-8E55-E0A9B2FA8F6E}"/>
                </a:ext>
              </a:extLst>
            </p:cNvPr>
            <p:cNvSpPr>
              <a:spLocks noChangeArrowheads="1"/>
            </p:cNvSpPr>
            <p:nvPr/>
          </p:nvSpPr>
          <p:spPr bwMode="auto">
            <a:xfrm>
              <a:off x="1952" y="2321"/>
              <a:ext cx="5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net-id</a:t>
              </a:r>
            </a:p>
          </p:txBody>
        </p:sp>
        <p:sp>
          <p:nvSpPr>
            <p:cNvPr id="21549" name="Rectangle 24">
              <a:extLst>
                <a:ext uri="{FF2B5EF4-FFF2-40B4-BE49-F238E27FC236}">
                  <a16:creationId xmlns:a16="http://schemas.microsoft.com/office/drawing/2014/main" id="{769FBD45-E3B0-4851-A6F5-3E446C36B595}"/>
                </a:ext>
              </a:extLst>
            </p:cNvPr>
            <p:cNvSpPr>
              <a:spLocks noChangeArrowheads="1"/>
            </p:cNvSpPr>
            <p:nvPr/>
          </p:nvSpPr>
          <p:spPr bwMode="auto">
            <a:xfrm>
              <a:off x="4767" y="2322"/>
              <a:ext cx="5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chemeClr val="hlink"/>
                  </a:solidFill>
                  <a:latin typeface="Arial" panose="020B0604020202020204" pitchFamily="34" charset="0"/>
                </a:rPr>
                <a:t>host-id</a:t>
              </a:r>
            </a:p>
          </p:txBody>
        </p:sp>
        <p:sp>
          <p:nvSpPr>
            <p:cNvPr id="21550" name="Rectangle 25">
              <a:extLst>
                <a:ext uri="{FF2B5EF4-FFF2-40B4-BE49-F238E27FC236}">
                  <a16:creationId xmlns:a16="http://schemas.microsoft.com/office/drawing/2014/main" id="{9C780B9D-80A3-43FF-A445-E0B872703AC9}"/>
                </a:ext>
              </a:extLst>
            </p:cNvPr>
            <p:cNvSpPr>
              <a:spLocks noChangeArrowheads="1"/>
            </p:cNvSpPr>
            <p:nvPr/>
          </p:nvSpPr>
          <p:spPr bwMode="auto">
            <a:xfrm>
              <a:off x="3514" y="2321"/>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subnet-id</a:t>
              </a:r>
            </a:p>
          </p:txBody>
        </p:sp>
      </p:grpSp>
      <p:sp>
        <p:nvSpPr>
          <p:cNvPr id="21527" name="Rectangle 26">
            <a:extLst>
              <a:ext uri="{FF2B5EF4-FFF2-40B4-BE49-F238E27FC236}">
                <a16:creationId xmlns:a16="http://schemas.microsoft.com/office/drawing/2014/main" id="{79551460-ED56-49AD-855C-568F9BA35CD2}"/>
              </a:ext>
            </a:extLst>
          </p:cNvPr>
          <p:cNvSpPr>
            <a:spLocks noChangeArrowheads="1"/>
          </p:cNvSpPr>
          <p:nvPr/>
        </p:nvSpPr>
        <p:spPr bwMode="auto">
          <a:xfrm>
            <a:off x="5691188" y="3195638"/>
            <a:ext cx="942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子网号</a:t>
            </a:r>
          </a:p>
        </p:txBody>
      </p:sp>
      <p:sp>
        <p:nvSpPr>
          <p:cNvPr id="21528" name="Line 27">
            <a:extLst>
              <a:ext uri="{FF2B5EF4-FFF2-40B4-BE49-F238E27FC236}">
                <a16:creationId xmlns:a16="http://schemas.microsoft.com/office/drawing/2014/main" id="{4F9101D4-1B17-4E53-9F8A-B8AB8F8E1A09}"/>
              </a:ext>
            </a:extLst>
          </p:cNvPr>
          <p:cNvSpPr>
            <a:spLocks noChangeShapeType="1"/>
          </p:cNvSpPr>
          <p:nvPr/>
        </p:nvSpPr>
        <p:spPr bwMode="auto">
          <a:xfrm>
            <a:off x="1809750" y="3125788"/>
            <a:ext cx="0"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9" name="Line 28">
            <a:extLst>
              <a:ext uri="{FF2B5EF4-FFF2-40B4-BE49-F238E27FC236}">
                <a16:creationId xmlns:a16="http://schemas.microsoft.com/office/drawing/2014/main" id="{51FB9D18-76D9-4872-9341-772243AF3380}"/>
              </a:ext>
            </a:extLst>
          </p:cNvPr>
          <p:cNvSpPr>
            <a:spLocks noChangeShapeType="1"/>
          </p:cNvSpPr>
          <p:nvPr/>
        </p:nvSpPr>
        <p:spPr bwMode="auto">
          <a:xfrm>
            <a:off x="7108825" y="3125788"/>
            <a:ext cx="0" cy="434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Rectangle 29">
            <a:extLst>
              <a:ext uri="{FF2B5EF4-FFF2-40B4-BE49-F238E27FC236}">
                <a16:creationId xmlns:a16="http://schemas.microsoft.com/office/drawing/2014/main" id="{DE733337-4B07-4029-9AC0-C178E7177575}"/>
              </a:ext>
            </a:extLst>
          </p:cNvPr>
          <p:cNvSpPr>
            <a:spLocks noChangeArrowheads="1"/>
          </p:cNvSpPr>
          <p:nvPr/>
        </p:nvSpPr>
        <p:spPr bwMode="auto">
          <a:xfrm>
            <a:off x="350838" y="3732213"/>
            <a:ext cx="1196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子网掩码</a:t>
            </a:r>
          </a:p>
        </p:txBody>
      </p:sp>
      <p:sp>
        <p:nvSpPr>
          <p:cNvPr id="21531" name="Line 44">
            <a:extLst>
              <a:ext uri="{FF2B5EF4-FFF2-40B4-BE49-F238E27FC236}">
                <a16:creationId xmlns:a16="http://schemas.microsoft.com/office/drawing/2014/main" id="{ACABCBF9-C823-4FEA-A693-A55FDF31AD50}"/>
              </a:ext>
            </a:extLst>
          </p:cNvPr>
          <p:cNvSpPr>
            <a:spLocks noChangeShapeType="1"/>
          </p:cNvSpPr>
          <p:nvPr/>
        </p:nvSpPr>
        <p:spPr bwMode="auto">
          <a:xfrm>
            <a:off x="5310188" y="3178175"/>
            <a:ext cx="0" cy="454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Line 45">
            <a:extLst>
              <a:ext uri="{FF2B5EF4-FFF2-40B4-BE49-F238E27FC236}">
                <a16:creationId xmlns:a16="http://schemas.microsoft.com/office/drawing/2014/main" id="{5B53DC5B-25B9-4359-B89A-F529FB390BF6}"/>
              </a:ext>
            </a:extLst>
          </p:cNvPr>
          <p:cNvSpPr>
            <a:spLocks noChangeShapeType="1"/>
          </p:cNvSpPr>
          <p:nvPr/>
        </p:nvSpPr>
        <p:spPr bwMode="auto">
          <a:xfrm>
            <a:off x="8907463" y="3125788"/>
            <a:ext cx="0" cy="454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Rectangle 46">
            <a:extLst>
              <a:ext uri="{FF2B5EF4-FFF2-40B4-BE49-F238E27FC236}">
                <a16:creationId xmlns:a16="http://schemas.microsoft.com/office/drawing/2014/main" id="{CD2F7288-2024-400E-AB1A-26C7F898F3D4}"/>
              </a:ext>
            </a:extLst>
          </p:cNvPr>
          <p:cNvSpPr>
            <a:spLocks noChangeArrowheads="1"/>
          </p:cNvSpPr>
          <p:nvPr/>
        </p:nvSpPr>
        <p:spPr bwMode="auto">
          <a:xfrm>
            <a:off x="422275" y="4473575"/>
            <a:ext cx="11969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zh-CN" altLang="en-US" sz="2000" b="0">
                <a:solidFill>
                  <a:srgbClr val="333399"/>
                </a:solidFill>
                <a:latin typeface="Arial" panose="020B0604020202020204" pitchFamily="34" charset="0"/>
              </a:rPr>
              <a:t>子网的</a:t>
            </a:r>
          </a:p>
          <a:p>
            <a:pPr algn="ctr">
              <a:spcBef>
                <a:spcPct val="0"/>
              </a:spcBef>
              <a:buClrTx/>
              <a:buFontTx/>
              <a:buNone/>
            </a:pPr>
            <a:r>
              <a:rPr kumimoji="1" lang="zh-CN" altLang="en-US" sz="2000" b="0">
                <a:solidFill>
                  <a:srgbClr val="333399"/>
                </a:solidFill>
                <a:latin typeface="Arial" panose="020B0604020202020204" pitchFamily="34" charset="0"/>
              </a:rPr>
              <a:t>网络地址</a:t>
            </a:r>
          </a:p>
        </p:txBody>
      </p:sp>
      <p:sp>
        <p:nvSpPr>
          <p:cNvPr id="21534" name="Rectangle 47">
            <a:extLst>
              <a:ext uri="{FF2B5EF4-FFF2-40B4-BE49-F238E27FC236}">
                <a16:creationId xmlns:a16="http://schemas.microsoft.com/office/drawing/2014/main" id="{C0AD84A3-256C-4624-A304-41C41C84A776}"/>
              </a:ext>
            </a:extLst>
          </p:cNvPr>
          <p:cNvSpPr>
            <a:spLocks noChangeArrowheads="1"/>
          </p:cNvSpPr>
          <p:nvPr/>
        </p:nvSpPr>
        <p:spPr bwMode="auto">
          <a:xfrm>
            <a:off x="7092950" y="3767138"/>
            <a:ext cx="1800225" cy="503237"/>
          </a:xfrm>
          <a:prstGeom prst="rect">
            <a:avLst/>
          </a:prstGeom>
          <a:solidFill>
            <a:srgbClr val="CCE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1535" name="Rectangle 48">
            <a:extLst>
              <a:ext uri="{FF2B5EF4-FFF2-40B4-BE49-F238E27FC236}">
                <a16:creationId xmlns:a16="http://schemas.microsoft.com/office/drawing/2014/main" id="{AD9A8CF8-962D-417E-8924-1B3E8AA19122}"/>
              </a:ext>
            </a:extLst>
          </p:cNvPr>
          <p:cNvSpPr>
            <a:spLocks noChangeArrowheads="1"/>
          </p:cNvSpPr>
          <p:nvPr/>
        </p:nvSpPr>
        <p:spPr bwMode="auto">
          <a:xfrm>
            <a:off x="1835150" y="3767138"/>
            <a:ext cx="5257800" cy="503237"/>
          </a:xfrm>
          <a:prstGeom prst="rect">
            <a:avLst/>
          </a:prstGeom>
          <a:solidFill>
            <a:srgbClr val="FFC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grpSp>
        <p:nvGrpSpPr>
          <p:cNvPr id="3" name="Group 49">
            <a:extLst>
              <a:ext uri="{FF2B5EF4-FFF2-40B4-BE49-F238E27FC236}">
                <a16:creationId xmlns:a16="http://schemas.microsoft.com/office/drawing/2014/main" id="{5E4FF987-CBD7-4E1B-A4AE-2CAE58864E4D}"/>
              </a:ext>
            </a:extLst>
          </p:cNvPr>
          <p:cNvGrpSpPr>
            <a:grpSpLocks/>
          </p:cNvGrpSpPr>
          <p:nvPr/>
        </p:nvGrpSpPr>
        <p:grpSpPr bwMode="auto">
          <a:xfrm>
            <a:off x="1790700" y="3767138"/>
            <a:ext cx="7096125" cy="454025"/>
            <a:chOff x="1128" y="3022"/>
            <a:chExt cx="4470" cy="286"/>
          </a:xfrm>
        </p:grpSpPr>
        <p:sp>
          <p:nvSpPr>
            <p:cNvPr id="21546" name="Rectangle 50">
              <a:extLst>
                <a:ext uri="{FF2B5EF4-FFF2-40B4-BE49-F238E27FC236}">
                  <a16:creationId xmlns:a16="http://schemas.microsoft.com/office/drawing/2014/main" id="{0C95F68E-F58E-4585-BBE0-6915A56FA510}"/>
                </a:ext>
              </a:extLst>
            </p:cNvPr>
            <p:cNvSpPr>
              <a:spLocks noChangeArrowheads="1"/>
            </p:cNvSpPr>
            <p:nvPr/>
          </p:nvSpPr>
          <p:spPr bwMode="auto">
            <a:xfrm>
              <a:off x="1128" y="3022"/>
              <a:ext cx="334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1 1 1 1 1 1 1 1 1 1 1 1 1 1 1 1</a:t>
              </a:r>
              <a:r>
                <a:rPr kumimoji="1" lang="en-US" altLang="zh-CN" sz="2400" b="0">
                  <a:solidFill>
                    <a:srgbClr val="333399"/>
                  </a:solidFill>
                  <a:latin typeface="Arial" panose="020B0604020202020204" pitchFamily="34" charset="0"/>
                </a:rPr>
                <a:t>  </a:t>
              </a:r>
              <a:r>
                <a:rPr kumimoji="1" lang="en-US" altLang="zh-CN" sz="1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rPr>
                <a:t>1 1 1 1 1 1 1 1</a:t>
              </a:r>
            </a:p>
          </p:txBody>
        </p:sp>
        <p:sp>
          <p:nvSpPr>
            <p:cNvPr id="21547" name="Rectangle 51">
              <a:extLst>
                <a:ext uri="{FF2B5EF4-FFF2-40B4-BE49-F238E27FC236}">
                  <a16:creationId xmlns:a16="http://schemas.microsoft.com/office/drawing/2014/main" id="{53635F12-5870-4C56-B1C0-9CCF336EB657}"/>
                </a:ext>
              </a:extLst>
            </p:cNvPr>
            <p:cNvSpPr>
              <a:spLocks noChangeArrowheads="1"/>
            </p:cNvSpPr>
            <p:nvPr/>
          </p:nvSpPr>
          <p:spPr bwMode="auto">
            <a:xfrm>
              <a:off x="4464" y="3041"/>
              <a:ext cx="113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chemeClr val="hlink"/>
                  </a:solidFill>
                  <a:latin typeface="Arial" panose="020B0604020202020204" pitchFamily="34" charset="0"/>
                </a:rPr>
                <a:t>0 0 0 0 0 0 0 0</a:t>
              </a:r>
            </a:p>
          </p:txBody>
        </p:sp>
      </p:grpSp>
      <p:sp>
        <p:nvSpPr>
          <p:cNvPr id="21537" name="Line 52">
            <a:extLst>
              <a:ext uri="{FF2B5EF4-FFF2-40B4-BE49-F238E27FC236}">
                <a16:creationId xmlns:a16="http://schemas.microsoft.com/office/drawing/2014/main" id="{DCC1A73F-EB33-4D9F-A131-7E4F8B5C482A}"/>
              </a:ext>
            </a:extLst>
          </p:cNvPr>
          <p:cNvSpPr>
            <a:spLocks noChangeShapeType="1"/>
          </p:cNvSpPr>
          <p:nvPr/>
        </p:nvSpPr>
        <p:spPr bwMode="auto">
          <a:xfrm>
            <a:off x="5310188" y="3767138"/>
            <a:ext cx="1587" cy="503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Rectangle 53">
            <a:extLst>
              <a:ext uri="{FF2B5EF4-FFF2-40B4-BE49-F238E27FC236}">
                <a16:creationId xmlns:a16="http://schemas.microsoft.com/office/drawing/2014/main" id="{021BA78A-3F8D-409D-92E0-52B792D871B5}"/>
              </a:ext>
            </a:extLst>
          </p:cNvPr>
          <p:cNvSpPr>
            <a:spLocks noChangeArrowheads="1"/>
          </p:cNvSpPr>
          <p:nvPr/>
        </p:nvSpPr>
        <p:spPr bwMode="auto">
          <a:xfrm>
            <a:off x="7092950" y="4630738"/>
            <a:ext cx="1800225" cy="503237"/>
          </a:xfrm>
          <a:prstGeom prst="rect">
            <a:avLst/>
          </a:prstGeom>
          <a:solidFill>
            <a:srgbClr val="CCE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1539" name="Rectangle 54">
            <a:extLst>
              <a:ext uri="{FF2B5EF4-FFF2-40B4-BE49-F238E27FC236}">
                <a16:creationId xmlns:a16="http://schemas.microsoft.com/office/drawing/2014/main" id="{2A9732A1-B4F8-480F-810E-E15C6B5F9963}"/>
              </a:ext>
            </a:extLst>
          </p:cNvPr>
          <p:cNvSpPr>
            <a:spLocks noChangeArrowheads="1"/>
          </p:cNvSpPr>
          <p:nvPr/>
        </p:nvSpPr>
        <p:spPr bwMode="auto">
          <a:xfrm>
            <a:off x="1835150" y="4630738"/>
            <a:ext cx="5257800" cy="503237"/>
          </a:xfrm>
          <a:prstGeom prst="rect">
            <a:avLst/>
          </a:prstGeom>
          <a:solidFill>
            <a:srgbClr val="FFC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1540" name="Line 55">
            <a:extLst>
              <a:ext uri="{FF2B5EF4-FFF2-40B4-BE49-F238E27FC236}">
                <a16:creationId xmlns:a16="http://schemas.microsoft.com/office/drawing/2014/main" id="{40E9206C-A350-45A3-9150-BE39B551F12F}"/>
              </a:ext>
            </a:extLst>
          </p:cNvPr>
          <p:cNvSpPr>
            <a:spLocks noChangeShapeType="1"/>
          </p:cNvSpPr>
          <p:nvPr/>
        </p:nvSpPr>
        <p:spPr bwMode="auto">
          <a:xfrm>
            <a:off x="5310188" y="4630738"/>
            <a:ext cx="1587" cy="503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Rectangle 57">
            <a:extLst>
              <a:ext uri="{FF2B5EF4-FFF2-40B4-BE49-F238E27FC236}">
                <a16:creationId xmlns:a16="http://schemas.microsoft.com/office/drawing/2014/main" id="{87896B89-6E06-401C-BA3C-09F44083C5A0}"/>
              </a:ext>
            </a:extLst>
          </p:cNvPr>
          <p:cNvSpPr>
            <a:spLocks noChangeArrowheads="1"/>
          </p:cNvSpPr>
          <p:nvPr/>
        </p:nvSpPr>
        <p:spPr bwMode="auto">
          <a:xfrm>
            <a:off x="3132138" y="4654550"/>
            <a:ext cx="815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net-id</a:t>
            </a:r>
          </a:p>
        </p:txBody>
      </p:sp>
      <p:sp>
        <p:nvSpPr>
          <p:cNvPr id="21542" name="Rectangle 58">
            <a:extLst>
              <a:ext uri="{FF2B5EF4-FFF2-40B4-BE49-F238E27FC236}">
                <a16:creationId xmlns:a16="http://schemas.microsoft.com/office/drawing/2014/main" id="{3A92D8EA-F8A6-45C9-B3F6-D9004C06100F}"/>
              </a:ext>
            </a:extLst>
          </p:cNvPr>
          <p:cNvSpPr>
            <a:spLocks noChangeArrowheads="1"/>
          </p:cNvSpPr>
          <p:nvPr/>
        </p:nvSpPr>
        <p:spPr bwMode="auto">
          <a:xfrm>
            <a:off x="5508625" y="4654550"/>
            <a:ext cx="1225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subnet-id</a:t>
            </a:r>
          </a:p>
        </p:txBody>
      </p:sp>
      <p:sp>
        <p:nvSpPr>
          <p:cNvPr id="21543" name="Rectangle 59">
            <a:extLst>
              <a:ext uri="{FF2B5EF4-FFF2-40B4-BE49-F238E27FC236}">
                <a16:creationId xmlns:a16="http://schemas.microsoft.com/office/drawing/2014/main" id="{4604DD8C-A91D-4DE2-8E40-66B290467E75}"/>
              </a:ext>
            </a:extLst>
          </p:cNvPr>
          <p:cNvSpPr>
            <a:spLocks noChangeArrowheads="1"/>
          </p:cNvSpPr>
          <p:nvPr/>
        </p:nvSpPr>
        <p:spPr bwMode="auto">
          <a:xfrm>
            <a:off x="7850188" y="4654550"/>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chemeClr val="hlink"/>
                </a:solidFill>
                <a:latin typeface="Arial" panose="020B0604020202020204" pitchFamily="34" charset="0"/>
              </a:rPr>
              <a:t>0</a:t>
            </a:r>
          </a:p>
        </p:txBody>
      </p:sp>
      <p:sp>
        <p:nvSpPr>
          <p:cNvPr id="510012" name="Rectangle 60">
            <a:extLst>
              <a:ext uri="{FF2B5EF4-FFF2-40B4-BE49-F238E27FC236}">
                <a16:creationId xmlns:a16="http://schemas.microsoft.com/office/drawing/2014/main" id="{A442D7B6-5604-4101-8B2C-826AF1B87DE7}"/>
              </a:ext>
            </a:extLst>
          </p:cNvPr>
          <p:cNvSpPr>
            <a:spLocks noChangeArrowheads="1"/>
          </p:cNvSpPr>
          <p:nvPr/>
        </p:nvSpPr>
        <p:spPr bwMode="auto">
          <a:xfrm>
            <a:off x="1727200" y="3119438"/>
            <a:ext cx="7254875" cy="60007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3600" b="0">
                <a:solidFill>
                  <a:srgbClr val="333399"/>
                </a:solidFill>
                <a:latin typeface="Arial" panose="020B0604020202020204" pitchFamily="34" charset="0"/>
              </a:rPr>
              <a:t>逐位进行 </a:t>
            </a:r>
            <a:r>
              <a:rPr lang="en-US" altLang="zh-CN" sz="3600" b="0">
                <a:solidFill>
                  <a:srgbClr val="333399"/>
                </a:solidFill>
                <a:latin typeface="Arial" panose="020B0604020202020204" pitchFamily="34" charset="0"/>
              </a:rPr>
              <a:t>AND </a:t>
            </a:r>
            <a:r>
              <a:rPr lang="zh-CN" altLang="en-US" sz="3600" b="0">
                <a:solidFill>
                  <a:srgbClr val="333399"/>
                </a:solidFill>
                <a:latin typeface="Arial" panose="020B0604020202020204" pitchFamily="34" charset="0"/>
              </a:rPr>
              <a:t>运算</a:t>
            </a:r>
          </a:p>
        </p:txBody>
      </p:sp>
      <p:sp>
        <p:nvSpPr>
          <p:cNvPr id="510013" name="AutoShape 61">
            <a:extLst>
              <a:ext uri="{FF2B5EF4-FFF2-40B4-BE49-F238E27FC236}">
                <a16:creationId xmlns:a16="http://schemas.microsoft.com/office/drawing/2014/main" id="{5C6330E7-21E4-4E9C-AAF6-D1B0A67084EA}"/>
              </a:ext>
            </a:extLst>
          </p:cNvPr>
          <p:cNvSpPr>
            <a:spLocks noChangeArrowheads="1"/>
          </p:cNvSpPr>
          <p:nvPr/>
        </p:nvSpPr>
        <p:spPr bwMode="auto">
          <a:xfrm>
            <a:off x="4859338" y="4343400"/>
            <a:ext cx="865187" cy="503238"/>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09956"/>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35" presetClass="emph" presetSubtype="0" repeatCount="3000" fill="hold" nodeType="afterEffect">
                                  <p:stCondLst>
                                    <p:cond delay="5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6500"/>
                            </p:stCondLst>
                            <p:childTnLst>
                              <p:par>
                                <p:cTn id="11" presetID="1" presetClass="entr" presetSubtype="0" fill="hold" grpId="0" nodeType="afterEffect">
                                  <p:stCondLst>
                                    <p:cond delay="500"/>
                                  </p:stCondLst>
                                  <p:childTnLst>
                                    <p:set>
                                      <p:cBhvr>
                                        <p:cTn id="12" dur="1" fill="hold">
                                          <p:stCondLst>
                                            <p:cond delay="0"/>
                                          </p:stCondLst>
                                        </p:cTn>
                                        <p:tgtEl>
                                          <p:spTgt spid="510012"/>
                                        </p:tgtEl>
                                        <p:attrNameLst>
                                          <p:attrName>style.visibility</p:attrName>
                                        </p:attrNameLst>
                                      </p:cBhvr>
                                      <p:to>
                                        <p:strVal val="visible"/>
                                      </p:to>
                                    </p:set>
                                  </p:childTnLst>
                                </p:cTn>
                              </p:par>
                            </p:childTnLst>
                          </p:cTn>
                        </p:par>
                        <p:par>
                          <p:cTn id="13" fill="hold" nodeType="afterGroup">
                            <p:stCondLst>
                              <p:cond delay="7000"/>
                            </p:stCondLst>
                            <p:childTnLst>
                              <p:par>
                                <p:cTn id="14" presetID="35" presetClass="emph" presetSubtype="0" repeatCount="3000" fill="hold" nodeType="afterEffect">
                                  <p:stCondLst>
                                    <p:cond delay="0"/>
                                  </p:stCondLst>
                                  <p:childTnLst>
                                    <p:anim calcmode="discrete" valueType="str">
                                      <p:cBhvr>
                                        <p:cTn id="15" dur="1000" fill="hold"/>
                                        <p:tgtEl>
                                          <p:spTgt spid="2"/>
                                        </p:tgtEl>
                                        <p:attrNameLst>
                                          <p:attrName>style.visibility</p:attrName>
                                        </p:attrNameLst>
                                      </p:cBhvr>
                                      <p:tavLst>
                                        <p:tav tm="0">
                                          <p:val>
                                            <p:strVal val="hidden"/>
                                          </p:val>
                                        </p:tav>
                                        <p:tav tm="50000">
                                          <p:val>
                                            <p:strVal val="visible"/>
                                          </p:val>
                                        </p:tav>
                                      </p:tavLst>
                                    </p:anim>
                                  </p:childTnLst>
                                </p:cTn>
                              </p:par>
                              <p:par>
                                <p:cTn id="16" presetID="35" presetClass="emph" presetSubtype="0" repeatCount="3000" fill="hold" nodeType="withEffect">
                                  <p:stCondLst>
                                    <p:cond delay="0"/>
                                  </p:stCondLst>
                                  <p:childTnLst>
                                    <p:anim calcmode="discrete" valueType="str">
                                      <p:cBhvr>
                                        <p:cTn id="17" dur="1000" fill="hold"/>
                                        <p:tgtEl>
                                          <p:spTgt spid="3"/>
                                        </p:tgtEl>
                                        <p:attrNameLst>
                                          <p:attrName>style.visibility</p:attrName>
                                        </p:attrNameLst>
                                      </p:cBhvr>
                                      <p:tavLst>
                                        <p:tav tm="0">
                                          <p:val>
                                            <p:strVal val="hidden"/>
                                          </p:val>
                                        </p:tav>
                                        <p:tav tm="50000">
                                          <p:val>
                                            <p:strVal val="visible"/>
                                          </p:val>
                                        </p:tav>
                                      </p:tavLst>
                                    </p:anim>
                                  </p:childTnLst>
                                </p:cTn>
                              </p:par>
                            </p:childTnLst>
                          </p:cTn>
                        </p:par>
                        <p:par>
                          <p:cTn id="18" fill="hold" nodeType="afterGroup">
                            <p:stCondLst>
                              <p:cond delay="10000"/>
                            </p:stCondLst>
                            <p:childTnLst>
                              <p:par>
                                <p:cTn id="19" presetID="1" presetClass="entr" presetSubtype="0" fill="hold" grpId="0" nodeType="afterEffect">
                                  <p:stCondLst>
                                    <p:cond delay="0"/>
                                  </p:stCondLst>
                                  <p:childTnLst>
                                    <p:set>
                                      <p:cBhvr>
                                        <p:cTn id="20" dur="1" fill="hold">
                                          <p:stCondLst>
                                            <p:cond delay="0"/>
                                          </p:stCondLst>
                                        </p:cTn>
                                        <p:tgtEl>
                                          <p:spTgt spid="510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p:bldP spid="510012" grpId="0" animBg="1"/>
      <p:bldP spid="5100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4">
            <a:extLst>
              <a:ext uri="{FF2B5EF4-FFF2-40B4-BE49-F238E27FC236}">
                <a16:creationId xmlns:a16="http://schemas.microsoft.com/office/drawing/2014/main" id="{515C2E93-2AAF-44B5-8609-99938D8528EC}"/>
              </a:ext>
            </a:extLst>
          </p:cNvPr>
          <p:cNvSpPr>
            <a:spLocks noChangeArrowheads="1"/>
          </p:cNvSpPr>
          <p:nvPr/>
        </p:nvSpPr>
        <p:spPr bwMode="auto">
          <a:xfrm>
            <a:off x="7112000" y="5332413"/>
            <a:ext cx="1589088" cy="49688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55" name="Rectangle 35">
            <a:extLst>
              <a:ext uri="{FF2B5EF4-FFF2-40B4-BE49-F238E27FC236}">
                <a16:creationId xmlns:a16="http://schemas.microsoft.com/office/drawing/2014/main" id="{6B83218D-F18C-4C73-9EC5-455C4BFF87AB}"/>
              </a:ext>
            </a:extLst>
          </p:cNvPr>
          <p:cNvSpPr>
            <a:spLocks noChangeArrowheads="1"/>
          </p:cNvSpPr>
          <p:nvPr/>
        </p:nvSpPr>
        <p:spPr bwMode="auto">
          <a:xfrm>
            <a:off x="2433638" y="5345113"/>
            <a:ext cx="4679950" cy="496887"/>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56" name="Rectangle 39">
            <a:extLst>
              <a:ext uri="{FF2B5EF4-FFF2-40B4-BE49-F238E27FC236}">
                <a16:creationId xmlns:a16="http://schemas.microsoft.com/office/drawing/2014/main" id="{A63712C5-037D-40B3-BDBB-518623C6D056}"/>
              </a:ext>
            </a:extLst>
          </p:cNvPr>
          <p:cNvSpPr>
            <a:spLocks noChangeArrowheads="1"/>
          </p:cNvSpPr>
          <p:nvPr/>
        </p:nvSpPr>
        <p:spPr bwMode="auto">
          <a:xfrm>
            <a:off x="2459038" y="5387975"/>
            <a:ext cx="46910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1 1 1 1 1 1 1 1 1 1 1 1 1 1 1 1 1 1 1 1 1 1 1 1</a:t>
            </a:r>
          </a:p>
        </p:txBody>
      </p:sp>
      <p:sp>
        <p:nvSpPr>
          <p:cNvPr id="23557" name="Rectangle 44">
            <a:extLst>
              <a:ext uri="{FF2B5EF4-FFF2-40B4-BE49-F238E27FC236}">
                <a16:creationId xmlns:a16="http://schemas.microsoft.com/office/drawing/2014/main" id="{C5AC1CBD-FFCF-4F28-B16F-7EEAF0AA2B3D}"/>
              </a:ext>
            </a:extLst>
          </p:cNvPr>
          <p:cNvSpPr>
            <a:spLocks noChangeArrowheads="1"/>
          </p:cNvSpPr>
          <p:nvPr/>
        </p:nvSpPr>
        <p:spPr bwMode="auto">
          <a:xfrm>
            <a:off x="7062788" y="5387975"/>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0 0 0 0 0 0 0 0</a:t>
            </a:r>
          </a:p>
        </p:txBody>
      </p:sp>
      <p:sp>
        <p:nvSpPr>
          <p:cNvPr id="23558" name="Rectangle 53">
            <a:extLst>
              <a:ext uri="{FF2B5EF4-FFF2-40B4-BE49-F238E27FC236}">
                <a16:creationId xmlns:a16="http://schemas.microsoft.com/office/drawing/2014/main" id="{A73813A6-6578-4734-8234-3106A911344A}"/>
              </a:ext>
            </a:extLst>
          </p:cNvPr>
          <p:cNvSpPr>
            <a:spLocks noChangeArrowheads="1"/>
          </p:cNvSpPr>
          <p:nvPr/>
        </p:nvSpPr>
        <p:spPr bwMode="auto">
          <a:xfrm>
            <a:off x="5508625" y="3581400"/>
            <a:ext cx="3189288" cy="493713"/>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59" name="Rectangle 42">
            <a:extLst>
              <a:ext uri="{FF2B5EF4-FFF2-40B4-BE49-F238E27FC236}">
                <a16:creationId xmlns:a16="http://schemas.microsoft.com/office/drawing/2014/main" id="{FC831970-78C4-4C27-81CF-9A70E6896CD1}"/>
              </a:ext>
            </a:extLst>
          </p:cNvPr>
          <p:cNvSpPr>
            <a:spLocks noChangeArrowheads="1"/>
          </p:cNvSpPr>
          <p:nvPr/>
        </p:nvSpPr>
        <p:spPr bwMode="auto">
          <a:xfrm>
            <a:off x="5514975" y="3621088"/>
            <a:ext cx="3165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0 0 0 0 0 0 0 0 0 0 0 0 0 0 0 0</a:t>
            </a:r>
          </a:p>
        </p:txBody>
      </p:sp>
      <p:sp>
        <p:nvSpPr>
          <p:cNvPr id="23560" name="Rectangle 29">
            <a:extLst>
              <a:ext uri="{FF2B5EF4-FFF2-40B4-BE49-F238E27FC236}">
                <a16:creationId xmlns:a16="http://schemas.microsoft.com/office/drawing/2014/main" id="{E8552A52-F83C-4332-9805-7BB083A19138}"/>
              </a:ext>
            </a:extLst>
          </p:cNvPr>
          <p:cNvSpPr>
            <a:spLocks noChangeArrowheads="1"/>
          </p:cNvSpPr>
          <p:nvPr/>
        </p:nvSpPr>
        <p:spPr bwMode="auto">
          <a:xfrm>
            <a:off x="2439988" y="3587750"/>
            <a:ext cx="3074987" cy="493713"/>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61" name="Rectangle 41">
            <a:extLst>
              <a:ext uri="{FF2B5EF4-FFF2-40B4-BE49-F238E27FC236}">
                <a16:creationId xmlns:a16="http://schemas.microsoft.com/office/drawing/2014/main" id="{6B0BF5F6-AAD5-4332-B166-5CB6497A05E7}"/>
              </a:ext>
            </a:extLst>
          </p:cNvPr>
          <p:cNvSpPr>
            <a:spLocks noChangeArrowheads="1"/>
          </p:cNvSpPr>
          <p:nvPr/>
        </p:nvSpPr>
        <p:spPr bwMode="auto">
          <a:xfrm>
            <a:off x="2408238" y="3621088"/>
            <a:ext cx="31670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1 1 1 1 1 1 1 1 1 1 1 1 1 1 1 1</a:t>
            </a:r>
          </a:p>
        </p:txBody>
      </p:sp>
      <p:sp>
        <p:nvSpPr>
          <p:cNvPr id="23562" name="Rectangle 19">
            <a:extLst>
              <a:ext uri="{FF2B5EF4-FFF2-40B4-BE49-F238E27FC236}">
                <a16:creationId xmlns:a16="http://schemas.microsoft.com/office/drawing/2014/main" id="{2AD9BA20-AD38-40AB-9741-5EE5BB697114}"/>
              </a:ext>
            </a:extLst>
          </p:cNvPr>
          <p:cNvSpPr>
            <a:spLocks noChangeArrowheads="1"/>
          </p:cNvSpPr>
          <p:nvPr/>
        </p:nvSpPr>
        <p:spPr bwMode="auto">
          <a:xfrm>
            <a:off x="2439988" y="1830388"/>
            <a:ext cx="1603375" cy="493712"/>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63" name="Rectangle 52">
            <a:extLst>
              <a:ext uri="{FF2B5EF4-FFF2-40B4-BE49-F238E27FC236}">
                <a16:creationId xmlns:a16="http://schemas.microsoft.com/office/drawing/2014/main" id="{1E9351C3-95E0-44E4-95B2-93C9086F2D46}"/>
              </a:ext>
            </a:extLst>
          </p:cNvPr>
          <p:cNvSpPr>
            <a:spLocks noChangeArrowheads="1"/>
          </p:cNvSpPr>
          <p:nvPr/>
        </p:nvSpPr>
        <p:spPr bwMode="auto">
          <a:xfrm>
            <a:off x="4022725" y="1831975"/>
            <a:ext cx="4652963" cy="493713"/>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64" name="Rectangle 43">
            <a:extLst>
              <a:ext uri="{FF2B5EF4-FFF2-40B4-BE49-F238E27FC236}">
                <a16:creationId xmlns:a16="http://schemas.microsoft.com/office/drawing/2014/main" id="{1A457D7F-6485-434B-AE22-5E6F3A2EC7FF}"/>
              </a:ext>
            </a:extLst>
          </p:cNvPr>
          <p:cNvSpPr>
            <a:spLocks noChangeArrowheads="1"/>
          </p:cNvSpPr>
          <p:nvPr/>
        </p:nvSpPr>
        <p:spPr bwMode="auto">
          <a:xfrm>
            <a:off x="2420938" y="1879600"/>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1 1 1 1 1 1 1 1</a:t>
            </a:r>
          </a:p>
        </p:txBody>
      </p:sp>
      <p:sp>
        <p:nvSpPr>
          <p:cNvPr id="23565" name="Rectangle 40">
            <a:extLst>
              <a:ext uri="{FF2B5EF4-FFF2-40B4-BE49-F238E27FC236}">
                <a16:creationId xmlns:a16="http://schemas.microsoft.com/office/drawing/2014/main" id="{D4D55027-D9B0-404F-B226-10A799594ECC}"/>
              </a:ext>
            </a:extLst>
          </p:cNvPr>
          <p:cNvSpPr>
            <a:spLocks noChangeArrowheads="1"/>
          </p:cNvSpPr>
          <p:nvPr/>
        </p:nvSpPr>
        <p:spPr bwMode="auto">
          <a:xfrm>
            <a:off x="3995738" y="1879600"/>
            <a:ext cx="46878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0 0 0 0 0 0 0 0 0 0 0 0 0 0 0 0 0 0 0 0 0 0 0 0</a:t>
            </a:r>
          </a:p>
        </p:txBody>
      </p:sp>
      <p:sp>
        <p:nvSpPr>
          <p:cNvPr id="23566" name="Rectangle 2">
            <a:extLst>
              <a:ext uri="{FF2B5EF4-FFF2-40B4-BE49-F238E27FC236}">
                <a16:creationId xmlns:a16="http://schemas.microsoft.com/office/drawing/2014/main" id="{EA8B8B95-99D5-4532-8311-88FA98AB564F}"/>
              </a:ext>
            </a:extLst>
          </p:cNvPr>
          <p:cNvSpPr>
            <a:spLocks noChangeArrowheads="1"/>
          </p:cNvSpPr>
          <p:nvPr/>
        </p:nvSpPr>
        <p:spPr bwMode="auto">
          <a:xfrm>
            <a:off x="22225" y="908050"/>
            <a:ext cx="9032875" cy="5162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67" name="Rectangle 3">
            <a:extLst>
              <a:ext uri="{FF2B5EF4-FFF2-40B4-BE49-F238E27FC236}">
                <a16:creationId xmlns:a16="http://schemas.microsoft.com/office/drawing/2014/main" id="{7271993F-FCCB-464B-BD05-E1BE709600CE}"/>
              </a:ext>
            </a:extLst>
          </p:cNvPr>
          <p:cNvSpPr>
            <a:spLocks noChangeArrowheads="1"/>
          </p:cNvSpPr>
          <p:nvPr/>
        </p:nvSpPr>
        <p:spPr bwMode="auto">
          <a:xfrm>
            <a:off x="2436813" y="4548188"/>
            <a:ext cx="4679950" cy="496887"/>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68" name="Rectangle 4">
            <a:extLst>
              <a:ext uri="{FF2B5EF4-FFF2-40B4-BE49-F238E27FC236}">
                <a16:creationId xmlns:a16="http://schemas.microsoft.com/office/drawing/2014/main" id="{FC50453E-1BF2-4D33-B7F3-BE745731732F}"/>
              </a:ext>
            </a:extLst>
          </p:cNvPr>
          <p:cNvSpPr>
            <a:spLocks noChangeArrowheads="1"/>
          </p:cNvSpPr>
          <p:nvPr/>
        </p:nvSpPr>
        <p:spPr bwMode="auto">
          <a:xfrm>
            <a:off x="4676775" y="4568825"/>
            <a:ext cx="771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net-id</a:t>
            </a:r>
          </a:p>
        </p:txBody>
      </p:sp>
      <p:sp>
        <p:nvSpPr>
          <p:cNvPr id="23569" name="Line 5">
            <a:extLst>
              <a:ext uri="{FF2B5EF4-FFF2-40B4-BE49-F238E27FC236}">
                <a16:creationId xmlns:a16="http://schemas.microsoft.com/office/drawing/2014/main" id="{92724E07-88B0-431C-8A74-66207393D862}"/>
              </a:ext>
            </a:extLst>
          </p:cNvPr>
          <p:cNvSpPr>
            <a:spLocks noChangeShapeType="1"/>
          </p:cNvSpPr>
          <p:nvPr/>
        </p:nvSpPr>
        <p:spPr bwMode="auto">
          <a:xfrm>
            <a:off x="7121525" y="4532313"/>
            <a:ext cx="0" cy="506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0" name="Rectangle 6">
            <a:extLst>
              <a:ext uri="{FF2B5EF4-FFF2-40B4-BE49-F238E27FC236}">
                <a16:creationId xmlns:a16="http://schemas.microsoft.com/office/drawing/2014/main" id="{D885D547-89F1-4BF3-896A-BDE6ACA6C13C}"/>
              </a:ext>
            </a:extLst>
          </p:cNvPr>
          <p:cNvSpPr>
            <a:spLocks noChangeArrowheads="1"/>
          </p:cNvSpPr>
          <p:nvPr/>
        </p:nvSpPr>
        <p:spPr bwMode="auto">
          <a:xfrm>
            <a:off x="2432050" y="4535488"/>
            <a:ext cx="6276975" cy="5191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71" name="Rectangle 7">
            <a:extLst>
              <a:ext uri="{FF2B5EF4-FFF2-40B4-BE49-F238E27FC236}">
                <a16:creationId xmlns:a16="http://schemas.microsoft.com/office/drawing/2014/main" id="{DA717B7E-1B8D-420C-A54D-EDDD551CB2E2}"/>
              </a:ext>
            </a:extLst>
          </p:cNvPr>
          <p:cNvSpPr>
            <a:spLocks noChangeArrowheads="1"/>
          </p:cNvSpPr>
          <p:nvPr/>
        </p:nvSpPr>
        <p:spPr bwMode="auto">
          <a:xfrm>
            <a:off x="2441575" y="1100138"/>
            <a:ext cx="1570038" cy="493712"/>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72" name="Rectangle 8">
            <a:extLst>
              <a:ext uri="{FF2B5EF4-FFF2-40B4-BE49-F238E27FC236}">
                <a16:creationId xmlns:a16="http://schemas.microsoft.com/office/drawing/2014/main" id="{4C738489-936D-4F86-952E-19C8ED3762AD}"/>
              </a:ext>
            </a:extLst>
          </p:cNvPr>
          <p:cNvSpPr>
            <a:spLocks noChangeArrowheads="1"/>
          </p:cNvSpPr>
          <p:nvPr/>
        </p:nvSpPr>
        <p:spPr bwMode="auto">
          <a:xfrm>
            <a:off x="4044950" y="1119188"/>
            <a:ext cx="4648200" cy="4826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73" name="Rectangle 9">
            <a:extLst>
              <a:ext uri="{FF2B5EF4-FFF2-40B4-BE49-F238E27FC236}">
                <a16:creationId xmlns:a16="http://schemas.microsoft.com/office/drawing/2014/main" id="{FD29F0A3-5540-4066-A676-8E98D0E09722}"/>
              </a:ext>
            </a:extLst>
          </p:cNvPr>
          <p:cNvSpPr>
            <a:spLocks noChangeArrowheads="1"/>
          </p:cNvSpPr>
          <p:nvPr/>
        </p:nvSpPr>
        <p:spPr bwMode="auto">
          <a:xfrm>
            <a:off x="2814638" y="1152525"/>
            <a:ext cx="771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net-id</a:t>
            </a:r>
          </a:p>
        </p:txBody>
      </p:sp>
      <p:sp>
        <p:nvSpPr>
          <p:cNvPr id="23574" name="Rectangle 10">
            <a:extLst>
              <a:ext uri="{FF2B5EF4-FFF2-40B4-BE49-F238E27FC236}">
                <a16:creationId xmlns:a16="http://schemas.microsoft.com/office/drawing/2014/main" id="{9585D666-7313-4BD3-BEE2-594F70C6C7AC}"/>
              </a:ext>
            </a:extLst>
          </p:cNvPr>
          <p:cNvSpPr>
            <a:spLocks noChangeArrowheads="1"/>
          </p:cNvSpPr>
          <p:nvPr/>
        </p:nvSpPr>
        <p:spPr bwMode="auto">
          <a:xfrm>
            <a:off x="5619750" y="1152525"/>
            <a:ext cx="16462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host-id </a:t>
            </a:r>
            <a:r>
              <a:rPr kumimoji="1" lang="zh-CN" altLang="en-US" sz="2000" b="0">
                <a:solidFill>
                  <a:srgbClr val="333399"/>
                </a:solidFill>
                <a:latin typeface="Times New Roman" panose="02020603050405020304" pitchFamily="18" charset="0"/>
              </a:rPr>
              <a:t>为全 </a:t>
            </a:r>
            <a:r>
              <a:rPr kumimoji="1" lang="en-US" altLang="zh-CN" sz="2000" b="0">
                <a:solidFill>
                  <a:srgbClr val="333399"/>
                </a:solidFill>
                <a:latin typeface="Times New Roman" panose="02020603050405020304" pitchFamily="18" charset="0"/>
              </a:rPr>
              <a:t>0</a:t>
            </a:r>
          </a:p>
        </p:txBody>
      </p:sp>
      <p:sp>
        <p:nvSpPr>
          <p:cNvPr id="23575" name="Line 11">
            <a:extLst>
              <a:ext uri="{FF2B5EF4-FFF2-40B4-BE49-F238E27FC236}">
                <a16:creationId xmlns:a16="http://schemas.microsoft.com/office/drawing/2014/main" id="{7F924EBE-78C2-43F4-8D10-CF4BD994AF55}"/>
              </a:ext>
            </a:extLst>
          </p:cNvPr>
          <p:cNvSpPr>
            <a:spLocks noChangeShapeType="1"/>
          </p:cNvSpPr>
          <p:nvPr/>
        </p:nvSpPr>
        <p:spPr bwMode="auto">
          <a:xfrm>
            <a:off x="4025900" y="1095375"/>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6" name="Rectangle 12">
            <a:extLst>
              <a:ext uri="{FF2B5EF4-FFF2-40B4-BE49-F238E27FC236}">
                <a16:creationId xmlns:a16="http://schemas.microsoft.com/office/drawing/2014/main" id="{D7C383E8-E957-41E0-92DC-B6097C5A6BB2}"/>
              </a:ext>
            </a:extLst>
          </p:cNvPr>
          <p:cNvSpPr>
            <a:spLocks noChangeArrowheads="1"/>
          </p:cNvSpPr>
          <p:nvPr/>
        </p:nvSpPr>
        <p:spPr bwMode="auto">
          <a:xfrm>
            <a:off x="2433638" y="1085850"/>
            <a:ext cx="628015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77" name="Rectangle 13">
            <a:extLst>
              <a:ext uri="{FF2B5EF4-FFF2-40B4-BE49-F238E27FC236}">
                <a16:creationId xmlns:a16="http://schemas.microsoft.com/office/drawing/2014/main" id="{7D66DBB7-A78F-4D2D-837A-4E9C42D97D10}"/>
              </a:ext>
            </a:extLst>
          </p:cNvPr>
          <p:cNvSpPr>
            <a:spLocks noChangeArrowheads="1"/>
          </p:cNvSpPr>
          <p:nvPr/>
        </p:nvSpPr>
        <p:spPr bwMode="auto">
          <a:xfrm>
            <a:off x="2436813" y="2809875"/>
            <a:ext cx="3078162" cy="493713"/>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78" name="Rectangle 14">
            <a:extLst>
              <a:ext uri="{FF2B5EF4-FFF2-40B4-BE49-F238E27FC236}">
                <a16:creationId xmlns:a16="http://schemas.microsoft.com/office/drawing/2014/main" id="{68625DB5-B486-4E5C-A969-643B0935B8F3}"/>
              </a:ext>
            </a:extLst>
          </p:cNvPr>
          <p:cNvSpPr>
            <a:spLocks noChangeArrowheads="1"/>
          </p:cNvSpPr>
          <p:nvPr/>
        </p:nvSpPr>
        <p:spPr bwMode="auto">
          <a:xfrm>
            <a:off x="3579813" y="2868613"/>
            <a:ext cx="7731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net-id</a:t>
            </a:r>
          </a:p>
        </p:txBody>
      </p:sp>
      <p:sp>
        <p:nvSpPr>
          <p:cNvPr id="23579" name="Line 15">
            <a:extLst>
              <a:ext uri="{FF2B5EF4-FFF2-40B4-BE49-F238E27FC236}">
                <a16:creationId xmlns:a16="http://schemas.microsoft.com/office/drawing/2014/main" id="{139001B4-3BE1-4BD9-B500-B53197728BDF}"/>
              </a:ext>
            </a:extLst>
          </p:cNvPr>
          <p:cNvSpPr>
            <a:spLocks noChangeShapeType="1"/>
          </p:cNvSpPr>
          <p:nvPr/>
        </p:nvSpPr>
        <p:spPr bwMode="auto">
          <a:xfrm>
            <a:off x="5534025" y="2805113"/>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0" name="Rectangle 16">
            <a:extLst>
              <a:ext uri="{FF2B5EF4-FFF2-40B4-BE49-F238E27FC236}">
                <a16:creationId xmlns:a16="http://schemas.microsoft.com/office/drawing/2014/main" id="{95E9A293-3D56-4105-8AB9-0031434BCA54}"/>
              </a:ext>
            </a:extLst>
          </p:cNvPr>
          <p:cNvSpPr>
            <a:spLocks noChangeArrowheads="1"/>
          </p:cNvSpPr>
          <p:nvPr/>
        </p:nvSpPr>
        <p:spPr bwMode="auto">
          <a:xfrm>
            <a:off x="2430463" y="2795588"/>
            <a:ext cx="6278562" cy="5191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81" name="Rectangle 18">
            <a:extLst>
              <a:ext uri="{FF2B5EF4-FFF2-40B4-BE49-F238E27FC236}">
                <a16:creationId xmlns:a16="http://schemas.microsoft.com/office/drawing/2014/main" id="{6C1C8E2A-7B15-479F-8F73-B6FFBA995065}"/>
              </a:ext>
            </a:extLst>
          </p:cNvPr>
          <p:cNvSpPr>
            <a:spLocks noChangeArrowheads="1"/>
          </p:cNvSpPr>
          <p:nvPr/>
        </p:nvSpPr>
        <p:spPr bwMode="auto">
          <a:xfrm>
            <a:off x="7131050" y="4548188"/>
            <a:ext cx="1555750" cy="4826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82" name="Rectangle 21">
            <a:extLst>
              <a:ext uri="{FF2B5EF4-FFF2-40B4-BE49-F238E27FC236}">
                <a16:creationId xmlns:a16="http://schemas.microsoft.com/office/drawing/2014/main" id="{33AF6A3D-BBE2-4817-977A-4B1FB2E6C41B}"/>
              </a:ext>
            </a:extLst>
          </p:cNvPr>
          <p:cNvSpPr>
            <a:spLocks noChangeArrowheads="1"/>
          </p:cNvSpPr>
          <p:nvPr/>
        </p:nvSpPr>
        <p:spPr bwMode="auto">
          <a:xfrm>
            <a:off x="2432050" y="1816100"/>
            <a:ext cx="6280150" cy="519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83" name="Rectangle 22">
            <a:extLst>
              <a:ext uri="{FF2B5EF4-FFF2-40B4-BE49-F238E27FC236}">
                <a16:creationId xmlns:a16="http://schemas.microsoft.com/office/drawing/2014/main" id="{601407B9-2CE4-4519-819A-3BF985776402}"/>
              </a:ext>
            </a:extLst>
          </p:cNvPr>
          <p:cNvSpPr>
            <a:spLocks noChangeArrowheads="1"/>
          </p:cNvSpPr>
          <p:nvPr/>
        </p:nvSpPr>
        <p:spPr bwMode="auto">
          <a:xfrm>
            <a:off x="1042988" y="1152525"/>
            <a:ext cx="1196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zh-CN" altLang="en-US" sz="2000" b="0">
                <a:solidFill>
                  <a:srgbClr val="333399"/>
                </a:solidFill>
                <a:latin typeface="Times New Roman" panose="02020603050405020304" pitchFamily="18" charset="0"/>
              </a:rPr>
              <a:t>网络地址</a:t>
            </a:r>
          </a:p>
        </p:txBody>
      </p:sp>
      <p:sp>
        <p:nvSpPr>
          <p:cNvPr id="23584" name="Text Box 23">
            <a:extLst>
              <a:ext uri="{FF2B5EF4-FFF2-40B4-BE49-F238E27FC236}">
                <a16:creationId xmlns:a16="http://schemas.microsoft.com/office/drawing/2014/main" id="{A412E9FC-EE73-44DD-9CD0-D16B263F4E11}"/>
              </a:ext>
            </a:extLst>
          </p:cNvPr>
          <p:cNvSpPr txBox="1">
            <a:spLocks noChangeArrowheads="1"/>
          </p:cNvSpPr>
          <p:nvPr/>
        </p:nvSpPr>
        <p:spPr bwMode="auto">
          <a:xfrm>
            <a:off x="130175" y="1068388"/>
            <a:ext cx="439738"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85000"/>
              </a:lnSpc>
              <a:spcBef>
                <a:spcPct val="0"/>
              </a:spcBef>
              <a:buClrTx/>
              <a:buFontTx/>
              <a:buNone/>
            </a:pPr>
            <a:r>
              <a:rPr kumimoji="1" lang="en-US" altLang="zh-CN" sz="2000" b="0">
                <a:solidFill>
                  <a:srgbClr val="333399"/>
                </a:solidFill>
                <a:latin typeface="Times New Roman" panose="02020603050405020304" pitchFamily="18" charset="0"/>
              </a:rPr>
              <a:t>A</a:t>
            </a:r>
          </a:p>
          <a:p>
            <a:pPr algn="ctr" eaLnBrk="1" hangingPunct="1">
              <a:lnSpc>
                <a:spcPct val="85000"/>
              </a:lnSpc>
              <a:spcBef>
                <a:spcPct val="0"/>
              </a:spcBef>
              <a:buClrTx/>
              <a:buFontTx/>
              <a:buNone/>
            </a:pPr>
            <a:r>
              <a:rPr kumimoji="1" lang="zh-CN" altLang="en-US" sz="2000" b="0">
                <a:solidFill>
                  <a:srgbClr val="333399"/>
                </a:solidFill>
                <a:latin typeface="Times New Roman" panose="02020603050405020304" pitchFamily="18" charset="0"/>
              </a:rPr>
              <a:t>类</a:t>
            </a:r>
          </a:p>
          <a:p>
            <a:pPr algn="ctr" eaLnBrk="1" hangingPunct="1">
              <a:lnSpc>
                <a:spcPct val="85000"/>
              </a:lnSpc>
              <a:spcBef>
                <a:spcPct val="0"/>
              </a:spcBef>
              <a:buClrTx/>
              <a:buFontTx/>
              <a:buNone/>
            </a:pPr>
            <a:r>
              <a:rPr kumimoji="1" lang="zh-CN" altLang="en-US" sz="2000" b="0">
                <a:solidFill>
                  <a:srgbClr val="333399"/>
                </a:solidFill>
                <a:latin typeface="Times New Roman" panose="02020603050405020304" pitchFamily="18" charset="0"/>
              </a:rPr>
              <a:t>地</a:t>
            </a:r>
          </a:p>
          <a:p>
            <a:pPr algn="ctr" eaLnBrk="1" hangingPunct="1">
              <a:lnSpc>
                <a:spcPct val="85000"/>
              </a:lnSpc>
              <a:spcBef>
                <a:spcPct val="0"/>
              </a:spcBef>
              <a:buClrTx/>
              <a:buFontTx/>
              <a:buNone/>
            </a:pPr>
            <a:r>
              <a:rPr kumimoji="1" lang="zh-CN" altLang="en-US" sz="2000" b="0">
                <a:solidFill>
                  <a:srgbClr val="333399"/>
                </a:solidFill>
                <a:latin typeface="Times New Roman" panose="02020603050405020304" pitchFamily="18" charset="0"/>
              </a:rPr>
              <a:t>址</a:t>
            </a:r>
          </a:p>
        </p:txBody>
      </p:sp>
      <p:sp>
        <p:nvSpPr>
          <p:cNvPr id="23585" name="Rectangle 24">
            <a:extLst>
              <a:ext uri="{FF2B5EF4-FFF2-40B4-BE49-F238E27FC236}">
                <a16:creationId xmlns:a16="http://schemas.microsoft.com/office/drawing/2014/main" id="{F1FEA7EE-E1F7-47D9-8E36-F422B173A033}"/>
              </a:ext>
            </a:extLst>
          </p:cNvPr>
          <p:cNvSpPr>
            <a:spLocks noChangeArrowheads="1"/>
          </p:cNvSpPr>
          <p:nvPr/>
        </p:nvSpPr>
        <p:spPr bwMode="auto">
          <a:xfrm>
            <a:off x="768350" y="1787525"/>
            <a:ext cx="1704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lnSpc>
                <a:spcPct val="90000"/>
              </a:lnSpc>
              <a:spcBef>
                <a:spcPct val="0"/>
              </a:spcBef>
              <a:buClrTx/>
              <a:buFontTx/>
              <a:buNone/>
            </a:pPr>
            <a:r>
              <a:rPr kumimoji="1" lang="zh-CN" altLang="en-US" sz="2000" b="0">
                <a:solidFill>
                  <a:srgbClr val="333399"/>
                </a:solidFill>
                <a:latin typeface="Times New Roman" panose="02020603050405020304" pitchFamily="18" charset="0"/>
              </a:rPr>
              <a:t>默认子网掩码</a:t>
            </a:r>
          </a:p>
          <a:p>
            <a:pPr algn="ctr">
              <a:lnSpc>
                <a:spcPct val="90000"/>
              </a:lnSpc>
              <a:spcBef>
                <a:spcPct val="0"/>
              </a:spcBef>
              <a:buClrTx/>
              <a:buFontTx/>
              <a:buNone/>
            </a:pPr>
            <a:r>
              <a:rPr kumimoji="1" lang="en-US" altLang="zh-CN" sz="2000" b="0">
                <a:solidFill>
                  <a:srgbClr val="333399"/>
                </a:solidFill>
                <a:latin typeface="Times New Roman" panose="02020603050405020304" pitchFamily="18" charset="0"/>
              </a:rPr>
              <a:t>255.0.0.0</a:t>
            </a:r>
          </a:p>
        </p:txBody>
      </p:sp>
      <p:sp>
        <p:nvSpPr>
          <p:cNvPr id="23586" name="Rectangle 25">
            <a:extLst>
              <a:ext uri="{FF2B5EF4-FFF2-40B4-BE49-F238E27FC236}">
                <a16:creationId xmlns:a16="http://schemas.microsoft.com/office/drawing/2014/main" id="{153E08B2-D130-4D3F-9F8C-AD56DE108680}"/>
              </a:ext>
            </a:extLst>
          </p:cNvPr>
          <p:cNvSpPr>
            <a:spLocks noChangeArrowheads="1"/>
          </p:cNvSpPr>
          <p:nvPr/>
        </p:nvSpPr>
        <p:spPr bwMode="auto">
          <a:xfrm>
            <a:off x="1050925" y="2868613"/>
            <a:ext cx="1196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zh-CN" altLang="en-US" sz="2000" b="0">
                <a:solidFill>
                  <a:srgbClr val="333399"/>
                </a:solidFill>
                <a:latin typeface="Times New Roman" panose="02020603050405020304" pitchFamily="18" charset="0"/>
              </a:rPr>
              <a:t>网络地址</a:t>
            </a:r>
          </a:p>
        </p:txBody>
      </p:sp>
      <p:sp>
        <p:nvSpPr>
          <p:cNvPr id="23587" name="Text Box 26">
            <a:extLst>
              <a:ext uri="{FF2B5EF4-FFF2-40B4-BE49-F238E27FC236}">
                <a16:creationId xmlns:a16="http://schemas.microsoft.com/office/drawing/2014/main" id="{04CDD534-61C4-40E6-9E99-B391ACFCDE0E}"/>
              </a:ext>
            </a:extLst>
          </p:cNvPr>
          <p:cNvSpPr txBox="1">
            <a:spLocks noChangeArrowheads="1"/>
          </p:cNvSpPr>
          <p:nvPr/>
        </p:nvSpPr>
        <p:spPr bwMode="auto">
          <a:xfrm>
            <a:off x="133350" y="2757488"/>
            <a:ext cx="4381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85000"/>
              </a:lnSpc>
              <a:spcBef>
                <a:spcPct val="0"/>
              </a:spcBef>
              <a:buClrTx/>
              <a:buFontTx/>
              <a:buNone/>
            </a:pPr>
            <a:r>
              <a:rPr kumimoji="1" lang="en-US" altLang="zh-CN" sz="2000" b="0">
                <a:solidFill>
                  <a:srgbClr val="333399"/>
                </a:solidFill>
                <a:latin typeface="Times New Roman" panose="02020603050405020304" pitchFamily="18" charset="0"/>
              </a:rPr>
              <a:t>B</a:t>
            </a:r>
          </a:p>
          <a:p>
            <a:pPr algn="ctr" eaLnBrk="1" hangingPunct="1">
              <a:lnSpc>
                <a:spcPct val="85000"/>
              </a:lnSpc>
              <a:spcBef>
                <a:spcPct val="0"/>
              </a:spcBef>
              <a:buClrTx/>
              <a:buFontTx/>
              <a:buNone/>
            </a:pPr>
            <a:r>
              <a:rPr kumimoji="1" lang="zh-CN" altLang="en-US" sz="2000" b="0">
                <a:solidFill>
                  <a:srgbClr val="333399"/>
                </a:solidFill>
                <a:latin typeface="Times New Roman" panose="02020603050405020304" pitchFamily="18" charset="0"/>
              </a:rPr>
              <a:t>类</a:t>
            </a:r>
          </a:p>
          <a:p>
            <a:pPr algn="ctr" eaLnBrk="1" hangingPunct="1">
              <a:lnSpc>
                <a:spcPct val="85000"/>
              </a:lnSpc>
              <a:spcBef>
                <a:spcPct val="0"/>
              </a:spcBef>
              <a:buClrTx/>
              <a:buFontTx/>
              <a:buNone/>
            </a:pPr>
            <a:r>
              <a:rPr kumimoji="1" lang="zh-CN" altLang="en-US" sz="2000" b="0">
                <a:solidFill>
                  <a:srgbClr val="333399"/>
                </a:solidFill>
                <a:latin typeface="Times New Roman" panose="02020603050405020304" pitchFamily="18" charset="0"/>
              </a:rPr>
              <a:t>地</a:t>
            </a:r>
          </a:p>
          <a:p>
            <a:pPr algn="ctr" eaLnBrk="1" hangingPunct="1">
              <a:lnSpc>
                <a:spcPct val="85000"/>
              </a:lnSpc>
              <a:spcBef>
                <a:spcPct val="0"/>
              </a:spcBef>
              <a:buClrTx/>
              <a:buFontTx/>
              <a:buNone/>
            </a:pPr>
            <a:r>
              <a:rPr kumimoji="1" lang="zh-CN" altLang="en-US" sz="2000" b="0">
                <a:solidFill>
                  <a:srgbClr val="333399"/>
                </a:solidFill>
                <a:latin typeface="Times New Roman" panose="02020603050405020304" pitchFamily="18" charset="0"/>
              </a:rPr>
              <a:t>址</a:t>
            </a:r>
          </a:p>
        </p:txBody>
      </p:sp>
      <p:sp>
        <p:nvSpPr>
          <p:cNvPr id="23588" name="Rectangle 27">
            <a:extLst>
              <a:ext uri="{FF2B5EF4-FFF2-40B4-BE49-F238E27FC236}">
                <a16:creationId xmlns:a16="http://schemas.microsoft.com/office/drawing/2014/main" id="{68C7B82B-4D75-402F-AC64-7B0D26C06C2B}"/>
              </a:ext>
            </a:extLst>
          </p:cNvPr>
          <p:cNvSpPr>
            <a:spLocks noChangeArrowheads="1"/>
          </p:cNvSpPr>
          <p:nvPr/>
        </p:nvSpPr>
        <p:spPr bwMode="auto">
          <a:xfrm>
            <a:off x="735013" y="3478213"/>
            <a:ext cx="17049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lnSpc>
                <a:spcPct val="90000"/>
              </a:lnSpc>
              <a:spcBef>
                <a:spcPct val="0"/>
              </a:spcBef>
              <a:buClrTx/>
              <a:buFontTx/>
              <a:buNone/>
            </a:pPr>
            <a:r>
              <a:rPr kumimoji="1" lang="zh-CN" altLang="en-US" sz="2000" b="0">
                <a:solidFill>
                  <a:srgbClr val="333399"/>
                </a:solidFill>
                <a:latin typeface="Times New Roman" panose="02020603050405020304" pitchFamily="18" charset="0"/>
              </a:rPr>
              <a:t>默认子网掩码</a:t>
            </a:r>
          </a:p>
          <a:p>
            <a:pPr algn="ctr">
              <a:lnSpc>
                <a:spcPct val="90000"/>
              </a:lnSpc>
              <a:spcBef>
                <a:spcPct val="0"/>
              </a:spcBef>
              <a:buClrTx/>
              <a:buFontTx/>
              <a:buNone/>
            </a:pPr>
            <a:r>
              <a:rPr kumimoji="1" lang="en-US" altLang="zh-CN" sz="2000" b="0">
                <a:solidFill>
                  <a:srgbClr val="333399"/>
                </a:solidFill>
                <a:latin typeface="Times New Roman" panose="02020603050405020304" pitchFamily="18" charset="0"/>
              </a:rPr>
              <a:t>255.255.0.0</a:t>
            </a:r>
          </a:p>
        </p:txBody>
      </p:sp>
      <p:sp>
        <p:nvSpPr>
          <p:cNvPr id="23589" name="Rectangle 31">
            <a:extLst>
              <a:ext uri="{FF2B5EF4-FFF2-40B4-BE49-F238E27FC236}">
                <a16:creationId xmlns:a16="http://schemas.microsoft.com/office/drawing/2014/main" id="{79882170-D79D-408D-8147-3670402F8C1E}"/>
              </a:ext>
            </a:extLst>
          </p:cNvPr>
          <p:cNvSpPr>
            <a:spLocks noChangeArrowheads="1"/>
          </p:cNvSpPr>
          <p:nvPr/>
        </p:nvSpPr>
        <p:spPr bwMode="auto">
          <a:xfrm>
            <a:off x="2432050" y="3573463"/>
            <a:ext cx="628015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90" name="Rectangle 32">
            <a:extLst>
              <a:ext uri="{FF2B5EF4-FFF2-40B4-BE49-F238E27FC236}">
                <a16:creationId xmlns:a16="http://schemas.microsoft.com/office/drawing/2014/main" id="{5EEC6C36-7BB6-495C-A23D-0CAC32FA641E}"/>
              </a:ext>
            </a:extLst>
          </p:cNvPr>
          <p:cNvSpPr>
            <a:spLocks noChangeArrowheads="1"/>
          </p:cNvSpPr>
          <p:nvPr/>
        </p:nvSpPr>
        <p:spPr bwMode="auto">
          <a:xfrm>
            <a:off x="1050925" y="4595813"/>
            <a:ext cx="1196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zh-CN" altLang="en-US" sz="2000" b="0">
                <a:solidFill>
                  <a:srgbClr val="333399"/>
                </a:solidFill>
                <a:latin typeface="Times New Roman" panose="02020603050405020304" pitchFamily="18" charset="0"/>
              </a:rPr>
              <a:t>网络地址</a:t>
            </a:r>
          </a:p>
        </p:txBody>
      </p:sp>
      <p:sp>
        <p:nvSpPr>
          <p:cNvPr id="23591" name="Text Box 33">
            <a:extLst>
              <a:ext uri="{FF2B5EF4-FFF2-40B4-BE49-F238E27FC236}">
                <a16:creationId xmlns:a16="http://schemas.microsoft.com/office/drawing/2014/main" id="{A289A8F3-164F-4A42-8A3A-11FC861C6CEA}"/>
              </a:ext>
            </a:extLst>
          </p:cNvPr>
          <p:cNvSpPr txBox="1">
            <a:spLocks noChangeArrowheads="1"/>
          </p:cNvSpPr>
          <p:nvPr/>
        </p:nvSpPr>
        <p:spPr bwMode="auto">
          <a:xfrm>
            <a:off x="133350" y="4519613"/>
            <a:ext cx="4381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85000"/>
              </a:lnSpc>
              <a:spcBef>
                <a:spcPct val="0"/>
              </a:spcBef>
              <a:buClrTx/>
              <a:buFontTx/>
              <a:buNone/>
            </a:pPr>
            <a:r>
              <a:rPr kumimoji="1" lang="en-US" altLang="zh-CN" sz="2000" b="0">
                <a:solidFill>
                  <a:srgbClr val="333399"/>
                </a:solidFill>
                <a:latin typeface="Times New Roman" panose="02020603050405020304" pitchFamily="18" charset="0"/>
              </a:rPr>
              <a:t>C</a:t>
            </a:r>
          </a:p>
          <a:p>
            <a:pPr algn="ctr" eaLnBrk="1" hangingPunct="1">
              <a:lnSpc>
                <a:spcPct val="85000"/>
              </a:lnSpc>
              <a:spcBef>
                <a:spcPct val="0"/>
              </a:spcBef>
              <a:buClrTx/>
              <a:buFontTx/>
              <a:buNone/>
            </a:pPr>
            <a:r>
              <a:rPr kumimoji="1" lang="zh-CN" altLang="en-US" sz="2000" b="0">
                <a:solidFill>
                  <a:srgbClr val="333399"/>
                </a:solidFill>
                <a:latin typeface="Times New Roman" panose="02020603050405020304" pitchFamily="18" charset="0"/>
              </a:rPr>
              <a:t>类</a:t>
            </a:r>
          </a:p>
          <a:p>
            <a:pPr algn="ctr" eaLnBrk="1" hangingPunct="1">
              <a:lnSpc>
                <a:spcPct val="85000"/>
              </a:lnSpc>
              <a:spcBef>
                <a:spcPct val="0"/>
              </a:spcBef>
              <a:buClrTx/>
              <a:buFontTx/>
              <a:buNone/>
            </a:pPr>
            <a:r>
              <a:rPr kumimoji="1" lang="zh-CN" altLang="en-US" sz="2000" b="0">
                <a:solidFill>
                  <a:srgbClr val="333399"/>
                </a:solidFill>
                <a:latin typeface="Times New Roman" panose="02020603050405020304" pitchFamily="18" charset="0"/>
              </a:rPr>
              <a:t>地</a:t>
            </a:r>
          </a:p>
          <a:p>
            <a:pPr algn="ctr" eaLnBrk="1" hangingPunct="1">
              <a:lnSpc>
                <a:spcPct val="85000"/>
              </a:lnSpc>
              <a:spcBef>
                <a:spcPct val="0"/>
              </a:spcBef>
              <a:buClrTx/>
              <a:buFontTx/>
              <a:buNone/>
            </a:pPr>
            <a:r>
              <a:rPr kumimoji="1" lang="zh-CN" altLang="en-US" sz="2000" b="0">
                <a:solidFill>
                  <a:srgbClr val="333399"/>
                </a:solidFill>
                <a:latin typeface="Times New Roman" panose="02020603050405020304" pitchFamily="18" charset="0"/>
              </a:rPr>
              <a:t>址</a:t>
            </a:r>
          </a:p>
        </p:txBody>
      </p:sp>
      <p:sp>
        <p:nvSpPr>
          <p:cNvPr id="23592" name="Rectangle 34">
            <a:extLst>
              <a:ext uri="{FF2B5EF4-FFF2-40B4-BE49-F238E27FC236}">
                <a16:creationId xmlns:a16="http://schemas.microsoft.com/office/drawing/2014/main" id="{EEE807BD-2E8F-49C0-AF08-2201862ED3AB}"/>
              </a:ext>
            </a:extLst>
          </p:cNvPr>
          <p:cNvSpPr>
            <a:spLocks noChangeArrowheads="1"/>
          </p:cNvSpPr>
          <p:nvPr/>
        </p:nvSpPr>
        <p:spPr bwMode="auto">
          <a:xfrm>
            <a:off x="735013" y="5286375"/>
            <a:ext cx="17049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lnSpc>
                <a:spcPct val="90000"/>
              </a:lnSpc>
              <a:spcBef>
                <a:spcPct val="0"/>
              </a:spcBef>
              <a:buClrTx/>
              <a:buFontTx/>
              <a:buNone/>
            </a:pPr>
            <a:r>
              <a:rPr kumimoji="1" lang="zh-CN" altLang="en-US" sz="2000" b="0">
                <a:solidFill>
                  <a:srgbClr val="333399"/>
                </a:solidFill>
                <a:latin typeface="Times New Roman" panose="02020603050405020304" pitchFamily="18" charset="0"/>
              </a:rPr>
              <a:t>默认子网掩码</a:t>
            </a:r>
          </a:p>
          <a:p>
            <a:pPr algn="ctr">
              <a:lnSpc>
                <a:spcPct val="90000"/>
              </a:lnSpc>
              <a:spcBef>
                <a:spcPct val="0"/>
              </a:spcBef>
              <a:buClrTx/>
              <a:buFontTx/>
              <a:buNone/>
            </a:pPr>
            <a:r>
              <a:rPr kumimoji="1" lang="en-US" altLang="zh-CN" sz="2000" b="0">
                <a:solidFill>
                  <a:srgbClr val="333399"/>
                </a:solidFill>
                <a:latin typeface="Times New Roman" panose="02020603050405020304" pitchFamily="18" charset="0"/>
              </a:rPr>
              <a:t>255.255.255.0</a:t>
            </a:r>
          </a:p>
        </p:txBody>
      </p:sp>
      <p:sp>
        <p:nvSpPr>
          <p:cNvPr id="23593" name="Rectangle 37">
            <a:extLst>
              <a:ext uri="{FF2B5EF4-FFF2-40B4-BE49-F238E27FC236}">
                <a16:creationId xmlns:a16="http://schemas.microsoft.com/office/drawing/2014/main" id="{E0A06FE7-EB0A-49AF-B611-F208EDF1A083}"/>
              </a:ext>
            </a:extLst>
          </p:cNvPr>
          <p:cNvSpPr>
            <a:spLocks noChangeArrowheads="1"/>
          </p:cNvSpPr>
          <p:nvPr/>
        </p:nvSpPr>
        <p:spPr bwMode="auto">
          <a:xfrm>
            <a:off x="2427288" y="5330825"/>
            <a:ext cx="6278562"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94" name="Rectangle 45">
            <a:extLst>
              <a:ext uri="{FF2B5EF4-FFF2-40B4-BE49-F238E27FC236}">
                <a16:creationId xmlns:a16="http://schemas.microsoft.com/office/drawing/2014/main" id="{2CA7AA0F-D238-4361-9F0A-1F932D748632}"/>
              </a:ext>
            </a:extLst>
          </p:cNvPr>
          <p:cNvSpPr>
            <a:spLocks noChangeArrowheads="1"/>
          </p:cNvSpPr>
          <p:nvPr/>
        </p:nvSpPr>
        <p:spPr bwMode="auto">
          <a:xfrm>
            <a:off x="5543550" y="2808288"/>
            <a:ext cx="3149600" cy="4826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23595" name="Rectangle 46">
            <a:extLst>
              <a:ext uri="{FF2B5EF4-FFF2-40B4-BE49-F238E27FC236}">
                <a16:creationId xmlns:a16="http://schemas.microsoft.com/office/drawing/2014/main" id="{158A80F7-CE90-410A-ACF3-62C439C673CE}"/>
              </a:ext>
            </a:extLst>
          </p:cNvPr>
          <p:cNvSpPr>
            <a:spLocks noChangeArrowheads="1"/>
          </p:cNvSpPr>
          <p:nvPr/>
        </p:nvSpPr>
        <p:spPr bwMode="auto">
          <a:xfrm>
            <a:off x="7086600" y="4573588"/>
            <a:ext cx="16462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host-id </a:t>
            </a:r>
            <a:r>
              <a:rPr kumimoji="1" lang="zh-CN" altLang="en-US" sz="2000" b="0">
                <a:solidFill>
                  <a:srgbClr val="333399"/>
                </a:solidFill>
                <a:latin typeface="Times New Roman" panose="02020603050405020304" pitchFamily="18" charset="0"/>
              </a:rPr>
              <a:t>为全 </a:t>
            </a:r>
            <a:r>
              <a:rPr kumimoji="1" lang="en-US" altLang="zh-CN" sz="2000" b="0">
                <a:solidFill>
                  <a:srgbClr val="333399"/>
                </a:solidFill>
                <a:latin typeface="Times New Roman" panose="02020603050405020304" pitchFamily="18" charset="0"/>
              </a:rPr>
              <a:t>0</a:t>
            </a:r>
          </a:p>
        </p:txBody>
      </p:sp>
      <p:sp>
        <p:nvSpPr>
          <p:cNvPr id="23596" name="Rectangle 47">
            <a:extLst>
              <a:ext uri="{FF2B5EF4-FFF2-40B4-BE49-F238E27FC236}">
                <a16:creationId xmlns:a16="http://schemas.microsoft.com/office/drawing/2014/main" id="{4A2C499D-2284-4836-A025-5C67B0A2DA4A}"/>
              </a:ext>
            </a:extLst>
          </p:cNvPr>
          <p:cNvSpPr>
            <a:spLocks noChangeArrowheads="1"/>
          </p:cNvSpPr>
          <p:nvPr/>
        </p:nvSpPr>
        <p:spPr bwMode="auto">
          <a:xfrm>
            <a:off x="6296025" y="2868613"/>
            <a:ext cx="16462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Times New Roman" panose="02020603050405020304" pitchFamily="18" charset="0"/>
              </a:rPr>
              <a:t>host-id </a:t>
            </a:r>
            <a:r>
              <a:rPr kumimoji="1" lang="zh-CN" altLang="en-US" sz="2000" b="0">
                <a:solidFill>
                  <a:srgbClr val="333399"/>
                </a:solidFill>
                <a:latin typeface="Times New Roman" panose="02020603050405020304" pitchFamily="18" charset="0"/>
              </a:rPr>
              <a:t>为全 </a:t>
            </a:r>
            <a:r>
              <a:rPr kumimoji="1" lang="en-US" altLang="zh-CN" sz="2000" b="0">
                <a:solidFill>
                  <a:srgbClr val="333399"/>
                </a:solidFill>
                <a:latin typeface="Times New Roman" panose="02020603050405020304" pitchFamily="18" charset="0"/>
              </a:rPr>
              <a:t>0</a:t>
            </a:r>
          </a:p>
        </p:txBody>
      </p:sp>
      <p:sp>
        <p:nvSpPr>
          <p:cNvPr id="23597" name="Line 48">
            <a:extLst>
              <a:ext uri="{FF2B5EF4-FFF2-40B4-BE49-F238E27FC236}">
                <a16:creationId xmlns:a16="http://schemas.microsoft.com/office/drawing/2014/main" id="{6AD95336-29D8-49C0-BB80-0E42ED06C61B}"/>
              </a:ext>
            </a:extLst>
          </p:cNvPr>
          <p:cNvSpPr>
            <a:spLocks noChangeShapeType="1"/>
          </p:cNvSpPr>
          <p:nvPr/>
        </p:nvSpPr>
        <p:spPr bwMode="auto">
          <a:xfrm>
            <a:off x="22225" y="2555875"/>
            <a:ext cx="90328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8" name="Line 49">
            <a:extLst>
              <a:ext uri="{FF2B5EF4-FFF2-40B4-BE49-F238E27FC236}">
                <a16:creationId xmlns:a16="http://schemas.microsoft.com/office/drawing/2014/main" id="{10F2DCE9-F01B-4962-A266-BA99C689F603}"/>
              </a:ext>
            </a:extLst>
          </p:cNvPr>
          <p:cNvSpPr>
            <a:spLocks noChangeShapeType="1"/>
          </p:cNvSpPr>
          <p:nvPr/>
        </p:nvSpPr>
        <p:spPr bwMode="auto">
          <a:xfrm>
            <a:off x="22225" y="4313238"/>
            <a:ext cx="90328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9" name="Line 50">
            <a:extLst>
              <a:ext uri="{FF2B5EF4-FFF2-40B4-BE49-F238E27FC236}">
                <a16:creationId xmlns:a16="http://schemas.microsoft.com/office/drawing/2014/main" id="{FCC00B2A-BF78-4B00-857B-4DFCC1FD2330}"/>
              </a:ext>
            </a:extLst>
          </p:cNvPr>
          <p:cNvSpPr>
            <a:spLocks noChangeShapeType="1"/>
          </p:cNvSpPr>
          <p:nvPr/>
        </p:nvSpPr>
        <p:spPr bwMode="auto">
          <a:xfrm>
            <a:off x="674688" y="908050"/>
            <a:ext cx="0" cy="516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Rectangle 4">
            <a:extLst>
              <a:ext uri="{FF2B5EF4-FFF2-40B4-BE49-F238E27FC236}">
                <a16:creationId xmlns:a16="http://schemas.microsoft.com/office/drawing/2014/main" id="{EA8F0642-7F94-4339-AAAA-40811B9BEB17}"/>
              </a:ext>
            </a:extLst>
          </p:cNvPr>
          <p:cNvSpPr txBox="1">
            <a:spLocks noChangeArrowheads="1"/>
          </p:cNvSpPr>
          <p:nvPr/>
        </p:nvSpPr>
        <p:spPr bwMode="auto">
          <a:xfrm>
            <a:off x="519113" y="274638"/>
            <a:ext cx="8229600" cy="561975"/>
          </a:xfrm>
          <a:prstGeom prst="rect">
            <a:avLst/>
          </a:prstGeom>
          <a:noFill/>
          <a:ln w="9525">
            <a:noFill/>
            <a:miter lim="800000"/>
            <a:headEnd/>
            <a:tailEnd/>
          </a:ln>
        </p:spPr>
        <p:txBody>
          <a:bodyPr anchor="b"/>
          <a:lstStyle/>
          <a:p>
            <a:pPr eaLnBrk="1" hangingPunct="1">
              <a:defRPr/>
            </a:pPr>
            <a:r>
              <a:rPr lang="zh-CN" altLang="en-US" sz="2400" kern="0" dirty="0">
                <a:solidFill>
                  <a:srgbClr val="1C1C1C"/>
                </a:solidFill>
                <a:latin typeface="+mj-lt"/>
                <a:ea typeface="+mj-ea"/>
                <a:cs typeface="+mj-cs"/>
              </a:rPr>
              <a:t>默认子网掩码 </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30F8041-B577-4464-921A-68ED3B056200}"/>
              </a:ext>
            </a:extLst>
          </p:cNvPr>
          <p:cNvSpPr>
            <a:spLocks noGrp="1" noChangeArrowheads="1"/>
          </p:cNvSpPr>
          <p:nvPr>
            <p:ph type="title" idx="4294967295"/>
          </p:nvPr>
        </p:nvSpPr>
        <p:spPr>
          <a:xfrm>
            <a:off x="446088" y="485775"/>
            <a:ext cx="8229600" cy="350838"/>
          </a:xfrm>
        </p:spPr>
        <p:txBody>
          <a:bodyPr anchor="b"/>
          <a:lstStyle/>
          <a:p>
            <a:pPr eaLnBrk="1" hangingPunct="1"/>
            <a:r>
              <a:rPr lang="zh-CN" altLang="en-US"/>
              <a:t>子网掩码是一个重要属性</a:t>
            </a:r>
          </a:p>
        </p:txBody>
      </p:sp>
      <p:sp>
        <p:nvSpPr>
          <p:cNvPr id="25603" name="Rectangle 3">
            <a:extLst>
              <a:ext uri="{FF2B5EF4-FFF2-40B4-BE49-F238E27FC236}">
                <a16:creationId xmlns:a16="http://schemas.microsoft.com/office/drawing/2014/main" id="{1F107752-0929-4A98-B742-6B5671DD7ED4}"/>
              </a:ext>
            </a:extLst>
          </p:cNvPr>
          <p:cNvSpPr>
            <a:spLocks noGrp="1" noChangeArrowheads="1"/>
          </p:cNvSpPr>
          <p:nvPr>
            <p:ph type="body" idx="4294967295"/>
          </p:nvPr>
        </p:nvSpPr>
        <p:spPr>
          <a:xfrm>
            <a:off x="323850" y="908050"/>
            <a:ext cx="7991475" cy="4608513"/>
          </a:xfrm>
        </p:spPr>
        <p:txBody>
          <a:bodyPr/>
          <a:lstStyle/>
          <a:p>
            <a:pPr algn="just" eaLnBrk="1" hangingPunct="1">
              <a:lnSpc>
                <a:spcPct val="150000"/>
              </a:lnSpc>
              <a:buFont typeface="Wingdings" panose="05000000000000000000" pitchFamily="2" charset="2"/>
              <a:buNone/>
            </a:pPr>
            <a:r>
              <a:rPr lang="zh-CN" altLang="en-US" sz="1800" b="0" dirty="0"/>
              <a:t>子网掩码是一个网络或一个子网的重要属性。</a:t>
            </a:r>
          </a:p>
          <a:p>
            <a:pPr algn="just" eaLnBrk="1" hangingPunct="1">
              <a:lnSpc>
                <a:spcPct val="150000"/>
              </a:lnSpc>
              <a:buFont typeface="Wingdings" panose="05000000000000000000" pitchFamily="2" charset="2"/>
              <a:buNone/>
            </a:pPr>
            <a:r>
              <a:rPr lang="zh-CN" altLang="en-US" sz="1800" b="0" dirty="0"/>
              <a:t>路由器在和相邻路由器交换路由信息时，必须把自己所在网络（或子网）的子网掩码告诉相邻路由器。</a:t>
            </a:r>
          </a:p>
          <a:p>
            <a:pPr algn="just" eaLnBrk="1" hangingPunct="1">
              <a:lnSpc>
                <a:spcPct val="150000"/>
              </a:lnSpc>
              <a:buFont typeface="Wingdings" panose="05000000000000000000" pitchFamily="2" charset="2"/>
              <a:buNone/>
            </a:pPr>
            <a:r>
              <a:rPr lang="zh-CN" altLang="en-US" sz="1800" b="0" dirty="0"/>
              <a:t>路由器的路由表中的每一个项目，除了要给出目的网络地址外，还必须同时给出该网络的子网掩码。</a:t>
            </a:r>
          </a:p>
          <a:p>
            <a:pPr algn="just" eaLnBrk="1" hangingPunct="1">
              <a:lnSpc>
                <a:spcPct val="150000"/>
              </a:lnSpc>
              <a:buFont typeface="Wingdings" panose="05000000000000000000" pitchFamily="2" charset="2"/>
              <a:buNone/>
            </a:pPr>
            <a:r>
              <a:rPr lang="zh-CN" altLang="en-US" sz="1800" b="0" dirty="0"/>
              <a:t>若一个路由器连接在两个子网上就拥有两个网络地址和两个子网掩码。</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reeform 57">
            <a:extLst>
              <a:ext uri="{FF2B5EF4-FFF2-40B4-BE49-F238E27FC236}">
                <a16:creationId xmlns:a16="http://schemas.microsoft.com/office/drawing/2014/main" id="{192F9E69-BF50-43F5-801A-2B627BB74F5A}"/>
              </a:ext>
            </a:extLst>
          </p:cNvPr>
          <p:cNvSpPr>
            <a:spLocks/>
          </p:cNvSpPr>
          <p:nvPr/>
        </p:nvSpPr>
        <p:spPr bwMode="auto">
          <a:xfrm>
            <a:off x="6102350" y="2132013"/>
            <a:ext cx="1223963" cy="306387"/>
          </a:xfrm>
          <a:custGeom>
            <a:avLst/>
            <a:gdLst>
              <a:gd name="T0" fmla="*/ 2147483646 w 771"/>
              <a:gd name="T1" fmla="*/ 0 h 181"/>
              <a:gd name="T2" fmla="*/ 2147483646 w 771"/>
              <a:gd name="T3" fmla="*/ 0 h 181"/>
              <a:gd name="T4" fmla="*/ 2147483646 w 771"/>
              <a:gd name="T5" fmla="*/ 2147483646 h 181"/>
              <a:gd name="T6" fmla="*/ 0 w 771"/>
              <a:gd name="T7" fmla="*/ 2147483646 h 181"/>
              <a:gd name="T8" fmla="*/ 2147483646 w 771"/>
              <a:gd name="T9" fmla="*/ 0 h 181"/>
              <a:gd name="T10" fmla="*/ 0 60000 65536"/>
              <a:gd name="T11" fmla="*/ 0 60000 65536"/>
              <a:gd name="T12" fmla="*/ 0 60000 65536"/>
              <a:gd name="T13" fmla="*/ 0 60000 65536"/>
              <a:gd name="T14" fmla="*/ 0 60000 65536"/>
              <a:gd name="T15" fmla="*/ 0 w 771"/>
              <a:gd name="T16" fmla="*/ 0 h 181"/>
              <a:gd name="T17" fmla="*/ 771 w 771"/>
              <a:gd name="T18" fmla="*/ 181 h 181"/>
            </a:gdLst>
            <a:ahLst/>
            <a:cxnLst>
              <a:cxn ang="T10">
                <a:pos x="T0" y="T1"/>
              </a:cxn>
              <a:cxn ang="T11">
                <a:pos x="T2" y="T3"/>
              </a:cxn>
              <a:cxn ang="T12">
                <a:pos x="T4" y="T5"/>
              </a:cxn>
              <a:cxn ang="T13">
                <a:pos x="T6" y="T7"/>
              </a:cxn>
              <a:cxn ang="T14">
                <a:pos x="T8" y="T9"/>
              </a:cxn>
            </a:cxnLst>
            <a:rect l="T15" t="T16" r="T17" b="T18"/>
            <a:pathLst>
              <a:path w="771" h="181">
                <a:moveTo>
                  <a:pt x="181" y="0"/>
                </a:moveTo>
                <a:lnTo>
                  <a:pt x="589" y="0"/>
                </a:lnTo>
                <a:lnTo>
                  <a:pt x="771" y="181"/>
                </a:lnTo>
                <a:lnTo>
                  <a:pt x="0" y="181"/>
                </a:lnTo>
                <a:lnTo>
                  <a:pt x="181" y="0"/>
                </a:lnTo>
                <a:close/>
              </a:path>
            </a:pathLst>
          </a:custGeom>
          <a:solidFill>
            <a:srgbClr val="66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67" name="Rectangle 43">
            <a:extLst>
              <a:ext uri="{FF2B5EF4-FFF2-40B4-BE49-F238E27FC236}">
                <a16:creationId xmlns:a16="http://schemas.microsoft.com/office/drawing/2014/main" id="{0D4248EE-BE15-45DE-BDAC-8F0D1D696F0C}"/>
              </a:ext>
            </a:extLst>
          </p:cNvPr>
          <p:cNvSpPr>
            <a:spLocks noChangeArrowheads="1"/>
          </p:cNvSpPr>
          <p:nvPr/>
        </p:nvSpPr>
        <p:spPr bwMode="auto">
          <a:xfrm>
            <a:off x="3527425" y="3798888"/>
            <a:ext cx="2916238" cy="344487"/>
          </a:xfrm>
          <a:prstGeom prst="rect">
            <a:avLst/>
          </a:prstGeom>
          <a:solidFill>
            <a:srgbClr val="FF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668" name="Text Box 49">
            <a:extLst>
              <a:ext uri="{FF2B5EF4-FFF2-40B4-BE49-F238E27FC236}">
                <a16:creationId xmlns:a16="http://schemas.microsoft.com/office/drawing/2014/main" id="{5105F484-F486-4301-81AB-6AD7C2984352}"/>
              </a:ext>
            </a:extLst>
          </p:cNvPr>
          <p:cNvSpPr txBox="1">
            <a:spLocks noChangeArrowheads="1"/>
          </p:cNvSpPr>
          <p:nvPr/>
        </p:nvSpPr>
        <p:spPr bwMode="auto">
          <a:xfrm>
            <a:off x="4013200" y="3810000"/>
            <a:ext cx="343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141       .        14            . 0 1 </a:t>
            </a:r>
            <a:r>
              <a:rPr kumimoji="1" lang="en-US" altLang="zh-CN" b="0">
                <a:solidFill>
                  <a:schemeClr val="folHlink"/>
                </a:solidFill>
                <a:latin typeface="Times New Roman" panose="02020603050405020304" pitchFamily="18" charset="0"/>
                <a:ea typeface="宋体" panose="02010600030101010101" pitchFamily="2" charset="-122"/>
              </a:rPr>
              <a:t>0 0 0 0 0 0 </a:t>
            </a:r>
            <a:endParaRPr kumimoji="1" lang="en-US" altLang="zh-CN">
              <a:solidFill>
                <a:schemeClr val="folHlink"/>
              </a:solidFill>
              <a:latin typeface="Times New Roman" panose="02020603050405020304" pitchFamily="18" charset="0"/>
              <a:ea typeface="宋体" panose="02010600030101010101" pitchFamily="2" charset="-122"/>
            </a:endParaRPr>
          </a:p>
        </p:txBody>
      </p:sp>
      <p:sp>
        <p:nvSpPr>
          <p:cNvPr id="113669" name="Rectangle 36">
            <a:extLst>
              <a:ext uri="{FF2B5EF4-FFF2-40B4-BE49-F238E27FC236}">
                <a16:creationId xmlns:a16="http://schemas.microsoft.com/office/drawing/2014/main" id="{DA3F0F8B-5486-4297-8C74-34E9F958BF6A}"/>
              </a:ext>
            </a:extLst>
          </p:cNvPr>
          <p:cNvSpPr>
            <a:spLocks noChangeArrowheads="1"/>
          </p:cNvSpPr>
          <p:nvPr/>
        </p:nvSpPr>
        <p:spPr bwMode="auto">
          <a:xfrm>
            <a:off x="3519488" y="3084513"/>
            <a:ext cx="2870200" cy="342900"/>
          </a:xfrm>
          <a:prstGeom prst="rect">
            <a:avLst/>
          </a:prstGeom>
          <a:solidFill>
            <a:srgbClr val="FF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670" name="Rectangle 41">
            <a:extLst>
              <a:ext uri="{FF2B5EF4-FFF2-40B4-BE49-F238E27FC236}">
                <a16:creationId xmlns:a16="http://schemas.microsoft.com/office/drawing/2014/main" id="{3C78C1C5-775E-47D8-B44D-D44F6C6B9F56}"/>
              </a:ext>
            </a:extLst>
          </p:cNvPr>
          <p:cNvSpPr>
            <a:spLocks noChangeArrowheads="1"/>
          </p:cNvSpPr>
          <p:nvPr/>
        </p:nvSpPr>
        <p:spPr bwMode="auto">
          <a:xfrm>
            <a:off x="3495675" y="3068638"/>
            <a:ext cx="3876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Times New Roman" panose="02020603050405020304" pitchFamily="18" charset="0"/>
                <a:ea typeface="宋体" panose="02010600030101010101" pitchFamily="2" charset="-122"/>
              </a:rPr>
              <a:t>1 1 1 1 1 1 1 1 1 1 1 1 1 1 1 1</a:t>
            </a:r>
            <a:r>
              <a:rPr kumimoji="1" lang="en-US" altLang="zh-CN" sz="1800" b="0">
                <a:solidFill>
                  <a:schemeClr val="folHlink"/>
                </a:solidFill>
                <a:latin typeface="Times New Roman" panose="02020603050405020304" pitchFamily="18" charset="0"/>
                <a:ea typeface="宋体" panose="02010600030101010101" pitchFamily="2" charset="-122"/>
              </a:rPr>
              <a:t>  </a:t>
            </a:r>
            <a:r>
              <a:rPr kumimoji="1" lang="en-US" altLang="zh-CN" sz="800" b="0">
                <a:solidFill>
                  <a:schemeClr val="folHlink"/>
                </a:solidFill>
                <a:latin typeface="Times New Roman" panose="02020603050405020304" pitchFamily="18" charset="0"/>
                <a:ea typeface="宋体" panose="02010600030101010101" pitchFamily="2" charset="-122"/>
              </a:rPr>
              <a:t> </a:t>
            </a:r>
            <a:r>
              <a:rPr kumimoji="1" lang="en-US" altLang="zh-CN" b="0">
                <a:solidFill>
                  <a:schemeClr val="folHlink"/>
                </a:solidFill>
                <a:latin typeface="Times New Roman" panose="02020603050405020304" pitchFamily="18" charset="0"/>
                <a:ea typeface="宋体" panose="02010600030101010101" pitchFamily="2" charset="-122"/>
              </a:rPr>
              <a:t>1 1 0 0 0 0 0 0</a:t>
            </a:r>
          </a:p>
        </p:txBody>
      </p:sp>
      <p:sp>
        <p:nvSpPr>
          <p:cNvPr id="108551" name="Rectangle 2">
            <a:extLst>
              <a:ext uri="{FF2B5EF4-FFF2-40B4-BE49-F238E27FC236}">
                <a16:creationId xmlns:a16="http://schemas.microsoft.com/office/drawing/2014/main" id="{4C95CEBE-B049-461D-8FE3-D3A899057A0D}"/>
              </a:ext>
            </a:extLst>
          </p:cNvPr>
          <p:cNvSpPr>
            <a:spLocks noGrp="1" noChangeArrowheads="1"/>
          </p:cNvSpPr>
          <p:nvPr>
            <p:ph type="title" idx="4294967295"/>
          </p:nvPr>
        </p:nvSpPr>
        <p:spPr>
          <a:xfrm>
            <a:off x="468313" y="476250"/>
            <a:ext cx="8475662" cy="1055688"/>
          </a:xfrm>
          <a:ln>
            <a:solidFill>
              <a:srgbClr val="333399"/>
            </a:solidFill>
            <a:miter lim="800000"/>
            <a:headEnd/>
            <a:tailEnd/>
          </a:ln>
          <a:effectLst>
            <a:outerShdw dist="35921" dir="2700000" algn="ctr" rotWithShape="0">
              <a:schemeClr val="bg2"/>
            </a:outerShdw>
          </a:effectLst>
        </p:spPr>
        <p:txBody>
          <a:bodyPr anchor="b"/>
          <a:lstStyle/>
          <a:p>
            <a:pPr eaLnBrk="1" hangingPunct="1"/>
            <a:r>
              <a:rPr lang="zh-CN" altLang="en-US">
                <a:solidFill>
                  <a:schemeClr val="tx1"/>
                </a:solidFill>
              </a:rPr>
              <a:t>已知 </a:t>
            </a:r>
            <a:r>
              <a:rPr lang="en-US" altLang="zh-CN">
                <a:solidFill>
                  <a:schemeClr val="tx1"/>
                </a:solidFill>
              </a:rPr>
              <a:t>IP </a:t>
            </a:r>
            <a:r>
              <a:rPr lang="zh-CN" altLang="en-US">
                <a:solidFill>
                  <a:schemeClr val="tx1"/>
                </a:solidFill>
              </a:rPr>
              <a:t>地址是 </a:t>
            </a:r>
            <a:r>
              <a:rPr lang="en-US" altLang="zh-CN">
                <a:solidFill>
                  <a:schemeClr val="tx1"/>
                </a:solidFill>
              </a:rPr>
              <a:t>141.14.72.24</a:t>
            </a:r>
            <a:r>
              <a:rPr lang="zh-CN" altLang="en-US">
                <a:solidFill>
                  <a:schemeClr val="tx1"/>
                </a:solidFill>
              </a:rPr>
              <a:t>，子网掩码是 </a:t>
            </a:r>
            <a:r>
              <a:rPr lang="en-US" altLang="zh-CN">
                <a:solidFill>
                  <a:schemeClr val="tx1"/>
                </a:solidFill>
              </a:rPr>
              <a:t>255.255.192.0</a:t>
            </a:r>
            <a:r>
              <a:rPr lang="zh-CN" altLang="en-US">
                <a:solidFill>
                  <a:schemeClr val="tx1"/>
                </a:solidFill>
              </a:rPr>
              <a:t>。试求网络地址。</a:t>
            </a:r>
            <a:r>
              <a:rPr lang="zh-CN" altLang="en-US"/>
              <a:t> </a:t>
            </a:r>
          </a:p>
        </p:txBody>
      </p:sp>
      <p:sp>
        <p:nvSpPr>
          <p:cNvPr id="113672" name="Rectangle 33">
            <a:extLst>
              <a:ext uri="{FF2B5EF4-FFF2-40B4-BE49-F238E27FC236}">
                <a16:creationId xmlns:a16="http://schemas.microsoft.com/office/drawing/2014/main" id="{4732DD93-8445-4FA7-89A0-81B806206698}"/>
              </a:ext>
            </a:extLst>
          </p:cNvPr>
          <p:cNvSpPr>
            <a:spLocks noChangeArrowheads="1"/>
          </p:cNvSpPr>
          <p:nvPr/>
        </p:nvSpPr>
        <p:spPr bwMode="auto">
          <a:xfrm>
            <a:off x="3513138" y="1785938"/>
            <a:ext cx="5137150"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673" name="Rectangle 34">
            <a:extLst>
              <a:ext uri="{FF2B5EF4-FFF2-40B4-BE49-F238E27FC236}">
                <a16:creationId xmlns:a16="http://schemas.microsoft.com/office/drawing/2014/main" id="{FE118068-F146-4103-8EE4-7600C5FF6B52}"/>
              </a:ext>
            </a:extLst>
          </p:cNvPr>
          <p:cNvSpPr>
            <a:spLocks noChangeArrowheads="1"/>
          </p:cNvSpPr>
          <p:nvPr/>
        </p:nvSpPr>
        <p:spPr bwMode="auto">
          <a:xfrm>
            <a:off x="495300" y="1795463"/>
            <a:ext cx="2825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Arial" panose="020B0604020202020204" pitchFamily="34" charset="0"/>
              </a:rPr>
              <a:t>(a) </a:t>
            </a:r>
            <a:r>
              <a:rPr kumimoji="1" lang="zh-CN" altLang="en-US" b="0">
                <a:solidFill>
                  <a:schemeClr val="folHlink"/>
                </a:solidFill>
                <a:latin typeface="Arial" panose="020B0604020202020204" pitchFamily="34" charset="0"/>
              </a:rPr>
              <a:t>点分十进制表示的 </a:t>
            </a:r>
            <a:r>
              <a:rPr kumimoji="1" lang="en-US" altLang="zh-CN" b="0">
                <a:solidFill>
                  <a:schemeClr val="folHlink"/>
                </a:solidFill>
                <a:latin typeface="Arial" panose="020B0604020202020204" pitchFamily="34" charset="0"/>
              </a:rPr>
              <a:t>IP </a:t>
            </a:r>
            <a:r>
              <a:rPr kumimoji="1" lang="zh-CN" altLang="en-US" b="0">
                <a:solidFill>
                  <a:schemeClr val="folHlink"/>
                </a:solidFill>
                <a:latin typeface="Arial" panose="020B0604020202020204" pitchFamily="34" charset="0"/>
              </a:rPr>
              <a:t>地址</a:t>
            </a:r>
          </a:p>
        </p:txBody>
      </p:sp>
      <p:sp>
        <p:nvSpPr>
          <p:cNvPr id="113674" name="Rectangle 35">
            <a:extLst>
              <a:ext uri="{FF2B5EF4-FFF2-40B4-BE49-F238E27FC236}">
                <a16:creationId xmlns:a16="http://schemas.microsoft.com/office/drawing/2014/main" id="{E980088C-A70F-466A-8DED-CEDA3EC1FF39}"/>
              </a:ext>
            </a:extLst>
          </p:cNvPr>
          <p:cNvSpPr>
            <a:spLocks noChangeArrowheads="1"/>
          </p:cNvSpPr>
          <p:nvPr/>
        </p:nvSpPr>
        <p:spPr bwMode="auto">
          <a:xfrm>
            <a:off x="3513138" y="4508500"/>
            <a:ext cx="5137150" cy="360363"/>
          </a:xfrm>
          <a:prstGeom prst="rect">
            <a:avLst/>
          </a:prstGeom>
          <a:solidFill>
            <a:srgbClr val="CCE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675" name="Rectangle 37">
            <a:extLst>
              <a:ext uri="{FF2B5EF4-FFF2-40B4-BE49-F238E27FC236}">
                <a16:creationId xmlns:a16="http://schemas.microsoft.com/office/drawing/2014/main" id="{1F1EA149-1A4F-49FE-8CD4-2809BEDEFB4E}"/>
              </a:ext>
            </a:extLst>
          </p:cNvPr>
          <p:cNvSpPr>
            <a:spLocks noChangeArrowheads="1"/>
          </p:cNvSpPr>
          <p:nvPr/>
        </p:nvSpPr>
        <p:spPr bwMode="auto">
          <a:xfrm>
            <a:off x="495300" y="3068638"/>
            <a:ext cx="2847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Arial" panose="020B0604020202020204" pitchFamily="34" charset="0"/>
              </a:rPr>
              <a:t>(c) </a:t>
            </a:r>
            <a:r>
              <a:rPr kumimoji="1" lang="zh-CN" altLang="en-US" b="0">
                <a:solidFill>
                  <a:schemeClr val="folHlink"/>
                </a:solidFill>
                <a:latin typeface="Arial" panose="020B0604020202020204" pitchFamily="34" charset="0"/>
              </a:rPr>
              <a:t>子网掩码是 </a:t>
            </a:r>
            <a:r>
              <a:rPr kumimoji="1" lang="en-US" altLang="zh-CN" b="0">
                <a:solidFill>
                  <a:schemeClr val="folHlink"/>
                </a:solidFill>
                <a:latin typeface="Arial" panose="020B0604020202020204" pitchFamily="34" charset="0"/>
              </a:rPr>
              <a:t>255.255.192.0</a:t>
            </a:r>
          </a:p>
        </p:txBody>
      </p:sp>
      <p:sp>
        <p:nvSpPr>
          <p:cNvPr id="113676" name="Line 38">
            <a:extLst>
              <a:ext uri="{FF2B5EF4-FFF2-40B4-BE49-F238E27FC236}">
                <a16:creationId xmlns:a16="http://schemas.microsoft.com/office/drawing/2014/main" id="{759513B5-464B-40C7-BC2F-6C864F9C0FF8}"/>
              </a:ext>
            </a:extLst>
          </p:cNvPr>
          <p:cNvSpPr>
            <a:spLocks noChangeShapeType="1"/>
          </p:cNvSpPr>
          <p:nvPr/>
        </p:nvSpPr>
        <p:spPr bwMode="auto">
          <a:xfrm>
            <a:off x="6051550" y="3081338"/>
            <a:ext cx="0" cy="352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7" name="Line 39">
            <a:extLst>
              <a:ext uri="{FF2B5EF4-FFF2-40B4-BE49-F238E27FC236}">
                <a16:creationId xmlns:a16="http://schemas.microsoft.com/office/drawing/2014/main" id="{BCC45998-EDDC-43FF-A6EE-CBCB8CB717A1}"/>
              </a:ext>
            </a:extLst>
          </p:cNvPr>
          <p:cNvSpPr>
            <a:spLocks noChangeShapeType="1"/>
          </p:cNvSpPr>
          <p:nvPr/>
        </p:nvSpPr>
        <p:spPr bwMode="auto">
          <a:xfrm>
            <a:off x="7351713" y="3071813"/>
            <a:ext cx="0" cy="3571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Rectangle 40">
            <a:extLst>
              <a:ext uri="{FF2B5EF4-FFF2-40B4-BE49-F238E27FC236}">
                <a16:creationId xmlns:a16="http://schemas.microsoft.com/office/drawing/2014/main" id="{C26F01A3-1D30-4853-B5D5-EA901DAD4B61}"/>
              </a:ext>
            </a:extLst>
          </p:cNvPr>
          <p:cNvSpPr>
            <a:spLocks noChangeArrowheads="1"/>
          </p:cNvSpPr>
          <p:nvPr/>
        </p:nvSpPr>
        <p:spPr bwMode="auto">
          <a:xfrm>
            <a:off x="3513138" y="3074988"/>
            <a:ext cx="5137150"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679" name="Rectangle 42">
            <a:extLst>
              <a:ext uri="{FF2B5EF4-FFF2-40B4-BE49-F238E27FC236}">
                <a16:creationId xmlns:a16="http://schemas.microsoft.com/office/drawing/2014/main" id="{C9F60EBE-260D-48C0-848D-3164F6DBE639}"/>
              </a:ext>
            </a:extLst>
          </p:cNvPr>
          <p:cNvSpPr>
            <a:spLocks noChangeArrowheads="1"/>
          </p:cNvSpPr>
          <p:nvPr/>
        </p:nvSpPr>
        <p:spPr bwMode="auto">
          <a:xfrm>
            <a:off x="7326313" y="3098800"/>
            <a:ext cx="1349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Times New Roman" panose="02020603050405020304" pitchFamily="18" charset="0"/>
                <a:ea typeface="宋体" panose="02010600030101010101" pitchFamily="2" charset="-122"/>
              </a:rPr>
              <a:t>0 0 0 0 0 0 0 0</a:t>
            </a:r>
          </a:p>
        </p:txBody>
      </p:sp>
      <p:sp>
        <p:nvSpPr>
          <p:cNvPr id="113680" name="Rectangle 44">
            <a:extLst>
              <a:ext uri="{FF2B5EF4-FFF2-40B4-BE49-F238E27FC236}">
                <a16:creationId xmlns:a16="http://schemas.microsoft.com/office/drawing/2014/main" id="{FC6D6D6C-1895-42D9-A5A3-BF2874A601B8}"/>
              </a:ext>
            </a:extLst>
          </p:cNvPr>
          <p:cNvSpPr>
            <a:spLocks noChangeArrowheads="1"/>
          </p:cNvSpPr>
          <p:nvPr/>
        </p:nvSpPr>
        <p:spPr bwMode="auto">
          <a:xfrm>
            <a:off x="3522663" y="3789363"/>
            <a:ext cx="5137150"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681" name="Text Box 45">
            <a:extLst>
              <a:ext uri="{FF2B5EF4-FFF2-40B4-BE49-F238E27FC236}">
                <a16:creationId xmlns:a16="http://schemas.microsoft.com/office/drawing/2014/main" id="{6DF1AA4D-33BC-4FBE-8F05-022FC6C0CEFB}"/>
              </a:ext>
            </a:extLst>
          </p:cNvPr>
          <p:cNvSpPr txBox="1">
            <a:spLocks noChangeArrowheads="1"/>
          </p:cNvSpPr>
          <p:nvPr/>
        </p:nvSpPr>
        <p:spPr bwMode="auto">
          <a:xfrm>
            <a:off x="4013200" y="1795463"/>
            <a:ext cx="216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141       .        14            .</a:t>
            </a:r>
          </a:p>
        </p:txBody>
      </p:sp>
      <p:sp>
        <p:nvSpPr>
          <p:cNvPr id="113682" name="Text Box 46">
            <a:extLst>
              <a:ext uri="{FF2B5EF4-FFF2-40B4-BE49-F238E27FC236}">
                <a16:creationId xmlns:a16="http://schemas.microsoft.com/office/drawing/2014/main" id="{9ABCD878-A0C7-400A-8806-FA286A69202E}"/>
              </a:ext>
            </a:extLst>
          </p:cNvPr>
          <p:cNvSpPr txBox="1">
            <a:spLocks noChangeArrowheads="1"/>
          </p:cNvSpPr>
          <p:nvPr/>
        </p:nvSpPr>
        <p:spPr bwMode="auto">
          <a:xfrm>
            <a:off x="6462713" y="1795463"/>
            <a:ext cx="170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 72          .          24</a:t>
            </a:r>
          </a:p>
        </p:txBody>
      </p:sp>
      <p:sp>
        <p:nvSpPr>
          <p:cNvPr id="113683" name="Text Box 47">
            <a:extLst>
              <a:ext uri="{FF2B5EF4-FFF2-40B4-BE49-F238E27FC236}">
                <a16:creationId xmlns:a16="http://schemas.microsoft.com/office/drawing/2014/main" id="{FC8AA7D2-959A-49D4-981A-2501491D7605}"/>
              </a:ext>
            </a:extLst>
          </p:cNvPr>
          <p:cNvSpPr txBox="1">
            <a:spLocks noChangeArrowheads="1"/>
          </p:cNvSpPr>
          <p:nvPr/>
        </p:nvSpPr>
        <p:spPr bwMode="auto">
          <a:xfrm>
            <a:off x="4013200" y="4529138"/>
            <a:ext cx="216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141       .        14            .</a:t>
            </a:r>
          </a:p>
        </p:txBody>
      </p:sp>
      <p:sp>
        <p:nvSpPr>
          <p:cNvPr id="113684" name="Text Box 48">
            <a:extLst>
              <a:ext uri="{FF2B5EF4-FFF2-40B4-BE49-F238E27FC236}">
                <a16:creationId xmlns:a16="http://schemas.microsoft.com/office/drawing/2014/main" id="{FBE42015-5111-4056-8162-926779BD63E7}"/>
              </a:ext>
            </a:extLst>
          </p:cNvPr>
          <p:cNvSpPr txBox="1">
            <a:spLocks noChangeArrowheads="1"/>
          </p:cNvSpPr>
          <p:nvPr/>
        </p:nvSpPr>
        <p:spPr bwMode="auto">
          <a:xfrm>
            <a:off x="6516688" y="4529138"/>
            <a:ext cx="165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64          .            </a:t>
            </a:r>
            <a:r>
              <a:rPr kumimoji="1" lang="en-US" altLang="zh-CN" b="0">
                <a:solidFill>
                  <a:schemeClr val="folHlink"/>
                </a:solidFill>
                <a:latin typeface="Times New Roman" panose="02020603050405020304" pitchFamily="18" charset="0"/>
                <a:ea typeface="宋体" panose="02010600030101010101" pitchFamily="2" charset="-122"/>
              </a:rPr>
              <a:t>0</a:t>
            </a:r>
          </a:p>
        </p:txBody>
      </p:sp>
      <p:sp>
        <p:nvSpPr>
          <p:cNvPr id="113685" name="Text Box 50">
            <a:extLst>
              <a:ext uri="{FF2B5EF4-FFF2-40B4-BE49-F238E27FC236}">
                <a16:creationId xmlns:a16="http://schemas.microsoft.com/office/drawing/2014/main" id="{266B3373-68B0-47C8-B2B5-B4A303604FEA}"/>
              </a:ext>
            </a:extLst>
          </p:cNvPr>
          <p:cNvSpPr txBox="1">
            <a:spLocks noChangeArrowheads="1"/>
          </p:cNvSpPr>
          <p:nvPr/>
        </p:nvSpPr>
        <p:spPr bwMode="auto">
          <a:xfrm>
            <a:off x="7277100" y="381000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           </a:t>
            </a:r>
            <a:r>
              <a:rPr kumimoji="1" lang="en-US" altLang="zh-CN" b="0">
                <a:solidFill>
                  <a:schemeClr val="folHlink"/>
                </a:solidFill>
                <a:latin typeface="Times New Roman" panose="02020603050405020304" pitchFamily="18" charset="0"/>
                <a:ea typeface="宋体" panose="02010600030101010101" pitchFamily="2" charset="-122"/>
              </a:rPr>
              <a:t>0</a:t>
            </a:r>
          </a:p>
        </p:txBody>
      </p:sp>
      <p:sp>
        <p:nvSpPr>
          <p:cNvPr id="113686" name="Line 51">
            <a:extLst>
              <a:ext uri="{FF2B5EF4-FFF2-40B4-BE49-F238E27FC236}">
                <a16:creationId xmlns:a16="http://schemas.microsoft.com/office/drawing/2014/main" id="{D88D91A4-079E-4622-8CC4-4198069D6179}"/>
              </a:ext>
            </a:extLst>
          </p:cNvPr>
          <p:cNvSpPr>
            <a:spLocks noChangeShapeType="1"/>
          </p:cNvSpPr>
          <p:nvPr/>
        </p:nvSpPr>
        <p:spPr bwMode="auto">
          <a:xfrm>
            <a:off x="4805363" y="3071813"/>
            <a:ext cx="0" cy="352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7" name="Rectangle 52">
            <a:extLst>
              <a:ext uri="{FF2B5EF4-FFF2-40B4-BE49-F238E27FC236}">
                <a16:creationId xmlns:a16="http://schemas.microsoft.com/office/drawing/2014/main" id="{9DF8F155-B1A0-4595-8B13-8F03200879A5}"/>
              </a:ext>
            </a:extLst>
          </p:cNvPr>
          <p:cNvSpPr>
            <a:spLocks noChangeArrowheads="1"/>
          </p:cNvSpPr>
          <p:nvPr/>
        </p:nvSpPr>
        <p:spPr bwMode="auto">
          <a:xfrm>
            <a:off x="6029325" y="2433638"/>
            <a:ext cx="1349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Times New Roman" panose="02020603050405020304" pitchFamily="18" charset="0"/>
                <a:ea typeface="宋体" panose="02010600030101010101" pitchFamily="2" charset="-122"/>
              </a:rPr>
              <a:t>0 1 0 0 1 0 0 0</a:t>
            </a:r>
          </a:p>
        </p:txBody>
      </p:sp>
      <p:sp>
        <p:nvSpPr>
          <p:cNvPr id="113688" name="Rectangle 53">
            <a:extLst>
              <a:ext uri="{FF2B5EF4-FFF2-40B4-BE49-F238E27FC236}">
                <a16:creationId xmlns:a16="http://schemas.microsoft.com/office/drawing/2014/main" id="{392BD3BD-CDA1-42B3-AFC4-C99ECD08CAC5}"/>
              </a:ext>
            </a:extLst>
          </p:cNvPr>
          <p:cNvSpPr>
            <a:spLocks noChangeArrowheads="1"/>
          </p:cNvSpPr>
          <p:nvPr/>
        </p:nvSpPr>
        <p:spPr bwMode="auto">
          <a:xfrm>
            <a:off x="3509963" y="2419350"/>
            <a:ext cx="5137150"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689" name="Text Box 54">
            <a:extLst>
              <a:ext uri="{FF2B5EF4-FFF2-40B4-BE49-F238E27FC236}">
                <a16:creationId xmlns:a16="http://schemas.microsoft.com/office/drawing/2014/main" id="{A659F924-A9E4-4726-86DF-692C826ACB3A}"/>
              </a:ext>
            </a:extLst>
          </p:cNvPr>
          <p:cNvSpPr txBox="1">
            <a:spLocks noChangeArrowheads="1"/>
          </p:cNvSpPr>
          <p:nvPr/>
        </p:nvSpPr>
        <p:spPr bwMode="auto">
          <a:xfrm>
            <a:off x="4013200" y="2430463"/>
            <a:ext cx="216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141       .        14            .</a:t>
            </a:r>
          </a:p>
        </p:txBody>
      </p:sp>
      <p:sp>
        <p:nvSpPr>
          <p:cNvPr id="113690" name="Text Box 55">
            <a:extLst>
              <a:ext uri="{FF2B5EF4-FFF2-40B4-BE49-F238E27FC236}">
                <a16:creationId xmlns:a16="http://schemas.microsoft.com/office/drawing/2014/main" id="{B10C13FA-B9E9-455A-A8A8-825E29BB15A0}"/>
              </a:ext>
            </a:extLst>
          </p:cNvPr>
          <p:cNvSpPr txBox="1">
            <a:spLocks noChangeArrowheads="1"/>
          </p:cNvSpPr>
          <p:nvPr/>
        </p:nvSpPr>
        <p:spPr bwMode="auto">
          <a:xfrm>
            <a:off x="7254875" y="2430463"/>
            <a:ext cx="946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          24</a:t>
            </a:r>
          </a:p>
        </p:txBody>
      </p:sp>
      <p:sp>
        <p:nvSpPr>
          <p:cNvPr id="113691" name="Rectangle 56">
            <a:extLst>
              <a:ext uri="{FF2B5EF4-FFF2-40B4-BE49-F238E27FC236}">
                <a16:creationId xmlns:a16="http://schemas.microsoft.com/office/drawing/2014/main" id="{2356F360-2087-4171-9A7A-6B6BC60BA283}"/>
              </a:ext>
            </a:extLst>
          </p:cNvPr>
          <p:cNvSpPr>
            <a:spLocks noChangeArrowheads="1"/>
          </p:cNvSpPr>
          <p:nvPr/>
        </p:nvSpPr>
        <p:spPr bwMode="auto">
          <a:xfrm>
            <a:off x="6389688" y="1795463"/>
            <a:ext cx="647700" cy="360362"/>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692" name="Rectangle 58">
            <a:extLst>
              <a:ext uri="{FF2B5EF4-FFF2-40B4-BE49-F238E27FC236}">
                <a16:creationId xmlns:a16="http://schemas.microsoft.com/office/drawing/2014/main" id="{8F524253-4845-48E0-B17A-5E8062609FA2}"/>
              </a:ext>
            </a:extLst>
          </p:cNvPr>
          <p:cNvSpPr>
            <a:spLocks noChangeArrowheads="1"/>
          </p:cNvSpPr>
          <p:nvPr/>
        </p:nvSpPr>
        <p:spPr bwMode="auto">
          <a:xfrm>
            <a:off x="495300" y="2419350"/>
            <a:ext cx="2995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Arial" panose="020B0604020202020204" pitchFamily="34" charset="0"/>
              </a:rPr>
              <a:t>(b) IP </a:t>
            </a:r>
            <a:r>
              <a:rPr kumimoji="1" lang="zh-CN" altLang="en-US" b="0">
                <a:solidFill>
                  <a:schemeClr val="folHlink"/>
                </a:solidFill>
                <a:latin typeface="Arial" panose="020B0604020202020204" pitchFamily="34" charset="0"/>
              </a:rPr>
              <a:t>地址的第 </a:t>
            </a:r>
            <a:r>
              <a:rPr kumimoji="1" lang="en-US" altLang="zh-CN" b="0">
                <a:solidFill>
                  <a:schemeClr val="folHlink"/>
                </a:solidFill>
                <a:latin typeface="Arial" panose="020B0604020202020204" pitchFamily="34" charset="0"/>
              </a:rPr>
              <a:t>3 </a:t>
            </a:r>
            <a:r>
              <a:rPr kumimoji="1" lang="zh-CN" altLang="en-US" b="0">
                <a:solidFill>
                  <a:schemeClr val="folHlink"/>
                </a:solidFill>
                <a:latin typeface="Arial" panose="020B0604020202020204" pitchFamily="34" charset="0"/>
              </a:rPr>
              <a:t>字节是二进制</a:t>
            </a:r>
          </a:p>
        </p:txBody>
      </p:sp>
      <p:sp>
        <p:nvSpPr>
          <p:cNvPr id="113693" name="Rectangle 59">
            <a:extLst>
              <a:ext uri="{FF2B5EF4-FFF2-40B4-BE49-F238E27FC236}">
                <a16:creationId xmlns:a16="http://schemas.microsoft.com/office/drawing/2014/main" id="{625151D5-0A1D-4110-A423-D7F077430FC7}"/>
              </a:ext>
            </a:extLst>
          </p:cNvPr>
          <p:cNvSpPr>
            <a:spLocks noChangeArrowheads="1"/>
          </p:cNvSpPr>
          <p:nvPr/>
        </p:nvSpPr>
        <p:spPr bwMode="auto">
          <a:xfrm>
            <a:off x="495300" y="3787775"/>
            <a:ext cx="2971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Arial" panose="020B0604020202020204" pitchFamily="34" charset="0"/>
              </a:rPr>
              <a:t>(d) IP </a:t>
            </a:r>
            <a:r>
              <a:rPr kumimoji="1" lang="zh-CN" altLang="en-US" b="0">
                <a:solidFill>
                  <a:schemeClr val="folHlink"/>
                </a:solidFill>
                <a:latin typeface="Arial" panose="020B0604020202020204" pitchFamily="34" charset="0"/>
              </a:rPr>
              <a:t>地址与子网掩码逐位相与</a:t>
            </a:r>
          </a:p>
        </p:txBody>
      </p:sp>
      <p:sp>
        <p:nvSpPr>
          <p:cNvPr id="113694" name="Rectangle 60">
            <a:extLst>
              <a:ext uri="{FF2B5EF4-FFF2-40B4-BE49-F238E27FC236}">
                <a16:creationId xmlns:a16="http://schemas.microsoft.com/office/drawing/2014/main" id="{A26346E1-1C91-4951-BC08-B3D9A8A3E11E}"/>
              </a:ext>
            </a:extLst>
          </p:cNvPr>
          <p:cNvSpPr>
            <a:spLocks noChangeArrowheads="1"/>
          </p:cNvSpPr>
          <p:nvPr/>
        </p:nvSpPr>
        <p:spPr bwMode="auto">
          <a:xfrm>
            <a:off x="495300" y="4532313"/>
            <a:ext cx="31289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Arial" panose="020B0604020202020204" pitchFamily="34" charset="0"/>
              </a:rPr>
              <a:t>(e) </a:t>
            </a:r>
            <a:r>
              <a:rPr kumimoji="1" lang="zh-CN" altLang="en-US" b="0">
                <a:solidFill>
                  <a:schemeClr val="folHlink"/>
                </a:solidFill>
                <a:latin typeface="Arial" panose="020B0604020202020204" pitchFamily="34" charset="0"/>
              </a:rPr>
              <a:t>网络地址（点分十进制表示）</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51"/>
                                        </p:tgtEl>
                                        <p:attrNameLst>
                                          <p:attrName>style.visibility</p:attrName>
                                        </p:attrNameLst>
                                      </p:cBhvr>
                                      <p:to>
                                        <p:strVal val="visible"/>
                                      </p:to>
                                    </p:set>
                                    <p:animEffect transition="in" filter="blinds(horizontal)">
                                      <p:cBhvr>
                                        <p:cTn id="7" dur="500"/>
                                        <p:tgtEl>
                                          <p:spTgt spid="108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3666"/>
                                        </p:tgtEl>
                                        <p:attrNameLst>
                                          <p:attrName>style.visibility</p:attrName>
                                        </p:attrNameLst>
                                      </p:cBhvr>
                                      <p:to>
                                        <p:strVal val="visible"/>
                                      </p:to>
                                    </p:set>
                                    <p:animEffect transition="in" filter="blinds(horizontal)">
                                      <p:cBhvr>
                                        <p:cTn id="12" dur="500"/>
                                        <p:tgtEl>
                                          <p:spTgt spid="11366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3667"/>
                                        </p:tgtEl>
                                        <p:attrNameLst>
                                          <p:attrName>style.visibility</p:attrName>
                                        </p:attrNameLst>
                                      </p:cBhvr>
                                      <p:to>
                                        <p:strVal val="visible"/>
                                      </p:to>
                                    </p:set>
                                    <p:animEffect transition="in" filter="blinds(horizontal)">
                                      <p:cBhvr>
                                        <p:cTn id="15" dur="500"/>
                                        <p:tgtEl>
                                          <p:spTgt spid="11366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3668"/>
                                        </p:tgtEl>
                                        <p:attrNameLst>
                                          <p:attrName>style.visibility</p:attrName>
                                        </p:attrNameLst>
                                      </p:cBhvr>
                                      <p:to>
                                        <p:strVal val="visible"/>
                                      </p:to>
                                    </p:set>
                                    <p:animEffect transition="in" filter="blinds(horizontal)">
                                      <p:cBhvr>
                                        <p:cTn id="18" dur="500"/>
                                        <p:tgtEl>
                                          <p:spTgt spid="11366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3669"/>
                                        </p:tgtEl>
                                        <p:attrNameLst>
                                          <p:attrName>style.visibility</p:attrName>
                                        </p:attrNameLst>
                                      </p:cBhvr>
                                      <p:to>
                                        <p:strVal val="visible"/>
                                      </p:to>
                                    </p:set>
                                    <p:animEffect transition="in" filter="blinds(horizontal)">
                                      <p:cBhvr>
                                        <p:cTn id="21" dur="500"/>
                                        <p:tgtEl>
                                          <p:spTgt spid="11366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3670"/>
                                        </p:tgtEl>
                                        <p:attrNameLst>
                                          <p:attrName>style.visibility</p:attrName>
                                        </p:attrNameLst>
                                      </p:cBhvr>
                                      <p:to>
                                        <p:strVal val="visible"/>
                                      </p:to>
                                    </p:set>
                                    <p:animEffect transition="in" filter="blinds(horizontal)">
                                      <p:cBhvr>
                                        <p:cTn id="24" dur="500"/>
                                        <p:tgtEl>
                                          <p:spTgt spid="11367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3672"/>
                                        </p:tgtEl>
                                        <p:attrNameLst>
                                          <p:attrName>style.visibility</p:attrName>
                                        </p:attrNameLst>
                                      </p:cBhvr>
                                      <p:to>
                                        <p:strVal val="visible"/>
                                      </p:to>
                                    </p:set>
                                    <p:animEffect transition="in" filter="blinds(horizontal)">
                                      <p:cBhvr>
                                        <p:cTn id="27" dur="500"/>
                                        <p:tgtEl>
                                          <p:spTgt spid="11367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3673"/>
                                        </p:tgtEl>
                                        <p:attrNameLst>
                                          <p:attrName>style.visibility</p:attrName>
                                        </p:attrNameLst>
                                      </p:cBhvr>
                                      <p:to>
                                        <p:strVal val="visible"/>
                                      </p:to>
                                    </p:set>
                                    <p:animEffect transition="in" filter="blinds(horizontal)">
                                      <p:cBhvr>
                                        <p:cTn id="30" dur="500"/>
                                        <p:tgtEl>
                                          <p:spTgt spid="11367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3674"/>
                                        </p:tgtEl>
                                        <p:attrNameLst>
                                          <p:attrName>style.visibility</p:attrName>
                                        </p:attrNameLst>
                                      </p:cBhvr>
                                      <p:to>
                                        <p:strVal val="visible"/>
                                      </p:to>
                                    </p:set>
                                    <p:animEffect transition="in" filter="blinds(horizontal)">
                                      <p:cBhvr>
                                        <p:cTn id="33" dur="500"/>
                                        <p:tgtEl>
                                          <p:spTgt spid="11367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3675"/>
                                        </p:tgtEl>
                                        <p:attrNameLst>
                                          <p:attrName>style.visibility</p:attrName>
                                        </p:attrNameLst>
                                      </p:cBhvr>
                                      <p:to>
                                        <p:strVal val="visible"/>
                                      </p:to>
                                    </p:set>
                                    <p:animEffect transition="in" filter="blinds(horizontal)">
                                      <p:cBhvr>
                                        <p:cTn id="36" dur="500"/>
                                        <p:tgtEl>
                                          <p:spTgt spid="113675"/>
                                        </p:tgtEl>
                                      </p:cBhvr>
                                    </p:animEffect>
                                  </p:childTnLst>
                                </p:cTn>
                              </p:par>
                              <p:par>
                                <p:cTn id="37" presetID="3" presetClass="entr" presetSubtype="10" fill="hold" nodeType="withEffect">
                                  <p:stCondLst>
                                    <p:cond delay="0"/>
                                  </p:stCondLst>
                                  <p:childTnLst>
                                    <p:set>
                                      <p:cBhvr>
                                        <p:cTn id="38" dur="1" fill="hold">
                                          <p:stCondLst>
                                            <p:cond delay="0"/>
                                          </p:stCondLst>
                                        </p:cTn>
                                        <p:tgtEl>
                                          <p:spTgt spid="113676"/>
                                        </p:tgtEl>
                                        <p:attrNameLst>
                                          <p:attrName>style.visibility</p:attrName>
                                        </p:attrNameLst>
                                      </p:cBhvr>
                                      <p:to>
                                        <p:strVal val="visible"/>
                                      </p:to>
                                    </p:set>
                                    <p:animEffect transition="in" filter="blinds(horizontal)">
                                      <p:cBhvr>
                                        <p:cTn id="39" dur="500"/>
                                        <p:tgtEl>
                                          <p:spTgt spid="113676"/>
                                        </p:tgtEl>
                                      </p:cBhvr>
                                    </p:animEffect>
                                  </p:childTnLst>
                                </p:cTn>
                              </p:par>
                              <p:par>
                                <p:cTn id="40" presetID="3" presetClass="entr" presetSubtype="10" fill="hold" nodeType="withEffect">
                                  <p:stCondLst>
                                    <p:cond delay="0"/>
                                  </p:stCondLst>
                                  <p:childTnLst>
                                    <p:set>
                                      <p:cBhvr>
                                        <p:cTn id="41" dur="1" fill="hold">
                                          <p:stCondLst>
                                            <p:cond delay="0"/>
                                          </p:stCondLst>
                                        </p:cTn>
                                        <p:tgtEl>
                                          <p:spTgt spid="113677"/>
                                        </p:tgtEl>
                                        <p:attrNameLst>
                                          <p:attrName>style.visibility</p:attrName>
                                        </p:attrNameLst>
                                      </p:cBhvr>
                                      <p:to>
                                        <p:strVal val="visible"/>
                                      </p:to>
                                    </p:set>
                                    <p:animEffect transition="in" filter="blinds(horizontal)">
                                      <p:cBhvr>
                                        <p:cTn id="42" dur="500"/>
                                        <p:tgtEl>
                                          <p:spTgt spid="11367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13678"/>
                                        </p:tgtEl>
                                        <p:attrNameLst>
                                          <p:attrName>style.visibility</p:attrName>
                                        </p:attrNameLst>
                                      </p:cBhvr>
                                      <p:to>
                                        <p:strVal val="visible"/>
                                      </p:to>
                                    </p:set>
                                    <p:animEffect transition="in" filter="blinds(horizontal)">
                                      <p:cBhvr>
                                        <p:cTn id="45" dur="500"/>
                                        <p:tgtEl>
                                          <p:spTgt spid="11367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13679"/>
                                        </p:tgtEl>
                                        <p:attrNameLst>
                                          <p:attrName>style.visibility</p:attrName>
                                        </p:attrNameLst>
                                      </p:cBhvr>
                                      <p:to>
                                        <p:strVal val="visible"/>
                                      </p:to>
                                    </p:set>
                                    <p:animEffect transition="in" filter="blinds(horizontal)">
                                      <p:cBhvr>
                                        <p:cTn id="48" dur="500"/>
                                        <p:tgtEl>
                                          <p:spTgt spid="113679"/>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13680"/>
                                        </p:tgtEl>
                                        <p:attrNameLst>
                                          <p:attrName>style.visibility</p:attrName>
                                        </p:attrNameLst>
                                      </p:cBhvr>
                                      <p:to>
                                        <p:strVal val="visible"/>
                                      </p:to>
                                    </p:set>
                                    <p:animEffect transition="in" filter="blinds(horizontal)">
                                      <p:cBhvr>
                                        <p:cTn id="51" dur="500"/>
                                        <p:tgtEl>
                                          <p:spTgt spid="11368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3681"/>
                                        </p:tgtEl>
                                        <p:attrNameLst>
                                          <p:attrName>style.visibility</p:attrName>
                                        </p:attrNameLst>
                                      </p:cBhvr>
                                      <p:to>
                                        <p:strVal val="visible"/>
                                      </p:to>
                                    </p:set>
                                    <p:animEffect transition="in" filter="blinds(horizontal)">
                                      <p:cBhvr>
                                        <p:cTn id="54" dur="500"/>
                                        <p:tgtEl>
                                          <p:spTgt spid="11368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13682"/>
                                        </p:tgtEl>
                                        <p:attrNameLst>
                                          <p:attrName>style.visibility</p:attrName>
                                        </p:attrNameLst>
                                      </p:cBhvr>
                                      <p:to>
                                        <p:strVal val="visible"/>
                                      </p:to>
                                    </p:set>
                                    <p:animEffect transition="in" filter="blinds(horizontal)">
                                      <p:cBhvr>
                                        <p:cTn id="57" dur="500"/>
                                        <p:tgtEl>
                                          <p:spTgt spid="11368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13683"/>
                                        </p:tgtEl>
                                        <p:attrNameLst>
                                          <p:attrName>style.visibility</p:attrName>
                                        </p:attrNameLst>
                                      </p:cBhvr>
                                      <p:to>
                                        <p:strVal val="visible"/>
                                      </p:to>
                                    </p:set>
                                    <p:animEffect transition="in" filter="blinds(horizontal)">
                                      <p:cBhvr>
                                        <p:cTn id="60" dur="500"/>
                                        <p:tgtEl>
                                          <p:spTgt spid="11368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13684"/>
                                        </p:tgtEl>
                                        <p:attrNameLst>
                                          <p:attrName>style.visibility</p:attrName>
                                        </p:attrNameLst>
                                      </p:cBhvr>
                                      <p:to>
                                        <p:strVal val="visible"/>
                                      </p:to>
                                    </p:set>
                                    <p:animEffect transition="in" filter="blinds(horizontal)">
                                      <p:cBhvr>
                                        <p:cTn id="63" dur="500"/>
                                        <p:tgtEl>
                                          <p:spTgt spid="11368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13685"/>
                                        </p:tgtEl>
                                        <p:attrNameLst>
                                          <p:attrName>style.visibility</p:attrName>
                                        </p:attrNameLst>
                                      </p:cBhvr>
                                      <p:to>
                                        <p:strVal val="visible"/>
                                      </p:to>
                                    </p:set>
                                    <p:animEffect transition="in" filter="blinds(horizontal)">
                                      <p:cBhvr>
                                        <p:cTn id="66" dur="500"/>
                                        <p:tgtEl>
                                          <p:spTgt spid="113685"/>
                                        </p:tgtEl>
                                      </p:cBhvr>
                                    </p:animEffect>
                                  </p:childTnLst>
                                </p:cTn>
                              </p:par>
                              <p:par>
                                <p:cTn id="67" presetID="3" presetClass="entr" presetSubtype="10" fill="hold" nodeType="withEffect">
                                  <p:stCondLst>
                                    <p:cond delay="0"/>
                                  </p:stCondLst>
                                  <p:childTnLst>
                                    <p:set>
                                      <p:cBhvr>
                                        <p:cTn id="68" dur="1" fill="hold">
                                          <p:stCondLst>
                                            <p:cond delay="0"/>
                                          </p:stCondLst>
                                        </p:cTn>
                                        <p:tgtEl>
                                          <p:spTgt spid="113686"/>
                                        </p:tgtEl>
                                        <p:attrNameLst>
                                          <p:attrName>style.visibility</p:attrName>
                                        </p:attrNameLst>
                                      </p:cBhvr>
                                      <p:to>
                                        <p:strVal val="visible"/>
                                      </p:to>
                                    </p:set>
                                    <p:animEffect transition="in" filter="blinds(horizontal)">
                                      <p:cBhvr>
                                        <p:cTn id="69" dur="500"/>
                                        <p:tgtEl>
                                          <p:spTgt spid="11368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13687"/>
                                        </p:tgtEl>
                                        <p:attrNameLst>
                                          <p:attrName>style.visibility</p:attrName>
                                        </p:attrNameLst>
                                      </p:cBhvr>
                                      <p:to>
                                        <p:strVal val="visible"/>
                                      </p:to>
                                    </p:set>
                                    <p:animEffect transition="in" filter="blinds(horizontal)">
                                      <p:cBhvr>
                                        <p:cTn id="72" dur="500"/>
                                        <p:tgtEl>
                                          <p:spTgt spid="11368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13688"/>
                                        </p:tgtEl>
                                        <p:attrNameLst>
                                          <p:attrName>style.visibility</p:attrName>
                                        </p:attrNameLst>
                                      </p:cBhvr>
                                      <p:to>
                                        <p:strVal val="visible"/>
                                      </p:to>
                                    </p:set>
                                    <p:animEffect transition="in" filter="blinds(horizontal)">
                                      <p:cBhvr>
                                        <p:cTn id="75" dur="500"/>
                                        <p:tgtEl>
                                          <p:spTgt spid="11368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13689"/>
                                        </p:tgtEl>
                                        <p:attrNameLst>
                                          <p:attrName>style.visibility</p:attrName>
                                        </p:attrNameLst>
                                      </p:cBhvr>
                                      <p:to>
                                        <p:strVal val="visible"/>
                                      </p:to>
                                    </p:set>
                                    <p:animEffect transition="in" filter="blinds(horizontal)">
                                      <p:cBhvr>
                                        <p:cTn id="78" dur="500"/>
                                        <p:tgtEl>
                                          <p:spTgt spid="113689"/>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13690"/>
                                        </p:tgtEl>
                                        <p:attrNameLst>
                                          <p:attrName>style.visibility</p:attrName>
                                        </p:attrNameLst>
                                      </p:cBhvr>
                                      <p:to>
                                        <p:strVal val="visible"/>
                                      </p:to>
                                    </p:set>
                                    <p:animEffect transition="in" filter="blinds(horizontal)">
                                      <p:cBhvr>
                                        <p:cTn id="81" dur="500"/>
                                        <p:tgtEl>
                                          <p:spTgt spid="113690"/>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13691"/>
                                        </p:tgtEl>
                                        <p:attrNameLst>
                                          <p:attrName>style.visibility</p:attrName>
                                        </p:attrNameLst>
                                      </p:cBhvr>
                                      <p:to>
                                        <p:strVal val="visible"/>
                                      </p:to>
                                    </p:set>
                                    <p:animEffect transition="in" filter="blinds(horizontal)">
                                      <p:cBhvr>
                                        <p:cTn id="84" dur="500"/>
                                        <p:tgtEl>
                                          <p:spTgt spid="11369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13692"/>
                                        </p:tgtEl>
                                        <p:attrNameLst>
                                          <p:attrName>style.visibility</p:attrName>
                                        </p:attrNameLst>
                                      </p:cBhvr>
                                      <p:to>
                                        <p:strVal val="visible"/>
                                      </p:to>
                                    </p:set>
                                    <p:animEffect transition="in" filter="blinds(horizontal)">
                                      <p:cBhvr>
                                        <p:cTn id="87" dur="500"/>
                                        <p:tgtEl>
                                          <p:spTgt spid="113692"/>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13693"/>
                                        </p:tgtEl>
                                        <p:attrNameLst>
                                          <p:attrName>style.visibility</p:attrName>
                                        </p:attrNameLst>
                                      </p:cBhvr>
                                      <p:to>
                                        <p:strVal val="visible"/>
                                      </p:to>
                                    </p:set>
                                    <p:animEffect transition="in" filter="blinds(horizontal)">
                                      <p:cBhvr>
                                        <p:cTn id="90" dur="500"/>
                                        <p:tgtEl>
                                          <p:spTgt spid="11369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13694"/>
                                        </p:tgtEl>
                                        <p:attrNameLst>
                                          <p:attrName>style.visibility</p:attrName>
                                        </p:attrNameLst>
                                      </p:cBhvr>
                                      <p:to>
                                        <p:strVal val="visible"/>
                                      </p:to>
                                    </p:set>
                                    <p:animEffect transition="in" filter="blinds(horizontal)">
                                      <p:cBhvr>
                                        <p:cTn id="93" dur="500"/>
                                        <p:tgtEl>
                                          <p:spTgt spid="113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nimBg="1"/>
      <p:bldP spid="113668" grpId="0"/>
      <p:bldP spid="113669" grpId="0" animBg="1"/>
      <p:bldP spid="113670" grpId="0"/>
      <p:bldP spid="108551" grpId="0" animBg="1"/>
      <p:bldP spid="113672" grpId="0" animBg="1"/>
      <p:bldP spid="113673" grpId="0"/>
      <p:bldP spid="113674" grpId="0" animBg="1"/>
      <p:bldP spid="113675" grpId="0"/>
      <p:bldP spid="113678" grpId="0" animBg="1"/>
      <p:bldP spid="113679" grpId="0"/>
      <p:bldP spid="113680" grpId="0" animBg="1"/>
      <p:bldP spid="113681" grpId="0"/>
      <p:bldP spid="113682" grpId="0"/>
      <p:bldP spid="113683" grpId="0"/>
      <p:bldP spid="113684" grpId="0"/>
      <p:bldP spid="113685" grpId="0"/>
      <p:bldP spid="113687" grpId="0"/>
      <p:bldP spid="113688" grpId="0" animBg="1"/>
      <p:bldP spid="113689" grpId="0"/>
      <p:bldP spid="113690" grpId="0"/>
      <p:bldP spid="113691" grpId="0" animBg="1"/>
      <p:bldP spid="113692" grpId="0"/>
      <p:bldP spid="113693" grpId="0"/>
      <p:bldP spid="1136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57A6D21F-C8F6-4F77-829A-C188FD2E750D}"/>
              </a:ext>
            </a:extLst>
          </p:cNvPr>
          <p:cNvSpPr>
            <a:spLocks noChangeArrowheads="1"/>
          </p:cNvSpPr>
          <p:nvPr/>
        </p:nvSpPr>
        <p:spPr bwMode="auto">
          <a:xfrm>
            <a:off x="3527425" y="3713163"/>
            <a:ext cx="3017838" cy="344487"/>
          </a:xfrm>
          <a:prstGeom prst="rect">
            <a:avLst/>
          </a:prstGeom>
          <a:solidFill>
            <a:srgbClr val="FF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4691" name="Text Box 4">
            <a:extLst>
              <a:ext uri="{FF2B5EF4-FFF2-40B4-BE49-F238E27FC236}">
                <a16:creationId xmlns:a16="http://schemas.microsoft.com/office/drawing/2014/main" id="{45701769-8256-4136-A61B-2735DBAF32C0}"/>
              </a:ext>
            </a:extLst>
          </p:cNvPr>
          <p:cNvSpPr txBox="1">
            <a:spLocks noChangeArrowheads="1"/>
          </p:cNvSpPr>
          <p:nvPr/>
        </p:nvSpPr>
        <p:spPr bwMode="auto">
          <a:xfrm>
            <a:off x="4013200" y="3724275"/>
            <a:ext cx="343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141       .        14            . 0 1 0</a:t>
            </a:r>
            <a:r>
              <a:rPr kumimoji="1" lang="en-US" altLang="zh-CN" b="0">
                <a:solidFill>
                  <a:schemeClr val="folHlink"/>
                </a:solidFill>
                <a:latin typeface="Times New Roman" panose="02020603050405020304" pitchFamily="18" charset="0"/>
                <a:ea typeface="宋体" panose="02010600030101010101" pitchFamily="2" charset="-122"/>
              </a:rPr>
              <a:t> 0 0 0 0 0 </a:t>
            </a:r>
            <a:endParaRPr kumimoji="1" lang="en-US" altLang="zh-CN">
              <a:solidFill>
                <a:schemeClr val="folHlink"/>
              </a:solidFill>
              <a:latin typeface="Times New Roman" panose="02020603050405020304" pitchFamily="18" charset="0"/>
              <a:ea typeface="宋体" panose="02010600030101010101" pitchFamily="2" charset="-122"/>
            </a:endParaRPr>
          </a:p>
        </p:txBody>
      </p:sp>
      <p:sp>
        <p:nvSpPr>
          <p:cNvPr id="114692" name="Rectangle 5">
            <a:extLst>
              <a:ext uri="{FF2B5EF4-FFF2-40B4-BE49-F238E27FC236}">
                <a16:creationId xmlns:a16="http://schemas.microsoft.com/office/drawing/2014/main" id="{1CADBA5B-D1D8-4D1A-9E64-59B4446E0548}"/>
              </a:ext>
            </a:extLst>
          </p:cNvPr>
          <p:cNvSpPr>
            <a:spLocks noChangeArrowheads="1"/>
          </p:cNvSpPr>
          <p:nvPr/>
        </p:nvSpPr>
        <p:spPr bwMode="auto">
          <a:xfrm>
            <a:off x="3519488" y="2998788"/>
            <a:ext cx="3022600" cy="342900"/>
          </a:xfrm>
          <a:prstGeom prst="rect">
            <a:avLst/>
          </a:prstGeom>
          <a:solidFill>
            <a:srgbClr val="FF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4693" name="Rectangle 6">
            <a:extLst>
              <a:ext uri="{FF2B5EF4-FFF2-40B4-BE49-F238E27FC236}">
                <a16:creationId xmlns:a16="http://schemas.microsoft.com/office/drawing/2014/main" id="{F0E6FDFD-D8BA-4C5A-BADD-F42999BBC05D}"/>
              </a:ext>
            </a:extLst>
          </p:cNvPr>
          <p:cNvSpPr>
            <a:spLocks noChangeArrowheads="1"/>
          </p:cNvSpPr>
          <p:nvPr/>
        </p:nvSpPr>
        <p:spPr bwMode="auto">
          <a:xfrm>
            <a:off x="3495675" y="2982913"/>
            <a:ext cx="3876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Times New Roman" panose="02020603050405020304" pitchFamily="18" charset="0"/>
                <a:ea typeface="宋体" panose="02010600030101010101" pitchFamily="2" charset="-122"/>
              </a:rPr>
              <a:t>1 1 1 1 1 1 1 1 1 1 1 1 1 1 1 1</a:t>
            </a:r>
            <a:r>
              <a:rPr kumimoji="1" lang="en-US" altLang="zh-CN" sz="1800" b="0">
                <a:solidFill>
                  <a:schemeClr val="folHlink"/>
                </a:solidFill>
                <a:latin typeface="Times New Roman" panose="02020603050405020304" pitchFamily="18" charset="0"/>
                <a:ea typeface="宋体" panose="02010600030101010101" pitchFamily="2" charset="-122"/>
              </a:rPr>
              <a:t>  </a:t>
            </a:r>
            <a:r>
              <a:rPr kumimoji="1" lang="en-US" altLang="zh-CN" sz="800" b="0">
                <a:solidFill>
                  <a:schemeClr val="folHlink"/>
                </a:solidFill>
                <a:latin typeface="Times New Roman" panose="02020603050405020304" pitchFamily="18" charset="0"/>
                <a:ea typeface="宋体" panose="02010600030101010101" pitchFamily="2" charset="-122"/>
              </a:rPr>
              <a:t> </a:t>
            </a:r>
            <a:r>
              <a:rPr kumimoji="1" lang="en-US" altLang="zh-CN" b="0">
                <a:solidFill>
                  <a:schemeClr val="folHlink"/>
                </a:solidFill>
                <a:latin typeface="Times New Roman" panose="02020603050405020304" pitchFamily="18" charset="0"/>
                <a:ea typeface="宋体" panose="02010600030101010101" pitchFamily="2" charset="-122"/>
              </a:rPr>
              <a:t>1 1 1 0 0 0 0 0</a:t>
            </a:r>
          </a:p>
        </p:txBody>
      </p:sp>
      <p:sp>
        <p:nvSpPr>
          <p:cNvPr id="114694" name="Freeform 2">
            <a:extLst>
              <a:ext uri="{FF2B5EF4-FFF2-40B4-BE49-F238E27FC236}">
                <a16:creationId xmlns:a16="http://schemas.microsoft.com/office/drawing/2014/main" id="{AA04D90E-1B38-4348-B491-7CB164930C98}"/>
              </a:ext>
            </a:extLst>
          </p:cNvPr>
          <p:cNvSpPr>
            <a:spLocks/>
          </p:cNvSpPr>
          <p:nvPr/>
        </p:nvSpPr>
        <p:spPr bwMode="auto">
          <a:xfrm>
            <a:off x="6102350" y="2046288"/>
            <a:ext cx="1223963" cy="306387"/>
          </a:xfrm>
          <a:custGeom>
            <a:avLst/>
            <a:gdLst>
              <a:gd name="T0" fmla="*/ 2147483646 w 771"/>
              <a:gd name="T1" fmla="*/ 0 h 181"/>
              <a:gd name="T2" fmla="*/ 2147483646 w 771"/>
              <a:gd name="T3" fmla="*/ 0 h 181"/>
              <a:gd name="T4" fmla="*/ 2147483646 w 771"/>
              <a:gd name="T5" fmla="*/ 2147483646 h 181"/>
              <a:gd name="T6" fmla="*/ 0 w 771"/>
              <a:gd name="T7" fmla="*/ 2147483646 h 181"/>
              <a:gd name="T8" fmla="*/ 2147483646 w 771"/>
              <a:gd name="T9" fmla="*/ 0 h 181"/>
              <a:gd name="T10" fmla="*/ 0 60000 65536"/>
              <a:gd name="T11" fmla="*/ 0 60000 65536"/>
              <a:gd name="T12" fmla="*/ 0 60000 65536"/>
              <a:gd name="T13" fmla="*/ 0 60000 65536"/>
              <a:gd name="T14" fmla="*/ 0 60000 65536"/>
              <a:gd name="T15" fmla="*/ 0 w 771"/>
              <a:gd name="T16" fmla="*/ 0 h 181"/>
              <a:gd name="T17" fmla="*/ 771 w 771"/>
              <a:gd name="T18" fmla="*/ 181 h 181"/>
            </a:gdLst>
            <a:ahLst/>
            <a:cxnLst>
              <a:cxn ang="T10">
                <a:pos x="T0" y="T1"/>
              </a:cxn>
              <a:cxn ang="T11">
                <a:pos x="T2" y="T3"/>
              </a:cxn>
              <a:cxn ang="T12">
                <a:pos x="T4" y="T5"/>
              </a:cxn>
              <a:cxn ang="T13">
                <a:pos x="T6" y="T7"/>
              </a:cxn>
              <a:cxn ang="T14">
                <a:pos x="T8" y="T9"/>
              </a:cxn>
            </a:cxnLst>
            <a:rect l="T15" t="T16" r="T17" b="T18"/>
            <a:pathLst>
              <a:path w="771" h="181">
                <a:moveTo>
                  <a:pt x="181" y="0"/>
                </a:moveTo>
                <a:lnTo>
                  <a:pt x="589" y="0"/>
                </a:lnTo>
                <a:lnTo>
                  <a:pt x="771" y="181"/>
                </a:lnTo>
                <a:lnTo>
                  <a:pt x="0" y="181"/>
                </a:lnTo>
                <a:lnTo>
                  <a:pt x="181" y="0"/>
                </a:lnTo>
                <a:close/>
              </a:path>
            </a:pathLst>
          </a:custGeom>
          <a:solidFill>
            <a:srgbClr val="66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575" name="Rectangle 7">
            <a:extLst>
              <a:ext uri="{FF2B5EF4-FFF2-40B4-BE49-F238E27FC236}">
                <a16:creationId xmlns:a16="http://schemas.microsoft.com/office/drawing/2014/main" id="{10EA72A1-8B7F-41CC-9089-843D760BAAF5}"/>
              </a:ext>
            </a:extLst>
          </p:cNvPr>
          <p:cNvSpPr>
            <a:spLocks noGrp="1" noChangeArrowheads="1"/>
          </p:cNvSpPr>
          <p:nvPr>
            <p:ph type="title" idx="4294967295"/>
          </p:nvPr>
        </p:nvSpPr>
        <p:spPr>
          <a:xfrm>
            <a:off x="179388" y="260350"/>
            <a:ext cx="8607425" cy="1055688"/>
          </a:xfrm>
          <a:ln>
            <a:solidFill>
              <a:srgbClr val="333399"/>
            </a:solidFill>
            <a:miter lim="800000"/>
            <a:headEnd/>
            <a:tailEnd/>
          </a:ln>
          <a:effectLst>
            <a:outerShdw dist="35921" dir="2700000" algn="ctr" rotWithShape="0">
              <a:schemeClr val="bg2"/>
            </a:outerShdw>
          </a:effectLst>
        </p:spPr>
        <p:txBody>
          <a:bodyPr anchor="b"/>
          <a:lstStyle/>
          <a:p>
            <a:pPr eaLnBrk="1" hangingPunct="1"/>
            <a:r>
              <a:rPr lang="zh-CN" altLang="en-US">
                <a:solidFill>
                  <a:schemeClr val="tx1"/>
                </a:solidFill>
              </a:rPr>
              <a:t>在上例中</a:t>
            </a:r>
            <a:r>
              <a:rPr lang="en-US" altLang="zh-CN">
                <a:solidFill>
                  <a:schemeClr val="tx1"/>
                </a:solidFill>
              </a:rPr>
              <a:t>,IP </a:t>
            </a:r>
            <a:r>
              <a:rPr lang="zh-CN" altLang="en-US">
                <a:solidFill>
                  <a:schemeClr val="tx1"/>
                </a:solidFill>
              </a:rPr>
              <a:t>地址是 </a:t>
            </a:r>
            <a:r>
              <a:rPr lang="en-US" altLang="zh-CN">
                <a:solidFill>
                  <a:schemeClr val="tx1"/>
                </a:solidFill>
              </a:rPr>
              <a:t>141.14.72.24,</a:t>
            </a:r>
            <a:r>
              <a:rPr lang="zh-CN" altLang="en-US">
                <a:solidFill>
                  <a:schemeClr val="tx1"/>
                </a:solidFill>
              </a:rPr>
              <a:t>若子网掩码改为</a:t>
            </a:r>
            <a:r>
              <a:rPr lang="en-US" altLang="zh-CN">
                <a:solidFill>
                  <a:schemeClr val="tx1"/>
                </a:solidFill>
              </a:rPr>
              <a:t>255.255.224.0</a:t>
            </a:r>
            <a:r>
              <a:rPr lang="zh-CN" altLang="en-US">
                <a:solidFill>
                  <a:schemeClr val="tx1"/>
                </a:solidFill>
              </a:rPr>
              <a:t>。试求网络地址，讨论所得结果。 </a:t>
            </a:r>
          </a:p>
        </p:txBody>
      </p:sp>
      <p:sp>
        <p:nvSpPr>
          <p:cNvPr id="114696" name="Rectangle 8">
            <a:extLst>
              <a:ext uri="{FF2B5EF4-FFF2-40B4-BE49-F238E27FC236}">
                <a16:creationId xmlns:a16="http://schemas.microsoft.com/office/drawing/2014/main" id="{43206B97-ABBE-41F9-A188-DABFA5A4D8C7}"/>
              </a:ext>
            </a:extLst>
          </p:cNvPr>
          <p:cNvSpPr>
            <a:spLocks noChangeArrowheads="1"/>
          </p:cNvSpPr>
          <p:nvPr/>
        </p:nvSpPr>
        <p:spPr bwMode="auto">
          <a:xfrm>
            <a:off x="3513138" y="1700213"/>
            <a:ext cx="5137150"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4697" name="Rectangle 9">
            <a:extLst>
              <a:ext uri="{FF2B5EF4-FFF2-40B4-BE49-F238E27FC236}">
                <a16:creationId xmlns:a16="http://schemas.microsoft.com/office/drawing/2014/main" id="{BEDDD23F-00F0-486A-8455-E128B23EB32A}"/>
              </a:ext>
            </a:extLst>
          </p:cNvPr>
          <p:cNvSpPr>
            <a:spLocks noChangeArrowheads="1"/>
          </p:cNvSpPr>
          <p:nvPr/>
        </p:nvSpPr>
        <p:spPr bwMode="auto">
          <a:xfrm>
            <a:off x="495300" y="1709738"/>
            <a:ext cx="2825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Arial" panose="020B0604020202020204" pitchFamily="34" charset="0"/>
              </a:rPr>
              <a:t>(a) </a:t>
            </a:r>
            <a:r>
              <a:rPr kumimoji="1" lang="zh-CN" altLang="en-US" b="0">
                <a:solidFill>
                  <a:schemeClr val="folHlink"/>
                </a:solidFill>
                <a:latin typeface="Arial" panose="020B0604020202020204" pitchFamily="34" charset="0"/>
              </a:rPr>
              <a:t>点分十进制表示的 </a:t>
            </a:r>
            <a:r>
              <a:rPr kumimoji="1" lang="en-US" altLang="zh-CN" b="0">
                <a:solidFill>
                  <a:schemeClr val="folHlink"/>
                </a:solidFill>
                <a:latin typeface="Arial" panose="020B0604020202020204" pitchFamily="34" charset="0"/>
              </a:rPr>
              <a:t>IP </a:t>
            </a:r>
            <a:r>
              <a:rPr kumimoji="1" lang="zh-CN" altLang="en-US" b="0">
                <a:solidFill>
                  <a:schemeClr val="folHlink"/>
                </a:solidFill>
                <a:latin typeface="Arial" panose="020B0604020202020204" pitchFamily="34" charset="0"/>
              </a:rPr>
              <a:t>地址</a:t>
            </a:r>
          </a:p>
        </p:txBody>
      </p:sp>
      <p:sp>
        <p:nvSpPr>
          <p:cNvPr id="114698" name="Rectangle 10">
            <a:extLst>
              <a:ext uri="{FF2B5EF4-FFF2-40B4-BE49-F238E27FC236}">
                <a16:creationId xmlns:a16="http://schemas.microsoft.com/office/drawing/2014/main" id="{69B2680E-FF38-475F-99A1-3A9A966E3D1D}"/>
              </a:ext>
            </a:extLst>
          </p:cNvPr>
          <p:cNvSpPr>
            <a:spLocks noChangeArrowheads="1"/>
          </p:cNvSpPr>
          <p:nvPr/>
        </p:nvSpPr>
        <p:spPr bwMode="auto">
          <a:xfrm>
            <a:off x="3513138" y="4422775"/>
            <a:ext cx="5137150" cy="360363"/>
          </a:xfrm>
          <a:prstGeom prst="rect">
            <a:avLst/>
          </a:prstGeom>
          <a:solidFill>
            <a:srgbClr val="CCE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4699" name="Rectangle 11">
            <a:extLst>
              <a:ext uri="{FF2B5EF4-FFF2-40B4-BE49-F238E27FC236}">
                <a16:creationId xmlns:a16="http://schemas.microsoft.com/office/drawing/2014/main" id="{E681B6BB-6F06-4263-B890-70AE4195193D}"/>
              </a:ext>
            </a:extLst>
          </p:cNvPr>
          <p:cNvSpPr>
            <a:spLocks noChangeArrowheads="1"/>
          </p:cNvSpPr>
          <p:nvPr/>
        </p:nvSpPr>
        <p:spPr bwMode="auto">
          <a:xfrm>
            <a:off x="495300" y="2982913"/>
            <a:ext cx="2847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Arial" panose="020B0604020202020204" pitchFamily="34" charset="0"/>
              </a:rPr>
              <a:t>(c) </a:t>
            </a:r>
            <a:r>
              <a:rPr kumimoji="1" lang="zh-CN" altLang="en-US" b="0">
                <a:solidFill>
                  <a:schemeClr val="folHlink"/>
                </a:solidFill>
                <a:latin typeface="Arial" panose="020B0604020202020204" pitchFamily="34" charset="0"/>
              </a:rPr>
              <a:t>子网掩码是 </a:t>
            </a:r>
            <a:r>
              <a:rPr kumimoji="1" lang="en-US" altLang="zh-CN" b="0">
                <a:solidFill>
                  <a:schemeClr val="folHlink"/>
                </a:solidFill>
                <a:latin typeface="Arial" panose="020B0604020202020204" pitchFamily="34" charset="0"/>
              </a:rPr>
              <a:t>255.255.224.0</a:t>
            </a:r>
          </a:p>
        </p:txBody>
      </p:sp>
      <p:sp>
        <p:nvSpPr>
          <p:cNvPr id="114700" name="Line 12">
            <a:extLst>
              <a:ext uri="{FF2B5EF4-FFF2-40B4-BE49-F238E27FC236}">
                <a16:creationId xmlns:a16="http://schemas.microsoft.com/office/drawing/2014/main" id="{417F32A4-DFCF-4033-AAA1-3F239E1801FF}"/>
              </a:ext>
            </a:extLst>
          </p:cNvPr>
          <p:cNvSpPr>
            <a:spLocks noChangeShapeType="1"/>
          </p:cNvSpPr>
          <p:nvPr/>
        </p:nvSpPr>
        <p:spPr bwMode="auto">
          <a:xfrm>
            <a:off x="6051550" y="2995613"/>
            <a:ext cx="0" cy="352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1" name="Line 13">
            <a:extLst>
              <a:ext uri="{FF2B5EF4-FFF2-40B4-BE49-F238E27FC236}">
                <a16:creationId xmlns:a16="http://schemas.microsoft.com/office/drawing/2014/main" id="{22CD2D6F-E0AE-436E-9F0B-05E6464C36AE}"/>
              </a:ext>
            </a:extLst>
          </p:cNvPr>
          <p:cNvSpPr>
            <a:spLocks noChangeShapeType="1"/>
          </p:cNvSpPr>
          <p:nvPr/>
        </p:nvSpPr>
        <p:spPr bwMode="auto">
          <a:xfrm>
            <a:off x="7351713" y="2986088"/>
            <a:ext cx="0" cy="3571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2" name="Rectangle 14">
            <a:extLst>
              <a:ext uri="{FF2B5EF4-FFF2-40B4-BE49-F238E27FC236}">
                <a16:creationId xmlns:a16="http://schemas.microsoft.com/office/drawing/2014/main" id="{7D60D220-7A62-4FD4-982D-18EF8BFCA182}"/>
              </a:ext>
            </a:extLst>
          </p:cNvPr>
          <p:cNvSpPr>
            <a:spLocks noChangeArrowheads="1"/>
          </p:cNvSpPr>
          <p:nvPr/>
        </p:nvSpPr>
        <p:spPr bwMode="auto">
          <a:xfrm>
            <a:off x="3513138" y="2989263"/>
            <a:ext cx="5137150"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4703" name="Rectangle 15">
            <a:extLst>
              <a:ext uri="{FF2B5EF4-FFF2-40B4-BE49-F238E27FC236}">
                <a16:creationId xmlns:a16="http://schemas.microsoft.com/office/drawing/2014/main" id="{7414561F-FE7C-46FE-ACFD-2576C39CEF51}"/>
              </a:ext>
            </a:extLst>
          </p:cNvPr>
          <p:cNvSpPr>
            <a:spLocks noChangeArrowheads="1"/>
          </p:cNvSpPr>
          <p:nvPr/>
        </p:nvSpPr>
        <p:spPr bwMode="auto">
          <a:xfrm>
            <a:off x="7326313" y="3013075"/>
            <a:ext cx="1349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Times New Roman" panose="02020603050405020304" pitchFamily="18" charset="0"/>
                <a:ea typeface="宋体" panose="02010600030101010101" pitchFamily="2" charset="-122"/>
              </a:rPr>
              <a:t>0 0 0 0 0 0 0 0</a:t>
            </a:r>
          </a:p>
        </p:txBody>
      </p:sp>
      <p:sp>
        <p:nvSpPr>
          <p:cNvPr id="114704" name="Rectangle 16">
            <a:extLst>
              <a:ext uri="{FF2B5EF4-FFF2-40B4-BE49-F238E27FC236}">
                <a16:creationId xmlns:a16="http://schemas.microsoft.com/office/drawing/2014/main" id="{6B5E8E3C-2ECF-4D97-9053-2F8A673AA8A4}"/>
              </a:ext>
            </a:extLst>
          </p:cNvPr>
          <p:cNvSpPr>
            <a:spLocks noChangeArrowheads="1"/>
          </p:cNvSpPr>
          <p:nvPr/>
        </p:nvSpPr>
        <p:spPr bwMode="auto">
          <a:xfrm>
            <a:off x="3522663" y="3703638"/>
            <a:ext cx="5137150"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4705" name="Text Box 17">
            <a:extLst>
              <a:ext uri="{FF2B5EF4-FFF2-40B4-BE49-F238E27FC236}">
                <a16:creationId xmlns:a16="http://schemas.microsoft.com/office/drawing/2014/main" id="{B7DA69F2-56DB-4EE2-B248-452DA0253489}"/>
              </a:ext>
            </a:extLst>
          </p:cNvPr>
          <p:cNvSpPr txBox="1">
            <a:spLocks noChangeArrowheads="1"/>
          </p:cNvSpPr>
          <p:nvPr/>
        </p:nvSpPr>
        <p:spPr bwMode="auto">
          <a:xfrm>
            <a:off x="4013200" y="1709738"/>
            <a:ext cx="216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141       .        14            .</a:t>
            </a:r>
          </a:p>
        </p:txBody>
      </p:sp>
      <p:sp>
        <p:nvSpPr>
          <p:cNvPr id="114706" name="Text Box 18">
            <a:extLst>
              <a:ext uri="{FF2B5EF4-FFF2-40B4-BE49-F238E27FC236}">
                <a16:creationId xmlns:a16="http://schemas.microsoft.com/office/drawing/2014/main" id="{AD35C922-3FB9-4402-A8EE-E38EAFC6A7A3}"/>
              </a:ext>
            </a:extLst>
          </p:cNvPr>
          <p:cNvSpPr txBox="1">
            <a:spLocks noChangeArrowheads="1"/>
          </p:cNvSpPr>
          <p:nvPr/>
        </p:nvSpPr>
        <p:spPr bwMode="auto">
          <a:xfrm>
            <a:off x="6462713" y="1709738"/>
            <a:ext cx="170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 72          .          24</a:t>
            </a:r>
          </a:p>
        </p:txBody>
      </p:sp>
      <p:sp>
        <p:nvSpPr>
          <p:cNvPr id="114707" name="Text Box 19">
            <a:extLst>
              <a:ext uri="{FF2B5EF4-FFF2-40B4-BE49-F238E27FC236}">
                <a16:creationId xmlns:a16="http://schemas.microsoft.com/office/drawing/2014/main" id="{CFBF21D8-C291-4357-AF50-2F7F099EDD17}"/>
              </a:ext>
            </a:extLst>
          </p:cNvPr>
          <p:cNvSpPr txBox="1">
            <a:spLocks noChangeArrowheads="1"/>
          </p:cNvSpPr>
          <p:nvPr/>
        </p:nvSpPr>
        <p:spPr bwMode="auto">
          <a:xfrm>
            <a:off x="4013200" y="4443413"/>
            <a:ext cx="216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141       .        14            .</a:t>
            </a:r>
          </a:p>
        </p:txBody>
      </p:sp>
      <p:sp>
        <p:nvSpPr>
          <p:cNvPr id="114708" name="Text Box 20">
            <a:extLst>
              <a:ext uri="{FF2B5EF4-FFF2-40B4-BE49-F238E27FC236}">
                <a16:creationId xmlns:a16="http://schemas.microsoft.com/office/drawing/2014/main" id="{46CDE9C2-2EED-4692-AF84-2429904EC89F}"/>
              </a:ext>
            </a:extLst>
          </p:cNvPr>
          <p:cNvSpPr txBox="1">
            <a:spLocks noChangeArrowheads="1"/>
          </p:cNvSpPr>
          <p:nvPr/>
        </p:nvSpPr>
        <p:spPr bwMode="auto">
          <a:xfrm>
            <a:off x="6516688" y="4443413"/>
            <a:ext cx="165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64          .            </a:t>
            </a:r>
            <a:r>
              <a:rPr kumimoji="1" lang="en-US" altLang="zh-CN" b="0">
                <a:solidFill>
                  <a:schemeClr val="folHlink"/>
                </a:solidFill>
                <a:latin typeface="Times New Roman" panose="02020603050405020304" pitchFamily="18" charset="0"/>
                <a:ea typeface="宋体" panose="02010600030101010101" pitchFamily="2" charset="-122"/>
              </a:rPr>
              <a:t>0</a:t>
            </a:r>
          </a:p>
        </p:txBody>
      </p:sp>
      <p:sp>
        <p:nvSpPr>
          <p:cNvPr id="114709" name="Text Box 21">
            <a:extLst>
              <a:ext uri="{FF2B5EF4-FFF2-40B4-BE49-F238E27FC236}">
                <a16:creationId xmlns:a16="http://schemas.microsoft.com/office/drawing/2014/main" id="{70541A03-50A7-4186-82C8-43C4AD6EB8E5}"/>
              </a:ext>
            </a:extLst>
          </p:cNvPr>
          <p:cNvSpPr txBox="1">
            <a:spLocks noChangeArrowheads="1"/>
          </p:cNvSpPr>
          <p:nvPr/>
        </p:nvSpPr>
        <p:spPr bwMode="auto">
          <a:xfrm>
            <a:off x="7277100" y="3724275"/>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           </a:t>
            </a:r>
            <a:r>
              <a:rPr kumimoji="1" lang="en-US" altLang="zh-CN" b="0">
                <a:solidFill>
                  <a:schemeClr val="folHlink"/>
                </a:solidFill>
                <a:latin typeface="Times New Roman" panose="02020603050405020304" pitchFamily="18" charset="0"/>
                <a:ea typeface="宋体" panose="02010600030101010101" pitchFamily="2" charset="-122"/>
              </a:rPr>
              <a:t>0</a:t>
            </a:r>
          </a:p>
        </p:txBody>
      </p:sp>
      <p:sp>
        <p:nvSpPr>
          <p:cNvPr id="114710" name="Line 22">
            <a:extLst>
              <a:ext uri="{FF2B5EF4-FFF2-40B4-BE49-F238E27FC236}">
                <a16:creationId xmlns:a16="http://schemas.microsoft.com/office/drawing/2014/main" id="{B01F07B1-04BC-4DD2-96A9-9A61851B6FA5}"/>
              </a:ext>
            </a:extLst>
          </p:cNvPr>
          <p:cNvSpPr>
            <a:spLocks noChangeShapeType="1"/>
          </p:cNvSpPr>
          <p:nvPr/>
        </p:nvSpPr>
        <p:spPr bwMode="auto">
          <a:xfrm>
            <a:off x="4805363" y="2986088"/>
            <a:ext cx="0" cy="352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1" name="Rectangle 23">
            <a:extLst>
              <a:ext uri="{FF2B5EF4-FFF2-40B4-BE49-F238E27FC236}">
                <a16:creationId xmlns:a16="http://schemas.microsoft.com/office/drawing/2014/main" id="{8AA216BE-161A-4693-A760-66C6EAA892D8}"/>
              </a:ext>
            </a:extLst>
          </p:cNvPr>
          <p:cNvSpPr>
            <a:spLocks noChangeArrowheads="1"/>
          </p:cNvSpPr>
          <p:nvPr/>
        </p:nvSpPr>
        <p:spPr bwMode="auto">
          <a:xfrm>
            <a:off x="6029325" y="2347913"/>
            <a:ext cx="1349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Times New Roman" panose="02020603050405020304" pitchFamily="18" charset="0"/>
                <a:ea typeface="宋体" panose="02010600030101010101" pitchFamily="2" charset="-122"/>
              </a:rPr>
              <a:t>0 1 0 0 1 0 0 0</a:t>
            </a:r>
          </a:p>
        </p:txBody>
      </p:sp>
      <p:sp>
        <p:nvSpPr>
          <p:cNvPr id="114712" name="Rectangle 24">
            <a:extLst>
              <a:ext uri="{FF2B5EF4-FFF2-40B4-BE49-F238E27FC236}">
                <a16:creationId xmlns:a16="http://schemas.microsoft.com/office/drawing/2014/main" id="{C59B653E-46E0-4011-9ADD-2E777884A69E}"/>
              </a:ext>
            </a:extLst>
          </p:cNvPr>
          <p:cNvSpPr>
            <a:spLocks noChangeArrowheads="1"/>
          </p:cNvSpPr>
          <p:nvPr/>
        </p:nvSpPr>
        <p:spPr bwMode="auto">
          <a:xfrm>
            <a:off x="3509963" y="2333625"/>
            <a:ext cx="5137150"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4713" name="Text Box 25">
            <a:extLst>
              <a:ext uri="{FF2B5EF4-FFF2-40B4-BE49-F238E27FC236}">
                <a16:creationId xmlns:a16="http://schemas.microsoft.com/office/drawing/2014/main" id="{FDB19C73-9649-4895-AF28-570031C65ABD}"/>
              </a:ext>
            </a:extLst>
          </p:cNvPr>
          <p:cNvSpPr txBox="1">
            <a:spLocks noChangeArrowheads="1"/>
          </p:cNvSpPr>
          <p:nvPr/>
        </p:nvSpPr>
        <p:spPr bwMode="auto">
          <a:xfrm>
            <a:off x="4013200" y="2344738"/>
            <a:ext cx="216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141       .        14            .</a:t>
            </a:r>
          </a:p>
        </p:txBody>
      </p:sp>
      <p:sp>
        <p:nvSpPr>
          <p:cNvPr id="114714" name="Text Box 26">
            <a:extLst>
              <a:ext uri="{FF2B5EF4-FFF2-40B4-BE49-F238E27FC236}">
                <a16:creationId xmlns:a16="http://schemas.microsoft.com/office/drawing/2014/main" id="{0F30CD62-B2CC-4095-B696-2A604DB92F1A}"/>
              </a:ext>
            </a:extLst>
          </p:cNvPr>
          <p:cNvSpPr txBox="1">
            <a:spLocks noChangeArrowheads="1"/>
          </p:cNvSpPr>
          <p:nvPr/>
        </p:nvSpPr>
        <p:spPr bwMode="auto">
          <a:xfrm>
            <a:off x="7254875" y="2344738"/>
            <a:ext cx="946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a:solidFill>
                  <a:schemeClr val="folHlink"/>
                </a:solidFill>
                <a:latin typeface="Times New Roman" panose="02020603050405020304" pitchFamily="18" charset="0"/>
                <a:ea typeface="宋体" panose="02010600030101010101" pitchFamily="2" charset="-122"/>
              </a:rPr>
              <a:t>.          24</a:t>
            </a:r>
          </a:p>
        </p:txBody>
      </p:sp>
      <p:sp>
        <p:nvSpPr>
          <p:cNvPr id="114715" name="Rectangle 27">
            <a:extLst>
              <a:ext uri="{FF2B5EF4-FFF2-40B4-BE49-F238E27FC236}">
                <a16:creationId xmlns:a16="http://schemas.microsoft.com/office/drawing/2014/main" id="{D4B6301D-708B-4616-8065-386A36F83F3B}"/>
              </a:ext>
            </a:extLst>
          </p:cNvPr>
          <p:cNvSpPr>
            <a:spLocks noChangeArrowheads="1"/>
          </p:cNvSpPr>
          <p:nvPr/>
        </p:nvSpPr>
        <p:spPr bwMode="auto">
          <a:xfrm>
            <a:off x="6389688" y="1709738"/>
            <a:ext cx="647700" cy="360362"/>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4716" name="Rectangle 28">
            <a:extLst>
              <a:ext uri="{FF2B5EF4-FFF2-40B4-BE49-F238E27FC236}">
                <a16:creationId xmlns:a16="http://schemas.microsoft.com/office/drawing/2014/main" id="{09508E43-A4F6-4615-8234-0268320E9FC8}"/>
              </a:ext>
            </a:extLst>
          </p:cNvPr>
          <p:cNvSpPr>
            <a:spLocks noChangeArrowheads="1"/>
          </p:cNvSpPr>
          <p:nvPr/>
        </p:nvSpPr>
        <p:spPr bwMode="auto">
          <a:xfrm>
            <a:off x="495300" y="2333625"/>
            <a:ext cx="2995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Arial" panose="020B0604020202020204" pitchFamily="34" charset="0"/>
              </a:rPr>
              <a:t>(b) IP </a:t>
            </a:r>
            <a:r>
              <a:rPr kumimoji="1" lang="zh-CN" altLang="en-US" b="0">
                <a:solidFill>
                  <a:schemeClr val="folHlink"/>
                </a:solidFill>
                <a:latin typeface="Arial" panose="020B0604020202020204" pitchFamily="34" charset="0"/>
              </a:rPr>
              <a:t>地址的第 </a:t>
            </a:r>
            <a:r>
              <a:rPr kumimoji="1" lang="en-US" altLang="zh-CN" b="0">
                <a:solidFill>
                  <a:schemeClr val="folHlink"/>
                </a:solidFill>
                <a:latin typeface="Arial" panose="020B0604020202020204" pitchFamily="34" charset="0"/>
              </a:rPr>
              <a:t>3 </a:t>
            </a:r>
            <a:r>
              <a:rPr kumimoji="1" lang="zh-CN" altLang="en-US" b="0">
                <a:solidFill>
                  <a:schemeClr val="folHlink"/>
                </a:solidFill>
                <a:latin typeface="Arial" panose="020B0604020202020204" pitchFamily="34" charset="0"/>
              </a:rPr>
              <a:t>字节是二进制</a:t>
            </a:r>
          </a:p>
        </p:txBody>
      </p:sp>
      <p:sp>
        <p:nvSpPr>
          <p:cNvPr id="114717" name="Rectangle 29">
            <a:extLst>
              <a:ext uri="{FF2B5EF4-FFF2-40B4-BE49-F238E27FC236}">
                <a16:creationId xmlns:a16="http://schemas.microsoft.com/office/drawing/2014/main" id="{E4F9BAAA-037E-4818-A302-278969C02D3F}"/>
              </a:ext>
            </a:extLst>
          </p:cNvPr>
          <p:cNvSpPr>
            <a:spLocks noChangeArrowheads="1"/>
          </p:cNvSpPr>
          <p:nvPr/>
        </p:nvSpPr>
        <p:spPr bwMode="auto">
          <a:xfrm>
            <a:off x="495300" y="3702050"/>
            <a:ext cx="2971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Arial" panose="020B0604020202020204" pitchFamily="34" charset="0"/>
              </a:rPr>
              <a:t>(d) IP </a:t>
            </a:r>
            <a:r>
              <a:rPr kumimoji="1" lang="zh-CN" altLang="en-US" b="0">
                <a:solidFill>
                  <a:schemeClr val="folHlink"/>
                </a:solidFill>
                <a:latin typeface="Arial" panose="020B0604020202020204" pitchFamily="34" charset="0"/>
              </a:rPr>
              <a:t>地址与子网掩码逐位相与</a:t>
            </a:r>
          </a:p>
        </p:txBody>
      </p:sp>
      <p:sp>
        <p:nvSpPr>
          <p:cNvPr id="114718" name="Rectangle 30">
            <a:extLst>
              <a:ext uri="{FF2B5EF4-FFF2-40B4-BE49-F238E27FC236}">
                <a16:creationId xmlns:a16="http://schemas.microsoft.com/office/drawing/2014/main" id="{0D866672-7185-4689-9D14-4F22B272DBD5}"/>
              </a:ext>
            </a:extLst>
          </p:cNvPr>
          <p:cNvSpPr>
            <a:spLocks noChangeArrowheads="1"/>
          </p:cNvSpPr>
          <p:nvPr/>
        </p:nvSpPr>
        <p:spPr bwMode="auto">
          <a:xfrm>
            <a:off x="495300" y="4446588"/>
            <a:ext cx="31289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b="0">
                <a:solidFill>
                  <a:schemeClr val="folHlink"/>
                </a:solidFill>
                <a:latin typeface="Arial" panose="020B0604020202020204" pitchFamily="34" charset="0"/>
              </a:rPr>
              <a:t>(e) </a:t>
            </a:r>
            <a:r>
              <a:rPr kumimoji="1" lang="zh-CN" altLang="en-US" b="0">
                <a:solidFill>
                  <a:schemeClr val="folHlink"/>
                </a:solidFill>
                <a:latin typeface="Arial" panose="020B0604020202020204" pitchFamily="34" charset="0"/>
              </a:rPr>
              <a:t>网络地址（点分十进制表示）</a:t>
            </a:r>
          </a:p>
        </p:txBody>
      </p:sp>
      <p:sp>
        <p:nvSpPr>
          <p:cNvPr id="109599" name="Text Box 31">
            <a:extLst>
              <a:ext uri="{FF2B5EF4-FFF2-40B4-BE49-F238E27FC236}">
                <a16:creationId xmlns:a16="http://schemas.microsoft.com/office/drawing/2014/main" id="{5C8E200C-87A3-47DA-9D68-4B9D09E1D44A}"/>
              </a:ext>
            </a:extLst>
          </p:cNvPr>
          <p:cNvSpPr txBox="1">
            <a:spLocks noChangeArrowheads="1"/>
          </p:cNvSpPr>
          <p:nvPr/>
        </p:nvSpPr>
        <p:spPr bwMode="auto">
          <a:xfrm>
            <a:off x="2319338" y="4975225"/>
            <a:ext cx="5416550" cy="83185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400" b="0">
                <a:solidFill>
                  <a:schemeClr val="folHlink"/>
                </a:solidFill>
                <a:latin typeface="Tahoma" panose="020B0604030504040204" pitchFamily="34" charset="0"/>
              </a:rPr>
              <a:t>不同的子网掩码得出</a:t>
            </a:r>
            <a:r>
              <a:rPr lang="zh-CN" altLang="en-US" sz="2400" b="0">
                <a:solidFill>
                  <a:schemeClr val="hlink"/>
                </a:solidFill>
                <a:latin typeface="Tahoma" panose="020B0604030504040204" pitchFamily="34" charset="0"/>
              </a:rPr>
              <a:t>相同</a:t>
            </a:r>
            <a:r>
              <a:rPr lang="zh-CN" altLang="en-US" sz="2400" b="0">
                <a:solidFill>
                  <a:schemeClr val="folHlink"/>
                </a:solidFill>
                <a:latin typeface="Tahoma" panose="020B0604030504040204" pitchFamily="34" charset="0"/>
              </a:rPr>
              <a:t>的网络地址。</a:t>
            </a:r>
          </a:p>
          <a:p>
            <a:pPr algn="ctr" eaLnBrk="1" hangingPunct="1">
              <a:spcBef>
                <a:spcPct val="0"/>
              </a:spcBef>
              <a:buClrTx/>
              <a:buFontTx/>
              <a:buNone/>
            </a:pPr>
            <a:r>
              <a:rPr lang="zh-CN" altLang="en-US" sz="2400" b="0">
                <a:solidFill>
                  <a:schemeClr val="folHlink"/>
                </a:solidFill>
                <a:latin typeface="Tahoma" panose="020B0604030504040204" pitchFamily="34" charset="0"/>
              </a:rPr>
              <a:t>但不同的掩码的效果是不同的。</a:t>
            </a:r>
            <a:r>
              <a:rPr lang="zh-CN" altLang="en-US" sz="2400" b="0">
                <a:solidFill>
                  <a:schemeClr val="tx1"/>
                </a:solidFill>
                <a:latin typeface="Tahoma" panose="020B0604030504040204"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5"/>
                                        </p:tgtEl>
                                        <p:attrNameLst>
                                          <p:attrName>style.visibility</p:attrName>
                                        </p:attrNameLst>
                                      </p:cBhvr>
                                      <p:to>
                                        <p:strVal val="visible"/>
                                      </p:to>
                                    </p:set>
                                    <p:animEffect transition="in" filter="blinds(horizontal)">
                                      <p:cBhvr>
                                        <p:cTn id="7" dur="500"/>
                                        <p:tgtEl>
                                          <p:spTgt spid="1095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0"/>
                                        </p:tgtEl>
                                        <p:attrNameLst>
                                          <p:attrName>style.visibility</p:attrName>
                                        </p:attrNameLst>
                                      </p:cBhvr>
                                      <p:to>
                                        <p:strVal val="visible"/>
                                      </p:to>
                                    </p:set>
                                    <p:animEffect transition="in" filter="blinds(horizontal)">
                                      <p:cBhvr>
                                        <p:cTn id="12" dur="500"/>
                                        <p:tgtEl>
                                          <p:spTgt spid="11469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4691"/>
                                        </p:tgtEl>
                                        <p:attrNameLst>
                                          <p:attrName>style.visibility</p:attrName>
                                        </p:attrNameLst>
                                      </p:cBhvr>
                                      <p:to>
                                        <p:strVal val="visible"/>
                                      </p:to>
                                    </p:set>
                                    <p:animEffect transition="in" filter="blinds(horizontal)">
                                      <p:cBhvr>
                                        <p:cTn id="15" dur="500"/>
                                        <p:tgtEl>
                                          <p:spTgt spid="11469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4692"/>
                                        </p:tgtEl>
                                        <p:attrNameLst>
                                          <p:attrName>style.visibility</p:attrName>
                                        </p:attrNameLst>
                                      </p:cBhvr>
                                      <p:to>
                                        <p:strVal val="visible"/>
                                      </p:to>
                                    </p:set>
                                    <p:animEffect transition="in" filter="blinds(horizontal)">
                                      <p:cBhvr>
                                        <p:cTn id="18" dur="500"/>
                                        <p:tgtEl>
                                          <p:spTgt spid="11469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4693"/>
                                        </p:tgtEl>
                                        <p:attrNameLst>
                                          <p:attrName>style.visibility</p:attrName>
                                        </p:attrNameLst>
                                      </p:cBhvr>
                                      <p:to>
                                        <p:strVal val="visible"/>
                                      </p:to>
                                    </p:set>
                                    <p:animEffect transition="in" filter="blinds(horizontal)">
                                      <p:cBhvr>
                                        <p:cTn id="21" dur="500"/>
                                        <p:tgtEl>
                                          <p:spTgt spid="114693"/>
                                        </p:tgtEl>
                                      </p:cBhvr>
                                    </p:animEffect>
                                  </p:childTnLst>
                                </p:cTn>
                              </p:par>
                              <p:par>
                                <p:cTn id="22" presetID="3" presetClass="entr" presetSubtype="10" fill="hold" nodeType="withEffect">
                                  <p:stCondLst>
                                    <p:cond delay="0"/>
                                  </p:stCondLst>
                                  <p:childTnLst>
                                    <p:set>
                                      <p:cBhvr>
                                        <p:cTn id="23" dur="1" fill="hold">
                                          <p:stCondLst>
                                            <p:cond delay="0"/>
                                          </p:stCondLst>
                                        </p:cTn>
                                        <p:tgtEl>
                                          <p:spTgt spid="114694"/>
                                        </p:tgtEl>
                                        <p:attrNameLst>
                                          <p:attrName>style.visibility</p:attrName>
                                        </p:attrNameLst>
                                      </p:cBhvr>
                                      <p:to>
                                        <p:strVal val="visible"/>
                                      </p:to>
                                    </p:set>
                                    <p:animEffect transition="in" filter="blinds(horizontal)">
                                      <p:cBhvr>
                                        <p:cTn id="24" dur="500"/>
                                        <p:tgtEl>
                                          <p:spTgt spid="11469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4696"/>
                                        </p:tgtEl>
                                        <p:attrNameLst>
                                          <p:attrName>style.visibility</p:attrName>
                                        </p:attrNameLst>
                                      </p:cBhvr>
                                      <p:to>
                                        <p:strVal val="visible"/>
                                      </p:to>
                                    </p:set>
                                    <p:animEffect transition="in" filter="blinds(horizontal)">
                                      <p:cBhvr>
                                        <p:cTn id="27" dur="500"/>
                                        <p:tgtEl>
                                          <p:spTgt spid="11469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4697"/>
                                        </p:tgtEl>
                                        <p:attrNameLst>
                                          <p:attrName>style.visibility</p:attrName>
                                        </p:attrNameLst>
                                      </p:cBhvr>
                                      <p:to>
                                        <p:strVal val="visible"/>
                                      </p:to>
                                    </p:set>
                                    <p:animEffect transition="in" filter="blinds(horizontal)">
                                      <p:cBhvr>
                                        <p:cTn id="30" dur="500"/>
                                        <p:tgtEl>
                                          <p:spTgt spid="11469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4698"/>
                                        </p:tgtEl>
                                        <p:attrNameLst>
                                          <p:attrName>style.visibility</p:attrName>
                                        </p:attrNameLst>
                                      </p:cBhvr>
                                      <p:to>
                                        <p:strVal val="visible"/>
                                      </p:to>
                                    </p:set>
                                    <p:animEffect transition="in" filter="blinds(horizontal)">
                                      <p:cBhvr>
                                        <p:cTn id="33" dur="500"/>
                                        <p:tgtEl>
                                          <p:spTgt spid="11469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4699"/>
                                        </p:tgtEl>
                                        <p:attrNameLst>
                                          <p:attrName>style.visibility</p:attrName>
                                        </p:attrNameLst>
                                      </p:cBhvr>
                                      <p:to>
                                        <p:strVal val="visible"/>
                                      </p:to>
                                    </p:set>
                                    <p:animEffect transition="in" filter="blinds(horizontal)">
                                      <p:cBhvr>
                                        <p:cTn id="36" dur="500"/>
                                        <p:tgtEl>
                                          <p:spTgt spid="114699"/>
                                        </p:tgtEl>
                                      </p:cBhvr>
                                    </p:animEffect>
                                  </p:childTnLst>
                                </p:cTn>
                              </p:par>
                              <p:par>
                                <p:cTn id="37" presetID="3" presetClass="entr" presetSubtype="10" fill="hold" nodeType="withEffect">
                                  <p:stCondLst>
                                    <p:cond delay="0"/>
                                  </p:stCondLst>
                                  <p:childTnLst>
                                    <p:set>
                                      <p:cBhvr>
                                        <p:cTn id="38" dur="1" fill="hold">
                                          <p:stCondLst>
                                            <p:cond delay="0"/>
                                          </p:stCondLst>
                                        </p:cTn>
                                        <p:tgtEl>
                                          <p:spTgt spid="114700"/>
                                        </p:tgtEl>
                                        <p:attrNameLst>
                                          <p:attrName>style.visibility</p:attrName>
                                        </p:attrNameLst>
                                      </p:cBhvr>
                                      <p:to>
                                        <p:strVal val="visible"/>
                                      </p:to>
                                    </p:set>
                                    <p:animEffect transition="in" filter="blinds(horizontal)">
                                      <p:cBhvr>
                                        <p:cTn id="39" dur="500"/>
                                        <p:tgtEl>
                                          <p:spTgt spid="114700"/>
                                        </p:tgtEl>
                                      </p:cBhvr>
                                    </p:animEffect>
                                  </p:childTnLst>
                                </p:cTn>
                              </p:par>
                              <p:par>
                                <p:cTn id="40" presetID="3" presetClass="entr" presetSubtype="10" fill="hold" nodeType="withEffect">
                                  <p:stCondLst>
                                    <p:cond delay="0"/>
                                  </p:stCondLst>
                                  <p:childTnLst>
                                    <p:set>
                                      <p:cBhvr>
                                        <p:cTn id="41" dur="1" fill="hold">
                                          <p:stCondLst>
                                            <p:cond delay="0"/>
                                          </p:stCondLst>
                                        </p:cTn>
                                        <p:tgtEl>
                                          <p:spTgt spid="114701"/>
                                        </p:tgtEl>
                                        <p:attrNameLst>
                                          <p:attrName>style.visibility</p:attrName>
                                        </p:attrNameLst>
                                      </p:cBhvr>
                                      <p:to>
                                        <p:strVal val="visible"/>
                                      </p:to>
                                    </p:set>
                                    <p:animEffect transition="in" filter="blinds(horizontal)">
                                      <p:cBhvr>
                                        <p:cTn id="42" dur="500"/>
                                        <p:tgtEl>
                                          <p:spTgt spid="11470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14702"/>
                                        </p:tgtEl>
                                        <p:attrNameLst>
                                          <p:attrName>style.visibility</p:attrName>
                                        </p:attrNameLst>
                                      </p:cBhvr>
                                      <p:to>
                                        <p:strVal val="visible"/>
                                      </p:to>
                                    </p:set>
                                    <p:animEffect transition="in" filter="blinds(horizontal)">
                                      <p:cBhvr>
                                        <p:cTn id="45" dur="500"/>
                                        <p:tgtEl>
                                          <p:spTgt spid="11470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14703"/>
                                        </p:tgtEl>
                                        <p:attrNameLst>
                                          <p:attrName>style.visibility</p:attrName>
                                        </p:attrNameLst>
                                      </p:cBhvr>
                                      <p:to>
                                        <p:strVal val="visible"/>
                                      </p:to>
                                    </p:set>
                                    <p:animEffect transition="in" filter="blinds(horizontal)">
                                      <p:cBhvr>
                                        <p:cTn id="48" dur="500"/>
                                        <p:tgtEl>
                                          <p:spTgt spid="114703"/>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14704"/>
                                        </p:tgtEl>
                                        <p:attrNameLst>
                                          <p:attrName>style.visibility</p:attrName>
                                        </p:attrNameLst>
                                      </p:cBhvr>
                                      <p:to>
                                        <p:strVal val="visible"/>
                                      </p:to>
                                    </p:set>
                                    <p:animEffect transition="in" filter="blinds(horizontal)">
                                      <p:cBhvr>
                                        <p:cTn id="51" dur="500"/>
                                        <p:tgtEl>
                                          <p:spTgt spid="114704"/>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4705"/>
                                        </p:tgtEl>
                                        <p:attrNameLst>
                                          <p:attrName>style.visibility</p:attrName>
                                        </p:attrNameLst>
                                      </p:cBhvr>
                                      <p:to>
                                        <p:strVal val="visible"/>
                                      </p:to>
                                    </p:set>
                                    <p:animEffect transition="in" filter="blinds(horizontal)">
                                      <p:cBhvr>
                                        <p:cTn id="54" dur="500"/>
                                        <p:tgtEl>
                                          <p:spTgt spid="11470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14706"/>
                                        </p:tgtEl>
                                        <p:attrNameLst>
                                          <p:attrName>style.visibility</p:attrName>
                                        </p:attrNameLst>
                                      </p:cBhvr>
                                      <p:to>
                                        <p:strVal val="visible"/>
                                      </p:to>
                                    </p:set>
                                    <p:animEffect transition="in" filter="blinds(horizontal)">
                                      <p:cBhvr>
                                        <p:cTn id="57" dur="500"/>
                                        <p:tgtEl>
                                          <p:spTgt spid="11470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14707"/>
                                        </p:tgtEl>
                                        <p:attrNameLst>
                                          <p:attrName>style.visibility</p:attrName>
                                        </p:attrNameLst>
                                      </p:cBhvr>
                                      <p:to>
                                        <p:strVal val="visible"/>
                                      </p:to>
                                    </p:set>
                                    <p:animEffect transition="in" filter="blinds(horizontal)">
                                      <p:cBhvr>
                                        <p:cTn id="60" dur="500"/>
                                        <p:tgtEl>
                                          <p:spTgt spid="11470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14708"/>
                                        </p:tgtEl>
                                        <p:attrNameLst>
                                          <p:attrName>style.visibility</p:attrName>
                                        </p:attrNameLst>
                                      </p:cBhvr>
                                      <p:to>
                                        <p:strVal val="visible"/>
                                      </p:to>
                                    </p:set>
                                    <p:animEffect transition="in" filter="blinds(horizontal)">
                                      <p:cBhvr>
                                        <p:cTn id="63" dur="500"/>
                                        <p:tgtEl>
                                          <p:spTgt spid="11470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14709"/>
                                        </p:tgtEl>
                                        <p:attrNameLst>
                                          <p:attrName>style.visibility</p:attrName>
                                        </p:attrNameLst>
                                      </p:cBhvr>
                                      <p:to>
                                        <p:strVal val="visible"/>
                                      </p:to>
                                    </p:set>
                                    <p:animEffect transition="in" filter="blinds(horizontal)">
                                      <p:cBhvr>
                                        <p:cTn id="66" dur="500"/>
                                        <p:tgtEl>
                                          <p:spTgt spid="114709"/>
                                        </p:tgtEl>
                                      </p:cBhvr>
                                    </p:animEffect>
                                  </p:childTnLst>
                                </p:cTn>
                              </p:par>
                              <p:par>
                                <p:cTn id="67" presetID="3" presetClass="entr" presetSubtype="10" fill="hold" nodeType="withEffect">
                                  <p:stCondLst>
                                    <p:cond delay="0"/>
                                  </p:stCondLst>
                                  <p:childTnLst>
                                    <p:set>
                                      <p:cBhvr>
                                        <p:cTn id="68" dur="1" fill="hold">
                                          <p:stCondLst>
                                            <p:cond delay="0"/>
                                          </p:stCondLst>
                                        </p:cTn>
                                        <p:tgtEl>
                                          <p:spTgt spid="114710"/>
                                        </p:tgtEl>
                                        <p:attrNameLst>
                                          <p:attrName>style.visibility</p:attrName>
                                        </p:attrNameLst>
                                      </p:cBhvr>
                                      <p:to>
                                        <p:strVal val="visible"/>
                                      </p:to>
                                    </p:set>
                                    <p:animEffect transition="in" filter="blinds(horizontal)">
                                      <p:cBhvr>
                                        <p:cTn id="69" dur="500"/>
                                        <p:tgtEl>
                                          <p:spTgt spid="11471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14711"/>
                                        </p:tgtEl>
                                        <p:attrNameLst>
                                          <p:attrName>style.visibility</p:attrName>
                                        </p:attrNameLst>
                                      </p:cBhvr>
                                      <p:to>
                                        <p:strVal val="visible"/>
                                      </p:to>
                                    </p:set>
                                    <p:animEffect transition="in" filter="blinds(horizontal)">
                                      <p:cBhvr>
                                        <p:cTn id="72" dur="500"/>
                                        <p:tgtEl>
                                          <p:spTgt spid="11471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14712"/>
                                        </p:tgtEl>
                                        <p:attrNameLst>
                                          <p:attrName>style.visibility</p:attrName>
                                        </p:attrNameLst>
                                      </p:cBhvr>
                                      <p:to>
                                        <p:strVal val="visible"/>
                                      </p:to>
                                    </p:set>
                                    <p:animEffect transition="in" filter="blinds(horizontal)">
                                      <p:cBhvr>
                                        <p:cTn id="75" dur="500"/>
                                        <p:tgtEl>
                                          <p:spTgt spid="11471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14713"/>
                                        </p:tgtEl>
                                        <p:attrNameLst>
                                          <p:attrName>style.visibility</p:attrName>
                                        </p:attrNameLst>
                                      </p:cBhvr>
                                      <p:to>
                                        <p:strVal val="visible"/>
                                      </p:to>
                                    </p:set>
                                    <p:animEffect transition="in" filter="blinds(horizontal)">
                                      <p:cBhvr>
                                        <p:cTn id="78" dur="500"/>
                                        <p:tgtEl>
                                          <p:spTgt spid="11471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14714"/>
                                        </p:tgtEl>
                                        <p:attrNameLst>
                                          <p:attrName>style.visibility</p:attrName>
                                        </p:attrNameLst>
                                      </p:cBhvr>
                                      <p:to>
                                        <p:strVal val="visible"/>
                                      </p:to>
                                    </p:set>
                                    <p:animEffect transition="in" filter="blinds(horizontal)">
                                      <p:cBhvr>
                                        <p:cTn id="81" dur="500"/>
                                        <p:tgtEl>
                                          <p:spTgt spid="114714"/>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14715"/>
                                        </p:tgtEl>
                                        <p:attrNameLst>
                                          <p:attrName>style.visibility</p:attrName>
                                        </p:attrNameLst>
                                      </p:cBhvr>
                                      <p:to>
                                        <p:strVal val="visible"/>
                                      </p:to>
                                    </p:set>
                                    <p:animEffect transition="in" filter="blinds(horizontal)">
                                      <p:cBhvr>
                                        <p:cTn id="84" dur="500"/>
                                        <p:tgtEl>
                                          <p:spTgt spid="114715"/>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14716"/>
                                        </p:tgtEl>
                                        <p:attrNameLst>
                                          <p:attrName>style.visibility</p:attrName>
                                        </p:attrNameLst>
                                      </p:cBhvr>
                                      <p:to>
                                        <p:strVal val="visible"/>
                                      </p:to>
                                    </p:set>
                                    <p:animEffect transition="in" filter="blinds(horizontal)">
                                      <p:cBhvr>
                                        <p:cTn id="87" dur="500"/>
                                        <p:tgtEl>
                                          <p:spTgt spid="11471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14717"/>
                                        </p:tgtEl>
                                        <p:attrNameLst>
                                          <p:attrName>style.visibility</p:attrName>
                                        </p:attrNameLst>
                                      </p:cBhvr>
                                      <p:to>
                                        <p:strVal val="visible"/>
                                      </p:to>
                                    </p:set>
                                    <p:animEffect transition="in" filter="blinds(horizontal)">
                                      <p:cBhvr>
                                        <p:cTn id="90" dur="500"/>
                                        <p:tgtEl>
                                          <p:spTgt spid="114717"/>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14718"/>
                                        </p:tgtEl>
                                        <p:attrNameLst>
                                          <p:attrName>style.visibility</p:attrName>
                                        </p:attrNameLst>
                                      </p:cBhvr>
                                      <p:to>
                                        <p:strVal val="visible"/>
                                      </p:to>
                                    </p:set>
                                    <p:animEffect transition="in" filter="blinds(horizontal)">
                                      <p:cBhvr>
                                        <p:cTn id="93" dur="500"/>
                                        <p:tgtEl>
                                          <p:spTgt spid="11471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109599"/>
                                        </p:tgtEl>
                                        <p:attrNameLst>
                                          <p:attrName>style.visibility</p:attrName>
                                        </p:attrNameLst>
                                      </p:cBhvr>
                                      <p:to>
                                        <p:strVal val="visible"/>
                                      </p:to>
                                    </p:set>
                                    <p:animEffect transition="in" filter="blinds(horizontal)">
                                      <p:cBhvr>
                                        <p:cTn id="98" dur="500"/>
                                        <p:tgtEl>
                                          <p:spTgt spid="109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p:bldP spid="114691" grpId="0"/>
      <p:bldP spid="114692" grpId="0" animBg="1"/>
      <p:bldP spid="114693" grpId="0"/>
      <p:bldP spid="109575" grpId="0" animBg="1"/>
      <p:bldP spid="114696" grpId="0" animBg="1"/>
      <p:bldP spid="114697" grpId="0"/>
      <p:bldP spid="114698" grpId="0" animBg="1"/>
      <p:bldP spid="114699" grpId="0"/>
      <p:bldP spid="114702" grpId="0" animBg="1"/>
      <p:bldP spid="114703" grpId="0"/>
      <p:bldP spid="114704" grpId="0" animBg="1"/>
      <p:bldP spid="114705" grpId="0"/>
      <p:bldP spid="114706" grpId="0"/>
      <p:bldP spid="114707" grpId="0"/>
      <p:bldP spid="114708" grpId="0"/>
      <p:bldP spid="114709" grpId="0"/>
      <p:bldP spid="114711" grpId="0"/>
      <p:bldP spid="114712" grpId="0" animBg="1"/>
      <p:bldP spid="114713" grpId="0"/>
      <p:bldP spid="114714" grpId="0"/>
      <p:bldP spid="114715" grpId="0" animBg="1"/>
      <p:bldP spid="114716" grpId="0"/>
      <p:bldP spid="114717" grpId="0"/>
      <p:bldP spid="114718" grpId="0"/>
      <p:bldP spid="10959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499A65E5-FE29-447E-9753-5B7463D1E8E7}"/>
              </a:ext>
            </a:extLst>
          </p:cNvPr>
          <p:cNvSpPr>
            <a:spLocks noGrp="1" noChangeArrowheads="1"/>
          </p:cNvSpPr>
          <p:nvPr>
            <p:ph type="body" idx="4294967295"/>
          </p:nvPr>
        </p:nvSpPr>
        <p:spPr>
          <a:xfrm>
            <a:off x="539750" y="981075"/>
            <a:ext cx="8281988" cy="4257675"/>
          </a:xfrm>
        </p:spPr>
        <p:txBody>
          <a:bodyPr/>
          <a:lstStyle/>
          <a:p>
            <a:pPr eaLnBrk="1" hangingPunct="1">
              <a:lnSpc>
                <a:spcPct val="150000"/>
              </a:lnSpc>
              <a:buFont typeface="Wingdings" panose="05000000000000000000" pitchFamily="2" charset="2"/>
              <a:buNone/>
            </a:pPr>
            <a:r>
              <a:rPr lang="zh-CN" altLang="en-US" sz="1800" dirty="0"/>
              <a:t>在不划分子网的两级 </a:t>
            </a:r>
            <a:r>
              <a:rPr lang="en-US" altLang="zh-CN" sz="1800" dirty="0"/>
              <a:t>IP </a:t>
            </a:r>
            <a:r>
              <a:rPr lang="zh-CN" altLang="en-US" sz="1800" dirty="0"/>
              <a:t>地址下，从 </a:t>
            </a:r>
            <a:r>
              <a:rPr lang="en-US" altLang="zh-CN" sz="1800" dirty="0"/>
              <a:t>IP </a:t>
            </a:r>
            <a:r>
              <a:rPr lang="zh-CN" altLang="en-US" sz="1800" dirty="0"/>
              <a:t>地址得出网络地址是个很简单的事。</a:t>
            </a:r>
          </a:p>
          <a:p>
            <a:pPr eaLnBrk="1" hangingPunct="1">
              <a:lnSpc>
                <a:spcPct val="150000"/>
              </a:lnSpc>
              <a:buFont typeface="Wingdings" panose="05000000000000000000" pitchFamily="2" charset="2"/>
              <a:buNone/>
            </a:pPr>
            <a:r>
              <a:rPr lang="zh-CN" altLang="en-US" sz="1800" dirty="0"/>
              <a:t>但在划分子网的情况下，从 </a:t>
            </a:r>
            <a:r>
              <a:rPr lang="en-US" altLang="zh-CN" sz="1800" dirty="0"/>
              <a:t>IP </a:t>
            </a:r>
            <a:r>
              <a:rPr lang="zh-CN" altLang="en-US" sz="1800" dirty="0"/>
              <a:t>地址却不能唯一地得出网络地址来，这是因为网络地址取决于那个网络所采用的子网掩码，但数据报的首部并没有提供子网掩码的信息。</a:t>
            </a:r>
          </a:p>
          <a:p>
            <a:pPr eaLnBrk="1" hangingPunct="1">
              <a:lnSpc>
                <a:spcPct val="150000"/>
              </a:lnSpc>
              <a:buFont typeface="Wingdings" panose="05000000000000000000" pitchFamily="2" charset="2"/>
              <a:buNone/>
            </a:pPr>
            <a:r>
              <a:rPr lang="zh-CN" altLang="en-US" sz="1800" dirty="0"/>
              <a:t>因此分组转发的算法也必须做相应的改动。 </a:t>
            </a:r>
          </a:p>
        </p:txBody>
      </p:sp>
      <p:sp>
        <p:nvSpPr>
          <p:cNvPr id="31747" name="Rectangle 3">
            <a:extLst>
              <a:ext uri="{FF2B5EF4-FFF2-40B4-BE49-F238E27FC236}">
                <a16:creationId xmlns:a16="http://schemas.microsoft.com/office/drawing/2014/main" id="{B862651E-4AFC-42F8-9178-259789A567D8}"/>
              </a:ext>
            </a:extLst>
          </p:cNvPr>
          <p:cNvSpPr>
            <a:spLocks noGrp="1" noChangeArrowheads="1"/>
          </p:cNvSpPr>
          <p:nvPr>
            <p:ph type="title" idx="4294967295"/>
          </p:nvPr>
        </p:nvSpPr>
        <p:spPr>
          <a:xfrm>
            <a:off x="612775" y="69850"/>
            <a:ext cx="8531225" cy="766763"/>
          </a:xfrm>
        </p:spPr>
        <p:txBody>
          <a:bodyPr anchor="b"/>
          <a:lstStyle/>
          <a:p>
            <a:pPr eaLnBrk="1" hangingPunct="1"/>
            <a:r>
              <a:rPr lang="zh-CN" altLang="en-US"/>
              <a:t>使用子网掩码的分组转发过程</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0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reeform 2">
            <a:extLst>
              <a:ext uri="{FF2B5EF4-FFF2-40B4-BE49-F238E27FC236}">
                <a16:creationId xmlns:a16="http://schemas.microsoft.com/office/drawing/2014/main" id="{48114573-C42C-4EBC-AF89-FDF0E6744894}"/>
              </a:ext>
            </a:extLst>
          </p:cNvPr>
          <p:cNvSpPr>
            <a:spLocks/>
          </p:cNvSpPr>
          <p:nvPr/>
        </p:nvSpPr>
        <p:spPr bwMode="auto">
          <a:xfrm>
            <a:off x="2549525" y="1468438"/>
            <a:ext cx="1681163" cy="1819275"/>
          </a:xfrm>
          <a:custGeom>
            <a:avLst/>
            <a:gdLst>
              <a:gd name="T0" fmla="*/ 2147483646 w 1059"/>
              <a:gd name="T1" fmla="*/ 2147483646 h 1146"/>
              <a:gd name="T2" fmla="*/ 2147483646 w 1059"/>
              <a:gd name="T3" fmla="*/ 0 h 1146"/>
              <a:gd name="T4" fmla="*/ 2147483646 w 1059"/>
              <a:gd name="T5" fmla="*/ 2147483646 h 1146"/>
              <a:gd name="T6" fmla="*/ 0 w 1059"/>
              <a:gd name="T7" fmla="*/ 2147483646 h 1146"/>
              <a:gd name="T8" fmla="*/ 0 60000 65536"/>
              <a:gd name="T9" fmla="*/ 0 60000 65536"/>
              <a:gd name="T10" fmla="*/ 0 60000 65536"/>
              <a:gd name="T11" fmla="*/ 0 60000 65536"/>
              <a:gd name="T12" fmla="*/ 0 w 1059"/>
              <a:gd name="T13" fmla="*/ 0 h 1146"/>
              <a:gd name="T14" fmla="*/ 1059 w 1059"/>
              <a:gd name="T15" fmla="*/ 1146 h 1146"/>
            </a:gdLst>
            <a:ahLst/>
            <a:cxnLst>
              <a:cxn ang="T8">
                <a:pos x="T0" y="T1"/>
              </a:cxn>
              <a:cxn ang="T9">
                <a:pos x="T2" y="T3"/>
              </a:cxn>
              <a:cxn ang="T10">
                <a:pos x="T4" y="T5"/>
              </a:cxn>
              <a:cxn ang="T11">
                <a:pos x="T6" y="T7"/>
              </a:cxn>
            </a:cxnLst>
            <a:rect l="T12" t="T13" r="T14" b="T15"/>
            <a:pathLst>
              <a:path w="1059" h="1146">
                <a:moveTo>
                  <a:pt x="5" y="1146"/>
                </a:moveTo>
                <a:lnTo>
                  <a:pt x="1048" y="0"/>
                </a:lnTo>
                <a:lnTo>
                  <a:pt x="1059" y="880"/>
                </a:lnTo>
                <a:lnTo>
                  <a:pt x="0" y="1111"/>
                </a:lnTo>
              </a:path>
            </a:pathLst>
          </a:custGeom>
          <a:gradFill rotWithShape="1">
            <a:gsLst>
              <a:gs pos="0">
                <a:srgbClr val="B9B96F"/>
              </a:gs>
              <a:gs pos="100000">
                <a:srgbClr val="FFFF9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19" name="Text Box 3">
            <a:extLst>
              <a:ext uri="{FF2B5EF4-FFF2-40B4-BE49-F238E27FC236}">
                <a16:creationId xmlns:a16="http://schemas.microsoft.com/office/drawing/2014/main" id="{98F49C5C-41FA-4912-BD11-F429F62F0B19}"/>
              </a:ext>
            </a:extLst>
          </p:cNvPr>
          <p:cNvSpPr txBox="1">
            <a:spLocks noChangeArrowheads="1"/>
          </p:cNvSpPr>
          <p:nvPr/>
        </p:nvSpPr>
        <p:spPr bwMode="auto">
          <a:xfrm>
            <a:off x="1116013" y="2522538"/>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a:t>
            </a:r>
          </a:p>
        </p:txBody>
      </p:sp>
      <p:sp>
        <p:nvSpPr>
          <p:cNvPr id="34820" name="Text Box 4">
            <a:extLst>
              <a:ext uri="{FF2B5EF4-FFF2-40B4-BE49-F238E27FC236}">
                <a16:creationId xmlns:a16="http://schemas.microsoft.com/office/drawing/2014/main" id="{24476BA5-BBE1-49A5-8C06-CC2F35DCA422}"/>
              </a:ext>
            </a:extLst>
          </p:cNvPr>
          <p:cNvSpPr txBox="1">
            <a:spLocks noChangeArrowheads="1"/>
          </p:cNvSpPr>
          <p:nvPr/>
        </p:nvSpPr>
        <p:spPr bwMode="auto">
          <a:xfrm>
            <a:off x="2549525" y="2551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graphicFrame>
        <p:nvGraphicFramePr>
          <p:cNvPr id="513029" name="Group 5">
            <a:extLst>
              <a:ext uri="{FF2B5EF4-FFF2-40B4-BE49-F238E27FC236}">
                <a16:creationId xmlns:a16="http://schemas.microsoft.com/office/drawing/2014/main" id="{B631A149-28C8-4140-94D8-2906F0F3924A}"/>
              </a:ext>
            </a:extLst>
          </p:cNvPr>
          <p:cNvGraphicFramePr>
            <a:graphicFrameLocks noGrp="1"/>
          </p:cNvGraphicFramePr>
          <p:nvPr>
            <p:extLst>
              <p:ext uri="{D42A27DB-BD31-4B8C-83A1-F6EECF244321}">
                <p14:modId xmlns:p14="http://schemas.microsoft.com/office/powerpoint/2010/main" val="1762007999"/>
              </p:ext>
            </p:extLst>
          </p:nvPr>
        </p:nvGraphicFramePr>
        <p:xfrm>
          <a:off x="4230688" y="1476375"/>
          <a:ext cx="4645025" cy="1376109"/>
        </p:xfrm>
        <a:graphic>
          <a:graphicData uri="http://schemas.openxmlformats.org/drawingml/2006/table">
            <a:tbl>
              <a:tblPr/>
              <a:tblGrid>
                <a:gridCol w="1668462">
                  <a:extLst>
                    <a:ext uri="{9D8B030D-6E8A-4147-A177-3AD203B41FA5}">
                      <a16:colId xmlns:a16="http://schemas.microsoft.com/office/drawing/2014/main" val="20000"/>
                    </a:ext>
                  </a:extLst>
                </a:gridCol>
                <a:gridCol w="1998663">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tblGrid>
              <a:tr h="255996">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Arial" pitchFamily="34" charset="0"/>
                          <a:ea typeface="黑体" pitchFamily="2" charset="-122"/>
                        </a:rPr>
                        <a:t>目的网络地址</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Arial" pitchFamily="34" charset="0"/>
                          <a:ea typeface="黑体" pitchFamily="2" charset="-122"/>
                        </a:rPr>
                        <a:t>子网掩码</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Arial" pitchFamily="34" charset="0"/>
                          <a:ea typeface="黑体" pitchFamily="2" charset="-122"/>
                        </a:rPr>
                        <a:t>下一跳</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037817">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128.30.33.0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128.30.33.128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128.30.36.0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255.255.255.0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黑体" pitchFamily="2" charset="-122"/>
                        </a:rPr>
                        <a:t>接口 </a:t>
                      </a:r>
                      <a:r>
                        <a:rPr kumimoji="0" lang="en-US" altLang="zh-CN" sz="1800" b="0" i="0" u="none" strike="noStrike" cap="none" normalizeH="0" baseline="0" dirty="0">
                          <a:ln>
                            <a:noFill/>
                          </a:ln>
                          <a:solidFill>
                            <a:schemeClr val="tx1"/>
                          </a:solidFill>
                          <a:effectLst/>
                          <a:latin typeface="Arial" pitchFamily="34" charset="0"/>
                          <a:ea typeface="黑体" pitchFamily="2" charset="-122"/>
                        </a:rPr>
                        <a:t>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黑体" pitchFamily="2" charset="-122"/>
                        </a:rPr>
                        <a:t>接口 </a:t>
                      </a:r>
                      <a:r>
                        <a:rPr kumimoji="0" lang="en-US" altLang="zh-CN" sz="1800" b="0" i="0" u="none" strike="noStrike" cap="none" normalizeH="0" baseline="0" dirty="0">
                          <a:ln>
                            <a:noFill/>
                          </a:ln>
                          <a:solidFill>
                            <a:schemeClr val="tx1"/>
                          </a:solidFill>
                          <a:effectLst/>
                          <a:latin typeface="Arial" pitchFamily="34" charset="0"/>
                          <a:ea typeface="黑体" pitchFamily="2"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R</a:t>
                      </a:r>
                      <a:r>
                        <a:rPr kumimoji="0" lang="en-US" altLang="zh-CN" sz="1800" b="0" i="0" u="none" strike="noStrike" cap="none" normalizeH="0" baseline="-25000" dirty="0">
                          <a:ln>
                            <a:noFill/>
                          </a:ln>
                          <a:solidFill>
                            <a:schemeClr val="tx1"/>
                          </a:solidFill>
                          <a:effectLst/>
                          <a:latin typeface="Arial" pitchFamily="34" charset="0"/>
                          <a:ea typeface="黑体" pitchFamily="2" charset="-122"/>
                        </a:rPr>
                        <a:t>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34835" name="Line 19">
            <a:extLst>
              <a:ext uri="{FF2B5EF4-FFF2-40B4-BE49-F238E27FC236}">
                <a16:creationId xmlns:a16="http://schemas.microsoft.com/office/drawing/2014/main" id="{CABE4C58-29A9-4133-AE95-4C1B2992EC02}"/>
              </a:ext>
            </a:extLst>
          </p:cNvPr>
          <p:cNvSpPr>
            <a:spLocks noChangeShapeType="1"/>
          </p:cNvSpPr>
          <p:nvPr/>
        </p:nvSpPr>
        <p:spPr bwMode="auto">
          <a:xfrm>
            <a:off x="2522538" y="2528888"/>
            <a:ext cx="1587" cy="7032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20">
            <a:extLst>
              <a:ext uri="{FF2B5EF4-FFF2-40B4-BE49-F238E27FC236}">
                <a16:creationId xmlns:a16="http://schemas.microsoft.com/office/drawing/2014/main" id="{472A1524-293C-4204-A95F-F1F06D304E21}"/>
              </a:ext>
            </a:extLst>
          </p:cNvPr>
          <p:cNvSpPr>
            <a:spLocks noChangeShapeType="1"/>
          </p:cNvSpPr>
          <p:nvPr/>
        </p:nvSpPr>
        <p:spPr bwMode="auto">
          <a:xfrm>
            <a:off x="314325" y="2511425"/>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Line 21">
            <a:extLst>
              <a:ext uri="{FF2B5EF4-FFF2-40B4-BE49-F238E27FC236}">
                <a16:creationId xmlns:a16="http://schemas.microsoft.com/office/drawing/2014/main" id="{4F25AEA7-5D89-4F0D-85BC-86C91F3A65DD}"/>
              </a:ext>
            </a:extLst>
          </p:cNvPr>
          <p:cNvSpPr>
            <a:spLocks noChangeShapeType="1"/>
          </p:cNvSpPr>
          <p:nvPr/>
        </p:nvSpPr>
        <p:spPr bwMode="auto">
          <a:xfrm>
            <a:off x="34925" y="2528888"/>
            <a:ext cx="38163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Line 22">
            <a:extLst>
              <a:ext uri="{FF2B5EF4-FFF2-40B4-BE49-F238E27FC236}">
                <a16:creationId xmlns:a16="http://schemas.microsoft.com/office/drawing/2014/main" id="{4F7C3DAC-951A-44E3-9B49-83E46A9BE117}"/>
              </a:ext>
            </a:extLst>
          </p:cNvPr>
          <p:cNvSpPr>
            <a:spLocks noChangeShapeType="1"/>
          </p:cNvSpPr>
          <p:nvPr/>
        </p:nvSpPr>
        <p:spPr bwMode="auto">
          <a:xfrm>
            <a:off x="481013" y="1958975"/>
            <a:ext cx="1587"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4839" name="Picture 23">
            <a:extLst>
              <a:ext uri="{FF2B5EF4-FFF2-40B4-BE49-F238E27FC236}">
                <a16:creationId xmlns:a16="http://schemas.microsoft.com/office/drawing/2014/main" id="{A5EBBFBC-091D-4DBC-9DD1-F64D6A020F6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1700213"/>
            <a:ext cx="39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24">
            <a:extLst>
              <a:ext uri="{FF2B5EF4-FFF2-40B4-BE49-F238E27FC236}">
                <a16:creationId xmlns:a16="http://schemas.microsoft.com/office/drawing/2014/main" id="{37AD59A9-B053-4FDD-84D8-466911FD07FE}"/>
              </a:ext>
            </a:extLst>
          </p:cNvPr>
          <p:cNvSpPr txBox="1">
            <a:spLocks noChangeArrowheads="1"/>
          </p:cNvSpPr>
          <p:nvPr/>
        </p:nvSpPr>
        <p:spPr bwMode="auto">
          <a:xfrm>
            <a:off x="-36513" y="1346200"/>
            <a:ext cx="15176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a:t>
            </a:r>
          </a:p>
        </p:txBody>
      </p:sp>
      <p:sp>
        <p:nvSpPr>
          <p:cNvPr id="34841" name="Text Box 25">
            <a:extLst>
              <a:ext uri="{FF2B5EF4-FFF2-40B4-BE49-F238E27FC236}">
                <a16:creationId xmlns:a16="http://schemas.microsoft.com/office/drawing/2014/main" id="{2FC0BA11-DE25-4F07-91C0-EE8623C6031E}"/>
              </a:ext>
            </a:extLst>
          </p:cNvPr>
          <p:cNvSpPr txBox="1">
            <a:spLocks noChangeArrowheads="1"/>
          </p:cNvSpPr>
          <p:nvPr/>
        </p:nvSpPr>
        <p:spPr bwMode="auto">
          <a:xfrm>
            <a:off x="-36513" y="1712913"/>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1</a:t>
            </a:r>
          </a:p>
        </p:txBody>
      </p:sp>
      <p:sp>
        <p:nvSpPr>
          <p:cNvPr id="34842" name="Text Box 26">
            <a:extLst>
              <a:ext uri="{FF2B5EF4-FFF2-40B4-BE49-F238E27FC236}">
                <a16:creationId xmlns:a16="http://schemas.microsoft.com/office/drawing/2014/main" id="{B3F0C278-017B-4A01-9CB0-D1C4D4518486}"/>
              </a:ext>
            </a:extLst>
          </p:cNvPr>
          <p:cNvSpPr txBox="1">
            <a:spLocks noChangeArrowheads="1"/>
          </p:cNvSpPr>
          <p:nvPr/>
        </p:nvSpPr>
        <p:spPr bwMode="auto">
          <a:xfrm>
            <a:off x="250825" y="1612900"/>
            <a:ext cx="34940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1800" b="0">
                <a:solidFill>
                  <a:srgbClr val="333399"/>
                </a:solidFill>
                <a:latin typeface="Arial" panose="020B0604020202020204" pitchFamily="34" charset="0"/>
              </a:rPr>
              <a:t>子网</a:t>
            </a:r>
            <a:r>
              <a:rPr kumimoji="1" lang="en-US" altLang="zh-CN" sz="1800" b="0">
                <a:solidFill>
                  <a:srgbClr val="333399"/>
                </a:solidFill>
                <a:latin typeface="Arial" panose="020B0604020202020204" pitchFamily="34" charset="0"/>
              </a:rPr>
              <a:t>1</a:t>
            </a:r>
            <a:r>
              <a:rPr kumimoji="1" lang="zh-CN" altLang="en-US" sz="1800" b="0">
                <a:solidFill>
                  <a:srgbClr val="333399"/>
                </a:solidFill>
                <a:latin typeface="Arial" panose="020B0604020202020204" pitchFamily="34" charset="0"/>
              </a:rPr>
              <a:t>：</a:t>
            </a:r>
          </a:p>
          <a:p>
            <a:pPr algn="ctr" eaLnBrk="1" hangingPunct="1">
              <a:spcBef>
                <a:spcPct val="0"/>
              </a:spcBef>
              <a:buClrTx/>
              <a:buFontTx/>
              <a:buNone/>
            </a:pPr>
            <a:r>
              <a:rPr kumimoji="1" lang="zh-CN" altLang="en-US" sz="1800" b="0">
                <a:solidFill>
                  <a:srgbClr val="333399"/>
                </a:solidFill>
                <a:latin typeface="Arial" panose="020B0604020202020204" pitchFamily="34" charset="0"/>
              </a:rPr>
              <a:t>    网络地址 </a:t>
            </a:r>
            <a:r>
              <a:rPr kumimoji="1" lang="en-US" altLang="zh-CN" sz="1800" b="0">
                <a:solidFill>
                  <a:srgbClr val="333399"/>
                </a:solidFill>
                <a:latin typeface="Arial" panose="020B0604020202020204" pitchFamily="34" charset="0"/>
              </a:rPr>
              <a:t>128.30.33.0</a:t>
            </a:r>
          </a:p>
          <a:p>
            <a:pPr algn="ctr" eaLnBrk="1" hangingPunct="1">
              <a:spcBef>
                <a:spcPct val="0"/>
              </a:spcBef>
              <a:buClrTx/>
              <a:buFontTx/>
              <a:buNone/>
            </a:pPr>
            <a:r>
              <a:rPr kumimoji="1" lang="en-US" altLang="zh-CN" sz="1800" b="0">
                <a:solidFill>
                  <a:srgbClr val="333399"/>
                </a:solidFill>
                <a:latin typeface="Arial" panose="020B0604020202020204" pitchFamily="34" charset="0"/>
              </a:rPr>
              <a:t>     </a:t>
            </a:r>
            <a:r>
              <a:rPr kumimoji="1" lang="zh-CN" altLang="en-US" sz="1800" b="0">
                <a:solidFill>
                  <a:srgbClr val="333399"/>
                </a:solidFill>
                <a:latin typeface="Arial" panose="020B0604020202020204" pitchFamily="34" charset="0"/>
              </a:rPr>
              <a:t>子网掩码 </a:t>
            </a:r>
            <a:r>
              <a:rPr kumimoji="1" lang="en-US" altLang="zh-CN" sz="1800" b="0">
                <a:solidFill>
                  <a:srgbClr val="333399"/>
                </a:solidFill>
                <a:latin typeface="Arial" panose="020B0604020202020204" pitchFamily="34" charset="0"/>
              </a:rPr>
              <a:t>255.255.255.128</a:t>
            </a:r>
          </a:p>
        </p:txBody>
      </p:sp>
      <p:sp>
        <p:nvSpPr>
          <p:cNvPr id="34843" name="Line 27">
            <a:extLst>
              <a:ext uri="{FF2B5EF4-FFF2-40B4-BE49-F238E27FC236}">
                <a16:creationId xmlns:a16="http://schemas.microsoft.com/office/drawing/2014/main" id="{59646868-45E7-4BDB-8548-D1FB1B55E942}"/>
              </a:ext>
            </a:extLst>
          </p:cNvPr>
          <p:cNvSpPr>
            <a:spLocks noChangeShapeType="1"/>
          </p:cNvSpPr>
          <p:nvPr/>
        </p:nvSpPr>
        <p:spPr bwMode="auto">
          <a:xfrm>
            <a:off x="1628775" y="4435475"/>
            <a:ext cx="1588"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28">
            <a:extLst>
              <a:ext uri="{FF2B5EF4-FFF2-40B4-BE49-F238E27FC236}">
                <a16:creationId xmlns:a16="http://schemas.microsoft.com/office/drawing/2014/main" id="{D7FCAFAC-45AC-4135-BCF2-6446EECE0248}"/>
              </a:ext>
            </a:extLst>
          </p:cNvPr>
          <p:cNvSpPr>
            <a:spLocks noChangeShapeType="1"/>
          </p:cNvSpPr>
          <p:nvPr/>
        </p:nvSpPr>
        <p:spPr bwMode="auto">
          <a:xfrm>
            <a:off x="6156325" y="3824288"/>
            <a:ext cx="1588"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29">
            <a:extLst>
              <a:ext uri="{FF2B5EF4-FFF2-40B4-BE49-F238E27FC236}">
                <a16:creationId xmlns:a16="http://schemas.microsoft.com/office/drawing/2014/main" id="{37C91685-E539-49F9-B5DB-24289D472A43}"/>
              </a:ext>
            </a:extLst>
          </p:cNvPr>
          <p:cNvSpPr>
            <a:spLocks noChangeShapeType="1"/>
          </p:cNvSpPr>
          <p:nvPr/>
        </p:nvSpPr>
        <p:spPr bwMode="auto">
          <a:xfrm>
            <a:off x="833438" y="5132388"/>
            <a:ext cx="1587"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30">
            <a:extLst>
              <a:ext uri="{FF2B5EF4-FFF2-40B4-BE49-F238E27FC236}">
                <a16:creationId xmlns:a16="http://schemas.microsoft.com/office/drawing/2014/main" id="{83DF54DA-E95C-43BC-A326-A4712E144C94}"/>
              </a:ext>
            </a:extLst>
          </p:cNvPr>
          <p:cNvSpPr>
            <a:spLocks noChangeShapeType="1"/>
          </p:cNvSpPr>
          <p:nvPr/>
        </p:nvSpPr>
        <p:spPr bwMode="auto">
          <a:xfrm>
            <a:off x="1628775" y="3824288"/>
            <a:ext cx="1588" cy="7032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Line 31">
            <a:extLst>
              <a:ext uri="{FF2B5EF4-FFF2-40B4-BE49-F238E27FC236}">
                <a16:creationId xmlns:a16="http://schemas.microsoft.com/office/drawing/2014/main" id="{95FA2234-B730-4B08-8BF6-1F6F71872E03}"/>
              </a:ext>
            </a:extLst>
          </p:cNvPr>
          <p:cNvSpPr>
            <a:spLocks noChangeShapeType="1"/>
          </p:cNvSpPr>
          <p:nvPr/>
        </p:nvSpPr>
        <p:spPr bwMode="auto">
          <a:xfrm>
            <a:off x="2528888" y="3100388"/>
            <a:ext cx="1587" cy="7032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4848" name="Picture 32">
            <a:extLst>
              <a:ext uri="{FF2B5EF4-FFF2-40B4-BE49-F238E27FC236}">
                <a16:creationId xmlns:a16="http://schemas.microsoft.com/office/drawing/2014/main" id="{E33C79A3-6D3D-45DA-90D6-69173CB74B0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3" y="5441950"/>
            <a:ext cx="398462"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9" name="Picture 33">
            <a:extLst>
              <a:ext uri="{FF2B5EF4-FFF2-40B4-BE49-F238E27FC236}">
                <a16:creationId xmlns:a16="http://schemas.microsoft.com/office/drawing/2014/main" id="{FAC91989-E534-4B6E-9DE7-170C0145519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836863"/>
            <a:ext cx="39846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50" name="Group 34">
            <a:extLst>
              <a:ext uri="{FF2B5EF4-FFF2-40B4-BE49-F238E27FC236}">
                <a16:creationId xmlns:a16="http://schemas.microsoft.com/office/drawing/2014/main" id="{D9E79C73-2FE4-4D32-B27B-8E6FCA3DF860}"/>
              </a:ext>
            </a:extLst>
          </p:cNvPr>
          <p:cNvGrpSpPr>
            <a:grpSpLocks/>
          </p:cNvGrpSpPr>
          <p:nvPr/>
        </p:nvGrpSpPr>
        <p:grpSpPr bwMode="auto">
          <a:xfrm>
            <a:off x="2268538" y="2882900"/>
            <a:ext cx="612775" cy="460375"/>
            <a:chOff x="864" y="1824"/>
            <a:chExt cx="432" cy="288"/>
          </a:xfrm>
        </p:grpSpPr>
        <p:pic>
          <p:nvPicPr>
            <p:cNvPr id="34878" name="Picture 35">
              <a:extLst>
                <a:ext uri="{FF2B5EF4-FFF2-40B4-BE49-F238E27FC236}">
                  <a16:creationId xmlns:a16="http://schemas.microsoft.com/office/drawing/2014/main" id="{101D4C74-FE16-41A3-8AA5-09E69C520E7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879" name="Picture 36">
              <a:extLst>
                <a:ext uri="{FF2B5EF4-FFF2-40B4-BE49-F238E27FC236}">
                  <a16:creationId xmlns:a16="http://schemas.microsoft.com/office/drawing/2014/main" id="{7C8E5CAF-3F5A-48BA-BFE0-C56684F7C79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34851" name="Picture 37">
            <a:extLst>
              <a:ext uri="{FF2B5EF4-FFF2-40B4-BE49-F238E27FC236}">
                <a16:creationId xmlns:a16="http://schemas.microsoft.com/office/drawing/2014/main" id="{A5796A92-252B-4BE7-84D0-099E641AA4C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225" y="4203700"/>
            <a:ext cx="3984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2" name="Line 38">
            <a:extLst>
              <a:ext uri="{FF2B5EF4-FFF2-40B4-BE49-F238E27FC236}">
                <a16:creationId xmlns:a16="http://schemas.microsoft.com/office/drawing/2014/main" id="{D88F8B9A-A854-4BCB-8632-496A804BCD49}"/>
              </a:ext>
            </a:extLst>
          </p:cNvPr>
          <p:cNvSpPr>
            <a:spLocks noChangeShapeType="1"/>
          </p:cNvSpPr>
          <p:nvPr/>
        </p:nvSpPr>
        <p:spPr bwMode="auto">
          <a:xfrm>
            <a:off x="935038" y="3803650"/>
            <a:ext cx="6948487"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3" name="Line 39">
            <a:extLst>
              <a:ext uri="{FF2B5EF4-FFF2-40B4-BE49-F238E27FC236}">
                <a16:creationId xmlns:a16="http://schemas.microsoft.com/office/drawing/2014/main" id="{4BE57BE4-661B-4626-8BF1-A00136389546}"/>
              </a:ext>
            </a:extLst>
          </p:cNvPr>
          <p:cNvSpPr>
            <a:spLocks noChangeShapeType="1"/>
          </p:cNvSpPr>
          <p:nvPr/>
        </p:nvSpPr>
        <p:spPr bwMode="auto">
          <a:xfrm>
            <a:off x="520700" y="5153025"/>
            <a:ext cx="7835900"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Text Box 40">
            <a:extLst>
              <a:ext uri="{FF2B5EF4-FFF2-40B4-BE49-F238E27FC236}">
                <a16:creationId xmlns:a16="http://schemas.microsoft.com/office/drawing/2014/main" id="{E1DE327D-0769-4D69-9F49-F0357F8321A7}"/>
              </a:ext>
            </a:extLst>
          </p:cNvPr>
          <p:cNvSpPr txBox="1">
            <a:spLocks noChangeArrowheads="1"/>
          </p:cNvSpPr>
          <p:nvPr/>
        </p:nvSpPr>
        <p:spPr bwMode="auto">
          <a:xfrm>
            <a:off x="839788" y="331470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128.30.33.130</a:t>
            </a:r>
          </a:p>
        </p:txBody>
      </p:sp>
      <p:grpSp>
        <p:nvGrpSpPr>
          <p:cNvPr id="3" name="Group 41">
            <a:extLst>
              <a:ext uri="{FF2B5EF4-FFF2-40B4-BE49-F238E27FC236}">
                <a16:creationId xmlns:a16="http://schemas.microsoft.com/office/drawing/2014/main" id="{635480A7-636E-4676-94B6-BE3821980EF6}"/>
              </a:ext>
            </a:extLst>
          </p:cNvPr>
          <p:cNvGrpSpPr>
            <a:grpSpLocks/>
          </p:cNvGrpSpPr>
          <p:nvPr/>
        </p:nvGrpSpPr>
        <p:grpSpPr bwMode="auto">
          <a:xfrm>
            <a:off x="2914650" y="1052513"/>
            <a:ext cx="5549900" cy="2274887"/>
            <a:chOff x="1836" y="1026"/>
            <a:chExt cx="3496" cy="1433"/>
          </a:xfrm>
        </p:grpSpPr>
        <p:sp>
          <p:nvSpPr>
            <p:cNvPr id="34876" name="Text Box 42">
              <a:extLst>
                <a:ext uri="{FF2B5EF4-FFF2-40B4-BE49-F238E27FC236}">
                  <a16:creationId xmlns:a16="http://schemas.microsoft.com/office/drawing/2014/main" id="{3085734F-80DF-4E82-BB32-0038389D0850}"/>
                </a:ext>
              </a:extLst>
            </p:cNvPr>
            <p:cNvSpPr txBox="1">
              <a:spLocks noChangeArrowheads="1"/>
            </p:cNvSpPr>
            <p:nvPr/>
          </p:nvSpPr>
          <p:spPr bwMode="auto">
            <a:xfrm>
              <a:off x="2894" y="1026"/>
              <a:ext cx="24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R</a:t>
              </a:r>
              <a:r>
                <a:rPr kumimoji="1" lang="en-US" altLang="zh-CN" sz="2000" b="0" baseline="-25000">
                  <a:solidFill>
                    <a:srgbClr val="333399"/>
                  </a:solidFill>
                  <a:latin typeface="Arial" panose="020B0604020202020204" pitchFamily="34" charset="0"/>
                </a:rPr>
                <a:t>1</a:t>
              </a: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的路由表（未给出默认路由）</a:t>
              </a:r>
              <a:endParaRPr kumimoji="1" lang="zh-CN" altLang="en-US" sz="2000" b="0" baseline="-25000">
                <a:solidFill>
                  <a:srgbClr val="333399"/>
                </a:solidFill>
                <a:latin typeface="Arial" panose="020B0604020202020204" pitchFamily="34" charset="0"/>
              </a:endParaRPr>
            </a:p>
          </p:txBody>
        </p:sp>
        <p:sp>
          <p:nvSpPr>
            <p:cNvPr id="34877" name="Text Box 43">
              <a:extLst>
                <a:ext uri="{FF2B5EF4-FFF2-40B4-BE49-F238E27FC236}">
                  <a16:creationId xmlns:a16="http://schemas.microsoft.com/office/drawing/2014/main" id="{0F16E388-C981-4EB5-A2DC-5FD8C1215D57}"/>
                </a:ext>
              </a:extLst>
            </p:cNvPr>
            <p:cNvSpPr txBox="1">
              <a:spLocks noChangeArrowheads="1"/>
            </p:cNvSpPr>
            <p:nvPr/>
          </p:nvSpPr>
          <p:spPr bwMode="auto">
            <a:xfrm>
              <a:off x="1836" y="222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1</a:t>
              </a:r>
            </a:p>
          </p:txBody>
        </p:sp>
      </p:grpSp>
      <p:sp>
        <p:nvSpPr>
          <p:cNvPr id="34856" name="Text Box 44">
            <a:extLst>
              <a:ext uri="{FF2B5EF4-FFF2-40B4-BE49-F238E27FC236}">
                <a16:creationId xmlns:a16="http://schemas.microsoft.com/office/drawing/2014/main" id="{3C6FC23B-4735-4F51-A735-400707A22FF9}"/>
              </a:ext>
            </a:extLst>
          </p:cNvPr>
          <p:cNvSpPr txBox="1">
            <a:spLocks noChangeArrowheads="1"/>
          </p:cNvSpPr>
          <p:nvPr/>
        </p:nvSpPr>
        <p:spPr bwMode="auto">
          <a:xfrm>
            <a:off x="2533650" y="3321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34857" name="Line 45">
            <a:extLst>
              <a:ext uri="{FF2B5EF4-FFF2-40B4-BE49-F238E27FC236}">
                <a16:creationId xmlns:a16="http://schemas.microsoft.com/office/drawing/2014/main" id="{448F227C-5000-4CA8-BB5E-BEEC92A964D2}"/>
              </a:ext>
            </a:extLst>
          </p:cNvPr>
          <p:cNvSpPr>
            <a:spLocks noChangeShapeType="1"/>
          </p:cNvSpPr>
          <p:nvPr/>
        </p:nvSpPr>
        <p:spPr bwMode="auto">
          <a:xfrm>
            <a:off x="4019550" y="3824288"/>
            <a:ext cx="1588"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58" name="Group 46">
            <a:extLst>
              <a:ext uri="{FF2B5EF4-FFF2-40B4-BE49-F238E27FC236}">
                <a16:creationId xmlns:a16="http://schemas.microsoft.com/office/drawing/2014/main" id="{B44F32DE-C1AD-4B6B-9A7C-F1281D12D875}"/>
              </a:ext>
            </a:extLst>
          </p:cNvPr>
          <p:cNvGrpSpPr>
            <a:grpSpLocks/>
          </p:cNvGrpSpPr>
          <p:nvPr/>
        </p:nvGrpSpPr>
        <p:grpSpPr bwMode="auto">
          <a:xfrm>
            <a:off x="1368425" y="4267200"/>
            <a:ext cx="612775" cy="460375"/>
            <a:chOff x="864" y="1824"/>
            <a:chExt cx="432" cy="288"/>
          </a:xfrm>
        </p:grpSpPr>
        <p:pic>
          <p:nvPicPr>
            <p:cNvPr id="34874" name="Picture 47">
              <a:extLst>
                <a:ext uri="{FF2B5EF4-FFF2-40B4-BE49-F238E27FC236}">
                  <a16:creationId xmlns:a16="http://schemas.microsoft.com/office/drawing/2014/main" id="{81F6F87C-1AD9-4C80-A521-746514D7F00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875" name="Picture 48">
              <a:extLst>
                <a:ext uri="{FF2B5EF4-FFF2-40B4-BE49-F238E27FC236}">
                  <a16:creationId xmlns:a16="http://schemas.microsoft.com/office/drawing/2014/main" id="{A21906F7-EE63-406A-96AE-72B67610375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34859" name="Text Box 49">
            <a:extLst>
              <a:ext uri="{FF2B5EF4-FFF2-40B4-BE49-F238E27FC236}">
                <a16:creationId xmlns:a16="http://schemas.microsoft.com/office/drawing/2014/main" id="{D5E1BA11-4307-4A54-AF11-F4E0E5553132}"/>
              </a:ext>
            </a:extLst>
          </p:cNvPr>
          <p:cNvSpPr txBox="1">
            <a:spLocks noChangeArrowheads="1"/>
          </p:cNvSpPr>
          <p:nvPr/>
        </p:nvSpPr>
        <p:spPr bwMode="auto">
          <a:xfrm>
            <a:off x="971550" y="4249738"/>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2</a:t>
            </a:r>
          </a:p>
        </p:txBody>
      </p:sp>
      <p:sp>
        <p:nvSpPr>
          <p:cNvPr id="34860" name="Line 50">
            <a:extLst>
              <a:ext uri="{FF2B5EF4-FFF2-40B4-BE49-F238E27FC236}">
                <a16:creationId xmlns:a16="http://schemas.microsoft.com/office/drawing/2014/main" id="{BF5A0F70-0D4A-4A98-B5BA-F694793A2168}"/>
              </a:ext>
            </a:extLst>
          </p:cNvPr>
          <p:cNvSpPr>
            <a:spLocks noChangeShapeType="1"/>
          </p:cNvSpPr>
          <p:nvPr/>
        </p:nvSpPr>
        <p:spPr bwMode="auto">
          <a:xfrm>
            <a:off x="2217738" y="5130800"/>
            <a:ext cx="1587"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4861" name="Picture 51">
            <a:extLst>
              <a:ext uri="{FF2B5EF4-FFF2-40B4-BE49-F238E27FC236}">
                <a16:creationId xmlns:a16="http://schemas.microsoft.com/office/drawing/2014/main" id="{9A3BC52E-8E64-4541-8CF3-437D58CF3B4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25" y="4208463"/>
            <a:ext cx="39846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62" name="Text Box 52">
            <a:extLst>
              <a:ext uri="{FF2B5EF4-FFF2-40B4-BE49-F238E27FC236}">
                <a16:creationId xmlns:a16="http://schemas.microsoft.com/office/drawing/2014/main" id="{673AD6C1-1C38-4AED-90A6-970CBD55AD56}"/>
              </a:ext>
            </a:extLst>
          </p:cNvPr>
          <p:cNvSpPr txBox="1">
            <a:spLocks noChangeArrowheads="1"/>
          </p:cNvSpPr>
          <p:nvPr/>
        </p:nvSpPr>
        <p:spPr bwMode="auto">
          <a:xfrm>
            <a:off x="3951288" y="3105150"/>
            <a:ext cx="4581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2</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128.30.33.128</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255.255.255.128</a:t>
            </a:r>
            <a:endParaRPr kumimoji="1" lang="en-US" altLang="zh-CN" sz="2000" b="0" baseline="-25000">
              <a:solidFill>
                <a:srgbClr val="333399"/>
              </a:solidFill>
              <a:latin typeface="Arial" panose="020B0604020202020204" pitchFamily="34" charset="0"/>
            </a:endParaRPr>
          </a:p>
        </p:txBody>
      </p:sp>
      <p:sp>
        <p:nvSpPr>
          <p:cNvPr id="34863" name="Text Box 53">
            <a:extLst>
              <a:ext uri="{FF2B5EF4-FFF2-40B4-BE49-F238E27FC236}">
                <a16:creationId xmlns:a16="http://schemas.microsoft.com/office/drawing/2014/main" id="{5CEEF779-184B-4234-BFAA-9F41E37F7A8D}"/>
              </a:ext>
            </a:extLst>
          </p:cNvPr>
          <p:cNvSpPr txBox="1">
            <a:spLocks noChangeArrowheads="1"/>
          </p:cNvSpPr>
          <p:nvPr/>
        </p:nvSpPr>
        <p:spPr bwMode="auto">
          <a:xfrm>
            <a:off x="3563938" y="4113213"/>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2</a:t>
            </a:r>
          </a:p>
        </p:txBody>
      </p:sp>
      <p:sp>
        <p:nvSpPr>
          <p:cNvPr id="34864" name="Text Box 54">
            <a:extLst>
              <a:ext uri="{FF2B5EF4-FFF2-40B4-BE49-F238E27FC236}">
                <a16:creationId xmlns:a16="http://schemas.microsoft.com/office/drawing/2014/main" id="{00519B55-060E-45A8-AE7E-5E2BDDA9380A}"/>
              </a:ext>
            </a:extLst>
          </p:cNvPr>
          <p:cNvSpPr txBox="1">
            <a:spLocks noChangeArrowheads="1"/>
          </p:cNvSpPr>
          <p:nvPr/>
        </p:nvSpPr>
        <p:spPr bwMode="auto">
          <a:xfrm>
            <a:off x="4140200" y="418465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128.30.33.138</a:t>
            </a:r>
          </a:p>
        </p:txBody>
      </p:sp>
      <p:sp>
        <p:nvSpPr>
          <p:cNvPr id="34865" name="Text Box 55">
            <a:extLst>
              <a:ext uri="{FF2B5EF4-FFF2-40B4-BE49-F238E27FC236}">
                <a16:creationId xmlns:a16="http://schemas.microsoft.com/office/drawing/2014/main" id="{C80B89FD-2EDE-424F-9B1D-3392191D57F8}"/>
              </a:ext>
            </a:extLst>
          </p:cNvPr>
          <p:cNvSpPr txBox="1">
            <a:spLocks noChangeArrowheads="1"/>
          </p:cNvSpPr>
          <p:nvPr/>
        </p:nvSpPr>
        <p:spPr bwMode="auto">
          <a:xfrm>
            <a:off x="1308100" y="3962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sp>
        <p:nvSpPr>
          <p:cNvPr id="34866" name="Text Box 56">
            <a:extLst>
              <a:ext uri="{FF2B5EF4-FFF2-40B4-BE49-F238E27FC236}">
                <a16:creationId xmlns:a16="http://schemas.microsoft.com/office/drawing/2014/main" id="{276359C2-CE7A-410D-A274-79B2039853CF}"/>
              </a:ext>
            </a:extLst>
          </p:cNvPr>
          <p:cNvSpPr txBox="1">
            <a:spLocks noChangeArrowheads="1"/>
          </p:cNvSpPr>
          <p:nvPr/>
        </p:nvSpPr>
        <p:spPr bwMode="auto">
          <a:xfrm>
            <a:off x="1308100" y="46831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34867" name="Text Box 57">
            <a:extLst>
              <a:ext uri="{FF2B5EF4-FFF2-40B4-BE49-F238E27FC236}">
                <a16:creationId xmlns:a16="http://schemas.microsoft.com/office/drawing/2014/main" id="{C4A54537-D569-40E3-86AE-C7C65F39E430}"/>
              </a:ext>
            </a:extLst>
          </p:cNvPr>
          <p:cNvSpPr txBox="1">
            <a:spLocks noChangeArrowheads="1"/>
          </p:cNvSpPr>
          <p:nvPr/>
        </p:nvSpPr>
        <p:spPr bwMode="auto">
          <a:xfrm>
            <a:off x="1619250" y="396240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128.30.33.129</a:t>
            </a:r>
          </a:p>
        </p:txBody>
      </p:sp>
      <p:pic>
        <p:nvPicPr>
          <p:cNvPr id="34868" name="Picture 58">
            <a:extLst>
              <a:ext uri="{FF2B5EF4-FFF2-40B4-BE49-F238E27FC236}">
                <a16:creationId xmlns:a16="http://schemas.microsoft.com/office/drawing/2014/main" id="{A5F26D6E-D158-45A7-80EF-1EFD47692CC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5440363"/>
            <a:ext cx="4000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69" name="Text Box 59">
            <a:extLst>
              <a:ext uri="{FF2B5EF4-FFF2-40B4-BE49-F238E27FC236}">
                <a16:creationId xmlns:a16="http://schemas.microsoft.com/office/drawing/2014/main" id="{583E9C9C-1103-401C-A17B-030F5A4B5382}"/>
              </a:ext>
            </a:extLst>
          </p:cNvPr>
          <p:cNvSpPr txBox="1">
            <a:spLocks noChangeArrowheads="1"/>
          </p:cNvSpPr>
          <p:nvPr/>
        </p:nvSpPr>
        <p:spPr bwMode="auto">
          <a:xfrm>
            <a:off x="1692275" y="5408613"/>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3</a:t>
            </a:r>
          </a:p>
        </p:txBody>
      </p:sp>
      <p:sp>
        <p:nvSpPr>
          <p:cNvPr id="34870" name="Text Box 60">
            <a:extLst>
              <a:ext uri="{FF2B5EF4-FFF2-40B4-BE49-F238E27FC236}">
                <a16:creationId xmlns:a16="http://schemas.microsoft.com/office/drawing/2014/main" id="{A6F2A74F-C327-49D9-85FE-16542BEC99B8}"/>
              </a:ext>
            </a:extLst>
          </p:cNvPr>
          <p:cNvSpPr txBox="1">
            <a:spLocks noChangeArrowheads="1"/>
          </p:cNvSpPr>
          <p:nvPr/>
        </p:nvSpPr>
        <p:spPr bwMode="auto">
          <a:xfrm>
            <a:off x="1687513" y="4681538"/>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128.30.36.2</a:t>
            </a:r>
          </a:p>
        </p:txBody>
      </p:sp>
      <p:sp>
        <p:nvSpPr>
          <p:cNvPr id="34871" name="Text Box 61">
            <a:extLst>
              <a:ext uri="{FF2B5EF4-FFF2-40B4-BE49-F238E27FC236}">
                <a16:creationId xmlns:a16="http://schemas.microsoft.com/office/drawing/2014/main" id="{3FE11175-120E-46E1-908E-799CB25C38A4}"/>
              </a:ext>
            </a:extLst>
          </p:cNvPr>
          <p:cNvSpPr txBox="1">
            <a:spLocks noChangeArrowheads="1"/>
          </p:cNvSpPr>
          <p:nvPr/>
        </p:nvSpPr>
        <p:spPr bwMode="auto">
          <a:xfrm>
            <a:off x="4019550" y="5211763"/>
            <a:ext cx="3730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3</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128.30.36.0</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255.255.255.0</a:t>
            </a:r>
            <a:endParaRPr kumimoji="1" lang="en-US" altLang="zh-CN" sz="2000" b="0" baseline="-25000">
              <a:solidFill>
                <a:srgbClr val="333399"/>
              </a:solidFill>
              <a:latin typeface="Arial" panose="020B0604020202020204" pitchFamily="34" charset="0"/>
            </a:endParaRPr>
          </a:p>
        </p:txBody>
      </p:sp>
      <p:sp>
        <p:nvSpPr>
          <p:cNvPr id="34872" name="Text Box 62">
            <a:extLst>
              <a:ext uri="{FF2B5EF4-FFF2-40B4-BE49-F238E27FC236}">
                <a16:creationId xmlns:a16="http://schemas.microsoft.com/office/drawing/2014/main" id="{FA3B22C5-4CB4-401D-A005-327E4E201A67}"/>
              </a:ext>
            </a:extLst>
          </p:cNvPr>
          <p:cNvSpPr txBox="1">
            <a:spLocks noChangeArrowheads="1"/>
          </p:cNvSpPr>
          <p:nvPr/>
        </p:nvSpPr>
        <p:spPr bwMode="auto">
          <a:xfrm>
            <a:off x="2333625" y="5480050"/>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128.30.36.12</a:t>
            </a:r>
          </a:p>
        </p:txBody>
      </p:sp>
      <p:sp>
        <p:nvSpPr>
          <p:cNvPr id="34873" name="Rectangle 63">
            <a:extLst>
              <a:ext uri="{FF2B5EF4-FFF2-40B4-BE49-F238E27FC236}">
                <a16:creationId xmlns:a16="http://schemas.microsoft.com/office/drawing/2014/main" id="{283B991B-30D0-4D57-ABCD-69BAAE0409B6}"/>
              </a:ext>
            </a:extLst>
          </p:cNvPr>
          <p:cNvSpPr>
            <a:spLocks noGrp="1" noChangeArrowheads="1"/>
          </p:cNvSpPr>
          <p:nvPr>
            <p:ph type="title" idx="4294967295"/>
          </p:nvPr>
        </p:nvSpPr>
        <p:spPr>
          <a:xfrm>
            <a:off x="0" y="96838"/>
            <a:ext cx="8569325" cy="884237"/>
          </a:xfrm>
          <a:solidFill>
            <a:srgbClr val="CCECFF"/>
          </a:solidFill>
          <a:ln>
            <a:solidFill>
              <a:srgbClr val="333399"/>
            </a:solidFill>
            <a:miter lim="800000"/>
            <a:headEnd/>
            <a:tailEnd/>
          </a:ln>
          <a:effectLst>
            <a:outerShdw dist="35921" dir="2700000" algn="ctr" rotWithShape="0">
              <a:schemeClr val="bg2"/>
            </a:outerShdw>
          </a:effectLst>
        </p:spPr>
        <p:txBody>
          <a:bodyPr anchor="b"/>
          <a:lstStyle/>
          <a:p>
            <a:pPr algn="ctr" eaLnBrk="1" hangingPunct="1"/>
            <a:r>
              <a:rPr lang="zh-CN" altLang="en-US" sz="2000">
                <a:solidFill>
                  <a:schemeClr val="tx1"/>
                </a:solidFill>
              </a:rPr>
              <a:t>已知互联网和路由器 </a:t>
            </a:r>
            <a:r>
              <a:rPr lang="en-US" altLang="zh-CN" sz="2000">
                <a:solidFill>
                  <a:schemeClr val="tx1"/>
                </a:solidFill>
              </a:rPr>
              <a:t>R</a:t>
            </a:r>
            <a:r>
              <a:rPr lang="en-US" altLang="zh-CN" sz="2000" baseline="-25000">
                <a:solidFill>
                  <a:schemeClr val="tx1"/>
                </a:solidFill>
              </a:rPr>
              <a:t>1 </a:t>
            </a:r>
            <a:r>
              <a:rPr lang="zh-CN" altLang="en-US" sz="2000">
                <a:solidFill>
                  <a:schemeClr val="tx1"/>
                </a:solidFill>
              </a:rPr>
              <a:t>中的路由表。主机 </a:t>
            </a:r>
            <a:r>
              <a:rPr lang="en-US" altLang="zh-CN" sz="2000">
                <a:solidFill>
                  <a:schemeClr val="tx1"/>
                </a:solidFill>
              </a:rPr>
              <a:t>H</a:t>
            </a:r>
            <a:r>
              <a:rPr lang="en-US" altLang="zh-CN" sz="2000" baseline="-25000">
                <a:solidFill>
                  <a:schemeClr val="tx1"/>
                </a:solidFill>
              </a:rPr>
              <a:t>1 </a:t>
            </a:r>
            <a:r>
              <a:rPr lang="zh-CN" altLang="en-US" sz="2000">
                <a:solidFill>
                  <a:schemeClr val="tx1"/>
                </a:solidFill>
              </a:rPr>
              <a:t>向 </a:t>
            </a:r>
            <a:r>
              <a:rPr lang="en-US" altLang="zh-CN" sz="2000">
                <a:solidFill>
                  <a:schemeClr val="tx1"/>
                </a:solidFill>
              </a:rPr>
              <a:t>H</a:t>
            </a:r>
            <a:r>
              <a:rPr lang="en-US" altLang="zh-CN" sz="2000" baseline="-25000">
                <a:solidFill>
                  <a:schemeClr val="tx1"/>
                </a:solidFill>
              </a:rPr>
              <a:t>2 </a:t>
            </a:r>
            <a:r>
              <a:rPr lang="zh-CN" altLang="en-US" sz="2000">
                <a:solidFill>
                  <a:schemeClr val="tx1"/>
                </a:solidFill>
              </a:rPr>
              <a:t>发送分组。试讨论 </a:t>
            </a:r>
            <a:r>
              <a:rPr lang="en-US" altLang="zh-CN" sz="2000">
                <a:solidFill>
                  <a:schemeClr val="tx1"/>
                </a:solidFill>
              </a:rPr>
              <a:t>R</a:t>
            </a:r>
            <a:r>
              <a:rPr lang="en-US" altLang="zh-CN" sz="2000" baseline="-25000">
                <a:solidFill>
                  <a:schemeClr val="tx1"/>
                </a:solidFill>
              </a:rPr>
              <a:t>1 </a:t>
            </a:r>
            <a:r>
              <a:rPr lang="zh-CN" altLang="en-US" sz="2000">
                <a:solidFill>
                  <a:schemeClr val="tx1"/>
                </a:solidFill>
              </a:rPr>
              <a:t>收到 </a:t>
            </a:r>
            <a:r>
              <a:rPr lang="en-US" altLang="zh-CN" sz="2000">
                <a:solidFill>
                  <a:schemeClr val="tx1"/>
                </a:solidFill>
              </a:rPr>
              <a:t>H</a:t>
            </a:r>
            <a:r>
              <a:rPr lang="en-US" altLang="zh-CN" sz="2000" baseline="-25000">
                <a:solidFill>
                  <a:schemeClr val="tx1"/>
                </a:solidFill>
              </a:rPr>
              <a:t>1 </a:t>
            </a:r>
            <a:r>
              <a:rPr lang="zh-CN" altLang="en-US" sz="2000">
                <a:solidFill>
                  <a:schemeClr val="tx1"/>
                </a:solidFill>
              </a:rPr>
              <a:t>向 </a:t>
            </a:r>
            <a:r>
              <a:rPr lang="en-US" altLang="zh-CN" sz="2000">
                <a:solidFill>
                  <a:schemeClr val="tx1"/>
                </a:solidFill>
              </a:rPr>
              <a:t>H</a:t>
            </a:r>
            <a:r>
              <a:rPr lang="en-US" altLang="zh-CN" sz="2000" baseline="-25000">
                <a:solidFill>
                  <a:schemeClr val="tx1"/>
                </a:solidFill>
              </a:rPr>
              <a:t>2 </a:t>
            </a:r>
            <a:r>
              <a:rPr lang="zh-CN" altLang="en-US" sz="2000">
                <a:solidFill>
                  <a:schemeClr val="tx1"/>
                </a:solidFill>
              </a:rPr>
              <a:t>发送的分组后查找路由表的过程。</a:t>
            </a:r>
            <a:r>
              <a:rPr lang="zh-CN" altLang="en-US" sz="2000"/>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FC1ACD0-3535-4D5C-9168-31A7CDF8E4DC}"/>
              </a:ext>
            </a:extLst>
          </p:cNvPr>
          <p:cNvSpPr>
            <a:spLocks noGrp="1" noChangeArrowheads="1"/>
          </p:cNvSpPr>
          <p:nvPr>
            <p:ph type="title" idx="4294967295"/>
          </p:nvPr>
        </p:nvSpPr>
        <p:spPr>
          <a:xfrm>
            <a:off x="0" y="292100"/>
            <a:ext cx="6273800" cy="239713"/>
          </a:xfrm>
        </p:spPr>
        <p:txBody>
          <a:bodyPr anchor="b"/>
          <a:lstStyle/>
          <a:p>
            <a:pPr algn="ctr" eaLnBrk="1" hangingPunct="1"/>
            <a:r>
              <a:rPr lang="zh-CN" altLang="en-US"/>
              <a:t>主机 </a:t>
            </a:r>
            <a:r>
              <a:rPr lang="en-US" altLang="zh-CN"/>
              <a:t>H</a:t>
            </a:r>
            <a:r>
              <a:rPr lang="en-US" altLang="zh-CN" baseline="-25000"/>
              <a:t>1 </a:t>
            </a:r>
            <a:r>
              <a:rPr lang="zh-CN" altLang="en-US"/>
              <a:t>要发送分组给 </a:t>
            </a:r>
            <a:r>
              <a:rPr lang="en-US" altLang="zh-CN"/>
              <a:t>H</a:t>
            </a:r>
            <a:r>
              <a:rPr lang="en-US" altLang="zh-CN" baseline="-25000"/>
              <a:t>2</a:t>
            </a:r>
            <a:r>
              <a:rPr lang="en-US" altLang="zh-CN"/>
              <a:t> </a:t>
            </a:r>
          </a:p>
        </p:txBody>
      </p:sp>
      <p:sp>
        <p:nvSpPr>
          <p:cNvPr id="36867" name="Freeform 3">
            <a:extLst>
              <a:ext uri="{FF2B5EF4-FFF2-40B4-BE49-F238E27FC236}">
                <a16:creationId xmlns:a16="http://schemas.microsoft.com/office/drawing/2014/main" id="{EF95B576-4240-4166-BAAD-0F96F1F70F50}"/>
              </a:ext>
            </a:extLst>
          </p:cNvPr>
          <p:cNvSpPr>
            <a:spLocks/>
          </p:cNvSpPr>
          <p:nvPr/>
        </p:nvSpPr>
        <p:spPr bwMode="auto">
          <a:xfrm>
            <a:off x="2549525" y="2044700"/>
            <a:ext cx="1681163" cy="1819275"/>
          </a:xfrm>
          <a:custGeom>
            <a:avLst/>
            <a:gdLst>
              <a:gd name="T0" fmla="*/ 2147483646 w 1059"/>
              <a:gd name="T1" fmla="*/ 2147483646 h 1146"/>
              <a:gd name="T2" fmla="*/ 2147483646 w 1059"/>
              <a:gd name="T3" fmla="*/ 0 h 1146"/>
              <a:gd name="T4" fmla="*/ 2147483646 w 1059"/>
              <a:gd name="T5" fmla="*/ 2147483646 h 1146"/>
              <a:gd name="T6" fmla="*/ 0 w 1059"/>
              <a:gd name="T7" fmla="*/ 2147483646 h 1146"/>
              <a:gd name="T8" fmla="*/ 0 60000 65536"/>
              <a:gd name="T9" fmla="*/ 0 60000 65536"/>
              <a:gd name="T10" fmla="*/ 0 60000 65536"/>
              <a:gd name="T11" fmla="*/ 0 60000 65536"/>
              <a:gd name="T12" fmla="*/ 0 w 1059"/>
              <a:gd name="T13" fmla="*/ 0 h 1146"/>
              <a:gd name="T14" fmla="*/ 1059 w 1059"/>
              <a:gd name="T15" fmla="*/ 1146 h 1146"/>
            </a:gdLst>
            <a:ahLst/>
            <a:cxnLst>
              <a:cxn ang="T8">
                <a:pos x="T0" y="T1"/>
              </a:cxn>
              <a:cxn ang="T9">
                <a:pos x="T2" y="T3"/>
              </a:cxn>
              <a:cxn ang="T10">
                <a:pos x="T4" y="T5"/>
              </a:cxn>
              <a:cxn ang="T11">
                <a:pos x="T6" y="T7"/>
              </a:cxn>
            </a:cxnLst>
            <a:rect l="T12" t="T13" r="T14" b="T15"/>
            <a:pathLst>
              <a:path w="1059" h="1146">
                <a:moveTo>
                  <a:pt x="5" y="1146"/>
                </a:moveTo>
                <a:lnTo>
                  <a:pt x="1048" y="0"/>
                </a:lnTo>
                <a:lnTo>
                  <a:pt x="1059" y="880"/>
                </a:lnTo>
                <a:lnTo>
                  <a:pt x="0" y="1111"/>
                </a:lnTo>
              </a:path>
            </a:pathLst>
          </a:custGeom>
          <a:gradFill rotWithShape="1">
            <a:gsLst>
              <a:gs pos="0">
                <a:srgbClr val="767647"/>
              </a:gs>
              <a:gs pos="100000">
                <a:srgbClr val="FFFF9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68" name="Text Box 4">
            <a:extLst>
              <a:ext uri="{FF2B5EF4-FFF2-40B4-BE49-F238E27FC236}">
                <a16:creationId xmlns:a16="http://schemas.microsoft.com/office/drawing/2014/main" id="{6E860016-DD7D-4F34-8F11-2C8ACA6D69F7}"/>
              </a:ext>
            </a:extLst>
          </p:cNvPr>
          <p:cNvSpPr txBox="1">
            <a:spLocks noChangeArrowheads="1"/>
          </p:cNvSpPr>
          <p:nvPr/>
        </p:nvSpPr>
        <p:spPr bwMode="auto">
          <a:xfrm>
            <a:off x="1116013" y="30988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a:t>
            </a:r>
          </a:p>
        </p:txBody>
      </p:sp>
      <p:sp>
        <p:nvSpPr>
          <p:cNvPr id="36869" name="Text Box 5">
            <a:extLst>
              <a:ext uri="{FF2B5EF4-FFF2-40B4-BE49-F238E27FC236}">
                <a16:creationId xmlns:a16="http://schemas.microsoft.com/office/drawing/2014/main" id="{E4FC7260-A001-4BFA-B84C-B10A0D0D8404}"/>
              </a:ext>
            </a:extLst>
          </p:cNvPr>
          <p:cNvSpPr txBox="1">
            <a:spLocks noChangeArrowheads="1"/>
          </p:cNvSpPr>
          <p:nvPr/>
        </p:nvSpPr>
        <p:spPr bwMode="auto">
          <a:xfrm>
            <a:off x="2549525" y="3127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graphicFrame>
        <p:nvGraphicFramePr>
          <p:cNvPr id="514054" name="Group 6">
            <a:extLst>
              <a:ext uri="{FF2B5EF4-FFF2-40B4-BE49-F238E27FC236}">
                <a16:creationId xmlns:a16="http://schemas.microsoft.com/office/drawing/2014/main" id="{EFD20D1E-1927-42BC-B63D-9ED43E84B5D7}"/>
              </a:ext>
            </a:extLst>
          </p:cNvPr>
          <p:cNvGraphicFramePr>
            <a:graphicFrameLocks noGrp="1"/>
          </p:cNvGraphicFramePr>
          <p:nvPr>
            <p:extLst>
              <p:ext uri="{D42A27DB-BD31-4B8C-83A1-F6EECF244321}">
                <p14:modId xmlns:p14="http://schemas.microsoft.com/office/powerpoint/2010/main" val="2150992100"/>
              </p:ext>
            </p:extLst>
          </p:nvPr>
        </p:nvGraphicFramePr>
        <p:xfrm>
          <a:off x="4230688" y="2052638"/>
          <a:ext cx="4645025" cy="1376108"/>
        </p:xfrm>
        <a:graphic>
          <a:graphicData uri="http://schemas.openxmlformats.org/drawingml/2006/table">
            <a:tbl>
              <a:tblPr/>
              <a:tblGrid>
                <a:gridCol w="1668462">
                  <a:extLst>
                    <a:ext uri="{9D8B030D-6E8A-4147-A177-3AD203B41FA5}">
                      <a16:colId xmlns:a16="http://schemas.microsoft.com/office/drawing/2014/main" val="20000"/>
                    </a:ext>
                  </a:extLst>
                </a:gridCol>
                <a:gridCol w="1998663">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tblGrid>
              <a:tr h="255996">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Arial" pitchFamily="34" charset="0"/>
                          <a:ea typeface="黑体" pitchFamily="2" charset="-122"/>
                        </a:rPr>
                        <a:t>目的网络地址</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Arial" pitchFamily="34" charset="0"/>
                          <a:ea typeface="黑体" pitchFamily="2" charset="-122"/>
                        </a:rPr>
                        <a:t>子网掩码</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Arial" pitchFamily="34" charset="0"/>
                          <a:ea typeface="黑体" pitchFamily="2" charset="-122"/>
                        </a:rPr>
                        <a:t>下一跳</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037816">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128.30.33.0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128.30.33.128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128.30.36.0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255.255.255.0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黑体" pitchFamily="2" charset="-122"/>
                        </a:rPr>
                        <a:t>接口 </a:t>
                      </a:r>
                      <a:r>
                        <a:rPr kumimoji="0" lang="en-US" altLang="zh-CN" sz="1800" b="0" i="0" u="none" strike="noStrike" cap="none" normalizeH="0" baseline="0" dirty="0">
                          <a:ln>
                            <a:noFill/>
                          </a:ln>
                          <a:solidFill>
                            <a:schemeClr val="tx1"/>
                          </a:solidFill>
                          <a:effectLst/>
                          <a:latin typeface="Arial" pitchFamily="34" charset="0"/>
                          <a:ea typeface="黑体" pitchFamily="2" charset="-122"/>
                        </a:rPr>
                        <a:t>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黑体" pitchFamily="2" charset="-122"/>
                        </a:rPr>
                        <a:t>接口 </a:t>
                      </a:r>
                      <a:r>
                        <a:rPr kumimoji="0" lang="en-US" altLang="zh-CN" sz="1800" b="0" i="0" u="none" strike="noStrike" cap="none" normalizeH="0" baseline="0" dirty="0">
                          <a:ln>
                            <a:noFill/>
                          </a:ln>
                          <a:solidFill>
                            <a:schemeClr val="tx1"/>
                          </a:solidFill>
                          <a:effectLst/>
                          <a:latin typeface="Arial" pitchFamily="34" charset="0"/>
                          <a:ea typeface="黑体" pitchFamily="2"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R</a:t>
                      </a:r>
                      <a:r>
                        <a:rPr kumimoji="0" lang="en-US" altLang="zh-CN" sz="1800" b="0" i="0" u="none" strike="noStrike" cap="none" normalizeH="0" baseline="-25000" dirty="0">
                          <a:ln>
                            <a:noFill/>
                          </a:ln>
                          <a:solidFill>
                            <a:schemeClr val="tx1"/>
                          </a:solidFill>
                          <a:effectLst/>
                          <a:latin typeface="Arial" pitchFamily="34" charset="0"/>
                          <a:ea typeface="黑体" pitchFamily="2" charset="-122"/>
                        </a:rPr>
                        <a:t>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36884" name="Text Box 20">
            <a:extLst>
              <a:ext uri="{FF2B5EF4-FFF2-40B4-BE49-F238E27FC236}">
                <a16:creationId xmlns:a16="http://schemas.microsoft.com/office/drawing/2014/main" id="{4B057646-4CC0-4561-8665-B856D56341ED}"/>
              </a:ext>
            </a:extLst>
          </p:cNvPr>
          <p:cNvSpPr txBox="1">
            <a:spLocks noChangeArrowheads="1"/>
          </p:cNvSpPr>
          <p:nvPr/>
        </p:nvSpPr>
        <p:spPr bwMode="auto">
          <a:xfrm>
            <a:off x="4594225" y="1628775"/>
            <a:ext cx="4086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R</a:t>
            </a:r>
            <a:r>
              <a:rPr kumimoji="1" lang="en-US" altLang="zh-CN" sz="2000" b="0" baseline="-25000">
                <a:solidFill>
                  <a:srgbClr val="333399"/>
                </a:solidFill>
                <a:latin typeface="Arial" panose="020B0604020202020204" pitchFamily="34" charset="0"/>
              </a:rPr>
              <a:t>1</a:t>
            </a: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的路由表（未给出默认路由器）</a:t>
            </a:r>
            <a:endParaRPr kumimoji="1" lang="zh-CN" altLang="en-US" sz="2000" b="0" baseline="-25000">
              <a:solidFill>
                <a:srgbClr val="333399"/>
              </a:solidFill>
              <a:latin typeface="Arial" panose="020B0604020202020204" pitchFamily="34" charset="0"/>
            </a:endParaRPr>
          </a:p>
        </p:txBody>
      </p:sp>
      <p:sp>
        <p:nvSpPr>
          <p:cNvPr id="36885" name="Line 21">
            <a:extLst>
              <a:ext uri="{FF2B5EF4-FFF2-40B4-BE49-F238E27FC236}">
                <a16:creationId xmlns:a16="http://schemas.microsoft.com/office/drawing/2014/main" id="{8F765E60-7AAB-41C0-87AA-6EBD71902AB5}"/>
              </a:ext>
            </a:extLst>
          </p:cNvPr>
          <p:cNvSpPr>
            <a:spLocks noChangeShapeType="1"/>
          </p:cNvSpPr>
          <p:nvPr/>
        </p:nvSpPr>
        <p:spPr bwMode="auto">
          <a:xfrm>
            <a:off x="2522538" y="3105150"/>
            <a:ext cx="1587"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22">
            <a:extLst>
              <a:ext uri="{FF2B5EF4-FFF2-40B4-BE49-F238E27FC236}">
                <a16:creationId xmlns:a16="http://schemas.microsoft.com/office/drawing/2014/main" id="{CC2DFBF1-9CAA-49C3-86E5-637E879858CE}"/>
              </a:ext>
            </a:extLst>
          </p:cNvPr>
          <p:cNvSpPr>
            <a:spLocks noChangeShapeType="1"/>
          </p:cNvSpPr>
          <p:nvPr/>
        </p:nvSpPr>
        <p:spPr bwMode="auto">
          <a:xfrm>
            <a:off x="314325" y="3087688"/>
            <a:ext cx="1588"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23">
            <a:extLst>
              <a:ext uri="{FF2B5EF4-FFF2-40B4-BE49-F238E27FC236}">
                <a16:creationId xmlns:a16="http://schemas.microsoft.com/office/drawing/2014/main" id="{88CE1B18-30F2-473E-82F0-7A7172D92AB3}"/>
              </a:ext>
            </a:extLst>
          </p:cNvPr>
          <p:cNvSpPr>
            <a:spLocks noChangeShapeType="1"/>
          </p:cNvSpPr>
          <p:nvPr/>
        </p:nvSpPr>
        <p:spPr bwMode="auto">
          <a:xfrm>
            <a:off x="34925" y="3105150"/>
            <a:ext cx="38163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Line 24">
            <a:extLst>
              <a:ext uri="{FF2B5EF4-FFF2-40B4-BE49-F238E27FC236}">
                <a16:creationId xmlns:a16="http://schemas.microsoft.com/office/drawing/2014/main" id="{FACBD7F0-394A-4DEC-9F20-4C86130B574B}"/>
              </a:ext>
            </a:extLst>
          </p:cNvPr>
          <p:cNvSpPr>
            <a:spLocks noChangeShapeType="1"/>
          </p:cNvSpPr>
          <p:nvPr/>
        </p:nvSpPr>
        <p:spPr bwMode="auto">
          <a:xfrm>
            <a:off x="481013" y="2535238"/>
            <a:ext cx="1587"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6889" name="Picture 25">
            <a:extLst>
              <a:ext uri="{FF2B5EF4-FFF2-40B4-BE49-F238E27FC236}">
                <a16:creationId xmlns:a16="http://schemas.microsoft.com/office/drawing/2014/main" id="{2ECA3B12-00DA-4CE7-8D7D-60063131B21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2276475"/>
            <a:ext cx="39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0" name="Text Box 26">
            <a:extLst>
              <a:ext uri="{FF2B5EF4-FFF2-40B4-BE49-F238E27FC236}">
                <a16:creationId xmlns:a16="http://schemas.microsoft.com/office/drawing/2014/main" id="{FA7F9845-C347-4E53-B6ED-CFB1C4586639}"/>
              </a:ext>
            </a:extLst>
          </p:cNvPr>
          <p:cNvSpPr txBox="1">
            <a:spLocks noChangeArrowheads="1"/>
          </p:cNvSpPr>
          <p:nvPr/>
        </p:nvSpPr>
        <p:spPr bwMode="auto">
          <a:xfrm>
            <a:off x="-36513" y="1922463"/>
            <a:ext cx="15176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a:t>
            </a:r>
          </a:p>
        </p:txBody>
      </p:sp>
      <p:sp>
        <p:nvSpPr>
          <p:cNvPr id="36891" name="Text Box 27">
            <a:extLst>
              <a:ext uri="{FF2B5EF4-FFF2-40B4-BE49-F238E27FC236}">
                <a16:creationId xmlns:a16="http://schemas.microsoft.com/office/drawing/2014/main" id="{12A50099-93DF-4A50-9B27-D2A7364DD802}"/>
              </a:ext>
            </a:extLst>
          </p:cNvPr>
          <p:cNvSpPr txBox="1">
            <a:spLocks noChangeArrowheads="1"/>
          </p:cNvSpPr>
          <p:nvPr/>
        </p:nvSpPr>
        <p:spPr bwMode="auto">
          <a:xfrm>
            <a:off x="-36513" y="22891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1</a:t>
            </a:r>
          </a:p>
        </p:txBody>
      </p:sp>
      <p:sp>
        <p:nvSpPr>
          <p:cNvPr id="36892" name="Text Box 28">
            <a:extLst>
              <a:ext uri="{FF2B5EF4-FFF2-40B4-BE49-F238E27FC236}">
                <a16:creationId xmlns:a16="http://schemas.microsoft.com/office/drawing/2014/main" id="{6E6A2B31-9EE5-4DCE-B23D-8B1439318EDA}"/>
              </a:ext>
            </a:extLst>
          </p:cNvPr>
          <p:cNvSpPr txBox="1">
            <a:spLocks noChangeArrowheads="1"/>
          </p:cNvSpPr>
          <p:nvPr/>
        </p:nvSpPr>
        <p:spPr bwMode="auto">
          <a:xfrm>
            <a:off x="250825" y="2189163"/>
            <a:ext cx="34940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1800" b="0">
                <a:solidFill>
                  <a:srgbClr val="333399"/>
                </a:solidFill>
                <a:latin typeface="Arial" panose="020B0604020202020204" pitchFamily="34" charset="0"/>
              </a:rPr>
              <a:t>子网</a:t>
            </a:r>
            <a:r>
              <a:rPr kumimoji="1" lang="en-US" altLang="zh-CN" sz="1800" b="0">
                <a:solidFill>
                  <a:srgbClr val="333399"/>
                </a:solidFill>
                <a:latin typeface="Arial" panose="020B0604020202020204" pitchFamily="34" charset="0"/>
              </a:rPr>
              <a:t>1</a:t>
            </a:r>
            <a:r>
              <a:rPr kumimoji="1" lang="zh-CN" altLang="en-US" sz="1800" b="0">
                <a:solidFill>
                  <a:srgbClr val="333399"/>
                </a:solidFill>
                <a:latin typeface="Arial" panose="020B0604020202020204" pitchFamily="34" charset="0"/>
              </a:rPr>
              <a:t>：</a:t>
            </a:r>
          </a:p>
          <a:p>
            <a:pPr algn="ctr" eaLnBrk="1" hangingPunct="1">
              <a:spcBef>
                <a:spcPct val="0"/>
              </a:spcBef>
              <a:buClrTx/>
              <a:buFontTx/>
              <a:buNone/>
            </a:pPr>
            <a:r>
              <a:rPr kumimoji="1" lang="zh-CN" altLang="en-US" sz="1800" b="0">
                <a:solidFill>
                  <a:srgbClr val="333399"/>
                </a:solidFill>
                <a:latin typeface="Arial" panose="020B0604020202020204" pitchFamily="34" charset="0"/>
              </a:rPr>
              <a:t>    网络地址 </a:t>
            </a:r>
            <a:r>
              <a:rPr kumimoji="1" lang="en-US" altLang="zh-CN" sz="1800" b="0">
                <a:solidFill>
                  <a:srgbClr val="333399"/>
                </a:solidFill>
                <a:latin typeface="Arial" panose="020B0604020202020204" pitchFamily="34" charset="0"/>
              </a:rPr>
              <a:t>128.30.33.0</a:t>
            </a:r>
          </a:p>
          <a:p>
            <a:pPr algn="ctr" eaLnBrk="1" hangingPunct="1">
              <a:spcBef>
                <a:spcPct val="0"/>
              </a:spcBef>
              <a:buClrTx/>
              <a:buFontTx/>
              <a:buNone/>
            </a:pPr>
            <a:r>
              <a:rPr kumimoji="1" lang="en-US" altLang="zh-CN" sz="1800" b="0">
                <a:solidFill>
                  <a:srgbClr val="333399"/>
                </a:solidFill>
                <a:latin typeface="Arial" panose="020B0604020202020204" pitchFamily="34" charset="0"/>
              </a:rPr>
              <a:t>     </a:t>
            </a:r>
            <a:r>
              <a:rPr kumimoji="1" lang="zh-CN" altLang="en-US" sz="1800" b="0">
                <a:solidFill>
                  <a:srgbClr val="333399"/>
                </a:solidFill>
                <a:latin typeface="Arial" panose="020B0604020202020204" pitchFamily="34" charset="0"/>
              </a:rPr>
              <a:t>子网掩码 </a:t>
            </a:r>
            <a:r>
              <a:rPr kumimoji="1" lang="en-US" altLang="zh-CN" sz="1800" b="0">
                <a:solidFill>
                  <a:srgbClr val="333399"/>
                </a:solidFill>
                <a:latin typeface="Arial" panose="020B0604020202020204" pitchFamily="34" charset="0"/>
              </a:rPr>
              <a:t>255.255.255.128</a:t>
            </a:r>
          </a:p>
        </p:txBody>
      </p:sp>
      <p:sp>
        <p:nvSpPr>
          <p:cNvPr id="36893" name="Line 29">
            <a:extLst>
              <a:ext uri="{FF2B5EF4-FFF2-40B4-BE49-F238E27FC236}">
                <a16:creationId xmlns:a16="http://schemas.microsoft.com/office/drawing/2014/main" id="{5895577F-4445-47D6-9E9C-CB406F27D675}"/>
              </a:ext>
            </a:extLst>
          </p:cNvPr>
          <p:cNvSpPr>
            <a:spLocks noChangeShapeType="1"/>
          </p:cNvSpPr>
          <p:nvPr/>
        </p:nvSpPr>
        <p:spPr bwMode="auto">
          <a:xfrm>
            <a:off x="1628775" y="5011738"/>
            <a:ext cx="1588" cy="7032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4" name="Line 30">
            <a:extLst>
              <a:ext uri="{FF2B5EF4-FFF2-40B4-BE49-F238E27FC236}">
                <a16:creationId xmlns:a16="http://schemas.microsoft.com/office/drawing/2014/main" id="{1D78CC6D-E245-40DE-9F49-3A21E92534BB}"/>
              </a:ext>
            </a:extLst>
          </p:cNvPr>
          <p:cNvSpPr>
            <a:spLocks noChangeShapeType="1"/>
          </p:cNvSpPr>
          <p:nvPr/>
        </p:nvSpPr>
        <p:spPr bwMode="auto">
          <a:xfrm>
            <a:off x="6156325" y="4400550"/>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5" name="Line 31">
            <a:extLst>
              <a:ext uri="{FF2B5EF4-FFF2-40B4-BE49-F238E27FC236}">
                <a16:creationId xmlns:a16="http://schemas.microsoft.com/office/drawing/2014/main" id="{4878C01A-CEC5-424C-A183-B6766FE01124}"/>
              </a:ext>
            </a:extLst>
          </p:cNvPr>
          <p:cNvSpPr>
            <a:spLocks noChangeShapeType="1"/>
          </p:cNvSpPr>
          <p:nvPr/>
        </p:nvSpPr>
        <p:spPr bwMode="auto">
          <a:xfrm>
            <a:off x="833438" y="5708650"/>
            <a:ext cx="1587"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6" name="Line 32">
            <a:extLst>
              <a:ext uri="{FF2B5EF4-FFF2-40B4-BE49-F238E27FC236}">
                <a16:creationId xmlns:a16="http://schemas.microsoft.com/office/drawing/2014/main" id="{E8EC7A84-A2F3-4C5D-8269-CFE2805C3AEE}"/>
              </a:ext>
            </a:extLst>
          </p:cNvPr>
          <p:cNvSpPr>
            <a:spLocks noChangeShapeType="1"/>
          </p:cNvSpPr>
          <p:nvPr/>
        </p:nvSpPr>
        <p:spPr bwMode="auto">
          <a:xfrm>
            <a:off x="1628775" y="4400550"/>
            <a:ext cx="1588"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7" name="Line 33">
            <a:extLst>
              <a:ext uri="{FF2B5EF4-FFF2-40B4-BE49-F238E27FC236}">
                <a16:creationId xmlns:a16="http://schemas.microsoft.com/office/drawing/2014/main" id="{010D0CE0-CD53-4A93-BB7C-4769C10607A9}"/>
              </a:ext>
            </a:extLst>
          </p:cNvPr>
          <p:cNvSpPr>
            <a:spLocks noChangeShapeType="1"/>
          </p:cNvSpPr>
          <p:nvPr/>
        </p:nvSpPr>
        <p:spPr bwMode="auto">
          <a:xfrm>
            <a:off x="2528888" y="3676650"/>
            <a:ext cx="1587"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6898" name="Picture 34">
            <a:extLst>
              <a:ext uri="{FF2B5EF4-FFF2-40B4-BE49-F238E27FC236}">
                <a16:creationId xmlns:a16="http://schemas.microsoft.com/office/drawing/2014/main" id="{82DD6EAE-3216-47EC-941B-9F3D789FC9D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3" y="6018213"/>
            <a:ext cx="3984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9" name="Picture 35">
            <a:extLst>
              <a:ext uri="{FF2B5EF4-FFF2-40B4-BE49-F238E27FC236}">
                <a16:creationId xmlns:a16="http://schemas.microsoft.com/office/drawing/2014/main" id="{D901B061-6261-46A1-AAF6-2A66547CF06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3413125"/>
            <a:ext cx="3984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00" name="Group 36">
            <a:extLst>
              <a:ext uri="{FF2B5EF4-FFF2-40B4-BE49-F238E27FC236}">
                <a16:creationId xmlns:a16="http://schemas.microsoft.com/office/drawing/2014/main" id="{14EC68C6-4859-4B87-B05B-851E017367ED}"/>
              </a:ext>
            </a:extLst>
          </p:cNvPr>
          <p:cNvGrpSpPr>
            <a:grpSpLocks/>
          </p:cNvGrpSpPr>
          <p:nvPr/>
        </p:nvGrpSpPr>
        <p:grpSpPr bwMode="auto">
          <a:xfrm>
            <a:off x="2268538" y="3459163"/>
            <a:ext cx="612775" cy="460375"/>
            <a:chOff x="864" y="1824"/>
            <a:chExt cx="432" cy="288"/>
          </a:xfrm>
        </p:grpSpPr>
        <p:pic>
          <p:nvPicPr>
            <p:cNvPr id="36930" name="Picture 37">
              <a:extLst>
                <a:ext uri="{FF2B5EF4-FFF2-40B4-BE49-F238E27FC236}">
                  <a16:creationId xmlns:a16="http://schemas.microsoft.com/office/drawing/2014/main" id="{8694517C-D20A-44B6-956B-B83D2360425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931" name="Picture 38">
              <a:extLst>
                <a:ext uri="{FF2B5EF4-FFF2-40B4-BE49-F238E27FC236}">
                  <a16:creationId xmlns:a16="http://schemas.microsoft.com/office/drawing/2014/main" id="{3269BD48-AEDD-4FD3-8C18-80C8309CC82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36901" name="Picture 39">
            <a:extLst>
              <a:ext uri="{FF2B5EF4-FFF2-40B4-BE49-F238E27FC236}">
                <a16:creationId xmlns:a16="http://schemas.microsoft.com/office/drawing/2014/main" id="{C637C87B-410C-4EC8-9029-1B0991259AD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225" y="4779963"/>
            <a:ext cx="39846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02" name="Line 40">
            <a:extLst>
              <a:ext uri="{FF2B5EF4-FFF2-40B4-BE49-F238E27FC236}">
                <a16:creationId xmlns:a16="http://schemas.microsoft.com/office/drawing/2014/main" id="{6B10E61B-8636-438D-A556-C9A2EEC4C5BF}"/>
              </a:ext>
            </a:extLst>
          </p:cNvPr>
          <p:cNvSpPr>
            <a:spLocks noChangeShapeType="1"/>
          </p:cNvSpPr>
          <p:nvPr/>
        </p:nvSpPr>
        <p:spPr bwMode="auto">
          <a:xfrm>
            <a:off x="935038" y="4379913"/>
            <a:ext cx="6948487"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3" name="Line 41">
            <a:extLst>
              <a:ext uri="{FF2B5EF4-FFF2-40B4-BE49-F238E27FC236}">
                <a16:creationId xmlns:a16="http://schemas.microsoft.com/office/drawing/2014/main" id="{2C3E68E6-B62A-435C-B2FD-7240989172BA}"/>
              </a:ext>
            </a:extLst>
          </p:cNvPr>
          <p:cNvSpPr>
            <a:spLocks noChangeShapeType="1"/>
          </p:cNvSpPr>
          <p:nvPr/>
        </p:nvSpPr>
        <p:spPr bwMode="auto">
          <a:xfrm>
            <a:off x="520700" y="5729288"/>
            <a:ext cx="7835900"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4" name="Text Box 42">
            <a:extLst>
              <a:ext uri="{FF2B5EF4-FFF2-40B4-BE49-F238E27FC236}">
                <a16:creationId xmlns:a16="http://schemas.microsoft.com/office/drawing/2014/main" id="{DEE105A8-1CCF-4713-9789-FC001F0EB464}"/>
              </a:ext>
            </a:extLst>
          </p:cNvPr>
          <p:cNvSpPr txBox="1">
            <a:spLocks noChangeArrowheads="1"/>
          </p:cNvSpPr>
          <p:nvPr/>
        </p:nvSpPr>
        <p:spPr bwMode="auto">
          <a:xfrm>
            <a:off x="839788" y="3890963"/>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128.30.33.130</a:t>
            </a:r>
          </a:p>
        </p:txBody>
      </p:sp>
      <p:sp>
        <p:nvSpPr>
          <p:cNvPr id="36905" name="Text Box 43">
            <a:extLst>
              <a:ext uri="{FF2B5EF4-FFF2-40B4-BE49-F238E27FC236}">
                <a16:creationId xmlns:a16="http://schemas.microsoft.com/office/drawing/2014/main" id="{4AFA9603-F62F-4F4F-8B15-B59E855BC9B8}"/>
              </a:ext>
            </a:extLst>
          </p:cNvPr>
          <p:cNvSpPr txBox="1">
            <a:spLocks noChangeArrowheads="1"/>
          </p:cNvSpPr>
          <p:nvPr/>
        </p:nvSpPr>
        <p:spPr bwMode="auto">
          <a:xfrm>
            <a:off x="2914650" y="353695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1</a:t>
            </a:r>
          </a:p>
        </p:txBody>
      </p:sp>
      <p:sp>
        <p:nvSpPr>
          <p:cNvPr id="36906" name="Text Box 44">
            <a:extLst>
              <a:ext uri="{FF2B5EF4-FFF2-40B4-BE49-F238E27FC236}">
                <a16:creationId xmlns:a16="http://schemas.microsoft.com/office/drawing/2014/main" id="{9571895F-2692-42F4-92E6-17B9C72A19C3}"/>
              </a:ext>
            </a:extLst>
          </p:cNvPr>
          <p:cNvSpPr txBox="1">
            <a:spLocks noChangeArrowheads="1"/>
          </p:cNvSpPr>
          <p:nvPr/>
        </p:nvSpPr>
        <p:spPr bwMode="auto">
          <a:xfrm>
            <a:off x="2533650" y="3897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36907" name="Line 45">
            <a:extLst>
              <a:ext uri="{FF2B5EF4-FFF2-40B4-BE49-F238E27FC236}">
                <a16:creationId xmlns:a16="http://schemas.microsoft.com/office/drawing/2014/main" id="{1A8B47B1-14EC-4531-833A-05EF2726EB84}"/>
              </a:ext>
            </a:extLst>
          </p:cNvPr>
          <p:cNvSpPr>
            <a:spLocks noChangeShapeType="1"/>
          </p:cNvSpPr>
          <p:nvPr/>
        </p:nvSpPr>
        <p:spPr bwMode="auto">
          <a:xfrm>
            <a:off x="4019550" y="4400550"/>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908" name="Group 46">
            <a:extLst>
              <a:ext uri="{FF2B5EF4-FFF2-40B4-BE49-F238E27FC236}">
                <a16:creationId xmlns:a16="http://schemas.microsoft.com/office/drawing/2014/main" id="{55AE6319-0328-4A25-9306-1A7345EE0DAC}"/>
              </a:ext>
            </a:extLst>
          </p:cNvPr>
          <p:cNvGrpSpPr>
            <a:grpSpLocks/>
          </p:cNvGrpSpPr>
          <p:nvPr/>
        </p:nvGrpSpPr>
        <p:grpSpPr bwMode="auto">
          <a:xfrm>
            <a:off x="1368425" y="4843463"/>
            <a:ext cx="612775" cy="460375"/>
            <a:chOff x="864" y="1824"/>
            <a:chExt cx="432" cy="288"/>
          </a:xfrm>
        </p:grpSpPr>
        <p:pic>
          <p:nvPicPr>
            <p:cNvPr id="36928" name="Picture 47">
              <a:extLst>
                <a:ext uri="{FF2B5EF4-FFF2-40B4-BE49-F238E27FC236}">
                  <a16:creationId xmlns:a16="http://schemas.microsoft.com/office/drawing/2014/main" id="{E5BF1C8E-9836-439D-B2D4-A483DB11817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929" name="Picture 48">
              <a:extLst>
                <a:ext uri="{FF2B5EF4-FFF2-40B4-BE49-F238E27FC236}">
                  <a16:creationId xmlns:a16="http://schemas.microsoft.com/office/drawing/2014/main" id="{C065AADE-E292-45EF-A0B4-BAA1AF58E9D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36909" name="Text Box 49">
            <a:extLst>
              <a:ext uri="{FF2B5EF4-FFF2-40B4-BE49-F238E27FC236}">
                <a16:creationId xmlns:a16="http://schemas.microsoft.com/office/drawing/2014/main" id="{7DCA47A2-61CA-4998-9FCB-37E2DC7EDBA3}"/>
              </a:ext>
            </a:extLst>
          </p:cNvPr>
          <p:cNvSpPr txBox="1">
            <a:spLocks noChangeArrowheads="1"/>
          </p:cNvSpPr>
          <p:nvPr/>
        </p:nvSpPr>
        <p:spPr bwMode="auto">
          <a:xfrm>
            <a:off x="971550" y="482600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2</a:t>
            </a:r>
          </a:p>
        </p:txBody>
      </p:sp>
      <p:sp>
        <p:nvSpPr>
          <p:cNvPr id="36910" name="Line 50">
            <a:extLst>
              <a:ext uri="{FF2B5EF4-FFF2-40B4-BE49-F238E27FC236}">
                <a16:creationId xmlns:a16="http://schemas.microsoft.com/office/drawing/2014/main" id="{B39106C8-5AAE-461C-977B-ACD2EBC931BA}"/>
              </a:ext>
            </a:extLst>
          </p:cNvPr>
          <p:cNvSpPr>
            <a:spLocks noChangeShapeType="1"/>
          </p:cNvSpPr>
          <p:nvPr/>
        </p:nvSpPr>
        <p:spPr bwMode="auto">
          <a:xfrm>
            <a:off x="2217738" y="5707063"/>
            <a:ext cx="1587"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6911" name="Picture 51">
            <a:extLst>
              <a:ext uri="{FF2B5EF4-FFF2-40B4-BE49-F238E27FC236}">
                <a16:creationId xmlns:a16="http://schemas.microsoft.com/office/drawing/2014/main" id="{5CEC819E-736F-47D4-9BCA-EB5A2E6CEEF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25" y="4784725"/>
            <a:ext cx="3984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2" name="Text Box 52">
            <a:extLst>
              <a:ext uri="{FF2B5EF4-FFF2-40B4-BE49-F238E27FC236}">
                <a16:creationId xmlns:a16="http://schemas.microsoft.com/office/drawing/2014/main" id="{D7AFEB44-02E9-4EA0-940F-68DF93169155}"/>
              </a:ext>
            </a:extLst>
          </p:cNvPr>
          <p:cNvSpPr txBox="1">
            <a:spLocks noChangeArrowheads="1"/>
          </p:cNvSpPr>
          <p:nvPr/>
        </p:nvSpPr>
        <p:spPr bwMode="auto">
          <a:xfrm>
            <a:off x="3951288" y="3681413"/>
            <a:ext cx="4581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2</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128.30.33.128</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255.255.255.128</a:t>
            </a:r>
            <a:endParaRPr kumimoji="1" lang="en-US" altLang="zh-CN" sz="2000" b="0" baseline="-25000">
              <a:solidFill>
                <a:srgbClr val="333399"/>
              </a:solidFill>
              <a:latin typeface="Arial" panose="020B0604020202020204" pitchFamily="34" charset="0"/>
            </a:endParaRPr>
          </a:p>
        </p:txBody>
      </p:sp>
      <p:sp>
        <p:nvSpPr>
          <p:cNvPr id="36913" name="Text Box 53">
            <a:extLst>
              <a:ext uri="{FF2B5EF4-FFF2-40B4-BE49-F238E27FC236}">
                <a16:creationId xmlns:a16="http://schemas.microsoft.com/office/drawing/2014/main" id="{03BB0844-828D-4099-A959-F7BB8000883B}"/>
              </a:ext>
            </a:extLst>
          </p:cNvPr>
          <p:cNvSpPr txBox="1">
            <a:spLocks noChangeArrowheads="1"/>
          </p:cNvSpPr>
          <p:nvPr/>
        </p:nvSpPr>
        <p:spPr bwMode="auto">
          <a:xfrm>
            <a:off x="3490913" y="479742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2</a:t>
            </a:r>
          </a:p>
        </p:txBody>
      </p:sp>
      <p:sp>
        <p:nvSpPr>
          <p:cNvPr id="36914" name="Text Box 54">
            <a:extLst>
              <a:ext uri="{FF2B5EF4-FFF2-40B4-BE49-F238E27FC236}">
                <a16:creationId xmlns:a16="http://schemas.microsoft.com/office/drawing/2014/main" id="{4156C24E-59EC-4E6E-A80D-38FAC505CF06}"/>
              </a:ext>
            </a:extLst>
          </p:cNvPr>
          <p:cNvSpPr txBox="1">
            <a:spLocks noChangeArrowheads="1"/>
          </p:cNvSpPr>
          <p:nvPr/>
        </p:nvSpPr>
        <p:spPr bwMode="auto">
          <a:xfrm>
            <a:off x="4140200" y="4760913"/>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128.30.33.138</a:t>
            </a:r>
          </a:p>
        </p:txBody>
      </p:sp>
      <p:sp>
        <p:nvSpPr>
          <p:cNvPr id="36915" name="Text Box 55">
            <a:extLst>
              <a:ext uri="{FF2B5EF4-FFF2-40B4-BE49-F238E27FC236}">
                <a16:creationId xmlns:a16="http://schemas.microsoft.com/office/drawing/2014/main" id="{0961601C-A96D-40CE-BF6B-714D43A272E8}"/>
              </a:ext>
            </a:extLst>
          </p:cNvPr>
          <p:cNvSpPr txBox="1">
            <a:spLocks noChangeArrowheads="1"/>
          </p:cNvSpPr>
          <p:nvPr/>
        </p:nvSpPr>
        <p:spPr bwMode="auto">
          <a:xfrm>
            <a:off x="1308100" y="4538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sp>
        <p:nvSpPr>
          <p:cNvPr id="36916" name="Text Box 56">
            <a:extLst>
              <a:ext uri="{FF2B5EF4-FFF2-40B4-BE49-F238E27FC236}">
                <a16:creationId xmlns:a16="http://schemas.microsoft.com/office/drawing/2014/main" id="{B193A3AD-6130-4EB0-8326-061060EB6459}"/>
              </a:ext>
            </a:extLst>
          </p:cNvPr>
          <p:cNvSpPr txBox="1">
            <a:spLocks noChangeArrowheads="1"/>
          </p:cNvSpPr>
          <p:nvPr/>
        </p:nvSpPr>
        <p:spPr bwMode="auto">
          <a:xfrm>
            <a:off x="1308100" y="5259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36917" name="Text Box 57">
            <a:extLst>
              <a:ext uri="{FF2B5EF4-FFF2-40B4-BE49-F238E27FC236}">
                <a16:creationId xmlns:a16="http://schemas.microsoft.com/office/drawing/2014/main" id="{E876EB92-7CF8-48AB-BE37-0903FC61389E}"/>
              </a:ext>
            </a:extLst>
          </p:cNvPr>
          <p:cNvSpPr txBox="1">
            <a:spLocks noChangeArrowheads="1"/>
          </p:cNvSpPr>
          <p:nvPr/>
        </p:nvSpPr>
        <p:spPr bwMode="auto">
          <a:xfrm>
            <a:off x="1619250" y="4538663"/>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128.30.33.129</a:t>
            </a:r>
          </a:p>
        </p:txBody>
      </p:sp>
      <p:pic>
        <p:nvPicPr>
          <p:cNvPr id="36918" name="Picture 58">
            <a:extLst>
              <a:ext uri="{FF2B5EF4-FFF2-40B4-BE49-F238E27FC236}">
                <a16:creationId xmlns:a16="http://schemas.microsoft.com/office/drawing/2014/main" id="{888CF151-A9CA-4229-8E1D-2DB251565D3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6016625"/>
            <a:ext cx="4000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9" name="Text Box 59">
            <a:extLst>
              <a:ext uri="{FF2B5EF4-FFF2-40B4-BE49-F238E27FC236}">
                <a16:creationId xmlns:a16="http://schemas.microsoft.com/office/drawing/2014/main" id="{1B04D80A-5EC9-4474-8EFD-BE7A044129FA}"/>
              </a:ext>
            </a:extLst>
          </p:cNvPr>
          <p:cNvSpPr txBox="1">
            <a:spLocks noChangeArrowheads="1"/>
          </p:cNvSpPr>
          <p:nvPr/>
        </p:nvSpPr>
        <p:spPr bwMode="auto">
          <a:xfrm>
            <a:off x="1692275" y="59848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3</a:t>
            </a:r>
          </a:p>
        </p:txBody>
      </p:sp>
      <p:sp>
        <p:nvSpPr>
          <p:cNvPr id="36920" name="Text Box 60">
            <a:extLst>
              <a:ext uri="{FF2B5EF4-FFF2-40B4-BE49-F238E27FC236}">
                <a16:creationId xmlns:a16="http://schemas.microsoft.com/office/drawing/2014/main" id="{47481EE9-505D-4593-B82C-CCA39468D3CA}"/>
              </a:ext>
            </a:extLst>
          </p:cNvPr>
          <p:cNvSpPr txBox="1">
            <a:spLocks noChangeArrowheads="1"/>
          </p:cNvSpPr>
          <p:nvPr/>
        </p:nvSpPr>
        <p:spPr bwMode="auto">
          <a:xfrm>
            <a:off x="1687513" y="52578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128.30.36.2</a:t>
            </a:r>
          </a:p>
        </p:txBody>
      </p:sp>
      <p:sp>
        <p:nvSpPr>
          <p:cNvPr id="36921" name="Text Box 61">
            <a:extLst>
              <a:ext uri="{FF2B5EF4-FFF2-40B4-BE49-F238E27FC236}">
                <a16:creationId xmlns:a16="http://schemas.microsoft.com/office/drawing/2014/main" id="{521721D3-AE9E-4749-A78A-AA5945DA1C7A}"/>
              </a:ext>
            </a:extLst>
          </p:cNvPr>
          <p:cNvSpPr txBox="1">
            <a:spLocks noChangeArrowheads="1"/>
          </p:cNvSpPr>
          <p:nvPr/>
        </p:nvSpPr>
        <p:spPr bwMode="auto">
          <a:xfrm>
            <a:off x="4019550" y="5788025"/>
            <a:ext cx="3730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3</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128.30.36.0</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255.255.255.0</a:t>
            </a:r>
            <a:endParaRPr kumimoji="1" lang="en-US" altLang="zh-CN" sz="2000" b="0" baseline="-25000">
              <a:solidFill>
                <a:srgbClr val="333399"/>
              </a:solidFill>
              <a:latin typeface="Arial" panose="020B0604020202020204" pitchFamily="34" charset="0"/>
            </a:endParaRPr>
          </a:p>
        </p:txBody>
      </p:sp>
      <p:sp>
        <p:nvSpPr>
          <p:cNvPr id="36922" name="Text Box 62">
            <a:extLst>
              <a:ext uri="{FF2B5EF4-FFF2-40B4-BE49-F238E27FC236}">
                <a16:creationId xmlns:a16="http://schemas.microsoft.com/office/drawing/2014/main" id="{1114FEF0-9F64-4668-8DB6-DAF7D5B81E5A}"/>
              </a:ext>
            </a:extLst>
          </p:cNvPr>
          <p:cNvSpPr txBox="1">
            <a:spLocks noChangeArrowheads="1"/>
          </p:cNvSpPr>
          <p:nvPr/>
        </p:nvSpPr>
        <p:spPr bwMode="auto">
          <a:xfrm>
            <a:off x="2333625" y="6056313"/>
            <a:ext cx="151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128.30.36.12</a:t>
            </a:r>
          </a:p>
        </p:txBody>
      </p:sp>
      <p:sp>
        <p:nvSpPr>
          <p:cNvPr id="514111" name="Line 63">
            <a:extLst>
              <a:ext uri="{FF2B5EF4-FFF2-40B4-BE49-F238E27FC236}">
                <a16:creationId xmlns:a16="http://schemas.microsoft.com/office/drawing/2014/main" id="{B31146C6-5492-4DE4-AAD3-2A8F9AD8B6B2}"/>
              </a:ext>
            </a:extLst>
          </p:cNvPr>
          <p:cNvSpPr>
            <a:spLocks noChangeShapeType="1"/>
          </p:cNvSpPr>
          <p:nvPr/>
        </p:nvSpPr>
        <p:spPr bwMode="auto">
          <a:xfrm>
            <a:off x="468313" y="2420938"/>
            <a:ext cx="3527425" cy="25209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24" name="Rectangle 64">
            <a:extLst>
              <a:ext uri="{FF2B5EF4-FFF2-40B4-BE49-F238E27FC236}">
                <a16:creationId xmlns:a16="http://schemas.microsoft.com/office/drawing/2014/main" id="{5DB6C566-81F3-4E0B-B197-73FD9038986B}"/>
              </a:ext>
            </a:extLst>
          </p:cNvPr>
          <p:cNvSpPr>
            <a:spLocks noChangeArrowheads="1"/>
          </p:cNvSpPr>
          <p:nvPr/>
        </p:nvSpPr>
        <p:spPr bwMode="auto">
          <a:xfrm>
            <a:off x="1116013" y="981075"/>
            <a:ext cx="6480175" cy="504825"/>
          </a:xfrm>
          <a:prstGeom prst="rect">
            <a:avLst/>
          </a:prstGeom>
          <a:solidFill>
            <a:srgbClr val="FFFF99"/>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just" eaLnBrk="1" hangingPunct="1">
              <a:spcBef>
                <a:spcPct val="0"/>
              </a:spcBef>
              <a:buClrTx/>
              <a:buFontTx/>
              <a:buNone/>
            </a:pPr>
            <a:r>
              <a:rPr lang="zh-CN" altLang="en-US" sz="2400" b="0">
                <a:solidFill>
                  <a:srgbClr val="333399"/>
                </a:solidFill>
                <a:latin typeface="Arial" panose="020B0604020202020204" pitchFamily="34" charset="0"/>
              </a:rPr>
              <a:t>要发送的分组的目的 </a:t>
            </a:r>
            <a:r>
              <a:rPr lang="en-US" altLang="zh-CN" sz="2400" b="0">
                <a:solidFill>
                  <a:srgbClr val="333399"/>
                </a:solidFill>
                <a:latin typeface="Arial" panose="020B0604020202020204" pitchFamily="34" charset="0"/>
              </a:rPr>
              <a:t>IP </a:t>
            </a:r>
            <a:r>
              <a:rPr lang="zh-CN" altLang="en-US" sz="2400" b="0">
                <a:solidFill>
                  <a:srgbClr val="333399"/>
                </a:solidFill>
                <a:latin typeface="Arial" panose="020B0604020202020204" pitchFamily="34" charset="0"/>
              </a:rPr>
              <a:t>地址：</a:t>
            </a:r>
            <a:r>
              <a:rPr lang="en-US" altLang="zh-CN" sz="2400" b="0">
                <a:solidFill>
                  <a:srgbClr val="333399"/>
                </a:solidFill>
                <a:latin typeface="Arial" panose="020B0604020202020204" pitchFamily="34" charset="0"/>
              </a:rPr>
              <a:t>128.30.33.138</a:t>
            </a:r>
          </a:p>
        </p:txBody>
      </p:sp>
      <p:sp>
        <p:nvSpPr>
          <p:cNvPr id="36925" name="Line 65">
            <a:extLst>
              <a:ext uri="{FF2B5EF4-FFF2-40B4-BE49-F238E27FC236}">
                <a16:creationId xmlns:a16="http://schemas.microsoft.com/office/drawing/2014/main" id="{7E98977F-5667-4C64-8821-2B0AAD1FDF49}"/>
              </a:ext>
            </a:extLst>
          </p:cNvPr>
          <p:cNvSpPr>
            <a:spLocks noChangeShapeType="1"/>
          </p:cNvSpPr>
          <p:nvPr/>
        </p:nvSpPr>
        <p:spPr bwMode="auto">
          <a:xfrm flipH="1">
            <a:off x="1979613" y="1484313"/>
            <a:ext cx="1296987" cy="2016125"/>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114" name="Rectangle 66">
            <a:extLst>
              <a:ext uri="{FF2B5EF4-FFF2-40B4-BE49-F238E27FC236}">
                <a16:creationId xmlns:a16="http://schemas.microsoft.com/office/drawing/2014/main" id="{7414409B-BD0F-4B98-897A-CCF72E6D2A63}"/>
              </a:ext>
            </a:extLst>
          </p:cNvPr>
          <p:cNvSpPr>
            <a:spLocks noChangeArrowheads="1"/>
          </p:cNvSpPr>
          <p:nvPr/>
        </p:nvSpPr>
        <p:spPr bwMode="auto">
          <a:xfrm>
            <a:off x="0" y="5300663"/>
            <a:ext cx="9144000" cy="1557337"/>
          </a:xfrm>
          <a:prstGeom prst="rect">
            <a:avLst/>
          </a:prstGeom>
          <a:solidFill>
            <a:srgbClr val="CCE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800" b="0">
                <a:solidFill>
                  <a:srgbClr val="333399"/>
                </a:solidFill>
                <a:latin typeface="Arial" panose="020B0604020202020204" pitchFamily="34" charset="0"/>
              </a:rPr>
              <a:t>请注意：</a:t>
            </a:r>
            <a:r>
              <a:rPr lang="en-US" altLang="zh-CN" sz="2800" b="0">
                <a:solidFill>
                  <a:srgbClr val="333399"/>
                </a:solidFill>
                <a:latin typeface="Arial" panose="020B0604020202020204" pitchFamily="34" charset="0"/>
              </a:rPr>
              <a:t>H</a:t>
            </a:r>
            <a:r>
              <a:rPr lang="en-US" altLang="zh-CN" sz="2800" b="0" baseline="-25000">
                <a:solidFill>
                  <a:srgbClr val="333399"/>
                </a:solidFill>
                <a:latin typeface="Arial" panose="020B0604020202020204" pitchFamily="34" charset="0"/>
              </a:rPr>
              <a:t>1</a:t>
            </a:r>
            <a:r>
              <a:rPr lang="en-US" altLang="zh-CN" sz="1200" b="0">
                <a:solidFill>
                  <a:srgbClr val="333399"/>
                </a:solidFill>
                <a:latin typeface="Arial" panose="020B0604020202020204" pitchFamily="34" charset="0"/>
              </a:rPr>
              <a:t> </a:t>
            </a:r>
            <a:r>
              <a:rPr lang="zh-CN" altLang="en-US" sz="2800" b="0">
                <a:solidFill>
                  <a:schemeClr val="hlink"/>
                </a:solidFill>
                <a:latin typeface="Arial" panose="020B0604020202020204" pitchFamily="34" charset="0"/>
              </a:rPr>
              <a:t>并不知道</a:t>
            </a:r>
            <a:r>
              <a:rPr lang="zh-CN" altLang="en-US" sz="1800" b="0">
                <a:solidFill>
                  <a:srgbClr val="333399"/>
                </a:solidFill>
                <a:latin typeface="Arial" panose="020B0604020202020204" pitchFamily="34" charset="0"/>
              </a:rPr>
              <a:t> </a:t>
            </a:r>
            <a:r>
              <a:rPr lang="en-US" altLang="zh-CN" sz="2800" b="0">
                <a:solidFill>
                  <a:srgbClr val="333399"/>
                </a:solidFill>
                <a:latin typeface="Arial" panose="020B0604020202020204" pitchFamily="34" charset="0"/>
              </a:rPr>
              <a:t>H</a:t>
            </a:r>
            <a:r>
              <a:rPr lang="en-US" altLang="zh-CN" sz="2800" b="0" baseline="-25000">
                <a:solidFill>
                  <a:srgbClr val="333399"/>
                </a:solidFill>
                <a:latin typeface="Arial" panose="020B0604020202020204" pitchFamily="34" charset="0"/>
              </a:rPr>
              <a:t>2</a:t>
            </a:r>
            <a:r>
              <a:rPr lang="en-US" altLang="zh-CN" sz="1800" b="0">
                <a:solidFill>
                  <a:srgbClr val="333399"/>
                </a:solidFill>
                <a:latin typeface="Arial" panose="020B0604020202020204" pitchFamily="34" charset="0"/>
              </a:rPr>
              <a:t> </a:t>
            </a:r>
            <a:r>
              <a:rPr lang="zh-CN" altLang="en-US" sz="2800" b="0">
                <a:solidFill>
                  <a:srgbClr val="333399"/>
                </a:solidFill>
                <a:latin typeface="Arial" panose="020B0604020202020204" pitchFamily="34" charset="0"/>
              </a:rPr>
              <a:t>连接在哪一个网络上。</a:t>
            </a:r>
          </a:p>
          <a:p>
            <a:pPr algn="ctr" eaLnBrk="1" hangingPunct="1">
              <a:spcBef>
                <a:spcPct val="0"/>
              </a:spcBef>
              <a:buClrTx/>
              <a:buFontTx/>
              <a:buNone/>
            </a:pPr>
            <a:r>
              <a:rPr lang="en-US" altLang="zh-CN" sz="2800" b="0">
                <a:solidFill>
                  <a:srgbClr val="333399"/>
                </a:solidFill>
                <a:latin typeface="Arial" panose="020B0604020202020204" pitchFamily="34" charset="0"/>
              </a:rPr>
              <a:t>H</a:t>
            </a:r>
            <a:r>
              <a:rPr lang="en-US" altLang="zh-CN" sz="2800" b="0" baseline="-25000">
                <a:solidFill>
                  <a:srgbClr val="333399"/>
                </a:solidFill>
                <a:latin typeface="Arial" panose="020B0604020202020204" pitchFamily="34" charset="0"/>
              </a:rPr>
              <a:t>1</a:t>
            </a:r>
            <a:r>
              <a:rPr lang="en-US" altLang="zh-CN" sz="1800" b="0">
                <a:solidFill>
                  <a:srgbClr val="333399"/>
                </a:solidFill>
                <a:latin typeface="Arial" panose="020B0604020202020204" pitchFamily="34" charset="0"/>
              </a:rPr>
              <a:t> </a:t>
            </a:r>
            <a:r>
              <a:rPr lang="zh-CN" altLang="en-US" sz="2800" b="0">
                <a:solidFill>
                  <a:srgbClr val="333399"/>
                </a:solidFill>
                <a:latin typeface="Arial" panose="020B0604020202020204" pitchFamily="34" charset="0"/>
              </a:rPr>
              <a:t>仅仅知道</a:t>
            </a:r>
            <a:r>
              <a:rPr lang="zh-CN" altLang="en-US" sz="1800" b="0">
                <a:solidFill>
                  <a:srgbClr val="333399"/>
                </a:solidFill>
                <a:latin typeface="Arial" panose="020B0604020202020204" pitchFamily="34" charset="0"/>
              </a:rPr>
              <a:t> </a:t>
            </a:r>
            <a:r>
              <a:rPr lang="en-US" altLang="zh-CN" sz="2800" b="0">
                <a:solidFill>
                  <a:srgbClr val="333399"/>
                </a:solidFill>
                <a:latin typeface="Arial" panose="020B0604020202020204" pitchFamily="34" charset="0"/>
              </a:rPr>
              <a:t>H</a:t>
            </a:r>
            <a:r>
              <a:rPr lang="en-US" altLang="zh-CN" sz="2800" b="0" baseline="-25000">
                <a:solidFill>
                  <a:srgbClr val="333399"/>
                </a:solidFill>
                <a:latin typeface="Arial" panose="020B0604020202020204" pitchFamily="34" charset="0"/>
              </a:rPr>
              <a:t>2</a:t>
            </a:r>
            <a:r>
              <a:rPr lang="en-US" altLang="zh-CN" sz="1800" b="0">
                <a:solidFill>
                  <a:srgbClr val="333399"/>
                </a:solidFill>
                <a:latin typeface="Arial" panose="020B0604020202020204" pitchFamily="34" charset="0"/>
              </a:rPr>
              <a:t> </a:t>
            </a:r>
            <a:r>
              <a:rPr lang="zh-CN" altLang="en-US" sz="2800" b="0">
                <a:solidFill>
                  <a:srgbClr val="333399"/>
                </a:solidFill>
                <a:latin typeface="Arial" panose="020B0604020202020204" pitchFamily="34" charset="0"/>
              </a:rPr>
              <a:t>的</a:t>
            </a:r>
            <a:r>
              <a:rPr lang="zh-CN" altLang="en-US" sz="1800" b="0">
                <a:solidFill>
                  <a:srgbClr val="333399"/>
                </a:solidFill>
                <a:latin typeface="Arial" panose="020B0604020202020204" pitchFamily="34" charset="0"/>
              </a:rPr>
              <a:t> </a:t>
            </a:r>
            <a:r>
              <a:rPr lang="en-US" altLang="zh-CN" sz="2800" b="0">
                <a:solidFill>
                  <a:srgbClr val="333399"/>
                </a:solidFill>
                <a:latin typeface="Arial" panose="020B0604020202020204" pitchFamily="34" charset="0"/>
              </a:rPr>
              <a:t>IP</a:t>
            </a:r>
            <a:r>
              <a:rPr lang="en-US" altLang="zh-CN" sz="1800" b="0">
                <a:solidFill>
                  <a:srgbClr val="333399"/>
                </a:solidFill>
                <a:latin typeface="Arial" panose="020B0604020202020204" pitchFamily="34" charset="0"/>
              </a:rPr>
              <a:t> </a:t>
            </a:r>
            <a:r>
              <a:rPr lang="zh-CN" altLang="en-US" sz="2800" b="0">
                <a:solidFill>
                  <a:srgbClr val="333399"/>
                </a:solidFill>
                <a:latin typeface="Arial" panose="020B0604020202020204" pitchFamily="34" charset="0"/>
              </a:rPr>
              <a:t>地址是</a:t>
            </a:r>
          </a:p>
          <a:p>
            <a:pPr algn="ctr" eaLnBrk="1" hangingPunct="1">
              <a:spcBef>
                <a:spcPct val="0"/>
              </a:spcBef>
              <a:buClrTx/>
              <a:buFontTx/>
              <a:buNone/>
            </a:pPr>
            <a:r>
              <a:rPr lang="en-US" altLang="zh-CN" sz="2800" b="0">
                <a:solidFill>
                  <a:srgbClr val="333399"/>
                </a:solidFill>
                <a:latin typeface="Arial" panose="020B0604020202020204" pitchFamily="34" charset="0"/>
              </a:rPr>
              <a:t>128.30.33.138</a:t>
            </a:r>
          </a:p>
        </p:txBody>
      </p:sp>
      <p:sp>
        <p:nvSpPr>
          <p:cNvPr id="514115" name="Rectangle 67">
            <a:extLst>
              <a:ext uri="{FF2B5EF4-FFF2-40B4-BE49-F238E27FC236}">
                <a16:creationId xmlns:a16="http://schemas.microsoft.com/office/drawing/2014/main" id="{6AD1FFF3-D2F0-40C8-88E6-1D361E3A92A4}"/>
              </a:ext>
            </a:extLst>
          </p:cNvPr>
          <p:cNvSpPr>
            <a:spLocks noChangeArrowheads="1"/>
          </p:cNvSpPr>
          <p:nvPr/>
        </p:nvSpPr>
        <p:spPr bwMode="auto">
          <a:xfrm>
            <a:off x="0" y="5300663"/>
            <a:ext cx="9144000" cy="15573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Tx/>
              <a:buNone/>
            </a:pPr>
            <a:r>
              <a:rPr lang="zh-CN" altLang="en-US" sz="2000" b="0">
                <a:solidFill>
                  <a:srgbClr val="333399"/>
                </a:solidFill>
                <a:latin typeface="Arial" panose="020B0604020202020204" pitchFamily="34" charset="0"/>
              </a:rPr>
              <a:t>因此 </a:t>
            </a:r>
            <a:r>
              <a:rPr lang="en-US" altLang="zh-CN" sz="2000" b="0">
                <a:solidFill>
                  <a:srgbClr val="333399"/>
                </a:solidFill>
                <a:latin typeface="Arial" panose="020B0604020202020204" pitchFamily="34" charset="0"/>
              </a:rPr>
              <a:t>H</a:t>
            </a:r>
            <a:r>
              <a:rPr lang="en-US" altLang="zh-CN" sz="2000" b="0" baseline="-25000">
                <a:solidFill>
                  <a:srgbClr val="333399"/>
                </a:solidFill>
                <a:latin typeface="Arial" panose="020B0604020202020204" pitchFamily="34" charset="0"/>
              </a:rPr>
              <a:t>1 </a:t>
            </a:r>
            <a:r>
              <a:rPr lang="zh-CN" altLang="en-US" sz="2000" b="0">
                <a:solidFill>
                  <a:srgbClr val="333399"/>
                </a:solidFill>
                <a:latin typeface="Arial" panose="020B0604020202020204" pitchFamily="34" charset="0"/>
              </a:rPr>
              <a:t>首先检查主机 </a:t>
            </a:r>
            <a:r>
              <a:rPr lang="en-US" altLang="zh-CN" sz="2000" b="0">
                <a:solidFill>
                  <a:srgbClr val="333399"/>
                </a:solidFill>
                <a:latin typeface="Arial" panose="020B0604020202020204" pitchFamily="34" charset="0"/>
              </a:rPr>
              <a:t>128.30.33.138 </a:t>
            </a:r>
            <a:r>
              <a:rPr lang="zh-CN" altLang="en-US" sz="2000" b="0">
                <a:solidFill>
                  <a:srgbClr val="333399"/>
                </a:solidFill>
                <a:latin typeface="Arial" panose="020B0604020202020204" pitchFamily="34" charset="0"/>
              </a:rPr>
              <a:t>是否连接在本网络上</a:t>
            </a:r>
          </a:p>
          <a:p>
            <a:pPr algn="ctr" eaLnBrk="1" hangingPunct="1">
              <a:lnSpc>
                <a:spcPct val="110000"/>
              </a:lnSpc>
              <a:spcBef>
                <a:spcPct val="0"/>
              </a:spcBef>
              <a:buClrTx/>
              <a:buFontTx/>
              <a:buNone/>
            </a:pPr>
            <a:r>
              <a:rPr lang="zh-CN" altLang="en-US" sz="2000" b="0">
                <a:solidFill>
                  <a:srgbClr val="333399"/>
                </a:solidFill>
                <a:latin typeface="Arial" panose="020B0604020202020204" pitchFamily="34" charset="0"/>
              </a:rPr>
              <a:t>如果是，则直接交付；</a:t>
            </a:r>
          </a:p>
          <a:p>
            <a:pPr algn="ctr" eaLnBrk="1" hangingPunct="1">
              <a:lnSpc>
                <a:spcPct val="110000"/>
              </a:lnSpc>
              <a:spcBef>
                <a:spcPct val="0"/>
              </a:spcBef>
              <a:buClrTx/>
              <a:buFontTx/>
              <a:buNone/>
            </a:pPr>
            <a:r>
              <a:rPr lang="zh-CN" altLang="en-US" sz="2000" b="0">
                <a:solidFill>
                  <a:srgbClr val="333399"/>
                </a:solidFill>
                <a:latin typeface="Arial" panose="020B0604020202020204" pitchFamily="34" charset="0"/>
              </a:rPr>
              <a:t>否则，就送交路由器 </a:t>
            </a:r>
            <a:r>
              <a:rPr lang="en-US" altLang="zh-CN" sz="2000" b="0">
                <a:solidFill>
                  <a:srgbClr val="333399"/>
                </a:solidFill>
                <a:latin typeface="Arial" panose="020B0604020202020204" pitchFamily="34" charset="0"/>
              </a:rPr>
              <a:t>R</a:t>
            </a:r>
            <a:r>
              <a:rPr lang="en-US" altLang="zh-CN" sz="2000" b="0" baseline="-25000">
                <a:solidFill>
                  <a:srgbClr val="333399"/>
                </a:solidFill>
                <a:latin typeface="Arial" panose="020B0604020202020204" pitchFamily="34" charset="0"/>
              </a:rPr>
              <a:t>1</a:t>
            </a:r>
            <a:r>
              <a:rPr lang="zh-CN" altLang="en-US" sz="2000" b="0">
                <a:solidFill>
                  <a:srgbClr val="333399"/>
                </a:solidFill>
                <a:latin typeface="Arial" panose="020B0604020202020204" pitchFamily="34" charset="0"/>
              </a:rPr>
              <a:t>，并逐项查找路由表。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14111"/>
                                        </p:tgtEl>
                                        <p:attrNameLst>
                                          <p:attrName>style.visibility</p:attrName>
                                        </p:attrNameLst>
                                      </p:cBhvr>
                                      <p:to>
                                        <p:strVal val="visible"/>
                                      </p:to>
                                    </p:set>
                                    <p:animEffect transition="in" filter="wipe(left)">
                                      <p:cBhvr>
                                        <p:cTn id="7" dur="2000"/>
                                        <p:tgtEl>
                                          <p:spTgt spid="514111"/>
                                        </p:tgtEl>
                                      </p:cBhvr>
                                    </p:animEffect>
                                  </p:childTnLst>
                                </p:cTn>
                              </p:par>
                            </p:childTnLst>
                          </p:cTn>
                        </p:par>
                        <p:par>
                          <p:cTn id="8" fill="hold" nodeType="afterGroup">
                            <p:stCondLst>
                              <p:cond delay="2000"/>
                            </p:stCondLst>
                            <p:childTnLst>
                              <p:par>
                                <p:cTn id="9" presetID="4" presetClass="entr" presetSubtype="32" fill="hold" grpId="0" nodeType="afterEffect">
                                  <p:stCondLst>
                                    <p:cond delay="0"/>
                                  </p:stCondLst>
                                  <p:childTnLst>
                                    <p:set>
                                      <p:cBhvr>
                                        <p:cTn id="10" dur="1" fill="hold">
                                          <p:stCondLst>
                                            <p:cond delay="0"/>
                                          </p:stCondLst>
                                        </p:cTn>
                                        <p:tgtEl>
                                          <p:spTgt spid="514114"/>
                                        </p:tgtEl>
                                        <p:attrNameLst>
                                          <p:attrName>style.visibility</p:attrName>
                                        </p:attrNameLst>
                                      </p:cBhvr>
                                      <p:to>
                                        <p:strVal val="visible"/>
                                      </p:to>
                                    </p:set>
                                    <p:animEffect transition="in" filter="box(out)">
                                      <p:cBhvr>
                                        <p:cTn id="11" dur="2000"/>
                                        <p:tgtEl>
                                          <p:spTgt spid="5141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4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14" grpId="0" animBg="1"/>
      <p:bldP spid="5141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reeform 2">
            <a:extLst>
              <a:ext uri="{FF2B5EF4-FFF2-40B4-BE49-F238E27FC236}">
                <a16:creationId xmlns:a16="http://schemas.microsoft.com/office/drawing/2014/main" id="{BA467B8A-5069-46F8-90C2-1C31B79A7BDD}"/>
              </a:ext>
            </a:extLst>
          </p:cNvPr>
          <p:cNvSpPr>
            <a:spLocks/>
          </p:cNvSpPr>
          <p:nvPr/>
        </p:nvSpPr>
        <p:spPr bwMode="auto">
          <a:xfrm>
            <a:off x="2549525" y="1468438"/>
            <a:ext cx="1681163" cy="1819275"/>
          </a:xfrm>
          <a:custGeom>
            <a:avLst/>
            <a:gdLst>
              <a:gd name="T0" fmla="*/ 2147483646 w 1059"/>
              <a:gd name="T1" fmla="*/ 2147483646 h 1146"/>
              <a:gd name="T2" fmla="*/ 2147483646 w 1059"/>
              <a:gd name="T3" fmla="*/ 0 h 1146"/>
              <a:gd name="T4" fmla="*/ 2147483646 w 1059"/>
              <a:gd name="T5" fmla="*/ 2147483646 h 1146"/>
              <a:gd name="T6" fmla="*/ 0 w 1059"/>
              <a:gd name="T7" fmla="*/ 2147483646 h 1146"/>
              <a:gd name="T8" fmla="*/ 0 60000 65536"/>
              <a:gd name="T9" fmla="*/ 0 60000 65536"/>
              <a:gd name="T10" fmla="*/ 0 60000 65536"/>
              <a:gd name="T11" fmla="*/ 0 60000 65536"/>
              <a:gd name="T12" fmla="*/ 0 w 1059"/>
              <a:gd name="T13" fmla="*/ 0 h 1146"/>
              <a:gd name="T14" fmla="*/ 1059 w 1059"/>
              <a:gd name="T15" fmla="*/ 1146 h 1146"/>
            </a:gdLst>
            <a:ahLst/>
            <a:cxnLst>
              <a:cxn ang="T8">
                <a:pos x="T0" y="T1"/>
              </a:cxn>
              <a:cxn ang="T9">
                <a:pos x="T2" y="T3"/>
              </a:cxn>
              <a:cxn ang="T10">
                <a:pos x="T4" y="T5"/>
              </a:cxn>
              <a:cxn ang="T11">
                <a:pos x="T6" y="T7"/>
              </a:cxn>
            </a:cxnLst>
            <a:rect l="T12" t="T13" r="T14" b="T15"/>
            <a:pathLst>
              <a:path w="1059" h="1146">
                <a:moveTo>
                  <a:pt x="5" y="1146"/>
                </a:moveTo>
                <a:lnTo>
                  <a:pt x="1048" y="0"/>
                </a:lnTo>
                <a:lnTo>
                  <a:pt x="1059" y="880"/>
                </a:lnTo>
                <a:lnTo>
                  <a:pt x="0" y="1111"/>
                </a:lnTo>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 name="Text Box 3">
            <a:extLst>
              <a:ext uri="{FF2B5EF4-FFF2-40B4-BE49-F238E27FC236}">
                <a16:creationId xmlns:a16="http://schemas.microsoft.com/office/drawing/2014/main" id="{3F6E9D8C-4F32-4B48-9DF3-7C3BDF9C8886}"/>
              </a:ext>
            </a:extLst>
          </p:cNvPr>
          <p:cNvSpPr txBox="1">
            <a:spLocks noChangeArrowheads="1"/>
          </p:cNvSpPr>
          <p:nvPr/>
        </p:nvSpPr>
        <p:spPr bwMode="auto">
          <a:xfrm>
            <a:off x="1331913" y="20478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a:t>
            </a:r>
          </a:p>
        </p:txBody>
      </p:sp>
      <p:sp>
        <p:nvSpPr>
          <p:cNvPr id="38916" name="Text Box 4">
            <a:extLst>
              <a:ext uri="{FF2B5EF4-FFF2-40B4-BE49-F238E27FC236}">
                <a16:creationId xmlns:a16="http://schemas.microsoft.com/office/drawing/2014/main" id="{1C962EE6-1B9B-4791-90FD-AAD865E3D933}"/>
              </a:ext>
            </a:extLst>
          </p:cNvPr>
          <p:cNvSpPr txBox="1">
            <a:spLocks noChangeArrowheads="1"/>
          </p:cNvSpPr>
          <p:nvPr/>
        </p:nvSpPr>
        <p:spPr bwMode="auto">
          <a:xfrm>
            <a:off x="2765425" y="20764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graphicFrame>
        <p:nvGraphicFramePr>
          <p:cNvPr id="515077" name="Group 5">
            <a:extLst>
              <a:ext uri="{FF2B5EF4-FFF2-40B4-BE49-F238E27FC236}">
                <a16:creationId xmlns:a16="http://schemas.microsoft.com/office/drawing/2014/main" id="{0A3610B3-99C5-4D2D-9B28-A04A5029B84C}"/>
              </a:ext>
            </a:extLst>
          </p:cNvPr>
          <p:cNvGraphicFramePr>
            <a:graphicFrameLocks noGrp="1"/>
          </p:cNvGraphicFramePr>
          <p:nvPr/>
        </p:nvGraphicFramePr>
        <p:xfrm>
          <a:off x="4230688" y="1476375"/>
          <a:ext cx="4645025" cy="1293813"/>
        </p:xfrm>
        <a:graphic>
          <a:graphicData uri="http://schemas.openxmlformats.org/drawingml/2006/table">
            <a:tbl>
              <a:tblPr/>
              <a:tblGrid>
                <a:gridCol w="1668462">
                  <a:extLst>
                    <a:ext uri="{9D8B030D-6E8A-4147-A177-3AD203B41FA5}">
                      <a16:colId xmlns:a16="http://schemas.microsoft.com/office/drawing/2014/main" val="20000"/>
                    </a:ext>
                  </a:extLst>
                </a:gridCol>
                <a:gridCol w="1998663">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tblGrid>
              <a:tr h="255996">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目的网络地址</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子网掩码</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下一跳</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037817">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pitchFamily="34" charset="0"/>
                          <a:ea typeface="黑体" pitchFamily="2" charset="-122"/>
                        </a:rPr>
                        <a:t>128.30.33.0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pitchFamily="34" charset="0"/>
                          <a:ea typeface="黑体" pitchFamily="2" charset="-122"/>
                        </a:rPr>
                        <a:t>128.30.33.128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pitchFamily="34" charset="0"/>
                          <a:ea typeface="黑体" pitchFamily="2" charset="-122"/>
                        </a:rPr>
                        <a:t>128.30.36.0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pitchFamily="34" charset="0"/>
                          <a:ea typeface="黑体" pitchFamily="2" charset="-122"/>
                        </a:rPr>
                        <a:t>255.255.255.0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接口 </a:t>
                      </a:r>
                      <a:r>
                        <a:rPr kumimoji="0" lang="en-US" altLang="zh-CN" sz="1200" b="0" i="0" u="none" strike="noStrike" cap="none" normalizeH="0" baseline="0">
                          <a:ln>
                            <a:noFill/>
                          </a:ln>
                          <a:solidFill>
                            <a:schemeClr val="tx1"/>
                          </a:solidFill>
                          <a:effectLst/>
                          <a:latin typeface="Arial" pitchFamily="34" charset="0"/>
                          <a:ea typeface="黑体" pitchFamily="2" charset="-122"/>
                        </a:rPr>
                        <a:t>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接口 </a:t>
                      </a:r>
                      <a:r>
                        <a:rPr kumimoji="0" lang="en-US" altLang="zh-CN" sz="1200" b="0" i="0" u="none" strike="noStrike" cap="none" normalizeH="0" baseline="0">
                          <a:ln>
                            <a:noFill/>
                          </a:ln>
                          <a:solidFill>
                            <a:schemeClr val="tx1"/>
                          </a:solidFill>
                          <a:effectLst/>
                          <a:latin typeface="Arial" pitchFamily="34" charset="0"/>
                          <a:ea typeface="黑体" pitchFamily="2"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pitchFamily="34" charset="0"/>
                          <a:ea typeface="黑体" pitchFamily="2" charset="-122"/>
                        </a:rPr>
                        <a:t>R</a:t>
                      </a:r>
                      <a:r>
                        <a:rPr kumimoji="0" lang="en-US" altLang="zh-CN" sz="1200" b="0" i="0" u="none" strike="noStrike" cap="none" normalizeH="0" baseline="-25000">
                          <a:ln>
                            <a:noFill/>
                          </a:ln>
                          <a:solidFill>
                            <a:schemeClr val="tx1"/>
                          </a:solidFill>
                          <a:effectLst/>
                          <a:latin typeface="Arial" pitchFamily="34" charset="0"/>
                          <a:ea typeface="黑体" pitchFamily="2" charset="-122"/>
                        </a:rPr>
                        <a:t>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38931" name="Line 20">
            <a:extLst>
              <a:ext uri="{FF2B5EF4-FFF2-40B4-BE49-F238E27FC236}">
                <a16:creationId xmlns:a16="http://schemas.microsoft.com/office/drawing/2014/main" id="{F6D8F217-7542-4E18-A7E4-6A095BA59B87}"/>
              </a:ext>
            </a:extLst>
          </p:cNvPr>
          <p:cNvSpPr>
            <a:spLocks noChangeShapeType="1"/>
          </p:cNvSpPr>
          <p:nvPr/>
        </p:nvSpPr>
        <p:spPr bwMode="auto">
          <a:xfrm>
            <a:off x="2738438" y="2054225"/>
            <a:ext cx="1587"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21">
            <a:extLst>
              <a:ext uri="{FF2B5EF4-FFF2-40B4-BE49-F238E27FC236}">
                <a16:creationId xmlns:a16="http://schemas.microsoft.com/office/drawing/2014/main" id="{03612977-B5C9-417A-B464-8AE5C5A8AEB9}"/>
              </a:ext>
            </a:extLst>
          </p:cNvPr>
          <p:cNvSpPr>
            <a:spLocks noChangeShapeType="1"/>
          </p:cNvSpPr>
          <p:nvPr/>
        </p:nvSpPr>
        <p:spPr bwMode="auto">
          <a:xfrm>
            <a:off x="530225" y="2036763"/>
            <a:ext cx="1588"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Line 22">
            <a:extLst>
              <a:ext uri="{FF2B5EF4-FFF2-40B4-BE49-F238E27FC236}">
                <a16:creationId xmlns:a16="http://schemas.microsoft.com/office/drawing/2014/main" id="{FC05ECC4-EEFE-4576-89BD-5F0E0A9C385A}"/>
              </a:ext>
            </a:extLst>
          </p:cNvPr>
          <p:cNvSpPr>
            <a:spLocks noChangeShapeType="1"/>
          </p:cNvSpPr>
          <p:nvPr/>
        </p:nvSpPr>
        <p:spPr bwMode="auto">
          <a:xfrm>
            <a:off x="250825" y="2054225"/>
            <a:ext cx="38163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23">
            <a:extLst>
              <a:ext uri="{FF2B5EF4-FFF2-40B4-BE49-F238E27FC236}">
                <a16:creationId xmlns:a16="http://schemas.microsoft.com/office/drawing/2014/main" id="{374D0E83-9C23-4EB1-8EEF-193A4DC20157}"/>
              </a:ext>
            </a:extLst>
          </p:cNvPr>
          <p:cNvSpPr>
            <a:spLocks noChangeShapeType="1"/>
          </p:cNvSpPr>
          <p:nvPr/>
        </p:nvSpPr>
        <p:spPr bwMode="auto">
          <a:xfrm>
            <a:off x="696913" y="1484313"/>
            <a:ext cx="1587"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935" name="Picture 24">
            <a:extLst>
              <a:ext uri="{FF2B5EF4-FFF2-40B4-BE49-F238E27FC236}">
                <a16:creationId xmlns:a16="http://schemas.microsoft.com/office/drawing/2014/main" id="{C560BBA3-A0F6-4F86-8EA3-DBB0C3C6BAA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1525588"/>
            <a:ext cx="39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6" name="Text Box 25">
            <a:extLst>
              <a:ext uri="{FF2B5EF4-FFF2-40B4-BE49-F238E27FC236}">
                <a16:creationId xmlns:a16="http://schemas.microsoft.com/office/drawing/2014/main" id="{90AB9A31-8C22-40F7-A577-6C64E04BCBCE}"/>
              </a:ext>
            </a:extLst>
          </p:cNvPr>
          <p:cNvSpPr txBox="1">
            <a:spLocks noChangeArrowheads="1"/>
          </p:cNvSpPr>
          <p:nvPr/>
        </p:nvSpPr>
        <p:spPr bwMode="auto">
          <a:xfrm>
            <a:off x="-36513" y="14128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1</a:t>
            </a:r>
          </a:p>
        </p:txBody>
      </p:sp>
      <p:sp>
        <p:nvSpPr>
          <p:cNvPr id="38937" name="Text Box 26">
            <a:extLst>
              <a:ext uri="{FF2B5EF4-FFF2-40B4-BE49-F238E27FC236}">
                <a16:creationId xmlns:a16="http://schemas.microsoft.com/office/drawing/2014/main" id="{E11A2942-36AB-47D6-9EC6-2F67B4C248C1}"/>
              </a:ext>
            </a:extLst>
          </p:cNvPr>
          <p:cNvSpPr txBox="1">
            <a:spLocks noChangeArrowheads="1"/>
          </p:cNvSpPr>
          <p:nvPr/>
        </p:nvSpPr>
        <p:spPr bwMode="auto">
          <a:xfrm>
            <a:off x="250825" y="1612900"/>
            <a:ext cx="34940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1800" b="0">
                <a:solidFill>
                  <a:srgbClr val="333399"/>
                </a:solidFill>
                <a:latin typeface="Arial" panose="020B0604020202020204" pitchFamily="34" charset="0"/>
              </a:rPr>
              <a:t>子网</a:t>
            </a:r>
            <a:r>
              <a:rPr kumimoji="1" lang="en-US" altLang="zh-CN" sz="1800" b="0">
                <a:solidFill>
                  <a:srgbClr val="333399"/>
                </a:solidFill>
                <a:latin typeface="Arial" panose="020B0604020202020204" pitchFamily="34" charset="0"/>
              </a:rPr>
              <a:t>1</a:t>
            </a:r>
            <a:r>
              <a:rPr kumimoji="1" lang="zh-CN" altLang="en-US" sz="1800" b="0">
                <a:solidFill>
                  <a:srgbClr val="333399"/>
                </a:solidFill>
                <a:latin typeface="Arial" panose="020B0604020202020204" pitchFamily="34" charset="0"/>
              </a:rPr>
              <a:t>：</a:t>
            </a:r>
          </a:p>
          <a:p>
            <a:pPr algn="ctr" eaLnBrk="1" hangingPunct="1">
              <a:spcBef>
                <a:spcPct val="0"/>
              </a:spcBef>
              <a:buClrTx/>
              <a:buFontTx/>
              <a:buNone/>
            </a:pPr>
            <a:r>
              <a:rPr kumimoji="1" lang="zh-CN" altLang="en-US" sz="1800" b="0">
                <a:solidFill>
                  <a:srgbClr val="333399"/>
                </a:solidFill>
                <a:latin typeface="Arial" panose="020B0604020202020204" pitchFamily="34" charset="0"/>
              </a:rPr>
              <a:t>    网络地址 </a:t>
            </a:r>
            <a:r>
              <a:rPr kumimoji="1" lang="en-US" altLang="zh-CN" sz="1800" b="0">
                <a:solidFill>
                  <a:srgbClr val="333399"/>
                </a:solidFill>
                <a:latin typeface="Arial" panose="020B0604020202020204" pitchFamily="34" charset="0"/>
              </a:rPr>
              <a:t>128.30.33.0</a:t>
            </a:r>
          </a:p>
          <a:p>
            <a:pPr algn="ctr" eaLnBrk="1" hangingPunct="1">
              <a:spcBef>
                <a:spcPct val="0"/>
              </a:spcBef>
              <a:buClrTx/>
              <a:buFontTx/>
              <a:buNone/>
            </a:pPr>
            <a:r>
              <a:rPr kumimoji="1" lang="en-US" altLang="zh-CN" sz="1800" b="0">
                <a:solidFill>
                  <a:srgbClr val="333399"/>
                </a:solidFill>
                <a:latin typeface="Arial" panose="020B0604020202020204" pitchFamily="34" charset="0"/>
              </a:rPr>
              <a:t>     </a:t>
            </a:r>
            <a:r>
              <a:rPr kumimoji="1" lang="zh-CN" altLang="en-US" sz="1800" b="0">
                <a:solidFill>
                  <a:srgbClr val="333399"/>
                </a:solidFill>
                <a:latin typeface="Arial" panose="020B0604020202020204" pitchFamily="34" charset="0"/>
              </a:rPr>
              <a:t>子网掩码 </a:t>
            </a:r>
            <a:r>
              <a:rPr kumimoji="1" lang="en-US" altLang="zh-CN" sz="1800" b="0">
                <a:solidFill>
                  <a:srgbClr val="333399"/>
                </a:solidFill>
                <a:latin typeface="Arial" panose="020B0604020202020204" pitchFamily="34" charset="0"/>
              </a:rPr>
              <a:t>255.255.255.128</a:t>
            </a:r>
          </a:p>
        </p:txBody>
      </p:sp>
      <p:sp>
        <p:nvSpPr>
          <p:cNvPr id="38938" name="Line 27">
            <a:extLst>
              <a:ext uri="{FF2B5EF4-FFF2-40B4-BE49-F238E27FC236}">
                <a16:creationId xmlns:a16="http://schemas.microsoft.com/office/drawing/2014/main" id="{6216908C-F9C2-468A-9D98-5FB547108504}"/>
              </a:ext>
            </a:extLst>
          </p:cNvPr>
          <p:cNvSpPr>
            <a:spLocks noChangeShapeType="1"/>
          </p:cNvSpPr>
          <p:nvPr/>
        </p:nvSpPr>
        <p:spPr bwMode="auto">
          <a:xfrm>
            <a:off x="2205038" y="4435475"/>
            <a:ext cx="1587"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28">
            <a:extLst>
              <a:ext uri="{FF2B5EF4-FFF2-40B4-BE49-F238E27FC236}">
                <a16:creationId xmlns:a16="http://schemas.microsoft.com/office/drawing/2014/main" id="{FCA027F9-4210-40D4-9DAC-1EB7E1F87665}"/>
              </a:ext>
            </a:extLst>
          </p:cNvPr>
          <p:cNvSpPr>
            <a:spLocks noChangeShapeType="1"/>
          </p:cNvSpPr>
          <p:nvPr/>
        </p:nvSpPr>
        <p:spPr bwMode="auto">
          <a:xfrm>
            <a:off x="6372225" y="3349625"/>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29">
            <a:extLst>
              <a:ext uri="{FF2B5EF4-FFF2-40B4-BE49-F238E27FC236}">
                <a16:creationId xmlns:a16="http://schemas.microsoft.com/office/drawing/2014/main" id="{E14EAA9A-D764-4974-A106-F767453CF726}"/>
              </a:ext>
            </a:extLst>
          </p:cNvPr>
          <p:cNvSpPr>
            <a:spLocks noChangeShapeType="1"/>
          </p:cNvSpPr>
          <p:nvPr/>
        </p:nvSpPr>
        <p:spPr bwMode="auto">
          <a:xfrm>
            <a:off x="1409700" y="5132388"/>
            <a:ext cx="1588"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30">
            <a:extLst>
              <a:ext uri="{FF2B5EF4-FFF2-40B4-BE49-F238E27FC236}">
                <a16:creationId xmlns:a16="http://schemas.microsoft.com/office/drawing/2014/main" id="{23F9AFAF-043C-4F15-8E39-0F0C91BDB9B6}"/>
              </a:ext>
            </a:extLst>
          </p:cNvPr>
          <p:cNvSpPr>
            <a:spLocks noChangeShapeType="1"/>
          </p:cNvSpPr>
          <p:nvPr/>
        </p:nvSpPr>
        <p:spPr bwMode="auto">
          <a:xfrm>
            <a:off x="1844675" y="3349625"/>
            <a:ext cx="1588"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31">
            <a:extLst>
              <a:ext uri="{FF2B5EF4-FFF2-40B4-BE49-F238E27FC236}">
                <a16:creationId xmlns:a16="http://schemas.microsoft.com/office/drawing/2014/main" id="{BEBDC243-C5E7-42BB-B5CB-4E85D29ADA12}"/>
              </a:ext>
            </a:extLst>
          </p:cNvPr>
          <p:cNvSpPr>
            <a:spLocks noChangeShapeType="1"/>
          </p:cNvSpPr>
          <p:nvPr/>
        </p:nvSpPr>
        <p:spPr bwMode="auto">
          <a:xfrm>
            <a:off x="2744788" y="2625725"/>
            <a:ext cx="1587"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943" name="Picture 32">
            <a:extLst>
              <a:ext uri="{FF2B5EF4-FFF2-40B4-BE49-F238E27FC236}">
                <a16:creationId xmlns:a16="http://schemas.microsoft.com/office/drawing/2014/main" id="{320D6972-0838-420E-B3B8-E31EF814C94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75" y="5441950"/>
            <a:ext cx="3984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44" name="Picture 33">
            <a:extLst>
              <a:ext uri="{FF2B5EF4-FFF2-40B4-BE49-F238E27FC236}">
                <a16:creationId xmlns:a16="http://schemas.microsoft.com/office/drawing/2014/main" id="{B46D1FE3-85F0-4131-9981-662C62C5F3F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 y="2362200"/>
            <a:ext cx="3984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45" name="Group 34">
            <a:extLst>
              <a:ext uri="{FF2B5EF4-FFF2-40B4-BE49-F238E27FC236}">
                <a16:creationId xmlns:a16="http://schemas.microsoft.com/office/drawing/2014/main" id="{37F2FCB4-B543-4094-8E62-2B9B1F0B81D3}"/>
              </a:ext>
            </a:extLst>
          </p:cNvPr>
          <p:cNvGrpSpPr>
            <a:grpSpLocks/>
          </p:cNvGrpSpPr>
          <p:nvPr/>
        </p:nvGrpSpPr>
        <p:grpSpPr bwMode="auto">
          <a:xfrm>
            <a:off x="2484438" y="2408238"/>
            <a:ext cx="612775" cy="460375"/>
            <a:chOff x="864" y="1824"/>
            <a:chExt cx="432" cy="288"/>
          </a:xfrm>
        </p:grpSpPr>
        <p:pic>
          <p:nvPicPr>
            <p:cNvPr id="38989" name="Picture 35">
              <a:extLst>
                <a:ext uri="{FF2B5EF4-FFF2-40B4-BE49-F238E27FC236}">
                  <a16:creationId xmlns:a16="http://schemas.microsoft.com/office/drawing/2014/main" id="{E3E6CA19-A606-4D8A-85B6-FA3ACA15223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8990" name="Picture 36">
              <a:extLst>
                <a:ext uri="{FF2B5EF4-FFF2-40B4-BE49-F238E27FC236}">
                  <a16:creationId xmlns:a16="http://schemas.microsoft.com/office/drawing/2014/main" id="{DBF89183-C336-4671-86BE-F2D4591B53A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38946" name="Picture 37">
            <a:extLst>
              <a:ext uri="{FF2B5EF4-FFF2-40B4-BE49-F238E27FC236}">
                <a16:creationId xmlns:a16="http://schemas.microsoft.com/office/drawing/2014/main" id="{420F1BAE-2763-40AD-BE13-193C82B18AA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25" y="3729038"/>
            <a:ext cx="39846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7" name="Line 38">
            <a:extLst>
              <a:ext uri="{FF2B5EF4-FFF2-40B4-BE49-F238E27FC236}">
                <a16:creationId xmlns:a16="http://schemas.microsoft.com/office/drawing/2014/main" id="{9D30C870-0C3D-4F4E-851A-CDB970F70A5B}"/>
              </a:ext>
            </a:extLst>
          </p:cNvPr>
          <p:cNvSpPr>
            <a:spLocks noChangeShapeType="1"/>
          </p:cNvSpPr>
          <p:nvPr/>
        </p:nvSpPr>
        <p:spPr bwMode="auto">
          <a:xfrm>
            <a:off x="1150938" y="3328988"/>
            <a:ext cx="6948487"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8" name="Line 39">
            <a:extLst>
              <a:ext uri="{FF2B5EF4-FFF2-40B4-BE49-F238E27FC236}">
                <a16:creationId xmlns:a16="http://schemas.microsoft.com/office/drawing/2014/main" id="{5A31161B-D6DC-40C8-AD3A-FA1C9286B862}"/>
              </a:ext>
            </a:extLst>
          </p:cNvPr>
          <p:cNvSpPr>
            <a:spLocks noChangeShapeType="1"/>
          </p:cNvSpPr>
          <p:nvPr/>
        </p:nvSpPr>
        <p:spPr bwMode="auto">
          <a:xfrm>
            <a:off x="520700" y="5153025"/>
            <a:ext cx="7835900"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9" name="Text Box 40">
            <a:extLst>
              <a:ext uri="{FF2B5EF4-FFF2-40B4-BE49-F238E27FC236}">
                <a16:creationId xmlns:a16="http://schemas.microsoft.com/office/drawing/2014/main" id="{DF650403-29A6-41FC-B92E-2D393965380B}"/>
              </a:ext>
            </a:extLst>
          </p:cNvPr>
          <p:cNvSpPr txBox="1">
            <a:spLocks noChangeArrowheads="1"/>
          </p:cNvSpPr>
          <p:nvPr/>
        </p:nvSpPr>
        <p:spPr bwMode="auto">
          <a:xfrm>
            <a:off x="2640013" y="2840038"/>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128.30.33.130</a:t>
            </a:r>
          </a:p>
        </p:txBody>
      </p:sp>
      <p:sp>
        <p:nvSpPr>
          <p:cNvPr id="38950" name="Text Box 41">
            <a:extLst>
              <a:ext uri="{FF2B5EF4-FFF2-40B4-BE49-F238E27FC236}">
                <a16:creationId xmlns:a16="http://schemas.microsoft.com/office/drawing/2014/main" id="{634A7B93-B608-491F-80BA-98768A2F51AA}"/>
              </a:ext>
            </a:extLst>
          </p:cNvPr>
          <p:cNvSpPr txBox="1">
            <a:spLocks noChangeArrowheads="1"/>
          </p:cNvSpPr>
          <p:nvPr/>
        </p:nvSpPr>
        <p:spPr bwMode="auto">
          <a:xfrm>
            <a:off x="3130550" y="248602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1</a:t>
            </a:r>
          </a:p>
        </p:txBody>
      </p:sp>
      <p:sp>
        <p:nvSpPr>
          <p:cNvPr id="38951" name="Text Box 42">
            <a:extLst>
              <a:ext uri="{FF2B5EF4-FFF2-40B4-BE49-F238E27FC236}">
                <a16:creationId xmlns:a16="http://schemas.microsoft.com/office/drawing/2014/main" id="{E904431C-CD2D-4CFC-8285-2B03B2E4786D}"/>
              </a:ext>
            </a:extLst>
          </p:cNvPr>
          <p:cNvSpPr txBox="1">
            <a:spLocks noChangeArrowheads="1"/>
          </p:cNvSpPr>
          <p:nvPr/>
        </p:nvSpPr>
        <p:spPr bwMode="auto">
          <a:xfrm>
            <a:off x="4333875" y="2846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38952" name="Line 43">
            <a:extLst>
              <a:ext uri="{FF2B5EF4-FFF2-40B4-BE49-F238E27FC236}">
                <a16:creationId xmlns:a16="http://schemas.microsoft.com/office/drawing/2014/main" id="{B8B3295B-9A21-4AAE-882A-C050F06F96D7}"/>
              </a:ext>
            </a:extLst>
          </p:cNvPr>
          <p:cNvSpPr>
            <a:spLocks noChangeShapeType="1"/>
          </p:cNvSpPr>
          <p:nvPr/>
        </p:nvSpPr>
        <p:spPr bwMode="auto">
          <a:xfrm>
            <a:off x="4930775" y="3349625"/>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53" name="Group 44">
            <a:extLst>
              <a:ext uri="{FF2B5EF4-FFF2-40B4-BE49-F238E27FC236}">
                <a16:creationId xmlns:a16="http://schemas.microsoft.com/office/drawing/2014/main" id="{EAAC4B8D-2906-42DF-B14F-D3C2FFB910CE}"/>
              </a:ext>
            </a:extLst>
          </p:cNvPr>
          <p:cNvGrpSpPr>
            <a:grpSpLocks/>
          </p:cNvGrpSpPr>
          <p:nvPr/>
        </p:nvGrpSpPr>
        <p:grpSpPr bwMode="auto">
          <a:xfrm>
            <a:off x="1584325" y="3792538"/>
            <a:ext cx="612775" cy="460375"/>
            <a:chOff x="864" y="1824"/>
            <a:chExt cx="432" cy="288"/>
          </a:xfrm>
        </p:grpSpPr>
        <p:pic>
          <p:nvPicPr>
            <p:cNvPr id="38987" name="Picture 45">
              <a:extLst>
                <a:ext uri="{FF2B5EF4-FFF2-40B4-BE49-F238E27FC236}">
                  <a16:creationId xmlns:a16="http://schemas.microsoft.com/office/drawing/2014/main" id="{EBA41A58-8663-4000-B59E-D49F565F843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8988" name="Picture 46">
              <a:extLst>
                <a:ext uri="{FF2B5EF4-FFF2-40B4-BE49-F238E27FC236}">
                  <a16:creationId xmlns:a16="http://schemas.microsoft.com/office/drawing/2014/main" id="{C714FEAE-823D-45D1-A16C-DFB9A787A49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38954" name="Text Box 47">
            <a:extLst>
              <a:ext uri="{FF2B5EF4-FFF2-40B4-BE49-F238E27FC236}">
                <a16:creationId xmlns:a16="http://schemas.microsoft.com/office/drawing/2014/main" id="{64A7FE63-5382-450F-9636-A8593E407C44}"/>
              </a:ext>
            </a:extLst>
          </p:cNvPr>
          <p:cNvSpPr txBox="1">
            <a:spLocks noChangeArrowheads="1"/>
          </p:cNvSpPr>
          <p:nvPr/>
        </p:nvSpPr>
        <p:spPr bwMode="auto">
          <a:xfrm>
            <a:off x="1187450" y="37750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2</a:t>
            </a:r>
          </a:p>
        </p:txBody>
      </p:sp>
      <p:sp>
        <p:nvSpPr>
          <p:cNvPr id="38955" name="Line 48">
            <a:extLst>
              <a:ext uri="{FF2B5EF4-FFF2-40B4-BE49-F238E27FC236}">
                <a16:creationId xmlns:a16="http://schemas.microsoft.com/office/drawing/2014/main" id="{2EB4A414-431C-43B2-B3D7-445F1084DAF5}"/>
              </a:ext>
            </a:extLst>
          </p:cNvPr>
          <p:cNvSpPr>
            <a:spLocks noChangeShapeType="1"/>
          </p:cNvSpPr>
          <p:nvPr/>
        </p:nvSpPr>
        <p:spPr bwMode="auto">
          <a:xfrm>
            <a:off x="2794000" y="5130800"/>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956" name="Picture 49">
            <a:extLst>
              <a:ext uri="{FF2B5EF4-FFF2-40B4-BE49-F238E27FC236}">
                <a16:creationId xmlns:a16="http://schemas.microsoft.com/office/drawing/2014/main" id="{B55075B5-3AB9-4806-98ED-881F30A78B5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825" y="3733800"/>
            <a:ext cx="3984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7" name="Text Box 50">
            <a:extLst>
              <a:ext uri="{FF2B5EF4-FFF2-40B4-BE49-F238E27FC236}">
                <a16:creationId xmlns:a16="http://schemas.microsoft.com/office/drawing/2014/main" id="{18AA7051-E204-48F7-83D6-756ECE5CBD40}"/>
              </a:ext>
            </a:extLst>
          </p:cNvPr>
          <p:cNvSpPr txBox="1">
            <a:spLocks noChangeArrowheads="1"/>
          </p:cNvSpPr>
          <p:nvPr/>
        </p:nvSpPr>
        <p:spPr bwMode="auto">
          <a:xfrm>
            <a:off x="4167188" y="2630488"/>
            <a:ext cx="4581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2</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128.30.33.128</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255.255.255.128</a:t>
            </a:r>
            <a:endParaRPr kumimoji="1" lang="en-US" altLang="zh-CN" sz="2000" b="0" baseline="-25000">
              <a:solidFill>
                <a:srgbClr val="333399"/>
              </a:solidFill>
              <a:latin typeface="Arial" panose="020B0604020202020204" pitchFamily="34" charset="0"/>
            </a:endParaRPr>
          </a:p>
        </p:txBody>
      </p:sp>
      <p:sp>
        <p:nvSpPr>
          <p:cNvPr id="38958" name="Text Box 51">
            <a:extLst>
              <a:ext uri="{FF2B5EF4-FFF2-40B4-BE49-F238E27FC236}">
                <a16:creationId xmlns:a16="http://schemas.microsoft.com/office/drawing/2014/main" id="{096DD007-84CD-44EC-9CD1-7DC022F2528F}"/>
              </a:ext>
            </a:extLst>
          </p:cNvPr>
          <p:cNvSpPr txBox="1">
            <a:spLocks noChangeArrowheads="1"/>
          </p:cNvSpPr>
          <p:nvPr/>
        </p:nvSpPr>
        <p:spPr bwMode="auto">
          <a:xfrm>
            <a:off x="3779838" y="3638550"/>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2</a:t>
            </a:r>
          </a:p>
        </p:txBody>
      </p:sp>
      <p:sp>
        <p:nvSpPr>
          <p:cNvPr id="38959" name="Text Box 52">
            <a:extLst>
              <a:ext uri="{FF2B5EF4-FFF2-40B4-BE49-F238E27FC236}">
                <a16:creationId xmlns:a16="http://schemas.microsoft.com/office/drawing/2014/main" id="{C9A0D123-2636-4D31-B185-37EB2BD26588}"/>
              </a:ext>
            </a:extLst>
          </p:cNvPr>
          <p:cNvSpPr txBox="1">
            <a:spLocks noChangeArrowheads="1"/>
          </p:cNvSpPr>
          <p:nvPr/>
        </p:nvSpPr>
        <p:spPr bwMode="auto">
          <a:xfrm>
            <a:off x="-36513" y="1346200"/>
            <a:ext cx="15176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a:t>
            </a:r>
          </a:p>
        </p:txBody>
      </p:sp>
      <p:sp>
        <p:nvSpPr>
          <p:cNvPr id="38960" name="Text Box 53">
            <a:extLst>
              <a:ext uri="{FF2B5EF4-FFF2-40B4-BE49-F238E27FC236}">
                <a16:creationId xmlns:a16="http://schemas.microsoft.com/office/drawing/2014/main" id="{20733827-8D2E-4137-B756-4FBFF8B34476}"/>
              </a:ext>
            </a:extLst>
          </p:cNvPr>
          <p:cNvSpPr txBox="1">
            <a:spLocks noChangeArrowheads="1"/>
          </p:cNvSpPr>
          <p:nvPr/>
        </p:nvSpPr>
        <p:spPr bwMode="auto">
          <a:xfrm>
            <a:off x="4356100" y="3709988"/>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128.30.33.138</a:t>
            </a:r>
          </a:p>
        </p:txBody>
      </p:sp>
      <p:sp>
        <p:nvSpPr>
          <p:cNvPr id="38961" name="Text Box 54">
            <a:extLst>
              <a:ext uri="{FF2B5EF4-FFF2-40B4-BE49-F238E27FC236}">
                <a16:creationId xmlns:a16="http://schemas.microsoft.com/office/drawing/2014/main" id="{74B5544A-E82E-407A-9000-C425C4B48954}"/>
              </a:ext>
            </a:extLst>
          </p:cNvPr>
          <p:cNvSpPr txBox="1">
            <a:spLocks noChangeArrowheads="1"/>
          </p:cNvSpPr>
          <p:nvPr/>
        </p:nvSpPr>
        <p:spPr bwMode="auto">
          <a:xfrm>
            <a:off x="3108325" y="3487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sp>
        <p:nvSpPr>
          <p:cNvPr id="38962" name="Text Box 55">
            <a:extLst>
              <a:ext uri="{FF2B5EF4-FFF2-40B4-BE49-F238E27FC236}">
                <a16:creationId xmlns:a16="http://schemas.microsoft.com/office/drawing/2014/main" id="{C94EC00E-5F82-46E4-80C9-57A0D4E4FE7F}"/>
              </a:ext>
            </a:extLst>
          </p:cNvPr>
          <p:cNvSpPr txBox="1">
            <a:spLocks noChangeArrowheads="1"/>
          </p:cNvSpPr>
          <p:nvPr/>
        </p:nvSpPr>
        <p:spPr bwMode="auto">
          <a:xfrm>
            <a:off x="1884363" y="438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38963" name="Text Box 56">
            <a:extLst>
              <a:ext uri="{FF2B5EF4-FFF2-40B4-BE49-F238E27FC236}">
                <a16:creationId xmlns:a16="http://schemas.microsoft.com/office/drawing/2014/main" id="{2F8E545B-A704-414D-BB2E-83E8965AE871}"/>
              </a:ext>
            </a:extLst>
          </p:cNvPr>
          <p:cNvSpPr txBox="1">
            <a:spLocks noChangeArrowheads="1"/>
          </p:cNvSpPr>
          <p:nvPr/>
        </p:nvSpPr>
        <p:spPr bwMode="auto">
          <a:xfrm>
            <a:off x="3419475" y="3487738"/>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128.30.33.129</a:t>
            </a:r>
          </a:p>
        </p:txBody>
      </p:sp>
      <p:pic>
        <p:nvPicPr>
          <p:cNvPr id="38964" name="Picture 57">
            <a:extLst>
              <a:ext uri="{FF2B5EF4-FFF2-40B4-BE49-F238E27FC236}">
                <a16:creationId xmlns:a16="http://schemas.microsoft.com/office/drawing/2014/main" id="{83AD78FE-8A3B-455C-A351-AB8316618CA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5440363"/>
            <a:ext cx="4000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65" name="Text Box 58">
            <a:extLst>
              <a:ext uri="{FF2B5EF4-FFF2-40B4-BE49-F238E27FC236}">
                <a16:creationId xmlns:a16="http://schemas.microsoft.com/office/drawing/2014/main" id="{B3968319-257C-4FD5-BF50-15709681E31D}"/>
              </a:ext>
            </a:extLst>
          </p:cNvPr>
          <p:cNvSpPr txBox="1">
            <a:spLocks noChangeArrowheads="1"/>
          </p:cNvSpPr>
          <p:nvPr/>
        </p:nvSpPr>
        <p:spPr bwMode="auto">
          <a:xfrm>
            <a:off x="2268538" y="5408613"/>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3</a:t>
            </a:r>
          </a:p>
        </p:txBody>
      </p:sp>
      <p:sp>
        <p:nvSpPr>
          <p:cNvPr id="38966" name="Text Box 59">
            <a:extLst>
              <a:ext uri="{FF2B5EF4-FFF2-40B4-BE49-F238E27FC236}">
                <a16:creationId xmlns:a16="http://schemas.microsoft.com/office/drawing/2014/main" id="{1A120CE5-C633-4B53-B87F-C07AF7CEC33C}"/>
              </a:ext>
            </a:extLst>
          </p:cNvPr>
          <p:cNvSpPr txBox="1">
            <a:spLocks noChangeArrowheads="1"/>
          </p:cNvSpPr>
          <p:nvPr/>
        </p:nvSpPr>
        <p:spPr bwMode="auto">
          <a:xfrm>
            <a:off x="2263775" y="43815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128.30.36.2</a:t>
            </a:r>
          </a:p>
        </p:txBody>
      </p:sp>
      <p:sp>
        <p:nvSpPr>
          <p:cNvPr id="38967" name="Text Box 60">
            <a:extLst>
              <a:ext uri="{FF2B5EF4-FFF2-40B4-BE49-F238E27FC236}">
                <a16:creationId xmlns:a16="http://schemas.microsoft.com/office/drawing/2014/main" id="{1715B160-11C6-47CA-B495-263E3B9E06D7}"/>
              </a:ext>
            </a:extLst>
          </p:cNvPr>
          <p:cNvSpPr txBox="1">
            <a:spLocks noChangeArrowheads="1"/>
          </p:cNvSpPr>
          <p:nvPr/>
        </p:nvSpPr>
        <p:spPr bwMode="auto">
          <a:xfrm>
            <a:off x="4019550" y="5211763"/>
            <a:ext cx="3730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3</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128.30.36.0</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255.255.255.0</a:t>
            </a:r>
            <a:endParaRPr kumimoji="1" lang="en-US" altLang="zh-CN" sz="2000" b="0" baseline="-25000">
              <a:solidFill>
                <a:srgbClr val="333399"/>
              </a:solidFill>
              <a:latin typeface="Arial" panose="020B0604020202020204" pitchFamily="34" charset="0"/>
            </a:endParaRPr>
          </a:p>
        </p:txBody>
      </p:sp>
      <p:sp>
        <p:nvSpPr>
          <p:cNvPr id="38968" name="Text Box 61">
            <a:extLst>
              <a:ext uri="{FF2B5EF4-FFF2-40B4-BE49-F238E27FC236}">
                <a16:creationId xmlns:a16="http://schemas.microsoft.com/office/drawing/2014/main" id="{E78EB8E4-8306-4EFE-8E61-30062823F7D0}"/>
              </a:ext>
            </a:extLst>
          </p:cNvPr>
          <p:cNvSpPr txBox="1">
            <a:spLocks noChangeArrowheads="1"/>
          </p:cNvSpPr>
          <p:nvPr/>
        </p:nvSpPr>
        <p:spPr bwMode="auto">
          <a:xfrm>
            <a:off x="2909888" y="5480050"/>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128.30.36.12</a:t>
            </a:r>
          </a:p>
        </p:txBody>
      </p:sp>
      <p:sp>
        <p:nvSpPr>
          <p:cNvPr id="38969" name="Line 62">
            <a:extLst>
              <a:ext uri="{FF2B5EF4-FFF2-40B4-BE49-F238E27FC236}">
                <a16:creationId xmlns:a16="http://schemas.microsoft.com/office/drawing/2014/main" id="{CE008BBB-8347-4704-950C-B9780B541FFC}"/>
              </a:ext>
            </a:extLst>
          </p:cNvPr>
          <p:cNvSpPr>
            <a:spLocks noChangeShapeType="1"/>
          </p:cNvSpPr>
          <p:nvPr/>
        </p:nvSpPr>
        <p:spPr bwMode="auto">
          <a:xfrm>
            <a:off x="468313" y="1544638"/>
            <a:ext cx="3598862" cy="237648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70" name="Rectangle 63">
            <a:extLst>
              <a:ext uri="{FF2B5EF4-FFF2-40B4-BE49-F238E27FC236}">
                <a16:creationId xmlns:a16="http://schemas.microsoft.com/office/drawing/2014/main" id="{7150222F-FA8E-42E6-B6BD-74B13092CF35}"/>
              </a:ext>
            </a:extLst>
          </p:cNvPr>
          <p:cNvSpPr>
            <a:spLocks noGrp="1" noChangeArrowheads="1"/>
          </p:cNvSpPr>
          <p:nvPr>
            <p:ph type="title" idx="4294967295"/>
          </p:nvPr>
        </p:nvSpPr>
        <p:spPr>
          <a:xfrm>
            <a:off x="1116013" y="-98425"/>
            <a:ext cx="9144000" cy="1079500"/>
          </a:xfrm>
          <a:noFill/>
        </p:spPr>
        <p:txBody>
          <a:bodyPr anchor="b"/>
          <a:lstStyle/>
          <a:p>
            <a:pPr eaLnBrk="1" hangingPunct="1">
              <a:lnSpc>
                <a:spcPct val="110000"/>
              </a:lnSpc>
            </a:pPr>
            <a:r>
              <a:rPr lang="zh-CN" altLang="en-US" sz="1800">
                <a:solidFill>
                  <a:srgbClr val="111111"/>
                </a:solidFill>
              </a:rPr>
              <a:t>主机 </a:t>
            </a:r>
            <a:r>
              <a:rPr lang="en-US" altLang="zh-CN" sz="1800">
                <a:solidFill>
                  <a:srgbClr val="111111"/>
                </a:solidFill>
              </a:rPr>
              <a:t>H</a:t>
            </a:r>
            <a:r>
              <a:rPr lang="en-US" altLang="zh-CN" sz="1800" baseline="-25000">
                <a:solidFill>
                  <a:srgbClr val="111111"/>
                </a:solidFill>
              </a:rPr>
              <a:t>1</a:t>
            </a:r>
            <a:r>
              <a:rPr lang="en-US" altLang="zh-CN" sz="1800">
                <a:solidFill>
                  <a:srgbClr val="111111"/>
                </a:solidFill>
              </a:rPr>
              <a:t> </a:t>
            </a:r>
            <a:r>
              <a:rPr lang="zh-CN" altLang="en-US" sz="1800">
                <a:solidFill>
                  <a:srgbClr val="111111"/>
                </a:solidFill>
              </a:rPr>
              <a:t>首先将本子网的子网掩码 </a:t>
            </a:r>
            <a:r>
              <a:rPr lang="en-US" altLang="zh-CN" sz="1800">
                <a:solidFill>
                  <a:srgbClr val="111111"/>
                </a:solidFill>
              </a:rPr>
              <a:t>255.255.255.128</a:t>
            </a:r>
            <a:br>
              <a:rPr lang="en-US" altLang="zh-CN" sz="1800">
                <a:solidFill>
                  <a:srgbClr val="111111"/>
                </a:solidFill>
              </a:rPr>
            </a:br>
            <a:r>
              <a:rPr lang="zh-CN" altLang="en-US" sz="1800">
                <a:solidFill>
                  <a:srgbClr val="111111"/>
                </a:solidFill>
              </a:rPr>
              <a:t>与分组的 </a:t>
            </a:r>
            <a:r>
              <a:rPr lang="en-US" altLang="zh-CN" sz="1800">
                <a:solidFill>
                  <a:srgbClr val="111111"/>
                </a:solidFill>
              </a:rPr>
              <a:t>IP </a:t>
            </a:r>
            <a:r>
              <a:rPr lang="zh-CN" altLang="en-US" sz="1800">
                <a:solidFill>
                  <a:srgbClr val="111111"/>
                </a:solidFill>
              </a:rPr>
              <a:t>地址 </a:t>
            </a:r>
            <a:r>
              <a:rPr lang="en-US" altLang="zh-CN" sz="1800">
                <a:solidFill>
                  <a:srgbClr val="111111"/>
                </a:solidFill>
              </a:rPr>
              <a:t>128.30.33.138 </a:t>
            </a:r>
            <a:r>
              <a:rPr lang="zh-CN" altLang="en-US" sz="1800">
                <a:solidFill>
                  <a:srgbClr val="111111"/>
                </a:solidFill>
              </a:rPr>
              <a:t>逐比特相“与”</a:t>
            </a:r>
            <a:r>
              <a:rPr lang="en-US" altLang="zh-CN" sz="1800">
                <a:solidFill>
                  <a:srgbClr val="111111"/>
                </a:solidFill>
              </a:rPr>
              <a:t>(AND </a:t>
            </a:r>
            <a:r>
              <a:rPr lang="zh-CN" altLang="en-US" sz="1800">
                <a:solidFill>
                  <a:srgbClr val="111111"/>
                </a:solidFill>
              </a:rPr>
              <a:t>操作</a:t>
            </a:r>
            <a:r>
              <a:rPr lang="en-US" altLang="zh-CN" sz="1800">
                <a:solidFill>
                  <a:srgbClr val="111111"/>
                </a:solidFill>
              </a:rPr>
              <a:t>) </a:t>
            </a:r>
          </a:p>
        </p:txBody>
      </p:sp>
      <p:sp>
        <p:nvSpPr>
          <p:cNvPr id="38971" name="Rectangle 64">
            <a:extLst>
              <a:ext uri="{FF2B5EF4-FFF2-40B4-BE49-F238E27FC236}">
                <a16:creationId xmlns:a16="http://schemas.microsoft.com/office/drawing/2014/main" id="{13DAA59E-F8A2-420E-A41A-8248B99424F0}"/>
              </a:ext>
            </a:extLst>
          </p:cNvPr>
          <p:cNvSpPr>
            <a:spLocks noChangeArrowheads="1"/>
          </p:cNvSpPr>
          <p:nvPr/>
        </p:nvSpPr>
        <p:spPr bwMode="auto">
          <a:xfrm>
            <a:off x="0" y="1223963"/>
            <a:ext cx="9144000" cy="5300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lang="zh-CN" altLang="zh-CN" sz="2800" b="0">
              <a:solidFill>
                <a:schemeClr val="tx1"/>
              </a:solidFill>
              <a:latin typeface="Tahoma" panose="020B0604030504040204" pitchFamily="34" charset="0"/>
              <a:ea typeface="宋体" panose="02010600030101010101" pitchFamily="2" charset="-122"/>
            </a:endParaRPr>
          </a:p>
        </p:txBody>
      </p:sp>
      <p:sp>
        <p:nvSpPr>
          <p:cNvPr id="38972" name="Text Box 65">
            <a:extLst>
              <a:ext uri="{FF2B5EF4-FFF2-40B4-BE49-F238E27FC236}">
                <a16:creationId xmlns:a16="http://schemas.microsoft.com/office/drawing/2014/main" id="{3AF6F4F6-31CD-4248-B2C0-D0E2F93EC2BF}"/>
              </a:ext>
            </a:extLst>
          </p:cNvPr>
          <p:cNvSpPr txBox="1">
            <a:spLocks noChangeArrowheads="1"/>
          </p:cNvSpPr>
          <p:nvPr/>
        </p:nvSpPr>
        <p:spPr bwMode="auto">
          <a:xfrm>
            <a:off x="900113" y="1196975"/>
            <a:ext cx="7253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2800" b="0">
                <a:solidFill>
                  <a:srgbClr val="333399"/>
                </a:solidFill>
                <a:latin typeface="Arial" panose="020B0604020202020204" pitchFamily="34" charset="0"/>
                <a:ea typeface="宋体" panose="02010600030101010101" pitchFamily="2" charset="-122"/>
              </a:rPr>
              <a:t>255.255.255.128 </a:t>
            </a:r>
            <a:r>
              <a:rPr lang="en-US" altLang="zh-CN" sz="2800" b="0">
                <a:solidFill>
                  <a:schemeClr val="hlink"/>
                </a:solidFill>
                <a:latin typeface="Arial" panose="020B0604020202020204" pitchFamily="34" charset="0"/>
                <a:ea typeface="宋体" panose="02010600030101010101" pitchFamily="2" charset="-122"/>
              </a:rPr>
              <a:t>AND</a:t>
            </a:r>
            <a:r>
              <a:rPr lang="en-US" altLang="zh-CN" sz="2800" b="0">
                <a:solidFill>
                  <a:srgbClr val="333399"/>
                </a:solidFill>
                <a:latin typeface="Arial" panose="020B0604020202020204" pitchFamily="34" charset="0"/>
                <a:ea typeface="宋体" panose="02010600030101010101" pitchFamily="2" charset="-122"/>
              </a:rPr>
              <a:t> 128.30.33.138 </a:t>
            </a:r>
            <a:r>
              <a:rPr lang="zh-CN" altLang="en-US" sz="2800" b="0">
                <a:solidFill>
                  <a:srgbClr val="333399"/>
                </a:solidFill>
                <a:latin typeface="Arial" panose="020B0604020202020204" pitchFamily="34" charset="0"/>
              </a:rPr>
              <a:t>的计算</a:t>
            </a:r>
          </a:p>
        </p:txBody>
      </p:sp>
      <p:sp>
        <p:nvSpPr>
          <p:cNvPr id="38973" name="Text Box 66">
            <a:extLst>
              <a:ext uri="{FF2B5EF4-FFF2-40B4-BE49-F238E27FC236}">
                <a16:creationId xmlns:a16="http://schemas.microsoft.com/office/drawing/2014/main" id="{D9A5F520-CBFC-4931-8762-36C27787AD85}"/>
              </a:ext>
            </a:extLst>
          </p:cNvPr>
          <p:cNvSpPr txBox="1">
            <a:spLocks noChangeArrowheads="1"/>
          </p:cNvSpPr>
          <p:nvPr/>
        </p:nvSpPr>
        <p:spPr bwMode="auto">
          <a:xfrm>
            <a:off x="466725" y="1801813"/>
            <a:ext cx="81994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2800" b="0">
                <a:solidFill>
                  <a:srgbClr val="333399"/>
                </a:solidFill>
                <a:latin typeface="Arial" panose="020B0604020202020204" pitchFamily="34" charset="0"/>
              </a:rPr>
              <a:t>255 </a:t>
            </a:r>
            <a:r>
              <a:rPr lang="zh-CN" altLang="en-US" sz="2800" b="0">
                <a:solidFill>
                  <a:srgbClr val="333399"/>
                </a:solidFill>
                <a:latin typeface="Arial" panose="020B0604020202020204" pitchFamily="34" charset="0"/>
              </a:rPr>
              <a:t>就是二进制的全 </a:t>
            </a:r>
            <a:r>
              <a:rPr lang="en-US" altLang="zh-CN" sz="2800" b="0">
                <a:solidFill>
                  <a:srgbClr val="333399"/>
                </a:solidFill>
                <a:latin typeface="Arial" panose="020B0604020202020204" pitchFamily="34" charset="0"/>
              </a:rPr>
              <a:t>1</a:t>
            </a:r>
            <a:r>
              <a:rPr lang="zh-CN" altLang="en-US" sz="2800" b="0">
                <a:solidFill>
                  <a:srgbClr val="333399"/>
                </a:solidFill>
                <a:latin typeface="Arial" panose="020B0604020202020204" pitchFamily="34" charset="0"/>
              </a:rPr>
              <a:t>，因此 </a:t>
            </a:r>
            <a:r>
              <a:rPr lang="en-US" altLang="zh-CN" sz="2800" b="0">
                <a:solidFill>
                  <a:srgbClr val="333399"/>
                </a:solidFill>
                <a:latin typeface="Arial" panose="020B0604020202020204" pitchFamily="34" charset="0"/>
              </a:rPr>
              <a:t>255 </a:t>
            </a:r>
            <a:r>
              <a:rPr lang="en-US" altLang="zh-CN" sz="2800" b="0">
                <a:solidFill>
                  <a:schemeClr val="hlink"/>
                </a:solidFill>
                <a:latin typeface="Arial" panose="020B0604020202020204" pitchFamily="34" charset="0"/>
              </a:rPr>
              <a:t>AND</a:t>
            </a:r>
            <a:r>
              <a:rPr lang="en-US" altLang="zh-CN" sz="2800" b="0">
                <a:solidFill>
                  <a:srgbClr val="333399"/>
                </a:solidFill>
                <a:latin typeface="Arial" panose="020B0604020202020204" pitchFamily="34" charset="0"/>
              </a:rPr>
              <a:t> xyz = xyz</a:t>
            </a:r>
            <a:r>
              <a:rPr lang="zh-CN" altLang="en-US" sz="2800" b="0">
                <a:solidFill>
                  <a:srgbClr val="333399"/>
                </a:solidFill>
                <a:latin typeface="Arial" panose="020B0604020202020204" pitchFamily="34" charset="0"/>
              </a:rPr>
              <a:t>，</a:t>
            </a:r>
          </a:p>
          <a:p>
            <a:pPr eaLnBrk="1" hangingPunct="1">
              <a:spcBef>
                <a:spcPct val="0"/>
              </a:spcBef>
              <a:buClrTx/>
              <a:buFontTx/>
              <a:buNone/>
            </a:pPr>
            <a:r>
              <a:rPr lang="zh-CN" altLang="en-US" sz="2800" b="0">
                <a:solidFill>
                  <a:srgbClr val="333399"/>
                </a:solidFill>
                <a:latin typeface="Arial" panose="020B0604020202020204" pitchFamily="34" charset="0"/>
              </a:rPr>
              <a:t>这里只需计算最后的 </a:t>
            </a:r>
            <a:r>
              <a:rPr lang="en-US" altLang="zh-CN" sz="2800" b="0">
                <a:solidFill>
                  <a:srgbClr val="333399"/>
                </a:solidFill>
                <a:latin typeface="Arial" panose="020B0604020202020204" pitchFamily="34" charset="0"/>
              </a:rPr>
              <a:t>128 </a:t>
            </a:r>
            <a:r>
              <a:rPr lang="en-US" altLang="zh-CN" sz="2800" b="0">
                <a:solidFill>
                  <a:schemeClr val="hlink"/>
                </a:solidFill>
                <a:latin typeface="Arial" panose="020B0604020202020204" pitchFamily="34" charset="0"/>
              </a:rPr>
              <a:t>AND</a:t>
            </a:r>
            <a:r>
              <a:rPr lang="en-US" altLang="zh-CN" sz="2800" b="0">
                <a:solidFill>
                  <a:srgbClr val="333399"/>
                </a:solidFill>
                <a:latin typeface="Arial" panose="020B0604020202020204" pitchFamily="34" charset="0"/>
              </a:rPr>
              <a:t> 138 </a:t>
            </a:r>
            <a:r>
              <a:rPr lang="zh-CN" altLang="en-US" sz="2800" b="0">
                <a:solidFill>
                  <a:srgbClr val="333399"/>
                </a:solidFill>
                <a:latin typeface="Arial" panose="020B0604020202020204" pitchFamily="34" charset="0"/>
              </a:rPr>
              <a:t>即可。</a:t>
            </a:r>
          </a:p>
        </p:txBody>
      </p:sp>
      <p:sp>
        <p:nvSpPr>
          <p:cNvPr id="38974" name="Text Box 67">
            <a:extLst>
              <a:ext uri="{FF2B5EF4-FFF2-40B4-BE49-F238E27FC236}">
                <a16:creationId xmlns:a16="http://schemas.microsoft.com/office/drawing/2014/main" id="{250A9C96-AAAD-44F8-9018-8629C76C9F0A}"/>
              </a:ext>
            </a:extLst>
          </p:cNvPr>
          <p:cNvSpPr txBox="1">
            <a:spLocks noChangeArrowheads="1"/>
          </p:cNvSpPr>
          <p:nvPr/>
        </p:nvSpPr>
        <p:spPr bwMode="auto">
          <a:xfrm>
            <a:off x="2484438" y="2738438"/>
            <a:ext cx="29194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2800" b="0">
                <a:solidFill>
                  <a:srgbClr val="333399"/>
                </a:solidFill>
                <a:latin typeface="Arial" panose="020B0604020202020204" pitchFamily="34" charset="0"/>
                <a:ea typeface="宋体" panose="02010600030101010101" pitchFamily="2" charset="-122"/>
              </a:rPr>
              <a:t>128 → 10000000</a:t>
            </a:r>
          </a:p>
          <a:p>
            <a:pPr eaLnBrk="1" hangingPunct="1">
              <a:spcBef>
                <a:spcPct val="0"/>
              </a:spcBef>
              <a:buClrTx/>
              <a:buFontTx/>
              <a:buNone/>
            </a:pPr>
            <a:r>
              <a:rPr lang="en-US" altLang="zh-CN" sz="2800" b="0">
                <a:solidFill>
                  <a:srgbClr val="333399"/>
                </a:solidFill>
                <a:latin typeface="Arial" panose="020B0604020202020204" pitchFamily="34" charset="0"/>
                <a:ea typeface="宋体" panose="02010600030101010101" pitchFamily="2" charset="-122"/>
              </a:rPr>
              <a:t>138 → 10001010</a:t>
            </a:r>
          </a:p>
        </p:txBody>
      </p:sp>
      <p:sp>
        <p:nvSpPr>
          <p:cNvPr id="38975" name="Line 68">
            <a:extLst>
              <a:ext uri="{FF2B5EF4-FFF2-40B4-BE49-F238E27FC236}">
                <a16:creationId xmlns:a16="http://schemas.microsoft.com/office/drawing/2014/main" id="{D4C2AF7D-DD86-4ECA-9647-B9A7D20F3E77}"/>
              </a:ext>
            </a:extLst>
          </p:cNvPr>
          <p:cNvSpPr>
            <a:spLocks noChangeShapeType="1"/>
          </p:cNvSpPr>
          <p:nvPr/>
        </p:nvSpPr>
        <p:spPr bwMode="auto">
          <a:xfrm>
            <a:off x="2268538" y="3673475"/>
            <a:ext cx="33115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6" name="Text Box 69">
            <a:extLst>
              <a:ext uri="{FF2B5EF4-FFF2-40B4-BE49-F238E27FC236}">
                <a16:creationId xmlns:a16="http://schemas.microsoft.com/office/drawing/2014/main" id="{E1C0AA9E-13E4-4993-9A4B-D6D3CFA3AAF8}"/>
              </a:ext>
            </a:extLst>
          </p:cNvPr>
          <p:cNvSpPr txBox="1">
            <a:spLocks noChangeArrowheads="1"/>
          </p:cNvSpPr>
          <p:nvPr/>
        </p:nvSpPr>
        <p:spPr bwMode="auto">
          <a:xfrm>
            <a:off x="219075" y="3732213"/>
            <a:ext cx="6323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800" b="0">
                <a:solidFill>
                  <a:srgbClr val="333399"/>
                </a:solidFill>
                <a:latin typeface="Tahoma" panose="020B0604030504040204" pitchFamily="34" charset="0"/>
              </a:rPr>
              <a:t>逐比特 </a:t>
            </a:r>
            <a:r>
              <a:rPr lang="en-US" altLang="zh-CN" sz="2800" b="0">
                <a:solidFill>
                  <a:schemeClr val="hlink"/>
                </a:solidFill>
                <a:latin typeface="Tahoma" panose="020B0604030504040204" pitchFamily="34" charset="0"/>
              </a:rPr>
              <a:t>AND</a:t>
            </a:r>
            <a:r>
              <a:rPr lang="en-US" altLang="zh-CN" sz="2800" b="0">
                <a:solidFill>
                  <a:srgbClr val="333399"/>
                </a:solidFill>
                <a:latin typeface="Tahoma" panose="020B0604030504040204" pitchFamily="34" charset="0"/>
              </a:rPr>
              <a:t> </a:t>
            </a:r>
            <a:r>
              <a:rPr lang="zh-CN" altLang="en-US" sz="2800" b="0">
                <a:solidFill>
                  <a:srgbClr val="333399"/>
                </a:solidFill>
                <a:latin typeface="Tahoma" panose="020B0604030504040204" pitchFamily="34" charset="0"/>
              </a:rPr>
              <a:t>操作后：</a:t>
            </a:r>
            <a:r>
              <a:rPr lang="en-US" altLang="zh-CN" sz="2800" b="0">
                <a:solidFill>
                  <a:srgbClr val="333399"/>
                </a:solidFill>
                <a:latin typeface="Arial" panose="020B0604020202020204" pitchFamily="34" charset="0"/>
              </a:rPr>
              <a:t>10000000 → 128</a:t>
            </a:r>
          </a:p>
        </p:txBody>
      </p:sp>
      <p:sp>
        <p:nvSpPr>
          <p:cNvPr id="515142" name="Rectangle 70">
            <a:extLst>
              <a:ext uri="{FF2B5EF4-FFF2-40B4-BE49-F238E27FC236}">
                <a16:creationId xmlns:a16="http://schemas.microsoft.com/office/drawing/2014/main" id="{6E8509CE-F977-4C96-8D44-AE8942434E5A}"/>
              </a:ext>
            </a:extLst>
          </p:cNvPr>
          <p:cNvSpPr>
            <a:spLocks noChangeArrowheads="1"/>
          </p:cNvSpPr>
          <p:nvPr/>
        </p:nvSpPr>
        <p:spPr bwMode="auto">
          <a:xfrm>
            <a:off x="3708400" y="2755900"/>
            <a:ext cx="271463" cy="1500188"/>
          </a:xfrm>
          <a:prstGeom prst="rect">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15143" name="Rectangle 71">
            <a:extLst>
              <a:ext uri="{FF2B5EF4-FFF2-40B4-BE49-F238E27FC236}">
                <a16:creationId xmlns:a16="http://schemas.microsoft.com/office/drawing/2014/main" id="{6163E859-B01D-4A09-A045-E59BCDFE900B}"/>
              </a:ext>
            </a:extLst>
          </p:cNvPr>
          <p:cNvSpPr>
            <a:spLocks noChangeArrowheads="1"/>
          </p:cNvSpPr>
          <p:nvPr/>
        </p:nvSpPr>
        <p:spPr bwMode="auto">
          <a:xfrm>
            <a:off x="3886200" y="2738438"/>
            <a:ext cx="1528763" cy="1500187"/>
          </a:xfrm>
          <a:prstGeom prst="rect">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grpSp>
        <p:nvGrpSpPr>
          <p:cNvPr id="4" name="Group 72">
            <a:extLst>
              <a:ext uri="{FF2B5EF4-FFF2-40B4-BE49-F238E27FC236}">
                <a16:creationId xmlns:a16="http://schemas.microsoft.com/office/drawing/2014/main" id="{D9B3BC90-F24B-48BD-8A7C-7F9ED887F164}"/>
              </a:ext>
            </a:extLst>
          </p:cNvPr>
          <p:cNvGrpSpPr>
            <a:grpSpLocks/>
          </p:cNvGrpSpPr>
          <p:nvPr/>
        </p:nvGrpSpPr>
        <p:grpSpPr bwMode="auto">
          <a:xfrm>
            <a:off x="400050" y="4437063"/>
            <a:ext cx="5756275" cy="1527175"/>
            <a:chOff x="252" y="3158"/>
            <a:chExt cx="3626" cy="962"/>
          </a:xfrm>
        </p:grpSpPr>
        <p:sp>
          <p:nvSpPr>
            <p:cNvPr id="38983" name="Text Box 73">
              <a:extLst>
                <a:ext uri="{FF2B5EF4-FFF2-40B4-BE49-F238E27FC236}">
                  <a16:creationId xmlns:a16="http://schemas.microsoft.com/office/drawing/2014/main" id="{64525580-7F21-4E71-91B4-6AFEFEC8438D}"/>
                </a:ext>
              </a:extLst>
            </p:cNvPr>
            <p:cNvSpPr txBox="1">
              <a:spLocks noChangeArrowheads="1"/>
            </p:cNvSpPr>
            <p:nvPr/>
          </p:nvSpPr>
          <p:spPr bwMode="auto">
            <a:xfrm>
              <a:off x="2064" y="3158"/>
              <a:ext cx="180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2800" b="0">
                  <a:solidFill>
                    <a:srgbClr val="333399"/>
                  </a:solidFill>
                  <a:latin typeface="Arial" panose="020B0604020202020204" pitchFamily="34" charset="0"/>
                  <a:ea typeface="宋体" panose="02010600030101010101" pitchFamily="2" charset="-122"/>
                </a:rPr>
                <a:t>255.255.255.128</a:t>
              </a:r>
            </a:p>
            <a:p>
              <a:pPr eaLnBrk="1" hangingPunct="1">
                <a:spcBef>
                  <a:spcPct val="0"/>
                </a:spcBef>
                <a:buClrTx/>
                <a:buFontTx/>
                <a:buNone/>
              </a:pPr>
              <a:r>
                <a:rPr lang="en-US" altLang="zh-CN" sz="2800" b="0">
                  <a:solidFill>
                    <a:srgbClr val="333399"/>
                  </a:solidFill>
                  <a:latin typeface="Arial" panose="020B0604020202020204" pitchFamily="34" charset="0"/>
                  <a:ea typeface="宋体" panose="02010600030101010101" pitchFamily="2" charset="-122"/>
                </a:rPr>
                <a:t>128.  30.  33.138</a:t>
              </a:r>
            </a:p>
          </p:txBody>
        </p:sp>
        <p:sp>
          <p:nvSpPr>
            <p:cNvPr id="38984" name="Text Box 74">
              <a:extLst>
                <a:ext uri="{FF2B5EF4-FFF2-40B4-BE49-F238E27FC236}">
                  <a16:creationId xmlns:a16="http://schemas.microsoft.com/office/drawing/2014/main" id="{72677FB8-F724-4D24-B34E-57CB5E4A4516}"/>
                </a:ext>
              </a:extLst>
            </p:cNvPr>
            <p:cNvSpPr txBox="1">
              <a:spLocks noChangeArrowheads="1"/>
            </p:cNvSpPr>
            <p:nvPr/>
          </p:nvSpPr>
          <p:spPr bwMode="auto">
            <a:xfrm>
              <a:off x="2064" y="3793"/>
              <a:ext cx="18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2800" b="0">
                  <a:solidFill>
                    <a:srgbClr val="333399"/>
                  </a:solidFill>
                  <a:latin typeface="Arial" panose="020B0604020202020204" pitchFamily="34" charset="0"/>
                </a:rPr>
                <a:t>128.  30.  33.128</a:t>
              </a:r>
            </a:p>
          </p:txBody>
        </p:sp>
        <p:sp>
          <p:nvSpPr>
            <p:cNvPr id="38985" name="Line 75">
              <a:extLst>
                <a:ext uri="{FF2B5EF4-FFF2-40B4-BE49-F238E27FC236}">
                  <a16:creationId xmlns:a16="http://schemas.microsoft.com/office/drawing/2014/main" id="{B418855A-E657-4DE0-8965-34A9CAF0E419}"/>
                </a:ext>
              </a:extLst>
            </p:cNvPr>
            <p:cNvSpPr>
              <a:spLocks noChangeShapeType="1"/>
            </p:cNvSpPr>
            <p:nvPr/>
          </p:nvSpPr>
          <p:spPr bwMode="auto">
            <a:xfrm>
              <a:off x="295" y="3748"/>
              <a:ext cx="358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6" name="Text Box 76">
              <a:extLst>
                <a:ext uri="{FF2B5EF4-FFF2-40B4-BE49-F238E27FC236}">
                  <a16:creationId xmlns:a16="http://schemas.microsoft.com/office/drawing/2014/main" id="{0B6725D0-D297-449F-8574-D38750F44CF5}"/>
                </a:ext>
              </a:extLst>
            </p:cNvPr>
            <p:cNvSpPr txBox="1">
              <a:spLocks noChangeArrowheads="1"/>
            </p:cNvSpPr>
            <p:nvPr/>
          </p:nvSpPr>
          <p:spPr bwMode="auto">
            <a:xfrm>
              <a:off x="252" y="3421"/>
              <a:ext cx="18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800" b="0">
                  <a:solidFill>
                    <a:srgbClr val="333399"/>
                  </a:solidFill>
                  <a:latin typeface="Tahoma" panose="020B0604030504040204" pitchFamily="34" charset="0"/>
                </a:rPr>
                <a:t>逐比特 </a:t>
              </a:r>
              <a:r>
                <a:rPr lang="en-US" altLang="zh-CN" sz="2800" b="0">
                  <a:solidFill>
                    <a:schemeClr val="hlink"/>
                  </a:solidFill>
                  <a:latin typeface="Tahoma" panose="020B0604030504040204" pitchFamily="34" charset="0"/>
                </a:rPr>
                <a:t>AND</a:t>
              </a:r>
              <a:r>
                <a:rPr lang="en-US" altLang="zh-CN" sz="2800" b="0">
                  <a:solidFill>
                    <a:srgbClr val="333399"/>
                  </a:solidFill>
                  <a:latin typeface="Tahoma" panose="020B0604030504040204" pitchFamily="34" charset="0"/>
                </a:rPr>
                <a:t> </a:t>
              </a:r>
              <a:r>
                <a:rPr lang="zh-CN" altLang="en-US" sz="2800" b="0">
                  <a:solidFill>
                    <a:srgbClr val="333399"/>
                  </a:solidFill>
                  <a:latin typeface="Tahoma" panose="020B0604030504040204" pitchFamily="34" charset="0"/>
                </a:rPr>
                <a:t>操作</a:t>
              </a:r>
              <a:endParaRPr lang="zh-CN" altLang="en-US" sz="2800" b="0">
                <a:solidFill>
                  <a:srgbClr val="333399"/>
                </a:solidFill>
                <a:latin typeface="Arial" panose="020B0604020202020204" pitchFamily="34" charset="0"/>
              </a:endParaRPr>
            </a:p>
          </p:txBody>
        </p:sp>
      </p:grpSp>
      <p:sp>
        <p:nvSpPr>
          <p:cNvPr id="515149" name="Rectangle 77">
            <a:extLst>
              <a:ext uri="{FF2B5EF4-FFF2-40B4-BE49-F238E27FC236}">
                <a16:creationId xmlns:a16="http://schemas.microsoft.com/office/drawing/2014/main" id="{0B29E8BF-9207-47FA-87AC-4EEDF4F6E3A7}"/>
              </a:ext>
            </a:extLst>
          </p:cNvPr>
          <p:cNvSpPr>
            <a:spLocks noChangeArrowheads="1"/>
          </p:cNvSpPr>
          <p:nvPr/>
        </p:nvSpPr>
        <p:spPr bwMode="auto">
          <a:xfrm>
            <a:off x="3276600" y="4448175"/>
            <a:ext cx="2159000" cy="1500188"/>
          </a:xfrm>
          <a:prstGeom prst="rect">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15150" name="Rectangle 78">
            <a:extLst>
              <a:ext uri="{FF2B5EF4-FFF2-40B4-BE49-F238E27FC236}">
                <a16:creationId xmlns:a16="http://schemas.microsoft.com/office/drawing/2014/main" id="{449B575B-2649-44F1-A88C-0340F5D4A85C}"/>
              </a:ext>
            </a:extLst>
          </p:cNvPr>
          <p:cNvSpPr>
            <a:spLocks noChangeArrowheads="1"/>
          </p:cNvSpPr>
          <p:nvPr/>
        </p:nvSpPr>
        <p:spPr bwMode="auto">
          <a:xfrm>
            <a:off x="5437188" y="4437063"/>
            <a:ext cx="719137" cy="1500187"/>
          </a:xfrm>
          <a:prstGeom prst="rect">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15151" name="Text Box 79">
            <a:extLst>
              <a:ext uri="{FF2B5EF4-FFF2-40B4-BE49-F238E27FC236}">
                <a16:creationId xmlns:a16="http://schemas.microsoft.com/office/drawing/2014/main" id="{F8F4339C-AECB-4E4D-A667-78BECD4763D9}"/>
              </a:ext>
            </a:extLst>
          </p:cNvPr>
          <p:cNvSpPr txBox="1">
            <a:spLocks noChangeArrowheads="1"/>
          </p:cNvSpPr>
          <p:nvPr/>
        </p:nvSpPr>
        <p:spPr bwMode="auto">
          <a:xfrm>
            <a:off x="6173788" y="5337175"/>
            <a:ext cx="27193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3200">
                <a:solidFill>
                  <a:schemeClr val="hlink"/>
                </a:solidFill>
                <a:latin typeface="Arial" panose="020B0604020202020204" pitchFamily="34" charset="0"/>
                <a:sym typeface="Symbol" panose="05050102010706020507" pitchFamily="18" charset="2"/>
              </a:rPr>
              <a:t></a:t>
            </a:r>
            <a:r>
              <a:rPr lang="en-US" altLang="zh-CN" sz="2800" b="0">
                <a:solidFill>
                  <a:srgbClr val="333399"/>
                </a:solidFill>
                <a:latin typeface="Arial" panose="020B0604020202020204" pitchFamily="34" charset="0"/>
                <a:sym typeface="Symbol" panose="05050102010706020507" pitchFamily="18" charset="2"/>
              </a:rPr>
              <a:t> H</a:t>
            </a:r>
            <a:r>
              <a:rPr lang="en-US" altLang="zh-CN" sz="2800" b="0" baseline="-25000">
                <a:solidFill>
                  <a:srgbClr val="333399"/>
                </a:solidFill>
                <a:latin typeface="Arial" panose="020B0604020202020204" pitchFamily="34" charset="0"/>
                <a:sym typeface="Symbol" panose="05050102010706020507" pitchFamily="18" charset="2"/>
              </a:rPr>
              <a:t>1</a:t>
            </a:r>
            <a:r>
              <a:rPr lang="en-US" altLang="zh-CN" sz="1200" b="0">
                <a:solidFill>
                  <a:srgbClr val="333399"/>
                </a:solidFill>
                <a:latin typeface="Arial" panose="020B0604020202020204" pitchFamily="34" charset="0"/>
                <a:sym typeface="Symbol" panose="05050102010706020507" pitchFamily="18" charset="2"/>
              </a:rPr>
              <a:t> </a:t>
            </a:r>
            <a:r>
              <a:rPr lang="zh-CN" altLang="en-US" sz="2800" b="0">
                <a:solidFill>
                  <a:srgbClr val="333399"/>
                </a:solidFill>
                <a:latin typeface="Arial" panose="020B0604020202020204" pitchFamily="34" charset="0"/>
                <a:sym typeface="Symbol" panose="05050102010706020507" pitchFamily="18" charset="2"/>
              </a:rPr>
              <a:t>的网络地址</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14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grpId="1" nodeType="afterEffect">
                                  <p:stCondLst>
                                    <p:cond delay="500"/>
                                  </p:stCondLst>
                                  <p:childTnLst>
                                    <p:anim calcmode="discrete" valueType="str">
                                      <p:cBhvr>
                                        <p:cTn id="9" dur="1000" fill="hold"/>
                                        <p:tgtEl>
                                          <p:spTgt spid="51514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2500"/>
                            </p:stCondLst>
                            <p:childTnLst>
                              <p:par>
                                <p:cTn id="11" presetID="1" presetClass="exit" presetSubtype="0" fill="hold" grpId="2" nodeType="afterEffect">
                                  <p:stCondLst>
                                    <p:cond delay="0"/>
                                  </p:stCondLst>
                                  <p:childTnLst>
                                    <p:set>
                                      <p:cBhvr>
                                        <p:cTn id="12" dur="1" fill="hold">
                                          <p:stCondLst>
                                            <p:cond delay="0"/>
                                          </p:stCondLst>
                                        </p:cTn>
                                        <p:tgtEl>
                                          <p:spTgt spid="515142"/>
                                        </p:tgtEl>
                                        <p:attrNameLst>
                                          <p:attrName>style.visibility</p:attrName>
                                        </p:attrNameLst>
                                      </p:cBhvr>
                                      <p:to>
                                        <p:strVal val="hidden"/>
                                      </p:to>
                                    </p:set>
                                  </p:childTnLst>
                                </p:cTn>
                              </p:par>
                            </p:childTnLst>
                          </p:cTn>
                        </p:par>
                        <p:par>
                          <p:cTn id="13" fill="hold" nodeType="afterGroup">
                            <p:stCondLst>
                              <p:cond delay="2500"/>
                            </p:stCondLst>
                            <p:childTnLst>
                              <p:par>
                                <p:cTn id="14" presetID="1" presetClass="entr" presetSubtype="0" fill="hold" grpId="0" nodeType="afterEffect">
                                  <p:stCondLst>
                                    <p:cond delay="0"/>
                                  </p:stCondLst>
                                  <p:childTnLst>
                                    <p:set>
                                      <p:cBhvr>
                                        <p:cTn id="15" dur="1" fill="hold">
                                          <p:stCondLst>
                                            <p:cond delay="0"/>
                                          </p:stCondLst>
                                        </p:cTn>
                                        <p:tgtEl>
                                          <p:spTgt spid="515143"/>
                                        </p:tgtEl>
                                        <p:attrNameLst>
                                          <p:attrName>style.visibility</p:attrName>
                                        </p:attrNameLst>
                                      </p:cBhvr>
                                      <p:to>
                                        <p:strVal val="visible"/>
                                      </p:to>
                                    </p:set>
                                  </p:childTnLst>
                                </p:cTn>
                              </p:par>
                            </p:childTnLst>
                          </p:cTn>
                        </p:par>
                        <p:par>
                          <p:cTn id="16" fill="hold" nodeType="afterGroup">
                            <p:stCondLst>
                              <p:cond delay="2500"/>
                            </p:stCondLst>
                            <p:childTnLst>
                              <p:par>
                                <p:cTn id="17" presetID="35" presetClass="emph" presetSubtype="0" repeatCount="3000" fill="hold" grpId="1" nodeType="afterEffect">
                                  <p:stCondLst>
                                    <p:cond delay="0"/>
                                  </p:stCondLst>
                                  <p:childTnLst>
                                    <p:anim calcmode="discrete" valueType="str">
                                      <p:cBhvr>
                                        <p:cTn id="18" dur="1000" fill="hold"/>
                                        <p:tgtEl>
                                          <p:spTgt spid="515143"/>
                                        </p:tgtEl>
                                        <p:attrNameLst>
                                          <p:attrName>style.visibility</p:attrName>
                                        </p:attrNameLst>
                                      </p:cBhvr>
                                      <p:tavLst>
                                        <p:tav tm="0">
                                          <p:val>
                                            <p:strVal val="hidden"/>
                                          </p:val>
                                        </p:tav>
                                        <p:tav tm="50000">
                                          <p:val>
                                            <p:strVal val="visible"/>
                                          </p:val>
                                        </p:tav>
                                      </p:tavLst>
                                    </p:anim>
                                  </p:childTnLst>
                                </p:cTn>
                              </p:par>
                            </p:childTnLst>
                          </p:cTn>
                        </p:par>
                        <p:par>
                          <p:cTn id="19" fill="hold" nodeType="afterGroup">
                            <p:stCondLst>
                              <p:cond delay="5500"/>
                            </p:stCondLst>
                            <p:childTnLst>
                              <p:par>
                                <p:cTn id="20" presetID="1" presetClass="exit" presetSubtype="0" fill="hold" grpId="2" nodeType="afterEffect">
                                  <p:stCondLst>
                                    <p:cond delay="0"/>
                                  </p:stCondLst>
                                  <p:childTnLst>
                                    <p:set>
                                      <p:cBhvr>
                                        <p:cTn id="21" dur="1" fill="hold">
                                          <p:stCondLst>
                                            <p:cond delay="0"/>
                                          </p:stCondLst>
                                        </p:cTn>
                                        <p:tgtEl>
                                          <p:spTgt spid="515143"/>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515149"/>
                                        </p:tgtEl>
                                        <p:attrNameLst>
                                          <p:attrName>style.visibility</p:attrName>
                                        </p:attrNameLst>
                                      </p:cBhvr>
                                      <p:to>
                                        <p:strVal val="visible"/>
                                      </p:to>
                                    </p:set>
                                  </p:childTnLst>
                                </p:cTn>
                              </p:par>
                            </p:childTnLst>
                          </p:cTn>
                        </p:par>
                        <p:par>
                          <p:cTn id="29" fill="hold" nodeType="afterGroup">
                            <p:stCondLst>
                              <p:cond delay="0"/>
                            </p:stCondLst>
                            <p:childTnLst>
                              <p:par>
                                <p:cTn id="30" presetID="35" presetClass="emph" presetSubtype="0" repeatCount="3000" fill="hold" grpId="1" nodeType="afterEffect">
                                  <p:stCondLst>
                                    <p:cond delay="0"/>
                                  </p:stCondLst>
                                  <p:childTnLst>
                                    <p:anim calcmode="discrete" valueType="str">
                                      <p:cBhvr>
                                        <p:cTn id="31" dur="1000" fill="hold"/>
                                        <p:tgtEl>
                                          <p:spTgt spid="515149"/>
                                        </p:tgtEl>
                                        <p:attrNameLst>
                                          <p:attrName>style.visibility</p:attrName>
                                        </p:attrNameLst>
                                      </p:cBhvr>
                                      <p:tavLst>
                                        <p:tav tm="0">
                                          <p:val>
                                            <p:strVal val="hidden"/>
                                          </p:val>
                                        </p:tav>
                                        <p:tav tm="50000">
                                          <p:val>
                                            <p:strVal val="visible"/>
                                          </p:val>
                                        </p:tav>
                                      </p:tavLst>
                                    </p:anim>
                                  </p:childTnLst>
                                </p:cTn>
                              </p:par>
                            </p:childTnLst>
                          </p:cTn>
                        </p:par>
                        <p:par>
                          <p:cTn id="32" fill="hold" nodeType="afterGroup">
                            <p:stCondLst>
                              <p:cond delay="3000"/>
                            </p:stCondLst>
                            <p:childTnLst>
                              <p:par>
                                <p:cTn id="33" presetID="1" presetClass="exit" presetSubtype="0" fill="hold" grpId="2" nodeType="afterEffect">
                                  <p:stCondLst>
                                    <p:cond delay="0"/>
                                  </p:stCondLst>
                                  <p:childTnLst>
                                    <p:set>
                                      <p:cBhvr>
                                        <p:cTn id="34" dur="1" fill="hold">
                                          <p:stCondLst>
                                            <p:cond delay="0"/>
                                          </p:stCondLst>
                                        </p:cTn>
                                        <p:tgtEl>
                                          <p:spTgt spid="515149"/>
                                        </p:tgtEl>
                                        <p:attrNameLst>
                                          <p:attrName>style.visibility</p:attrName>
                                        </p:attrNameLst>
                                      </p:cBhvr>
                                      <p:to>
                                        <p:strVal val="hidden"/>
                                      </p:to>
                                    </p:set>
                                  </p:childTnLst>
                                </p:cTn>
                              </p:par>
                            </p:childTnLst>
                          </p:cTn>
                        </p:par>
                        <p:par>
                          <p:cTn id="35" fill="hold" nodeType="afterGroup">
                            <p:stCondLst>
                              <p:cond delay="3000"/>
                            </p:stCondLst>
                            <p:childTnLst>
                              <p:par>
                                <p:cTn id="36" presetID="1" presetClass="entr" presetSubtype="0" fill="hold" grpId="0" nodeType="afterEffect">
                                  <p:stCondLst>
                                    <p:cond delay="0"/>
                                  </p:stCondLst>
                                  <p:childTnLst>
                                    <p:set>
                                      <p:cBhvr>
                                        <p:cTn id="37" dur="1" fill="hold">
                                          <p:stCondLst>
                                            <p:cond delay="0"/>
                                          </p:stCondLst>
                                        </p:cTn>
                                        <p:tgtEl>
                                          <p:spTgt spid="515150"/>
                                        </p:tgtEl>
                                        <p:attrNameLst>
                                          <p:attrName>style.visibility</p:attrName>
                                        </p:attrNameLst>
                                      </p:cBhvr>
                                      <p:to>
                                        <p:strVal val="visible"/>
                                      </p:to>
                                    </p:set>
                                  </p:childTnLst>
                                </p:cTn>
                              </p:par>
                            </p:childTnLst>
                          </p:cTn>
                        </p:par>
                        <p:par>
                          <p:cTn id="38" fill="hold" nodeType="afterGroup">
                            <p:stCondLst>
                              <p:cond delay="3000"/>
                            </p:stCondLst>
                            <p:childTnLst>
                              <p:par>
                                <p:cTn id="39" presetID="35" presetClass="emph" presetSubtype="0" repeatCount="3000" fill="hold" grpId="1" nodeType="afterEffect">
                                  <p:stCondLst>
                                    <p:cond delay="0"/>
                                  </p:stCondLst>
                                  <p:childTnLst>
                                    <p:anim calcmode="discrete" valueType="str">
                                      <p:cBhvr>
                                        <p:cTn id="40" dur="1000" fill="hold"/>
                                        <p:tgtEl>
                                          <p:spTgt spid="515150"/>
                                        </p:tgtEl>
                                        <p:attrNameLst>
                                          <p:attrName>style.visibility</p:attrName>
                                        </p:attrNameLst>
                                      </p:cBhvr>
                                      <p:tavLst>
                                        <p:tav tm="0">
                                          <p:val>
                                            <p:strVal val="hidden"/>
                                          </p:val>
                                        </p:tav>
                                        <p:tav tm="50000">
                                          <p:val>
                                            <p:strVal val="visible"/>
                                          </p:val>
                                        </p:tav>
                                      </p:tavLst>
                                    </p:anim>
                                  </p:childTnLst>
                                </p:cTn>
                              </p:par>
                            </p:childTnLst>
                          </p:cTn>
                        </p:par>
                        <p:par>
                          <p:cTn id="41" fill="hold" nodeType="afterGroup">
                            <p:stCondLst>
                              <p:cond delay="6000"/>
                            </p:stCondLst>
                            <p:childTnLst>
                              <p:par>
                                <p:cTn id="42" presetID="1" presetClass="exit" presetSubtype="0" fill="hold" grpId="2" nodeType="afterEffect">
                                  <p:stCondLst>
                                    <p:cond delay="0"/>
                                  </p:stCondLst>
                                  <p:childTnLst>
                                    <p:set>
                                      <p:cBhvr>
                                        <p:cTn id="43" dur="1" fill="hold">
                                          <p:stCondLst>
                                            <p:cond delay="0"/>
                                          </p:stCondLst>
                                        </p:cTn>
                                        <p:tgtEl>
                                          <p:spTgt spid="515150"/>
                                        </p:tgtEl>
                                        <p:attrNameLst>
                                          <p:attrName>style.visibility</p:attrName>
                                        </p:attrNameLst>
                                      </p:cBhvr>
                                      <p:to>
                                        <p:strVal val="hidden"/>
                                      </p:to>
                                    </p:set>
                                  </p:childTnLst>
                                </p:cTn>
                              </p:par>
                            </p:childTnLst>
                          </p:cTn>
                        </p:par>
                        <p:par>
                          <p:cTn id="44" fill="hold" nodeType="afterGroup">
                            <p:stCondLst>
                              <p:cond delay="6000"/>
                            </p:stCondLst>
                            <p:childTnLst>
                              <p:par>
                                <p:cTn id="45" presetID="1" presetClass="entr" presetSubtype="0" fill="hold" grpId="0" nodeType="afterEffect">
                                  <p:stCondLst>
                                    <p:cond delay="500"/>
                                  </p:stCondLst>
                                  <p:childTnLst>
                                    <p:set>
                                      <p:cBhvr>
                                        <p:cTn id="46" dur="1" fill="hold">
                                          <p:stCondLst>
                                            <p:cond delay="0"/>
                                          </p:stCondLst>
                                        </p:cTn>
                                        <p:tgtEl>
                                          <p:spTgt spid="515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42" grpId="0" animBg="1"/>
      <p:bldP spid="515142" grpId="1" animBg="1"/>
      <p:bldP spid="515142" grpId="2" animBg="1"/>
      <p:bldP spid="515143" grpId="0" animBg="1"/>
      <p:bldP spid="515143" grpId="1" animBg="1"/>
      <p:bldP spid="515143" grpId="2" animBg="1"/>
      <p:bldP spid="515149" grpId="0" animBg="1"/>
      <p:bldP spid="515149" grpId="1" animBg="1"/>
      <p:bldP spid="515149" grpId="2" animBg="1"/>
      <p:bldP spid="515150" grpId="0" animBg="1"/>
      <p:bldP spid="515150" grpId="1" animBg="1"/>
      <p:bldP spid="515150" grpId="2" animBg="1"/>
      <p:bldP spid="51515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CA2BA6B-7902-4E2B-9C45-042709051E29}"/>
              </a:ext>
            </a:extLst>
          </p:cNvPr>
          <p:cNvSpPr>
            <a:spLocks noGrp="1" noChangeArrowheads="1"/>
          </p:cNvSpPr>
          <p:nvPr>
            <p:ph type="title" idx="4294967295"/>
          </p:nvPr>
        </p:nvSpPr>
        <p:spPr>
          <a:xfrm>
            <a:off x="0" y="204788"/>
            <a:ext cx="8893175" cy="776287"/>
          </a:xfrm>
          <a:solidFill>
            <a:srgbClr val="CCECFF"/>
          </a:solidFill>
          <a:ln>
            <a:solidFill>
              <a:schemeClr val="tx2"/>
            </a:solidFill>
            <a:miter lim="800000"/>
            <a:headEnd/>
            <a:tailEnd/>
          </a:ln>
        </p:spPr>
        <p:txBody>
          <a:bodyPr anchor="b"/>
          <a:lstStyle/>
          <a:p>
            <a:pPr algn="ctr" eaLnBrk="1" hangingPunct="1"/>
            <a:r>
              <a:rPr lang="zh-CN" altLang="en-US">
                <a:solidFill>
                  <a:schemeClr val="tx1"/>
                </a:solidFill>
              </a:rPr>
              <a:t>因此 </a:t>
            </a:r>
            <a:r>
              <a:rPr lang="en-US" altLang="zh-CN">
                <a:solidFill>
                  <a:schemeClr val="tx1"/>
                </a:solidFill>
              </a:rPr>
              <a:t>H</a:t>
            </a:r>
            <a:r>
              <a:rPr lang="en-US" altLang="zh-CN" baseline="-25000">
                <a:solidFill>
                  <a:schemeClr val="tx1"/>
                </a:solidFill>
              </a:rPr>
              <a:t>1 </a:t>
            </a:r>
            <a:r>
              <a:rPr lang="zh-CN" altLang="en-US">
                <a:solidFill>
                  <a:schemeClr val="tx1"/>
                </a:solidFill>
              </a:rPr>
              <a:t>必须把分组传送到路由器 </a:t>
            </a:r>
            <a:r>
              <a:rPr lang="en-US" altLang="zh-CN">
                <a:solidFill>
                  <a:schemeClr val="tx1"/>
                </a:solidFill>
              </a:rPr>
              <a:t>R</a:t>
            </a:r>
            <a:r>
              <a:rPr lang="en-US" altLang="zh-CN" baseline="-25000">
                <a:solidFill>
                  <a:schemeClr val="tx1"/>
                </a:solidFill>
              </a:rPr>
              <a:t>1</a:t>
            </a:r>
            <a:br>
              <a:rPr lang="en-US" altLang="zh-CN">
                <a:solidFill>
                  <a:schemeClr val="tx1"/>
                </a:solidFill>
              </a:rPr>
            </a:br>
            <a:r>
              <a:rPr lang="zh-CN" altLang="en-US">
                <a:solidFill>
                  <a:schemeClr val="tx1"/>
                </a:solidFill>
              </a:rPr>
              <a:t>然后逐项查找路由表</a:t>
            </a:r>
          </a:p>
        </p:txBody>
      </p:sp>
      <p:sp>
        <p:nvSpPr>
          <p:cNvPr id="40963" name="Freeform 3">
            <a:extLst>
              <a:ext uri="{FF2B5EF4-FFF2-40B4-BE49-F238E27FC236}">
                <a16:creationId xmlns:a16="http://schemas.microsoft.com/office/drawing/2014/main" id="{5475BCC7-F2CE-452A-8976-032872C8B30A}"/>
              </a:ext>
            </a:extLst>
          </p:cNvPr>
          <p:cNvSpPr>
            <a:spLocks/>
          </p:cNvSpPr>
          <p:nvPr/>
        </p:nvSpPr>
        <p:spPr bwMode="auto">
          <a:xfrm>
            <a:off x="2566988" y="1468438"/>
            <a:ext cx="1681162" cy="1819275"/>
          </a:xfrm>
          <a:custGeom>
            <a:avLst/>
            <a:gdLst>
              <a:gd name="T0" fmla="*/ 2147483646 w 1059"/>
              <a:gd name="T1" fmla="*/ 2147483646 h 1146"/>
              <a:gd name="T2" fmla="*/ 2147483646 w 1059"/>
              <a:gd name="T3" fmla="*/ 0 h 1146"/>
              <a:gd name="T4" fmla="*/ 2147483646 w 1059"/>
              <a:gd name="T5" fmla="*/ 2147483646 h 1146"/>
              <a:gd name="T6" fmla="*/ 0 w 1059"/>
              <a:gd name="T7" fmla="*/ 2147483646 h 1146"/>
              <a:gd name="T8" fmla="*/ 0 60000 65536"/>
              <a:gd name="T9" fmla="*/ 0 60000 65536"/>
              <a:gd name="T10" fmla="*/ 0 60000 65536"/>
              <a:gd name="T11" fmla="*/ 0 60000 65536"/>
              <a:gd name="T12" fmla="*/ 0 w 1059"/>
              <a:gd name="T13" fmla="*/ 0 h 1146"/>
              <a:gd name="T14" fmla="*/ 1059 w 1059"/>
              <a:gd name="T15" fmla="*/ 1146 h 1146"/>
            </a:gdLst>
            <a:ahLst/>
            <a:cxnLst>
              <a:cxn ang="T8">
                <a:pos x="T0" y="T1"/>
              </a:cxn>
              <a:cxn ang="T9">
                <a:pos x="T2" y="T3"/>
              </a:cxn>
              <a:cxn ang="T10">
                <a:pos x="T4" y="T5"/>
              </a:cxn>
              <a:cxn ang="T11">
                <a:pos x="T6" y="T7"/>
              </a:cxn>
            </a:cxnLst>
            <a:rect l="T12" t="T13" r="T14" b="T15"/>
            <a:pathLst>
              <a:path w="1059" h="1146">
                <a:moveTo>
                  <a:pt x="5" y="1146"/>
                </a:moveTo>
                <a:lnTo>
                  <a:pt x="1048" y="0"/>
                </a:lnTo>
                <a:lnTo>
                  <a:pt x="1059" y="880"/>
                </a:lnTo>
                <a:lnTo>
                  <a:pt x="0" y="1111"/>
                </a:lnTo>
              </a:path>
            </a:pathLst>
          </a:custGeom>
          <a:gradFill rotWithShape="1">
            <a:gsLst>
              <a:gs pos="0">
                <a:srgbClr val="767647"/>
              </a:gs>
              <a:gs pos="100000">
                <a:srgbClr val="FFFF9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64" name="Text Box 4">
            <a:extLst>
              <a:ext uri="{FF2B5EF4-FFF2-40B4-BE49-F238E27FC236}">
                <a16:creationId xmlns:a16="http://schemas.microsoft.com/office/drawing/2014/main" id="{220AE411-2A2A-4325-9A0A-D6E181BF35E6}"/>
              </a:ext>
            </a:extLst>
          </p:cNvPr>
          <p:cNvSpPr txBox="1">
            <a:spLocks noChangeArrowheads="1"/>
          </p:cNvSpPr>
          <p:nvPr/>
        </p:nvSpPr>
        <p:spPr bwMode="auto">
          <a:xfrm>
            <a:off x="1133475" y="2522538"/>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a:t>
            </a:r>
          </a:p>
        </p:txBody>
      </p:sp>
      <p:sp>
        <p:nvSpPr>
          <p:cNvPr id="40965" name="Text Box 5">
            <a:extLst>
              <a:ext uri="{FF2B5EF4-FFF2-40B4-BE49-F238E27FC236}">
                <a16:creationId xmlns:a16="http://schemas.microsoft.com/office/drawing/2014/main" id="{34513782-298F-42C3-A92A-0016FA1E5079}"/>
              </a:ext>
            </a:extLst>
          </p:cNvPr>
          <p:cNvSpPr txBox="1">
            <a:spLocks noChangeArrowheads="1"/>
          </p:cNvSpPr>
          <p:nvPr/>
        </p:nvSpPr>
        <p:spPr bwMode="auto">
          <a:xfrm>
            <a:off x="2566988" y="2551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graphicFrame>
        <p:nvGraphicFramePr>
          <p:cNvPr id="516102" name="Group 6">
            <a:extLst>
              <a:ext uri="{FF2B5EF4-FFF2-40B4-BE49-F238E27FC236}">
                <a16:creationId xmlns:a16="http://schemas.microsoft.com/office/drawing/2014/main" id="{4E4BC152-33A7-44B5-BEB5-C1C03C06D7D6}"/>
              </a:ext>
            </a:extLst>
          </p:cNvPr>
          <p:cNvGraphicFramePr>
            <a:graphicFrameLocks noGrp="1"/>
          </p:cNvGraphicFramePr>
          <p:nvPr>
            <p:extLst>
              <p:ext uri="{D42A27DB-BD31-4B8C-83A1-F6EECF244321}">
                <p14:modId xmlns:p14="http://schemas.microsoft.com/office/powerpoint/2010/main" val="3808310419"/>
              </p:ext>
            </p:extLst>
          </p:nvPr>
        </p:nvGraphicFramePr>
        <p:xfrm>
          <a:off x="4248150" y="1476375"/>
          <a:ext cx="4645025" cy="1293813"/>
        </p:xfrm>
        <a:graphic>
          <a:graphicData uri="http://schemas.openxmlformats.org/drawingml/2006/table">
            <a:tbl>
              <a:tblPr/>
              <a:tblGrid>
                <a:gridCol w="1668462">
                  <a:extLst>
                    <a:ext uri="{9D8B030D-6E8A-4147-A177-3AD203B41FA5}">
                      <a16:colId xmlns:a16="http://schemas.microsoft.com/office/drawing/2014/main" val="20000"/>
                    </a:ext>
                  </a:extLst>
                </a:gridCol>
                <a:gridCol w="1998663">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tblGrid>
              <a:tr h="255996">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目的网络地址</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子网掩码</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下一跳</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037817">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128.30.33.0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128.30.33.128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128.30.36.0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255.255.255.0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黑体" pitchFamily="2" charset="-122"/>
                        </a:rPr>
                        <a:t>接口 </a:t>
                      </a:r>
                      <a:r>
                        <a:rPr kumimoji="0" lang="en-US" altLang="zh-CN" sz="1800" b="0" i="0" u="none" strike="noStrike" cap="none" normalizeH="0" baseline="0" dirty="0">
                          <a:ln>
                            <a:noFill/>
                          </a:ln>
                          <a:solidFill>
                            <a:schemeClr val="tx1"/>
                          </a:solidFill>
                          <a:effectLst/>
                          <a:latin typeface="Arial" pitchFamily="34" charset="0"/>
                          <a:ea typeface="黑体" pitchFamily="2" charset="-122"/>
                        </a:rPr>
                        <a:t>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黑体" pitchFamily="2" charset="-122"/>
                        </a:rPr>
                        <a:t>接口 </a:t>
                      </a:r>
                      <a:r>
                        <a:rPr kumimoji="0" lang="en-US" altLang="zh-CN" sz="1800" b="0" i="0" u="none" strike="noStrike" cap="none" normalizeH="0" baseline="0" dirty="0">
                          <a:ln>
                            <a:noFill/>
                          </a:ln>
                          <a:solidFill>
                            <a:schemeClr val="tx1"/>
                          </a:solidFill>
                          <a:effectLst/>
                          <a:latin typeface="Arial" pitchFamily="34" charset="0"/>
                          <a:ea typeface="黑体" pitchFamily="2"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R</a:t>
                      </a:r>
                      <a:r>
                        <a:rPr kumimoji="0" lang="en-US" altLang="zh-CN" sz="1800" b="0" i="0" u="none" strike="noStrike" cap="none" normalizeH="0" baseline="-25000" dirty="0">
                          <a:ln>
                            <a:noFill/>
                          </a:ln>
                          <a:solidFill>
                            <a:schemeClr val="tx1"/>
                          </a:solidFill>
                          <a:effectLst/>
                          <a:latin typeface="Arial" pitchFamily="34" charset="0"/>
                          <a:ea typeface="黑体" pitchFamily="2" charset="-122"/>
                        </a:rPr>
                        <a:t>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40980" name="Text Box 20">
            <a:extLst>
              <a:ext uri="{FF2B5EF4-FFF2-40B4-BE49-F238E27FC236}">
                <a16:creationId xmlns:a16="http://schemas.microsoft.com/office/drawing/2014/main" id="{ED45D843-71A6-4666-AD76-7C0455E39D8E}"/>
              </a:ext>
            </a:extLst>
          </p:cNvPr>
          <p:cNvSpPr txBox="1">
            <a:spLocks noChangeArrowheads="1"/>
          </p:cNvSpPr>
          <p:nvPr/>
        </p:nvSpPr>
        <p:spPr bwMode="auto">
          <a:xfrm>
            <a:off x="4611688" y="1052513"/>
            <a:ext cx="4086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R</a:t>
            </a:r>
            <a:r>
              <a:rPr kumimoji="1" lang="en-US" altLang="zh-CN" sz="2000" b="0" baseline="-25000">
                <a:solidFill>
                  <a:srgbClr val="333399"/>
                </a:solidFill>
                <a:latin typeface="Arial" panose="020B0604020202020204" pitchFamily="34" charset="0"/>
              </a:rPr>
              <a:t>1</a:t>
            </a: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的路由表（未给出默认路由器）</a:t>
            </a:r>
            <a:endParaRPr kumimoji="1" lang="zh-CN" altLang="en-US" sz="2000" b="0" baseline="-25000">
              <a:solidFill>
                <a:srgbClr val="333399"/>
              </a:solidFill>
              <a:latin typeface="Arial" panose="020B0604020202020204" pitchFamily="34" charset="0"/>
            </a:endParaRPr>
          </a:p>
        </p:txBody>
      </p:sp>
      <p:sp>
        <p:nvSpPr>
          <p:cNvPr id="40981" name="Line 21">
            <a:extLst>
              <a:ext uri="{FF2B5EF4-FFF2-40B4-BE49-F238E27FC236}">
                <a16:creationId xmlns:a16="http://schemas.microsoft.com/office/drawing/2014/main" id="{CD760291-2D26-4D2A-9311-36E764AC84C9}"/>
              </a:ext>
            </a:extLst>
          </p:cNvPr>
          <p:cNvSpPr>
            <a:spLocks noChangeShapeType="1"/>
          </p:cNvSpPr>
          <p:nvPr/>
        </p:nvSpPr>
        <p:spPr bwMode="auto">
          <a:xfrm>
            <a:off x="2540000" y="2528888"/>
            <a:ext cx="1588" cy="7032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2" name="Line 22">
            <a:extLst>
              <a:ext uri="{FF2B5EF4-FFF2-40B4-BE49-F238E27FC236}">
                <a16:creationId xmlns:a16="http://schemas.microsoft.com/office/drawing/2014/main" id="{9B93762B-C91D-4070-B5A1-B0298F0A99D7}"/>
              </a:ext>
            </a:extLst>
          </p:cNvPr>
          <p:cNvSpPr>
            <a:spLocks noChangeShapeType="1"/>
          </p:cNvSpPr>
          <p:nvPr/>
        </p:nvSpPr>
        <p:spPr bwMode="auto">
          <a:xfrm>
            <a:off x="331788" y="2511425"/>
            <a:ext cx="1587"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23">
            <a:extLst>
              <a:ext uri="{FF2B5EF4-FFF2-40B4-BE49-F238E27FC236}">
                <a16:creationId xmlns:a16="http://schemas.microsoft.com/office/drawing/2014/main" id="{878C7662-49EB-4C2D-8915-71BB45E1DF8A}"/>
              </a:ext>
            </a:extLst>
          </p:cNvPr>
          <p:cNvSpPr>
            <a:spLocks noChangeShapeType="1"/>
          </p:cNvSpPr>
          <p:nvPr/>
        </p:nvSpPr>
        <p:spPr bwMode="auto">
          <a:xfrm>
            <a:off x="52388" y="2528888"/>
            <a:ext cx="38163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Line 24">
            <a:extLst>
              <a:ext uri="{FF2B5EF4-FFF2-40B4-BE49-F238E27FC236}">
                <a16:creationId xmlns:a16="http://schemas.microsoft.com/office/drawing/2014/main" id="{A575A342-7182-4422-9891-97486CE593CA}"/>
              </a:ext>
            </a:extLst>
          </p:cNvPr>
          <p:cNvSpPr>
            <a:spLocks noChangeShapeType="1"/>
          </p:cNvSpPr>
          <p:nvPr/>
        </p:nvSpPr>
        <p:spPr bwMode="auto">
          <a:xfrm>
            <a:off x="498475" y="1958975"/>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0985" name="Picture 25">
            <a:extLst>
              <a:ext uri="{FF2B5EF4-FFF2-40B4-BE49-F238E27FC236}">
                <a16:creationId xmlns:a16="http://schemas.microsoft.com/office/drawing/2014/main" id="{670CDDE4-EB78-4E2A-A6F2-E832980D3C4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00213"/>
            <a:ext cx="3984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6" name="Text Box 26">
            <a:extLst>
              <a:ext uri="{FF2B5EF4-FFF2-40B4-BE49-F238E27FC236}">
                <a16:creationId xmlns:a16="http://schemas.microsoft.com/office/drawing/2014/main" id="{5A2BD99D-2F0C-406D-BB8A-11DB48F07C38}"/>
              </a:ext>
            </a:extLst>
          </p:cNvPr>
          <p:cNvSpPr txBox="1">
            <a:spLocks noChangeArrowheads="1"/>
          </p:cNvSpPr>
          <p:nvPr/>
        </p:nvSpPr>
        <p:spPr bwMode="auto">
          <a:xfrm>
            <a:off x="-19050" y="1346200"/>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a:t>
            </a:r>
          </a:p>
        </p:txBody>
      </p:sp>
      <p:sp>
        <p:nvSpPr>
          <p:cNvPr id="40987" name="Text Box 27">
            <a:extLst>
              <a:ext uri="{FF2B5EF4-FFF2-40B4-BE49-F238E27FC236}">
                <a16:creationId xmlns:a16="http://schemas.microsoft.com/office/drawing/2014/main" id="{561C5257-79CF-4CE1-B3A5-1C9FBCA795E2}"/>
              </a:ext>
            </a:extLst>
          </p:cNvPr>
          <p:cNvSpPr txBox="1">
            <a:spLocks noChangeArrowheads="1"/>
          </p:cNvSpPr>
          <p:nvPr/>
        </p:nvSpPr>
        <p:spPr bwMode="auto">
          <a:xfrm>
            <a:off x="-19050" y="1712913"/>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1</a:t>
            </a:r>
          </a:p>
        </p:txBody>
      </p:sp>
      <p:sp>
        <p:nvSpPr>
          <p:cNvPr id="40988" name="Text Box 28">
            <a:extLst>
              <a:ext uri="{FF2B5EF4-FFF2-40B4-BE49-F238E27FC236}">
                <a16:creationId xmlns:a16="http://schemas.microsoft.com/office/drawing/2014/main" id="{3BB17A23-C1C9-4231-AA54-95F3EC6CCF03}"/>
              </a:ext>
            </a:extLst>
          </p:cNvPr>
          <p:cNvSpPr txBox="1">
            <a:spLocks noChangeArrowheads="1"/>
          </p:cNvSpPr>
          <p:nvPr/>
        </p:nvSpPr>
        <p:spPr bwMode="auto">
          <a:xfrm>
            <a:off x="268288" y="1612900"/>
            <a:ext cx="349408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1800" b="0">
                <a:solidFill>
                  <a:srgbClr val="333399"/>
                </a:solidFill>
                <a:latin typeface="Arial" panose="020B0604020202020204" pitchFamily="34" charset="0"/>
              </a:rPr>
              <a:t>子网</a:t>
            </a:r>
            <a:r>
              <a:rPr kumimoji="1" lang="en-US" altLang="zh-CN" sz="1800" b="0">
                <a:solidFill>
                  <a:srgbClr val="333399"/>
                </a:solidFill>
                <a:latin typeface="Arial" panose="020B0604020202020204" pitchFamily="34" charset="0"/>
              </a:rPr>
              <a:t>1</a:t>
            </a:r>
            <a:r>
              <a:rPr kumimoji="1" lang="zh-CN" altLang="en-US" sz="1800" b="0">
                <a:solidFill>
                  <a:srgbClr val="333399"/>
                </a:solidFill>
                <a:latin typeface="Arial" panose="020B0604020202020204" pitchFamily="34" charset="0"/>
              </a:rPr>
              <a:t>：</a:t>
            </a:r>
          </a:p>
          <a:p>
            <a:pPr algn="ctr" eaLnBrk="1" hangingPunct="1">
              <a:spcBef>
                <a:spcPct val="0"/>
              </a:spcBef>
              <a:buClrTx/>
              <a:buFontTx/>
              <a:buNone/>
            </a:pPr>
            <a:r>
              <a:rPr kumimoji="1" lang="zh-CN" altLang="en-US" sz="1800" b="0">
                <a:solidFill>
                  <a:srgbClr val="333399"/>
                </a:solidFill>
                <a:latin typeface="Arial" panose="020B0604020202020204" pitchFamily="34" charset="0"/>
              </a:rPr>
              <a:t>    网络地址 </a:t>
            </a:r>
            <a:r>
              <a:rPr kumimoji="1" lang="en-US" altLang="zh-CN" sz="1800" b="0">
                <a:solidFill>
                  <a:srgbClr val="333399"/>
                </a:solidFill>
                <a:latin typeface="Arial" panose="020B0604020202020204" pitchFamily="34" charset="0"/>
              </a:rPr>
              <a:t>128.30.33.0</a:t>
            </a:r>
          </a:p>
          <a:p>
            <a:pPr algn="ctr" eaLnBrk="1" hangingPunct="1">
              <a:spcBef>
                <a:spcPct val="0"/>
              </a:spcBef>
              <a:buClrTx/>
              <a:buFontTx/>
              <a:buNone/>
            </a:pPr>
            <a:r>
              <a:rPr kumimoji="1" lang="en-US" altLang="zh-CN" sz="1800" b="0">
                <a:solidFill>
                  <a:srgbClr val="333399"/>
                </a:solidFill>
                <a:latin typeface="Arial" panose="020B0604020202020204" pitchFamily="34" charset="0"/>
              </a:rPr>
              <a:t>     </a:t>
            </a:r>
            <a:r>
              <a:rPr kumimoji="1" lang="zh-CN" altLang="en-US" sz="1800" b="0">
                <a:solidFill>
                  <a:srgbClr val="333399"/>
                </a:solidFill>
                <a:latin typeface="Arial" panose="020B0604020202020204" pitchFamily="34" charset="0"/>
              </a:rPr>
              <a:t>子网掩码 </a:t>
            </a:r>
            <a:r>
              <a:rPr kumimoji="1" lang="en-US" altLang="zh-CN" sz="1800" b="0">
                <a:solidFill>
                  <a:srgbClr val="333399"/>
                </a:solidFill>
                <a:latin typeface="Arial" panose="020B0604020202020204" pitchFamily="34" charset="0"/>
              </a:rPr>
              <a:t>255.255.255.128</a:t>
            </a:r>
          </a:p>
        </p:txBody>
      </p:sp>
      <p:sp>
        <p:nvSpPr>
          <p:cNvPr id="40989" name="Line 29">
            <a:extLst>
              <a:ext uri="{FF2B5EF4-FFF2-40B4-BE49-F238E27FC236}">
                <a16:creationId xmlns:a16="http://schemas.microsoft.com/office/drawing/2014/main" id="{B5DD5E9C-F476-4FFE-8A7C-7A3DC05E910D}"/>
              </a:ext>
            </a:extLst>
          </p:cNvPr>
          <p:cNvSpPr>
            <a:spLocks noChangeShapeType="1"/>
          </p:cNvSpPr>
          <p:nvPr/>
        </p:nvSpPr>
        <p:spPr bwMode="auto">
          <a:xfrm>
            <a:off x="1646238" y="4435475"/>
            <a:ext cx="1587"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Line 30">
            <a:extLst>
              <a:ext uri="{FF2B5EF4-FFF2-40B4-BE49-F238E27FC236}">
                <a16:creationId xmlns:a16="http://schemas.microsoft.com/office/drawing/2014/main" id="{6B8BF73A-BE41-44D8-BA5D-ACA3534A764A}"/>
              </a:ext>
            </a:extLst>
          </p:cNvPr>
          <p:cNvSpPr>
            <a:spLocks noChangeShapeType="1"/>
          </p:cNvSpPr>
          <p:nvPr/>
        </p:nvSpPr>
        <p:spPr bwMode="auto">
          <a:xfrm>
            <a:off x="6173788" y="3824288"/>
            <a:ext cx="1587"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Line 31">
            <a:extLst>
              <a:ext uri="{FF2B5EF4-FFF2-40B4-BE49-F238E27FC236}">
                <a16:creationId xmlns:a16="http://schemas.microsoft.com/office/drawing/2014/main" id="{3A34C286-EF9C-4D8F-B104-8C4ECAB87936}"/>
              </a:ext>
            </a:extLst>
          </p:cNvPr>
          <p:cNvSpPr>
            <a:spLocks noChangeShapeType="1"/>
          </p:cNvSpPr>
          <p:nvPr/>
        </p:nvSpPr>
        <p:spPr bwMode="auto">
          <a:xfrm>
            <a:off x="850900" y="5132388"/>
            <a:ext cx="1588"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Line 32">
            <a:extLst>
              <a:ext uri="{FF2B5EF4-FFF2-40B4-BE49-F238E27FC236}">
                <a16:creationId xmlns:a16="http://schemas.microsoft.com/office/drawing/2014/main" id="{82FEBA7A-9C04-40B1-82F3-C0977E0A2994}"/>
              </a:ext>
            </a:extLst>
          </p:cNvPr>
          <p:cNvSpPr>
            <a:spLocks noChangeShapeType="1"/>
          </p:cNvSpPr>
          <p:nvPr/>
        </p:nvSpPr>
        <p:spPr bwMode="auto">
          <a:xfrm>
            <a:off x="1646238" y="3824288"/>
            <a:ext cx="1587" cy="7032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3" name="Line 33">
            <a:extLst>
              <a:ext uri="{FF2B5EF4-FFF2-40B4-BE49-F238E27FC236}">
                <a16:creationId xmlns:a16="http://schemas.microsoft.com/office/drawing/2014/main" id="{216E3C0C-3DF9-4727-B7D2-E56CE776E056}"/>
              </a:ext>
            </a:extLst>
          </p:cNvPr>
          <p:cNvSpPr>
            <a:spLocks noChangeShapeType="1"/>
          </p:cNvSpPr>
          <p:nvPr/>
        </p:nvSpPr>
        <p:spPr bwMode="auto">
          <a:xfrm>
            <a:off x="2546350" y="3100388"/>
            <a:ext cx="1588" cy="7032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0994" name="Picture 34">
            <a:extLst>
              <a:ext uri="{FF2B5EF4-FFF2-40B4-BE49-F238E27FC236}">
                <a16:creationId xmlns:a16="http://schemas.microsoft.com/office/drawing/2014/main" id="{D1EFBAD1-FB85-4D06-BB93-3ABC3847B2F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5441950"/>
            <a:ext cx="3984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5" name="Picture 35">
            <a:extLst>
              <a:ext uri="{FF2B5EF4-FFF2-40B4-BE49-F238E27FC236}">
                <a16:creationId xmlns:a16="http://schemas.microsoft.com/office/drawing/2014/main" id="{027E8BD5-E763-4058-8FD4-945381A20A9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8" y="2836863"/>
            <a:ext cx="3984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96" name="Group 36">
            <a:extLst>
              <a:ext uri="{FF2B5EF4-FFF2-40B4-BE49-F238E27FC236}">
                <a16:creationId xmlns:a16="http://schemas.microsoft.com/office/drawing/2014/main" id="{850C3540-17C0-4C40-8842-1B09EC25179C}"/>
              </a:ext>
            </a:extLst>
          </p:cNvPr>
          <p:cNvGrpSpPr>
            <a:grpSpLocks/>
          </p:cNvGrpSpPr>
          <p:nvPr/>
        </p:nvGrpSpPr>
        <p:grpSpPr bwMode="auto">
          <a:xfrm>
            <a:off x="2286000" y="2882900"/>
            <a:ext cx="612775" cy="460375"/>
            <a:chOff x="864" y="1824"/>
            <a:chExt cx="432" cy="288"/>
          </a:xfrm>
        </p:grpSpPr>
        <p:pic>
          <p:nvPicPr>
            <p:cNvPr id="41024" name="Picture 37">
              <a:extLst>
                <a:ext uri="{FF2B5EF4-FFF2-40B4-BE49-F238E27FC236}">
                  <a16:creationId xmlns:a16="http://schemas.microsoft.com/office/drawing/2014/main" id="{FEE8700B-5856-4530-BA90-7C21905D19E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1025" name="Picture 38">
              <a:extLst>
                <a:ext uri="{FF2B5EF4-FFF2-40B4-BE49-F238E27FC236}">
                  <a16:creationId xmlns:a16="http://schemas.microsoft.com/office/drawing/2014/main" id="{8F7B0A68-712D-4150-813C-6042D0C0E8A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40997" name="Picture 39">
            <a:extLst>
              <a:ext uri="{FF2B5EF4-FFF2-40B4-BE49-F238E27FC236}">
                <a16:creationId xmlns:a16="http://schemas.microsoft.com/office/drawing/2014/main" id="{369900DE-3CF2-4C4D-BF23-5DDAFC14C59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688" y="4203700"/>
            <a:ext cx="398462"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8" name="Line 40">
            <a:extLst>
              <a:ext uri="{FF2B5EF4-FFF2-40B4-BE49-F238E27FC236}">
                <a16:creationId xmlns:a16="http://schemas.microsoft.com/office/drawing/2014/main" id="{5E2C10FE-DCE8-4A4E-965E-10FAD463CF1A}"/>
              </a:ext>
            </a:extLst>
          </p:cNvPr>
          <p:cNvSpPr>
            <a:spLocks noChangeShapeType="1"/>
          </p:cNvSpPr>
          <p:nvPr/>
        </p:nvSpPr>
        <p:spPr bwMode="auto">
          <a:xfrm>
            <a:off x="952500" y="3803650"/>
            <a:ext cx="6948488"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9" name="Line 41">
            <a:extLst>
              <a:ext uri="{FF2B5EF4-FFF2-40B4-BE49-F238E27FC236}">
                <a16:creationId xmlns:a16="http://schemas.microsoft.com/office/drawing/2014/main" id="{2B70B92C-E801-4EF3-BDE7-F2974D3450B7}"/>
              </a:ext>
            </a:extLst>
          </p:cNvPr>
          <p:cNvSpPr>
            <a:spLocks noChangeShapeType="1"/>
          </p:cNvSpPr>
          <p:nvPr/>
        </p:nvSpPr>
        <p:spPr bwMode="auto">
          <a:xfrm>
            <a:off x="538163" y="5153025"/>
            <a:ext cx="7835900"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0" name="Text Box 42">
            <a:extLst>
              <a:ext uri="{FF2B5EF4-FFF2-40B4-BE49-F238E27FC236}">
                <a16:creationId xmlns:a16="http://schemas.microsoft.com/office/drawing/2014/main" id="{9AD392B7-4DA8-435A-A449-8A3695966B44}"/>
              </a:ext>
            </a:extLst>
          </p:cNvPr>
          <p:cNvSpPr txBox="1">
            <a:spLocks noChangeArrowheads="1"/>
          </p:cNvSpPr>
          <p:nvPr/>
        </p:nvSpPr>
        <p:spPr bwMode="auto">
          <a:xfrm>
            <a:off x="857250" y="331470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128.30.33.130</a:t>
            </a:r>
          </a:p>
        </p:txBody>
      </p:sp>
      <p:sp>
        <p:nvSpPr>
          <p:cNvPr id="41001" name="Text Box 43">
            <a:extLst>
              <a:ext uri="{FF2B5EF4-FFF2-40B4-BE49-F238E27FC236}">
                <a16:creationId xmlns:a16="http://schemas.microsoft.com/office/drawing/2014/main" id="{09F612AC-BCA2-4D3E-B620-AB338272F1E2}"/>
              </a:ext>
            </a:extLst>
          </p:cNvPr>
          <p:cNvSpPr txBox="1">
            <a:spLocks noChangeArrowheads="1"/>
          </p:cNvSpPr>
          <p:nvPr/>
        </p:nvSpPr>
        <p:spPr bwMode="auto">
          <a:xfrm>
            <a:off x="2932113" y="2960688"/>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1</a:t>
            </a:r>
          </a:p>
        </p:txBody>
      </p:sp>
      <p:sp>
        <p:nvSpPr>
          <p:cNvPr id="41002" name="Text Box 44">
            <a:extLst>
              <a:ext uri="{FF2B5EF4-FFF2-40B4-BE49-F238E27FC236}">
                <a16:creationId xmlns:a16="http://schemas.microsoft.com/office/drawing/2014/main" id="{785044FE-FB1F-46A8-95F0-D400F46A45AF}"/>
              </a:ext>
            </a:extLst>
          </p:cNvPr>
          <p:cNvSpPr txBox="1">
            <a:spLocks noChangeArrowheads="1"/>
          </p:cNvSpPr>
          <p:nvPr/>
        </p:nvSpPr>
        <p:spPr bwMode="auto">
          <a:xfrm>
            <a:off x="2551113" y="3321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41003" name="Line 45">
            <a:extLst>
              <a:ext uri="{FF2B5EF4-FFF2-40B4-BE49-F238E27FC236}">
                <a16:creationId xmlns:a16="http://schemas.microsoft.com/office/drawing/2014/main" id="{1D7F0571-C31B-47A2-A49C-1C371E6BC934}"/>
              </a:ext>
            </a:extLst>
          </p:cNvPr>
          <p:cNvSpPr>
            <a:spLocks noChangeShapeType="1"/>
          </p:cNvSpPr>
          <p:nvPr/>
        </p:nvSpPr>
        <p:spPr bwMode="auto">
          <a:xfrm>
            <a:off x="4037013" y="3824288"/>
            <a:ext cx="1587"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004" name="Group 46">
            <a:extLst>
              <a:ext uri="{FF2B5EF4-FFF2-40B4-BE49-F238E27FC236}">
                <a16:creationId xmlns:a16="http://schemas.microsoft.com/office/drawing/2014/main" id="{2343B2E1-CF9F-4AE1-9B0B-3F22DE3F285B}"/>
              </a:ext>
            </a:extLst>
          </p:cNvPr>
          <p:cNvGrpSpPr>
            <a:grpSpLocks/>
          </p:cNvGrpSpPr>
          <p:nvPr/>
        </p:nvGrpSpPr>
        <p:grpSpPr bwMode="auto">
          <a:xfrm>
            <a:off x="1385888" y="4267200"/>
            <a:ext cx="612775" cy="460375"/>
            <a:chOff x="864" y="1824"/>
            <a:chExt cx="432" cy="288"/>
          </a:xfrm>
        </p:grpSpPr>
        <p:pic>
          <p:nvPicPr>
            <p:cNvPr id="41022" name="Picture 47">
              <a:extLst>
                <a:ext uri="{FF2B5EF4-FFF2-40B4-BE49-F238E27FC236}">
                  <a16:creationId xmlns:a16="http://schemas.microsoft.com/office/drawing/2014/main" id="{18E41D95-75D5-4B16-B64D-1024B01D8AF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1023" name="Picture 48">
              <a:extLst>
                <a:ext uri="{FF2B5EF4-FFF2-40B4-BE49-F238E27FC236}">
                  <a16:creationId xmlns:a16="http://schemas.microsoft.com/office/drawing/2014/main" id="{F5037FEA-D31A-493D-BC9F-79390FABDA1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41005" name="Text Box 49">
            <a:extLst>
              <a:ext uri="{FF2B5EF4-FFF2-40B4-BE49-F238E27FC236}">
                <a16:creationId xmlns:a16="http://schemas.microsoft.com/office/drawing/2014/main" id="{F5CC8C48-48DD-4D2B-BDFD-1E169A717A72}"/>
              </a:ext>
            </a:extLst>
          </p:cNvPr>
          <p:cNvSpPr txBox="1">
            <a:spLocks noChangeArrowheads="1"/>
          </p:cNvSpPr>
          <p:nvPr/>
        </p:nvSpPr>
        <p:spPr bwMode="auto">
          <a:xfrm>
            <a:off x="989013" y="4249738"/>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2</a:t>
            </a:r>
          </a:p>
        </p:txBody>
      </p:sp>
      <p:sp>
        <p:nvSpPr>
          <p:cNvPr id="41006" name="Line 50">
            <a:extLst>
              <a:ext uri="{FF2B5EF4-FFF2-40B4-BE49-F238E27FC236}">
                <a16:creationId xmlns:a16="http://schemas.microsoft.com/office/drawing/2014/main" id="{BC7A88E7-C36D-40D8-918B-CD53D57F3699}"/>
              </a:ext>
            </a:extLst>
          </p:cNvPr>
          <p:cNvSpPr>
            <a:spLocks noChangeShapeType="1"/>
          </p:cNvSpPr>
          <p:nvPr/>
        </p:nvSpPr>
        <p:spPr bwMode="auto">
          <a:xfrm>
            <a:off x="2235200" y="5130800"/>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07" name="Picture 51">
            <a:extLst>
              <a:ext uri="{FF2B5EF4-FFF2-40B4-BE49-F238E27FC236}">
                <a16:creationId xmlns:a16="http://schemas.microsoft.com/office/drawing/2014/main" id="{C343E419-E25D-4F48-BED0-2703D755ADB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388" y="4208463"/>
            <a:ext cx="3984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8" name="Text Box 52">
            <a:extLst>
              <a:ext uri="{FF2B5EF4-FFF2-40B4-BE49-F238E27FC236}">
                <a16:creationId xmlns:a16="http://schemas.microsoft.com/office/drawing/2014/main" id="{4296D59F-12B7-46A1-8A07-39293C2AEF39}"/>
              </a:ext>
            </a:extLst>
          </p:cNvPr>
          <p:cNvSpPr txBox="1">
            <a:spLocks noChangeArrowheads="1"/>
          </p:cNvSpPr>
          <p:nvPr/>
        </p:nvSpPr>
        <p:spPr bwMode="auto">
          <a:xfrm>
            <a:off x="3968750" y="3105150"/>
            <a:ext cx="4581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2</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128.30.33.128</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255.255.255.128</a:t>
            </a:r>
            <a:endParaRPr kumimoji="1" lang="en-US" altLang="zh-CN" sz="2000" b="0" baseline="-25000">
              <a:solidFill>
                <a:srgbClr val="333399"/>
              </a:solidFill>
              <a:latin typeface="Arial" panose="020B0604020202020204" pitchFamily="34" charset="0"/>
            </a:endParaRPr>
          </a:p>
        </p:txBody>
      </p:sp>
      <p:sp>
        <p:nvSpPr>
          <p:cNvPr id="41009" name="Text Box 53">
            <a:extLst>
              <a:ext uri="{FF2B5EF4-FFF2-40B4-BE49-F238E27FC236}">
                <a16:creationId xmlns:a16="http://schemas.microsoft.com/office/drawing/2014/main" id="{890FEBC9-9B68-4C3E-9CC7-6986DC446C89}"/>
              </a:ext>
            </a:extLst>
          </p:cNvPr>
          <p:cNvSpPr txBox="1">
            <a:spLocks noChangeArrowheads="1"/>
          </p:cNvSpPr>
          <p:nvPr/>
        </p:nvSpPr>
        <p:spPr bwMode="auto">
          <a:xfrm>
            <a:off x="3508375" y="4221163"/>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2</a:t>
            </a:r>
          </a:p>
        </p:txBody>
      </p:sp>
      <p:sp>
        <p:nvSpPr>
          <p:cNvPr id="41010" name="Text Box 54">
            <a:extLst>
              <a:ext uri="{FF2B5EF4-FFF2-40B4-BE49-F238E27FC236}">
                <a16:creationId xmlns:a16="http://schemas.microsoft.com/office/drawing/2014/main" id="{0F47AA09-45E7-4620-9D9F-C2F624F637B7}"/>
              </a:ext>
            </a:extLst>
          </p:cNvPr>
          <p:cNvSpPr txBox="1">
            <a:spLocks noChangeArrowheads="1"/>
          </p:cNvSpPr>
          <p:nvPr/>
        </p:nvSpPr>
        <p:spPr bwMode="auto">
          <a:xfrm>
            <a:off x="4157663" y="418465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128.30.33.138</a:t>
            </a:r>
          </a:p>
        </p:txBody>
      </p:sp>
      <p:sp>
        <p:nvSpPr>
          <p:cNvPr id="41011" name="Text Box 55">
            <a:extLst>
              <a:ext uri="{FF2B5EF4-FFF2-40B4-BE49-F238E27FC236}">
                <a16:creationId xmlns:a16="http://schemas.microsoft.com/office/drawing/2014/main" id="{74E58E5D-A490-4515-870A-6588BFA8A670}"/>
              </a:ext>
            </a:extLst>
          </p:cNvPr>
          <p:cNvSpPr txBox="1">
            <a:spLocks noChangeArrowheads="1"/>
          </p:cNvSpPr>
          <p:nvPr/>
        </p:nvSpPr>
        <p:spPr bwMode="auto">
          <a:xfrm>
            <a:off x="1325563" y="3962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sp>
        <p:nvSpPr>
          <p:cNvPr id="41012" name="Text Box 56">
            <a:extLst>
              <a:ext uri="{FF2B5EF4-FFF2-40B4-BE49-F238E27FC236}">
                <a16:creationId xmlns:a16="http://schemas.microsoft.com/office/drawing/2014/main" id="{C0D20044-8F73-4A66-A238-5D4C8C156551}"/>
              </a:ext>
            </a:extLst>
          </p:cNvPr>
          <p:cNvSpPr txBox="1">
            <a:spLocks noChangeArrowheads="1"/>
          </p:cNvSpPr>
          <p:nvPr/>
        </p:nvSpPr>
        <p:spPr bwMode="auto">
          <a:xfrm>
            <a:off x="1325563" y="46831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41013" name="Text Box 57">
            <a:extLst>
              <a:ext uri="{FF2B5EF4-FFF2-40B4-BE49-F238E27FC236}">
                <a16:creationId xmlns:a16="http://schemas.microsoft.com/office/drawing/2014/main" id="{057C60DB-B321-4F64-B32B-EB54BEE1D716}"/>
              </a:ext>
            </a:extLst>
          </p:cNvPr>
          <p:cNvSpPr txBox="1">
            <a:spLocks noChangeArrowheads="1"/>
          </p:cNvSpPr>
          <p:nvPr/>
        </p:nvSpPr>
        <p:spPr bwMode="auto">
          <a:xfrm>
            <a:off x="1636713" y="396240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128.30.33.129</a:t>
            </a:r>
          </a:p>
        </p:txBody>
      </p:sp>
      <p:pic>
        <p:nvPicPr>
          <p:cNvPr id="41014" name="Picture 58">
            <a:extLst>
              <a:ext uri="{FF2B5EF4-FFF2-40B4-BE49-F238E27FC236}">
                <a16:creationId xmlns:a16="http://schemas.microsoft.com/office/drawing/2014/main" id="{92F00600-B705-4C12-A20F-D80C04921F0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5440363"/>
            <a:ext cx="4000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5" name="Text Box 59">
            <a:extLst>
              <a:ext uri="{FF2B5EF4-FFF2-40B4-BE49-F238E27FC236}">
                <a16:creationId xmlns:a16="http://schemas.microsoft.com/office/drawing/2014/main" id="{1F17CC22-3D0E-40E1-B06D-18F9194C8C18}"/>
              </a:ext>
            </a:extLst>
          </p:cNvPr>
          <p:cNvSpPr txBox="1">
            <a:spLocks noChangeArrowheads="1"/>
          </p:cNvSpPr>
          <p:nvPr/>
        </p:nvSpPr>
        <p:spPr bwMode="auto">
          <a:xfrm>
            <a:off x="1709738" y="5408613"/>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3</a:t>
            </a:r>
          </a:p>
        </p:txBody>
      </p:sp>
      <p:sp>
        <p:nvSpPr>
          <p:cNvPr id="41016" name="Text Box 60">
            <a:extLst>
              <a:ext uri="{FF2B5EF4-FFF2-40B4-BE49-F238E27FC236}">
                <a16:creationId xmlns:a16="http://schemas.microsoft.com/office/drawing/2014/main" id="{CC809B6E-6CEF-4D73-B2E1-B0E11D379908}"/>
              </a:ext>
            </a:extLst>
          </p:cNvPr>
          <p:cNvSpPr txBox="1">
            <a:spLocks noChangeArrowheads="1"/>
          </p:cNvSpPr>
          <p:nvPr/>
        </p:nvSpPr>
        <p:spPr bwMode="auto">
          <a:xfrm>
            <a:off x="1704975" y="4681538"/>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128.30.36.2</a:t>
            </a:r>
          </a:p>
        </p:txBody>
      </p:sp>
      <p:sp>
        <p:nvSpPr>
          <p:cNvPr id="41017" name="Text Box 61">
            <a:extLst>
              <a:ext uri="{FF2B5EF4-FFF2-40B4-BE49-F238E27FC236}">
                <a16:creationId xmlns:a16="http://schemas.microsoft.com/office/drawing/2014/main" id="{125690E9-A97E-4DA3-8099-49CE626814CE}"/>
              </a:ext>
            </a:extLst>
          </p:cNvPr>
          <p:cNvSpPr txBox="1">
            <a:spLocks noChangeArrowheads="1"/>
          </p:cNvSpPr>
          <p:nvPr/>
        </p:nvSpPr>
        <p:spPr bwMode="auto">
          <a:xfrm>
            <a:off x="4037013" y="5211763"/>
            <a:ext cx="3730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3</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128.30.36.0</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255.255.255.0</a:t>
            </a:r>
            <a:endParaRPr kumimoji="1" lang="en-US" altLang="zh-CN" sz="2000" b="0" baseline="-25000">
              <a:solidFill>
                <a:srgbClr val="333399"/>
              </a:solidFill>
              <a:latin typeface="Arial" panose="020B0604020202020204" pitchFamily="34" charset="0"/>
            </a:endParaRPr>
          </a:p>
        </p:txBody>
      </p:sp>
      <p:sp>
        <p:nvSpPr>
          <p:cNvPr id="41018" name="Text Box 62">
            <a:extLst>
              <a:ext uri="{FF2B5EF4-FFF2-40B4-BE49-F238E27FC236}">
                <a16:creationId xmlns:a16="http://schemas.microsoft.com/office/drawing/2014/main" id="{82BE7A40-7DEE-4EC7-906E-E06ADB7AB75A}"/>
              </a:ext>
            </a:extLst>
          </p:cNvPr>
          <p:cNvSpPr txBox="1">
            <a:spLocks noChangeArrowheads="1"/>
          </p:cNvSpPr>
          <p:nvPr/>
        </p:nvSpPr>
        <p:spPr bwMode="auto">
          <a:xfrm>
            <a:off x="2351088" y="5480050"/>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128.30.36.12</a:t>
            </a:r>
          </a:p>
        </p:txBody>
      </p:sp>
      <p:sp>
        <p:nvSpPr>
          <p:cNvPr id="516159" name="AutoShape 63">
            <a:extLst>
              <a:ext uri="{FF2B5EF4-FFF2-40B4-BE49-F238E27FC236}">
                <a16:creationId xmlns:a16="http://schemas.microsoft.com/office/drawing/2014/main" id="{373518C9-E183-4638-BE53-78E06B0D1AF5}"/>
              </a:ext>
            </a:extLst>
          </p:cNvPr>
          <p:cNvSpPr>
            <a:spLocks noChangeArrowheads="1"/>
          </p:cNvSpPr>
          <p:nvPr/>
        </p:nvSpPr>
        <p:spPr bwMode="auto">
          <a:xfrm>
            <a:off x="3725863" y="1750079"/>
            <a:ext cx="576262" cy="215900"/>
          </a:xfrm>
          <a:prstGeom prst="rightArrow">
            <a:avLst>
              <a:gd name="adj1" fmla="val 50000"/>
              <a:gd name="adj2" fmla="val 66728"/>
            </a:avLst>
          </a:prstGeom>
          <a:solidFill>
            <a:schemeClr val="accent1"/>
          </a:solidFill>
          <a:ln w="9525">
            <a:solidFill>
              <a:schemeClr val="tx2"/>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16160" name="AutoShape 64">
            <a:extLst>
              <a:ext uri="{FF2B5EF4-FFF2-40B4-BE49-F238E27FC236}">
                <a16:creationId xmlns:a16="http://schemas.microsoft.com/office/drawing/2014/main" id="{BAF11160-0014-4706-9E7A-6C44C727618B}"/>
              </a:ext>
            </a:extLst>
          </p:cNvPr>
          <p:cNvSpPr>
            <a:spLocks noChangeArrowheads="1"/>
          </p:cNvSpPr>
          <p:nvPr/>
        </p:nvSpPr>
        <p:spPr bwMode="auto">
          <a:xfrm>
            <a:off x="3725863" y="2054879"/>
            <a:ext cx="576262" cy="215900"/>
          </a:xfrm>
          <a:prstGeom prst="rightArrow">
            <a:avLst>
              <a:gd name="adj1" fmla="val 50000"/>
              <a:gd name="adj2" fmla="val 66728"/>
            </a:avLst>
          </a:prstGeom>
          <a:solidFill>
            <a:schemeClr val="accent1"/>
          </a:solidFill>
          <a:ln w="9525">
            <a:solidFill>
              <a:schemeClr val="tx2"/>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16161" name="AutoShape 65">
            <a:extLst>
              <a:ext uri="{FF2B5EF4-FFF2-40B4-BE49-F238E27FC236}">
                <a16:creationId xmlns:a16="http://schemas.microsoft.com/office/drawing/2014/main" id="{F216ED66-0853-4641-901F-3CB4AD0A4E2D}"/>
              </a:ext>
            </a:extLst>
          </p:cNvPr>
          <p:cNvSpPr>
            <a:spLocks noChangeArrowheads="1"/>
          </p:cNvSpPr>
          <p:nvPr/>
        </p:nvSpPr>
        <p:spPr bwMode="auto">
          <a:xfrm>
            <a:off x="3725863" y="2361267"/>
            <a:ext cx="576262" cy="215900"/>
          </a:xfrm>
          <a:prstGeom prst="rightArrow">
            <a:avLst>
              <a:gd name="adj1" fmla="val 50000"/>
              <a:gd name="adj2" fmla="val 66728"/>
            </a:avLst>
          </a:prstGeom>
          <a:solidFill>
            <a:schemeClr val="accent1"/>
          </a:solidFill>
          <a:ln w="9525">
            <a:solidFill>
              <a:schemeClr val="tx2"/>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159"/>
                                        </p:tgtEl>
                                        <p:attrNameLst>
                                          <p:attrName>style.visibility</p:attrName>
                                        </p:attrNameLst>
                                      </p:cBhvr>
                                      <p:to>
                                        <p:strVal val="visible"/>
                                      </p:to>
                                    </p:set>
                                  </p:childTnLst>
                                </p:cTn>
                              </p:par>
                            </p:childTnLst>
                          </p:cTn>
                        </p:par>
                        <p:par>
                          <p:cTn id="7" fill="hold" nodeType="afterGroup">
                            <p:stCondLst>
                              <p:cond delay="0"/>
                            </p:stCondLst>
                            <p:childTnLst>
                              <p:par>
                                <p:cTn id="8" presetID="1" presetClass="exit" presetSubtype="0" fill="hold" grpId="1" nodeType="afterEffect">
                                  <p:stCondLst>
                                    <p:cond delay="1000"/>
                                  </p:stCondLst>
                                  <p:childTnLst>
                                    <p:set>
                                      <p:cBhvr>
                                        <p:cTn id="9" dur="1" fill="hold">
                                          <p:stCondLst>
                                            <p:cond delay="0"/>
                                          </p:stCondLst>
                                        </p:cTn>
                                        <p:tgtEl>
                                          <p:spTgt spid="516159"/>
                                        </p:tgtEl>
                                        <p:attrNameLst>
                                          <p:attrName>style.visibility</p:attrName>
                                        </p:attrNameLst>
                                      </p:cBhvr>
                                      <p:to>
                                        <p:strVal val="hidden"/>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16160"/>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xit" presetSubtype="0" fill="hold" grpId="1" nodeType="afterEffect">
                                  <p:stCondLst>
                                    <p:cond delay="1000"/>
                                  </p:stCondLst>
                                  <p:childTnLst>
                                    <p:set>
                                      <p:cBhvr>
                                        <p:cTn id="15" dur="1" fill="hold">
                                          <p:stCondLst>
                                            <p:cond delay="0"/>
                                          </p:stCondLst>
                                        </p:cTn>
                                        <p:tgtEl>
                                          <p:spTgt spid="516160"/>
                                        </p:tgtEl>
                                        <p:attrNameLst>
                                          <p:attrName>style.visibility</p:attrName>
                                        </p:attrNameLst>
                                      </p:cBhvr>
                                      <p:to>
                                        <p:strVal val="hidden"/>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516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59" grpId="0" animBg="1"/>
      <p:bldP spid="516159" grpId="1" animBg="1"/>
      <p:bldP spid="516160" grpId="0" animBg="1"/>
      <p:bldP spid="516160" grpId="1" animBg="1"/>
      <p:bldP spid="5161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8CA0DB1-1580-42D2-A107-52C1C4182B8B}"/>
              </a:ext>
            </a:extLst>
          </p:cNvPr>
          <p:cNvSpPr>
            <a:spLocks noGrp="1" noChangeArrowheads="1"/>
          </p:cNvSpPr>
          <p:nvPr>
            <p:ph type="title"/>
          </p:nvPr>
        </p:nvSpPr>
        <p:spPr/>
        <p:txBody>
          <a:bodyPr/>
          <a:lstStyle/>
          <a:p>
            <a:pPr eaLnBrk="1" hangingPunct="1"/>
            <a:r>
              <a:rPr lang="zh-CN" altLang="en-US"/>
              <a:t>指引</a:t>
            </a:r>
            <a:endParaRPr lang="en-US" altLang="zh-CN"/>
          </a:p>
        </p:txBody>
      </p:sp>
      <p:sp>
        <p:nvSpPr>
          <p:cNvPr id="8195" name="Rectangle 3">
            <a:extLst>
              <a:ext uri="{FF2B5EF4-FFF2-40B4-BE49-F238E27FC236}">
                <a16:creationId xmlns:a16="http://schemas.microsoft.com/office/drawing/2014/main" id="{A441F5C4-CFF2-4DE6-B69E-6ECBD9A124B2}"/>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1800"/>
              <a:t>网络层提供的两种服务</a:t>
            </a:r>
          </a:p>
          <a:p>
            <a:pPr eaLnBrk="1" hangingPunct="1">
              <a:spcBef>
                <a:spcPct val="0"/>
              </a:spcBef>
              <a:buFont typeface="Wingdings" panose="05000000000000000000" pitchFamily="2" charset="2"/>
              <a:buNone/>
            </a:pPr>
            <a:r>
              <a:rPr lang="zh-CN" altLang="en-US" sz="1800"/>
              <a:t>网际协议 </a:t>
            </a:r>
            <a:r>
              <a:rPr lang="en-US" altLang="zh-CN" sz="1800"/>
              <a:t>IP</a:t>
            </a:r>
          </a:p>
          <a:p>
            <a:pPr eaLnBrk="1" hangingPunct="1">
              <a:spcBef>
                <a:spcPct val="0"/>
              </a:spcBef>
              <a:buFont typeface="Wingdings" panose="05000000000000000000" pitchFamily="2" charset="2"/>
              <a:buNone/>
            </a:pPr>
            <a:r>
              <a:rPr lang="zh-CN" altLang="en-US" sz="1800"/>
              <a:t>划分子网和构造超网</a:t>
            </a:r>
          </a:p>
          <a:p>
            <a:pPr lvl="1" eaLnBrk="1" hangingPunct="1">
              <a:spcBef>
                <a:spcPct val="0"/>
              </a:spcBef>
            </a:pPr>
            <a:r>
              <a:rPr lang="zh-CN" altLang="en-US" sz="1800">
                <a:solidFill>
                  <a:srgbClr val="FF3300"/>
                </a:solidFill>
              </a:rPr>
              <a:t>划分子网</a:t>
            </a:r>
          </a:p>
          <a:p>
            <a:pPr lvl="1" eaLnBrk="1" hangingPunct="1">
              <a:spcBef>
                <a:spcPct val="0"/>
              </a:spcBef>
            </a:pPr>
            <a:r>
              <a:rPr lang="zh-CN" altLang="en-US" sz="1800"/>
              <a:t>无分址编址</a:t>
            </a:r>
          </a:p>
          <a:p>
            <a:pPr lvl="1" eaLnBrk="1" hangingPunct="1">
              <a:spcBef>
                <a:spcPct val="0"/>
              </a:spcBef>
            </a:pPr>
            <a:r>
              <a:rPr lang="zh-CN" altLang="en-US" sz="1800"/>
              <a:t>构造超网</a:t>
            </a:r>
          </a:p>
          <a:p>
            <a:pPr eaLnBrk="1" hangingPunct="1">
              <a:buFont typeface="Wingdings" panose="05000000000000000000" pitchFamily="2" charset="2"/>
              <a:buNone/>
            </a:pPr>
            <a:r>
              <a:rPr lang="zh-CN" altLang="en-US" sz="1800"/>
              <a:t>网际控制报文协议 </a:t>
            </a:r>
            <a:r>
              <a:rPr lang="en-US" altLang="zh-CN" sz="1800"/>
              <a:t>ICMP</a:t>
            </a:r>
          </a:p>
          <a:p>
            <a:pPr eaLnBrk="1" hangingPunct="1">
              <a:buFont typeface="Wingdings" panose="05000000000000000000" pitchFamily="2" charset="2"/>
              <a:buNone/>
            </a:pPr>
            <a:r>
              <a:rPr lang="zh-CN" altLang="en-US" sz="1800"/>
              <a:t>因特网的路由选择协议</a:t>
            </a:r>
          </a:p>
          <a:p>
            <a:pPr eaLnBrk="1" hangingPunct="1">
              <a:spcBef>
                <a:spcPct val="0"/>
              </a:spcBef>
              <a:buFont typeface="Wingdings" panose="05000000000000000000" pitchFamily="2" charset="2"/>
              <a:buNone/>
            </a:pPr>
            <a:r>
              <a:rPr lang="en-US" altLang="zh-CN" sz="1800"/>
              <a:t>IP </a:t>
            </a:r>
            <a:r>
              <a:rPr lang="zh-CN" altLang="en-US" sz="1800"/>
              <a:t>多播</a:t>
            </a:r>
          </a:p>
          <a:p>
            <a:pPr eaLnBrk="1" hangingPunct="1">
              <a:buFont typeface="Wingdings" panose="05000000000000000000" pitchFamily="2" charset="2"/>
              <a:buNone/>
            </a:pPr>
            <a:r>
              <a:rPr lang="zh-CN" altLang="en-US" sz="1800"/>
              <a:t>虚拟专用网 </a:t>
            </a:r>
            <a:r>
              <a:rPr lang="en-US" altLang="zh-CN" sz="1800"/>
              <a:t>VPN </a:t>
            </a:r>
            <a:r>
              <a:rPr lang="zh-CN" altLang="en-US" sz="1800"/>
              <a:t>和网络地址转换 </a:t>
            </a:r>
            <a:r>
              <a:rPr lang="en-US" altLang="zh-CN" sz="1800"/>
              <a:t>NAT</a:t>
            </a:r>
          </a:p>
          <a:p>
            <a:pPr eaLnBrk="1" hangingPunct="1">
              <a:spcBef>
                <a:spcPct val="0"/>
              </a:spcBef>
              <a:buFontTx/>
              <a:buNone/>
            </a:pPr>
            <a:endParaRPr lang="en-US" altLang="zh-CN" sz="1800"/>
          </a:p>
          <a:p>
            <a:pPr eaLnBrk="1" hangingPunct="1">
              <a:spcBef>
                <a:spcPct val="0"/>
              </a:spcBef>
              <a:buFontTx/>
              <a:buNone/>
            </a:pPr>
            <a:endParaRPr lang="en-US" altLang="zh-CN"/>
          </a:p>
          <a:p>
            <a:pPr eaLnBrk="1" hangingPunct="1">
              <a:buFont typeface="Wingdings" panose="05000000000000000000" pitchFamily="2" charset="2"/>
              <a:buNone/>
            </a:pPr>
            <a:endParaRPr lang="zh-CN" altLang="en-US"/>
          </a:p>
        </p:txBody>
      </p:sp>
      <p:grpSp>
        <p:nvGrpSpPr>
          <p:cNvPr id="8196" name="Group 4">
            <a:extLst>
              <a:ext uri="{FF2B5EF4-FFF2-40B4-BE49-F238E27FC236}">
                <a16:creationId xmlns:a16="http://schemas.microsoft.com/office/drawing/2014/main" id="{0EBFCDCC-CE26-4071-8632-3F6E2E157305}"/>
              </a:ext>
            </a:extLst>
          </p:cNvPr>
          <p:cNvGrpSpPr>
            <a:grpSpLocks/>
          </p:cNvGrpSpPr>
          <p:nvPr/>
        </p:nvGrpSpPr>
        <p:grpSpPr bwMode="auto">
          <a:xfrm>
            <a:off x="5586413" y="1052513"/>
            <a:ext cx="2514600" cy="3600450"/>
            <a:chOff x="3379" y="1207"/>
            <a:chExt cx="1584" cy="2268"/>
          </a:xfrm>
        </p:grpSpPr>
        <p:sp>
          <p:nvSpPr>
            <p:cNvPr id="4" name="AutoShape 4">
              <a:extLst>
                <a:ext uri="{FF2B5EF4-FFF2-40B4-BE49-F238E27FC236}">
                  <a16:creationId xmlns:a16="http://schemas.microsoft.com/office/drawing/2014/main" id="{279211FE-A404-4D7D-A512-2F2D12B7F890}"/>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400" b="1">
                <a:solidFill>
                  <a:srgbClr val="FF0000"/>
                </a:solidFill>
                <a:effectLst>
                  <a:outerShdw blurRad="38100" dist="38100" dir="2700000" algn="tl">
                    <a:srgbClr val="000000"/>
                  </a:outerShdw>
                </a:effectLst>
              </a:endParaRPr>
            </a:p>
            <a:p>
              <a:pPr algn="ctr" eaLnBrk="1" hangingPunct="1">
                <a:defRPr/>
              </a:pPr>
              <a:endParaRPr kumimoji="1" lang="zh-CN" altLang="en-US" sz="2400" b="1">
                <a:solidFill>
                  <a:srgbClr val="FF0000"/>
                </a:solidFill>
                <a:effectLst>
                  <a:outerShdw blurRad="38100" dist="38100" dir="2700000" algn="tl">
                    <a:srgbClr val="000000"/>
                  </a:outerShdw>
                </a:effectLst>
              </a:endParaRPr>
            </a:p>
            <a:p>
              <a:pPr algn="ctr" eaLnBrk="1" hangingPunct="1">
                <a:defRPr/>
              </a:pPr>
              <a:endParaRPr kumimoji="1" lang="zh-CN" altLang="en-US" sz="2400" b="1">
                <a:solidFill>
                  <a:srgbClr val="FF0000"/>
                </a:solidFill>
                <a:effectLst>
                  <a:outerShdw blurRad="38100" dist="38100" dir="2700000" algn="tl">
                    <a:srgbClr val="000000"/>
                  </a:outerShdw>
                </a:effectLst>
              </a:endParaRPr>
            </a:p>
          </p:txBody>
        </p:sp>
        <p:sp>
          <p:nvSpPr>
            <p:cNvPr id="5" name="Rectangle 6">
              <a:extLst>
                <a:ext uri="{FF2B5EF4-FFF2-40B4-BE49-F238E27FC236}">
                  <a16:creationId xmlns:a16="http://schemas.microsoft.com/office/drawing/2014/main" id="{B91AA60A-8AAE-424F-AB04-DAF7E2A321FF}"/>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dirty="0">
                  <a:solidFill>
                    <a:srgbClr val="FF0000"/>
                  </a:solidFill>
                  <a:effectLst>
                    <a:outerShdw blurRad="38100" dist="38100" dir="2700000" algn="tl">
                      <a:srgbClr val="000000"/>
                    </a:outerShdw>
                  </a:effectLst>
                </a:rPr>
                <a:t>应用层</a:t>
              </a:r>
            </a:p>
          </p:txBody>
        </p:sp>
        <p:sp>
          <p:nvSpPr>
            <p:cNvPr id="7" name="Line 8">
              <a:extLst>
                <a:ext uri="{FF2B5EF4-FFF2-40B4-BE49-F238E27FC236}">
                  <a16:creationId xmlns:a16="http://schemas.microsoft.com/office/drawing/2014/main" id="{39130B65-BA92-4C48-BC66-AE8A0630E688}"/>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8" name="Line 9">
              <a:extLst>
                <a:ext uri="{FF2B5EF4-FFF2-40B4-BE49-F238E27FC236}">
                  <a16:creationId xmlns:a16="http://schemas.microsoft.com/office/drawing/2014/main" id="{C32EF20A-84B8-4BA7-A9C1-EE2B294FACF5}"/>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9" name="Line 10">
              <a:extLst>
                <a:ext uri="{FF2B5EF4-FFF2-40B4-BE49-F238E27FC236}">
                  <a16:creationId xmlns:a16="http://schemas.microsoft.com/office/drawing/2014/main" id="{6D69901D-3EC7-452E-8CC0-CAAEC3967EA4}"/>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0" name="Rectangle 21">
              <a:extLst>
                <a:ext uri="{FF2B5EF4-FFF2-40B4-BE49-F238E27FC236}">
                  <a16:creationId xmlns:a16="http://schemas.microsoft.com/office/drawing/2014/main" id="{10185EB0-E878-4FCF-9AC8-1FF91C9D3B7C}"/>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运输层</a:t>
              </a:r>
            </a:p>
          </p:txBody>
        </p:sp>
        <p:sp>
          <p:nvSpPr>
            <p:cNvPr id="12" name="Line 23">
              <a:extLst>
                <a:ext uri="{FF2B5EF4-FFF2-40B4-BE49-F238E27FC236}">
                  <a16:creationId xmlns:a16="http://schemas.microsoft.com/office/drawing/2014/main" id="{0DFEAA96-82FE-46C9-9D07-334F0AE6420D}"/>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3" name="Line 24">
              <a:extLst>
                <a:ext uri="{FF2B5EF4-FFF2-40B4-BE49-F238E27FC236}">
                  <a16:creationId xmlns:a16="http://schemas.microsoft.com/office/drawing/2014/main" id="{09675722-384A-4F31-A1A4-499B429C96F7}"/>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4" name="Line 25">
              <a:extLst>
                <a:ext uri="{FF2B5EF4-FFF2-40B4-BE49-F238E27FC236}">
                  <a16:creationId xmlns:a16="http://schemas.microsoft.com/office/drawing/2014/main" id="{160B6FE4-1F63-4D4D-A9D6-D2CFC0CE9E68}"/>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5" name="Rectangle 27">
              <a:extLst>
                <a:ext uri="{FF2B5EF4-FFF2-40B4-BE49-F238E27FC236}">
                  <a16:creationId xmlns:a16="http://schemas.microsoft.com/office/drawing/2014/main" id="{F5CAAD25-7256-4193-B960-74C16061803D}"/>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latin typeface="Franklin Gothic Book" pitchFamily="34" charset="0"/>
                </a:rPr>
                <a:t>数据链路层</a:t>
              </a:r>
            </a:p>
          </p:txBody>
        </p:sp>
        <p:sp>
          <p:nvSpPr>
            <p:cNvPr id="16" name="Line 28">
              <a:extLst>
                <a:ext uri="{FF2B5EF4-FFF2-40B4-BE49-F238E27FC236}">
                  <a16:creationId xmlns:a16="http://schemas.microsoft.com/office/drawing/2014/main" id="{0EF9455C-D05D-4C4E-9DB2-95C00961D61C}"/>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7" name="Line 29">
              <a:extLst>
                <a:ext uri="{FF2B5EF4-FFF2-40B4-BE49-F238E27FC236}">
                  <a16:creationId xmlns:a16="http://schemas.microsoft.com/office/drawing/2014/main" id="{B64D8B9D-B816-4344-9B83-DE486177A610}"/>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8" name="Line 30">
              <a:extLst>
                <a:ext uri="{FF2B5EF4-FFF2-40B4-BE49-F238E27FC236}">
                  <a16:creationId xmlns:a16="http://schemas.microsoft.com/office/drawing/2014/main" id="{AA7A2966-A1EA-4644-80CE-DA0E3A704333}"/>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9" name="Line 31">
              <a:extLst>
                <a:ext uri="{FF2B5EF4-FFF2-40B4-BE49-F238E27FC236}">
                  <a16:creationId xmlns:a16="http://schemas.microsoft.com/office/drawing/2014/main" id="{1A4D43F4-88E6-47B5-B77E-5662B45181FC}"/>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0" name="Rectangle 33">
              <a:extLst>
                <a:ext uri="{FF2B5EF4-FFF2-40B4-BE49-F238E27FC236}">
                  <a16:creationId xmlns:a16="http://schemas.microsoft.com/office/drawing/2014/main" id="{1FA0844A-5A47-4441-89C5-3C6EBA9144C3}"/>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3001F9"/>
                  </a:solidFill>
                  <a:effectLst>
                    <a:outerShdw blurRad="38100" dist="38100" dir="2700000" algn="tl">
                      <a:srgbClr val="000000"/>
                    </a:outerShdw>
                  </a:effectLst>
                  <a:latin typeface="Franklin Gothic Book" pitchFamily="34" charset="0"/>
                </a:rPr>
                <a:t>网络层</a:t>
              </a:r>
            </a:p>
          </p:txBody>
        </p:sp>
        <p:sp>
          <p:nvSpPr>
            <p:cNvPr id="23" name="Line 36">
              <a:extLst>
                <a:ext uri="{FF2B5EF4-FFF2-40B4-BE49-F238E27FC236}">
                  <a16:creationId xmlns:a16="http://schemas.microsoft.com/office/drawing/2014/main" id="{722B108A-C386-47B4-81A4-42101FDD2BB9}"/>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4" name="Line 37">
              <a:extLst>
                <a:ext uri="{FF2B5EF4-FFF2-40B4-BE49-F238E27FC236}">
                  <a16:creationId xmlns:a16="http://schemas.microsoft.com/office/drawing/2014/main" id="{02E7B719-2CE2-4774-B325-7D3AF1D1BC66}"/>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5" name="Rectangle 39">
              <a:extLst>
                <a:ext uri="{FF2B5EF4-FFF2-40B4-BE49-F238E27FC236}">
                  <a16:creationId xmlns:a16="http://schemas.microsoft.com/office/drawing/2014/main" id="{409F2A72-28E7-4677-B8E5-C5AAFC62CEA5}"/>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latin typeface="Franklin Gothic Book" pitchFamily="34" charset="0"/>
                </a:rPr>
                <a:t>物理层</a:t>
              </a:r>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38DC01D-5747-4B24-AA05-2495E19C6AD0}"/>
              </a:ext>
            </a:extLst>
          </p:cNvPr>
          <p:cNvSpPr>
            <a:spLocks noGrp="1" noChangeArrowheads="1"/>
          </p:cNvSpPr>
          <p:nvPr>
            <p:ph type="title" idx="4294967295"/>
          </p:nvPr>
        </p:nvSpPr>
        <p:spPr>
          <a:xfrm>
            <a:off x="0" y="115888"/>
            <a:ext cx="8893175" cy="792162"/>
          </a:xfrm>
          <a:solidFill>
            <a:srgbClr val="CCECFF"/>
          </a:solidFill>
          <a:ln>
            <a:solidFill>
              <a:schemeClr val="tx2"/>
            </a:solidFill>
            <a:miter lim="800000"/>
            <a:headEnd/>
            <a:tailEnd/>
          </a:ln>
        </p:spPr>
        <p:txBody>
          <a:bodyPr anchor="b"/>
          <a:lstStyle/>
          <a:p>
            <a:pPr algn="ctr" eaLnBrk="1" hangingPunct="1"/>
            <a:r>
              <a:rPr lang="zh-CN" altLang="en-US" sz="2000">
                <a:solidFill>
                  <a:schemeClr val="tx1"/>
                </a:solidFill>
              </a:rPr>
              <a:t>路由器 </a:t>
            </a:r>
            <a:r>
              <a:rPr lang="en-US" altLang="zh-CN" sz="2000">
                <a:solidFill>
                  <a:schemeClr val="tx1"/>
                </a:solidFill>
              </a:rPr>
              <a:t>R</a:t>
            </a:r>
            <a:r>
              <a:rPr lang="en-US" altLang="zh-CN" sz="2000" baseline="-25000">
                <a:solidFill>
                  <a:schemeClr val="tx1"/>
                </a:solidFill>
              </a:rPr>
              <a:t>1 </a:t>
            </a:r>
            <a:r>
              <a:rPr lang="zh-CN" altLang="en-US" sz="2000">
                <a:solidFill>
                  <a:schemeClr val="tx1"/>
                </a:solidFill>
              </a:rPr>
              <a:t>收到分组后就用路由表中第 </a:t>
            </a:r>
            <a:r>
              <a:rPr lang="en-US" altLang="zh-CN" sz="2000">
                <a:solidFill>
                  <a:schemeClr val="tx1"/>
                </a:solidFill>
              </a:rPr>
              <a:t>1 </a:t>
            </a:r>
            <a:r>
              <a:rPr lang="zh-CN" altLang="en-US" sz="2000">
                <a:solidFill>
                  <a:schemeClr val="tx1"/>
                </a:solidFill>
              </a:rPr>
              <a:t>个项目的</a:t>
            </a:r>
            <a:br>
              <a:rPr lang="zh-CN" altLang="en-US" sz="2000">
                <a:solidFill>
                  <a:schemeClr val="tx1"/>
                </a:solidFill>
              </a:rPr>
            </a:br>
            <a:r>
              <a:rPr lang="zh-CN" altLang="en-US" sz="2000">
                <a:solidFill>
                  <a:schemeClr val="tx1"/>
                </a:solidFill>
              </a:rPr>
              <a:t>子网掩码和 </a:t>
            </a:r>
            <a:r>
              <a:rPr lang="en-US" altLang="zh-CN" sz="2000">
                <a:solidFill>
                  <a:schemeClr val="tx1"/>
                </a:solidFill>
              </a:rPr>
              <a:t>128.30.33.138 </a:t>
            </a:r>
            <a:r>
              <a:rPr lang="zh-CN" altLang="en-US" sz="2000">
                <a:solidFill>
                  <a:schemeClr val="tx1"/>
                </a:solidFill>
              </a:rPr>
              <a:t>逐比特 </a:t>
            </a:r>
            <a:r>
              <a:rPr lang="en-US" altLang="zh-CN" sz="2000">
                <a:solidFill>
                  <a:schemeClr val="tx1"/>
                </a:solidFill>
              </a:rPr>
              <a:t>AND </a:t>
            </a:r>
            <a:r>
              <a:rPr lang="zh-CN" altLang="en-US" sz="2000">
                <a:solidFill>
                  <a:schemeClr val="tx1"/>
                </a:solidFill>
              </a:rPr>
              <a:t>操作</a:t>
            </a:r>
            <a:r>
              <a:rPr lang="zh-CN" altLang="en-US" sz="2000"/>
              <a:t> </a:t>
            </a:r>
          </a:p>
        </p:txBody>
      </p:sp>
      <p:sp>
        <p:nvSpPr>
          <p:cNvPr id="43011" name="Freeform 3">
            <a:extLst>
              <a:ext uri="{FF2B5EF4-FFF2-40B4-BE49-F238E27FC236}">
                <a16:creationId xmlns:a16="http://schemas.microsoft.com/office/drawing/2014/main" id="{23CE5789-82EE-4DC7-B337-318049D5708B}"/>
              </a:ext>
            </a:extLst>
          </p:cNvPr>
          <p:cNvSpPr>
            <a:spLocks/>
          </p:cNvSpPr>
          <p:nvPr/>
        </p:nvSpPr>
        <p:spPr bwMode="auto">
          <a:xfrm>
            <a:off x="2549525" y="2044700"/>
            <a:ext cx="1681163" cy="1819275"/>
          </a:xfrm>
          <a:custGeom>
            <a:avLst/>
            <a:gdLst>
              <a:gd name="T0" fmla="*/ 2147483646 w 1059"/>
              <a:gd name="T1" fmla="*/ 2147483646 h 1146"/>
              <a:gd name="T2" fmla="*/ 2147483646 w 1059"/>
              <a:gd name="T3" fmla="*/ 0 h 1146"/>
              <a:gd name="T4" fmla="*/ 2147483646 w 1059"/>
              <a:gd name="T5" fmla="*/ 2147483646 h 1146"/>
              <a:gd name="T6" fmla="*/ 0 w 1059"/>
              <a:gd name="T7" fmla="*/ 2147483646 h 1146"/>
              <a:gd name="T8" fmla="*/ 0 60000 65536"/>
              <a:gd name="T9" fmla="*/ 0 60000 65536"/>
              <a:gd name="T10" fmla="*/ 0 60000 65536"/>
              <a:gd name="T11" fmla="*/ 0 60000 65536"/>
              <a:gd name="T12" fmla="*/ 0 w 1059"/>
              <a:gd name="T13" fmla="*/ 0 h 1146"/>
              <a:gd name="T14" fmla="*/ 1059 w 1059"/>
              <a:gd name="T15" fmla="*/ 1146 h 1146"/>
            </a:gdLst>
            <a:ahLst/>
            <a:cxnLst>
              <a:cxn ang="T8">
                <a:pos x="T0" y="T1"/>
              </a:cxn>
              <a:cxn ang="T9">
                <a:pos x="T2" y="T3"/>
              </a:cxn>
              <a:cxn ang="T10">
                <a:pos x="T4" y="T5"/>
              </a:cxn>
              <a:cxn ang="T11">
                <a:pos x="T6" y="T7"/>
              </a:cxn>
            </a:cxnLst>
            <a:rect l="T12" t="T13" r="T14" b="T15"/>
            <a:pathLst>
              <a:path w="1059" h="1146">
                <a:moveTo>
                  <a:pt x="5" y="1146"/>
                </a:moveTo>
                <a:lnTo>
                  <a:pt x="1048" y="0"/>
                </a:lnTo>
                <a:lnTo>
                  <a:pt x="1059" y="880"/>
                </a:lnTo>
                <a:lnTo>
                  <a:pt x="0" y="1111"/>
                </a:lnTo>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2" name="Text Box 4">
            <a:extLst>
              <a:ext uri="{FF2B5EF4-FFF2-40B4-BE49-F238E27FC236}">
                <a16:creationId xmlns:a16="http://schemas.microsoft.com/office/drawing/2014/main" id="{64F91878-0357-4806-AC83-EA1F60F0EA78}"/>
              </a:ext>
            </a:extLst>
          </p:cNvPr>
          <p:cNvSpPr txBox="1">
            <a:spLocks noChangeArrowheads="1"/>
          </p:cNvSpPr>
          <p:nvPr/>
        </p:nvSpPr>
        <p:spPr bwMode="auto">
          <a:xfrm>
            <a:off x="1116013" y="30988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a:t>
            </a:r>
          </a:p>
        </p:txBody>
      </p:sp>
      <p:sp>
        <p:nvSpPr>
          <p:cNvPr id="43013" name="Text Box 5">
            <a:extLst>
              <a:ext uri="{FF2B5EF4-FFF2-40B4-BE49-F238E27FC236}">
                <a16:creationId xmlns:a16="http://schemas.microsoft.com/office/drawing/2014/main" id="{03683E78-6E14-4318-AB30-B5163B45DB9F}"/>
              </a:ext>
            </a:extLst>
          </p:cNvPr>
          <p:cNvSpPr txBox="1">
            <a:spLocks noChangeArrowheads="1"/>
          </p:cNvSpPr>
          <p:nvPr/>
        </p:nvSpPr>
        <p:spPr bwMode="auto">
          <a:xfrm>
            <a:off x="2549525" y="3127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graphicFrame>
        <p:nvGraphicFramePr>
          <p:cNvPr id="517126" name="Group 6">
            <a:extLst>
              <a:ext uri="{FF2B5EF4-FFF2-40B4-BE49-F238E27FC236}">
                <a16:creationId xmlns:a16="http://schemas.microsoft.com/office/drawing/2014/main" id="{B214BD4F-E908-4F88-881E-01963E2BA981}"/>
              </a:ext>
            </a:extLst>
          </p:cNvPr>
          <p:cNvGraphicFramePr>
            <a:graphicFrameLocks noGrp="1"/>
          </p:cNvGraphicFramePr>
          <p:nvPr>
            <p:extLst>
              <p:ext uri="{D42A27DB-BD31-4B8C-83A1-F6EECF244321}">
                <p14:modId xmlns:p14="http://schemas.microsoft.com/office/powerpoint/2010/main" val="3711029085"/>
              </p:ext>
            </p:extLst>
          </p:nvPr>
        </p:nvGraphicFramePr>
        <p:xfrm>
          <a:off x="4230688" y="2052638"/>
          <a:ext cx="4645025" cy="1293812"/>
        </p:xfrm>
        <a:graphic>
          <a:graphicData uri="http://schemas.openxmlformats.org/drawingml/2006/table">
            <a:tbl>
              <a:tblPr/>
              <a:tblGrid>
                <a:gridCol w="1668462">
                  <a:extLst>
                    <a:ext uri="{9D8B030D-6E8A-4147-A177-3AD203B41FA5}">
                      <a16:colId xmlns:a16="http://schemas.microsoft.com/office/drawing/2014/main" val="20000"/>
                    </a:ext>
                  </a:extLst>
                </a:gridCol>
                <a:gridCol w="1998663">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tblGrid>
              <a:tr h="255996">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dirty="0">
                          <a:ln>
                            <a:noFill/>
                          </a:ln>
                          <a:solidFill>
                            <a:schemeClr val="tx1"/>
                          </a:solidFill>
                          <a:effectLst/>
                          <a:latin typeface="Arial" pitchFamily="34" charset="0"/>
                          <a:ea typeface="黑体" pitchFamily="2" charset="-122"/>
                        </a:rPr>
                        <a:t>目的网络地址</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子网掩码</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下一跳</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037816">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128.30.33.0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128.30.33.128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128.30.36.0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255.255.255.0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黑体" pitchFamily="2" charset="-122"/>
                        </a:rPr>
                        <a:t>接口 </a:t>
                      </a:r>
                      <a:r>
                        <a:rPr kumimoji="0" lang="en-US" altLang="zh-CN" sz="1800" b="0" i="0" u="none" strike="noStrike" cap="none" normalizeH="0" baseline="0" dirty="0">
                          <a:ln>
                            <a:noFill/>
                          </a:ln>
                          <a:solidFill>
                            <a:schemeClr val="tx1"/>
                          </a:solidFill>
                          <a:effectLst/>
                          <a:latin typeface="Arial" pitchFamily="34" charset="0"/>
                          <a:ea typeface="黑体" pitchFamily="2" charset="-122"/>
                        </a:rPr>
                        <a:t>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黑体" pitchFamily="2" charset="-122"/>
                        </a:rPr>
                        <a:t>接口 </a:t>
                      </a:r>
                      <a:r>
                        <a:rPr kumimoji="0" lang="en-US" altLang="zh-CN" sz="1800" b="0" i="0" u="none" strike="noStrike" cap="none" normalizeH="0" baseline="0" dirty="0">
                          <a:ln>
                            <a:noFill/>
                          </a:ln>
                          <a:solidFill>
                            <a:schemeClr val="tx1"/>
                          </a:solidFill>
                          <a:effectLst/>
                          <a:latin typeface="Arial" pitchFamily="34" charset="0"/>
                          <a:ea typeface="黑体" pitchFamily="2"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R</a:t>
                      </a:r>
                      <a:r>
                        <a:rPr kumimoji="0" lang="en-US" altLang="zh-CN" sz="1800" b="0" i="0" u="none" strike="noStrike" cap="none" normalizeH="0" baseline="-25000" dirty="0">
                          <a:ln>
                            <a:noFill/>
                          </a:ln>
                          <a:solidFill>
                            <a:schemeClr val="tx1"/>
                          </a:solidFill>
                          <a:effectLst/>
                          <a:latin typeface="Arial" pitchFamily="34" charset="0"/>
                          <a:ea typeface="黑体" pitchFamily="2" charset="-122"/>
                        </a:rPr>
                        <a:t>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43028" name="Text Box 20">
            <a:extLst>
              <a:ext uri="{FF2B5EF4-FFF2-40B4-BE49-F238E27FC236}">
                <a16:creationId xmlns:a16="http://schemas.microsoft.com/office/drawing/2014/main" id="{21C2DE86-2DF7-44D7-8374-2F0BCD0C35D9}"/>
              </a:ext>
            </a:extLst>
          </p:cNvPr>
          <p:cNvSpPr txBox="1">
            <a:spLocks noChangeArrowheads="1"/>
          </p:cNvSpPr>
          <p:nvPr/>
        </p:nvSpPr>
        <p:spPr bwMode="auto">
          <a:xfrm>
            <a:off x="4594225" y="1663700"/>
            <a:ext cx="4086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R</a:t>
            </a:r>
            <a:r>
              <a:rPr kumimoji="1" lang="en-US" altLang="zh-CN" sz="2000" b="0" baseline="-25000">
                <a:solidFill>
                  <a:srgbClr val="333399"/>
                </a:solidFill>
                <a:latin typeface="Arial" panose="020B0604020202020204" pitchFamily="34" charset="0"/>
              </a:rPr>
              <a:t>1</a:t>
            </a: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的路由表（未给出默认路由器）</a:t>
            </a:r>
            <a:endParaRPr kumimoji="1" lang="zh-CN" altLang="en-US" sz="2000" b="0" baseline="-25000">
              <a:solidFill>
                <a:srgbClr val="333399"/>
              </a:solidFill>
              <a:latin typeface="Arial" panose="020B0604020202020204" pitchFamily="34" charset="0"/>
            </a:endParaRPr>
          </a:p>
        </p:txBody>
      </p:sp>
      <p:sp>
        <p:nvSpPr>
          <p:cNvPr id="43029" name="Line 21">
            <a:extLst>
              <a:ext uri="{FF2B5EF4-FFF2-40B4-BE49-F238E27FC236}">
                <a16:creationId xmlns:a16="http://schemas.microsoft.com/office/drawing/2014/main" id="{E4F2CFF6-3D6B-4AEE-BE34-2446AE457058}"/>
              </a:ext>
            </a:extLst>
          </p:cNvPr>
          <p:cNvSpPr>
            <a:spLocks noChangeShapeType="1"/>
          </p:cNvSpPr>
          <p:nvPr/>
        </p:nvSpPr>
        <p:spPr bwMode="auto">
          <a:xfrm>
            <a:off x="2522538" y="3105150"/>
            <a:ext cx="1587"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22">
            <a:extLst>
              <a:ext uri="{FF2B5EF4-FFF2-40B4-BE49-F238E27FC236}">
                <a16:creationId xmlns:a16="http://schemas.microsoft.com/office/drawing/2014/main" id="{3BBEEECA-A0FD-464F-A9F8-27C6E161D20B}"/>
              </a:ext>
            </a:extLst>
          </p:cNvPr>
          <p:cNvSpPr>
            <a:spLocks noChangeShapeType="1"/>
          </p:cNvSpPr>
          <p:nvPr/>
        </p:nvSpPr>
        <p:spPr bwMode="auto">
          <a:xfrm>
            <a:off x="314325" y="3087688"/>
            <a:ext cx="1588"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Line 23">
            <a:extLst>
              <a:ext uri="{FF2B5EF4-FFF2-40B4-BE49-F238E27FC236}">
                <a16:creationId xmlns:a16="http://schemas.microsoft.com/office/drawing/2014/main" id="{56F44EBC-88C2-46D5-93AF-5D883A3377D3}"/>
              </a:ext>
            </a:extLst>
          </p:cNvPr>
          <p:cNvSpPr>
            <a:spLocks noChangeShapeType="1"/>
          </p:cNvSpPr>
          <p:nvPr/>
        </p:nvSpPr>
        <p:spPr bwMode="auto">
          <a:xfrm>
            <a:off x="34925" y="3105150"/>
            <a:ext cx="38163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24">
            <a:extLst>
              <a:ext uri="{FF2B5EF4-FFF2-40B4-BE49-F238E27FC236}">
                <a16:creationId xmlns:a16="http://schemas.microsoft.com/office/drawing/2014/main" id="{419DC0BE-ACE8-40D1-BBF1-39AC936FB18C}"/>
              </a:ext>
            </a:extLst>
          </p:cNvPr>
          <p:cNvSpPr>
            <a:spLocks noChangeShapeType="1"/>
          </p:cNvSpPr>
          <p:nvPr/>
        </p:nvSpPr>
        <p:spPr bwMode="auto">
          <a:xfrm>
            <a:off x="481013" y="2535238"/>
            <a:ext cx="1587"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3033" name="Picture 25">
            <a:extLst>
              <a:ext uri="{FF2B5EF4-FFF2-40B4-BE49-F238E27FC236}">
                <a16:creationId xmlns:a16="http://schemas.microsoft.com/office/drawing/2014/main" id="{11C467BD-9D15-4045-AF5A-D3616DF67B7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2276475"/>
            <a:ext cx="39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4" name="Text Box 26">
            <a:extLst>
              <a:ext uri="{FF2B5EF4-FFF2-40B4-BE49-F238E27FC236}">
                <a16:creationId xmlns:a16="http://schemas.microsoft.com/office/drawing/2014/main" id="{EBCCEB3D-9134-4411-B026-760B1AB65E0E}"/>
              </a:ext>
            </a:extLst>
          </p:cNvPr>
          <p:cNvSpPr txBox="1">
            <a:spLocks noChangeArrowheads="1"/>
          </p:cNvSpPr>
          <p:nvPr/>
        </p:nvSpPr>
        <p:spPr bwMode="auto">
          <a:xfrm>
            <a:off x="-36513" y="1922463"/>
            <a:ext cx="15176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a:t>
            </a:r>
          </a:p>
        </p:txBody>
      </p:sp>
      <p:sp>
        <p:nvSpPr>
          <p:cNvPr id="43035" name="Text Box 27">
            <a:extLst>
              <a:ext uri="{FF2B5EF4-FFF2-40B4-BE49-F238E27FC236}">
                <a16:creationId xmlns:a16="http://schemas.microsoft.com/office/drawing/2014/main" id="{2788871A-17BF-47B7-B252-4A176274A0A0}"/>
              </a:ext>
            </a:extLst>
          </p:cNvPr>
          <p:cNvSpPr txBox="1">
            <a:spLocks noChangeArrowheads="1"/>
          </p:cNvSpPr>
          <p:nvPr/>
        </p:nvSpPr>
        <p:spPr bwMode="auto">
          <a:xfrm>
            <a:off x="-36513" y="22891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1</a:t>
            </a:r>
          </a:p>
        </p:txBody>
      </p:sp>
      <p:sp>
        <p:nvSpPr>
          <p:cNvPr id="43036" name="Text Box 28">
            <a:extLst>
              <a:ext uri="{FF2B5EF4-FFF2-40B4-BE49-F238E27FC236}">
                <a16:creationId xmlns:a16="http://schemas.microsoft.com/office/drawing/2014/main" id="{8D235A2E-5542-4926-874B-1FFCEA39901A}"/>
              </a:ext>
            </a:extLst>
          </p:cNvPr>
          <p:cNvSpPr txBox="1">
            <a:spLocks noChangeArrowheads="1"/>
          </p:cNvSpPr>
          <p:nvPr/>
        </p:nvSpPr>
        <p:spPr bwMode="auto">
          <a:xfrm>
            <a:off x="250825" y="2189163"/>
            <a:ext cx="34940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1800" b="0">
                <a:solidFill>
                  <a:srgbClr val="333399"/>
                </a:solidFill>
                <a:latin typeface="Arial" panose="020B0604020202020204" pitchFamily="34" charset="0"/>
              </a:rPr>
              <a:t>子网</a:t>
            </a:r>
            <a:r>
              <a:rPr kumimoji="1" lang="en-US" altLang="zh-CN" sz="1800" b="0">
                <a:solidFill>
                  <a:srgbClr val="333399"/>
                </a:solidFill>
                <a:latin typeface="Arial" panose="020B0604020202020204" pitchFamily="34" charset="0"/>
              </a:rPr>
              <a:t>1</a:t>
            </a:r>
            <a:r>
              <a:rPr kumimoji="1" lang="zh-CN" altLang="en-US" sz="1800" b="0">
                <a:solidFill>
                  <a:srgbClr val="333399"/>
                </a:solidFill>
                <a:latin typeface="Arial" panose="020B0604020202020204" pitchFamily="34" charset="0"/>
              </a:rPr>
              <a:t>：</a:t>
            </a:r>
          </a:p>
          <a:p>
            <a:pPr algn="ctr" eaLnBrk="1" hangingPunct="1">
              <a:spcBef>
                <a:spcPct val="0"/>
              </a:spcBef>
              <a:buClrTx/>
              <a:buFontTx/>
              <a:buNone/>
            </a:pPr>
            <a:r>
              <a:rPr kumimoji="1" lang="zh-CN" altLang="en-US" sz="1800" b="0">
                <a:solidFill>
                  <a:srgbClr val="333399"/>
                </a:solidFill>
                <a:latin typeface="Arial" panose="020B0604020202020204" pitchFamily="34" charset="0"/>
              </a:rPr>
              <a:t>    网络地址 </a:t>
            </a:r>
            <a:r>
              <a:rPr kumimoji="1" lang="en-US" altLang="zh-CN" sz="1800" b="0">
                <a:solidFill>
                  <a:srgbClr val="333399"/>
                </a:solidFill>
                <a:latin typeface="Arial" panose="020B0604020202020204" pitchFamily="34" charset="0"/>
              </a:rPr>
              <a:t>128.30.33.0</a:t>
            </a:r>
          </a:p>
          <a:p>
            <a:pPr algn="ctr" eaLnBrk="1" hangingPunct="1">
              <a:spcBef>
                <a:spcPct val="0"/>
              </a:spcBef>
              <a:buClrTx/>
              <a:buFontTx/>
              <a:buNone/>
            </a:pPr>
            <a:r>
              <a:rPr kumimoji="1" lang="en-US" altLang="zh-CN" sz="1800" b="0">
                <a:solidFill>
                  <a:srgbClr val="333399"/>
                </a:solidFill>
                <a:latin typeface="Arial" panose="020B0604020202020204" pitchFamily="34" charset="0"/>
              </a:rPr>
              <a:t>     </a:t>
            </a:r>
            <a:r>
              <a:rPr kumimoji="1" lang="zh-CN" altLang="en-US" sz="1800" b="0">
                <a:solidFill>
                  <a:srgbClr val="333399"/>
                </a:solidFill>
                <a:latin typeface="Arial" panose="020B0604020202020204" pitchFamily="34" charset="0"/>
              </a:rPr>
              <a:t>子网掩码 </a:t>
            </a:r>
            <a:r>
              <a:rPr kumimoji="1" lang="en-US" altLang="zh-CN" sz="1800" b="0">
                <a:solidFill>
                  <a:srgbClr val="333399"/>
                </a:solidFill>
                <a:latin typeface="Arial" panose="020B0604020202020204" pitchFamily="34" charset="0"/>
              </a:rPr>
              <a:t>255.255.255.128</a:t>
            </a:r>
          </a:p>
        </p:txBody>
      </p:sp>
      <p:sp>
        <p:nvSpPr>
          <p:cNvPr id="43037" name="Line 29">
            <a:extLst>
              <a:ext uri="{FF2B5EF4-FFF2-40B4-BE49-F238E27FC236}">
                <a16:creationId xmlns:a16="http://schemas.microsoft.com/office/drawing/2014/main" id="{ED458DB5-C5D4-454E-BF25-B7EAE65B2A94}"/>
              </a:ext>
            </a:extLst>
          </p:cNvPr>
          <p:cNvSpPr>
            <a:spLocks noChangeShapeType="1"/>
          </p:cNvSpPr>
          <p:nvPr/>
        </p:nvSpPr>
        <p:spPr bwMode="auto">
          <a:xfrm>
            <a:off x="1628775" y="5011738"/>
            <a:ext cx="1588" cy="7032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Line 30">
            <a:extLst>
              <a:ext uri="{FF2B5EF4-FFF2-40B4-BE49-F238E27FC236}">
                <a16:creationId xmlns:a16="http://schemas.microsoft.com/office/drawing/2014/main" id="{3393D2DB-D058-4EE5-A4A7-F50F84BFC212}"/>
              </a:ext>
            </a:extLst>
          </p:cNvPr>
          <p:cNvSpPr>
            <a:spLocks noChangeShapeType="1"/>
          </p:cNvSpPr>
          <p:nvPr/>
        </p:nvSpPr>
        <p:spPr bwMode="auto">
          <a:xfrm>
            <a:off x="6156325" y="4400550"/>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Line 31">
            <a:extLst>
              <a:ext uri="{FF2B5EF4-FFF2-40B4-BE49-F238E27FC236}">
                <a16:creationId xmlns:a16="http://schemas.microsoft.com/office/drawing/2014/main" id="{E6EDEB2F-FEE6-4D36-9584-6192E12E4E75}"/>
              </a:ext>
            </a:extLst>
          </p:cNvPr>
          <p:cNvSpPr>
            <a:spLocks noChangeShapeType="1"/>
          </p:cNvSpPr>
          <p:nvPr/>
        </p:nvSpPr>
        <p:spPr bwMode="auto">
          <a:xfrm>
            <a:off x="833438" y="5708650"/>
            <a:ext cx="1587"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32">
            <a:extLst>
              <a:ext uri="{FF2B5EF4-FFF2-40B4-BE49-F238E27FC236}">
                <a16:creationId xmlns:a16="http://schemas.microsoft.com/office/drawing/2014/main" id="{A6B243E1-CB78-477A-BDDF-F2B917C202B0}"/>
              </a:ext>
            </a:extLst>
          </p:cNvPr>
          <p:cNvSpPr>
            <a:spLocks noChangeShapeType="1"/>
          </p:cNvSpPr>
          <p:nvPr/>
        </p:nvSpPr>
        <p:spPr bwMode="auto">
          <a:xfrm>
            <a:off x="1628775" y="4400550"/>
            <a:ext cx="1588"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33">
            <a:extLst>
              <a:ext uri="{FF2B5EF4-FFF2-40B4-BE49-F238E27FC236}">
                <a16:creationId xmlns:a16="http://schemas.microsoft.com/office/drawing/2014/main" id="{E60E7DE7-26A5-42CD-AF6D-F256279D54E3}"/>
              </a:ext>
            </a:extLst>
          </p:cNvPr>
          <p:cNvSpPr>
            <a:spLocks noChangeShapeType="1"/>
          </p:cNvSpPr>
          <p:nvPr/>
        </p:nvSpPr>
        <p:spPr bwMode="auto">
          <a:xfrm>
            <a:off x="2528888" y="3676650"/>
            <a:ext cx="1587"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3042" name="Picture 34">
            <a:extLst>
              <a:ext uri="{FF2B5EF4-FFF2-40B4-BE49-F238E27FC236}">
                <a16:creationId xmlns:a16="http://schemas.microsoft.com/office/drawing/2014/main" id="{1D7CA4FD-F39F-4A09-AFB4-BF3D74FA11D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3" y="6018213"/>
            <a:ext cx="3984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3" name="Picture 35">
            <a:extLst>
              <a:ext uri="{FF2B5EF4-FFF2-40B4-BE49-F238E27FC236}">
                <a16:creationId xmlns:a16="http://schemas.microsoft.com/office/drawing/2014/main" id="{2F907A7F-C8A4-418E-93C3-1C09ADE6313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3413125"/>
            <a:ext cx="3984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44" name="Group 36">
            <a:extLst>
              <a:ext uri="{FF2B5EF4-FFF2-40B4-BE49-F238E27FC236}">
                <a16:creationId xmlns:a16="http://schemas.microsoft.com/office/drawing/2014/main" id="{D1BEFA6E-5703-405F-BE48-BB68AFBD8ADD}"/>
              </a:ext>
            </a:extLst>
          </p:cNvPr>
          <p:cNvGrpSpPr>
            <a:grpSpLocks/>
          </p:cNvGrpSpPr>
          <p:nvPr/>
        </p:nvGrpSpPr>
        <p:grpSpPr bwMode="auto">
          <a:xfrm>
            <a:off x="2268538" y="3459163"/>
            <a:ext cx="612775" cy="460375"/>
            <a:chOff x="864" y="1824"/>
            <a:chExt cx="432" cy="288"/>
          </a:xfrm>
        </p:grpSpPr>
        <p:pic>
          <p:nvPicPr>
            <p:cNvPr id="43081" name="Picture 37">
              <a:extLst>
                <a:ext uri="{FF2B5EF4-FFF2-40B4-BE49-F238E27FC236}">
                  <a16:creationId xmlns:a16="http://schemas.microsoft.com/office/drawing/2014/main" id="{B8609818-884C-463F-A956-C0EEF7CBCE0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3082" name="Picture 38">
              <a:extLst>
                <a:ext uri="{FF2B5EF4-FFF2-40B4-BE49-F238E27FC236}">
                  <a16:creationId xmlns:a16="http://schemas.microsoft.com/office/drawing/2014/main" id="{E71A1F18-3A9B-4AD7-BD9B-84284FE66EF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43045" name="Picture 39">
            <a:extLst>
              <a:ext uri="{FF2B5EF4-FFF2-40B4-BE49-F238E27FC236}">
                <a16:creationId xmlns:a16="http://schemas.microsoft.com/office/drawing/2014/main" id="{4A95CC19-C674-4FAC-9E1E-E83770E57BB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225" y="4779963"/>
            <a:ext cx="39846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6" name="Line 40">
            <a:extLst>
              <a:ext uri="{FF2B5EF4-FFF2-40B4-BE49-F238E27FC236}">
                <a16:creationId xmlns:a16="http://schemas.microsoft.com/office/drawing/2014/main" id="{977A7FE1-8363-4DB9-8D14-DEC97941A428}"/>
              </a:ext>
            </a:extLst>
          </p:cNvPr>
          <p:cNvSpPr>
            <a:spLocks noChangeShapeType="1"/>
          </p:cNvSpPr>
          <p:nvPr/>
        </p:nvSpPr>
        <p:spPr bwMode="auto">
          <a:xfrm>
            <a:off x="935038" y="4379913"/>
            <a:ext cx="6948487"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7" name="Line 41">
            <a:extLst>
              <a:ext uri="{FF2B5EF4-FFF2-40B4-BE49-F238E27FC236}">
                <a16:creationId xmlns:a16="http://schemas.microsoft.com/office/drawing/2014/main" id="{5E6AABD2-577B-4723-942D-3D18533C8A6A}"/>
              </a:ext>
            </a:extLst>
          </p:cNvPr>
          <p:cNvSpPr>
            <a:spLocks noChangeShapeType="1"/>
          </p:cNvSpPr>
          <p:nvPr/>
        </p:nvSpPr>
        <p:spPr bwMode="auto">
          <a:xfrm>
            <a:off x="520700" y="5729288"/>
            <a:ext cx="7835900"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8" name="Text Box 42">
            <a:extLst>
              <a:ext uri="{FF2B5EF4-FFF2-40B4-BE49-F238E27FC236}">
                <a16:creationId xmlns:a16="http://schemas.microsoft.com/office/drawing/2014/main" id="{1510E725-1BC6-4272-B5C6-261516DAD875}"/>
              </a:ext>
            </a:extLst>
          </p:cNvPr>
          <p:cNvSpPr txBox="1">
            <a:spLocks noChangeArrowheads="1"/>
          </p:cNvSpPr>
          <p:nvPr/>
        </p:nvSpPr>
        <p:spPr bwMode="auto">
          <a:xfrm>
            <a:off x="839788" y="3890963"/>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128.30.33.130</a:t>
            </a:r>
          </a:p>
        </p:txBody>
      </p:sp>
      <p:sp>
        <p:nvSpPr>
          <p:cNvPr id="43049" name="Text Box 43">
            <a:extLst>
              <a:ext uri="{FF2B5EF4-FFF2-40B4-BE49-F238E27FC236}">
                <a16:creationId xmlns:a16="http://schemas.microsoft.com/office/drawing/2014/main" id="{FC12C90C-BB21-4CDA-916E-2453C56E1D4B}"/>
              </a:ext>
            </a:extLst>
          </p:cNvPr>
          <p:cNvSpPr txBox="1">
            <a:spLocks noChangeArrowheads="1"/>
          </p:cNvSpPr>
          <p:nvPr/>
        </p:nvSpPr>
        <p:spPr bwMode="auto">
          <a:xfrm>
            <a:off x="2914650" y="353695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1</a:t>
            </a:r>
          </a:p>
        </p:txBody>
      </p:sp>
      <p:sp>
        <p:nvSpPr>
          <p:cNvPr id="43050" name="Text Box 44">
            <a:extLst>
              <a:ext uri="{FF2B5EF4-FFF2-40B4-BE49-F238E27FC236}">
                <a16:creationId xmlns:a16="http://schemas.microsoft.com/office/drawing/2014/main" id="{DD16468F-FDCA-41BA-846B-0CD3DFFA2669}"/>
              </a:ext>
            </a:extLst>
          </p:cNvPr>
          <p:cNvSpPr txBox="1">
            <a:spLocks noChangeArrowheads="1"/>
          </p:cNvSpPr>
          <p:nvPr/>
        </p:nvSpPr>
        <p:spPr bwMode="auto">
          <a:xfrm>
            <a:off x="2533650" y="3897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43051" name="Line 45">
            <a:extLst>
              <a:ext uri="{FF2B5EF4-FFF2-40B4-BE49-F238E27FC236}">
                <a16:creationId xmlns:a16="http://schemas.microsoft.com/office/drawing/2014/main" id="{254FF7D9-AE13-44F8-AA24-7EF1DF53D404}"/>
              </a:ext>
            </a:extLst>
          </p:cNvPr>
          <p:cNvSpPr>
            <a:spLocks noChangeShapeType="1"/>
          </p:cNvSpPr>
          <p:nvPr/>
        </p:nvSpPr>
        <p:spPr bwMode="auto">
          <a:xfrm>
            <a:off x="4019550" y="4400550"/>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3052" name="Group 46">
            <a:extLst>
              <a:ext uri="{FF2B5EF4-FFF2-40B4-BE49-F238E27FC236}">
                <a16:creationId xmlns:a16="http://schemas.microsoft.com/office/drawing/2014/main" id="{0134AF46-92DD-4CC4-B1CD-B99B038CE218}"/>
              </a:ext>
            </a:extLst>
          </p:cNvPr>
          <p:cNvGrpSpPr>
            <a:grpSpLocks/>
          </p:cNvGrpSpPr>
          <p:nvPr/>
        </p:nvGrpSpPr>
        <p:grpSpPr bwMode="auto">
          <a:xfrm>
            <a:off x="1368425" y="4843463"/>
            <a:ext cx="612775" cy="460375"/>
            <a:chOff x="864" y="1824"/>
            <a:chExt cx="432" cy="288"/>
          </a:xfrm>
        </p:grpSpPr>
        <p:pic>
          <p:nvPicPr>
            <p:cNvPr id="43079" name="Picture 47">
              <a:extLst>
                <a:ext uri="{FF2B5EF4-FFF2-40B4-BE49-F238E27FC236}">
                  <a16:creationId xmlns:a16="http://schemas.microsoft.com/office/drawing/2014/main" id="{00ABFC06-873C-499E-84C7-F0BE74E2834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3080" name="Picture 48">
              <a:extLst>
                <a:ext uri="{FF2B5EF4-FFF2-40B4-BE49-F238E27FC236}">
                  <a16:creationId xmlns:a16="http://schemas.microsoft.com/office/drawing/2014/main" id="{59517C6C-7B65-4BDD-A2E2-108BB5A401B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43053" name="Text Box 49">
            <a:extLst>
              <a:ext uri="{FF2B5EF4-FFF2-40B4-BE49-F238E27FC236}">
                <a16:creationId xmlns:a16="http://schemas.microsoft.com/office/drawing/2014/main" id="{16385291-FE00-4BAF-8253-D705B4ED60C8}"/>
              </a:ext>
            </a:extLst>
          </p:cNvPr>
          <p:cNvSpPr txBox="1">
            <a:spLocks noChangeArrowheads="1"/>
          </p:cNvSpPr>
          <p:nvPr/>
        </p:nvSpPr>
        <p:spPr bwMode="auto">
          <a:xfrm>
            <a:off x="971550" y="482600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2</a:t>
            </a:r>
          </a:p>
        </p:txBody>
      </p:sp>
      <p:sp>
        <p:nvSpPr>
          <p:cNvPr id="43054" name="Line 50">
            <a:extLst>
              <a:ext uri="{FF2B5EF4-FFF2-40B4-BE49-F238E27FC236}">
                <a16:creationId xmlns:a16="http://schemas.microsoft.com/office/drawing/2014/main" id="{3380C6D3-7BE0-4876-AF28-E9BB64216AE9}"/>
              </a:ext>
            </a:extLst>
          </p:cNvPr>
          <p:cNvSpPr>
            <a:spLocks noChangeShapeType="1"/>
          </p:cNvSpPr>
          <p:nvPr/>
        </p:nvSpPr>
        <p:spPr bwMode="auto">
          <a:xfrm>
            <a:off x="2217738" y="5707063"/>
            <a:ext cx="1587"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3055" name="Picture 51">
            <a:extLst>
              <a:ext uri="{FF2B5EF4-FFF2-40B4-BE49-F238E27FC236}">
                <a16:creationId xmlns:a16="http://schemas.microsoft.com/office/drawing/2014/main" id="{C4573145-63BC-486F-A5FE-3E629F5F0C4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25" y="4784725"/>
            <a:ext cx="3984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6" name="Text Box 52">
            <a:extLst>
              <a:ext uri="{FF2B5EF4-FFF2-40B4-BE49-F238E27FC236}">
                <a16:creationId xmlns:a16="http://schemas.microsoft.com/office/drawing/2014/main" id="{CCFC74A6-0AA6-4000-97C6-21B61548DB9B}"/>
              </a:ext>
            </a:extLst>
          </p:cNvPr>
          <p:cNvSpPr txBox="1">
            <a:spLocks noChangeArrowheads="1"/>
          </p:cNvSpPr>
          <p:nvPr/>
        </p:nvSpPr>
        <p:spPr bwMode="auto">
          <a:xfrm>
            <a:off x="3951288" y="3681413"/>
            <a:ext cx="4581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2</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128.30.33.128</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255.255.255.128</a:t>
            </a:r>
            <a:endParaRPr kumimoji="1" lang="en-US" altLang="zh-CN" sz="2000" b="0" baseline="-25000">
              <a:solidFill>
                <a:srgbClr val="333399"/>
              </a:solidFill>
              <a:latin typeface="Arial" panose="020B0604020202020204" pitchFamily="34" charset="0"/>
            </a:endParaRPr>
          </a:p>
        </p:txBody>
      </p:sp>
      <p:sp>
        <p:nvSpPr>
          <p:cNvPr id="43057" name="Text Box 53">
            <a:extLst>
              <a:ext uri="{FF2B5EF4-FFF2-40B4-BE49-F238E27FC236}">
                <a16:creationId xmlns:a16="http://schemas.microsoft.com/office/drawing/2014/main" id="{D378AC96-1EAE-4C04-ACA9-FF8F613300CB}"/>
              </a:ext>
            </a:extLst>
          </p:cNvPr>
          <p:cNvSpPr txBox="1">
            <a:spLocks noChangeArrowheads="1"/>
          </p:cNvSpPr>
          <p:nvPr/>
        </p:nvSpPr>
        <p:spPr bwMode="auto">
          <a:xfrm>
            <a:off x="3490913" y="479742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2</a:t>
            </a:r>
          </a:p>
        </p:txBody>
      </p:sp>
      <p:sp>
        <p:nvSpPr>
          <p:cNvPr id="43058" name="Text Box 54">
            <a:extLst>
              <a:ext uri="{FF2B5EF4-FFF2-40B4-BE49-F238E27FC236}">
                <a16:creationId xmlns:a16="http://schemas.microsoft.com/office/drawing/2014/main" id="{F2328DAF-D920-45A6-B000-CFE3275DAFEC}"/>
              </a:ext>
            </a:extLst>
          </p:cNvPr>
          <p:cNvSpPr txBox="1">
            <a:spLocks noChangeArrowheads="1"/>
          </p:cNvSpPr>
          <p:nvPr/>
        </p:nvSpPr>
        <p:spPr bwMode="auto">
          <a:xfrm>
            <a:off x="4140200" y="4760913"/>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128.30.33.138</a:t>
            </a:r>
          </a:p>
        </p:txBody>
      </p:sp>
      <p:sp>
        <p:nvSpPr>
          <p:cNvPr id="43059" name="Text Box 55">
            <a:extLst>
              <a:ext uri="{FF2B5EF4-FFF2-40B4-BE49-F238E27FC236}">
                <a16:creationId xmlns:a16="http://schemas.microsoft.com/office/drawing/2014/main" id="{10DF64B1-8FE1-46E2-A08B-A133EA351528}"/>
              </a:ext>
            </a:extLst>
          </p:cNvPr>
          <p:cNvSpPr txBox="1">
            <a:spLocks noChangeArrowheads="1"/>
          </p:cNvSpPr>
          <p:nvPr/>
        </p:nvSpPr>
        <p:spPr bwMode="auto">
          <a:xfrm>
            <a:off x="1308100" y="4538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sp>
        <p:nvSpPr>
          <p:cNvPr id="43060" name="Text Box 56">
            <a:extLst>
              <a:ext uri="{FF2B5EF4-FFF2-40B4-BE49-F238E27FC236}">
                <a16:creationId xmlns:a16="http://schemas.microsoft.com/office/drawing/2014/main" id="{8DFE738E-9361-4DFF-99C1-4F952A34DFED}"/>
              </a:ext>
            </a:extLst>
          </p:cNvPr>
          <p:cNvSpPr txBox="1">
            <a:spLocks noChangeArrowheads="1"/>
          </p:cNvSpPr>
          <p:nvPr/>
        </p:nvSpPr>
        <p:spPr bwMode="auto">
          <a:xfrm>
            <a:off x="1308100" y="5259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43061" name="Text Box 57">
            <a:extLst>
              <a:ext uri="{FF2B5EF4-FFF2-40B4-BE49-F238E27FC236}">
                <a16:creationId xmlns:a16="http://schemas.microsoft.com/office/drawing/2014/main" id="{690B074E-46E3-4D52-B635-3ADC313B4CA6}"/>
              </a:ext>
            </a:extLst>
          </p:cNvPr>
          <p:cNvSpPr txBox="1">
            <a:spLocks noChangeArrowheads="1"/>
          </p:cNvSpPr>
          <p:nvPr/>
        </p:nvSpPr>
        <p:spPr bwMode="auto">
          <a:xfrm>
            <a:off x="1619250" y="4538663"/>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128.30.33.129</a:t>
            </a:r>
          </a:p>
        </p:txBody>
      </p:sp>
      <p:pic>
        <p:nvPicPr>
          <p:cNvPr id="43062" name="Picture 58">
            <a:extLst>
              <a:ext uri="{FF2B5EF4-FFF2-40B4-BE49-F238E27FC236}">
                <a16:creationId xmlns:a16="http://schemas.microsoft.com/office/drawing/2014/main" id="{C610EAA2-7B3D-489A-8CD4-E40FFCC8DB5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6016625"/>
            <a:ext cx="4000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3" name="Text Box 59">
            <a:extLst>
              <a:ext uri="{FF2B5EF4-FFF2-40B4-BE49-F238E27FC236}">
                <a16:creationId xmlns:a16="http://schemas.microsoft.com/office/drawing/2014/main" id="{A597D815-6E07-4459-889E-442A664F8B27}"/>
              </a:ext>
            </a:extLst>
          </p:cNvPr>
          <p:cNvSpPr txBox="1">
            <a:spLocks noChangeArrowheads="1"/>
          </p:cNvSpPr>
          <p:nvPr/>
        </p:nvSpPr>
        <p:spPr bwMode="auto">
          <a:xfrm>
            <a:off x="1692275" y="59848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3</a:t>
            </a:r>
          </a:p>
        </p:txBody>
      </p:sp>
      <p:sp>
        <p:nvSpPr>
          <p:cNvPr id="43064" name="Text Box 60">
            <a:extLst>
              <a:ext uri="{FF2B5EF4-FFF2-40B4-BE49-F238E27FC236}">
                <a16:creationId xmlns:a16="http://schemas.microsoft.com/office/drawing/2014/main" id="{610133A0-ED49-4ED5-B9F5-5D048E1D356E}"/>
              </a:ext>
            </a:extLst>
          </p:cNvPr>
          <p:cNvSpPr txBox="1">
            <a:spLocks noChangeArrowheads="1"/>
          </p:cNvSpPr>
          <p:nvPr/>
        </p:nvSpPr>
        <p:spPr bwMode="auto">
          <a:xfrm>
            <a:off x="1687513" y="52578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128.30.36.2</a:t>
            </a:r>
          </a:p>
        </p:txBody>
      </p:sp>
      <p:sp>
        <p:nvSpPr>
          <p:cNvPr id="43065" name="Text Box 61">
            <a:extLst>
              <a:ext uri="{FF2B5EF4-FFF2-40B4-BE49-F238E27FC236}">
                <a16:creationId xmlns:a16="http://schemas.microsoft.com/office/drawing/2014/main" id="{361D1955-4008-4848-948F-512C71533FAD}"/>
              </a:ext>
            </a:extLst>
          </p:cNvPr>
          <p:cNvSpPr txBox="1">
            <a:spLocks noChangeArrowheads="1"/>
          </p:cNvSpPr>
          <p:nvPr/>
        </p:nvSpPr>
        <p:spPr bwMode="auto">
          <a:xfrm>
            <a:off x="4019550" y="5788025"/>
            <a:ext cx="3730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3</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128.30.36.0</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255.255.255.0</a:t>
            </a:r>
            <a:endParaRPr kumimoji="1" lang="en-US" altLang="zh-CN" sz="2000" b="0" baseline="-25000">
              <a:solidFill>
                <a:srgbClr val="333399"/>
              </a:solidFill>
              <a:latin typeface="Arial" panose="020B0604020202020204" pitchFamily="34" charset="0"/>
            </a:endParaRPr>
          </a:p>
        </p:txBody>
      </p:sp>
      <p:sp>
        <p:nvSpPr>
          <p:cNvPr id="43066" name="Text Box 62">
            <a:extLst>
              <a:ext uri="{FF2B5EF4-FFF2-40B4-BE49-F238E27FC236}">
                <a16:creationId xmlns:a16="http://schemas.microsoft.com/office/drawing/2014/main" id="{E3242F30-822F-4809-A43D-E115F4235266}"/>
              </a:ext>
            </a:extLst>
          </p:cNvPr>
          <p:cNvSpPr txBox="1">
            <a:spLocks noChangeArrowheads="1"/>
          </p:cNvSpPr>
          <p:nvPr/>
        </p:nvSpPr>
        <p:spPr bwMode="auto">
          <a:xfrm>
            <a:off x="2333625" y="6056313"/>
            <a:ext cx="151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128.30.36.12</a:t>
            </a:r>
          </a:p>
        </p:txBody>
      </p:sp>
      <p:sp>
        <p:nvSpPr>
          <p:cNvPr id="517183" name="Rectangle 63">
            <a:extLst>
              <a:ext uri="{FF2B5EF4-FFF2-40B4-BE49-F238E27FC236}">
                <a16:creationId xmlns:a16="http://schemas.microsoft.com/office/drawing/2014/main" id="{42AE7C48-CBB5-465D-8D19-99AAB54AF412}"/>
              </a:ext>
            </a:extLst>
          </p:cNvPr>
          <p:cNvSpPr>
            <a:spLocks noChangeArrowheads="1"/>
          </p:cNvSpPr>
          <p:nvPr/>
        </p:nvSpPr>
        <p:spPr bwMode="auto">
          <a:xfrm>
            <a:off x="0" y="5300663"/>
            <a:ext cx="9144000" cy="15573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Tx/>
              <a:buNone/>
            </a:pPr>
            <a:r>
              <a:rPr lang="en-US" altLang="zh-CN" sz="2800" b="0">
                <a:solidFill>
                  <a:srgbClr val="333399"/>
                </a:solidFill>
                <a:latin typeface="Arial" panose="020B0604020202020204" pitchFamily="34" charset="0"/>
              </a:rPr>
              <a:t>255.255.255.128 </a:t>
            </a:r>
            <a:r>
              <a:rPr lang="en-US" altLang="zh-CN" sz="2800" b="0">
                <a:solidFill>
                  <a:schemeClr val="hlink"/>
                </a:solidFill>
                <a:latin typeface="Arial" panose="020B0604020202020204" pitchFamily="34" charset="0"/>
              </a:rPr>
              <a:t>AND</a:t>
            </a:r>
            <a:r>
              <a:rPr lang="en-US" altLang="zh-CN" sz="2800" b="0">
                <a:solidFill>
                  <a:srgbClr val="333399"/>
                </a:solidFill>
                <a:latin typeface="Arial" panose="020B0604020202020204" pitchFamily="34" charset="0"/>
              </a:rPr>
              <a:t> 128.30.33.138 = 128.30.33.128</a:t>
            </a:r>
          </a:p>
          <a:p>
            <a:pPr algn="ctr" eaLnBrk="1" hangingPunct="1">
              <a:lnSpc>
                <a:spcPct val="110000"/>
              </a:lnSpc>
              <a:spcBef>
                <a:spcPct val="0"/>
              </a:spcBef>
              <a:buClrTx/>
              <a:buFontTx/>
              <a:buNone/>
            </a:pPr>
            <a:r>
              <a:rPr lang="zh-CN" altLang="en-US" sz="2800" b="0">
                <a:solidFill>
                  <a:schemeClr val="hlink"/>
                </a:solidFill>
                <a:latin typeface="Arial" panose="020B0604020202020204" pitchFamily="34" charset="0"/>
              </a:rPr>
              <a:t>不匹配</a:t>
            </a:r>
            <a:r>
              <a:rPr lang="en-US" altLang="zh-CN" sz="2800" b="0">
                <a:solidFill>
                  <a:schemeClr val="hlink"/>
                </a:solidFill>
                <a:latin typeface="Arial" panose="020B0604020202020204" pitchFamily="34" charset="0"/>
              </a:rPr>
              <a:t>!</a:t>
            </a:r>
          </a:p>
          <a:p>
            <a:pPr algn="ctr" eaLnBrk="1" hangingPunct="1">
              <a:lnSpc>
                <a:spcPct val="110000"/>
              </a:lnSpc>
              <a:spcBef>
                <a:spcPct val="0"/>
              </a:spcBef>
              <a:buClrTx/>
              <a:buFontTx/>
              <a:buNone/>
            </a:pPr>
            <a:r>
              <a:rPr lang="zh-CN" altLang="en-US" sz="2800" b="0">
                <a:solidFill>
                  <a:srgbClr val="333399"/>
                </a:solidFill>
                <a:latin typeface="Arial" panose="020B0604020202020204" pitchFamily="34" charset="0"/>
              </a:rPr>
              <a:t>（因为</a:t>
            </a:r>
            <a:r>
              <a:rPr lang="en-US" altLang="zh-CN" sz="2800" b="0">
                <a:solidFill>
                  <a:srgbClr val="333399"/>
                </a:solidFill>
                <a:latin typeface="Arial" panose="020B0604020202020204" pitchFamily="34" charset="0"/>
              </a:rPr>
              <a:t>128.30.33.128 </a:t>
            </a:r>
            <a:r>
              <a:rPr lang="zh-CN" altLang="en-US" sz="2800" b="0">
                <a:solidFill>
                  <a:srgbClr val="333399"/>
                </a:solidFill>
                <a:latin typeface="Arial" panose="020B0604020202020204" pitchFamily="34" charset="0"/>
              </a:rPr>
              <a:t>与路由表中的 </a:t>
            </a:r>
            <a:r>
              <a:rPr lang="en-US" altLang="zh-CN" sz="2800" b="0">
                <a:solidFill>
                  <a:srgbClr val="333399"/>
                </a:solidFill>
                <a:latin typeface="Arial" panose="020B0604020202020204" pitchFamily="34" charset="0"/>
              </a:rPr>
              <a:t>128.30.33.0 </a:t>
            </a:r>
            <a:r>
              <a:rPr lang="zh-CN" altLang="en-US" sz="2800" b="0">
                <a:solidFill>
                  <a:srgbClr val="333399"/>
                </a:solidFill>
                <a:latin typeface="Arial" panose="020B0604020202020204" pitchFamily="34" charset="0"/>
              </a:rPr>
              <a:t>不一致）</a:t>
            </a:r>
          </a:p>
        </p:txBody>
      </p:sp>
      <p:sp>
        <p:nvSpPr>
          <p:cNvPr id="43068" name="Rectangle 64">
            <a:extLst>
              <a:ext uri="{FF2B5EF4-FFF2-40B4-BE49-F238E27FC236}">
                <a16:creationId xmlns:a16="http://schemas.microsoft.com/office/drawing/2014/main" id="{C1033167-CB07-48B6-B932-DDF629BDCA41}"/>
              </a:ext>
            </a:extLst>
          </p:cNvPr>
          <p:cNvSpPr>
            <a:spLocks noChangeArrowheads="1"/>
          </p:cNvSpPr>
          <p:nvPr/>
        </p:nvSpPr>
        <p:spPr bwMode="auto">
          <a:xfrm>
            <a:off x="142875" y="1162050"/>
            <a:ext cx="7488238" cy="504825"/>
          </a:xfrm>
          <a:prstGeom prst="rect">
            <a:avLst/>
          </a:prstGeom>
          <a:solidFill>
            <a:srgbClr val="FFFF99"/>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just" eaLnBrk="1" hangingPunct="1">
              <a:spcBef>
                <a:spcPct val="0"/>
              </a:spcBef>
              <a:buClrTx/>
              <a:buFontTx/>
              <a:buNone/>
            </a:pPr>
            <a:r>
              <a:rPr lang="en-US" altLang="zh-CN" sz="2800" b="0">
                <a:solidFill>
                  <a:srgbClr val="333399"/>
                </a:solidFill>
                <a:latin typeface="Arial" panose="020B0604020202020204" pitchFamily="34" charset="0"/>
              </a:rPr>
              <a:t>R</a:t>
            </a:r>
            <a:r>
              <a:rPr lang="en-US" altLang="zh-CN" sz="2800" b="0" baseline="-25000">
                <a:solidFill>
                  <a:srgbClr val="333399"/>
                </a:solidFill>
                <a:latin typeface="Arial" panose="020B0604020202020204" pitchFamily="34" charset="0"/>
              </a:rPr>
              <a:t>1</a:t>
            </a:r>
            <a:r>
              <a:rPr lang="en-US" altLang="zh-CN" sz="1800" b="0">
                <a:solidFill>
                  <a:srgbClr val="333399"/>
                </a:solidFill>
                <a:latin typeface="Arial" panose="020B0604020202020204" pitchFamily="34" charset="0"/>
              </a:rPr>
              <a:t> </a:t>
            </a:r>
            <a:r>
              <a:rPr lang="zh-CN" altLang="en-US" sz="2800" b="0">
                <a:solidFill>
                  <a:srgbClr val="333399"/>
                </a:solidFill>
                <a:latin typeface="Arial" panose="020B0604020202020204" pitchFamily="34" charset="0"/>
              </a:rPr>
              <a:t>收到的分组的目的 </a:t>
            </a:r>
            <a:r>
              <a:rPr lang="en-US" altLang="zh-CN" sz="2800" b="0">
                <a:solidFill>
                  <a:srgbClr val="333399"/>
                </a:solidFill>
                <a:latin typeface="Arial" panose="020B0604020202020204" pitchFamily="34" charset="0"/>
              </a:rPr>
              <a:t>IP </a:t>
            </a:r>
            <a:r>
              <a:rPr lang="zh-CN" altLang="en-US" sz="2800" b="0">
                <a:solidFill>
                  <a:srgbClr val="333399"/>
                </a:solidFill>
                <a:latin typeface="Arial" panose="020B0604020202020204" pitchFamily="34" charset="0"/>
              </a:rPr>
              <a:t>地址：</a:t>
            </a:r>
            <a:r>
              <a:rPr lang="en-US" altLang="zh-CN" sz="2800" b="0">
                <a:solidFill>
                  <a:srgbClr val="333399"/>
                </a:solidFill>
                <a:latin typeface="Arial" panose="020B0604020202020204" pitchFamily="34" charset="0"/>
              </a:rPr>
              <a:t>128.30.33.138</a:t>
            </a:r>
          </a:p>
        </p:txBody>
      </p:sp>
      <p:grpSp>
        <p:nvGrpSpPr>
          <p:cNvPr id="4" name="Group 65">
            <a:extLst>
              <a:ext uri="{FF2B5EF4-FFF2-40B4-BE49-F238E27FC236}">
                <a16:creationId xmlns:a16="http://schemas.microsoft.com/office/drawing/2014/main" id="{1B13B459-E9A3-47A4-A821-31942B4AA046}"/>
              </a:ext>
            </a:extLst>
          </p:cNvPr>
          <p:cNvGrpSpPr>
            <a:grpSpLocks/>
          </p:cNvGrpSpPr>
          <p:nvPr/>
        </p:nvGrpSpPr>
        <p:grpSpPr bwMode="auto">
          <a:xfrm>
            <a:off x="5154613" y="1628775"/>
            <a:ext cx="2586037" cy="936625"/>
            <a:chOff x="3247" y="1116"/>
            <a:chExt cx="1629" cy="590"/>
          </a:xfrm>
        </p:grpSpPr>
        <p:sp>
          <p:nvSpPr>
            <p:cNvPr id="43077" name="Line 66">
              <a:extLst>
                <a:ext uri="{FF2B5EF4-FFF2-40B4-BE49-F238E27FC236}">
                  <a16:creationId xmlns:a16="http://schemas.microsoft.com/office/drawing/2014/main" id="{BEE2F996-3715-4AC6-ABB4-653D416F3108}"/>
                </a:ext>
              </a:extLst>
            </p:cNvPr>
            <p:cNvSpPr>
              <a:spLocks noChangeShapeType="1"/>
            </p:cNvSpPr>
            <p:nvPr/>
          </p:nvSpPr>
          <p:spPr bwMode="auto">
            <a:xfrm>
              <a:off x="3742" y="1706"/>
              <a:ext cx="1134"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8" name="Line 67">
              <a:extLst>
                <a:ext uri="{FF2B5EF4-FFF2-40B4-BE49-F238E27FC236}">
                  <a16:creationId xmlns:a16="http://schemas.microsoft.com/office/drawing/2014/main" id="{E6E0D781-976B-4CA7-953D-7443F4621141}"/>
                </a:ext>
              </a:extLst>
            </p:cNvPr>
            <p:cNvSpPr>
              <a:spLocks noChangeShapeType="1"/>
            </p:cNvSpPr>
            <p:nvPr/>
          </p:nvSpPr>
          <p:spPr bwMode="auto">
            <a:xfrm flipV="1">
              <a:off x="3247" y="1116"/>
              <a:ext cx="1428"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70" name="AutoShape 68">
            <a:extLst>
              <a:ext uri="{FF2B5EF4-FFF2-40B4-BE49-F238E27FC236}">
                <a16:creationId xmlns:a16="http://schemas.microsoft.com/office/drawing/2014/main" id="{2D500908-7053-4514-8335-CF4F2865EC23}"/>
              </a:ext>
            </a:extLst>
          </p:cNvPr>
          <p:cNvSpPr>
            <a:spLocks noChangeArrowheads="1"/>
          </p:cNvSpPr>
          <p:nvPr/>
        </p:nvSpPr>
        <p:spPr bwMode="auto">
          <a:xfrm rot="-546457">
            <a:off x="2266950" y="1557338"/>
            <a:ext cx="144463" cy="2160587"/>
          </a:xfrm>
          <a:prstGeom prst="downArrow">
            <a:avLst>
              <a:gd name="adj1" fmla="val 50000"/>
              <a:gd name="adj2" fmla="val 373900"/>
            </a:avLst>
          </a:prstGeom>
          <a:solidFill>
            <a:schemeClr val="accent1"/>
          </a:solidFill>
          <a:ln w="9525">
            <a:solidFill>
              <a:srgbClr val="333399"/>
            </a:solidFill>
            <a:miter lim="800000"/>
            <a:headEnd/>
            <a:tailEnd/>
          </a:ln>
        </p:spPr>
        <p:txBody>
          <a:bodyPr vert="eaVert"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17189" name="AutoShape 69">
            <a:extLst>
              <a:ext uri="{FF2B5EF4-FFF2-40B4-BE49-F238E27FC236}">
                <a16:creationId xmlns:a16="http://schemas.microsoft.com/office/drawing/2014/main" id="{3D221973-22CB-4379-A5F3-DB4B57B68222}"/>
              </a:ext>
            </a:extLst>
          </p:cNvPr>
          <p:cNvSpPr>
            <a:spLocks noChangeArrowheads="1"/>
          </p:cNvSpPr>
          <p:nvPr/>
        </p:nvSpPr>
        <p:spPr bwMode="auto">
          <a:xfrm>
            <a:off x="3708400" y="2420938"/>
            <a:ext cx="576263" cy="215900"/>
          </a:xfrm>
          <a:prstGeom prst="rightArrow">
            <a:avLst>
              <a:gd name="adj1" fmla="val 50000"/>
              <a:gd name="adj2" fmla="val 66728"/>
            </a:avLst>
          </a:prstGeom>
          <a:solidFill>
            <a:schemeClr val="accent1"/>
          </a:solidFill>
          <a:ln w="9525">
            <a:solidFill>
              <a:schemeClr val="tx2"/>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grpSp>
        <p:nvGrpSpPr>
          <p:cNvPr id="5" name="Group 70">
            <a:extLst>
              <a:ext uri="{FF2B5EF4-FFF2-40B4-BE49-F238E27FC236}">
                <a16:creationId xmlns:a16="http://schemas.microsoft.com/office/drawing/2014/main" id="{D136D22A-14BC-458E-9377-621BA6C2E14E}"/>
              </a:ext>
            </a:extLst>
          </p:cNvPr>
          <p:cNvGrpSpPr>
            <a:grpSpLocks/>
          </p:cNvGrpSpPr>
          <p:nvPr/>
        </p:nvGrpSpPr>
        <p:grpSpPr bwMode="auto">
          <a:xfrm>
            <a:off x="4146550" y="2565400"/>
            <a:ext cx="4727575" cy="3290888"/>
            <a:chOff x="2612" y="1616"/>
            <a:chExt cx="2978" cy="2073"/>
          </a:xfrm>
        </p:grpSpPr>
        <p:sp>
          <p:nvSpPr>
            <p:cNvPr id="43075" name="Line 71">
              <a:extLst>
                <a:ext uri="{FF2B5EF4-FFF2-40B4-BE49-F238E27FC236}">
                  <a16:creationId xmlns:a16="http://schemas.microsoft.com/office/drawing/2014/main" id="{D195DB46-636B-401B-9060-8BB70F01DC51}"/>
                </a:ext>
              </a:extLst>
            </p:cNvPr>
            <p:cNvSpPr>
              <a:spLocks noChangeShapeType="1"/>
            </p:cNvSpPr>
            <p:nvPr/>
          </p:nvSpPr>
          <p:spPr bwMode="auto">
            <a:xfrm>
              <a:off x="2612" y="1616"/>
              <a:ext cx="1134"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6" name="Line 72">
              <a:extLst>
                <a:ext uri="{FF2B5EF4-FFF2-40B4-BE49-F238E27FC236}">
                  <a16:creationId xmlns:a16="http://schemas.microsoft.com/office/drawing/2014/main" id="{C835567C-904E-4A5F-964C-3092A7237BBC}"/>
                </a:ext>
              </a:extLst>
            </p:cNvPr>
            <p:cNvSpPr>
              <a:spLocks noChangeShapeType="1"/>
            </p:cNvSpPr>
            <p:nvPr/>
          </p:nvSpPr>
          <p:spPr bwMode="auto">
            <a:xfrm flipV="1">
              <a:off x="4162" y="3689"/>
              <a:ext cx="1428"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7193" name="Line 73">
            <a:extLst>
              <a:ext uri="{FF2B5EF4-FFF2-40B4-BE49-F238E27FC236}">
                <a16:creationId xmlns:a16="http://schemas.microsoft.com/office/drawing/2014/main" id="{E19D2CE7-7AEB-4D27-B359-8E57D2E87D82}"/>
              </a:ext>
            </a:extLst>
          </p:cNvPr>
          <p:cNvSpPr>
            <a:spLocks noChangeShapeType="1"/>
          </p:cNvSpPr>
          <p:nvPr/>
        </p:nvSpPr>
        <p:spPr bwMode="auto">
          <a:xfrm>
            <a:off x="5003800" y="2708275"/>
            <a:ext cx="2663825" cy="2736850"/>
          </a:xfrm>
          <a:prstGeom prst="line">
            <a:avLst/>
          </a:prstGeom>
          <a:noFill/>
          <a:ln w="762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17194" name="Text Box 74">
            <a:extLst>
              <a:ext uri="{FF2B5EF4-FFF2-40B4-BE49-F238E27FC236}">
                <a16:creationId xmlns:a16="http://schemas.microsoft.com/office/drawing/2014/main" id="{54DB6176-40FF-4D8F-B987-8EF0076E6641}"/>
              </a:ext>
            </a:extLst>
          </p:cNvPr>
          <p:cNvSpPr txBox="1">
            <a:spLocks noChangeArrowheads="1"/>
          </p:cNvSpPr>
          <p:nvPr/>
        </p:nvSpPr>
        <p:spPr bwMode="auto">
          <a:xfrm>
            <a:off x="5292725" y="3633788"/>
            <a:ext cx="1936750" cy="838200"/>
          </a:xfrm>
          <a:prstGeom prst="rect">
            <a:avLst/>
          </a:prstGeom>
          <a:solidFill>
            <a:srgbClr val="CCECFF"/>
          </a:solidFill>
          <a:ln w="76200" cmpd="tri">
            <a:solidFill>
              <a:srgbClr val="333399"/>
            </a:solidFill>
            <a:miter lim="800000"/>
            <a:headEnd/>
            <a:tailEnd/>
          </a:ln>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4400" b="0">
                <a:solidFill>
                  <a:srgbClr val="333399"/>
                </a:solidFill>
                <a:latin typeface="Tahoma" panose="020B0604030504040204" pitchFamily="34" charset="0"/>
              </a:rPr>
              <a:t>不一致</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8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grpId="1" nodeType="afterEffect">
                                  <p:stCondLst>
                                    <p:cond delay="500"/>
                                  </p:stCondLst>
                                  <p:childTnLst>
                                    <p:anim calcmode="discrete" valueType="str">
                                      <p:cBhvr>
                                        <p:cTn id="9" dur="1000" fill="hold"/>
                                        <p:tgtEl>
                                          <p:spTgt spid="51718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2500"/>
                            </p:stCondLst>
                            <p:childTnLst>
                              <p:par>
                                <p:cTn id="11" presetID="1" presetClass="exit" presetSubtype="0" fill="hold" grpId="2" nodeType="afterEffect">
                                  <p:stCondLst>
                                    <p:cond delay="0"/>
                                  </p:stCondLst>
                                  <p:childTnLst>
                                    <p:set>
                                      <p:cBhvr>
                                        <p:cTn id="12" dur="1" fill="hold">
                                          <p:stCondLst>
                                            <p:cond delay="0"/>
                                          </p:stCondLst>
                                        </p:cTn>
                                        <p:tgtEl>
                                          <p:spTgt spid="517189"/>
                                        </p:tgtEl>
                                        <p:attrNameLst>
                                          <p:attrName>style.visibility</p:attrName>
                                        </p:attrNameLst>
                                      </p:cBhvr>
                                      <p:to>
                                        <p:strVal val="hidden"/>
                                      </p:to>
                                    </p:set>
                                  </p:childTnLst>
                                </p:cTn>
                              </p:par>
                            </p:childTnLst>
                          </p:cTn>
                        </p:par>
                        <p:par>
                          <p:cTn id="13" fill="hold" nodeType="afterGroup">
                            <p:stCondLst>
                              <p:cond delay="250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nodeType="afterGroup">
                            <p:stCondLst>
                              <p:cond delay="2500"/>
                            </p:stCondLst>
                            <p:childTnLst>
                              <p:par>
                                <p:cTn id="17" presetID="35" presetClass="emph" presetSubtype="0" repeatCount="3000" fill="hold" nodeType="afterEffect">
                                  <p:stCondLst>
                                    <p:cond delay="500"/>
                                  </p:stCondLst>
                                  <p:childTnLst>
                                    <p:anim calcmode="discrete" valueType="str">
                                      <p:cBhvr>
                                        <p:cTn id="18" dur="1000" fill="hold"/>
                                        <p:tgtEl>
                                          <p:spTgt spid="4"/>
                                        </p:tgtEl>
                                        <p:attrNameLst>
                                          <p:attrName>style.visibility</p:attrName>
                                        </p:attrNameLst>
                                      </p:cBhvr>
                                      <p:tavLst>
                                        <p:tav tm="0">
                                          <p:val>
                                            <p:strVal val="hidden"/>
                                          </p:val>
                                        </p:tav>
                                        <p:tav tm="50000">
                                          <p:val>
                                            <p:strVal val="visible"/>
                                          </p:val>
                                        </p:tav>
                                      </p:tavLst>
                                    </p:anim>
                                  </p:childTnLst>
                                </p:cTn>
                              </p:par>
                            </p:childTnLst>
                          </p:cTn>
                        </p:par>
                        <p:par>
                          <p:cTn id="19" fill="hold" nodeType="afterGroup">
                            <p:stCondLst>
                              <p:cond delay="6000"/>
                            </p:stCondLst>
                            <p:childTnLst>
                              <p:par>
                                <p:cTn id="20" presetID="22" presetClass="entr" presetSubtype="1" fill="hold" grpId="0" nodeType="afterEffect">
                                  <p:stCondLst>
                                    <p:cond delay="0"/>
                                  </p:stCondLst>
                                  <p:childTnLst>
                                    <p:set>
                                      <p:cBhvr>
                                        <p:cTn id="21" dur="1" fill="hold">
                                          <p:stCondLst>
                                            <p:cond delay="0"/>
                                          </p:stCondLst>
                                        </p:cTn>
                                        <p:tgtEl>
                                          <p:spTgt spid="517183"/>
                                        </p:tgtEl>
                                        <p:attrNameLst>
                                          <p:attrName>style.visibility</p:attrName>
                                        </p:attrNameLst>
                                      </p:cBhvr>
                                      <p:to>
                                        <p:strVal val="visible"/>
                                      </p:to>
                                    </p:set>
                                    <p:animEffect transition="in" filter="wipe(up)">
                                      <p:cBhvr>
                                        <p:cTn id="22" dur="5000"/>
                                        <p:tgtEl>
                                          <p:spTgt spid="517183"/>
                                        </p:tgtEl>
                                      </p:cBhvr>
                                    </p:animEffect>
                                  </p:childTnLst>
                                </p:cTn>
                              </p:par>
                            </p:childTnLst>
                          </p:cTn>
                        </p:par>
                        <p:par>
                          <p:cTn id="23" fill="hold" nodeType="afterGroup">
                            <p:stCondLst>
                              <p:cond delay="11000"/>
                            </p:stCondLst>
                            <p:childTnLst>
                              <p:par>
                                <p:cTn id="24" presetID="1"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par>
                          <p:cTn id="26" fill="hold" nodeType="afterGroup">
                            <p:stCondLst>
                              <p:cond delay="11000"/>
                            </p:stCondLst>
                            <p:childTnLst>
                              <p:par>
                                <p:cTn id="27" presetID="35" presetClass="emph" presetSubtype="0" repeatCount="3000" fill="hold" nodeType="afterEffect">
                                  <p:stCondLst>
                                    <p:cond delay="500"/>
                                  </p:stCondLst>
                                  <p:childTnLst>
                                    <p:anim calcmode="discrete" valueType="str">
                                      <p:cBhvr>
                                        <p:cTn id="28" dur="1000" fill="hold"/>
                                        <p:tgtEl>
                                          <p:spTgt spid="5"/>
                                        </p:tgtEl>
                                        <p:attrNameLst>
                                          <p:attrName>style.visibility</p:attrName>
                                        </p:attrNameLst>
                                      </p:cBhvr>
                                      <p:tavLst>
                                        <p:tav tm="0">
                                          <p:val>
                                            <p:strVal val="hidden"/>
                                          </p:val>
                                        </p:tav>
                                        <p:tav tm="50000">
                                          <p:val>
                                            <p:strVal val="visible"/>
                                          </p:val>
                                        </p:tav>
                                      </p:tavLst>
                                    </p:anim>
                                  </p:childTnLst>
                                </p:cTn>
                              </p:par>
                            </p:childTnLst>
                          </p:cTn>
                        </p:par>
                        <p:par>
                          <p:cTn id="29" fill="hold" nodeType="afterGroup">
                            <p:stCondLst>
                              <p:cond delay="14500"/>
                            </p:stCondLst>
                            <p:childTnLst>
                              <p:par>
                                <p:cTn id="30" presetID="1" presetClass="entr" presetSubtype="0" fill="hold" grpId="0" nodeType="afterEffect">
                                  <p:stCondLst>
                                    <p:cond delay="0"/>
                                  </p:stCondLst>
                                  <p:childTnLst>
                                    <p:set>
                                      <p:cBhvr>
                                        <p:cTn id="31" dur="1" fill="hold">
                                          <p:stCondLst>
                                            <p:cond delay="0"/>
                                          </p:stCondLst>
                                        </p:cTn>
                                        <p:tgtEl>
                                          <p:spTgt spid="51719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1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83" grpId="0" animBg="1"/>
      <p:bldP spid="517189" grpId="0" animBg="1"/>
      <p:bldP spid="517189" grpId="1" animBg="1"/>
      <p:bldP spid="517189" grpId="2" animBg="1"/>
      <p:bldP spid="5171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270ECAF-9621-4553-B4AE-1388DAA93E08}"/>
              </a:ext>
            </a:extLst>
          </p:cNvPr>
          <p:cNvSpPr>
            <a:spLocks noGrp="1" noChangeArrowheads="1"/>
          </p:cNvSpPr>
          <p:nvPr>
            <p:ph type="title" idx="4294967295"/>
          </p:nvPr>
        </p:nvSpPr>
        <p:spPr>
          <a:xfrm>
            <a:off x="0" y="115888"/>
            <a:ext cx="8893175" cy="792162"/>
          </a:xfrm>
          <a:solidFill>
            <a:srgbClr val="CCECFF"/>
          </a:solidFill>
          <a:ln>
            <a:solidFill>
              <a:schemeClr val="tx2"/>
            </a:solidFill>
            <a:miter lim="800000"/>
            <a:headEnd/>
            <a:tailEnd/>
          </a:ln>
        </p:spPr>
        <p:txBody>
          <a:bodyPr anchor="b"/>
          <a:lstStyle/>
          <a:p>
            <a:pPr algn="ctr" eaLnBrk="1" hangingPunct="1"/>
            <a:r>
              <a:rPr lang="zh-CN" altLang="en-US" sz="2000">
                <a:solidFill>
                  <a:schemeClr val="tx1"/>
                </a:solidFill>
              </a:rPr>
              <a:t>路由器 </a:t>
            </a:r>
            <a:r>
              <a:rPr lang="en-US" altLang="zh-CN" sz="2000">
                <a:solidFill>
                  <a:schemeClr val="tx1"/>
                </a:solidFill>
              </a:rPr>
              <a:t>R</a:t>
            </a:r>
            <a:r>
              <a:rPr lang="en-US" altLang="zh-CN" sz="2000" baseline="-25000">
                <a:solidFill>
                  <a:schemeClr val="tx1"/>
                </a:solidFill>
              </a:rPr>
              <a:t>1 </a:t>
            </a:r>
            <a:r>
              <a:rPr lang="zh-CN" altLang="en-US" sz="2000">
                <a:solidFill>
                  <a:schemeClr val="tx1"/>
                </a:solidFill>
              </a:rPr>
              <a:t>再用路由表中第 </a:t>
            </a:r>
            <a:r>
              <a:rPr lang="en-US" altLang="zh-CN" sz="2000">
                <a:solidFill>
                  <a:schemeClr val="tx1"/>
                </a:solidFill>
              </a:rPr>
              <a:t>2 </a:t>
            </a:r>
            <a:r>
              <a:rPr lang="zh-CN" altLang="en-US" sz="2000">
                <a:solidFill>
                  <a:schemeClr val="tx1"/>
                </a:solidFill>
              </a:rPr>
              <a:t>个项目的</a:t>
            </a:r>
            <a:br>
              <a:rPr lang="zh-CN" altLang="en-US" sz="2000">
                <a:solidFill>
                  <a:schemeClr val="tx1"/>
                </a:solidFill>
              </a:rPr>
            </a:br>
            <a:r>
              <a:rPr lang="zh-CN" altLang="en-US" sz="2000">
                <a:solidFill>
                  <a:schemeClr val="tx1"/>
                </a:solidFill>
              </a:rPr>
              <a:t>子网掩码和 </a:t>
            </a:r>
            <a:r>
              <a:rPr lang="en-US" altLang="zh-CN" sz="2000">
                <a:solidFill>
                  <a:schemeClr val="tx1"/>
                </a:solidFill>
              </a:rPr>
              <a:t>128.30.33.138 </a:t>
            </a:r>
            <a:r>
              <a:rPr lang="zh-CN" altLang="en-US" sz="2000">
                <a:solidFill>
                  <a:schemeClr val="tx1"/>
                </a:solidFill>
              </a:rPr>
              <a:t>逐比特 </a:t>
            </a:r>
            <a:r>
              <a:rPr lang="en-US" altLang="zh-CN" sz="2000">
                <a:solidFill>
                  <a:schemeClr val="tx1"/>
                </a:solidFill>
              </a:rPr>
              <a:t>AND </a:t>
            </a:r>
            <a:r>
              <a:rPr lang="zh-CN" altLang="en-US" sz="2000">
                <a:solidFill>
                  <a:schemeClr val="tx1"/>
                </a:solidFill>
              </a:rPr>
              <a:t>操作</a:t>
            </a:r>
            <a:r>
              <a:rPr lang="zh-CN" altLang="en-US" sz="2000"/>
              <a:t> </a:t>
            </a:r>
          </a:p>
        </p:txBody>
      </p:sp>
      <p:sp>
        <p:nvSpPr>
          <p:cNvPr id="45059" name="Freeform 3">
            <a:extLst>
              <a:ext uri="{FF2B5EF4-FFF2-40B4-BE49-F238E27FC236}">
                <a16:creationId xmlns:a16="http://schemas.microsoft.com/office/drawing/2014/main" id="{F338B68D-9517-47ED-A962-5131C94E3C86}"/>
              </a:ext>
            </a:extLst>
          </p:cNvPr>
          <p:cNvSpPr>
            <a:spLocks/>
          </p:cNvSpPr>
          <p:nvPr/>
        </p:nvSpPr>
        <p:spPr bwMode="auto">
          <a:xfrm>
            <a:off x="2549525" y="2044700"/>
            <a:ext cx="1681163" cy="1819275"/>
          </a:xfrm>
          <a:custGeom>
            <a:avLst/>
            <a:gdLst>
              <a:gd name="T0" fmla="*/ 2147483646 w 1059"/>
              <a:gd name="T1" fmla="*/ 2147483646 h 1146"/>
              <a:gd name="T2" fmla="*/ 2147483646 w 1059"/>
              <a:gd name="T3" fmla="*/ 0 h 1146"/>
              <a:gd name="T4" fmla="*/ 2147483646 w 1059"/>
              <a:gd name="T5" fmla="*/ 2147483646 h 1146"/>
              <a:gd name="T6" fmla="*/ 0 w 1059"/>
              <a:gd name="T7" fmla="*/ 2147483646 h 1146"/>
              <a:gd name="T8" fmla="*/ 0 60000 65536"/>
              <a:gd name="T9" fmla="*/ 0 60000 65536"/>
              <a:gd name="T10" fmla="*/ 0 60000 65536"/>
              <a:gd name="T11" fmla="*/ 0 60000 65536"/>
              <a:gd name="T12" fmla="*/ 0 w 1059"/>
              <a:gd name="T13" fmla="*/ 0 h 1146"/>
              <a:gd name="T14" fmla="*/ 1059 w 1059"/>
              <a:gd name="T15" fmla="*/ 1146 h 1146"/>
            </a:gdLst>
            <a:ahLst/>
            <a:cxnLst>
              <a:cxn ang="T8">
                <a:pos x="T0" y="T1"/>
              </a:cxn>
              <a:cxn ang="T9">
                <a:pos x="T2" y="T3"/>
              </a:cxn>
              <a:cxn ang="T10">
                <a:pos x="T4" y="T5"/>
              </a:cxn>
              <a:cxn ang="T11">
                <a:pos x="T6" y="T7"/>
              </a:cxn>
            </a:cxnLst>
            <a:rect l="T12" t="T13" r="T14" b="T15"/>
            <a:pathLst>
              <a:path w="1059" h="1146">
                <a:moveTo>
                  <a:pt x="5" y="1146"/>
                </a:moveTo>
                <a:lnTo>
                  <a:pt x="1048" y="0"/>
                </a:lnTo>
                <a:lnTo>
                  <a:pt x="1059" y="880"/>
                </a:lnTo>
                <a:lnTo>
                  <a:pt x="0" y="1111"/>
                </a:lnTo>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060" name="Text Box 4">
            <a:extLst>
              <a:ext uri="{FF2B5EF4-FFF2-40B4-BE49-F238E27FC236}">
                <a16:creationId xmlns:a16="http://schemas.microsoft.com/office/drawing/2014/main" id="{BFD436DC-3464-4022-BB18-FC3BD4F275DF}"/>
              </a:ext>
            </a:extLst>
          </p:cNvPr>
          <p:cNvSpPr txBox="1">
            <a:spLocks noChangeArrowheads="1"/>
          </p:cNvSpPr>
          <p:nvPr/>
        </p:nvSpPr>
        <p:spPr bwMode="auto">
          <a:xfrm>
            <a:off x="1116013" y="30988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a:t>
            </a:r>
          </a:p>
        </p:txBody>
      </p:sp>
      <p:sp>
        <p:nvSpPr>
          <p:cNvPr id="45061" name="Text Box 5">
            <a:extLst>
              <a:ext uri="{FF2B5EF4-FFF2-40B4-BE49-F238E27FC236}">
                <a16:creationId xmlns:a16="http://schemas.microsoft.com/office/drawing/2014/main" id="{879FCBC5-7C15-4B90-89C4-463A82FC2D7C}"/>
              </a:ext>
            </a:extLst>
          </p:cNvPr>
          <p:cNvSpPr txBox="1">
            <a:spLocks noChangeArrowheads="1"/>
          </p:cNvSpPr>
          <p:nvPr/>
        </p:nvSpPr>
        <p:spPr bwMode="auto">
          <a:xfrm>
            <a:off x="2549525" y="3127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graphicFrame>
        <p:nvGraphicFramePr>
          <p:cNvPr id="518150" name="Group 6">
            <a:extLst>
              <a:ext uri="{FF2B5EF4-FFF2-40B4-BE49-F238E27FC236}">
                <a16:creationId xmlns:a16="http://schemas.microsoft.com/office/drawing/2014/main" id="{161880C0-B097-4EA8-BA4B-AF8FF072E41F}"/>
              </a:ext>
            </a:extLst>
          </p:cNvPr>
          <p:cNvGraphicFramePr>
            <a:graphicFrameLocks noGrp="1"/>
          </p:cNvGraphicFramePr>
          <p:nvPr>
            <p:extLst>
              <p:ext uri="{D42A27DB-BD31-4B8C-83A1-F6EECF244321}">
                <p14:modId xmlns:p14="http://schemas.microsoft.com/office/powerpoint/2010/main" val="2837240528"/>
              </p:ext>
            </p:extLst>
          </p:nvPr>
        </p:nvGraphicFramePr>
        <p:xfrm>
          <a:off x="4230688" y="2052638"/>
          <a:ext cx="4645025" cy="1293812"/>
        </p:xfrm>
        <a:graphic>
          <a:graphicData uri="http://schemas.openxmlformats.org/drawingml/2006/table">
            <a:tbl>
              <a:tblPr/>
              <a:tblGrid>
                <a:gridCol w="1668462">
                  <a:extLst>
                    <a:ext uri="{9D8B030D-6E8A-4147-A177-3AD203B41FA5}">
                      <a16:colId xmlns:a16="http://schemas.microsoft.com/office/drawing/2014/main" val="20000"/>
                    </a:ext>
                  </a:extLst>
                </a:gridCol>
                <a:gridCol w="1998663">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tblGrid>
              <a:tr h="255996">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目的网络地址</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子网掩码</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zh-CN" altLang="en-US" sz="1200" b="0" i="0" u="none" strike="noStrike" cap="none" normalizeH="0" baseline="0">
                          <a:ln>
                            <a:noFill/>
                          </a:ln>
                          <a:solidFill>
                            <a:schemeClr val="tx1"/>
                          </a:solidFill>
                          <a:effectLst/>
                          <a:latin typeface="Arial" pitchFamily="34" charset="0"/>
                          <a:ea typeface="黑体" pitchFamily="2" charset="-122"/>
                        </a:rPr>
                        <a:t>下一跳</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037816">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128.30.33.0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128.30.33.128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128.30.36.0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黑体" pitchFamily="2" charset="-122"/>
                        </a:rPr>
                        <a:t>255.255.255.0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黑体" pitchFamily="2" charset="-122"/>
                        </a:rPr>
                        <a:t>接口 </a:t>
                      </a:r>
                      <a:r>
                        <a:rPr kumimoji="0" lang="en-US" altLang="zh-CN" sz="1800" b="0" i="0" u="none" strike="noStrike" cap="none" normalizeH="0" baseline="0" dirty="0">
                          <a:ln>
                            <a:noFill/>
                          </a:ln>
                          <a:solidFill>
                            <a:schemeClr val="tx1"/>
                          </a:solidFill>
                          <a:effectLst/>
                          <a:latin typeface="Arial" pitchFamily="34" charset="0"/>
                          <a:ea typeface="黑体" pitchFamily="2" charset="-122"/>
                        </a:rPr>
                        <a:t>0</a:t>
                      </a:r>
                    </a:p>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黑体" pitchFamily="2" charset="-122"/>
                        </a:rPr>
                        <a:t>接口 </a:t>
                      </a:r>
                      <a:r>
                        <a:rPr kumimoji="0" lang="en-US" altLang="zh-CN" sz="1800" b="0" i="0" u="none" strike="noStrike" cap="none" normalizeH="0" baseline="0" dirty="0">
                          <a:ln>
                            <a:noFill/>
                          </a:ln>
                          <a:solidFill>
                            <a:schemeClr val="tx1"/>
                          </a:solidFill>
                          <a:effectLst/>
                          <a:latin typeface="Arial" pitchFamily="34" charset="0"/>
                          <a:ea typeface="黑体" pitchFamily="2"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黑体" pitchFamily="2" charset="-122"/>
                        </a:rPr>
                        <a:t>R</a:t>
                      </a:r>
                      <a:r>
                        <a:rPr kumimoji="0" lang="en-US" altLang="zh-CN" sz="1800" b="0" i="0" u="none" strike="noStrike" cap="none" normalizeH="0" baseline="-25000" dirty="0">
                          <a:ln>
                            <a:noFill/>
                          </a:ln>
                          <a:solidFill>
                            <a:schemeClr val="tx1"/>
                          </a:solidFill>
                          <a:effectLst/>
                          <a:latin typeface="Arial" pitchFamily="34" charset="0"/>
                          <a:ea typeface="黑体" pitchFamily="2" charset="-122"/>
                        </a:rPr>
                        <a:t>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45076" name="Text Box 20">
            <a:extLst>
              <a:ext uri="{FF2B5EF4-FFF2-40B4-BE49-F238E27FC236}">
                <a16:creationId xmlns:a16="http://schemas.microsoft.com/office/drawing/2014/main" id="{C68C9287-AB1D-4245-BFE6-867D80AA7BCE}"/>
              </a:ext>
            </a:extLst>
          </p:cNvPr>
          <p:cNvSpPr txBox="1">
            <a:spLocks noChangeArrowheads="1"/>
          </p:cNvSpPr>
          <p:nvPr/>
        </p:nvSpPr>
        <p:spPr bwMode="auto">
          <a:xfrm>
            <a:off x="4594225" y="1663700"/>
            <a:ext cx="4086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R</a:t>
            </a:r>
            <a:r>
              <a:rPr kumimoji="1" lang="en-US" altLang="zh-CN" sz="2000" b="0" baseline="-25000">
                <a:solidFill>
                  <a:srgbClr val="333399"/>
                </a:solidFill>
                <a:latin typeface="Arial" panose="020B0604020202020204" pitchFamily="34" charset="0"/>
              </a:rPr>
              <a:t>1</a:t>
            </a: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的路由表（未给出默认路由器）</a:t>
            </a:r>
            <a:endParaRPr kumimoji="1" lang="zh-CN" altLang="en-US" sz="2000" b="0" baseline="-25000">
              <a:solidFill>
                <a:srgbClr val="333399"/>
              </a:solidFill>
              <a:latin typeface="Arial" panose="020B0604020202020204" pitchFamily="34" charset="0"/>
            </a:endParaRPr>
          </a:p>
        </p:txBody>
      </p:sp>
      <p:sp>
        <p:nvSpPr>
          <p:cNvPr id="45077" name="Line 21">
            <a:extLst>
              <a:ext uri="{FF2B5EF4-FFF2-40B4-BE49-F238E27FC236}">
                <a16:creationId xmlns:a16="http://schemas.microsoft.com/office/drawing/2014/main" id="{D631D2E0-36D1-44E0-B3AF-AA865D0117EF}"/>
              </a:ext>
            </a:extLst>
          </p:cNvPr>
          <p:cNvSpPr>
            <a:spLocks noChangeShapeType="1"/>
          </p:cNvSpPr>
          <p:nvPr/>
        </p:nvSpPr>
        <p:spPr bwMode="auto">
          <a:xfrm>
            <a:off x="2522538" y="3105150"/>
            <a:ext cx="1587"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8" name="Line 22">
            <a:extLst>
              <a:ext uri="{FF2B5EF4-FFF2-40B4-BE49-F238E27FC236}">
                <a16:creationId xmlns:a16="http://schemas.microsoft.com/office/drawing/2014/main" id="{D04AA672-8AB1-4F21-AA41-3A8801F1063E}"/>
              </a:ext>
            </a:extLst>
          </p:cNvPr>
          <p:cNvSpPr>
            <a:spLocks noChangeShapeType="1"/>
          </p:cNvSpPr>
          <p:nvPr/>
        </p:nvSpPr>
        <p:spPr bwMode="auto">
          <a:xfrm>
            <a:off x="314325" y="3087688"/>
            <a:ext cx="1588"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Line 23">
            <a:extLst>
              <a:ext uri="{FF2B5EF4-FFF2-40B4-BE49-F238E27FC236}">
                <a16:creationId xmlns:a16="http://schemas.microsoft.com/office/drawing/2014/main" id="{674BAE3C-74FC-44DF-8252-DBD1EC6BAB85}"/>
              </a:ext>
            </a:extLst>
          </p:cNvPr>
          <p:cNvSpPr>
            <a:spLocks noChangeShapeType="1"/>
          </p:cNvSpPr>
          <p:nvPr/>
        </p:nvSpPr>
        <p:spPr bwMode="auto">
          <a:xfrm>
            <a:off x="34925" y="3105150"/>
            <a:ext cx="38163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Line 24">
            <a:extLst>
              <a:ext uri="{FF2B5EF4-FFF2-40B4-BE49-F238E27FC236}">
                <a16:creationId xmlns:a16="http://schemas.microsoft.com/office/drawing/2014/main" id="{3105BECE-9E64-4441-8755-D21A4ADE3001}"/>
              </a:ext>
            </a:extLst>
          </p:cNvPr>
          <p:cNvSpPr>
            <a:spLocks noChangeShapeType="1"/>
          </p:cNvSpPr>
          <p:nvPr/>
        </p:nvSpPr>
        <p:spPr bwMode="auto">
          <a:xfrm>
            <a:off x="481013" y="2535238"/>
            <a:ext cx="1587"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5081" name="Picture 25">
            <a:extLst>
              <a:ext uri="{FF2B5EF4-FFF2-40B4-BE49-F238E27FC236}">
                <a16:creationId xmlns:a16="http://schemas.microsoft.com/office/drawing/2014/main" id="{F07CF69A-91FE-4C59-98E9-165A6F7CFFB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2276475"/>
            <a:ext cx="39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2" name="Text Box 26">
            <a:extLst>
              <a:ext uri="{FF2B5EF4-FFF2-40B4-BE49-F238E27FC236}">
                <a16:creationId xmlns:a16="http://schemas.microsoft.com/office/drawing/2014/main" id="{44F81305-6AB6-43ED-BEDD-4183C89C9F85}"/>
              </a:ext>
            </a:extLst>
          </p:cNvPr>
          <p:cNvSpPr txBox="1">
            <a:spLocks noChangeArrowheads="1"/>
          </p:cNvSpPr>
          <p:nvPr/>
        </p:nvSpPr>
        <p:spPr bwMode="auto">
          <a:xfrm>
            <a:off x="-36513" y="1922463"/>
            <a:ext cx="15176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a:t>
            </a:r>
          </a:p>
        </p:txBody>
      </p:sp>
      <p:sp>
        <p:nvSpPr>
          <p:cNvPr id="45083" name="Text Box 27">
            <a:extLst>
              <a:ext uri="{FF2B5EF4-FFF2-40B4-BE49-F238E27FC236}">
                <a16:creationId xmlns:a16="http://schemas.microsoft.com/office/drawing/2014/main" id="{C9991C2B-D586-448A-8FCD-237C1AA5AE39}"/>
              </a:ext>
            </a:extLst>
          </p:cNvPr>
          <p:cNvSpPr txBox="1">
            <a:spLocks noChangeArrowheads="1"/>
          </p:cNvSpPr>
          <p:nvPr/>
        </p:nvSpPr>
        <p:spPr bwMode="auto">
          <a:xfrm>
            <a:off x="-36513" y="22891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1</a:t>
            </a:r>
          </a:p>
        </p:txBody>
      </p:sp>
      <p:sp>
        <p:nvSpPr>
          <p:cNvPr id="45084" name="Text Box 28">
            <a:extLst>
              <a:ext uri="{FF2B5EF4-FFF2-40B4-BE49-F238E27FC236}">
                <a16:creationId xmlns:a16="http://schemas.microsoft.com/office/drawing/2014/main" id="{E5FFDFE2-1F83-44EE-BB75-496DFE8AA424}"/>
              </a:ext>
            </a:extLst>
          </p:cNvPr>
          <p:cNvSpPr txBox="1">
            <a:spLocks noChangeArrowheads="1"/>
          </p:cNvSpPr>
          <p:nvPr/>
        </p:nvSpPr>
        <p:spPr bwMode="auto">
          <a:xfrm>
            <a:off x="250825" y="2189163"/>
            <a:ext cx="34940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1800" b="0">
                <a:solidFill>
                  <a:srgbClr val="333399"/>
                </a:solidFill>
                <a:latin typeface="Arial" panose="020B0604020202020204" pitchFamily="34" charset="0"/>
              </a:rPr>
              <a:t>子网</a:t>
            </a:r>
            <a:r>
              <a:rPr kumimoji="1" lang="en-US" altLang="zh-CN" sz="1800" b="0">
                <a:solidFill>
                  <a:srgbClr val="333399"/>
                </a:solidFill>
                <a:latin typeface="Arial" panose="020B0604020202020204" pitchFamily="34" charset="0"/>
              </a:rPr>
              <a:t>1</a:t>
            </a:r>
            <a:r>
              <a:rPr kumimoji="1" lang="zh-CN" altLang="en-US" sz="1800" b="0">
                <a:solidFill>
                  <a:srgbClr val="333399"/>
                </a:solidFill>
                <a:latin typeface="Arial" panose="020B0604020202020204" pitchFamily="34" charset="0"/>
              </a:rPr>
              <a:t>：</a:t>
            </a:r>
          </a:p>
          <a:p>
            <a:pPr algn="ctr" eaLnBrk="1" hangingPunct="1">
              <a:spcBef>
                <a:spcPct val="0"/>
              </a:spcBef>
              <a:buClrTx/>
              <a:buFontTx/>
              <a:buNone/>
            </a:pPr>
            <a:r>
              <a:rPr kumimoji="1" lang="zh-CN" altLang="en-US" sz="1800" b="0">
                <a:solidFill>
                  <a:srgbClr val="333399"/>
                </a:solidFill>
                <a:latin typeface="Arial" panose="020B0604020202020204" pitchFamily="34" charset="0"/>
              </a:rPr>
              <a:t>    网络地址 </a:t>
            </a:r>
            <a:r>
              <a:rPr kumimoji="1" lang="en-US" altLang="zh-CN" sz="1800" b="0">
                <a:solidFill>
                  <a:srgbClr val="333399"/>
                </a:solidFill>
                <a:latin typeface="Arial" panose="020B0604020202020204" pitchFamily="34" charset="0"/>
              </a:rPr>
              <a:t>128.30.33.0</a:t>
            </a:r>
          </a:p>
          <a:p>
            <a:pPr algn="ctr" eaLnBrk="1" hangingPunct="1">
              <a:spcBef>
                <a:spcPct val="0"/>
              </a:spcBef>
              <a:buClrTx/>
              <a:buFontTx/>
              <a:buNone/>
            </a:pPr>
            <a:r>
              <a:rPr kumimoji="1" lang="en-US" altLang="zh-CN" sz="1800" b="0">
                <a:solidFill>
                  <a:srgbClr val="333399"/>
                </a:solidFill>
                <a:latin typeface="Arial" panose="020B0604020202020204" pitchFamily="34" charset="0"/>
              </a:rPr>
              <a:t>     </a:t>
            </a:r>
            <a:r>
              <a:rPr kumimoji="1" lang="zh-CN" altLang="en-US" sz="1800" b="0">
                <a:solidFill>
                  <a:srgbClr val="333399"/>
                </a:solidFill>
                <a:latin typeface="Arial" panose="020B0604020202020204" pitchFamily="34" charset="0"/>
              </a:rPr>
              <a:t>子网掩码 </a:t>
            </a:r>
            <a:r>
              <a:rPr kumimoji="1" lang="en-US" altLang="zh-CN" sz="1800" b="0">
                <a:solidFill>
                  <a:srgbClr val="333399"/>
                </a:solidFill>
                <a:latin typeface="Arial" panose="020B0604020202020204" pitchFamily="34" charset="0"/>
              </a:rPr>
              <a:t>255.255.255.128</a:t>
            </a:r>
          </a:p>
        </p:txBody>
      </p:sp>
      <p:sp>
        <p:nvSpPr>
          <p:cNvPr id="45085" name="Line 29">
            <a:extLst>
              <a:ext uri="{FF2B5EF4-FFF2-40B4-BE49-F238E27FC236}">
                <a16:creationId xmlns:a16="http://schemas.microsoft.com/office/drawing/2014/main" id="{BF3F36E5-BA99-489C-B562-757105AC93B9}"/>
              </a:ext>
            </a:extLst>
          </p:cNvPr>
          <p:cNvSpPr>
            <a:spLocks noChangeShapeType="1"/>
          </p:cNvSpPr>
          <p:nvPr/>
        </p:nvSpPr>
        <p:spPr bwMode="auto">
          <a:xfrm>
            <a:off x="1628775" y="5011738"/>
            <a:ext cx="1588" cy="7032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Line 30">
            <a:extLst>
              <a:ext uri="{FF2B5EF4-FFF2-40B4-BE49-F238E27FC236}">
                <a16:creationId xmlns:a16="http://schemas.microsoft.com/office/drawing/2014/main" id="{F1CFC5C5-F0D5-474C-8F6F-3B1179C598F9}"/>
              </a:ext>
            </a:extLst>
          </p:cNvPr>
          <p:cNvSpPr>
            <a:spLocks noChangeShapeType="1"/>
          </p:cNvSpPr>
          <p:nvPr/>
        </p:nvSpPr>
        <p:spPr bwMode="auto">
          <a:xfrm>
            <a:off x="6156325" y="4400550"/>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Line 31">
            <a:extLst>
              <a:ext uri="{FF2B5EF4-FFF2-40B4-BE49-F238E27FC236}">
                <a16:creationId xmlns:a16="http://schemas.microsoft.com/office/drawing/2014/main" id="{5BED4B75-2D1E-4663-B2E4-87E3A4345F2B}"/>
              </a:ext>
            </a:extLst>
          </p:cNvPr>
          <p:cNvSpPr>
            <a:spLocks noChangeShapeType="1"/>
          </p:cNvSpPr>
          <p:nvPr/>
        </p:nvSpPr>
        <p:spPr bwMode="auto">
          <a:xfrm>
            <a:off x="833438" y="5708650"/>
            <a:ext cx="1587"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32">
            <a:extLst>
              <a:ext uri="{FF2B5EF4-FFF2-40B4-BE49-F238E27FC236}">
                <a16:creationId xmlns:a16="http://schemas.microsoft.com/office/drawing/2014/main" id="{F4ED5F35-5A56-4BBE-B8D9-FB24A8846B73}"/>
              </a:ext>
            </a:extLst>
          </p:cNvPr>
          <p:cNvSpPr>
            <a:spLocks noChangeShapeType="1"/>
          </p:cNvSpPr>
          <p:nvPr/>
        </p:nvSpPr>
        <p:spPr bwMode="auto">
          <a:xfrm>
            <a:off x="1628775" y="4400550"/>
            <a:ext cx="1588"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Line 33">
            <a:extLst>
              <a:ext uri="{FF2B5EF4-FFF2-40B4-BE49-F238E27FC236}">
                <a16:creationId xmlns:a16="http://schemas.microsoft.com/office/drawing/2014/main" id="{543BE2D9-B335-4B23-B9ED-EB11AC76149A}"/>
              </a:ext>
            </a:extLst>
          </p:cNvPr>
          <p:cNvSpPr>
            <a:spLocks noChangeShapeType="1"/>
          </p:cNvSpPr>
          <p:nvPr/>
        </p:nvSpPr>
        <p:spPr bwMode="auto">
          <a:xfrm>
            <a:off x="2528888" y="3676650"/>
            <a:ext cx="1587" cy="703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5090" name="Picture 34">
            <a:extLst>
              <a:ext uri="{FF2B5EF4-FFF2-40B4-BE49-F238E27FC236}">
                <a16:creationId xmlns:a16="http://schemas.microsoft.com/office/drawing/2014/main" id="{9F4E4CC2-D96E-4B1A-806E-F4DEA0E41D2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3" y="6018213"/>
            <a:ext cx="3984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91" name="Picture 35">
            <a:extLst>
              <a:ext uri="{FF2B5EF4-FFF2-40B4-BE49-F238E27FC236}">
                <a16:creationId xmlns:a16="http://schemas.microsoft.com/office/drawing/2014/main" id="{77EA7ED9-6F4B-4444-81A1-0A168620834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3413125"/>
            <a:ext cx="3984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92" name="Group 36">
            <a:extLst>
              <a:ext uri="{FF2B5EF4-FFF2-40B4-BE49-F238E27FC236}">
                <a16:creationId xmlns:a16="http://schemas.microsoft.com/office/drawing/2014/main" id="{7283E906-49E7-4712-9520-5D519F36636C}"/>
              </a:ext>
            </a:extLst>
          </p:cNvPr>
          <p:cNvGrpSpPr>
            <a:grpSpLocks/>
          </p:cNvGrpSpPr>
          <p:nvPr/>
        </p:nvGrpSpPr>
        <p:grpSpPr bwMode="auto">
          <a:xfrm>
            <a:off x="2268538" y="3459163"/>
            <a:ext cx="612775" cy="460375"/>
            <a:chOff x="864" y="1824"/>
            <a:chExt cx="432" cy="288"/>
          </a:xfrm>
        </p:grpSpPr>
        <p:pic>
          <p:nvPicPr>
            <p:cNvPr id="45130" name="Picture 37">
              <a:extLst>
                <a:ext uri="{FF2B5EF4-FFF2-40B4-BE49-F238E27FC236}">
                  <a16:creationId xmlns:a16="http://schemas.microsoft.com/office/drawing/2014/main" id="{854C317F-4816-4BD9-94CF-C402DB0916C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5131" name="Picture 38">
              <a:extLst>
                <a:ext uri="{FF2B5EF4-FFF2-40B4-BE49-F238E27FC236}">
                  <a16:creationId xmlns:a16="http://schemas.microsoft.com/office/drawing/2014/main" id="{370AE58A-84F3-4559-848B-6827AF888CC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45093" name="Picture 39">
            <a:extLst>
              <a:ext uri="{FF2B5EF4-FFF2-40B4-BE49-F238E27FC236}">
                <a16:creationId xmlns:a16="http://schemas.microsoft.com/office/drawing/2014/main" id="{2F3D0BA6-7E00-4E02-9693-3EE45509CEB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225" y="4779963"/>
            <a:ext cx="39846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4" name="Line 40">
            <a:extLst>
              <a:ext uri="{FF2B5EF4-FFF2-40B4-BE49-F238E27FC236}">
                <a16:creationId xmlns:a16="http://schemas.microsoft.com/office/drawing/2014/main" id="{5A597FA2-E63E-44E2-9533-C4EAE9422D49}"/>
              </a:ext>
            </a:extLst>
          </p:cNvPr>
          <p:cNvSpPr>
            <a:spLocks noChangeShapeType="1"/>
          </p:cNvSpPr>
          <p:nvPr/>
        </p:nvSpPr>
        <p:spPr bwMode="auto">
          <a:xfrm>
            <a:off x="935038" y="4379913"/>
            <a:ext cx="6948487"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5" name="Line 41">
            <a:extLst>
              <a:ext uri="{FF2B5EF4-FFF2-40B4-BE49-F238E27FC236}">
                <a16:creationId xmlns:a16="http://schemas.microsoft.com/office/drawing/2014/main" id="{71EEE112-8EFA-47C1-AB67-28344F141CB8}"/>
              </a:ext>
            </a:extLst>
          </p:cNvPr>
          <p:cNvSpPr>
            <a:spLocks noChangeShapeType="1"/>
          </p:cNvSpPr>
          <p:nvPr/>
        </p:nvSpPr>
        <p:spPr bwMode="auto">
          <a:xfrm>
            <a:off x="520700" y="5729288"/>
            <a:ext cx="7835900"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6" name="Text Box 42">
            <a:extLst>
              <a:ext uri="{FF2B5EF4-FFF2-40B4-BE49-F238E27FC236}">
                <a16:creationId xmlns:a16="http://schemas.microsoft.com/office/drawing/2014/main" id="{D07F8D30-E220-4CD2-AF7C-1306D63F1485}"/>
              </a:ext>
            </a:extLst>
          </p:cNvPr>
          <p:cNvSpPr txBox="1">
            <a:spLocks noChangeArrowheads="1"/>
          </p:cNvSpPr>
          <p:nvPr/>
        </p:nvSpPr>
        <p:spPr bwMode="auto">
          <a:xfrm>
            <a:off x="839788" y="3890963"/>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128.30.33.130</a:t>
            </a:r>
          </a:p>
        </p:txBody>
      </p:sp>
      <p:sp>
        <p:nvSpPr>
          <p:cNvPr id="45097" name="Text Box 43">
            <a:extLst>
              <a:ext uri="{FF2B5EF4-FFF2-40B4-BE49-F238E27FC236}">
                <a16:creationId xmlns:a16="http://schemas.microsoft.com/office/drawing/2014/main" id="{B22C557B-2A00-462E-9D11-6638E3D068BA}"/>
              </a:ext>
            </a:extLst>
          </p:cNvPr>
          <p:cNvSpPr txBox="1">
            <a:spLocks noChangeArrowheads="1"/>
          </p:cNvSpPr>
          <p:nvPr/>
        </p:nvSpPr>
        <p:spPr bwMode="auto">
          <a:xfrm>
            <a:off x="2914650" y="353695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1</a:t>
            </a:r>
          </a:p>
        </p:txBody>
      </p:sp>
      <p:sp>
        <p:nvSpPr>
          <p:cNvPr id="45098" name="Text Box 44">
            <a:extLst>
              <a:ext uri="{FF2B5EF4-FFF2-40B4-BE49-F238E27FC236}">
                <a16:creationId xmlns:a16="http://schemas.microsoft.com/office/drawing/2014/main" id="{94C83840-4351-4B07-8014-DF742E397298}"/>
              </a:ext>
            </a:extLst>
          </p:cNvPr>
          <p:cNvSpPr txBox="1">
            <a:spLocks noChangeArrowheads="1"/>
          </p:cNvSpPr>
          <p:nvPr/>
        </p:nvSpPr>
        <p:spPr bwMode="auto">
          <a:xfrm>
            <a:off x="2533650" y="3897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45099" name="Line 45">
            <a:extLst>
              <a:ext uri="{FF2B5EF4-FFF2-40B4-BE49-F238E27FC236}">
                <a16:creationId xmlns:a16="http://schemas.microsoft.com/office/drawing/2014/main" id="{AF34613C-C0BD-407B-8A25-75B80E058B9F}"/>
              </a:ext>
            </a:extLst>
          </p:cNvPr>
          <p:cNvSpPr>
            <a:spLocks noChangeShapeType="1"/>
          </p:cNvSpPr>
          <p:nvPr/>
        </p:nvSpPr>
        <p:spPr bwMode="auto">
          <a:xfrm>
            <a:off x="4019550" y="4400550"/>
            <a:ext cx="1588" cy="569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100" name="Group 46">
            <a:extLst>
              <a:ext uri="{FF2B5EF4-FFF2-40B4-BE49-F238E27FC236}">
                <a16:creationId xmlns:a16="http://schemas.microsoft.com/office/drawing/2014/main" id="{675DA894-8DA2-4529-B407-459BD4AC3D75}"/>
              </a:ext>
            </a:extLst>
          </p:cNvPr>
          <p:cNvGrpSpPr>
            <a:grpSpLocks/>
          </p:cNvGrpSpPr>
          <p:nvPr/>
        </p:nvGrpSpPr>
        <p:grpSpPr bwMode="auto">
          <a:xfrm>
            <a:off x="1368425" y="4843463"/>
            <a:ext cx="612775" cy="460375"/>
            <a:chOff x="864" y="1824"/>
            <a:chExt cx="432" cy="288"/>
          </a:xfrm>
        </p:grpSpPr>
        <p:pic>
          <p:nvPicPr>
            <p:cNvPr id="45128" name="Picture 47">
              <a:extLst>
                <a:ext uri="{FF2B5EF4-FFF2-40B4-BE49-F238E27FC236}">
                  <a16:creationId xmlns:a16="http://schemas.microsoft.com/office/drawing/2014/main" id="{CB161B3F-4961-4640-A0AF-F5FDCE07762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5129" name="Picture 48">
              <a:extLst>
                <a:ext uri="{FF2B5EF4-FFF2-40B4-BE49-F238E27FC236}">
                  <a16:creationId xmlns:a16="http://schemas.microsoft.com/office/drawing/2014/main" id="{7C7AA4EF-7F56-43C2-88A2-19DEB0898DA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45101" name="Text Box 49">
            <a:extLst>
              <a:ext uri="{FF2B5EF4-FFF2-40B4-BE49-F238E27FC236}">
                <a16:creationId xmlns:a16="http://schemas.microsoft.com/office/drawing/2014/main" id="{795D9095-9EAF-4857-98AB-F4CDDC3953BD}"/>
              </a:ext>
            </a:extLst>
          </p:cNvPr>
          <p:cNvSpPr txBox="1">
            <a:spLocks noChangeArrowheads="1"/>
          </p:cNvSpPr>
          <p:nvPr/>
        </p:nvSpPr>
        <p:spPr bwMode="auto">
          <a:xfrm>
            <a:off x="971550" y="482600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2</a:t>
            </a:r>
          </a:p>
        </p:txBody>
      </p:sp>
      <p:sp>
        <p:nvSpPr>
          <p:cNvPr id="45102" name="Line 50">
            <a:extLst>
              <a:ext uri="{FF2B5EF4-FFF2-40B4-BE49-F238E27FC236}">
                <a16:creationId xmlns:a16="http://schemas.microsoft.com/office/drawing/2014/main" id="{7E4A91B3-D496-4995-9462-1EBC942C5557}"/>
              </a:ext>
            </a:extLst>
          </p:cNvPr>
          <p:cNvSpPr>
            <a:spLocks noChangeShapeType="1"/>
          </p:cNvSpPr>
          <p:nvPr/>
        </p:nvSpPr>
        <p:spPr bwMode="auto">
          <a:xfrm>
            <a:off x="2217738" y="5707063"/>
            <a:ext cx="1587" cy="5699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5103" name="Picture 51">
            <a:extLst>
              <a:ext uri="{FF2B5EF4-FFF2-40B4-BE49-F238E27FC236}">
                <a16:creationId xmlns:a16="http://schemas.microsoft.com/office/drawing/2014/main" id="{73F9EFED-C00B-431E-AE78-4E1A1C25ADC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25" y="4784725"/>
            <a:ext cx="3984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04" name="Text Box 52">
            <a:extLst>
              <a:ext uri="{FF2B5EF4-FFF2-40B4-BE49-F238E27FC236}">
                <a16:creationId xmlns:a16="http://schemas.microsoft.com/office/drawing/2014/main" id="{BBB5DD0D-6D25-4FC4-BE7C-DC45733C857A}"/>
              </a:ext>
            </a:extLst>
          </p:cNvPr>
          <p:cNvSpPr txBox="1">
            <a:spLocks noChangeArrowheads="1"/>
          </p:cNvSpPr>
          <p:nvPr/>
        </p:nvSpPr>
        <p:spPr bwMode="auto">
          <a:xfrm>
            <a:off x="3951288" y="3681413"/>
            <a:ext cx="4581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2</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128.30.33.128</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255.255.255.128</a:t>
            </a:r>
            <a:endParaRPr kumimoji="1" lang="en-US" altLang="zh-CN" sz="2000" b="0" baseline="-25000">
              <a:solidFill>
                <a:srgbClr val="333399"/>
              </a:solidFill>
              <a:latin typeface="Arial" panose="020B0604020202020204" pitchFamily="34" charset="0"/>
            </a:endParaRPr>
          </a:p>
        </p:txBody>
      </p:sp>
      <p:sp>
        <p:nvSpPr>
          <p:cNvPr id="45105" name="Text Box 53">
            <a:extLst>
              <a:ext uri="{FF2B5EF4-FFF2-40B4-BE49-F238E27FC236}">
                <a16:creationId xmlns:a16="http://schemas.microsoft.com/office/drawing/2014/main" id="{FD6F36A6-907B-45F6-A8CC-9EF9FFA2B6CF}"/>
              </a:ext>
            </a:extLst>
          </p:cNvPr>
          <p:cNvSpPr txBox="1">
            <a:spLocks noChangeArrowheads="1"/>
          </p:cNvSpPr>
          <p:nvPr/>
        </p:nvSpPr>
        <p:spPr bwMode="auto">
          <a:xfrm>
            <a:off x="3490913" y="479742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2</a:t>
            </a:r>
          </a:p>
        </p:txBody>
      </p:sp>
      <p:sp>
        <p:nvSpPr>
          <p:cNvPr id="45106" name="Text Box 54">
            <a:extLst>
              <a:ext uri="{FF2B5EF4-FFF2-40B4-BE49-F238E27FC236}">
                <a16:creationId xmlns:a16="http://schemas.microsoft.com/office/drawing/2014/main" id="{75DE16BE-97EE-4B18-A487-AB9270F8E0CC}"/>
              </a:ext>
            </a:extLst>
          </p:cNvPr>
          <p:cNvSpPr txBox="1">
            <a:spLocks noChangeArrowheads="1"/>
          </p:cNvSpPr>
          <p:nvPr/>
        </p:nvSpPr>
        <p:spPr bwMode="auto">
          <a:xfrm>
            <a:off x="4140200" y="4760913"/>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128.30.33.138</a:t>
            </a:r>
          </a:p>
        </p:txBody>
      </p:sp>
      <p:sp>
        <p:nvSpPr>
          <p:cNvPr id="45107" name="Text Box 55">
            <a:extLst>
              <a:ext uri="{FF2B5EF4-FFF2-40B4-BE49-F238E27FC236}">
                <a16:creationId xmlns:a16="http://schemas.microsoft.com/office/drawing/2014/main" id="{5BB76FF9-6B0C-4EB8-B49F-314F8B1D15F0}"/>
              </a:ext>
            </a:extLst>
          </p:cNvPr>
          <p:cNvSpPr txBox="1">
            <a:spLocks noChangeArrowheads="1"/>
          </p:cNvSpPr>
          <p:nvPr/>
        </p:nvSpPr>
        <p:spPr bwMode="auto">
          <a:xfrm>
            <a:off x="1308100" y="4538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0</a:t>
            </a:r>
            <a:endParaRPr kumimoji="1" lang="en-US" altLang="zh-CN" sz="1800" b="0" baseline="-25000">
              <a:solidFill>
                <a:srgbClr val="333399"/>
              </a:solidFill>
              <a:latin typeface="Arial" panose="020B0604020202020204" pitchFamily="34" charset="0"/>
            </a:endParaRPr>
          </a:p>
        </p:txBody>
      </p:sp>
      <p:sp>
        <p:nvSpPr>
          <p:cNvPr id="45108" name="Text Box 56">
            <a:extLst>
              <a:ext uri="{FF2B5EF4-FFF2-40B4-BE49-F238E27FC236}">
                <a16:creationId xmlns:a16="http://schemas.microsoft.com/office/drawing/2014/main" id="{EFFBE820-9FBB-4B1D-964C-2A41F7B2614E}"/>
              </a:ext>
            </a:extLst>
          </p:cNvPr>
          <p:cNvSpPr txBox="1">
            <a:spLocks noChangeArrowheads="1"/>
          </p:cNvSpPr>
          <p:nvPr/>
        </p:nvSpPr>
        <p:spPr bwMode="auto">
          <a:xfrm>
            <a:off x="1308100" y="5259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a:t>
            </a:r>
            <a:endParaRPr kumimoji="1" lang="en-US" altLang="zh-CN" sz="1800" b="0" baseline="-25000">
              <a:solidFill>
                <a:srgbClr val="333399"/>
              </a:solidFill>
              <a:latin typeface="Arial" panose="020B0604020202020204" pitchFamily="34" charset="0"/>
            </a:endParaRPr>
          </a:p>
        </p:txBody>
      </p:sp>
      <p:sp>
        <p:nvSpPr>
          <p:cNvPr id="45109" name="Text Box 57">
            <a:extLst>
              <a:ext uri="{FF2B5EF4-FFF2-40B4-BE49-F238E27FC236}">
                <a16:creationId xmlns:a16="http://schemas.microsoft.com/office/drawing/2014/main" id="{D4000A20-4615-439C-AF08-85D7804BF33A}"/>
              </a:ext>
            </a:extLst>
          </p:cNvPr>
          <p:cNvSpPr txBox="1">
            <a:spLocks noChangeArrowheads="1"/>
          </p:cNvSpPr>
          <p:nvPr/>
        </p:nvSpPr>
        <p:spPr bwMode="auto">
          <a:xfrm>
            <a:off x="1619250" y="4538663"/>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128.30.33.129</a:t>
            </a:r>
          </a:p>
        </p:txBody>
      </p:sp>
      <p:pic>
        <p:nvPicPr>
          <p:cNvPr id="45110" name="Picture 58">
            <a:extLst>
              <a:ext uri="{FF2B5EF4-FFF2-40B4-BE49-F238E27FC236}">
                <a16:creationId xmlns:a16="http://schemas.microsoft.com/office/drawing/2014/main" id="{BCD692D9-0829-4D18-A549-BFA60DC9870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6016625"/>
            <a:ext cx="4000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11" name="Text Box 59">
            <a:extLst>
              <a:ext uri="{FF2B5EF4-FFF2-40B4-BE49-F238E27FC236}">
                <a16:creationId xmlns:a16="http://schemas.microsoft.com/office/drawing/2014/main" id="{FBAD54C2-2406-43DE-A383-F12DF718B40D}"/>
              </a:ext>
            </a:extLst>
          </p:cNvPr>
          <p:cNvSpPr txBox="1">
            <a:spLocks noChangeArrowheads="1"/>
          </p:cNvSpPr>
          <p:nvPr/>
        </p:nvSpPr>
        <p:spPr bwMode="auto">
          <a:xfrm>
            <a:off x="1692275" y="59848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3</a:t>
            </a:r>
          </a:p>
        </p:txBody>
      </p:sp>
      <p:sp>
        <p:nvSpPr>
          <p:cNvPr id="45112" name="Text Box 60">
            <a:extLst>
              <a:ext uri="{FF2B5EF4-FFF2-40B4-BE49-F238E27FC236}">
                <a16:creationId xmlns:a16="http://schemas.microsoft.com/office/drawing/2014/main" id="{580AFDA8-6C17-49F6-AD43-24BD076E637D}"/>
              </a:ext>
            </a:extLst>
          </p:cNvPr>
          <p:cNvSpPr txBox="1">
            <a:spLocks noChangeArrowheads="1"/>
          </p:cNvSpPr>
          <p:nvPr/>
        </p:nvSpPr>
        <p:spPr bwMode="auto">
          <a:xfrm>
            <a:off x="1687513" y="52578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128.30.36.2</a:t>
            </a:r>
          </a:p>
        </p:txBody>
      </p:sp>
      <p:sp>
        <p:nvSpPr>
          <p:cNvPr id="45113" name="Text Box 61">
            <a:extLst>
              <a:ext uri="{FF2B5EF4-FFF2-40B4-BE49-F238E27FC236}">
                <a16:creationId xmlns:a16="http://schemas.microsoft.com/office/drawing/2014/main" id="{CD17CFF7-83A2-4CE7-A4A7-A676DB342258}"/>
              </a:ext>
            </a:extLst>
          </p:cNvPr>
          <p:cNvSpPr txBox="1">
            <a:spLocks noChangeArrowheads="1"/>
          </p:cNvSpPr>
          <p:nvPr/>
        </p:nvSpPr>
        <p:spPr bwMode="auto">
          <a:xfrm>
            <a:off x="4019550" y="5788025"/>
            <a:ext cx="3730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a:t>
            </a:r>
            <a:r>
              <a:rPr kumimoji="1" lang="en-US" altLang="zh-CN" sz="2000" b="0">
                <a:solidFill>
                  <a:srgbClr val="333399"/>
                </a:solidFill>
                <a:latin typeface="Arial" panose="020B0604020202020204" pitchFamily="34" charset="0"/>
              </a:rPr>
              <a:t>3</a:t>
            </a:r>
            <a:r>
              <a:rPr kumimoji="1" lang="zh-CN" altLang="en-US" sz="2000" b="0">
                <a:solidFill>
                  <a:srgbClr val="333399"/>
                </a:solidFill>
                <a:latin typeface="Arial" panose="020B0604020202020204" pitchFamily="34" charset="0"/>
              </a:rPr>
              <a:t>：网络地址 </a:t>
            </a:r>
            <a:r>
              <a:rPr kumimoji="1" lang="en-US" altLang="zh-CN" sz="2000" b="0">
                <a:solidFill>
                  <a:srgbClr val="333399"/>
                </a:solidFill>
                <a:latin typeface="Arial" panose="020B0604020202020204" pitchFamily="34" charset="0"/>
              </a:rPr>
              <a:t>128.30.36.0</a:t>
            </a:r>
          </a:p>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子网掩码 </a:t>
            </a:r>
            <a:r>
              <a:rPr kumimoji="1" lang="en-US" altLang="zh-CN" sz="2000" b="0">
                <a:solidFill>
                  <a:srgbClr val="333399"/>
                </a:solidFill>
                <a:latin typeface="Arial" panose="020B0604020202020204" pitchFamily="34" charset="0"/>
              </a:rPr>
              <a:t>255.255.255.0</a:t>
            </a:r>
            <a:endParaRPr kumimoji="1" lang="en-US" altLang="zh-CN" sz="2000" b="0" baseline="-25000">
              <a:solidFill>
                <a:srgbClr val="333399"/>
              </a:solidFill>
              <a:latin typeface="Arial" panose="020B0604020202020204" pitchFamily="34" charset="0"/>
            </a:endParaRPr>
          </a:p>
        </p:txBody>
      </p:sp>
      <p:sp>
        <p:nvSpPr>
          <p:cNvPr id="45114" name="Text Box 62">
            <a:extLst>
              <a:ext uri="{FF2B5EF4-FFF2-40B4-BE49-F238E27FC236}">
                <a16:creationId xmlns:a16="http://schemas.microsoft.com/office/drawing/2014/main" id="{E998E73C-68DF-47D1-943E-C0E6F39CEC4F}"/>
              </a:ext>
            </a:extLst>
          </p:cNvPr>
          <p:cNvSpPr txBox="1">
            <a:spLocks noChangeArrowheads="1"/>
          </p:cNvSpPr>
          <p:nvPr/>
        </p:nvSpPr>
        <p:spPr bwMode="auto">
          <a:xfrm>
            <a:off x="2333625" y="6056313"/>
            <a:ext cx="151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128.30.36.12</a:t>
            </a:r>
          </a:p>
        </p:txBody>
      </p:sp>
      <p:sp>
        <p:nvSpPr>
          <p:cNvPr id="518207" name="Rectangle 63">
            <a:extLst>
              <a:ext uri="{FF2B5EF4-FFF2-40B4-BE49-F238E27FC236}">
                <a16:creationId xmlns:a16="http://schemas.microsoft.com/office/drawing/2014/main" id="{1023AD98-840D-4637-B5DA-7B411A23EE10}"/>
              </a:ext>
            </a:extLst>
          </p:cNvPr>
          <p:cNvSpPr>
            <a:spLocks noChangeArrowheads="1"/>
          </p:cNvSpPr>
          <p:nvPr/>
        </p:nvSpPr>
        <p:spPr bwMode="auto">
          <a:xfrm>
            <a:off x="0" y="5300663"/>
            <a:ext cx="9144000" cy="15573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Tx/>
              <a:buNone/>
            </a:pPr>
            <a:r>
              <a:rPr lang="en-US" altLang="zh-CN" sz="2800" b="0">
                <a:solidFill>
                  <a:srgbClr val="333399"/>
                </a:solidFill>
                <a:latin typeface="Arial" panose="020B0604020202020204" pitchFamily="34" charset="0"/>
              </a:rPr>
              <a:t>255.255.255.128 </a:t>
            </a:r>
            <a:r>
              <a:rPr lang="en-US" altLang="zh-CN" sz="2800" b="0">
                <a:solidFill>
                  <a:schemeClr val="hlink"/>
                </a:solidFill>
                <a:latin typeface="Arial" panose="020B0604020202020204" pitchFamily="34" charset="0"/>
              </a:rPr>
              <a:t>AND</a:t>
            </a:r>
            <a:r>
              <a:rPr lang="en-US" altLang="zh-CN" sz="2800" b="0">
                <a:solidFill>
                  <a:srgbClr val="333399"/>
                </a:solidFill>
                <a:latin typeface="Arial" panose="020B0604020202020204" pitchFamily="34" charset="0"/>
              </a:rPr>
              <a:t> 128.30.33.138 = 128.30.33.128</a:t>
            </a:r>
          </a:p>
          <a:p>
            <a:pPr algn="ctr" eaLnBrk="1" hangingPunct="1">
              <a:lnSpc>
                <a:spcPct val="110000"/>
              </a:lnSpc>
              <a:spcBef>
                <a:spcPct val="0"/>
              </a:spcBef>
              <a:buClrTx/>
              <a:buFontTx/>
              <a:buNone/>
            </a:pPr>
            <a:r>
              <a:rPr lang="zh-CN" altLang="en-US" sz="2800" b="0">
                <a:solidFill>
                  <a:schemeClr val="hlink"/>
                </a:solidFill>
                <a:latin typeface="Arial" panose="020B0604020202020204" pitchFamily="34" charset="0"/>
              </a:rPr>
              <a:t>匹配</a:t>
            </a:r>
            <a:r>
              <a:rPr lang="en-US" altLang="zh-CN" sz="2800" b="0">
                <a:solidFill>
                  <a:schemeClr val="hlink"/>
                </a:solidFill>
                <a:latin typeface="Arial" panose="020B0604020202020204" pitchFamily="34" charset="0"/>
              </a:rPr>
              <a:t>!</a:t>
            </a:r>
          </a:p>
          <a:p>
            <a:pPr algn="ctr" eaLnBrk="1" hangingPunct="1">
              <a:lnSpc>
                <a:spcPct val="110000"/>
              </a:lnSpc>
              <a:spcBef>
                <a:spcPct val="0"/>
              </a:spcBef>
              <a:buClrTx/>
              <a:buFontTx/>
              <a:buNone/>
            </a:pPr>
            <a:r>
              <a:rPr lang="zh-CN" altLang="en-US" sz="2800" b="0">
                <a:solidFill>
                  <a:srgbClr val="333399"/>
                </a:solidFill>
                <a:latin typeface="Arial" panose="020B0604020202020204" pitchFamily="34" charset="0"/>
              </a:rPr>
              <a:t>这表明子网 </a:t>
            </a:r>
            <a:r>
              <a:rPr lang="en-US" altLang="zh-CN" sz="2800" b="0">
                <a:solidFill>
                  <a:srgbClr val="333399"/>
                </a:solidFill>
                <a:latin typeface="Arial" panose="020B0604020202020204" pitchFamily="34" charset="0"/>
              </a:rPr>
              <a:t>2 </a:t>
            </a:r>
            <a:r>
              <a:rPr lang="zh-CN" altLang="en-US" sz="2800" b="0">
                <a:solidFill>
                  <a:srgbClr val="333399"/>
                </a:solidFill>
                <a:latin typeface="Arial" panose="020B0604020202020204" pitchFamily="34" charset="0"/>
              </a:rPr>
              <a:t>就是收到的分组所要寻找的目的网络</a:t>
            </a:r>
          </a:p>
        </p:txBody>
      </p:sp>
      <p:sp>
        <p:nvSpPr>
          <p:cNvPr id="45116" name="Rectangle 64">
            <a:extLst>
              <a:ext uri="{FF2B5EF4-FFF2-40B4-BE49-F238E27FC236}">
                <a16:creationId xmlns:a16="http://schemas.microsoft.com/office/drawing/2014/main" id="{453C42BD-D729-447F-8965-41230EA5DBE5}"/>
              </a:ext>
            </a:extLst>
          </p:cNvPr>
          <p:cNvSpPr>
            <a:spLocks noChangeArrowheads="1"/>
          </p:cNvSpPr>
          <p:nvPr/>
        </p:nvSpPr>
        <p:spPr bwMode="auto">
          <a:xfrm>
            <a:off x="142875" y="1162050"/>
            <a:ext cx="7488238" cy="504825"/>
          </a:xfrm>
          <a:prstGeom prst="rect">
            <a:avLst/>
          </a:prstGeom>
          <a:solidFill>
            <a:srgbClr val="FFFF99"/>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just" eaLnBrk="1" hangingPunct="1">
              <a:spcBef>
                <a:spcPct val="0"/>
              </a:spcBef>
              <a:buClrTx/>
              <a:buFontTx/>
              <a:buNone/>
            </a:pPr>
            <a:r>
              <a:rPr lang="en-US" altLang="zh-CN" sz="2800" b="0">
                <a:solidFill>
                  <a:srgbClr val="333399"/>
                </a:solidFill>
                <a:latin typeface="Arial" panose="020B0604020202020204" pitchFamily="34" charset="0"/>
              </a:rPr>
              <a:t>R</a:t>
            </a:r>
            <a:r>
              <a:rPr lang="en-US" altLang="zh-CN" sz="2800" b="0" baseline="-25000">
                <a:solidFill>
                  <a:srgbClr val="333399"/>
                </a:solidFill>
                <a:latin typeface="Arial" panose="020B0604020202020204" pitchFamily="34" charset="0"/>
              </a:rPr>
              <a:t>1</a:t>
            </a:r>
            <a:r>
              <a:rPr lang="en-US" altLang="zh-CN" sz="1800" b="0">
                <a:solidFill>
                  <a:srgbClr val="333399"/>
                </a:solidFill>
                <a:latin typeface="Arial" panose="020B0604020202020204" pitchFamily="34" charset="0"/>
              </a:rPr>
              <a:t> </a:t>
            </a:r>
            <a:r>
              <a:rPr lang="zh-CN" altLang="en-US" sz="2800" b="0">
                <a:solidFill>
                  <a:srgbClr val="333399"/>
                </a:solidFill>
                <a:latin typeface="Arial" panose="020B0604020202020204" pitchFamily="34" charset="0"/>
              </a:rPr>
              <a:t>收到的分组的目的 </a:t>
            </a:r>
            <a:r>
              <a:rPr lang="en-US" altLang="zh-CN" sz="2800" b="0">
                <a:solidFill>
                  <a:srgbClr val="333399"/>
                </a:solidFill>
                <a:latin typeface="Arial" panose="020B0604020202020204" pitchFamily="34" charset="0"/>
              </a:rPr>
              <a:t>IP </a:t>
            </a:r>
            <a:r>
              <a:rPr lang="zh-CN" altLang="en-US" sz="2800" b="0">
                <a:solidFill>
                  <a:srgbClr val="333399"/>
                </a:solidFill>
                <a:latin typeface="Arial" panose="020B0604020202020204" pitchFamily="34" charset="0"/>
              </a:rPr>
              <a:t>地址：</a:t>
            </a:r>
            <a:r>
              <a:rPr lang="en-US" altLang="zh-CN" sz="2800" b="0">
                <a:solidFill>
                  <a:srgbClr val="333399"/>
                </a:solidFill>
                <a:latin typeface="Arial" panose="020B0604020202020204" pitchFamily="34" charset="0"/>
              </a:rPr>
              <a:t>128.30.33.138</a:t>
            </a:r>
          </a:p>
        </p:txBody>
      </p:sp>
      <p:grpSp>
        <p:nvGrpSpPr>
          <p:cNvPr id="4" name="Group 65">
            <a:extLst>
              <a:ext uri="{FF2B5EF4-FFF2-40B4-BE49-F238E27FC236}">
                <a16:creationId xmlns:a16="http://schemas.microsoft.com/office/drawing/2014/main" id="{205B5724-5C4B-4F24-B093-299785961AFF}"/>
              </a:ext>
            </a:extLst>
          </p:cNvPr>
          <p:cNvGrpSpPr>
            <a:grpSpLocks/>
          </p:cNvGrpSpPr>
          <p:nvPr/>
        </p:nvGrpSpPr>
        <p:grpSpPr bwMode="auto">
          <a:xfrm>
            <a:off x="5154613" y="1654175"/>
            <a:ext cx="2586037" cy="1238250"/>
            <a:chOff x="3247" y="1042"/>
            <a:chExt cx="1629" cy="780"/>
          </a:xfrm>
        </p:grpSpPr>
        <p:sp>
          <p:nvSpPr>
            <p:cNvPr id="45126" name="Line 66">
              <a:extLst>
                <a:ext uri="{FF2B5EF4-FFF2-40B4-BE49-F238E27FC236}">
                  <a16:creationId xmlns:a16="http://schemas.microsoft.com/office/drawing/2014/main" id="{DD96F082-B76D-4DEB-A5C0-7F7B06505AED}"/>
                </a:ext>
              </a:extLst>
            </p:cNvPr>
            <p:cNvSpPr>
              <a:spLocks noChangeShapeType="1"/>
            </p:cNvSpPr>
            <p:nvPr/>
          </p:nvSpPr>
          <p:spPr bwMode="auto">
            <a:xfrm>
              <a:off x="3742" y="1822"/>
              <a:ext cx="1134"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7" name="Line 67">
              <a:extLst>
                <a:ext uri="{FF2B5EF4-FFF2-40B4-BE49-F238E27FC236}">
                  <a16:creationId xmlns:a16="http://schemas.microsoft.com/office/drawing/2014/main" id="{F43E2093-CC08-43DD-945E-CD5BD3CD04FA}"/>
                </a:ext>
              </a:extLst>
            </p:cNvPr>
            <p:cNvSpPr>
              <a:spLocks noChangeShapeType="1"/>
            </p:cNvSpPr>
            <p:nvPr/>
          </p:nvSpPr>
          <p:spPr bwMode="auto">
            <a:xfrm flipV="1">
              <a:off x="3247" y="1042"/>
              <a:ext cx="1428"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118" name="AutoShape 68">
            <a:extLst>
              <a:ext uri="{FF2B5EF4-FFF2-40B4-BE49-F238E27FC236}">
                <a16:creationId xmlns:a16="http://schemas.microsoft.com/office/drawing/2014/main" id="{46760BD6-F34C-4802-8B7C-0D12FB14D06C}"/>
              </a:ext>
            </a:extLst>
          </p:cNvPr>
          <p:cNvSpPr>
            <a:spLocks noChangeArrowheads="1"/>
          </p:cNvSpPr>
          <p:nvPr/>
        </p:nvSpPr>
        <p:spPr bwMode="auto">
          <a:xfrm rot="-546457">
            <a:off x="2266950" y="1557338"/>
            <a:ext cx="144463" cy="2160587"/>
          </a:xfrm>
          <a:prstGeom prst="downArrow">
            <a:avLst>
              <a:gd name="adj1" fmla="val 50000"/>
              <a:gd name="adj2" fmla="val 373900"/>
            </a:avLst>
          </a:prstGeom>
          <a:solidFill>
            <a:schemeClr val="accent1"/>
          </a:solidFill>
          <a:ln w="9525">
            <a:solidFill>
              <a:srgbClr val="333399"/>
            </a:solidFill>
            <a:miter lim="800000"/>
            <a:headEnd/>
            <a:tailEnd/>
          </a:ln>
        </p:spPr>
        <p:txBody>
          <a:bodyPr vert="eaVert"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18213" name="AutoShape 69">
            <a:extLst>
              <a:ext uri="{FF2B5EF4-FFF2-40B4-BE49-F238E27FC236}">
                <a16:creationId xmlns:a16="http://schemas.microsoft.com/office/drawing/2014/main" id="{9EB93622-C939-446B-A3CA-07E8956DB13B}"/>
              </a:ext>
            </a:extLst>
          </p:cNvPr>
          <p:cNvSpPr>
            <a:spLocks noChangeArrowheads="1"/>
          </p:cNvSpPr>
          <p:nvPr/>
        </p:nvSpPr>
        <p:spPr bwMode="auto">
          <a:xfrm>
            <a:off x="3708400" y="2500313"/>
            <a:ext cx="576263" cy="215900"/>
          </a:xfrm>
          <a:prstGeom prst="rightArrow">
            <a:avLst>
              <a:gd name="adj1" fmla="val 50000"/>
              <a:gd name="adj2" fmla="val 66728"/>
            </a:avLst>
          </a:prstGeom>
          <a:solidFill>
            <a:schemeClr val="accent1"/>
          </a:solidFill>
          <a:ln w="9525">
            <a:solidFill>
              <a:schemeClr val="tx2"/>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grpSp>
        <p:nvGrpSpPr>
          <p:cNvPr id="5" name="Group 70">
            <a:extLst>
              <a:ext uri="{FF2B5EF4-FFF2-40B4-BE49-F238E27FC236}">
                <a16:creationId xmlns:a16="http://schemas.microsoft.com/office/drawing/2014/main" id="{F07FFAB5-E1EB-4234-82A4-0774C7C9C656}"/>
              </a:ext>
            </a:extLst>
          </p:cNvPr>
          <p:cNvGrpSpPr>
            <a:grpSpLocks/>
          </p:cNvGrpSpPr>
          <p:nvPr/>
        </p:nvGrpSpPr>
        <p:grpSpPr bwMode="auto">
          <a:xfrm>
            <a:off x="4146550" y="2891662"/>
            <a:ext cx="4727575" cy="3024188"/>
            <a:chOff x="2612" y="1784"/>
            <a:chExt cx="2978" cy="1905"/>
          </a:xfrm>
        </p:grpSpPr>
        <p:sp>
          <p:nvSpPr>
            <p:cNvPr id="45124" name="Line 71">
              <a:extLst>
                <a:ext uri="{FF2B5EF4-FFF2-40B4-BE49-F238E27FC236}">
                  <a16:creationId xmlns:a16="http://schemas.microsoft.com/office/drawing/2014/main" id="{51C1E694-74BD-4B5F-AC6D-C7659C968F4B}"/>
                </a:ext>
              </a:extLst>
            </p:cNvPr>
            <p:cNvSpPr>
              <a:spLocks noChangeShapeType="1"/>
            </p:cNvSpPr>
            <p:nvPr/>
          </p:nvSpPr>
          <p:spPr bwMode="auto">
            <a:xfrm>
              <a:off x="2612" y="1784"/>
              <a:ext cx="1134"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5" name="Line 72">
              <a:extLst>
                <a:ext uri="{FF2B5EF4-FFF2-40B4-BE49-F238E27FC236}">
                  <a16:creationId xmlns:a16="http://schemas.microsoft.com/office/drawing/2014/main" id="{5EF13091-D375-4647-ADB7-1DB62F005835}"/>
                </a:ext>
              </a:extLst>
            </p:cNvPr>
            <p:cNvSpPr>
              <a:spLocks noChangeShapeType="1"/>
            </p:cNvSpPr>
            <p:nvPr/>
          </p:nvSpPr>
          <p:spPr bwMode="auto">
            <a:xfrm flipV="1">
              <a:off x="4162" y="3689"/>
              <a:ext cx="1428"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73">
            <a:extLst>
              <a:ext uri="{FF2B5EF4-FFF2-40B4-BE49-F238E27FC236}">
                <a16:creationId xmlns:a16="http://schemas.microsoft.com/office/drawing/2014/main" id="{B67037BA-E99C-4A8F-B1E7-68B67C0AB452}"/>
              </a:ext>
            </a:extLst>
          </p:cNvPr>
          <p:cNvGrpSpPr>
            <a:grpSpLocks/>
          </p:cNvGrpSpPr>
          <p:nvPr/>
        </p:nvGrpSpPr>
        <p:grpSpPr bwMode="auto">
          <a:xfrm>
            <a:off x="5221288" y="2997200"/>
            <a:ext cx="2590800" cy="2447925"/>
            <a:chOff x="3289" y="1888"/>
            <a:chExt cx="1632" cy="1542"/>
          </a:xfrm>
        </p:grpSpPr>
        <p:sp>
          <p:nvSpPr>
            <p:cNvPr id="45122" name="Line 74">
              <a:extLst>
                <a:ext uri="{FF2B5EF4-FFF2-40B4-BE49-F238E27FC236}">
                  <a16:creationId xmlns:a16="http://schemas.microsoft.com/office/drawing/2014/main" id="{9AC37683-0978-40E4-B793-5C1B5C5F6E67}"/>
                </a:ext>
              </a:extLst>
            </p:cNvPr>
            <p:cNvSpPr>
              <a:spLocks noChangeShapeType="1"/>
            </p:cNvSpPr>
            <p:nvPr/>
          </p:nvSpPr>
          <p:spPr bwMode="auto">
            <a:xfrm>
              <a:off x="3289" y="1888"/>
              <a:ext cx="1632" cy="1542"/>
            </a:xfrm>
            <a:prstGeom prst="line">
              <a:avLst/>
            </a:prstGeom>
            <a:noFill/>
            <a:ln w="762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5123" name="Text Box 75">
              <a:extLst>
                <a:ext uri="{FF2B5EF4-FFF2-40B4-BE49-F238E27FC236}">
                  <a16:creationId xmlns:a16="http://schemas.microsoft.com/office/drawing/2014/main" id="{EA67625F-8D39-46D0-AC93-AA67C0E138D8}"/>
                </a:ext>
              </a:extLst>
            </p:cNvPr>
            <p:cNvSpPr txBox="1">
              <a:spLocks noChangeArrowheads="1"/>
            </p:cNvSpPr>
            <p:nvPr/>
          </p:nvSpPr>
          <p:spPr bwMode="auto">
            <a:xfrm>
              <a:off x="3619" y="2421"/>
              <a:ext cx="985" cy="528"/>
            </a:xfrm>
            <a:prstGeom prst="rect">
              <a:avLst/>
            </a:prstGeom>
            <a:solidFill>
              <a:srgbClr val="CCECFF"/>
            </a:solidFill>
            <a:ln w="76200" cmpd="tri">
              <a:solidFill>
                <a:srgbClr val="333399"/>
              </a:solidFill>
              <a:miter lim="800000"/>
              <a:headEnd/>
              <a:tailEnd/>
            </a:ln>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4400" b="0">
                  <a:solidFill>
                    <a:schemeClr val="tx2"/>
                  </a:solidFill>
                  <a:latin typeface="Tahoma" panose="020B0604030504040204" pitchFamily="34" charset="0"/>
                </a:rPr>
                <a:t>一致</a:t>
              </a:r>
              <a:r>
                <a:rPr lang="en-US" altLang="zh-CN" sz="4400" b="0">
                  <a:solidFill>
                    <a:schemeClr val="tx2"/>
                  </a:solidFill>
                  <a:latin typeface="Tahoma" panose="020B0604030504040204" pitchFamily="34" charset="0"/>
                </a:rPr>
                <a:t>!</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1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grpId="1" nodeType="afterEffect">
                                  <p:stCondLst>
                                    <p:cond delay="500"/>
                                  </p:stCondLst>
                                  <p:childTnLst>
                                    <p:anim calcmode="discrete" valueType="str">
                                      <p:cBhvr>
                                        <p:cTn id="9" dur="1000" fill="hold"/>
                                        <p:tgtEl>
                                          <p:spTgt spid="518213"/>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2500"/>
                            </p:stCondLst>
                            <p:childTnLst>
                              <p:par>
                                <p:cTn id="11" presetID="1" presetClass="exit" presetSubtype="0" fill="hold" grpId="2" nodeType="afterEffect">
                                  <p:stCondLst>
                                    <p:cond delay="0"/>
                                  </p:stCondLst>
                                  <p:childTnLst>
                                    <p:set>
                                      <p:cBhvr>
                                        <p:cTn id="12" dur="1" fill="hold">
                                          <p:stCondLst>
                                            <p:cond delay="0"/>
                                          </p:stCondLst>
                                        </p:cTn>
                                        <p:tgtEl>
                                          <p:spTgt spid="518213"/>
                                        </p:tgtEl>
                                        <p:attrNameLst>
                                          <p:attrName>style.visibility</p:attrName>
                                        </p:attrNameLst>
                                      </p:cBhvr>
                                      <p:to>
                                        <p:strVal val="hidden"/>
                                      </p:to>
                                    </p:set>
                                  </p:childTnLst>
                                </p:cTn>
                              </p:par>
                            </p:childTnLst>
                          </p:cTn>
                        </p:par>
                        <p:par>
                          <p:cTn id="13" fill="hold" nodeType="afterGroup">
                            <p:stCondLst>
                              <p:cond delay="250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nodeType="afterGroup">
                            <p:stCondLst>
                              <p:cond delay="2500"/>
                            </p:stCondLst>
                            <p:childTnLst>
                              <p:par>
                                <p:cTn id="17" presetID="35" presetClass="emph" presetSubtype="0" repeatCount="3000" fill="hold" nodeType="afterEffect">
                                  <p:stCondLst>
                                    <p:cond delay="0"/>
                                  </p:stCondLst>
                                  <p:childTnLst>
                                    <p:anim calcmode="discrete" valueType="str">
                                      <p:cBhvr>
                                        <p:cTn id="18" dur="1000" fill="hold"/>
                                        <p:tgtEl>
                                          <p:spTgt spid="4"/>
                                        </p:tgtEl>
                                        <p:attrNameLst>
                                          <p:attrName>style.visibility</p:attrName>
                                        </p:attrNameLst>
                                      </p:cBhvr>
                                      <p:tavLst>
                                        <p:tav tm="0">
                                          <p:val>
                                            <p:strVal val="hidden"/>
                                          </p:val>
                                        </p:tav>
                                        <p:tav tm="50000">
                                          <p:val>
                                            <p:strVal val="visible"/>
                                          </p:val>
                                        </p:tav>
                                      </p:tavLst>
                                    </p:anim>
                                  </p:childTnLst>
                                </p:cTn>
                              </p:par>
                            </p:childTnLst>
                          </p:cTn>
                        </p:par>
                        <p:par>
                          <p:cTn id="19" fill="hold" nodeType="afterGroup">
                            <p:stCondLst>
                              <p:cond delay="5500"/>
                            </p:stCondLst>
                            <p:childTnLst>
                              <p:par>
                                <p:cTn id="20" presetID="22" presetClass="entr" presetSubtype="1" fill="hold" grpId="0" nodeType="afterEffect">
                                  <p:stCondLst>
                                    <p:cond delay="0"/>
                                  </p:stCondLst>
                                  <p:childTnLst>
                                    <p:set>
                                      <p:cBhvr>
                                        <p:cTn id="21" dur="1" fill="hold">
                                          <p:stCondLst>
                                            <p:cond delay="0"/>
                                          </p:stCondLst>
                                        </p:cTn>
                                        <p:tgtEl>
                                          <p:spTgt spid="518207"/>
                                        </p:tgtEl>
                                        <p:attrNameLst>
                                          <p:attrName>style.visibility</p:attrName>
                                        </p:attrNameLst>
                                      </p:cBhvr>
                                      <p:to>
                                        <p:strVal val="visible"/>
                                      </p:to>
                                    </p:set>
                                    <p:animEffect transition="in" filter="wipe(up)">
                                      <p:cBhvr>
                                        <p:cTn id="22" dur="5000"/>
                                        <p:tgtEl>
                                          <p:spTgt spid="518207"/>
                                        </p:tgtEl>
                                      </p:cBhvr>
                                    </p:animEffect>
                                  </p:childTnLst>
                                </p:cTn>
                              </p:par>
                            </p:childTnLst>
                          </p:cTn>
                        </p:par>
                        <p:par>
                          <p:cTn id="23" fill="hold" nodeType="afterGroup">
                            <p:stCondLst>
                              <p:cond delay="10500"/>
                            </p:stCondLst>
                            <p:childTnLst>
                              <p:par>
                                <p:cTn id="24" presetID="1"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par>
                          <p:cTn id="26" fill="hold" nodeType="afterGroup">
                            <p:stCondLst>
                              <p:cond delay="10500"/>
                            </p:stCondLst>
                            <p:childTnLst>
                              <p:par>
                                <p:cTn id="27" presetID="35" presetClass="emph" presetSubtype="0" repeatCount="3000" fill="hold" nodeType="afterEffect">
                                  <p:stCondLst>
                                    <p:cond delay="500"/>
                                  </p:stCondLst>
                                  <p:childTnLst>
                                    <p:anim calcmode="discrete" valueType="str">
                                      <p:cBhvr>
                                        <p:cTn id="28" dur="1000" fill="hold"/>
                                        <p:tgtEl>
                                          <p:spTgt spid="5"/>
                                        </p:tgtEl>
                                        <p:attrNameLst>
                                          <p:attrName>style.visibility</p:attrName>
                                        </p:attrNameLst>
                                      </p:cBhvr>
                                      <p:tavLst>
                                        <p:tav tm="0">
                                          <p:val>
                                            <p:strVal val="hidden"/>
                                          </p:val>
                                        </p:tav>
                                        <p:tav tm="50000">
                                          <p:val>
                                            <p:strVal val="visible"/>
                                          </p:val>
                                        </p:tav>
                                      </p:tavLst>
                                    </p:anim>
                                  </p:childTnLst>
                                </p:cTn>
                              </p:par>
                            </p:childTnLst>
                          </p:cTn>
                        </p:par>
                        <p:par>
                          <p:cTn id="29" fill="hold" nodeType="afterGroup">
                            <p:stCondLst>
                              <p:cond delay="14000"/>
                            </p:stCondLst>
                            <p:childTnLst>
                              <p:par>
                                <p:cTn id="30" presetID="1"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07" grpId="0" animBg="1"/>
      <p:bldP spid="518213" grpId="0" animBg="1"/>
      <p:bldP spid="518213" grpId="1" animBg="1"/>
      <p:bldP spid="518213"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BB2AEEC-E41C-4244-AE04-561D48C1D91A}"/>
              </a:ext>
            </a:extLst>
          </p:cNvPr>
          <p:cNvSpPr>
            <a:spLocks noGrp="1" noChangeArrowheads="1"/>
          </p:cNvSpPr>
          <p:nvPr>
            <p:ph type="title"/>
          </p:nvPr>
        </p:nvSpPr>
        <p:spPr/>
        <p:txBody>
          <a:bodyPr/>
          <a:lstStyle/>
          <a:p>
            <a:pPr eaLnBrk="1" hangingPunct="1"/>
            <a:r>
              <a:rPr lang="zh-CN" altLang="en-US"/>
              <a:t>指引</a:t>
            </a:r>
            <a:endParaRPr lang="en-US" altLang="zh-CN"/>
          </a:p>
        </p:txBody>
      </p:sp>
      <p:sp>
        <p:nvSpPr>
          <p:cNvPr id="47107" name="Rectangle 3">
            <a:extLst>
              <a:ext uri="{FF2B5EF4-FFF2-40B4-BE49-F238E27FC236}">
                <a16:creationId xmlns:a16="http://schemas.microsoft.com/office/drawing/2014/main" id="{F315F170-02A6-40F2-9497-473A9D6F8FCA}"/>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1800"/>
              <a:t>网络层提供的两种服务</a:t>
            </a:r>
          </a:p>
          <a:p>
            <a:pPr eaLnBrk="1" hangingPunct="1">
              <a:spcBef>
                <a:spcPct val="0"/>
              </a:spcBef>
              <a:buFont typeface="Wingdings" panose="05000000000000000000" pitchFamily="2" charset="2"/>
              <a:buNone/>
            </a:pPr>
            <a:r>
              <a:rPr lang="zh-CN" altLang="en-US" sz="1800"/>
              <a:t>网际协议 </a:t>
            </a:r>
            <a:r>
              <a:rPr lang="en-US" altLang="zh-CN" sz="1800"/>
              <a:t>IP</a:t>
            </a:r>
          </a:p>
          <a:p>
            <a:pPr eaLnBrk="1" hangingPunct="1">
              <a:spcBef>
                <a:spcPct val="0"/>
              </a:spcBef>
              <a:buFont typeface="Wingdings" panose="05000000000000000000" pitchFamily="2" charset="2"/>
              <a:buNone/>
            </a:pPr>
            <a:r>
              <a:rPr lang="zh-CN" altLang="en-US" sz="1800"/>
              <a:t>划分子网和构造超网</a:t>
            </a:r>
          </a:p>
          <a:p>
            <a:pPr lvl="1" eaLnBrk="1" hangingPunct="1">
              <a:spcBef>
                <a:spcPct val="0"/>
              </a:spcBef>
            </a:pPr>
            <a:r>
              <a:rPr lang="zh-CN" altLang="en-US" sz="1800"/>
              <a:t>划分子网</a:t>
            </a:r>
          </a:p>
          <a:p>
            <a:pPr lvl="1" eaLnBrk="1" hangingPunct="1">
              <a:spcBef>
                <a:spcPct val="0"/>
              </a:spcBef>
            </a:pPr>
            <a:r>
              <a:rPr lang="zh-CN" altLang="en-US" sz="1800">
                <a:solidFill>
                  <a:srgbClr val="FF3300"/>
                </a:solidFill>
              </a:rPr>
              <a:t>无分类编址</a:t>
            </a:r>
          </a:p>
          <a:p>
            <a:pPr lvl="1" eaLnBrk="1" hangingPunct="1">
              <a:spcBef>
                <a:spcPct val="0"/>
              </a:spcBef>
            </a:pPr>
            <a:r>
              <a:rPr lang="zh-CN" altLang="en-US" sz="1800"/>
              <a:t>构造超网</a:t>
            </a:r>
          </a:p>
          <a:p>
            <a:pPr eaLnBrk="1" hangingPunct="1">
              <a:buFont typeface="Wingdings" panose="05000000000000000000" pitchFamily="2" charset="2"/>
              <a:buNone/>
            </a:pPr>
            <a:r>
              <a:rPr lang="zh-CN" altLang="en-US" sz="1800"/>
              <a:t>网际控制报文协议 </a:t>
            </a:r>
            <a:r>
              <a:rPr lang="en-US" altLang="zh-CN" sz="1800"/>
              <a:t>ICMP</a:t>
            </a:r>
          </a:p>
          <a:p>
            <a:pPr eaLnBrk="1" hangingPunct="1">
              <a:buFont typeface="Wingdings" panose="05000000000000000000" pitchFamily="2" charset="2"/>
              <a:buNone/>
            </a:pPr>
            <a:r>
              <a:rPr lang="zh-CN" altLang="en-US" sz="1800"/>
              <a:t>因特网的路由选择协议</a:t>
            </a:r>
          </a:p>
          <a:p>
            <a:pPr eaLnBrk="1" hangingPunct="1">
              <a:spcBef>
                <a:spcPct val="0"/>
              </a:spcBef>
              <a:buFont typeface="Wingdings" panose="05000000000000000000" pitchFamily="2" charset="2"/>
              <a:buNone/>
            </a:pPr>
            <a:r>
              <a:rPr lang="en-US" altLang="zh-CN" sz="1800"/>
              <a:t>IP </a:t>
            </a:r>
            <a:r>
              <a:rPr lang="zh-CN" altLang="en-US" sz="1800"/>
              <a:t>多播</a:t>
            </a:r>
          </a:p>
          <a:p>
            <a:pPr eaLnBrk="1" hangingPunct="1">
              <a:buFont typeface="Wingdings" panose="05000000000000000000" pitchFamily="2" charset="2"/>
              <a:buNone/>
            </a:pPr>
            <a:r>
              <a:rPr lang="zh-CN" altLang="en-US" sz="1800"/>
              <a:t>虚拟专用网 </a:t>
            </a:r>
            <a:r>
              <a:rPr lang="en-US" altLang="zh-CN" sz="1800"/>
              <a:t>VPN </a:t>
            </a:r>
            <a:r>
              <a:rPr lang="zh-CN" altLang="en-US" sz="1800"/>
              <a:t>和网络地址转换 </a:t>
            </a:r>
            <a:r>
              <a:rPr lang="en-US" altLang="zh-CN" sz="1800"/>
              <a:t>NAT</a:t>
            </a:r>
          </a:p>
          <a:p>
            <a:pPr eaLnBrk="1" hangingPunct="1">
              <a:spcBef>
                <a:spcPct val="0"/>
              </a:spcBef>
              <a:buFontTx/>
              <a:buNone/>
            </a:pPr>
            <a:endParaRPr lang="en-US" altLang="zh-CN" sz="1800"/>
          </a:p>
          <a:p>
            <a:pPr eaLnBrk="1" hangingPunct="1">
              <a:spcBef>
                <a:spcPct val="0"/>
              </a:spcBef>
              <a:buFontTx/>
              <a:buNone/>
            </a:pPr>
            <a:endParaRPr lang="en-US" altLang="zh-CN"/>
          </a:p>
          <a:p>
            <a:pPr eaLnBrk="1" hangingPunct="1">
              <a:buFont typeface="Wingdings" panose="05000000000000000000" pitchFamily="2" charset="2"/>
              <a:buNone/>
            </a:pPr>
            <a:endParaRPr lang="zh-CN" altLang="en-US"/>
          </a:p>
        </p:txBody>
      </p:sp>
      <p:grpSp>
        <p:nvGrpSpPr>
          <p:cNvPr id="47108" name="Group 4">
            <a:extLst>
              <a:ext uri="{FF2B5EF4-FFF2-40B4-BE49-F238E27FC236}">
                <a16:creationId xmlns:a16="http://schemas.microsoft.com/office/drawing/2014/main" id="{B2DC349F-4B41-4649-967F-D6F5DDC0831F}"/>
              </a:ext>
            </a:extLst>
          </p:cNvPr>
          <p:cNvGrpSpPr>
            <a:grpSpLocks/>
          </p:cNvGrpSpPr>
          <p:nvPr/>
        </p:nvGrpSpPr>
        <p:grpSpPr bwMode="auto">
          <a:xfrm>
            <a:off x="5586413" y="1052513"/>
            <a:ext cx="2514600" cy="3600450"/>
            <a:chOff x="3379" y="1207"/>
            <a:chExt cx="1584" cy="2268"/>
          </a:xfrm>
        </p:grpSpPr>
        <p:sp>
          <p:nvSpPr>
            <p:cNvPr id="4" name="AutoShape 4">
              <a:extLst>
                <a:ext uri="{FF2B5EF4-FFF2-40B4-BE49-F238E27FC236}">
                  <a16:creationId xmlns:a16="http://schemas.microsoft.com/office/drawing/2014/main" id="{4B2BECBF-CA1D-4415-96CD-666ABCC1E82F}"/>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400" b="1">
                <a:solidFill>
                  <a:srgbClr val="FF0000"/>
                </a:solidFill>
                <a:effectLst>
                  <a:outerShdw blurRad="38100" dist="38100" dir="2700000" algn="tl">
                    <a:srgbClr val="000000"/>
                  </a:outerShdw>
                </a:effectLst>
              </a:endParaRPr>
            </a:p>
            <a:p>
              <a:pPr algn="ctr" eaLnBrk="1" hangingPunct="1">
                <a:defRPr/>
              </a:pPr>
              <a:endParaRPr kumimoji="1" lang="zh-CN" altLang="en-US" sz="2400" b="1">
                <a:solidFill>
                  <a:srgbClr val="FF0000"/>
                </a:solidFill>
                <a:effectLst>
                  <a:outerShdw blurRad="38100" dist="38100" dir="2700000" algn="tl">
                    <a:srgbClr val="000000"/>
                  </a:outerShdw>
                </a:effectLst>
              </a:endParaRPr>
            </a:p>
            <a:p>
              <a:pPr algn="ctr" eaLnBrk="1" hangingPunct="1">
                <a:defRPr/>
              </a:pPr>
              <a:endParaRPr kumimoji="1" lang="zh-CN" altLang="en-US" sz="2400" b="1">
                <a:solidFill>
                  <a:srgbClr val="FF0000"/>
                </a:solidFill>
                <a:effectLst>
                  <a:outerShdw blurRad="38100" dist="38100" dir="2700000" algn="tl">
                    <a:srgbClr val="000000"/>
                  </a:outerShdw>
                </a:effectLst>
              </a:endParaRPr>
            </a:p>
          </p:txBody>
        </p:sp>
        <p:sp>
          <p:nvSpPr>
            <p:cNvPr id="5" name="Rectangle 6">
              <a:extLst>
                <a:ext uri="{FF2B5EF4-FFF2-40B4-BE49-F238E27FC236}">
                  <a16:creationId xmlns:a16="http://schemas.microsoft.com/office/drawing/2014/main" id="{9C0093B7-096E-473A-A87C-2F96F5BC38B0}"/>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应用层</a:t>
              </a:r>
            </a:p>
          </p:txBody>
        </p:sp>
        <p:sp>
          <p:nvSpPr>
            <p:cNvPr id="7" name="Line 8">
              <a:extLst>
                <a:ext uri="{FF2B5EF4-FFF2-40B4-BE49-F238E27FC236}">
                  <a16:creationId xmlns:a16="http://schemas.microsoft.com/office/drawing/2014/main" id="{70651AE8-A27A-47CA-968A-5250AA1AAD2B}"/>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8" name="Line 9">
              <a:extLst>
                <a:ext uri="{FF2B5EF4-FFF2-40B4-BE49-F238E27FC236}">
                  <a16:creationId xmlns:a16="http://schemas.microsoft.com/office/drawing/2014/main" id="{8F108C7D-4038-444F-9B8F-C83A4505A5D5}"/>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9" name="Line 10">
              <a:extLst>
                <a:ext uri="{FF2B5EF4-FFF2-40B4-BE49-F238E27FC236}">
                  <a16:creationId xmlns:a16="http://schemas.microsoft.com/office/drawing/2014/main" id="{5D329ACB-D571-4540-9C8C-D5B752B4375C}"/>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0" name="Rectangle 21">
              <a:extLst>
                <a:ext uri="{FF2B5EF4-FFF2-40B4-BE49-F238E27FC236}">
                  <a16:creationId xmlns:a16="http://schemas.microsoft.com/office/drawing/2014/main" id="{74BCFB72-CEDB-479C-A37F-F47011C9AFDE}"/>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运输层</a:t>
              </a:r>
            </a:p>
          </p:txBody>
        </p:sp>
        <p:sp>
          <p:nvSpPr>
            <p:cNvPr id="12" name="Line 23">
              <a:extLst>
                <a:ext uri="{FF2B5EF4-FFF2-40B4-BE49-F238E27FC236}">
                  <a16:creationId xmlns:a16="http://schemas.microsoft.com/office/drawing/2014/main" id="{B7006423-3A75-4614-92ED-3059A5CFEB67}"/>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3" name="Line 24">
              <a:extLst>
                <a:ext uri="{FF2B5EF4-FFF2-40B4-BE49-F238E27FC236}">
                  <a16:creationId xmlns:a16="http://schemas.microsoft.com/office/drawing/2014/main" id="{40E417F5-15DC-4E84-9072-2214E8865094}"/>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4" name="Line 25">
              <a:extLst>
                <a:ext uri="{FF2B5EF4-FFF2-40B4-BE49-F238E27FC236}">
                  <a16:creationId xmlns:a16="http://schemas.microsoft.com/office/drawing/2014/main" id="{0CA7F2D8-DEB8-4ABF-8334-A806AF508A02}"/>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5" name="Rectangle 27">
              <a:extLst>
                <a:ext uri="{FF2B5EF4-FFF2-40B4-BE49-F238E27FC236}">
                  <a16:creationId xmlns:a16="http://schemas.microsoft.com/office/drawing/2014/main" id="{ACF5D3A8-86A2-4009-A16E-3C1C7904E7A2}"/>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latin typeface="Franklin Gothic Book" pitchFamily="34" charset="0"/>
                </a:rPr>
                <a:t>数据链路层</a:t>
              </a:r>
            </a:p>
          </p:txBody>
        </p:sp>
        <p:sp>
          <p:nvSpPr>
            <p:cNvPr id="16" name="Line 28">
              <a:extLst>
                <a:ext uri="{FF2B5EF4-FFF2-40B4-BE49-F238E27FC236}">
                  <a16:creationId xmlns:a16="http://schemas.microsoft.com/office/drawing/2014/main" id="{05654530-3757-4842-94C5-C6FE0FC2E516}"/>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7" name="Line 29">
              <a:extLst>
                <a:ext uri="{FF2B5EF4-FFF2-40B4-BE49-F238E27FC236}">
                  <a16:creationId xmlns:a16="http://schemas.microsoft.com/office/drawing/2014/main" id="{4065D9B1-4932-4713-A5B0-FFCD8FCB8FA1}"/>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8" name="Line 30">
              <a:extLst>
                <a:ext uri="{FF2B5EF4-FFF2-40B4-BE49-F238E27FC236}">
                  <a16:creationId xmlns:a16="http://schemas.microsoft.com/office/drawing/2014/main" id="{DCBE29B8-AA9B-4AF3-853E-986DCB3AA195}"/>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9" name="Line 31">
              <a:extLst>
                <a:ext uri="{FF2B5EF4-FFF2-40B4-BE49-F238E27FC236}">
                  <a16:creationId xmlns:a16="http://schemas.microsoft.com/office/drawing/2014/main" id="{6DD62B1B-2C82-41F8-A86C-54921A71F91D}"/>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0" name="Rectangle 33">
              <a:extLst>
                <a:ext uri="{FF2B5EF4-FFF2-40B4-BE49-F238E27FC236}">
                  <a16:creationId xmlns:a16="http://schemas.microsoft.com/office/drawing/2014/main" id="{2D8570AC-1E55-4BBE-BA4B-BDB85FF0B8C2}"/>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3001F9"/>
                  </a:solidFill>
                  <a:effectLst>
                    <a:outerShdw blurRad="38100" dist="38100" dir="2700000" algn="tl">
                      <a:srgbClr val="000000"/>
                    </a:outerShdw>
                  </a:effectLst>
                  <a:latin typeface="Franklin Gothic Book" pitchFamily="34" charset="0"/>
                </a:rPr>
                <a:t>网络层</a:t>
              </a:r>
            </a:p>
          </p:txBody>
        </p:sp>
        <p:sp>
          <p:nvSpPr>
            <p:cNvPr id="23" name="Line 36">
              <a:extLst>
                <a:ext uri="{FF2B5EF4-FFF2-40B4-BE49-F238E27FC236}">
                  <a16:creationId xmlns:a16="http://schemas.microsoft.com/office/drawing/2014/main" id="{8C12EBD6-5C48-47D9-B282-CE8FF2B672E3}"/>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4" name="Line 37">
              <a:extLst>
                <a:ext uri="{FF2B5EF4-FFF2-40B4-BE49-F238E27FC236}">
                  <a16:creationId xmlns:a16="http://schemas.microsoft.com/office/drawing/2014/main" id="{158994F0-9AC4-45E4-B929-BE47D7B0627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5" name="Rectangle 39">
              <a:extLst>
                <a:ext uri="{FF2B5EF4-FFF2-40B4-BE49-F238E27FC236}">
                  <a16:creationId xmlns:a16="http://schemas.microsoft.com/office/drawing/2014/main" id="{FD77599B-71D1-4F35-AE74-7B381B85CDAC}"/>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latin typeface="Franklin Gothic Book" pitchFamily="34" charset="0"/>
                </a:rPr>
                <a:t>物理层</a:t>
              </a:r>
            </a:p>
          </p:txBody>
        </p:sp>
      </p:gr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414AE6A-43F3-4C90-A4E8-C89B97AE7F67}"/>
              </a:ext>
            </a:extLst>
          </p:cNvPr>
          <p:cNvSpPr>
            <a:spLocks noGrp="1" noChangeArrowheads="1"/>
          </p:cNvSpPr>
          <p:nvPr>
            <p:ph type="body" idx="4294967295"/>
          </p:nvPr>
        </p:nvSpPr>
        <p:spPr>
          <a:xfrm>
            <a:off x="393700" y="971550"/>
            <a:ext cx="7850188" cy="4257675"/>
          </a:xfrm>
        </p:spPr>
        <p:txBody>
          <a:bodyPr/>
          <a:lstStyle/>
          <a:p>
            <a:pPr eaLnBrk="1" hangingPunct="1">
              <a:spcBef>
                <a:spcPct val="0"/>
              </a:spcBef>
              <a:buFont typeface="Wingdings" panose="05000000000000000000" pitchFamily="2" charset="2"/>
              <a:buNone/>
            </a:pPr>
            <a:r>
              <a:rPr lang="zh-CN" altLang="en-US" dirty="0"/>
              <a:t>划分子网在一定程度上缓解了因特网在发展中遇到的困难。然而在 </a:t>
            </a:r>
            <a:r>
              <a:rPr lang="en-US" altLang="zh-CN" dirty="0"/>
              <a:t>1992 </a:t>
            </a:r>
            <a:r>
              <a:rPr lang="zh-CN" altLang="en-US" dirty="0"/>
              <a:t>年因特网仍然面临三个必须尽早解决的问题，这就是：</a:t>
            </a:r>
          </a:p>
          <a:p>
            <a:pPr lvl="1" eaLnBrk="1" hangingPunct="1">
              <a:spcBef>
                <a:spcPct val="0"/>
              </a:spcBef>
            </a:pPr>
            <a:r>
              <a:rPr lang="en-US" altLang="zh-CN" dirty="0"/>
              <a:t>B </a:t>
            </a:r>
            <a:r>
              <a:rPr lang="zh-CN" altLang="en-US" dirty="0"/>
              <a:t>类地址在 </a:t>
            </a:r>
            <a:r>
              <a:rPr lang="en-US" altLang="zh-CN" dirty="0"/>
              <a:t>1992 </a:t>
            </a:r>
            <a:r>
              <a:rPr lang="zh-CN" altLang="en-US" dirty="0"/>
              <a:t>年已分配了近一半，眼看就要在 </a:t>
            </a:r>
            <a:r>
              <a:rPr lang="en-US" altLang="zh-CN" dirty="0"/>
              <a:t>1994 </a:t>
            </a:r>
            <a:r>
              <a:rPr lang="zh-CN" altLang="en-US" dirty="0"/>
              <a:t>年 </a:t>
            </a:r>
            <a:r>
              <a:rPr lang="en-US" altLang="zh-CN" dirty="0"/>
              <a:t>3 </a:t>
            </a:r>
            <a:r>
              <a:rPr lang="zh-CN" altLang="en-US" dirty="0"/>
              <a:t>月全部分配完毕！</a:t>
            </a:r>
          </a:p>
          <a:p>
            <a:pPr lvl="1" eaLnBrk="1" hangingPunct="1">
              <a:spcBef>
                <a:spcPct val="0"/>
              </a:spcBef>
            </a:pPr>
            <a:r>
              <a:rPr lang="zh-CN" altLang="en-US" dirty="0"/>
              <a:t>因特网主干网上的路由表中的项目数急剧增长（从几千个增长到几万个）。</a:t>
            </a:r>
          </a:p>
          <a:p>
            <a:pPr lvl="1" eaLnBrk="1" hangingPunct="1">
              <a:spcBef>
                <a:spcPct val="0"/>
              </a:spcBef>
            </a:pPr>
            <a:r>
              <a:rPr lang="zh-CN" altLang="en-US" dirty="0"/>
              <a:t>整个 </a:t>
            </a:r>
            <a:r>
              <a:rPr lang="en-US" altLang="zh-CN" dirty="0"/>
              <a:t>IPv4 </a:t>
            </a:r>
            <a:r>
              <a:rPr lang="zh-CN" altLang="en-US" dirty="0"/>
              <a:t>的地址空间最终将全部耗尽。</a:t>
            </a:r>
          </a:p>
          <a:p>
            <a:pPr eaLnBrk="1" hangingPunct="1">
              <a:spcBef>
                <a:spcPct val="0"/>
              </a:spcBef>
              <a:buFont typeface="Wingdings" panose="05000000000000000000" pitchFamily="2" charset="2"/>
              <a:buNone/>
            </a:pPr>
            <a:r>
              <a:rPr lang="zh-CN" altLang="en-US" dirty="0"/>
              <a:t>解决办法：</a:t>
            </a:r>
          </a:p>
          <a:p>
            <a:pPr lvl="1" algn="just" eaLnBrk="1" hangingPunct="1"/>
            <a:r>
              <a:rPr lang="en-US" altLang="zh-CN" dirty="0"/>
              <a:t>1987 </a:t>
            </a:r>
            <a:r>
              <a:rPr lang="zh-CN" altLang="en-US" dirty="0"/>
              <a:t>年，</a:t>
            </a:r>
            <a:r>
              <a:rPr lang="en-US" altLang="zh-CN" dirty="0"/>
              <a:t>RFC 1009 </a:t>
            </a:r>
            <a:r>
              <a:rPr lang="zh-CN" altLang="en-US" dirty="0"/>
              <a:t>就指明了在一个划分子网的网络中可同时使用几个不同的子网掩码。使用</a:t>
            </a:r>
            <a:r>
              <a:rPr lang="zh-CN" altLang="en-US" dirty="0">
                <a:solidFill>
                  <a:srgbClr val="FF3300"/>
                </a:solidFill>
              </a:rPr>
              <a:t>变长子网掩码 </a:t>
            </a:r>
            <a:r>
              <a:rPr lang="en-US" altLang="zh-CN" dirty="0">
                <a:solidFill>
                  <a:srgbClr val="FF3300"/>
                </a:solidFill>
              </a:rPr>
              <a:t>VLSM</a:t>
            </a:r>
            <a:r>
              <a:rPr lang="en-US" altLang="zh-CN" dirty="0"/>
              <a:t> (Variable Length Subnet Mask)</a:t>
            </a:r>
            <a:r>
              <a:rPr lang="zh-CN" altLang="en-US" dirty="0"/>
              <a:t>可进一步提高 </a:t>
            </a:r>
            <a:r>
              <a:rPr lang="en-US" altLang="zh-CN" dirty="0"/>
              <a:t>IP </a:t>
            </a:r>
            <a:r>
              <a:rPr lang="zh-CN" altLang="en-US" dirty="0"/>
              <a:t>地址资源的利用率。</a:t>
            </a:r>
          </a:p>
          <a:p>
            <a:pPr lvl="1" algn="just" eaLnBrk="1" hangingPunct="1"/>
            <a:r>
              <a:rPr lang="zh-CN" altLang="en-US" dirty="0"/>
              <a:t>在 </a:t>
            </a:r>
            <a:r>
              <a:rPr lang="en-US" altLang="zh-CN" dirty="0"/>
              <a:t>VLSM </a:t>
            </a:r>
            <a:r>
              <a:rPr lang="zh-CN" altLang="en-US" dirty="0"/>
              <a:t>的基础上又进一步研究出</a:t>
            </a:r>
            <a:r>
              <a:rPr lang="zh-CN" altLang="en-US" dirty="0">
                <a:solidFill>
                  <a:srgbClr val="FF3300"/>
                </a:solidFill>
              </a:rPr>
              <a:t>无分类编址</a:t>
            </a:r>
            <a:r>
              <a:rPr lang="zh-CN" altLang="en-US" dirty="0"/>
              <a:t>方法，它的正式名字是</a:t>
            </a:r>
            <a:r>
              <a:rPr lang="zh-CN" altLang="en-US" dirty="0">
                <a:solidFill>
                  <a:srgbClr val="FF3300"/>
                </a:solidFill>
              </a:rPr>
              <a:t>无分类域间路由选择 </a:t>
            </a:r>
            <a:r>
              <a:rPr lang="en-US" altLang="zh-CN" dirty="0">
                <a:solidFill>
                  <a:srgbClr val="FF3300"/>
                </a:solidFill>
              </a:rPr>
              <a:t>CIDR</a:t>
            </a:r>
            <a:r>
              <a:rPr lang="en-US" altLang="zh-CN" dirty="0"/>
              <a:t> (Classless Inter-Domain Routing)</a:t>
            </a:r>
            <a:r>
              <a:rPr lang="zh-CN" altLang="en-US" dirty="0"/>
              <a:t>。</a:t>
            </a:r>
          </a:p>
        </p:txBody>
      </p:sp>
      <p:sp>
        <p:nvSpPr>
          <p:cNvPr id="48131" name="Rectangle 3">
            <a:extLst>
              <a:ext uri="{FF2B5EF4-FFF2-40B4-BE49-F238E27FC236}">
                <a16:creationId xmlns:a16="http://schemas.microsoft.com/office/drawing/2014/main" id="{106F1094-5D52-4177-86FB-C3DCB51A2F30}"/>
              </a:ext>
            </a:extLst>
          </p:cNvPr>
          <p:cNvSpPr>
            <a:spLocks noGrp="1" noChangeArrowheads="1"/>
          </p:cNvSpPr>
          <p:nvPr>
            <p:ph type="title" idx="4294967295"/>
          </p:nvPr>
        </p:nvSpPr>
        <p:spPr>
          <a:xfrm>
            <a:off x="611188" y="142875"/>
            <a:ext cx="8116887" cy="693738"/>
          </a:xfrm>
        </p:spPr>
        <p:txBody>
          <a:bodyPr anchor="b"/>
          <a:lstStyle/>
          <a:p>
            <a:pPr eaLnBrk="1" hangingPunct="1"/>
            <a:r>
              <a:rPr lang="zh-CN" altLang="en-US"/>
              <a:t>网络前缀 </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8475196-0853-46D6-8DD5-35DBBD087AE0}"/>
              </a:ext>
            </a:extLst>
          </p:cNvPr>
          <p:cNvSpPr>
            <a:spLocks noGrp="1" noChangeArrowheads="1"/>
          </p:cNvSpPr>
          <p:nvPr>
            <p:ph type="title"/>
          </p:nvPr>
        </p:nvSpPr>
        <p:spPr/>
        <p:txBody>
          <a:bodyPr/>
          <a:lstStyle/>
          <a:p>
            <a:pPr eaLnBrk="1" hangingPunct="1"/>
            <a:r>
              <a:rPr lang="en-US" altLang="zh-CN"/>
              <a:t>CIDR</a:t>
            </a:r>
            <a:r>
              <a:rPr lang="zh-CN" altLang="en-US"/>
              <a:t>最主要特点</a:t>
            </a:r>
          </a:p>
        </p:txBody>
      </p:sp>
      <p:sp>
        <p:nvSpPr>
          <p:cNvPr id="50179" name="Rectangle 3">
            <a:extLst>
              <a:ext uri="{FF2B5EF4-FFF2-40B4-BE49-F238E27FC236}">
                <a16:creationId xmlns:a16="http://schemas.microsoft.com/office/drawing/2014/main" id="{28CA2086-CB85-436F-9677-2A7C2BA9010A}"/>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1800"/>
              <a:t>CIDR </a:t>
            </a:r>
            <a:r>
              <a:rPr lang="zh-CN" altLang="en-US" sz="1800"/>
              <a:t>消除了传统的 </a:t>
            </a:r>
            <a:r>
              <a:rPr lang="en-US" altLang="zh-CN" sz="1800"/>
              <a:t>A </a:t>
            </a:r>
            <a:r>
              <a:rPr lang="zh-CN" altLang="en-US" sz="1800"/>
              <a:t>类、</a:t>
            </a:r>
            <a:r>
              <a:rPr lang="en-US" altLang="zh-CN" sz="1800"/>
              <a:t>B </a:t>
            </a:r>
            <a:r>
              <a:rPr lang="zh-CN" altLang="en-US" sz="1800"/>
              <a:t>类和 </a:t>
            </a:r>
            <a:r>
              <a:rPr lang="en-US" altLang="zh-CN" sz="1800"/>
              <a:t>C </a:t>
            </a:r>
            <a:r>
              <a:rPr lang="zh-CN" altLang="en-US" sz="1800"/>
              <a:t>类地址以及划分子网的概念，因而可以更加有效地分配 </a:t>
            </a:r>
            <a:r>
              <a:rPr lang="en-US" altLang="zh-CN" sz="1800"/>
              <a:t>IPv4 </a:t>
            </a:r>
            <a:r>
              <a:rPr lang="zh-CN" altLang="en-US" sz="1800"/>
              <a:t>的地址空间。</a:t>
            </a:r>
          </a:p>
          <a:p>
            <a:pPr algn="just" eaLnBrk="1" hangingPunct="1">
              <a:buFont typeface="Wingdings" panose="05000000000000000000" pitchFamily="2" charset="2"/>
              <a:buNone/>
            </a:pPr>
            <a:r>
              <a:rPr lang="en-US" altLang="zh-CN" sz="1800"/>
              <a:t>CIDR</a:t>
            </a:r>
            <a:r>
              <a:rPr lang="zh-CN" altLang="en-US" sz="1800"/>
              <a:t>使用各种长度的“</a:t>
            </a:r>
            <a:r>
              <a:rPr lang="zh-CN" altLang="en-US" sz="1800">
                <a:solidFill>
                  <a:schemeClr val="hlink"/>
                </a:solidFill>
              </a:rPr>
              <a:t>网络前缀</a:t>
            </a:r>
            <a:r>
              <a:rPr lang="zh-CN" altLang="en-US" sz="1800"/>
              <a:t>”</a:t>
            </a:r>
            <a:r>
              <a:rPr lang="en-US" altLang="zh-CN" sz="1800"/>
              <a:t>(network-prefix)</a:t>
            </a:r>
            <a:r>
              <a:rPr lang="zh-CN" altLang="en-US" sz="1800"/>
              <a:t>来代替分类地址中的网络号和子网号。</a:t>
            </a:r>
          </a:p>
          <a:p>
            <a:pPr algn="just" eaLnBrk="1" hangingPunct="1">
              <a:buFont typeface="Wingdings" panose="05000000000000000000" pitchFamily="2" charset="2"/>
              <a:buNone/>
            </a:pPr>
            <a:r>
              <a:rPr lang="en-US" altLang="zh-CN" sz="1800"/>
              <a:t>IP </a:t>
            </a:r>
            <a:r>
              <a:rPr lang="zh-CN" altLang="en-US" sz="1800"/>
              <a:t>地址从三级编址（使用子网掩码）又回到了两级编址。</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828D246-3585-49CB-9592-A4C43A56D66E}"/>
              </a:ext>
            </a:extLst>
          </p:cNvPr>
          <p:cNvSpPr>
            <a:spLocks noChangeArrowheads="1"/>
          </p:cNvSpPr>
          <p:nvPr/>
        </p:nvSpPr>
        <p:spPr bwMode="auto">
          <a:xfrm>
            <a:off x="863600" y="1484313"/>
            <a:ext cx="8029575" cy="733425"/>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buClrTx/>
              <a:buFontTx/>
              <a:buNone/>
            </a:pPr>
            <a:r>
              <a:rPr lang="en-US" altLang="zh-CN" sz="2800" b="0">
                <a:solidFill>
                  <a:schemeClr val="tx1"/>
                </a:solidFill>
                <a:latin typeface="Arial" panose="020B0604020202020204" pitchFamily="34" charset="0"/>
                <a:ea typeface="宋体" panose="02010600030101010101" pitchFamily="2" charset="-122"/>
              </a:rPr>
              <a:t>IP</a:t>
            </a:r>
            <a:r>
              <a:rPr lang="zh-CN" altLang="en-US" sz="2800" b="0">
                <a:solidFill>
                  <a:schemeClr val="tx1"/>
                </a:solidFill>
                <a:latin typeface="Arial" panose="020B0604020202020204" pitchFamily="34" charset="0"/>
                <a:ea typeface="宋体" panose="02010600030101010101" pitchFamily="2" charset="-122"/>
              </a:rPr>
              <a:t>地址 </a:t>
            </a:r>
            <a:r>
              <a:rPr lang="en-US" altLang="zh-CN" sz="2800" b="0">
                <a:solidFill>
                  <a:schemeClr val="tx1"/>
                </a:solidFill>
                <a:latin typeface="Arial" panose="020B0604020202020204" pitchFamily="34" charset="0"/>
                <a:ea typeface="宋体" panose="02010600030101010101" pitchFamily="2" charset="-122"/>
              </a:rPr>
              <a:t>::= {&lt;</a:t>
            </a:r>
            <a:r>
              <a:rPr lang="zh-CN" altLang="en-US" sz="2800" b="0">
                <a:solidFill>
                  <a:schemeClr val="tx1"/>
                </a:solidFill>
                <a:latin typeface="Arial" panose="020B0604020202020204" pitchFamily="34" charset="0"/>
                <a:ea typeface="宋体" panose="02010600030101010101" pitchFamily="2" charset="-122"/>
              </a:rPr>
              <a:t>网络前缀</a:t>
            </a:r>
            <a:r>
              <a:rPr lang="en-US" altLang="zh-CN" sz="2800" b="0">
                <a:solidFill>
                  <a:schemeClr val="tx1"/>
                </a:solidFill>
                <a:latin typeface="Arial" panose="020B0604020202020204" pitchFamily="34" charset="0"/>
                <a:ea typeface="宋体" panose="02010600030101010101" pitchFamily="2" charset="-122"/>
              </a:rPr>
              <a:t>&gt;, &lt;</a:t>
            </a:r>
            <a:r>
              <a:rPr lang="zh-CN" altLang="en-US" sz="2800" b="0">
                <a:solidFill>
                  <a:schemeClr val="tx1"/>
                </a:solidFill>
                <a:latin typeface="Arial" panose="020B0604020202020204" pitchFamily="34" charset="0"/>
                <a:ea typeface="宋体" panose="02010600030101010101" pitchFamily="2" charset="-122"/>
              </a:rPr>
              <a:t>主机号</a:t>
            </a:r>
            <a:r>
              <a:rPr lang="en-US" altLang="zh-CN" sz="2800" b="0">
                <a:solidFill>
                  <a:schemeClr val="tx1"/>
                </a:solidFill>
                <a:latin typeface="Arial" panose="020B0604020202020204" pitchFamily="34" charset="0"/>
                <a:ea typeface="宋体" panose="02010600030101010101" pitchFamily="2" charset="-122"/>
              </a:rPr>
              <a:t>&gt;}</a:t>
            </a:r>
            <a:endParaRPr lang="zh-CN" altLang="en-US" sz="2800" b="0">
              <a:solidFill>
                <a:schemeClr val="tx1"/>
              </a:solidFill>
              <a:latin typeface="Tahoma" panose="020B0604030504040204" pitchFamily="34" charset="0"/>
            </a:endParaRPr>
          </a:p>
        </p:txBody>
      </p:sp>
      <p:sp>
        <p:nvSpPr>
          <p:cNvPr id="51203" name="Rectangle 4">
            <a:extLst>
              <a:ext uri="{FF2B5EF4-FFF2-40B4-BE49-F238E27FC236}">
                <a16:creationId xmlns:a16="http://schemas.microsoft.com/office/drawing/2014/main" id="{5BC689BA-935D-4D45-96E4-350BC78576EA}"/>
              </a:ext>
            </a:extLst>
          </p:cNvPr>
          <p:cNvSpPr>
            <a:spLocks noGrp="1" noChangeArrowheads="1"/>
          </p:cNvSpPr>
          <p:nvPr>
            <p:ph type="title" idx="4294967295"/>
          </p:nvPr>
        </p:nvSpPr>
        <p:spPr>
          <a:xfrm>
            <a:off x="611188" y="214313"/>
            <a:ext cx="8116887" cy="622300"/>
          </a:xfrm>
        </p:spPr>
        <p:txBody>
          <a:bodyPr anchor="b"/>
          <a:lstStyle/>
          <a:p>
            <a:pPr eaLnBrk="1" hangingPunct="1"/>
            <a:r>
              <a:rPr lang="zh-CN" altLang="en-US"/>
              <a:t>无分类的两级编址 </a:t>
            </a:r>
          </a:p>
        </p:txBody>
      </p:sp>
      <p:sp>
        <p:nvSpPr>
          <p:cNvPr id="523267" name="Rectangle 3">
            <a:extLst>
              <a:ext uri="{FF2B5EF4-FFF2-40B4-BE49-F238E27FC236}">
                <a16:creationId xmlns:a16="http://schemas.microsoft.com/office/drawing/2014/main" id="{10B967B6-ED9F-4EA9-9070-3E7AF187BEB3}"/>
              </a:ext>
            </a:extLst>
          </p:cNvPr>
          <p:cNvSpPr>
            <a:spLocks noGrp="1" noChangeArrowheads="1"/>
          </p:cNvSpPr>
          <p:nvPr>
            <p:ph type="body" idx="4294967295"/>
          </p:nvPr>
        </p:nvSpPr>
        <p:spPr>
          <a:xfrm>
            <a:off x="395288" y="1052513"/>
            <a:ext cx="8280400" cy="4824412"/>
          </a:xfrm>
        </p:spPr>
        <p:txBody>
          <a:bodyPr/>
          <a:lstStyle/>
          <a:p>
            <a:pPr algn="just" eaLnBrk="1" hangingPunct="1">
              <a:buFont typeface="Wingdings" panose="05000000000000000000" pitchFamily="2" charset="2"/>
              <a:buNone/>
            </a:pPr>
            <a:r>
              <a:rPr lang="zh-CN" altLang="en-US" sz="1800"/>
              <a:t>无分类的两级编址的记法是： </a:t>
            </a:r>
          </a:p>
          <a:p>
            <a:pPr algn="just" eaLnBrk="1" hangingPunct="1">
              <a:buFont typeface="Wingdings" panose="05000000000000000000" pitchFamily="2" charset="2"/>
              <a:buNone/>
            </a:pPr>
            <a:endParaRPr lang="en-US" altLang="zh-CN"/>
          </a:p>
          <a:p>
            <a:pPr algn="just" eaLnBrk="1" hangingPunct="1">
              <a:buFont typeface="Wingdings" panose="05000000000000000000" pitchFamily="2" charset="2"/>
              <a:buNone/>
            </a:pPr>
            <a:endParaRPr lang="en-US" altLang="zh-CN"/>
          </a:p>
          <a:p>
            <a:pPr algn="just" eaLnBrk="1" hangingPunct="1">
              <a:buFont typeface="Wingdings" panose="05000000000000000000" pitchFamily="2" charset="2"/>
              <a:buNone/>
            </a:pPr>
            <a:endParaRPr lang="en-US" altLang="zh-CN"/>
          </a:p>
          <a:p>
            <a:pPr algn="just" eaLnBrk="1" hangingPunct="1">
              <a:buFont typeface="Wingdings" panose="05000000000000000000" pitchFamily="2" charset="2"/>
              <a:buNone/>
            </a:pPr>
            <a:r>
              <a:rPr lang="en-US" altLang="zh-CN" sz="1800"/>
              <a:t>CIDR </a:t>
            </a:r>
            <a:r>
              <a:rPr lang="zh-CN" altLang="en-US" sz="1800"/>
              <a:t>还使用“斜线记法”</a:t>
            </a:r>
            <a:r>
              <a:rPr lang="en-US" altLang="zh-CN" sz="1800"/>
              <a:t>(slash notation)</a:t>
            </a:r>
            <a:r>
              <a:rPr lang="zh-CN" altLang="en-US" sz="1800"/>
              <a:t>，它又称为</a:t>
            </a:r>
            <a:r>
              <a:rPr lang="en-US" altLang="zh-CN" sz="1800"/>
              <a:t>CIDR</a:t>
            </a:r>
            <a:r>
              <a:rPr lang="zh-CN" altLang="en-US" sz="1800"/>
              <a:t>记法，即在 </a:t>
            </a:r>
            <a:r>
              <a:rPr lang="en-US" altLang="zh-CN" sz="1800"/>
              <a:t>IP </a:t>
            </a:r>
            <a:r>
              <a:rPr lang="zh-CN" altLang="en-US" sz="1800"/>
              <a:t>地址面加上一个斜线“</a:t>
            </a:r>
            <a:r>
              <a:rPr lang="en-US" altLang="zh-CN" sz="1800"/>
              <a:t>/”</a:t>
            </a:r>
            <a:r>
              <a:rPr lang="zh-CN" altLang="en-US" sz="1800"/>
              <a:t>，然后写上网络前缀所占的位数（这个数值对应于三级编址中子网掩码中 </a:t>
            </a:r>
            <a:r>
              <a:rPr lang="en-US" altLang="zh-CN" sz="1800"/>
              <a:t>1 </a:t>
            </a:r>
            <a:r>
              <a:rPr lang="zh-CN" altLang="en-US" sz="1800"/>
              <a:t>的个数）。</a:t>
            </a:r>
          </a:p>
          <a:p>
            <a:pPr algn="just" eaLnBrk="1" hangingPunct="1">
              <a:buFont typeface="Wingdings" panose="05000000000000000000" pitchFamily="2" charset="2"/>
              <a:buNone/>
            </a:pPr>
            <a:r>
              <a:rPr lang="en-US" altLang="zh-CN" sz="1800"/>
              <a:t>CIDR </a:t>
            </a:r>
            <a:r>
              <a:rPr lang="zh-CN" altLang="en-US" sz="1800"/>
              <a:t>把网络前缀都相同的连续的 </a:t>
            </a:r>
            <a:r>
              <a:rPr lang="en-US" altLang="zh-CN" sz="1800"/>
              <a:t>IP </a:t>
            </a:r>
            <a:r>
              <a:rPr lang="zh-CN" altLang="en-US" sz="1800"/>
              <a:t>地址组成“</a:t>
            </a:r>
            <a:r>
              <a:rPr lang="en-US" altLang="zh-CN" sz="1800"/>
              <a:t>CIDR </a:t>
            </a:r>
            <a:r>
              <a:rPr lang="zh-CN" altLang="en-US" sz="1800"/>
              <a:t>地址块”。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3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DF1B29F-3AD3-482E-8A25-B5981D6FBF07}"/>
              </a:ext>
            </a:extLst>
          </p:cNvPr>
          <p:cNvSpPr>
            <a:spLocks noGrp="1" noChangeArrowheads="1"/>
          </p:cNvSpPr>
          <p:nvPr>
            <p:ph type="title"/>
          </p:nvPr>
        </p:nvSpPr>
        <p:spPr/>
        <p:txBody>
          <a:bodyPr/>
          <a:lstStyle/>
          <a:p>
            <a:pPr eaLnBrk="1" hangingPunct="1"/>
            <a:r>
              <a:rPr lang="en-US" altLang="zh-CN"/>
              <a:t>CIDR</a:t>
            </a:r>
            <a:r>
              <a:rPr lang="zh-CN" altLang="en-US"/>
              <a:t>地址块举例</a:t>
            </a:r>
          </a:p>
        </p:txBody>
      </p:sp>
      <p:sp>
        <p:nvSpPr>
          <p:cNvPr id="53251" name="Rectangle 3">
            <a:extLst>
              <a:ext uri="{FF2B5EF4-FFF2-40B4-BE49-F238E27FC236}">
                <a16:creationId xmlns:a16="http://schemas.microsoft.com/office/drawing/2014/main" id="{E79CA9BF-3B6C-475D-ADE5-A9B79E10BE2E}"/>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1800"/>
              <a:t>128.14.32.0/20 </a:t>
            </a:r>
            <a:r>
              <a:rPr lang="zh-CN" altLang="en-US" sz="1800"/>
              <a:t>表示的地址块共有 </a:t>
            </a:r>
            <a:r>
              <a:rPr lang="en-US" altLang="zh-CN" sz="1800"/>
              <a:t>2</a:t>
            </a:r>
            <a:r>
              <a:rPr lang="en-US" altLang="zh-CN" sz="1800" baseline="30000"/>
              <a:t>12 </a:t>
            </a:r>
            <a:r>
              <a:rPr lang="zh-CN" altLang="en-US" sz="1800"/>
              <a:t>个地址（因为</a:t>
            </a:r>
            <a:r>
              <a:rPr lang="zh-CN" altLang="en-US" sz="1800">
                <a:solidFill>
                  <a:schemeClr val="hlink"/>
                </a:solidFill>
              </a:rPr>
              <a:t>斜线后面的 </a:t>
            </a:r>
            <a:r>
              <a:rPr lang="en-US" altLang="zh-CN" sz="1800">
                <a:solidFill>
                  <a:schemeClr val="hlink"/>
                </a:solidFill>
              </a:rPr>
              <a:t>20 </a:t>
            </a:r>
            <a:r>
              <a:rPr lang="zh-CN" altLang="en-US" sz="1800">
                <a:solidFill>
                  <a:schemeClr val="hlink"/>
                </a:solidFill>
              </a:rPr>
              <a:t>是网络前缀的位数</a:t>
            </a:r>
            <a:r>
              <a:rPr lang="zh-CN" altLang="en-US" sz="1800"/>
              <a:t>，所以这个地址的主机号是 </a:t>
            </a:r>
            <a:r>
              <a:rPr lang="en-US" altLang="zh-CN" sz="1800"/>
              <a:t>12 </a:t>
            </a:r>
            <a:r>
              <a:rPr lang="zh-CN" altLang="en-US" sz="1800"/>
              <a:t>位）。</a:t>
            </a:r>
          </a:p>
          <a:p>
            <a:pPr algn="just" eaLnBrk="1" hangingPunct="1">
              <a:buFont typeface="Wingdings" panose="05000000000000000000" pitchFamily="2" charset="2"/>
              <a:buNone/>
            </a:pPr>
            <a:r>
              <a:rPr lang="zh-CN" altLang="en-US" sz="1800"/>
              <a:t>这个地址块的起始地址是 </a:t>
            </a:r>
            <a:r>
              <a:rPr lang="en-US" altLang="zh-CN" sz="1800"/>
              <a:t>128.14.32.0</a:t>
            </a:r>
            <a:r>
              <a:rPr lang="zh-CN" altLang="en-US" sz="1800"/>
              <a:t>。</a:t>
            </a:r>
          </a:p>
          <a:p>
            <a:pPr algn="just" eaLnBrk="1" hangingPunct="1">
              <a:buFont typeface="Wingdings" panose="05000000000000000000" pitchFamily="2" charset="2"/>
              <a:buNone/>
            </a:pPr>
            <a:r>
              <a:rPr lang="zh-CN" altLang="en-US" sz="1800"/>
              <a:t>在不需要指出地址块的起始地址时，也可将这样的地址块简称为“</a:t>
            </a:r>
            <a:r>
              <a:rPr lang="en-US" altLang="zh-CN" sz="1800">
                <a:solidFill>
                  <a:schemeClr val="hlink"/>
                </a:solidFill>
              </a:rPr>
              <a:t>/20 </a:t>
            </a:r>
            <a:r>
              <a:rPr lang="zh-CN" altLang="en-US" sz="1800">
                <a:solidFill>
                  <a:schemeClr val="hlink"/>
                </a:solidFill>
              </a:rPr>
              <a:t>地址块</a:t>
            </a:r>
            <a:r>
              <a:rPr lang="zh-CN" altLang="en-US" sz="1800"/>
              <a:t>”。</a:t>
            </a:r>
          </a:p>
          <a:p>
            <a:pPr algn="just" eaLnBrk="1" hangingPunct="1">
              <a:buFont typeface="Wingdings" panose="05000000000000000000" pitchFamily="2" charset="2"/>
              <a:buNone/>
            </a:pPr>
            <a:r>
              <a:rPr lang="en-US" altLang="zh-CN" sz="1800"/>
              <a:t>128.14.32.0/20 </a:t>
            </a:r>
            <a:r>
              <a:rPr lang="zh-CN" altLang="en-US" sz="1800"/>
              <a:t>地址块的最小地址：</a:t>
            </a:r>
            <a:r>
              <a:rPr lang="en-US" altLang="zh-CN" sz="1800"/>
              <a:t>128.14.32.0</a:t>
            </a:r>
          </a:p>
          <a:p>
            <a:pPr algn="just" eaLnBrk="1" hangingPunct="1">
              <a:buFont typeface="Wingdings" panose="05000000000000000000" pitchFamily="2" charset="2"/>
              <a:buNone/>
            </a:pPr>
            <a:r>
              <a:rPr lang="en-US" altLang="zh-CN" sz="1800"/>
              <a:t>128.14.32.0/20 </a:t>
            </a:r>
            <a:r>
              <a:rPr lang="zh-CN" altLang="en-US" sz="1800"/>
              <a:t>地址块的最大地址：</a:t>
            </a:r>
            <a:r>
              <a:rPr lang="en-US" altLang="zh-CN" sz="1800"/>
              <a:t>128.14.47.255</a:t>
            </a:r>
          </a:p>
          <a:p>
            <a:pPr algn="just" eaLnBrk="1" hangingPunct="1">
              <a:buFont typeface="Wingdings" panose="05000000000000000000" pitchFamily="2" charset="2"/>
              <a:buNone/>
            </a:pPr>
            <a:r>
              <a:rPr lang="zh-CN" altLang="en-US" sz="1800"/>
              <a:t>全 </a:t>
            </a:r>
            <a:r>
              <a:rPr lang="en-US" altLang="zh-CN" sz="1800"/>
              <a:t>0 </a:t>
            </a:r>
            <a:r>
              <a:rPr lang="zh-CN" altLang="en-US" sz="1800"/>
              <a:t>和全 </a:t>
            </a:r>
            <a:r>
              <a:rPr lang="en-US" altLang="zh-CN" sz="1800"/>
              <a:t>1 </a:t>
            </a:r>
            <a:r>
              <a:rPr lang="zh-CN" altLang="en-US" sz="1800"/>
              <a:t>的主机号地址一般不使用。</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0D846B6-E4DA-44EB-B8CD-3511A5B53959}"/>
              </a:ext>
            </a:extLst>
          </p:cNvPr>
          <p:cNvSpPr>
            <a:spLocks noGrp="1" noChangeArrowheads="1"/>
          </p:cNvSpPr>
          <p:nvPr>
            <p:ph type="title" idx="4294967295"/>
          </p:nvPr>
        </p:nvSpPr>
        <p:spPr>
          <a:xfrm>
            <a:off x="1350963" y="223838"/>
            <a:ext cx="7793037" cy="588962"/>
          </a:xfrm>
        </p:spPr>
        <p:txBody>
          <a:bodyPr anchor="b"/>
          <a:lstStyle/>
          <a:p>
            <a:pPr algn="ctr" eaLnBrk="1" hangingPunct="1"/>
            <a:r>
              <a:rPr lang="en-US" altLang="zh-CN"/>
              <a:t>128.14.32.0/20 </a:t>
            </a:r>
            <a:r>
              <a:rPr lang="zh-CN" altLang="en-US"/>
              <a:t>表示的地址（</a:t>
            </a:r>
            <a:r>
              <a:rPr lang="en-US" altLang="zh-CN"/>
              <a:t>2</a:t>
            </a:r>
            <a:r>
              <a:rPr lang="en-US" altLang="zh-CN" baseline="30000"/>
              <a:t>12 </a:t>
            </a:r>
            <a:r>
              <a:rPr lang="zh-CN" altLang="en-US"/>
              <a:t>个地址）</a:t>
            </a:r>
          </a:p>
        </p:txBody>
      </p:sp>
      <p:sp>
        <p:nvSpPr>
          <p:cNvPr id="54275" name="Text Box 3">
            <a:extLst>
              <a:ext uri="{FF2B5EF4-FFF2-40B4-BE49-F238E27FC236}">
                <a16:creationId xmlns:a16="http://schemas.microsoft.com/office/drawing/2014/main" id="{03822824-BB87-47C6-8156-0A79E8F3BA84}"/>
              </a:ext>
            </a:extLst>
          </p:cNvPr>
          <p:cNvSpPr txBox="1">
            <a:spLocks noChangeArrowheads="1"/>
          </p:cNvSpPr>
          <p:nvPr/>
        </p:nvSpPr>
        <p:spPr bwMode="auto">
          <a:xfrm>
            <a:off x="2051050" y="876300"/>
            <a:ext cx="6985000" cy="5653088"/>
          </a:xfrm>
          <a:prstGeom prst="rect">
            <a:avLst/>
          </a:prstGeom>
          <a:solidFill>
            <a:srgbClr val="CCECFF"/>
          </a:solidFill>
          <a:ln w="9525">
            <a:solidFill>
              <a:schemeClr val="tx2"/>
            </a:solidFill>
            <a:miter lim="800000"/>
            <a:headEnd/>
            <a:tailEnd/>
          </a:ln>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2800" b="0">
                <a:solidFill>
                  <a:schemeClr val="hlink"/>
                </a:solidFill>
                <a:latin typeface="Arial" panose="020B0604020202020204" pitchFamily="34" charset="0"/>
                <a:ea typeface="宋体" panose="02010600030101010101" pitchFamily="2" charset="-122"/>
              </a:rPr>
              <a:t>10000000 00001110</a:t>
            </a:r>
            <a:r>
              <a:rPr lang="en-US" altLang="zh-CN" sz="2800" b="0">
                <a:solidFill>
                  <a:srgbClr val="333399"/>
                </a:solidFill>
                <a:latin typeface="Arial" panose="020B0604020202020204" pitchFamily="34" charset="0"/>
                <a:ea typeface="宋体" panose="02010600030101010101" pitchFamily="2" charset="-122"/>
              </a:rPr>
              <a:t> </a:t>
            </a:r>
            <a:r>
              <a:rPr lang="en-US" altLang="zh-CN" sz="2800" b="0">
                <a:solidFill>
                  <a:schemeClr val="hlink"/>
                </a:solidFill>
                <a:latin typeface="Arial" panose="020B0604020202020204" pitchFamily="34" charset="0"/>
                <a:ea typeface="宋体" panose="02010600030101010101" pitchFamily="2" charset="-122"/>
              </a:rPr>
              <a:t>0010</a:t>
            </a:r>
            <a:r>
              <a:rPr lang="en-US" altLang="zh-CN" sz="2800" b="0">
                <a:solidFill>
                  <a:srgbClr val="333399"/>
                </a:solidFill>
                <a:latin typeface="Arial" panose="020B0604020202020204" pitchFamily="34" charset="0"/>
                <a:ea typeface="宋体" panose="02010600030101010101" pitchFamily="2" charset="-122"/>
              </a:rPr>
              <a:t>0000 00000000</a:t>
            </a:r>
          </a:p>
          <a:p>
            <a:pPr eaLnBrk="1" hangingPunct="1">
              <a:spcBef>
                <a:spcPct val="0"/>
              </a:spcBef>
              <a:buClrTx/>
              <a:buFontTx/>
              <a:buNone/>
            </a:pPr>
            <a:r>
              <a:rPr lang="en-US" altLang="zh-CN" sz="2800" b="0">
                <a:solidFill>
                  <a:schemeClr val="hlink"/>
                </a:solidFill>
                <a:latin typeface="Arial" panose="020B0604020202020204" pitchFamily="34" charset="0"/>
                <a:ea typeface="宋体" panose="02010600030101010101" pitchFamily="2" charset="-122"/>
              </a:rPr>
              <a:t>10000000 00001110</a:t>
            </a:r>
            <a:r>
              <a:rPr lang="en-US" altLang="zh-CN" sz="2800" b="0">
                <a:solidFill>
                  <a:srgbClr val="333399"/>
                </a:solidFill>
                <a:latin typeface="Arial" panose="020B0604020202020204" pitchFamily="34" charset="0"/>
                <a:ea typeface="宋体" panose="02010600030101010101" pitchFamily="2" charset="-122"/>
              </a:rPr>
              <a:t> </a:t>
            </a:r>
            <a:r>
              <a:rPr lang="en-US" altLang="zh-CN" sz="2800" b="0">
                <a:solidFill>
                  <a:schemeClr val="hlink"/>
                </a:solidFill>
                <a:latin typeface="Arial" panose="020B0604020202020204" pitchFamily="34" charset="0"/>
                <a:ea typeface="宋体" panose="02010600030101010101" pitchFamily="2" charset="-122"/>
              </a:rPr>
              <a:t>0010</a:t>
            </a:r>
            <a:r>
              <a:rPr lang="en-US" altLang="zh-CN" sz="2800" b="0">
                <a:solidFill>
                  <a:srgbClr val="333399"/>
                </a:solidFill>
                <a:latin typeface="Arial" panose="020B0604020202020204" pitchFamily="34" charset="0"/>
                <a:ea typeface="宋体" panose="02010600030101010101" pitchFamily="2" charset="-122"/>
              </a:rPr>
              <a:t>0000 00000001</a:t>
            </a:r>
          </a:p>
          <a:p>
            <a:pPr eaLnBrk="1" hangingPunct="1">
              <a:spcBef>
                <a:spcPct val="0"/>
              </a:spcBef>
              <a:buClrTx/>
              <a:buFontTx/>
              <a:buNone/>
            </a:pPr>
            <a:r>
              <a:rPr lang="en-US" altLang="zh-CN" sz="2800" b="0">
                <a:solidFill>
                  <a:schemeClr val="hlink"/>
                </a:solidFill>
                <a:latin typeface="Arial" panose="020B0604020202020204" pitchFamily="34" charset="0"/>
                <a:ea typeface="宋体" panose="02010600030101010101" pitchFamily="2" charset="-122"/>
              </a:rPr>
              <a:t>10000000 00001110</a:t>
            </a:r>
            <a:r>
              <a:rPr lang="en-US" altLang="zh-CN" sz="2800" b="0">
                <a:solidFill>
                  <a:srgbClr val="333399"/>
                </a:solidFill>
                <a:latin typeface="Arial" panose="020B0604020202020204" pitchFamily="34" charset="0"/>
                <a:ea typeface="宋体" panose="02010600030101010101" pitchFamily="2" charset="-122"/>
              </a:rPr>
              <a:t> </a:t>
            </a:r>
            <a:r>
              <a:rPr lang="en-US" altLang="zh-CN" sz="2800" b="0">
                <a:solidFill>
                  <a:schemeClr val="hlink"/>
                </a:solidFill>
                <a:latin typeface="Arial" panose="020B0604020202020204" pitchFamily="34" charset="0"/>
                <a:ea typeface="宋体" panose="02010600030101010101" pitchFamily="2" charset="-122"/>
              </a:rPr>
              <a:t>0010</a:t>
            </a:r>
            <a:r>
              <a:rPr lang="en-US" altLang="zh-CN" sz="2800" b="0">
                <a:solidFill>
                  <a:srgbClr val="333399"/>
                </a:solidFill>
                <a:latin typeface="Arial" panose="020B0604020202020204" pitchFamily="34" charset="0"/>
                <a:ea typeface="宋体" panose="02010600030101010101" pitchFamily="2" charset="-122"/>
              </a:rPr>
              <a:t>0000 00000010</a:t>
            </a:r>
          </a:p>
          <a:p>
            <a:pPr eaLnBrk="1" hangingPunct="1">
              <a:spcBef>
                <a:spcPct val="0"/>
              </a:spcBef>
              <a:buClrTx/>
              <a:buFontTx/>
              <a:buNone/>
            </a:pPr>
            <a:r>
              <a:rPr lang="en-US" altLang="zh-CN" sz="2800" b="0">
                <a:solidFill>
                  <a:schemeClr val="hlink"/>
                </a:solidFill>
                <a:latin typeface="Arial" panose="020B0604020202020204" pitchFamily="34" charset="0"/>
                <a:ea typeface="宋体" panose="02010600030101010101" pitchFamily="2" charset="-122"/>
              </a:rPr>
              <a:t>10000000 00001110</a:t>
            </a:r>
            <a:r>
              <a:rPr lang="en-US" altLang="zh-CN" sz="2800" b="0">
                <a:solidFill>
                  <a:srgbClr val="333399"/>
                </a:solidFill>
                <a:latin typeface="Arial" panose="020B0604020202020204" pitchFamily="34" charset="0"/>
                <a:ea typeface="宋体" panose="02010600030101010101" pitchFamily="2" charset="-122"/>
              </a:rPr>
              <a:t> </a:t>
            </a:r>
            <a:r>
              <a:rPr lang="en-US" altLang="zh-CN" sz="2800" b="0">
                <a:solidFill>
                  <a:schemeClr val="hlink"/>
                </a:solidFill>
                <a:latin typeface="Arial" panose="020B0604020202020204" pitchFamily="34" charset="0"/>
                <a:ea typeface="宋体" panose="02010600030101010101" pitchFamily="2" charset="-122"/>
              </a:rPr>
              <a:t>0010</a:t>
            </a:r>
            <a:r>
              <a:rPr lang="en-US" altLang="zh-CN" sz="2800" b="0">
                <a:solidFill>
                  <a:srgbClr val="333399"/>
                </a:solidFill>
                <a:latin typeface="Arial" panose="020B0604020202020204" pitchFamily="34" charset="0"/>
                <a:ea typeface="宋体" panose="02010600030101010101" pitchFamily="2" charset="-122"/>
              </a:rPr>
              <a:t>0000 00000011</a:t>
            </a:r>
          </a:p>
          <a:p>
            <a:pPr eaLnBrk="1" hangingPunct="1">
              <a:spcBef>
                <a:spcPct val="0"/>
              </a:spcBef>
              <a:buClrTx/>
              <a:buFontTx/>
              <a:buNone/>
            </a:pPr>
            <a:r>
              <a:rPr lang="en-US" altLang="zh-CN" sz="2800" b="0">
                <a:solidFill>
                  <a:schemeClr val="hlink"/>
                </a:solidFill>
                <a:latin typeface="Arial" panose="020B0604020202020204" pitchFamily="34" charset="0"/>
                <a:ea typeface="宋体" panose="02010600030101010101" pitchFamily="2" charset="-122"/>
              </a:rPr>
              <a:t>10000000 00001110</a:t>
            </a:r>
            <a:r>
              <a:rPr lang="en-US" altLang="zh-CN" sz="2800" b="0">
                <a:solidFill>
                  <a:srgbClr val="333399"/>
                </a:solidFill>
                <a:latin typeface="Arial" panose="020B0604020202020204" pitchFamily="34" charset="0"/>
                <a:ea typeface="宋体" panose="02010600030101010101" pitchFamily="2" charset="-122"/>
              </a:rPr>
              <a:t> </a:t>
            </a:r>
            <a:r>
              <a:rPr lang="en-US" altLang="zh-CN" sz="2800" b="0">
                <a:solidFill>
                  <a:schemeClr val="hlink"/>
                </a:solidFill>
                <a:latin typeface="Arial" panose="020B0604020202020204" pitchFamily="34" charset="0"/>
                <a:ea typeface="宋体" panose="02010600030101010101" pitchFamily="2" charset="-122"/>
              </a:rPr>
              <a:t>0010</a:t>
            </a:r>
            <a:r>
              <a:rPr lang="en-US" altLang="zh-CN" sz="2800" b="0">
                <a:solidFill>
                  <a:srgbClr val="333399"/>
                </a:solidFill>
                <a:latin typeface="Arial" panose="020B0604020202020204" pitchFamily="34" charset="0"/>
                <a:ea typeface="宋体" panose="02010600030101010101" pitchFamily="2" charset="-122"/>
              </a:rPr>
              <a:t>0000 00000100</a:t>
            </a:r>
          </a:p>
          <a:p>
            <a:pPr eaLnBrk="1" hangingPunct="1">
              <a:spcBef>
                <a:spcPct val="0"/>
              </a:spcBef>
              <a:buClrTx/>
              <a:buFontTx/>
              <a:buNone/>
            </a:pPr>
            <a:r>
              <a:rPr lang="en-US" altLang="zh-CN" sz="2800" b="0">
                <a:solidFill>
                  <a:schemeClr val="hlink"/>
                </a:solidFill>
                <a:latin typeface="Arial" panose="020B0604020202020204" pitchFamily="34" charset="0"/>
                <a:ea typeface="宋体" panose="02010600030101010101" pitchFamily="2" charset="-122"/>
              </a:rPr>
              <a:t>10000000 00001110</a:t>
            </a:r>
            <a:r>
              <a:rPr lang="en-US" altLang="zh-CN" sz="2800" b="0">
                <a:solidFill>
                  <a:srgbClr val="333399"/>
                </a:solidFill>
                <a:latin typeface="Arial" panose="020B0604020202020204" pitchFamily="34" charset="0"/>
                <a:ea typeface="宋体" panose="02010600030101010101" pitchFamily="2" charset="-122"/>
              </a:rPr>
              <a:t> </a:t>
            </a:r>
            <a:r>
              <a:rPr lang="en-US" altLang="zh-CN" sz="2800" b="0">
                <a:solidFill>
                  <a:schemeClr val="hlink"/>
                </a:solidFill>
                <a:latin typeface="Arial" panose="020B0604020202020204" pitchFamily="34" charset="0"/>
                <a:ea typeface="宋体" panose="02010600030101010101" pitchFamily="2" charset="-122"/>
              </a:rPr>
              <a:t>0010</a:t>
            </a:r>
            <a:r>
              <a:rPr lang="en-US" altLang="zh-CN" sz="2800" b="0">
                <a:solidFill>
                  <a:srgbClr val="333399"/>
                </a:solidFill>
                <a:latin typeface="Arial" panose="020B0604020202020204" pitchFamily="34" charset="0"/>
                <a:ea typeface="宋体" panose="02010600030101010101" pitchFamily="2" charset="-122"/>
              </a:rPr>
              <a:t>0000 00000101</a:t>
            </a:r>
          </a:p>
          <a:p>
            <a:pPr eaLnBrk="1" hangingPunct="1">
              <a:spcBef>
                <a:spcPct val="0"/>
              </a:spcBef>
              <a:buClrTx/>
              <a:buFontTx/>
              <a:buNone/>
            </a:pPr>
            <a:endParaRPr lang="en-US" altLang="zh-CN" sz="2800" b="0">
              <a:solidFill>
                <a:srgbClr val="333399"/>
              </a:solidFill>
              <a:latin typeface="Arial" panose="020B0604020202020204" pitchFamily="34" charset="0"/>
              <a:ea typeface="宋体" panose="02010600030101010101" pitchFamily="2" charset="-122"/>
            </a:endParaRPr>
          </a:p>
          <a:p>
            <a:pPr eaLnBrk="1" hangingPunct="1">
              <a:spcBef>
                <a:spcPct val="0"/>
              </a:spcBef>
              <a:buClrTx/>
              <a:buFontTx/>
              <a:buNone/>
            </a:pPr>
            <a:endParaRPr lang="en-US" altLang="zh-CN" sz="2800" b="0">
              <a:solidFill>
                <a:srgbClr val="333399"/>
              </a:solidFill>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2800" b="0">
                <a:solidFill>
                  <a:schemeClr val="hlink"/>
                </a:solidFill>
                <a:latin typeface="Arial" panose="020B0604020202020204" pitchFamily="34" charset="0"/>
                <a:ea typeface="宋体" panose="02010600030101010101" pitchFamily="2" charset="-122"/>
              </a:rPr>
              <a:t>10000000 00001110</a:t>
            </a:r>
            <a:r>
              <a:rPr lang="en-US" altLang="zh-CN" sz="2800" b="0">
                <a:solidFill>
                  <a:srgbClr val="333399"/>
                </a:solidFill>
                <a:latin typeface="Arial" panose="020B0604020202020204" pitchFamily="34" charset="0"/>
                <a:ea typeface="宋体" panose="02010600030101010101" pitchFamily="2" charset="-122"/>
              </a:rPr>
              <a:t> </a:t>
            </a:r>
            <a:r>
              <a:rPr lang="en-US" altLang="zh-CN" sz="2800" b="0">
                <a:solidFill>
                  <a:schemeClr val="hlink"/>
                </a:solidFill>
                <a:latin typeface="Arial" panose="020B0604020202020204" pitchFamily="34" charset="0"/>
                <a:ea typeface="宋体" panose="02010600030101010101" pitchFamily="2" charset="-122"/>
              </a:rPr>
              <a:t>0010</a:t>
            </a:r>
            <a:r>
              <a:rPr lang="en-US" altLang="zh-CN" sz="2800" b="0">
                <a:solidFill>
                  <a:srgbClr val="333399"/>
                </a:solidFill>
                <a:latin typeface="Arial" panose="020B0604020202020204" pitchFamily="34" charset="0"/>
                <a:ea typeface="宋体" panose="02010600030101010101" pitchFamily="2" charset="-122"/>
              </a:rPr>
              <a:t>1111 11111011</a:t>
            </a:r>
          </a:p>
          <a:p>
            <a:pPr eaLnBrk="1" hangingPunct="1">
              <a:spcBef>
                <a:spcPct val="0"/>
              </a:spcBef>
              <a:buClrTx/>
              <a:buFontTx/>
              <a:buNone/>
            </a:pPr>
            <a:r>
              <a:rPr lang="en-US" altLang="zh-CN" sz="2800" b="0">
                <a:solidFill>
                  <a:schemeClr val="hlink"/>
                </a:solidFill>
                <a:latin typeface="Arial" panose="020B0604020202020204" pitchFamily="34" charset="0"/>
                <a:ea typeface="宋体" panose="02010600030101010101" pitchFamily="2" charset="-122"/>
              </a:rPr>
              <a:t>10000000 00001110</a:t>
            </a:r>
            <a:r>
              <a:rPr lang="en-US" altLang="zh-CN" sz="2800" b="0">
                <a:solidFill>
                  <a:srgbClr val="333399"/>
                </a:solidFill>
                <a:latin typeface="Arial" panose="020B0604020202020204" pitchFamily="34" charset="0"/>
                <a:ea typeface="宋体" panose="02010600030101010101" pitchFamily="2" charset="-122"/>
              </a:rPr>
              <a:t> </a:t>
            </a:r>
            <a:r>
              <a:rPr lang="en-US" altLang="zh-CN" sz="2800" b="0">
                <a:solidFill>
                  <a:schemeClr val="hlink"/>
                </a:solidFill>
                <a:latin typeface="Arial" panose="020B0604020202020204" pitchFamily="34" charset="0"/>
                <a:ea typeface="宋体" panose="02010600030101010101" pitchFamily="2" charset="-122"/>
              </a:rPr>
              <a:t>0010</a:t>
            </a:r>
            <a:r>
              <a:rPr lang="en-US" altLang="zh-CN" sz="2800" b="0">
                <a:solidFill>
                  <a:srgbClr val="333399"/>
                </a:solidFill>
                <a:latin typeface="Arial" panose="020B0604020202020204" pitchFamily="34" charset="0"/>
                <a:ea typeface="宋体" panose="02010600030101010101" pitchFamily="2" charset="-122"/>
              </a:rPr>
              <a:t>1111 11111100</a:t>
            </a:r>
          </a:p>
          <a:p>
            <a:pPr eaLnBrk="1" hangingPunct="1">
              <a:spcBef>
                <a:spcPct val="0"/>
              </a:spcBef>
              <a:buClrTx/>
              <a:buFontTx/>
              <a:buNone/>
            </a:pPr>
            <a:r>
              <a:rPr lang="en-US" altLang="zh-CN" sz="2800" b="0">
                <a:solidFill>
                  <a:schemeClr val="hlink"/>
                </a:solidFill>
                <a:latin typeface="Arial" panose="020B0604020202020204" pitchFamily="34" charset="0"/>
                <a:ea typeface="宋体" panose="02010600030101010101" pitchFamily="2" charset="-122"/>
              </a:rPr>
              <a:t>10000000 00001110</a:t>
            </a:r>
            <a:r>
              <a:rPr lang="en-US" altLang="zh-CN" sz="2800" b="0">
                <a:solidFill>
                  <a:srgbClr val="333399"/>
                </a:solidFill>
                <a:latin typeface="Arial" panose="020B0604020202020204" pitchFamily="34" charset="0"/>
                <a:ea typeface="宋体" panose="02010600030101010101" pitchFamily="2" charset="-122"/>
              </a:rPr>
              <a:t> </a:t>
            </a:r>
            <a:r>
              <a:rPr lang="en-US" altLang="zh-CN" sz="2800" b="0">
                <a:solidFill>
                  <a:schemeClr val="hlink"/>
                </a:solidFill>
                <a:latin typeface="Arial" panose="020B0604020202020204" pitchFamily="34" charset="0"/>
                <a:ea typeface="宋体" panose="02010600030101010101" pitchFamily="2" charset="-122"/>
              </a:rPr>
              <a:t>0010</a:t>
            </a:r>
            <a:r>
              <a:rPr lang="en-US" altLang="zh-CN" sz="2800" b="0">
                <a:solidFill>
                  <a:srgbClr val="333399"/>
                </a:solidFill>
                <a:latin typeface="Arial" panose="020B0604020202020204" pitchFamily="34" charset="0"/>
                <a:ea typeface="宋体" panose="02010600030101010101" pitchFamily="2" charset="-122"/>
              </a:rPr>
              <a:t>1111 11111101</a:t>
            </a:r>
          </a:p>
          <a:p>
            <a:pPr eaLnBrk="1" hangingPunct="1">
              <a:spcBef>
                <a:spcPct val="0"/>
              </a:spcBef>
              <a:buClrTx/>
              <a:buFontTx/>
              <a:buNone/>
            </a:pPr>
            <a:r>
              <a:rPr lang="en-US" altLang="zh-CN" sz="2800" b="0">
                <a:solidFill>
                  <a:schemeClr val="hlink"/>
                </a:solidFill>
                <a:latin typeface="Arial" panose="020B0604020202020204" pitchFamily="34" charset="0"/>
                <a:ea typeface="宋体" panose="02010600030101010101" pitchFamily="2" charset="-122"/>
              </a:rPr>
              <a:t>10000000 00001110</a:t>
            </a:r>
            <a:r>
              <a:rPr lang="en-US" altLang="zh-CN" sz="2800" b="0">
                <a:solidFill>
                  <a:srgbClr val="333399"/>
                </a:solidFill>
                <a:latin typeface="Arial" panose="020B0604020202020204" pitchFamily="34" charset="0"/>
                <a:ea typeface="宋体" panose="02010600030101010101" pitchFamily="2" charset="-122"/>
              </a:rPr>
              <a:t> </a:t>
            </a:r>
            <a:r>
              <a:rPr lang="en-US" altLang="zh-CN" sz="2800" b="0">
                <a:solidFill>
                  <a:schemeClr val="hlink"/>
                </a:solidFill>
                <a:latin typeface="Arial" panose="020B0604020202020204" pitchFamily="34" charset="0"/>
                <a:ea typeface="宋体" panose="02010600030101010101" pitchFamily="2" charset="-122"/>
              </a:rPr>
              <a:t>0010</a:t>
            </a:r>
            <a:r>
              <a:rPr lang="en-US" altLang="zh-CN" sz="2800" b="0">
                <a:solidFill>
                  <a:srgbClr val="333399"/>
                </a:solidFill>
                <a:latin typeface="Arial" panose="020B0604020202020204" pitchFamily="34" charset="0"/>
                <a:ea typeface="宋体" panose="02010600030101010101" pitchFamily="2" charset="-122"/>
              </a:rPr>
              <a:t>1111 11111110</a:t>
            </a:r>
          </a:p>
          <a:p>
            <a:pPr eaLnBrk="1" hangingPunct="1">
              <a:spcBef>
                <a:spcPct val="0"/>
              </a:spcBef>
              <a:buClrTx/>
              <a:buFontTx/>
              <a:buNone/>
            </a:pPr>
            <a:r>
              <a:rPr lang="en-US" altLang="zh-CN" sz="2800" b="0">
                <a:solidFill>
                  <a:schemeClr val="hlink"/>
                </a:solidFill>
                <a:latin typeface="Arial" panose="020B0604020202020204" pitchFamily="34" charset="0"/>
                <a:ea typeface="宋体" panose="02010600030101010101" pitchFamily="2" charset="-122"/>
              </a:rPr>
              <a:t>10000000 00001110</a:t>
            </a:r>
            <a:r>
              <a:rPr lang="en-US" altLang="zh-CN" sz="2800" b="0">
                <a:solidFill>
                  <a:srgbClr val="333399"/>
                </a:solidFill>
                <a:latin typeface="Arial" panose="020B0604020202020204" pitchFamily="34" charset="0"/>
                <a:ea typeface="宋体" panose="02010600030101010101" pitchFamily="2" charset="-122"/>
              </a:rPr>
              <a:t> </a:t>
            </a:r>
            <a:r>
              <a:rPr lang="en-US" altLang="zh-CN" sz="2800" b="0">
                <a:solidFill>
                  <a:schemeClr val="hlink"/>
                </a:solidFill>
                <a:latin typeface="Arial" panose="020B0604020202020204" pitchFamily="34" charset="0"/>
                <a:ea typeface="宋体" panose="02010600030101010101" pitchFamily="2" charset="-122"/>
              </a:rPr>
              <a:t>0010</a:t>
            </a:r>
            <a:r>
              <a:rPr lang="en-US" altLang="zh-CN" sz="2800" b="0">
                <a:solidFill>
                  <a:srgbClr val="333399"/>
                </a:solidFill>
                <a:latin typeface="Arial" panose="020B0604020202020204" pitchFamily="34" charset="0"/>
                <a:ea typeface="宋体" panose="02010600030101010101" pitchFamily="2" charset="-122"/>
              </a:rPr>
              <a:t>1111 11111111</a:t>
            </a:r>
          </a:p>
        </p:txBody>
      </p:sp>
      <p:sp>
        <p:nvSpPr>
          <p:cNvPr id="54276" name="Text Box 4">
            <a:extLst>
              <a:ext uri="{FF2B5EF4-FFF2-40B4-BE49-F238E27FC236}">
                <a16:creationId xmlns:a16="http://schemas.microsoft.com/office/drawing/2014/main" id="{373BA967-0DD6-45F1-B782-35E0F527BE91}"/>
              </a:ext>
            </a:extLst>
          </p:cNvPr>
          <p:cNvSpPr txBox="1">
            <a:spLocks noChangeArrowheads="1"/>
          </p:cNvSpPr>
          <p:nvPr/>
        </p:nvSpPr>
        <p:spPr bwMode="auto">
          <a:xfrm>
            <a:off x="6804025" y="3162300"/>
            <a:ext cx="8699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5400">
                <a:solidFill>
                  <a:srgbClr val="333399"/>
                </a:solidFill>
                <a:latin typeface="Tahoma" panose="020B0604030504040204" pitchFamily="34" charset="0"/>
                <a:ea typeface="宋体" panose="02010600030101010101" pitchFamily="2" charset="-122"/>
                <a:sym typeface="Symbol" panose="05050102010706020507" pitchFamily="18" charset="2"/>
              </a:rPr>
              <a:t></a:t>
            </a:r>
          </a:p>
        </p:txBody>
      </p:sp>
      <p:sp>
        <p:nvSpPr>
          <p:cNvPr id="54277" name="Text Box 5">
            <a:extLst>
              <a:ext uri="{FF2B5EF4-FFF2-40B4-BE49-F238E27FC236}">
                <a16:creationId xmlns:a16="http://schemas.microsoft.com/office/drawing/2014/main" id="{659CCF1B-E417-45EB-BC37-3838EA3A133D}"/>
              </a:ext>
            </a:extLst>
          </p:cNvPr>
          <p:cNvSpPr txBox="1">
            <a:spLocks noChangeArrowheads="1"/>
          </p:cNvSpPr>
          <p:nvPr/>
        </p:nvSpPr>
        <p:spPr bwMode="auto">
          <a:xfrm>
            <a:off x="3708400" y="3162300"/>
            <a:ext cx="8699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5400">
                <a:solidFill>
                  <a:schemeClr val="hlink"/>
                </a:solidFill>
                <a:latin typeface="Tahoma" panose="020B0604030504040204" pitchFamily="34" charset="0"/>
                <a:ea typeface="宋体" panose="02010600030101010101" pitchFamily="2" charset="-122"/>
                <a:sym typeface="Symbol" panose="05050102010706020507" pitchFamily="18" charset="2"/>
              </a:rPr>
              <a:t></a:t>
            </a:r>
          </a:p>
        </p:txBody>
      </p:sp>
      <p:sp>
        <p:nvSpPr>
          <p:cNvPr id="525318" name="Rectangle 6">
            <a:extLst>
              <a:ext uri="{FF2B5EF4-FFF2-40B4-BE49-F238E27FC236}">
                <a16:creationId xmlns:a16="http://schemas.microsoft.com/office/drawing/2014/main" id="{A00566CC-3995-4FF1-9175-A09E428ACB7D}"/>
              </a:ext>
            </a:extLst>
          </p:cNvPr>
          <p:cNvSpPr>
            <a:spLocks noChangeArrowheads="1"/>
          </p:cNvSpPr>
          <p:nvPr/>
        </p:nvSpPr>
        <p:spPr bwMode="auto">
          <a:xfrm>
            <a:off x="2051050" y="908050"/>
            <a:ext cx="4195763" cy="56165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25319" name="Text Box 7">
            <a:extLst>
              <a:ext uri="{FF2B5EF4-FFF2-40B4-BE49-F238E27FC236}">
                <a16:creationId xmlns:a16="http://schemas.microsoft.com/office/drawing/2014/main" id="{D2708026-CF68-465E-90B0-6132C70B1078}"/>
              </a:ext>
            </a:extLst>
          </p:cNvPr>
          <p:cNvSpPr txBox="1">
            <a:spLocks noChangeArrowheads="1"/>
          </p:cNvSpPr>
          <p:nvPr/>
        </p:nvSpPr>
        <p:spPr bwMode="auto">
          <a:xfrm>
            <a:off x="274638" y="2652713"/>
            <a:ext cx="1416050" cy="1752600"/>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115000"/>
              </a:lnSpc>
              <a:spcBef>
                <a:spcPct val="0"/>
              </a:spcBef>
              <a:buClrTx/>
              <a:buFontTx/>
              <a:buNone/>
            </a:pPr>
            <a:r>
              <a:rPr lang="zh-CN" altLang="en-US" sz="2400" b="0">
                <a:solidFill>
                  <a:srgbClr val="333399"/>
                </a:solidFill>
                <a:latin typeface="Arial" panose="020B0604020202020204" pitchFamily="34" charset="0"/>
              </a:rPr>
              <a:t>所有地址</a:t>
            </a:r>
          </a:p>
          <a:p>
            <a:pPr algn="ctr" eaLnBrk="1" hangingPunct="1">
              <a:lnSpc>
                <a:spcPct val="115000"/>
              </a:lnSpc>
              <a:spcBef>
                <a:spcPct val="0"/>
              </a:spcBef>
              <a:buClrTx/>
              <a:buFontTx/>
              <a:buNone/>
            </a:pPr>
            <a:r>
              <a:rPr lang="zh-CN" altLang="en-US" sz="2400" b="0">
                <a:solidFill>
                  <a:srgbClr val="333399"/>
                </a:solidFill>
                <a:latin typeface="Arial" panose="020B0604020202020204" pitchFamily="34" charset="0"/>
              </a:rPr>
              <a:t>的 </a:t>
            </a:r>
            <a:r>
              <a:rPr lang="en-US" altLang="zh-CN" sz="2400" b="0">
                <a:solidFill>
                  <a:srgbClr val="333399"/>
                </a:solidFill>
                <a:latin typeface="Arial" panose="020B0604020202020204" pitchFamily="34" charset="0"/>
              </a:rPr>
              <a:t>20 </a:t>
            </a:r>
            <a:r>
              <a:rPr lang="zh-CN" altLang="en-US" sz="2400" b="0">
                <a:solidFill>
                  <a:srgbClr val="333399"/>
                </a:solidFill>
                <a:latin typeface="Arial" panose="020B0604020202020204" pitchFamily="34" charset="0"/>
              </a:rPr>
              <a:t>位</a:t>
            </a:r>
          </a:p>
          <a:p>
            <a:pPr algn="ctr" eaLnBrk="1" hangingPunct="1">
              <a:lnSpc>
                <a:spcPct val="115000"/>
              </a:lnSpc>
              <a:spcBef>
                <a:spcPct val="0"/>
              </a:spcBef>
              <a:buClrTx/>
              <a:buFontTx/>
              <a:buNone/>
            </a:pPr>
            <a:r>
              <a:rPr lang="zh-CN" altLang="en-US" sz="2400" b="0">
                <a:solidFill>
                  <a:srgbClr val="333399"/>
                </a:solidFill>
                <a:latin typeface="Arial" panose="020B0604020202020204" pitchFamily="34" charset="0"/>
              </a:rPr>
              <a:t>前缀都是</a:t>
            </a:r>
          </a:p>
          <a:p>
            <a:pPr algn="ctr" eaLnBrk="1" hangingPunct="1">
              <a:lnSpc>
                <a:spcPct val="115000"/>
              </a:lnSpc>
              <a:spcBef>
                <a:spcPct val="0"/>
              </a:spcBef>
              <a:buClrTx/>
              <a:buFontTx/>
              <a:buNone/>
            </a:pPr>
            <a:r>
              <a:rPr lang="zh-CN" altLang="en-US" sz="2400" b="0">
                <a:solidFill>
                  <a:srgbClr val="333399"/>
                </a:solidFill>
                <a:latin typeface="Arial" panose="020B0604020202020204" pitchFamily="34" charset="0"/>
              </a:rPr>
              <a:t>一样的</a:t>
            </a:r>
          </a:p>
        </p:txBody>
      </p:sp>
      <p:grpSp>
        <p:nvGrpSpPr>
          <p:cNvPr id="2" name="Group 8">
            <a:extLst>
              <a:ext uri="{FF2B5EF4-FFF2-40B4-BE49-F238E27FC236}">
                <a16:creationId xmlns:a16="http://schemas.microsoft.com/office/drawing/2014/main" id="{4E56BEE0-01E0-4626-8D71-28BBB499E28C}"/>
              </a:ext>
            </a:extLst>
          </p:cNvPr>
          <p:cNvGrpSpPr>
            <a:grpSpLocks/>
          </p:cNvGrpSpPr>
          <p:nvPr/>
        </p:nvGrpSpPr>
        <p:grpSpPr bwMode="auto">
          <a:xfrm>
            <a:off x="0" y="836613"/>
            <a:ext cx="2206625" cy="461962"/>
            <a:chOff x="0" y="539"/>
            <a:chExt cx="1390" cy="291"/>
          </a:xfrm>
        </p:grpSpPr>
        <p:sp>
          <p:nvSpPr>
            <p:cNvPr id="54284" name="Text Box 9">
              <a:extLst>
                <a:ext uri="{FF2B5EF4-FFF2-40B4-BE49-F238E27FC236}">
                  <a16:creationId xmlns:a16="http://schemas.microsoft.com/office/drawing/2014/main" id="{7D291EA5-17D0-4523-9F78-F629330C0828}"/>
                </a:ext>
              </a:extLst>
            </p:cNvPr>
            <p:cNvSpPr txBox="1">
              <a:spLocks noChangeArrowheads="1"/>
            </p:cNvSpPr>
            <p:nvPr/>
          </p:nvSpPr>
          <p:spPr bwMode="auto">
            <a:xfrm>
              <a:off x="0" y="539"/>
              <a:ext cx="892" cy="29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b="0">
                  <a:solidFill>
                    <a:schemeClr val="bg1"/>
                  </a:solidFill>
                  <a:latin typeface="Tahoma" panose="020B0604030504040204" pitchFamily="34" charset="0"/>
                </a:rPr>
                <a:t>最小地址</a:t>
              </a:r>
            </a:p>
          </p:txBody>
        </p:sp>
        <p:sp>
          <p:nvSpPr>
            <p:cNvPr id="54285" name="AutoShape 10">
              <a:extLst>
                <a:ext uri="{FF2B5EF4-FFF2-40B4-BE49-F238E27FC236}">
                  <a16:creationId xmlns:a16="http://schemas.microsoft.com/office/drawing/2014/main" id="{FA200402-9860-4730-B075-51F857AC2CF1}"/>
                </a:ext>
              </a:extLst>
            </p:cNvPr>
            <p:cNvSpPr>
              <a:spLocks noChangeArrowheads="1"/>
            </p:cNvSpPr>
            <p:nvPr/>
          </p:nvSpPr>
          <p:spPr bwMode="auto">
            <a:xfrm>
              <a:off x="1010" y="656"/>
              <a:ext cx="380" cy="110"/>
            </a:xfrm>
            <a:prstGeom prst="rightArrow">
              <a:avLst>
                <a:gd name="adj1" fmla="val 50000"/>
                <a:gd name="adj2" fmla="val 86364"/>
              </a:avLst>
            </a:prstGeom>
            <a:solidFill>
              <a:srgbClr val="FF0000"/>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grpSp>
      <p:grpSp>
        <p:nvGrpSpPr>
          <p:cNvPr id="3" name="Group 11">
            <a:extLst>
              <a:ext uri="{FF2B5EF4-FFF2-40B4-BE49-F238E27FC236}">
                <a16:creationId xmlns:a16="http://schemas.microsoft.com/office/drawing/2014/main" id="{F078249B-71C3-468C-B98E-641B492F8E07}"/>
              </a:ext>
            </a:extLst>
          </p:cNvPr>
          <p:cNvGrpSpPr>
            <a:grpSpLocks/>
          </p:cNvGrpSpPr>
          <p:nvPr/>
        </p:nvGrpSpPr>
        <p:grpSpPr bwMode="auto">
          <a:xfrm>
            <a:off x="12700" y="5986463"/>
            <a:ext cx="2165350" cy="461962"/>
            <a:chOff x="8" y="3771"/>
            <a:chExt cx="1364" cy="291"/>
          </a:xfrm>
        </p:grpSpPr>
        <p:sp>
          <p:nvSpPr>
            <p:cNvPr id="54282" name="Text Box 12">
              <a:extLst>
                <a:ext uri="{FF2B5EF4-FFF2-40B4-BE49-F238E27FC236}">
                  <a16:creationId xmlns:a16="http://schemas.microsoft.com/office/drawing/2014/main" id="{936DA42E-DCCE-429D-A4EB-B02DC1C0D777}"/>
                </a:ext>
              </a:extLst>
            </p:cNvPr>
            <p:cNvSpPr txBox="1">
              <a:spLocks noChangeArrowheads="1"/>
            </p:cNvSpPr>
            <p:nvPr/>
          </p:nvSpPr>
          <p:spPr bwMode="auto">
            <a:xfrm>
              <a:off x="8" y="3771"/>
              <a:ext cx="8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b="0">
                  <a:solidFill>
                    <a:srgbClr val="333399"/>
                  </a:solidFill>
                  <a:latin typeface="Tahoma" panose="020B0604030504040204" pitchFamily="34" charset="0"/>
                </a:rPr>
                <a:t>最大地址</a:t>
              </a:r>
            </a:p>
          </p:txBody>
        </p:sp>
        <p:sp>
          <p:nvSpPr>
            <p:cNvPr id="54283" name="AutoShape 13">
              <a:extLst>
                <a:ext uri="{FF2B5EF4-FFF2-40B4-BE49-F238E27FC236}">
                  <a16:creationId xmlns:a16="http://schemas.microsoft.com/office/drawing/2014/main" id="{890087C7-5CC1-46B2-BA70-A8EF51433889}"/>
                </a:ext>
              </a:extLst>
            </p:cNvPr>
            <p:cNvSpPr>
              <a:spLocks noChangeArrowheads="1"/>
            </p:cNvSpPr>
            <p:nvPr/>
          </p:nvSpPr>
          <p:spPr bwMode="auto">
            <a:xfrm>
              <a:off x="992" y="3899"/>
              <a:ext cx="380" cy="110"/>
            </a:xfrm>
            <a:prstGeom prst="rightArrow">
              <a:avLst>
                <a:gd name="adj1" fmla="val 50000"/>
                <a:gd name="adj2" fmla="val 86364"/>
              </a:avLst>
            </a:prstGeom>
            <a:solidFill>
              <a:schemeClr val="accent1"/>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5319"/>
                                        </p:tgtEl>
                                        <p:attrNameLst>
                                          <p:attrName>style.visibility</p:attrName>
                                        </p:attrNameLst>
                                      </p:cBhvr>
                                      <p:to>
                                        <p:strVal val="visible"/>
                                      </p:to>
                                    </p:set>
                                  </p:childTnLst>
                                </p:cTn>
                              </p:par>
                            </p:childTnLst>
                          </p:cTn>
                        </p:par>
                        <p:par>
                          <p:cTn id="9" fill="hold" nodeType="afterGroup">
                            <p:stCondLst>
                              <p:cond delay="0"/>
                            </p:stCondLst>
                            <p:childTnLst>
                              <p:par>
                                <p:cTn id="10" presetID="35" presetClass="emph" presetSubtype="0" fill="remove" grpId="1" nodeType="afterEffect">
                                  <p:stCondLst>
                                    <p:cond delay="500"/>
                                  </p:stCondLst>
                                  <p:childTnLst>
                                    <p:anim calcmode="discrete" valueType="str">
                                      <p:cBhvr>
                                        <p:cTn id="11" dur="1000" fill="hold"/>
                                        <p:tgtEl>
                                          <p:spTgt spid="525318"/>
                                        </p:tgtEl>
                                        <p:attrNameLst>
                                          <p:attrName>style.visibility</p:attrName>
                                        </p:attrNameLst>
                                      </p:cBhvr>
                                      <p:tavLst>
                                        <p:tav tm="0">
                                          <p:val>
                                            <p:strVal val="hidden"/>
                                          </p:val>
                                        </p:tav>
                                        <p:tav tm="50000">
                                          <p:val>
                                            <p:strVal val="visible"/>
                                          </p:val>
                                        </p:tav>
                                      </p:tavLst>
                                    </p:anim>
                                  </p:childTnLst>
                                </p:cTn>
                              </p:par>
                              <p:par>
                                <p:cTn id="12" presetID="35" presetClass="emph" presetSubtype="0" repeatCount="3000" fill="hold" grpId="1" nodeType="withEffect">
                                  <p:stCondLst>
                                    <p:cond delay="500"/>
                                  </p:stCondLst>
                                  <p:childTnLst>
                                    <p:anim calcmode="discrete" valueType="str">
                                      <p:cBhvr>
                                        <p:cTn id="13" dur="1000" fill="hold"/>
                                        <p:tgtEl>
                                          <p:spTgt spid="525319"/>
                                        </p:tgtEl>
                                        <p:attrNameLst>
                                          <p:attrName>style.visibility</p:attrName>
                                        </p:attrNameLst>
                                      </p:cBhvr>
                                      <p:tavLst>
                                        <p:tav tm="0">
                                          <p:val>
                                            <p:strVal val="hidden"/>
                                          </p:val>
                                        </p:tav>
                                        <p:tav tm="50000">
                                          <p:val>
                                            <p:strVal val="visible"/>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8" grpId="0" animBg="1"/>
      <p:bldP spid="525318" grpId="1" animBg="1"/>
      <p:bldP spid="525319" grpId="0" animBg="1"/>
      <p:bldP spid="52531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173E39F-A74B-4DE4-8CBC-360065BC9CB4}"/>
              </a:ext>
            </a:extLst>
          </p:cNvPr>
          <p:cNvSpPr>
            <a:spLocks noGrp="1" noChangeArrowheads="1"/>
          </p:cNvSpPr>
          <p:nvPr>
            <p:ph type="title"/>
          </p:nvPr>
        </p:nvSpPr>
        <p:spPr/>
        <p:txBody>
          <a:bodyPr/>
          <a:lstStyle/>
          <a:p>
            <a:pPr eaLnBrk="1" hangingPunct="1"/>
            <a:r>
              <a:rPr lang="zh-CN" altLang="en-US"/>
              <a:t>指引</a:t>
            </a:r>
            <a:endParaRPr lang="en-US" altLang="zh-CN"/>
          </a:p>
        </p:txBody>
      </p:sp>
      <p:sp>
        <p:nvSpPr>
          <p:cNvPr id="56323" name="Rectangle 3">
            <a:extLst>
              <a:ext uri="{FF2B5EF4-FFF2-40B4-BE49-F238E27FC236}">
                <a16:creationId xmlns:a16="http://schemas.microsoft.com/office/drawing/2014/main" id="{2509BE77-3986-4D13-8FBF-F367D66EEBFF}"/>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1800" dirty="0"/>
              <a:t>网络层提供的两种服务</a:t>
            </a:r>
          </a:p>
          <a:p>
            <a:pPr eaLnBrk="1" hangingPunct="1">
              <a:spcBef>
                <a:spcPct val="0"/>
              </a:spcBef>
              <a:buFont typeface="Wingdings" panose="05000000000000000000" pitchFamily="2" charset="2"/>
              <a:buNone/>
            </a:pPr>
            <a:r>
              <a:rPr lang="zh-CN" altLang="en-US" sz="1800" dirty="0"/>
              <a:t>网际协议 </a:t>
            </a:r>
            <a:r>
              <a:rPr lang="en-US" altLang="zh-CN" sz="1800" dirty="0"/>
              <a:t>IP</a:t>
            </a:r>
          </a:p>
          <a:p>
            <a:pPr eaLnBrk="1" hangingPunct="1">
              <a:spcBef>
                <a:spcPct val="0"/>
              </a:spcBef>
              <a:buFont typeface="Wingdings" panose="05000000000000000000" pitchFamily="2" charset="2"/>
              <a:buNone/>
            </a:pPr>
            <a:r>
              <a:rPr lang="zh-CN" altLang="en-US" sz="1800" dirty="0"/>
              <a:t>划分子网和构造超网</a:t>
            </a:r>
          </a:p>
          <a:p>
            <a:pPr lvl="1" eaLnBrk="1" hangingPunct="1">
              <a:spcBef>
                <a:spcPct val="0"/>
              </a:spcBef>
            </a:pPr>
            <a:r>
              <a:rPr lang="zh-CN" altLang="en-US" sz="1800" dirty="0"/>
              <a:t>划分子网</a:t>
            </a:r>
          </a:p>
          <a:p>
            <a:pPr lvl="1" eaLnBrk="1" hangingPunct="1">
              <a:spcBef>
                <a:spcPct val="0"/>
              </a:spcBef>
            </a:pPr>
            <a:r>
              <a:rPr lang="zh-CN" altLang="en-US" sz="1800" dirty="0"/>
              <a:t>无分类编址</a:t>
            </a:r>
          </a:p>
          <a:p>
            <a:pPr lvl="1" eaLnBrk="1" hangingPunct="1">
              <a:spcBef>
                <a:spcPct val="0"/>
              </a:spcBef>
            </a:pPr>
            <a:r>
              <a:rPr lang="zh-CN" altLang="en-US" sz="1800" dirty="0">
                <a:solidFill>
                  <a:srgbClr val="FF3300"/>
                </a:solidFill>
              </a:rPr>
              <a:t>构造超网</a:t>
            </a:r>
          </a:p>
          <a:p>
            <a:pPr eaLnBrk="1" hangingPunct="1">
              <a:buFont typeface="Wingdings" panose="05000000000000000000" pitchFamily="2" charset="2"/>
              <a:buNone/>
            </a:pPr>
            <a:r>
              <a:rPr lang="zh-CN" altLang="en-US" sz="1800" dirty="0"/>
              <a:t>网际控制报文协议 </a:t>
            </a:r>
            <a:r>
              <a:rPr lang="en-US" altLang="zh-CN" sz="1800" dirty="0"/>
              <a:t>ICMP</a:t>
            </a:r>
          </a:p>
          <a:p>
            <a:pPr eaLnBrk="1" hangingPunct="1">
              <a:buFont typeface="Wingdings" panose="05000000000000000000" pitchFamily="2" charset="2"/>
              <a:buNone/>
            </a:pPr>
            <a:r>
              <a:rPr lang="zh-CN" altLang="en-US" sz="1800" dirty="0"/>
              <a:t>因特网的路由选择协议</a:t>
            </a:r>
          </a:p>
          <a:p>
            <a:pPr eaLnBrk="1" hangingPunct="1">
              <a:spcBef>
                <a:spcPct val="0"/>
              </a:spcBef>
              <a:buFont typeface="Wingdings" panose="05000000000000000000" pitchFamily="2" charset="2"/>
              <a:buNone/>
            </a:pPr>
            <a:r>
              <a:rPr lang="en-US" altLang="zh-CN" sz="1800" dirty="0"/>
              <a:t>IP </a:t>
            </a:r>
            <a:r>
              <a:rPr lang="zh-CN" altLang="en-US" sz="1800" dirty="0"/>
              <a:t>多播</a:t>
            </a:r>
          </a:p>
          <a:p>
            <a:pPr eaLnBrk="1" hangingPunct="1">
              <a:buFont typeface="Wingdings" panose="05000000000000000000" pitchFamily="2" charset="2"/>
              <a:buNone/>
            </a:pPr>
            <a:r>
              <a:rPr lang="zh-CN" altLang="en-US" sz="1800" dirty="0"/>
              <a:t>虚拟专用网 </a:t>
            </a:r>
            <a:r>
              <a:rPr lang="en-US" altLang="zh-CN" sz="1800" dirty="0"/>
              <a:t>VPN </a:t>
            </a:r>
            <a:r>
              <a:rPr lang="zh-CN" altLang="en-US" sz="1800" dirty="0"/>
              <a:t>和网络地址转换 </a:t>
            </a:r>
            <a:r>
              <a:rPr lang="en-US" altLang="zh-CN" sz="1800" dirty="0"/>
              <a:t>NAT</a:t>
            </a:r>
          </a:p>
          <a:p>
            <a:pPr eaLnBrk="1" hangingPunct="1">
              <a:spcBef>
                <a:spcPct val="0"/>
              </a:spcBef>
              <a:buFontTx/>
              <a:buNone/>
            </a:pPr>
            <a:endParaRPr lang="en-US" altLang="zh-CN" sz="1800" dirty="0"/>
          </a:p>
          <a:p>
            <a:pPr eaLnBrk="1" hangingPunct="1">
              <a:spcBef>
                <a:spcPct val="0"/>
              </a:spcBef>
              <a:buFontTx/>
              <a:buNone/>
            </a:pPr>
            <a:endParaRPr lang="en-US" altLang="zh-CN" dirty="0"/>
          </a:p>
          <a:p>
            <a:pPr eaLnBrk="1" hangingPunct="1">
              <a:buFont typeface="Wingdings" panose="05000000000000000000" pitchFamily="2" charset="2"/>
              <a:buNone/>
            </a:pPr>
            <a:endParaRPr lang="zh-CN" altLang="en-US" dirty="0"/>
          </a:p>
        </p:txBody>
      </p:sp>
      <p:grpSp>
        <p:nvGrpSpPr>
          <p:cNvPr id="56324" name="Group 4">
            <a:extLst>
              <a:ext uri="{FF2B5EF4-FFF2-40B4-BE49-F238E27FC236}">
                <a16:creationId xmlns:a16="http://schemas.microsoft.com/office/drawing/2014/main" id="{EB7073C4-E72A-425F-B188-E164B5C46440}"/>
              </a:ext>
            </a:extLst>
          </p:cNvPr>
          <p:cNvGrpSpPr>
            <a:grpSpLocks/>
          </p:cNvGrpSpPr>
          <p:nvPr/>
        </p:nvGrpSpPr>
        <p:grpSpPr bwMode="auto">
          <a:xfrm>
            <a:off x="5586413" y="981075"/>
            <a:ext cx="2514600" cy="3600450"/>
            <a:chOff x="3379" y="1207"/>
            <a:chExt cx="1584" cy="2268"/>
          </a:xfrm>
        </p:grpSpPr>
        <p:sp>
          <p:nvSpPr>
            <p:cNvPr id="4" name="AutoShape 4">
              <a:extLst>
                <a:ext uri="{FF2B5EF4-FFF2-40B4-BE49-F238E27FC236}">
                  <a16:creationId xmlns:a16="http://schemas.microsoft.com/office/drawing/2014/main" id="{BC2AA006-15C5-49C4-B845-8B221F875EE0}"/>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400" b="1">
                <a:solidFill>
                  <a:srgbClr val="FF0000"/>
                </a:solidFill>
                <a:effectLst>
                  <a:outerShdw blurRad="38100" dist="38100" dir="2700000" algn="tl">
                    <a:srgbClr val="000000"/>
                  </a:outerShdw>
                </a:effectLst>
              </a:endParaRPr>
            </a:p>
            <a:p>
              <a:pPr algn="ctr" eaLnBrk="1" hangingPunct="1">
                <a:defRPr/>
              </a:pPr>
              <a:endParaRPr kumimoji="1" lang="zh-CN" altLang="en-US" sz="2400" b="1">
                <a:solidFill>
                  <a:srgbClr val="FF0000"/>
                </a:solidFill>
                <a:effectLst>
                  <a:outerShdw blurRad="38100" dist="38100" dir="2700000" algn="tl">
                    <a:srgbClr val="000000"/>
                  </a:outerShdw>
                </a:effectLst>
              </a:endParaRPr>
            </a:p>
            <a:p>
              <a:pPr algn="ctr" eaLnBrk="1" hangingPunct="1">
                <a:defRPr/>
              </a:pPr>
              <a:endParaRPr kumimoji="1" lang="zh-CN" altLang="en-US" sz="2400" b="1">
                <a:solidFill>
                  <a:srgbClr val="FF0000"/>
                </a:solidFill>
                <a:effectLst>
                  <a:outerShdw blurRad="38100" dist="38100" dir="2700000" algn="tl">
                    <a:srgbClr val="000000"/>
                  </a:outerShdw>
                </a:effectLst>
              </a:endParaRPr>
            </a:p>
          </p:txBody>
        </p:sp>
        <p:sp>
          <p:nvSpPr>
            <p:cNvPr id="5" name="Rectangle 6">
              <a:extLst>
                <a:ext uri="{FF2B5EF4-FFF2-40B4-BE49-F238E27FC236}">
                  <a16:creationId xmlns:a16="http://schemas.microsoft.com/office/drawing/2014/main" id="{5F4BA1D9-D25D-46EA-8981-254F4A343CD1}"/>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应用层</a:t>
              </a:r>
            </a:p>
          </p:txBody>
        </p:sp>
        <p:sp>
          <p:nvSpPr>
            <p:cNvPr id="7" name="Line 8">
              <a:extLst>
                <a:ext uri="{FF2B5EF4-FFF2-40B4-BE49-F238E27FC236}">
                  <a16:creationId xmlns:a16="http://schemas.microsoft.com/office/drawing/2014/main" id="{6033D3C3-FB65-40C7-9A7E-846055C4D69B}"/>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8" name="Line 9">
              <a:extLst>
                <a:ext uri="{FF2B5EF4-FFF2-40B4-BE49-F238E27FC236}">
                  <a16:creationId xmlns:a16="http://schemas.microsoft.com/office/drawing/2014/main" id="{82D242CD-5577-4B36-9B06-7CA75E244916}"/>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9" name="Line 10">
              <a:extLst>
                <a:ext uri="{FF2B5EF4-FFF2-40B4-BE49-F238E27FC236}">
                  <a16:creationId xmlns:a16="http://schemas.microsoft.com/office/drawing/2014/main" id="{FC4C8A31-C7BD-4A58-9CE6-32773C9521DF}"/>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0" name="Rectangle 21">
              <a:extLst>
                <a:ext uri="{FF2B5EF4-FFF2-40B4-BE49-F238E27FC236}">
                  <a16:creationId xmlns:a16="http://schemas.microsoft.com/office/drawing/2014/main" id="{5F5B8F34-0ED3-4CCF-89E9-B88777AA728B}"/>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运输层</a:t>
              </a:r>
            </a:p>
          </p:txBody>
        </p:sp>
        <p:sp>
          <p:nvSpPr>
            <p:cNvPr id="12" name="Line 23">
              <a:extLst>
                <a:ext uri="{FF2B5EF4-FFF2-40B4-BE49-F238E27FC236}">
                  <a16:creationId xmlns:a16="http://schemas.microsoft.com/office/drawing/2014/main" id="{6B2A6636-5D1C-423C-9C3B-998904468FA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3" name="Line 24">
              <a:extLst>
                <a:ext uri="{FF2B5EF4-FFF2-40B4-BE49-F238E27FC236}">
                  <a16:creationId xmlns:a16="http://schemas.microsoft.com/office/drawing/2014/main" id="{6AA4EB0E-A155-4F3C-9EFF-644C68A166E8}"/>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4" name="Line 25">
              <a:extLst>
                <a:ext uri="{FF2B5EF4-FFF2-40B4-BE49-F238E27FC236}">
                  <a16:creationId xmlns:a16="http://schemas.microsoft.com/office/drawing/2014/main" id="{26B69BF8-35B9-452A-94C6-FEE228F0208D}"/>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5" name="Rectangle 27">
              <a:extLst>
                <a:ext uri="{FF2B5EF4-FFF2-40B4-BE49-F238E27FC236}">
                  <a16:creationId xmlns:a16="http://schemas.microsoft.com/office/drawing/2014/main" id="{6180C026-078C-437A-98A7-7D734D43FE1E}"/>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latin typeface="Franklin Gothic Book" pitchFamily="34" charset="0"/>
                </a:rPr>
                <a:t>数据链路层</a:t>
              </a:r>
            </a:p>
          </p:txBody>
        </p:sp>
        <p:sp>
          <p:nvSpPr>
            <p:cNvPr id="16" name="Line 28">
              <a:extLst>
                <a:ext uri="{FF2B5EF4-FFF2-40B4-BE49-F238E27FC236}">
                  <a16:creationId xmlns:a16="http://schemas.microsoft.com/office/drawing/2014/main" id="{F700FC0A-5D46-419B-B57B-D444E141121A}"/>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7" name="Line 29">
              <a:extLst>
                <a:ext uri="{FF2B5EF4-FFF2-40B4-BE49-F238E27FC236}">
                  <a16:creationId xmlns:a16="http://schemas.microsoft.com/office/drawing/2014/main" id="{5759761D-C574-47EB-BC6D-CE51F55466F4}"/>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8" name="Line 30">
              <a:extLst>
                <a:ext uri="{FF2B5EF4-FFF2-40B4-BE49-F238E27FC236}">
                  <a16:creationId xmlns:a16="http://schemas.microsoft.com/office/drawing/2014/main" id="{8E2808A0-E41F-4C4C-B40C-75495C6910E8}"/>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9" name="Line 31">
              <a:extLst>
                <a:ext uri="{FF2B5EF4-FFF2-40B4-BE49-F238E27FC236}">
                  <a16:creationId xmlns:a16="http://schemas.microsoft.com/office/drawing/2014/main" id="{7C1DF6BA-3254-4563-8FFC-51819EFD89E5}"/>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0" name="Rectangle 33">
              <a:extLst>
                <a:ext uri="{FF2B5EF4-FFF2-40B4-BE49-F238E27FC236}">
                  <a16:creationId xmlns:a16="http://schemas.microsoft.com/office/drawing/2014/main" id="{EEFB1396-54AC-4762-A020-D93CE7108105}"/>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3001F9"/>
                  </a:solidFill>
                  <a:effectLst>
                    <a:outerShdw blurRad="38100" dist="38100" dir="2700000" algn="tl">
                      <a:srgbClr val="000000"/>
                    </a:outerShdw>
                  </a:effectLst>
                  <a:latin typeface="Franklin Gothic Book" pitchFamily="34" charset="0"/>
                </a:rPr>
                <a:t>网络层</a:t>
              </a:r>
            </a:p>
          </p:txBody>
        </p:sp>
        <p:sp>
          <p:nvSpPr>
            <p:cNvPr id="23" name="Line 36">
              <a:extLst>
                <a:ext uri="{FF2B5EF4-FFF2-40B4-BE49-F238E27FC236}">
                  <a16:creationId xmlns:a16="http://schemas.microsoft.com/office/drawing/2014/main" id="{FF5BF03F-02C2-4DD6-889F-7E74E60F473B}"/>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4" name="Line 37">
              <a:extLst>
                <a:ext uri="{FF2B5EF4-FFF2-40B4-BE49-F238E27FC236}">
                  <a16:creationId xmlns:a16="http://schemas.microsoft.com/office/drawing/2014/main" id="{65686C90-0E02-4F2F-932A-E353E11D1816}"/>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5" name="Rectangle 39">
              <a:extLst>
                <a:ext uri="{FF2B5EF4-FFF2-40B4-BE49-F238E27FC236}">
                  <a16:creationId xmlns:a16="http://schemas.microsoft.com/office/drawing/2014/main" id="{8DDEC8ED-BFDF-48DD-ABE3-D297D71E29E2}"/>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latin typeface="Franklin Gothic Book" pitchFamily="34" charset="0"/>
                </a:rPr>
                <a:t>物理层</a:t>
              </a:r>
            </a:p>
          </p:txBody>
        </p:sp>
      </p:gr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7DAA699-54E0-4972-AC2D-B6BDF5BC0AA9}"/>
              </a:ext>
            </a:extLst>
          </p:cNvPr>
          <p:cNvSpPr>
            <a:spLocks noChangeArrowheads="1"/>
          </p:cNvSpPr>
          <p:nvPr/>
        </p:nvSpPr>
        <p:spPr bwMode="black">
          <a:xfrm>
            <a:off x="0" y="1844675"/>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US" altLang="zh-CN" sz="3200" b="0">
                <a:solidFill>
                  <a:srgbClr val="000066"/>
                </a:solidFill>
                <a:latin typeface="Arial" panose="020B0604020202020204" pitchFamily="34" charset="0"/>
              </a:rPr>
              <a:t>Thank You</a:t>
            </a:r>
            <a:r>
              <a:rPr lang="zh-CN" altLang="en-US" sz="3200" b="0">
                <a:solidFill>
                  <a:srgbClr val="000066"/>
                </a:solidFill>
                <a:latin typeface="Arial" panose="020B0604020202020204" pitchFamily="34" charset="0"/>
              </a:rPr>
              <a:t>！</a:t>
            </a:r>
            <a:endParaRPr lang="en-US" altLang="zh-CN" sz="3200" b="0">
              <a:solidFill>
                <a:srgbClr val="000066"/>
              </a:solidFill>
              <a:latin typeface="Arial" panose="020B0604020202020204" pitchFamily="34" charset="0"/>
            </a:endParaRPr>
          </a:p>
          <a:p>
            <a:pPr algn="ctr" eaLnBrk="1" hangingPunct="1">
              <a:spcBef>
                <a:spcPct val="0"/>
              </a:spcBef>
              <a:buClrTx/>
              <a:buFontTx/>
              <a:buNone/>
            </a:pPr>
            <a:r>
              <a:rPr lang="en-US" altLang="zh-CN" sz="3200" b="0">
                <a:solidFill>
                  <a:srgbClr val="000066"/>
                </a:solidFill>
                <a:latin typeface="Arial" panose="020B0604020202020204" pitchFamily="34" charset="0"/>
              </a:rPr>
              <a:t>Any Questions</a:t>
            </a:r>
            <a:r>
              <a:rPr lang="zh-CN" altLang="en-US" sz="3200" b="0">
                <a:solidFill>
                  <a:srgbClr val="000066"/>
                </a:solidFill>
                <a:latin typeface="Arial" panose="020B0604020202020204"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23ACE3B-439D-433B-9ED7-D9A38C682BC4}"/>
              </a:ext>
            </a:extLst>
          </p:cNvPr>
          <p:cNvSpPr>
            <a:spLocks noGrp="1" noChangeArrowheads="1"/>
          </p:cNvSpPr>
          <p:nvPr>
            <p:ph type="title"/>
          </p:nvPr>
        </p:nvSpPr>
        <p:spPr/>
        <p:txBody>
          <a:bodyPr/>
          <a:lstStyle/>
          <a:p>
            <a:pPr eaLnBrk="1" hangingPunct="1"/>
            <a:r>
              <a:rPr lang="zh-CN" altLang="en-US"/>
              <a:t>为什么要划分子网</a:t>
            </a:r>
          </a:p>
        </p:txBody>
      </p:sp>
      <p:sp>
        <p:nvSpPr>
          <p:cNvPr id="9219" name="Rectangle 3">
            <a:extLst>
              <a:ext uri="{FF2B5EF4-FFF2-40B4-BE49-F238E27FC236}">
                <a16:creationId xmlns:a16="http://schemas.microsoft.com/office/drawing/2014/main" id="{EAC689D3-437B-453C-BC6B-3DFA1191DC45}"/>
              </a:ext>
            </a:extLst>
          </p:cNvPr>
          <p:cNvSpPr>
            <a:spLocks noGrp="1" noChangeArrowheads="1"/>
          </p:cNvSpPr>
          <p:nvPr>
            <p:ph idx="1"/>
          </p:nvPr>
        </p:nvSpPr>
        <p:spPr>
          <a:xfrm>
            <a:off x="395288" y="908050"/>
            <a:ext cx="8229600" cy="4784725"/>
          </a:xfrm>
        </p:spPr>
        <p:txBody>
          <a:bodyPr/>
          <a:lstStyle/>
          <a:p>
            <a:pPr algn="just" eaLnBrk="1" hangingPunct="1">
              <a:buFont typeface="Wingdings" panose="05000000000000000000" pitchFamily="2" charset="2"/>
              <a:buNone/>
            </a:pPr>
            <a:r>
              <a:rPr lang="zh-CN" altLang="en-US" sz="1800"/>
              <a:t>在 </a:t>
            </a:r>
            <a:r>
              <a:rPr lang="en-US" altLang="zh-CN" sz="1800"/>
              <a:t>ARPANET </a:t>
            </a:r>
            <a:r>
              <a:rPr lang="zh-CN" altLang="en-US" sz="1800"/>
              <a:t>的早期，</a:t>
            </a:r>
            <a:r>
              <a:rPr lang="en-US" altLang="zh-CN" sz="1800"/>
              <a:t>IP </a:t>
            </a:r>
            <a:r>
              <a:rPr lang="zh-CN" altLang="en-US" sz="1800"/>
              <a:t>地址的设计确实不够合理。</a:t>
            </a:r>
          </a:p>
          <a:p>
            <a:pPr lvl="1" algn="just" eaLnBrk="1" hangingPunct="1"/>
            <a:r>
              <a:rPr lang="en-US" altLang="zh-CN" sz="1800">
                <a:solidFill>
                  <a:srgbClr val="333399"/>
                </a:solidFill>
              </a:rPr>
              <a:t>IP </a:t>
            </a:r>
            <a:r>
              <a:rPr lang="zh-CN" altLang="en-US" sz="1800">
                <a:solidFill>
                  <a:srgbClr val="333399"/>
                </a:solidFill>
              </a:rPr>
              <a:t>地址空间的利用率有时很低。 </a:t>
            </a:r>
          </a:p>
          <a:p>
            <a:pPr lvl="1" algn="just" eaLnBrk="1" hangingPunct="1"/>
            <a:r>
              <a:rPr lang="zh-CN" altLang="en-US" sz="1800">
                <a:solidFill>
                  <a:srgbClr val="333399"/>
                </a:solidFill>
              </a:rPr>
              <a:t>给每一个物理网络分配一个网络号会使路由表变得太大因而使网络性能变坏。 </a:t>
            </a:r>
          </a:p>
          <a:p>
            <a:pPr lvl="1" algn="just" eaLnBrk="1" hangingPunct="1"/>
            <a:r>
              <a:rPr lang="zh-CN" altLang="en-US" sz="1800">
                <a:solidFill>
                  <a:srgbClr val="333399"/>
                </a:solidFill>
              </a:rPr>
              <a:t>两级的 </a:t>
            </a:r>
            <a:r>
              <a:rPr lang="en-US" altLang="zh-CN" sz="1800">
                <a:solidFill>
                  <a:srgbClr val="333399"/>
                </a:solidFill>
              </a:rPr>
              <a:t>IP </a:t>
            </a:r>
            <a:r>
              <a:rPr lang="zh-CN" altLang="en-US" sz="1800">
                <a:solidFill>
                  <a:srgbClr val="333399"/>
                </a:solidFill>
              </a:rPr>
              <a:t>地址不够灵活。</a:t>
            </a:r>
          </a:p>
          <a:p>
            <a:pPr algn="just" eaLnBrk="1" hangingPunct="1">
              <a:buFont typeface="Wingdings" panose="05000000000000000000" pitchFamily="2" charset="2"/>
              <a:buNone/>
            </a:pPr>
            <a:r>
              <a:rPr lang="zh-CN" altLang="en-US" sz="1800"/>
              <a:t>解决的办法：从两级</a:t>
            </a:r>
            <a:r>
              <a:rPr lang="en-US" altLang="zh-CN" sz="1800"/>
              <a:t>IP</a:t>
            </a:r>
            <a:r>
              <a:rPr lang="zh-CN" altLang="en-US" sz="1800"/>
              <a:t>变成三级</a:t>
            </a:r>
            <a:r>
              <a:rPr lang="en-US" altLang="zh-CN" sz="1800"/>
              <a:t>IP</a:t>
            </a:r>
            <a:r>
              <a:rPr lang="zh-CN" altLang="en-US" sz="1800"/>
              <a:t>。</a:t>
            </a:r>
          </a:p>
          <a:p>
            <a:pPr lvl="1" eaLnBrk="1" hangingPunct="1"/>
            <a:r>
              <a:rPr lang="zh-CN" altLang="en-US" sz="1800">
                <a:solidFill>
                  <a:srgbClr val="333399"/>
                </a:solidFill>
              </a:rPr>
              <a:t>从 </a:t>
            </a:r>
            <a:r>
              <a:rPr lang="en-US" altLang="zh-CN" sz="1800">
                <a:solidFill>
                  <a:srgbClr val="333399"/>
                </a:solidFill>
              </a:rPr>
              <a:t>1985 </a:t>
            </a:r>
            <a:r>
              <a:rPr lang="zh-CN" altLang="en-US" sz="1800">
                <a:solidFill>
                  <a:srgbClr val="333399"/>
                </a:solidFill>
              </a:rPr>
              <a:t>年起在 </a:t>
            </a:r>
            <a:r>
              <a:rPr lang="en-US" altLang="zh-CN" sz="1800">
                <a:solidFill>
                  <a:srgbClr val="333399"/>
                </a:solidFill>
              </a:rPr>
              <a:t>IP </a:t>
            </a:r>
            <a:r>
              <a:rPr lang="zh-CN" altLang="en-US" sz="1800">
                <a:solidFill>
                  <a:srgbClr val="333399"/>
                </a:solidFill>
              </a:rPr>
              <a:t>地址中又增加了一个“子网号字段”，使两级的 </a:t>
            </a:r>
            <a:r>
              <a:rPr lang="en-US" altLang="zh-CN" sz="1800">
                <a:solidFill>
                  <a:srgbClr val="333399"/>
                </a:solidFill>
              </a:rPr>
              <a:t>IP </a:t>
            </a:r>
            <a:r>
              <a:rPr lang="zh-CN" altLang="en-US" sz="1800">
                <a:solidFill>
                  <a:srgbClr val="333399"/>
                </a:solidFill>
              </a:rPr>
              <a:t>地址变成为三级的 </a:t>
            </a:r>
            <a:r>
              <a:rPr lang="en-US" altLang="zh-CN" sz="1800">
                <a:solidFill>
                  <a:srgbClr val="333399"/>
                </a:solidFill>
              </a:rPr>
              <a:t>IP </a:t>
            </a:r>
            <a:r>
              <a:rPr lang="zh-CN" altLang="en-US" sz="1800">
                <a:solidFill>
                  <a:srgbClr val="333399"/>
                </a:solidFill>
              </a:rPr>
              <a:t>地址。</a:t>
            </a:r>
          </a:p>
          <a:p>
            <a:pPr lvl="1" eaLnBrk="1" hangingPunct="1"/>
            <a:r>
              <a:rPr lang="zh-CN" altLang="en-US" sz="1800">
                <a:solidFill>
                  <a:srgbClr val="333399"/>
                </a:solidFill>
              </a:rPr>
              <a:t>这种做法叫作划分子网</a:t>
            </a:r>
            <a:r>
              <a:rPr lang="en-US" altLang="zh-CN" sz="1800">
                <a:solidFill>
                  <a:srgbClr val="333399"/>
                </a:solidFill>
              </a:rPr>
              <a:t>(subnetting) </a:t>
            </a:r>
            <a:r>
              <a:rPr lang="zh-CN" altLang="en-US" sz="1800">
                <a:solidFill>
                  <a:srgbClr val="333399"/>
                </a:solidFill>
              </a:rPr>
              <a:t>。划分子网已成为因特网的正式标准协议。</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E49230A-AE9E-46EA-A143-6DBC5F1E7BDB}"/>
              </a:ext>
            </a:extLst>
          </p:cNvPr>
          <p:cNvSpPr>
            <a:spLocks noGrp="1" noChangeArrowheads="1"/>
          </p:cNvSpPr>
          <p:nvPr>
            <p:ph type="title"/>
          </p:nvPr>
        </p:nvSpPr>
        <p:spPr/>
        <p:txBody>
          <a:bodyPr/>
          <a:lstStyle/>
          <a:p>
            <a:pPr eaLnBrk="1" hangingPunct="1"/>
            <a:r>
              <a:rPr lang="zh-CN" altLang="en-US"/>
              <a:t>划分子网的基本思路</a:t>
            </a:r>
          </a:p>
        </p:txBody>
      </p:sp>
      <p:sp>
        <p:nvSpPr>
          <p:cNvPr id="10243" name="Rectangle 3">
            <a:extLst>
              <a:ext uri="{FF2B5EF4-FFF2-40B4-BE49-F238E27FC236}">
                <a16:creationId xmlns:a16="http://schemas.microsoft.com/office/drawing/2014/main" id="{C0C34E97-A3E0-46FB-ABC4-D966DB0B34D2}"/>
              </a:ext>
            </a:extLst>
          </p:cNvPr>
          <p:cNvSpPr>
            <a:spLocks noGrp="1" noChangeArrowheads="1"/>
          </p:cNvSpPr>
          <p:nvPr>
            <p:ph idx="1"/>
          </p:nvPr>
        </p:nvSpPr>
        <p:spPr/>
        <p:txBody>
          <a:bodyPr/>
          <a:lstStyle/>
          <a:p>
            <a:pPr algn="just" eaLnBrk="1" hangingPunct="1">
              <a:spcAft>
                <a:spcPct val="40000"/>
              </a:spcAft>
              <a:buFont typeface="Wingdings" panose="05000000000000000000" pitchFamily="2" charset="2"/>
              <a:buNone/>
            </a:pPr>
            <a:r>
              <a:rPr lang="zh-CN" altLang="en-US" sz="1800"/>
              <a:t>划分子网纯属一个单位内部的事情。单位对外仍然表现为没有划分子网的网络。</a:t>
            </a:r>
          </a:p>
          <a:p>
            <a:pPr algn="just" eaLnBrk="1" hangingPunct="1">
              <a:spcAft>
                <a:spcPct val="80000"/>
              </a:spcAft>
              <a:buFont typeface="Wingdings" panose="05000000000000000000" pitchFamily="2" charset="2"/>
              <a:buNone/>
            </a:pPr>
            <a:r>
              <a:rPr lang="zh-CN" altLang="en-US" sz="1800"/>
              <a:t>从主机号借用若干个位作为子网号 </a:t>
            </a:r>
            <a:r>
              <a:rPr lang="en-US" altLang="zh-CN" sz="1800"/>
              <a:t>subnet-id</a:t>
            </a:r>
            <a:r>
              <a:rPr lang="zh-CN" altLang="en-US" sz="1800"/>
              <a:t>，而主机号 </a:t>
            </a:r>
            <a:r>
              <a:rPr lang="en-US" altLang="zh-CN" sz="1800"/>
              <a:t>host-id </a:t>
            </a:r>
            <a:r>
              <a:rPr lang="zh-CN" altLang="en-US" sz="1800"/>
              <a:t>也就相应减少了若干个位。凡是从其他网络发送给本单位某个主机的 </a:t>
            </a:r>
            <a:r>
              <a:rPr lang="en-US" altLang="zh-CN" sz="1800"/>
              <a:t>IP </a:t>
            </a:r>
            <a:r>
              <a:rPr lang="zh-CN" altLang="en-US" sz="1800"/>
              <a:t>数据报，仍然是根据 </a:t>
            </a:r>
            <a:r>
              <a:rPr lang="en-US" altLang="zh-CN" sz="1800"/>
              <a:t>IP </a:t>
            </a:r>
            <a:r>
              <a:rPr lang="zh-CN" altLang="en-US" sz="1800"/>
              <a:t>数据报的</a:t>
            </a:r>
            <a:r>
              <a:rPr lang="zh-CN" altLang="en-US" sz="1800">
                <a:solidFill>
                  <a:schemeClr val="hlink"/>
                </a:solidFill>
              </a:rPr>
              <a:t>目的网络号</a:t>
            </a:r>
            <a:r>
              <a:rPr lang="zh-CN" altLang="en-US" sz="1800"/>
              <a:t> </a:t>
            </a:r>
            <a:r>
              <a:rPr lang="en-US" altLang="zh-CN" sz="1800"/>
              <a:t>net-id</a:t>
            </a:r>
            <a:r>
              <a:rPr lang="zh-CN" altLang="en-US" sz="1800"/>
              <a:t>，先找到连接在</a:t>
            </a:r>
            <a:r>
              <a:rPr lang="zh-CN" altLang="en-US" sz="1800">
                <a:solidFill>
                  <a:schemeClr val="hlink"/>
                </a:solidFill>
              </a:rPr>
              <a:t>本单位网络上的路由器</a:t>
            </a:r>
            <a:r>
              <a:rPr lang="zh-CN" altLang="en-US" sz="1800"/>
              <a:t>。</a:t>
            </a:r>
          </a:p>
          <a:p>
            <a:pPr algn="just" eaLnBrk="1" hangingPunct="1">
              <a:spcAft>
                <a:spcPct val="30000"/>
              </a:spcAft>
              <a:buFont typeface="Wingdings" panose="05000000000000000000" pitchFamily="2" charset="2"/>
              <a:buNone/>
            </a:pPr>
            <a:r>
              <a:rPr lang="zh-CN" altLang="en-US" sz="1800"/>
              <a:t>然后</a:t>
            </a:r>
            <a:r>
              <a:rPr lang="zh-CN" altLang="en-US" sz="1800">
                <a:solidFill>
                  <a:schemeClr val="hlink"/>
                </a:solidFill>
              </a:rPr>
              <a:t>此路由器</a:t>
            </a:r>
            <a:r>
              <a:rPr lang="zh-CN" altLang="en-US" sz="1800"/>
              <a:t>在收到 </a:t>
            </a:r>
            <a:r>
              <a:rPr lang="en-US" altLang="zh-CN" sz="1800"/>
              <a:t>IP </a:t>
            </a:r>
            <a:r>
              <a:rPr lang="zh-CN" altLang="en-US" sz="1800"/>
              <a:t>数据报后，再按目的网络号 </a:t>
            </a:r>
            <a:r>
              <a:rPr lang="en-US" altLang="zh-CN" sz="1800"/>
              <a:t>net-id </a:t>
            </a:r>
            <a:r>
              <a:rPr lang="zh-CN" altLang="en-US" sz="1800"/>
              <a:t>和子网号 </a:t>
            </a:r>
            <a:r>
              <a:rPr lang="en-US" altLang="zh-CN" sz="1800"/>
              <a:t>subnet-id </a:t>
            </a:r>
            <a:r>
              <a:rPr lang="zh-CN" altLang="en-US" sz="1800"/>
              <a:t>找到目的子网。</a:t>
            </a:r>
          </a:p>
          <a:p>
            <a:pPr algn="just" eaLnBrk="1" hangingPunct="1">
              <a:spcAft>
                <a:spcPct val="30000"/>
              </a:spcAft>
              <a:buFont typeface="Wingdings" panose="05000000000000000000" pitchFamily="2" charset="2"/>
              <a:buNone/>
            </a:pPr>
            <a:r>
              <a:rPr lang="zh-CN" altLang="en-US" sz="1800"/>
              <a:t>最后就将 </a:t>
            </a:r>
            <a:r>
              <a:rPr lang="en-US" altLang="zh-CN" sz="1800"/>
              <a:t>IP </a:t>
            </a:r>
            <a:r>
              <a:rPr lang="zh-CN" altLang="en-US" sz="1800"/>
              <a:t>数据报直接交付目的主机。</a:t>
            </a:r>
          </a:p>
          <a:p>
            <a:pPr eaLnBrk="1" hangingPunct="1">
              <a:buFont typeface="Wingdings" panose="05000000000000000000" pitchFamily="2" charset="2"/>
              <a:buNone/>
            </a:pPr>
            <a:endParaRPr lang="zh-CN" altLang="en-US"/>
          </a:p>
        </p:txBody>
      </p:sp>
      <p:sp>
        <p:nvSpPr>
          <p:cNvPr id="10244" name="Rectangle 2">
            <a:extLst>
              <a:ext uri="{FF2B5EF4-FFF2-40B4-BE49-F238E27FC236}">
                <a16:creationId xmlns:a16="http://schemas.microsoft.com/office/drawing/2014/main" id="{031116ED-A663-4D19-AF15-0FDDA17E3C90}"/>
              </a:ext>
            </a:extLst>
          </p:cNvPr>
          <p:cNvSpPr>
            <a:spLocks noChangeArrowheads="1"/>
          </p:cNvSpPr>
          <p:nvPr/>
        </p:nvSpPr>
        <p:spPr bwMode="auto">
          <a:xfrm>
            <a:off x="179388" y="4508500"/>
            <a:ext cx="8802687" cy="819150"/>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US" altLang="zh-CN" sz="2800">
                <a:solidFill>
                  <a:schemeClr val="tx1"/>
                </a:solidFill>
                <a:latin typeface="Arial" panose="020B0604020202020204" pitchFamily="34" charset="0"/>
                <a:ea typeface="宋体" panose="02010600030101010101" pitchFamily="2" charset="-122"/>
              </a:rPr>
              <a:t>IP</a:t>
            </a:r>
            <a:r>
              <a:rPr lang="zh-CN" altLang="en-US" sz="2800">
                <a:solidFill>
                  <a:schemeClr val="tx1"/>
                </a:solidFill>
                <a:latin typeface="Arial" panose="020B0604020202020204" pitchFamily="34" charset="0"/>
                <a:ea typeface="宋体" panose="02010600030101010101" pitchFamily="2" charset="-122"/>
              </a:rPr>
              <a:t>地址 </a:t>
            </a:r>
            <a:r>
              <a:rPr lang="en-US" altLang="zh-CN" sz="2800">
                <a:solidFill>
                  <a:schemeClr val="tx1"/>
                </a:solidFill>
                <a:latin typeface="Arial" panose="020B0604020202020204" pitchFamily="34" charset="0"/>
                <a:ea typeface="宋体" panose="02010600030101010101" pitchFamily="2" charset="-122"/>
              </a:rPr>
              <a:t>::= {&lt;</a:t>
            </a:r>
            <a:r>
              <a:rPr lang="zh-CN" altLang="en-US" sz="2800">
                <a:solidFill>
                  <a:schemeClr val="tx1"/>
                </a:solidFill>
                <a:latin typeface="Arial" panose="020B0604020202020204" pitchFamily="34" charset="0"/>
                <a:ea typeface="宋体" panose="02010600030101010101" pitchFamily="2" charset="-122"/>
              </a:rPr>
              <a:t>网络号</a:t>
            </a:r>
            <a:r>
              <a:rPr lang="en-US" altLang="zh-CN" sz="2800">
                <a:solidFill>
                  <a:schemeClr val="tx1"/>
                </a:solidFill>
                <a:latin typeface="Arial" panose="020B0604020202020204" pitchFamily="34" charset="0"/>
                <a:ea typeface="宋体" panose="02010600030101010101" pitchFamily="2" charset="-122"/>
              </a:rPr>
              <a:t>&gt;, &lt;</a:t>
            </a:r>
            <a:r>
              <a:rPr lang="zh-CN" altLang="en-US" sz="2800">
                <a:solidFill>
                  <a:schemeClr val="tx1"/>
                </a:solidFill>
                <a:latin typeface="Arial" panose="020B0604020202020204" pitchFamily="34" charset="0"/>
                <a:ea typeface="宋体" panose="02010600030101010101" pitchFamily="2" charset="-122"/>
              </a:rPr>
              <a:t>子网号</a:t>
            </a:r>
            <a:r>
              <a:rPr lang="en-US" altLang="zh-CN" sz="2800">
                <a:solidFill>
                  <a:schemeClr val="tx1"/>
                </a:solidFill>
                <a:latin typeface="Arial" panose="020B0604020202020204" pitchFamily="34" charset="0"/>
                <a:ea typeface="宋体" panose="02010600030101010101" pitchFamily="2" charset="-122"/>
              </a:rPr>
              <a:t>&gt;, &lt;</a:t>
            </a:r>
            <a:r>
              <a:rPr lang="zh-CN" altLang="en-US" sz="2800">
                <a:solidFill>
                  <a:schemeClr val="tx1"/>
                </a:solidFill>
                <a:latin typeface="Arial" panose="020B0604020202020204" pitchFamily="34" charset="0"/>
                <a:ea typeface="宋体" panose="02010600030101010101" pitchFamily="2" charset="-122"/>
              </a:rPr>
              <a:t>主机号</a:t>
            </a:r>
            <a:r>
              <a:rPr lang="en-US" altLang="zh-CN" sz="2800">
                <a:solidFill>
                  <a:schemeClr val="tx1"/>
                </a:solidFill>
                <a:latin typeface="Arial" panose="020B0604020202020204" pitchFamily="34" charset="0"/>
                <a:ea typeface="宋体" panose="02010600030101010101" pitchFamily="2" charset="-122"/>
              </a:rPr>
              <a:t>&gt;}</a:t>
            </a:r>
            <a:endParaRPr lang="zh-CN" altLang="en-US" sz="2800">
              <a:solidFill>
                <a:schemeClr val="tx1"/>
              </a:solidFill>
              <a:latin typeface="Tahoma" panose="020B0604030504040204" pitchFamily="34"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521EAC5A-BFD7-4C12-AB75-7C72F5F6C9ED}"/>
              </a:ext>
            </a:extLst>
          </p:cNvPr>
          <p:cNvSpPr>
            <a:spLocks noChangeArrowheads="1"/>
          </p:cNvSpPr>
          <p:nvPr/>
        </p:nvSpPr>
        <p:spPr bwMode="auto">
          <a:xfrm>
            <a:off x="479425" y="1155700"/>
            <a:ext cx="1789113" cy="676275"/>
          </a:xfrm>
          <a:prstGeom prst="roundRect">
            <a:avLst>
              <a:gd name="adj" fmla="val 16667"/>
            </a:avLst>
          </a:prstGeom>
          <a:solidFill>
            <a:srgbClr val="FFCCFF"/>
          </a:solidFill>
          <a:ln w="9525">
            <a:solidFill>
              <a:srgbClr val="333399"/>
            </a:solidFill>
            <a:round/>
            <a:headEnd/>
            <a:tailEnd/>
          </a:ln>
          <a:effectLst>
            <a:outerShdw dist="35921" dir="2700000" algn="ctr" rotWithShape="0">
              <a:schemeClr val="bg2"/>
            </a:outerShdw>
          </a:effec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267" name="Line 3">
            <a:extLst>
              <a:ext uri="{FF2B5EF4-FFF2-40B4-BE49-F238E27FC236}">
                <a16:creationId xmlns:a16="http://schemas.microsoft.com/office/drawing/2014/main" id="{90261CB0-C89F-4546-8B85-FA3ACF73A049}"/>
              </a:ext>
            </a:extLst>
          </p:cNvPr>
          <p:cNvSpPr>
            <a:spLocks noChangeShapeType="1"/>
          </p:cNvSpPr>
          <p:nvPr/>
        </p:nvSpPr>
        <p:spPr bwMode="auto">
          <a:xfrm flipV="1">
            <a:off x="1758950" y="3825875"/>
            <a:ext cx="9366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8" name="Line 4">
            <a:extLst>
              <a:ext uri="{FF2B5EF4-FFF2-40B4-BE49-F238E27FC236}">
                <a16:creationId xmlns:a16="http://schemas.microsoft.com/office/drawing/2014/main" id="{D874C6AF-21FA-4ADF-AEA7-987EFEC70C3A}"/>
              </a:ext>
            </a:extLst>
          </p:cNvPr>
          <p:cNvSpPr>
            <a:spLocks noChangeShapeType="1"/>
          </p:cNvSpPr>
          <p:nvPr/>
        </p:nvSpPr>
        <p:spPr bwMode="auto">
          <a:xfrm>
            <a:off x="3163888" y="2254250"/>
            <a:ext cx="234950" cy="7842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 name="Line 5">
            <a:extLst>
              <a:ext uri="{FF2B5EF4-FFF2-40B4-BE49-F238E27FC236}">
                <a16:creationId xmlns:a16="http://schemas.microsoft.com/office/drawing/2014/main" id="{F6EF6451-1587-4E61-B0FA-D98B10DC08FB}"/>
              </a:ext>
            </a:extLst>
          </p:cNvPr>
          <p:cNvSpPr>
            <a:spLocks noChangeShapeType="1"/>
          </p:cNvSpPr>
          <p:nvPr/>
        </p:nvSpPr>
        <p:spPr bwMode="auto">
          <a:xfrm flipH="1">
            <a:off x="7537450" y="2568575"/>
            <a:ext cx="622300" cy="7858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0" name="Line 6">
            <a:extLst>
              <a:ext uri="{FF2B5EF4-FFF2-40B4-BE49-F238E27FC236}">
                <a16:creationId xmlns:a16="http://schemas.microsoft.com/office/drawing/2014/main" id="{3A2C9C35-C3B9-4222-863F-17CC67E9F474}"/>
              </a:ext>
            </a:extLst>
          </p:cNvPr>
          <p:cNvSpPr>
            <a:spLocks noChangeShapeType="1"/>
          </p:cNvSpPr>
          <p:nvPr/>
        </p:nvSpPr>
        <p:spPr bwMode="auto">
          <a:xfrm flipH="1">
            <a:off x="5505450" y="2019300"/>
            <a:ext cx="77788" cy="8636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 name="Line 7">
            <a:extLst>
              <a:ext uri="{FF2B5EF4-FFF2-40B4-BE49-F238E27FC236}">
                <a16:creationId xmlns:a16="http://schemas.microsoft.com/office/drawing/2014/main" id="{6C055388-C9D8-4552-BA20-A7EDA0886A59}"/>
              </a:ext>
            </a:extLst>
          </p:cNvPr>
          <p:cNvSpPr>
            <a:spLocks noChangeShapeType="1"/>
          </p:cNvSpPr>
          <p:nvPr/>
        </p:nvSpPr>
        <p:spPr bwMode="auto">
          <a:xfrm flipV="1">
            <a:off x="5903913" y="4689475"/>
            <a:ext cx="0" cy="7842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 name="Line 8">
            <a:extLst>
              <a:ext uri="{FF2B5EF4-FFF2-40B4-BE49-F238E27FC236}">
                <a16:creationId xmlns:a16="http://schemas.microsoft.com/office/drawing/2014/main" id="{5CA2CB80-ECFB-4DE2-8A5A-AAB0E8F48E13}"/>
              </a:ext>
            </a:extLst>
          </p:cNvPr>
          <p:cNvSpPr>
            <a:spLocks noChangeShapeType="1"/>
          </p:cNvSpPr>
          <p:nvPr/>
        </p:nvSpPr>
        <p:spPr bwMode="auto">
          <a:xfrm>
            <a:off x="3944938" y="2098675"/>
            <a:ext cx="0" cy="7064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3" name="Line 9">
            <a:extLst>
              <a:ext uri="{FF2B5EF4-FFF2-40B4-BE49-F238E27FC236}">
                <a16:creationId xmlns:a16="http://schemas.microsoft.com/office/drawing/2014/main" id="{5A002F20-E1D1-4D19-90AF-8E469D13E8DD}"/>
              </a:ext>
            </a:extLst>
          </p:cNvPr>
          <p:cNvSpPr>
            <a:spLocks noChangeShapeType="1"/>
          </p:cNvSpPr>
          <p:nvPr/>
        </p:nvSpPr>
        <p:spPr bwMode="auto">
          <a:xfrm flipH="1">
            <a:off x="7067550" y="2254250"/>
            <a:ext cx="234950" cy="708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4" name="Line 10">
            <a:extLst>
              <a:ext uri="{FF2B5EF4-FFF2-40B4-BE49-F238E27FC236}">
                <a16:creationId xmlns:a16="http://schemas.microsoft.com/office/drawing/2014/main" id="{6EBE625A-C650-47BF-ADF5-380D6590EEF7}"/>
              </a:ext>
            </a:extLst>
          </p:cNvPr>
          <p:cNvSpPr>
            <a:spLocks noChangeShapeType="1"/>
          </p:cNvSpPr>
          <p:nvPr/>
        </p:nvSpPr>
        <p:spPr bwMode="auto">
          <a:xfrm flipV="1">
            <a:off x="4886325" y="4610100"/>
            <a:ext cx="77788" cy="7064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11">
            <a:extLst>
              <a:ext uri="{FF2B5EF4-FFF2-40B4-BE49-F238E27FC236}">
                <a16:creationId xmlns:a16="http://schemas.microsoft.com/office/drawing/2014/main" id="{3B0C7914-7EC8-4485-9C1C-798BD3254212}"/>
              </a:ext>
            </a:extLst>
          </p:cNvPr>
          <p:cNvSpPr>
            <a:spLocks noChangeShapeType="1"/>
          </p:cNvSpPr>
          <p:nvPr/>
        </p:nvSpPr>
        <p:spPr bwMode="auto">
          <a:xfrm flipV="1">
            <a:off x="3241675" y="4217988"/>
            <a:ext cx="157163" cy="8636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12">
            <a:extLst>
              <a:ext uri="{FF2B5EF4-FFF2-40B4-BE49-F238E27FC236}">
                <a16:creationId xmlns:a16="http://schemas.microsoft.com/office/drawing/2014/main" id="{602F4DE3-53F9-4D1C-A042-0B8A7FBA7441}"/>
              </a:ext>
            </a:extLst>
          </p:cNvPr>
          <p:cNvSpPr>
            <a:spLocks noChangeShapeType="1"/>
          </p:cNvSpPr>
          <p:nvPr/>
        </p:nvSpPr>
        <p:spPr bwMode="auto">
          <a:xfrm flipH="1" flipV="1">
            <a:off x="7691438" y="4375150"/>
            <a:ext cx="858837" cy="1571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277" name="Picture 13">
            <a:extLst>
              <a:ext uri="{FF2B5EF4-FFF2-40B4-BE49-F238E27FC236}">
                <a16:creationId xmlns:a16="http://schemas.microsoft.com/office/drawing/2014/main" id="{F4E2DF70-C8C4-4227-93AF-DE54A00C8C4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9363" y="1862138"/>
            <a:ext cx="3857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 name="Picture 14">
            <a:extLst>
              <a:ext uri="{FF2B5EF4-FFF2-40B4-BE49-F238E27FC236}">
                <a16:creationId xmlns:a16="http://schemas.microsoft.com/office/drawing/2014/main" id="{7574D365-D5B8-44C1-928B-0DAEE3016A6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725" y="2182813"/>
            <a:ext cx="3857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Picture 15">
            <a:extLst>
              <a:ext uri="{FF2B5EF4-FFF2-40B4-BE49-F238E27FC236}">
                <a16:creationId xmlns:a16="http://schemas.microsoft.com/office/drawing/2014/main" id="{6C6140AB-8F96-416C-87E7-E59DD5E9BDE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1704975"/>
            <a:ext cx="3857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16">
            <a:extLst>
              <a:ext uri="{FF2B5EF4-FFF2-40B4-BE49-F238E27FC236}">
                <a16:creationId xmlns:a16="http://schemas.microsoft.com/office/drawing/2014/main" id="{5AB2AAD1-A158-424B-8BAB-30BEF45DB19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388" y="2332038"/>
            <a:ext cx="3857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1" name="Picture 17">
            <a:extLst>
              <a:ext uri="{FF2B5EF4-FFF2-40B4-BE49-F238E27FC236}">
                <a16:creationId xmlns:a16="http://schemas.microsoft.com/office/drawing/2014/main" id="{2C93486C-64FE-45C1-B400-C6A0E8CB5F6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338" y="1941513"/>
            <a:ext cx="385762"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2" name="Picture 18">
            <a:extLst>
              <a:ext uri="{FF2B5EF4-FFF2-40B4-BE49-F238E27FC236}">
                <a16:creationId xmlns:a16="http://schemas.microsoft.com/office/drawing/2014/main" id="{4EC2B13C-9303-40F2-828B-3E0FDF50BE1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450" y="4230688"/>
            <a:ext cx="3857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3" name="Picture 19">
            <a:extLst>
              <a:ext uri="{FF2B5EF4-FFF2-40B4-BE49-F238E27FC236}">
                <a16:creationId xmlns:a16="http://schemas.microsoft.com/office/drawing/2014/main" id="{3CCD0EE9-3876-4FC9-BFC0-E4ABA92CF38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1350" y="5316538"/>
            <a:ext cx="3857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4" name="Picture 20">
            <a:extLst>
              <a:ext uri="{FF2B5EF4-FFF2-40B4-BE49-F238E27FC236}">
                <a16:creationId xmlns:a16="http://schemas.microsoft.com/office/drawing/2014/main" id="{0A4DBB3B-9046-436E-AF56-D0E87625B6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163" y="5238750"/>
            <a:ext cx="3857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5" name="Picture 21">
            <a:extLst>
              <a:ext uri="{FF2B5EF4-FFF2-40B4-BE49-F238E27FC236}">
                <a16:creationId xmlns:a16="http://schemas.microsoft.com/office/drawing/2014/main" id="{18178B95-DA6A-421D-A8C1-174337CFCB7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4924425"/>
            <a:ext cx="3857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6" name="Text Box 22">
            <a:extLst>
              <a:ext uri="{FF2B5EF4-FFF2-40B4-BE49-F238E27FC236}">
                <a16:creationId xmlns:a16="http://schemas.microsoft.com/office/drawing/2014/main" id="{2E7D6388-AF0E-4B5B-B821-F33CE0730A34}"/>
              </a:ext>
            </a:extLst>
          </p:cNvPr>
          <p:cNvSpPr txBox="1">
            <a:spLocks noChangeArrowheads="1"/>
          </p:cNvSpPr>
          <p:nvPr/>
        </p:nvSpPr>
        <p:spPr bwMode="auto">
          <a:xfrm rot="5211293">
            <a:off x="8355807" y="3144043"/>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800">
                <a:solidFill>
                  <a:srgbClr val="333399"/>
                </a:solidFill>
                <a:latin typeface="Arial" panose="020B0604020202020204" pitchFamily="34" charset="0"/>
              </a:rPr>
              <a:t>…</a:t>
            </a:r>
          </a:p>
        </p:txBody>
      </p:sp>
      <p:sp>
        <p:nvSpPr>
          <p:cNvPr id="11287" name="Text Box 23">
            <a:extLst>
              <a:ext uri="{FF2B5EF4-FFF2-40B4-BE49-F238E27FC236}">
                <a16:creationId xmlns:a16="http://schemas.microsoft.com/office/drawing/2014/main" id="{A6A057F2-B19D-47BE-B1BA-0E9EE5B3DA6C}"/>
              </a:ext>
            </a:extLst>
          </p:cNvPr>
          <p:cNvSpPr txBox="1">
            <a:spLocks noChangeArrowheads="1"/>
          </p:cNvSpPr>
          <p:nvPr/>
        </p:nvSpPr>
        <p:spPr bwMode="auto">
          <a:xfrm rot="546999">
            <a:off x="3997325" y="48260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800">
                <a:solidFill>
                  <a:srgbClr val="333399"/>
                </a:solidFill>
                <a:latin typeface="Arial" panose="020B0604020202020204" pitchFamily="34" charset="0"/>
              </a:rPr>
              <a:t>…</a:t>
            </a:r>
          </a:p>
        </p:txBody>
      </p:sp>
      <p:sp>
        <p:nvSpPr>
          <p:cNvPr id="11288" name="Text Box 24">
            <a:extLst>
              <a:ext uri="{FF2B5EF4-FFF2-40B4-BE49-F238E27FC236}">
                <a16:creationId xmlns:a16="http://schemas.microsoft.com/office/drawing/2014/main" id="{270B7BA9-0190-4789-90B2-384630436C64}"/>
              </a:ext>
            </a:extLst>
          </p:cNvPr>
          <p:cNvSpPr txBox="1">
            <a:spLocks noChangeArrowheads="1"/>
          </p:cNvSpPr>
          <p:nvPr/>
        </p:nvSpPr>
        <p:spPr bwMode="auto">
          <a:xfrm rot="-362540">
            <a:off x="4575175" y="16208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800">
                <a:solidFill>
                  <a:srgbClr val="333399"/>
                </a:solidFill>
                <a:latin typeface="Arial" panose="020B0604020202020204" pitchFamily="34" charset="0"/>
              </a:rPr>
              <a:t>…</a:t>
            </a:r>
          </a:p>
        </p:txBody>
      </p:sp>
      <p:sp>
        <p:nvSpPr>
          <p:cNvPr id="11289" name="Text Box 25">
            <a:extLst>
              <a:ext uri="{FF2B5EF4-FFF2-40B4-BE49-F238E27FC236}">
                <a16:creationId xmlns:a16="http://schemas.microsoft.com/office/drawing/2014/main" id="{ED70C917-507A-4312-BF21-2EC3B4B09CC6}"/>
              </a:ext>
            </a:extLst>
          </p:cNvPr>
          <p:cNvSpPr txBox="1">
            <a:spLocks noChangeArrowheads="1"/>
          </p:cNvSpPr>
          <p:nvPr/>
        </p:nvSpPr>
        <p:spPr bwMode="auto">
          <a:xfrm>
            <a:off x="2268538" y="1817688"/>
            <a:ext cx="1525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145.13.3.10</a:t>
            </a:r>
          </a:p>
        </p:txBody>
      </p:sp>
      <p:sp>
        <p:nvSpPr>
          <p:cNvPr id="11290" name="Text Box 26">
            <a:extLst>
              <a:ext uri="{FF2B5EF4-FFF2-40B4-BE49-F238E27FC236}">
                <a16:creationId xmlns:a16="http://schemas.microsoft.com/office/drawing/2014/main" id="{748A5A68-4987-4737-9C6C-7EC075A5431C}"/>
              </a:ext>
            </a:extLst>
          </p:cNvPr>
          <p:cNvSpPr txBox="1">
            <a:spLocks noChangeArrowheads="1"/>
          </p:cNvSpPr>
          <p:nvPr/>
        </p:nvSpPr>
        <p:spPr bwMode="auto">
          <a:xfrm>
            <a:off x="3346450" y="145732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145.13.3.11</a:t>
            </a:r>
          </a:p>
        </p:txBody>
      </p:sp>
      <p:sp>
        <p:nvSpPr>
          <p:cNvPr id="11291" name="Text Box 27">
            <a:extLst>
              <a:ext uri="{FF2B5EF4-FFF2-40B4-BE49-F238E27FC236}">
                <a16:creationId xmlns:a16="http://schemas.microsoft.com/office/drawing/2014/main" id="{7DACCE5F-D2CB-4F43-86E1-B7CE0C38073A}"/>
              </a:ext>
            </a:extLst>
          </p:cNvPr>
          <p:cNvSpPr txBox="1">
            <a:spLocks noChangeArrowheads="1"/>
          </p:cNvSpPr>
          <p:nvPr/>
        </p:nvSpPr>
        <p:spPr bwMode="auto">
          <a:xfrm>
            <a:off x="4868863" y="1312863"/>
            <a:ext cx="1665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145.13.3.101</a:t>
            </a:r>
          </a:p>
        </p:txBody>
      </p:sp>
      <p:sp>
        <p:nvSpPr>
          <p:cNvPr id="11292" name="Text Box 28">
            <a:extLst>
              <a:ext uri="{FF2B5EF4-FFF2-40B4-BE49-F238E27FC236}">
                <a16:creationId xmlns:a16="http://schemas.microsoft.com/office/drawing/2014/main" id="{23DD7D2C-7A8D-4E17-976A-61E0A6A41E1D}"/>
              </a:ext>
            </a:extLst>
          </p:cNvPr>
          <p:cNvSpPr txBox="1">
            <a:spLocks noChangeArrowheads="1"/>
          </p:cNvSpPr>
          <p:nvPr/>
        </p:nvSpPr>
        <p:spPr bwMode="auto">
          <a:xfrm>
            <a:off x="6624638" y="1601788"/>
            <a:ext cx="1522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145.13.7.34</a:t>
            </a:r>
          </a:p>
        </p:txBody>
      </p:sp>
      <p:sp>
        <p:nvSpPr>
          <p:cNvPr id="11293" name="Text Box 29">
            <a:extLst>
              <a:ext uri="{FF2B5EF4-FFF2-40B4-BE49-F238E27FC236}">
                <a16:creationId xmlns:a16="http://schemas.microsoft.com/office/drawing/2014/main" id="{BC2F082A-1AEA-430F-A11C-36390D1F298C}"/>
              </a:ext>
            </a:extLst>
          </p:cNvPr>
          <p:cNvSpPr txBox="1">
            <a:spLocks noChangeArrowheads="1"/>
          </p:cNvSpPr>
          <p:nvPr/>
        </p:nvSpPr>
        <p:spPr bwMode="auto">
          <a:xfrm>
            <a:off x="7524750" y="1998663"/>
            <a:ext cx="1525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145.13.7.35</a:t>
            </a:r>
          </a:p>
        </p:txBody>
      </p:sp>
      <p:sp>
        <p:nvSpPr>
          <p:cNvPr id="11294" name="Text Box 30">
            <a:extLst>
              <a:ext uri="{FF2B5EF4-FFF2-40B4-BE49-F238E27FC236}">
                <a16:creationId xmlns:a16="http://schemas.microsoft.com/office/drawing/2014/main" id="{32F511B8-4694-4515-9728-F2DE96ED2D7F}"/>
              </a:ext>
            </a:extLst>
          </p:cNvPr>
          <p:cNvSpPr txBox="1">
            <a:spLocks noChangeArrowheads="1"/>
          </p:cNvSpPr>
          <p:nvPr/>
        </p:nvSpPr>
        <p:spPr bwMode="auto">
          <a:xfrm>
            <a:off x="7596188" y="4595813"/>
            <a:ext cx="1525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145.13.7.56</a:t>
            </a:r>
          </a:p>
        </p:txBody>
      </p:sp>
      <p:sp>
        <p:nvSpPr>
          <p:cNvPr id="11295" name="Text Box 31">
            <a:extLst>
              <a:ext uri="{FF2B5EF4-FFF2-40B4-BE49-F238E27FC236}">
                <a16:creationId xmlns:a16="http://schemas.microsoft.com/office/drawing/2014/main" id="{C13AC9A4-ED50-44EF-93D2-C96C3AAA2147}"/>
              </a:ext>
            </a:extLst>
          </p:cNvPr>
          <p:cNvSpPr txBox="1">
            <a:spLocks noChangeArrowheads="1"/>
          </p:cNvSpPr>
          <p:nvPr/>
        </p:nvSpPr>
        <p:spPr bwMode="auto">
          <a:xfrm>
            <a:off x="2557463" y="5241925"/>
            <a:ext cx="166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145.13.21.23</a:t>
            </a:r>
          </a:p>
        </p:txBody>
      </p:sp>
      <p:sp>
        <p:nvSpPr>
          <p:cNvPr id="11296" name="Text Box 32">
            <a:extLst>
              <a:ext uri="{FF2B5EF4-FFF2-40B4-BE49-F238E27FC236}">
                <a16:creationId xmlns:a16="http://schemas.microsoft.com/office/drawing/2014/main" id="{7CC21758-5E34-4121-AF9A-9F77EB40A69B}"/>
              </a:ext>
            </a:extLst>
          </p:cNvPr>
          <p:cNvSpPr txBox="1">
            <a:spLocks noChangeArrowheads="1"/>
          </p:cNvSpPr>
          <p:nvPr/>
        </p:nvSpPr>
        <p:spPr bwMode="auto">
          <a:xfrm>
            <a:off x="4140200" y="5595938"/>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145.13.21.9</a:t>
            </a:r>
          </a:p>
        </p:txBody>
      </p:sp>
      <p:sp>
        <p:nvSpPr>
          <p:cNvPr id="11297" name="Text Box 33">
            <a:extLst>
              <a:ext uri="{FF2B5EF4-FFF2-40B4-BE49-F238E27FC236}">
                <a16:creationId xmlns:a16="http://schemas.microsoft.com/office/drawing/2014/main" id="{99D590AB-B94E-48DD-BEA5-5BF61F7E70FA}"/>
              </a:ext>
            </a:extLst>
          </p:cNvPr>
          <p:cNvSpPr txBox="1">
            <a:spLocks noChangeArrowheads="1"/>
          </p:cNvSpPr>
          <p:nvPr/>
        </p:nvSpPr>
        <p:spPr bwMode="auto">
          <a:xfrm>
            <a:off x="6072188" y="5310188"/>
            <a:ext cx="15240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145.13.21.8</a:t>
            </a:r>
          </a:p>
        </p:txBody>
      </p:sp>
      <p:sp>
        <p:nvSpPr>
          <p:cNvPr id="11298" name="Line 34">
            <a:extLst>
              <a:ext uri="{FF2B5EF4-FFF2-40B4-BE49-F238E27FC236}">
                <a16:creationId xmlns:a16="http://schemas.microsoft.com/office/drawing/2014/main" id="{A2496F18-0BB5-4AE9-88EF-CB693C5A40BC}"/>
              </a:ext>
            </a:extLst>
          </p:cNvPr>
          <p:cNvSpPr>
            <a:spLocks noChangeShapeType="1"/>
          </p:cNvSpPr>
          <p:nvPr/>
        </p:nvSpPr>
        <p:spPr bwMode="auto">
          <a:xfrm>
            <a:off x="744538" y="2489200"/>
            <a:ext cx="1482725" cy="1336675"/>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Line 35">
            <a:extLst>
              <a:ext uri="{FF2B5EF4-FFF2-40B4-BE49-F238E27FC236}">
                <a16:creationId xmlns:a16="http://schemas.microsoft.com/office/drawing/2014/main" id="{74E4FF76-8AA9-4E4D-AE86-9DB344D60711}"/>
              </a:ext>
            </a:extLst>
          </p:cNvPr>
          <p:cNvSpPr>
            <a:spLocks noChangeShapeType="1"/>
          </p:cNvSpPr>
          <p:nvPr/>
        </p:nvSpPr>
        <p:spPr bwMode="auto">
          <a:xfrm>
            <a:off x="587375" y="2489200"/>
            <a:ext cx="0" cy="2043113"/>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0" name="Line 36">
            <a:extLst>
              <a:ext uri="{FF2B5EF4-FFF2-40B4-BE49-F238E27FC236}">
                <a16:creationId xmlns:a16="http://schemas.microsoft.com/office/drawing/2014/main" id="{7528D018-7801-4888-BC67-DE4417BB369B}"/>
              </a:ext>
            </a:extLst>
          </p:cNvPr>
          <p:cNvSpPr>
            <a:spLocks noChangeShapeType="1"/>
          </p:cNvSpPr>
          <p:nvPr/>
        </p:nvSpPr>
        <p:spPr bwMode="auto">
          <a:xfrm flipV="1">
            <a:off x="666750" y="3902075"/>
            <a:ext cx="1482725" cy="78740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1" name="AutoShape 37">
            <a:extLst>
              <a:ext uri="{FF2B5EF4-FFF2-40B4-BE49-F238E27FC236}">
                <a16:creationId xmlns:a16="http://schemas.microsoft.com/office/drawing/2014/main" id="{C381F3D5-DCC0-4299-A689-E3152FF23F95}"/>
              </a:ext>
            </a:extLst>
          </p:cNvPr>
          <p:cNvSpPr>
            <a:spLocks noChangeArrowheads="1"/>
          </p:cNvSpPr>
          <p:nvPr/>
        </p:nvSpPr>
        <p:spPr bwMode="auto">
          <a:xfrm>
            <a:off x="147638" y="5165725"/>
            <a:ext cx="2479675" cy="1054100"/>
          </a:xfrm>
          <a:prstGeom prst="wedgeRoundRectCallout">
            <a:avLst>
              <a:gd name="adj1" fmla="val 34699"/>
              <a:gd name="adj2" fmla="val -169426"/>
              <a:gd name="adj3" fmla="val 16667"/>
            </a:avLst>
          </a:prstGeom>
          <a:solidFill>
            <a:srgbClr val="FFFF99"/>
          </a:solidFill>
          <a:ln w="9525">
            <a:solidFill>
              <a:schemeClr val="tx1"/>
            </a:solidFill>
            <a:miter lim="800000"/>
            <a:headEnd/>
            <a:tailEnd/>
          </a:ln>
          <a:effectLst>
            <a:outerShdw dist="35921" dir="2700000" algn="ctr" rotWithShape="0">
              <a:schemeClr val="bg2"/>
            </a:outerShdw>
          </a:effec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kumimoji="1" lang="zh-CN" altLang="zh-CN" sz="2000" b="0">
              <a:solidFill>
                <a:srgbClr val="333399"/>
              </a:solidFill>
              <a:latin typeface="Arial" panose="020B0604020202020204" pitchFamily="34" charset="0"/>
            </a:endParaRPr>
          </a:p>
        </p:txBody>
      </p:sp>
      <p:sp>
        <p:nvSpPr>
          <p:cNvPr id="11302" name="Text Box 38">
            <a:extLst>
              <a:ext uri="{FF2B5EF4-FFF2-40B4-BE49-F238E27FC236}">
                <a16:creationId xmlns:a16="http://schemas.microsoft.com/office/drawing/2014/main" id="{7A584C8D-1225-42B2-8DC3-14823EC50200}"/>
              </a:ext>
            </a:extLst>
          </p:cNvPr>
          <p:cNvSpPr txBox="1">
            <a:spLocks noChangeArrowheads="1"/>
          </p:cNvSpPr>
          <p:nvPr/>
        </p:nvSpPr>
        <p:spPr bwMode="auto">
          <a:xfrm>
            <a:off x="179388" y="5140325"/>
            <a:ext cx="25352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所有到网络 </a:t>
            </a:r>
            <a:r>
              <a:rPr kumimoji="1" lang="en-US" altLang="zh-CN" sz="2000" b="0">
                <a:solidFill>
                  <a:srgbClr val="333399"/>
                </a:solidFill>
                <a:latin typeface="Arial" panose="020B0604020202020204" pitchFamily="34" charset="0"/>
              </a:rPr>
              <a:t>145.13.0.0</a:t>
            </a:r>
            <a:r>
              <a:rPr kumimoji="1" lang="zh-CN" altLang="en-US" sz="2000" b="0">
                <a:solidFill>
                  <a:srgbClr val="333399"/>
                </a:solidFill>
                <a:latin typeface="Arial" panose="020B0604020202020204" pitchFamily="34" charset="0"/>
              </a:rPr>
              <a:t>的分组均到达此路由器</a:t>
            </a:r>
          </a:p>
        </p:txBody>
      </p:sp>
      <p:pic>
        <p:nvPicPr>
          <p:cNvPr id="11303" name="Picture 39">
            <a:extLst>
              <a:ext uri="{FF2B5EF4-FFF2-40B4-BE49-F238E27FC236}">
                <a16:creationId xmlns:a16="http://schemas.microsoft.com/office/drawing/2014/main" id="{D7419D7A-B629-4E4E-B2DC-05E354CF1D1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4452938"/>
            <a:ext cx="7016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304" name="Picture 40">
            <a:extLst>
              <a:ext uri="{FF2B5EF4-FFF2-40B4-BE49-F238E27FC236}">
                <a16:creationId xmlns:a16="http://schemas.microsoft.com/office/drawing/2014/main" id="{4D50BE24-9A0E-48D2-8536-DF497F1628E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2254250"/>
            <a:ext cx="7016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305" name="AutoShape 41">
            <a:extLst>
              <a:ext uri="{FF2B5EF4-FFF2-40B4-BE49-F238E27FC236}">
                <a16:creationId xmlns:a16="http://schemas.microsoft.com/office/drawing/2014/main" id="{F0F3D8E0-D7BD-42E7-9C5A-1B9551E322D2}"/>
              </a:ext>
            </a:extLst>
          </p:cNvPr>
          <p:cNvSpPr>
            <a:spLocks noChangeArrowheads="1"/>
          </p:cNvSpPr>
          <p:nvPr/>
        </p:nvSpPr>
        <p:spPr bwMode="auto">
          <a:xfrm rot="-1643298">
            <a:off x="881063" y="3871913"/>
            <a:ext cx="938212" cy="390525"/>
          </a:xfrm>
          <a:prstGeom prst="leftArrow">
            <a:avLst>
              <a:gd name="adj1" fmla="val 42500"/>
              <a:gd name="adj2" fmla="val 90514"/>
            </a:avLst>
          </a:prstGeom>
          <a:solidFill>
            <a:schemeClr val="accent1"/>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06" name="AutoShape 42">
            <a:extLst>
              <a:ext uri="{FF2B5EF4-FFF2-40B4-BE49-F238E27FC236}">
                <a16:creationId xmlns:a16="http://schemas.microsoft.com/office/drawing/2014/main" id="{8A7F6867-8B19-42DB-B9E6-9469EA804FCA}"/>
              </a:ext>
            </a:extLst>
          </p:cNvPr>
          <p:cNvSpPr>
            <a:spLocks noChangeArrowheads="1"/>
          </p:cNvSpPr>
          <p:nvPr/>
        </p:nvSpPr>
        <p:spPr bwMode="auto">
          <a:xfrm rot="2494205">
            <a:off x="1198563" y="2762250"/>
            <a:ext cx="936625" cy="393700"/>
          </a:xfrm>
          <a:prstGeom prst="leftArrow">
            <a:avLst>
              <a:gd name="adj1" fmla="val 42500"/>
              <a:gd name="adj2" fmla="val 89632"/>
            </a:avLst>
          </a:prstGeom>
          <a:solidFill>
            <a:schemeClr val="accent1"/>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07" name="Text Box 43">
            <a:extLst>
              <a:ext uri="{FF2B5EF4-FFF2-40B4-BE49-F238E27FC236}">
                <a16:creationId xmlns:a16="http://schemas.microsoft.com/office/drawing/2014/main" id="{CB18F9B9-A13E-435D-9CB9-2CAE0D02BD2F}"/>
              </a:ext>
            </a:extLst>
          </p:cNvPr>
          <p:cNvSpPr txBox="1">
            <a:spLocks noChangeArrowheads="1"/>
          </p:cNvSpPr>
          <p:nvPr/>
        </p:nvSpPr>
        <p:spPr bwMode="auto">
          <a:xfrm>
            <a:off x="477838" y="1125538"/>
            <a:ext cx="170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我的网络地址</a:t>
            </a:r>
          </a:p>
          <a:p>
            <a:pPr eaLnBrk="1" hangingPunct="1">
              <a:spcBef>
                <a:spcPct val="0"/>
              </a:spcBef>
              <a:buClrTx/>
              <a:buFontTx/>
              <a:buNone/>
            </a:pPr>
            <a:r>
              <a:rPr kumimoji="1" lang="zh-CN" altLang="en-US" sz="2000" b="0">
                <a:solidFill>
                  <a:srgbClr val="333399"/>
                </a:solidFill>
                <a:latin typeface="Arial" panose="020B0604020202020204" pitchFamily="34" charset="0"/>
              </a:rPr>
              <a:t>是 </a:t>
            </a:r>
            <a:r>
              <a:rPr kumimoji="1" lang="en-US" altLang="zh-CN" sz="2000" b="0">
                <a:solidFill>
                  <a:srgbClr val="333399"/>
                </a:solidFill>
                <a:latin typeface="Arial" panose="020B0604020202020204" pitchFamily="34" charset="0"/>
              </a:rPr>
              <a:t>145.13.0.0</a:t>
            </a:r>
          </a:p>
        </p:txBody>
      </p:sp>
      <p:sp>
        <p:nvSpPr>
          <p:cNvPr id="11308" name="Line 44">
            <a:extLst>
              <a:ext uri="{FF2B5EF4-FFF2-40B4-BE49-F238E27FC236}">
                <a16:creationId xmlns:a16="http://schemas.microsoft.com/office/drawing/2014/main" id="{6DC78C65-AAF6-4F91-AAAC-22171D098736}"/>
              </a:ext>
            </a:extLst>
          </p:cNvPr>
          <p:cNvSpPr>
            <a:spLocks noChangeShapeType="1"/>
          </p:cNvSpPr>
          <p:nvPr/>
        </p:nvSpPr>
        <p:spPr bwMode="auto">
          <a:xfrm>
            <a:off x="1370013" y="1862138"/>
            <a:ext cx="344487" cy="115093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309" name="Line 45">
            <a:extLst>
              <a:ext uri="{FF2B5EF4-FFF2-40B4-BE49-F238E27FC236}">
                <a16:creationId xmlns:a16="http://schemas.microsoft.com/office/drawing/2014/main" id="{468E98A7-B57C-4504-82B8-D86E17F14EF7}"/>
              </a:ext>
            </a:extLst>
          </p:cNvPr>
          <p:cNvSpPr>
            <a:spLocks noChangeShapeType="1"/>
          </p:cNvSpPr>
          <p:nvPr/>
        </p:nvSpPr>
        <p:spPr bwMode="auto">
          <a:xfrm>
            <a:off x="1212850" y="1862138"/>
            <a:ext cx="157163" cy="219868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310" name="Text Box 46">
            <a:extLst>
              <a:ext uri="{FF2B5EF4-FFF2-40B4-BE49-F238E27FC236}">
                <a16:creationId xmlns:a16="http://schemas.microsoft.com/office/drawing/2014/main" id="{77679292-88A8-4E73-9349-84AC63FE2162}"/>
              </a:ext>
            </a:extLst>
          </p:cNvPr>
          <p:cNvSpPr txBox="1">
            <a:spLocks noChangeArrowheads="1"/>
          </p:cNvSpPr>
          <p:nvPr/>
        </p:nvSpPr>
        <p:spPr bwMode="auto">
          <a:xfrm>
            <a:off x="2076450" y="31353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R</a:t>
            </a:r>
            <a:r>
              <a:rPr kumimoji="1" lang="en-US" altLang="zh-CN" sz="2000" b="0" baseline="-25000">
                <a:solidFill>
                  <a:srgbClr val="333399"/>
                </a:solidFill>
                <a:latin typeface="Arial" panose="020B0604020202020204" pitchFamily="34" charset="0"/>
              </a:rPr>
              <a:t>1</a:t>
            </a:r>
          </a:p>
        </p:txBody>
      </p:sp>
      <p:sp>
        <p:nvSpPr>
          <p:cNvPr id="11311" name="Text Box 47">
            <a:extLst>
              <a:ext uri="{FF2B5EF4-FFF2-40B4-BE49-F238E27FC236}">
                <a16:creationId xmlns:a16="http://schemas.microsoft.com/office/drawing/2014/main" id="{82008806-CDD9-4B18-AC09-5FE34A7533AF}"/>
              </a:ext>
            </a:extLst>
          </p:cNvPr>
          <p:cNvSpPr txBox="1">
            <a:spLocks noChangeArrowheads="1"/>
          </p:cNvSpPr>
          <p:nvPr/>
        </p:nvSpPr>
        <p:spPr bwMode="auto">
          <a:xfrm>
            <a:off x="79375" y="40497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R</a:t>
            </a:r>
            <a:r>
              <a:rPr kumimoji="1" lang="en-US" altLang="zh-CN" sz="2000" b="0" baseline="-25000">
                <a:solidFill>
                  <a:srgbClr val="333399"/>
                </a:solidFill>
                <a:latin typeface="Arial" panose="020B0604020202020204" pitchFamily="34" charset="0"/>
              </a:rPr>
              <a:t>3</a:t>
            </a:r>
          </a:p>
        </p:txBody>
      </p:sp>
      <p:sp>
        <p:nvSpPr>
          <p:cNvPr id="11312" name="Text Box 48">
            <a:extLst>
              <a:ext uri="{FF2B5EF4-FFF2-40B4-BE49-F238E27FC236}">
                <a16:creationId xmlns:a16="http://schemas.microsoft.com/office/drawing/2014/main" id="{D9F2C7D3-535D-4402-BDE2-A21A22A54420}"/>
              </a:ext>
            </a:extLst>
          </p:cNvPr>
          <p:cNvSpPr txBox="1">
            <a:spLocks noChangeArrowheads="1"/>
          </p:cNvSpPr>
          <p:nvPr/>
        </p:nvSpPr>
        <p:spPr bwMode="auto">
          <a:xfrm>
            <a:off x="79375" y="1854200"/>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R</a:t>
            </a:r>
            <a:r>
              <a:rPr kumimoji="1" lang="en-US" altLang="zh-CN" sz="2000" b="0" baseline="-25000">
                <a:solidFill>
                  <a:srgbClr val="333399"/>
                </a:solidFill>
                <a:latin typeface="Arial" panose="020B0604020202020204" pitchFamily="34" charset="0"/>
              </a:rPr>
              <a:t>2</a:t>
            </a:r>
          </a:p>
        </p:txBody>
      </p:sp>
      <p:grpSp>
        <p:nvGrpSpPr>
          <p:cNvPr id="11313" name="Group 49">
            <a:extLst>
              <a:ext uri="{FF2B5EF4-FFF2-40B4-BE49-F238E27FC236}">
                <a16:creationId xmlns:a16="http://schemas.microsoft.com/office/drawing/2014/main" id="{C2D2AFE7-F14F-4434-A257-5AECAF9AA35F}"/>
              </a:ext>
            </a:extLst>
          </p:cNvPr>
          <p:cNvGrpSpPr>
            <a:grpSpLocks/>
          </p:cNvGrpSpPr>
          <p:nvPr/>
        </p:nvGrpSpPr>
        <p:grpSpPr bwMode="auto">
          <a:xfrm>
            <a:off x="2471738" y="2260600"/>
            <a:ext cx="5672137" cy="2844800"/>
            <a:chOff x="1746" y="890"/>
            <a:chExt cx="3221" cy="1950"/>
          </a:xfrm>
        </p:grpSpPr>
        <p:grpSp>
          <p:nvGrpSpPr>
            <p:cNvPr id="11316" name="Group 50">
              <a:extLst>
                <a:ext uri="{FF2B5EF4-FFF2-40B4-BE49-F238E27FC236}">
                  <a16:creationId xmlns:a16="http://schemas.microsoft.com/office/drawing/2014/main" id="{87103782-5068-4C43-B5EB-D9C20500772D}"/>
                </a:ext>
              </a:extLst>
            </p:cNvPr>
            <p:cNvGrpSpPr>
              <a:grpSpLocks/>
            </p:cNvGrpSpPr>
            <p:nvPr/>
          </p:nvGrpSpPr>
          <p:grpSpPr bwMode="auto">
            <a:xfrm>
              <a:off x="1746" y="890"/>
              <a:ext cx="3221" cy="1950"/>
              <a:chOff x="912" y="768"/>
              <a:chExt cx="2400" cy="1584"/>
            </a:xfrm>
          </p:grpSpPr>
          <p:sp>
            <p:nvSpPr>
              <p:cNvPr id="11318" name="Oval 51">
                <a:extLst>
                  <a:ext uri="{FF2B5EF4-FFF2-40B4-BE49-F238E27FC236}">
                    <a16:creationId xmlns:a16="http://schemas.microsoft.com/office/drawing/2014/main" id="{1BF90D73-BF5E-4CAE-9477-FA259E7B26D3}"/>
                  </a:ext>
                </a:extLst>
              </p:cNvPr>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19" name="Oval 52">
                <a:extLst>
                  <a:ext uri="{FF2B5EF4-FFF2-40B4-BE49-F238E27FC236}">
                    <a16:creationId xmlns:a16="http://schemas.microsoft.com/office/drawing/2014/main" id="{186B07E2-E9A0-4958-AEC1-DEBD6AFC3D22}"/>
                  </a:ext>
                </a:extLst>
              </p:cNvPr>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20" name="Oval 53">
                <a:extLst>
                  <a:ext uri="{FF2B5EF4-FFF2-40B4-BE49-F238E27FC236}">
                    <a16:creationId xmlns:a16="http://schemas.microsoft.com/office/drawing/2014/main" id="{880CA6CB-B037-4584-8E61-213AF81664D8}"/>
                  </a:ext>
                </a:extLst>
              </p:cNvPr>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21" name="Oval 54">
                <a:extLst>
                  <a:ext uri="{FF2B5EF4-FFF2-40B4-BE49-F238E27FC236}">
                    <a16:creationId xmlns:a16="http://schemas.microsoft.com/office/drawing/2014/main" id="{7DBE9D3D-E33A-4ED9-A371-5457F0C69A57}"/>
                  </a:ext>
                </a:extLst>
              </p:cNvPr>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22" name="Oval 55">
                <a:extLst>
                  <a:ext uri="{FF2B5EF4-FFF2-40B4-BE49-F238E27FC236}">
                    <a16:creationId xmlns:a16="http://schemas.microsoft.com/office/drawing/2014/main" id="{2FC6CAC2-6886-4187-81D5-98CDC6866134}"/>
                  </a:ext>
                </a:extLst>
              </p:cNvPr>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23" name="Oval 56">
                <a:extLst>
                  <a:ext uri="{FF2B5EF4-FFF2-40B4-BE49-F238E27FC236}">
                    <a16:creationId xmlns:a16="http://schemas.microsoft.com/office/drawing/2014/main" id="{D58B9385-8270-4A60-9DFD-575372FC6227}"/>
                  </a:ext>
                </a:extLst>
              </p:cNvPr>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24" name="Oval 57">
                <a:extLst>
                  <a:ext uri="{FF2B5EF4-FFF2-40B4-BE49-F238E27FC236}">
                    <a16:creationId xmlns:a16="http://schemas.microsoft.com/office/drawing/2014/main" id="{DD4D2D01-054E-4B13-B295-54C42C6667C5}"/>
                  </a:ext>
                </a:extLst>
              </p:cNvPr>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25" name="Oval 58">
                <a:extLst>
                  <a:ext uri="{FF2B5EF4-FFF2-40B4-BE49-F238E27FC236}">
                    <a16:creationId xmlns:a16="http://schemas.microsoft.com/office/drawing/2014/main" id="{F07F5DD4-F990-4B40-8C65-6038CC768D2B}"/>
                  </a:ext>
                </a:extLst>
              </p:cNvPr>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26" name="Oval 59">
                <a:extLst>
                  <a:ext uri="{FF2B5EF4-FFF2-40B4-BE49-F238E27FC236}">
                    <a16:creationId xmlns:a16="http://schemas.microsoft.com/office/drawing/2014/main" id="{B7BBB3C1-D32D-4851-9C8D-E967B2D13D87}"/>
                  </a:ext>
                </a:extLst>
              </p:cNvPr>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grpSp>
            <p:nvGrpSpPr>
              <p:cNvPr id="11327" name="Group 60">
                <a:extLst>
                  <a:ext uri="{FF2B5EF4-FFF2-40B4-BE49-F238E27FC236}">
                    <a16:creationId xmlns:a16="http://schemas.microsoft.com/office/drawing/2014/main" id="{D4F7CF38-ED0E-4C07-9870-2DE63BE0E783}"/>
                  </a:ext>
                </a:extLst>
              </p:cNvPr>
              <p:cNvGrpSpPr>
                <a:grpSpLocks/>
              </p:cNvGrpSpPr>
              <p:nvPr/>
            </p:nvGrpSpPr>
            <p:grpSpPr bwMode="auto">
              <a:xfrm>
                <a:off x="912" y="768"/>
                <a:ext cx="2386" cy="1553"/>
                <a:chOff x="912" y="768"/>
                <a:chExt cx="2386" cy="1553"/>
              </a:xfrm>
            </p:grpSpPr>
            <p:sp>
              <p:nvSpPr>
                <p:cNvPr id="11328" name="Oval 61">
                  <a:extLst>
                    <a:ext uri="{FF2B5EF4-FFF2-40B4-BE49-F238E27FC236}">
                      <a16:creationId xmlns:a16="http://schemas.microsoft.com/office/drawing/2014/main" id="{E234A0B3-725D-4D9C-8D5B-9892AF9313EF}"/>
                    </a:ext>
                  </a:extLst>
                </p:cNvPr>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29" name="Oval 62">
                  <a:extLst>
                    <a:ext uri="{FF2B5EF4-FFF2-40B4-BE49-F238E27FC236}">
                      <a16:creationId xmlns:a16="http://schemas.microsoft.com/office/drawing/2014/main" id="{FAFE422F-8FD4-4ADE-9221-D1AC0822D861}"/>
                    </a:ext>
                  </a:extLst>
                </p:cNvPr>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30" name="Oval 63">
                  <a:extLst>
                    <a:ext uri="{FF2B5EF4-FFF2-40B4-BE49-F238E27FC236}">
                      <a16:creationId xmlns:a16="http://schemas.microsoft.com/office/drawing/2014/main" id="{971E4B21-3595-42E3-9A51-E2D81C28A7F5}"/>
                    </a:ext>
                  </a:extLst>
                </p:cNvPr>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31" name="Oval 64">
                  <a:extLst>
                    <a:ext uri="{FF2B5EF4-FFF2-40B4-BE49-F238E27FC236}">
                      <a16:creationId xmlns:a16="http://schemas.microsoft.com/office/drawing/2014/main" id="{6211A36D-5AE4-4941-93F2-0B735598CB32}"/>
                    </a:ext>
                  </a:extLst>
                </p:cNvPr>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32" name="Oval 65">
                  <a:extLst>
                    <a:ext uri="{FF2B5EF4-FFF2-40B4-BE49-F238E27FC236}">
                      <a16:creationId xmlns:a16="http://schemas.microsoft.com/office/drawing/2014/main" id="{666B13F1-A78F-43EE-BE71-0DE7E9B46812}"/>
                    </a:ext>
                  </a:extLst>
                </p:cNvPr>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33" name="Oval 66">
                  <a:extLst>
                    <a:ext uri="{FF2B5EF4-FFF2-40B4-BE49-F238E27FC236}">
                      <a16:creationId xmlns:a16="http://schemas.microsoft.com/office/drawing/2014/main" id="{AC50CD5F-120D-47FB-8C16-2900F1012380}"/>
                    </a:ext>
                  </a:extLst>
                </p:cNvPr>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34" name="Oval 67">
                  <a:extLst>
                    <a:ext uri="{FF2B5EF4-FFF2-40B4-BE49-F238E27FC236}">
                      <a16:creationId xmlns:a16="http://schemas.microsoft.com/office/drawing/2014/main" id="{55078906-10FD-4B3E-ABA1-F17791D48234}"/>
                    </a:ext>
                  </a:extLst>
                </p:cNvPr>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35" name="Oval 68">
                  <a:extLst>
                    <a:ext uri="{FF2B5EF4-FFF2-40B4-BE49-F238E27FC236}">
                      <a16:creationId xmlns:a16="http://schemas.microsoft.com/office/drawing/2014/main" id="{E476BF34-F0FA-4C02-945C-B1164918CE0E}"/>
                    </a:ext>
                  </a:extLst>
                </p:cNvPr>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1336" name="Oval 69">
                  <a:extLst>
                    <a:ext uri="{FF2B5EF4-FFF2-40B4-BE49-F238E27FC236}">
                      <a16:creationId xmlns:a16="http://schemas.microsoft.com/office/drawing/2014/main" id="{1A3CF417-8E17-450B-B4EA-CBA4A1D444E1}"/>
                    </a:ext>
                  </a:extLst>
                </p:cNvPr>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grpSp>
        </p:grpSp>
        <p:sp>
          <p:nvSpPr>
            <p:cNvPr id="11317" name="Text Box 70">
              <a:extLst>
                <a:ext uri="{FF2B5EF4-FFF2-40B4-BE49-F238E27FC236}">
                  <a16:creationId xmlns:a16="http://schemas.microsoft.com/office/drawing/2014/main" id="{08AC293C-F720-4C1F-AE57-C3FDD73DC28D}"/>
                </a:ext>
              </a:extLst>
            </p:cNvPr>
            <p:cNvSpPr txBox="1">
              <a:spLocks noChangeArrowheads="1"/>
            </p:cNvSpPr>
            <p:nvPr/>
          </p:nvSpPr>
          <p:spPr bwMode="auto">
            <a:xfrm>
              <a:off x="2961" y="1410"/>
              <a:ext cx="1193"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3200" b="0">
                  <a:solidFill>
                    <a:srgbClr val="333399"/>
                  </a:solidFill>
                  <a:latin typeface="Arial" panose="020B0604020202020204" pitchFamily="34" charset="0"/>
                </a:rPr>
                <a:t>网络</a:t>
              </a:r>
            </a:p>
            <a:p>
              <a:pPr algn="ctr" eaLnBrk="1" hangingPunct="1">
                <a:spcBef>
                  <a:spcPct val="0"/>
                </a:spcBef>
                <a:buClrTx/>
                <a:buFontTx/>
                <a:buNone/>
              </a:pPr>
              <a:r>
                <a:rPr kumimoji="1" lang="en-US" altLang="zh-CN" sz="3200" b="0">
                  <a:solidFill>
                    <a:srgbClr val="333399"/>
                  </a:solidFill>
                  <a:latin typeface="Arial" panose="020B0604020202020204" pitchFamily="34" charset="0"/>
                </a:rPr>
                <a:t>145.13.0.0</a:t>
              </a:r>
            </a:p>
          </p:txBody>
        </p:sp>
      </p:grpSp>
      <p:pic>
        <p:nvPicPr>
          <p:cNvPr id="11314" name="Picture 71">
            <a:extLst>
              <a:ext uri="{FF2B5EF4-FFF2-40B4-BE49-F238E27FC236}">
                <a16:creationId xmlns:a16="http://schemas.microsoft.com/office/drawing/2014/main" id="{E03C561A-5ECA-4304-8409-9D53DA7DFCD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113" y="3589338"/>
            <a:ext cx="7016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315" name="Rectangle 72">
            <a:extLst>
              <a:ext uri="{FF2B5EF4-FFF2-40B4-BE49-F238E27FC236}">
                <a16:creationId xmlns:a16="http://schemas.microsoft.com/office/drawing/2014/main" id="{C2C58B21-E0BA-4125-BCAA-3767E9C422F6}"/>
              </a:ext>
            </a:extLst>
          </p:cNvPr>
          <p:cNvSpPr>
            <a:spLocks noGrp="1" noChangeArrowheads="1"/>
          </p:cNvSpPr>
          <p:nvPr>
            <p:ph type="title" idx="4294967295"/>
          </p:nvPr>
        </p:nvSpPr>
        <p:spPr>
          <a:xfrm>
            <a:off x="0" y="357188"/>
            <a:ext cx="7704138" cy="623887"/>
          </a:xfrm>
        </p:spPr>
        <p:txBody>
          <a:bodyPr anchor="b"/>
          <a:lstStyle/>
          <a:p>
            <a:pPr algn="ctr" eaLnBrk="1" hangingPunct="1"/>
            <a:r>
              <a:rPr lang="zh-CN" altLang="en-US"/>
              <a:t>一个未划分子网的 </a:t>
            </a:r>
            <a:r>
              <a:rPr lang="en-US" altLang="zh-CN"/>
              <a:t>B </a:t>
            </a:r>
            <a:r>
              <a:rPr lang="zh-CN" altLang="en-US"/>
              <a:t>类网络</a:t>
            </a:r>
            <a:r>
              <a:rPr lang="en-US" altLang="zh-CN"/>
              <a:t>145.13.0.0</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33501C8-52D0-4256-B557-3FE6B4465DE8}"/>
              </a:ext>
            </a:extLst>
          </p:cNvPr>
          <p:cNvSpPr>
            <a:spLocks noGrp="1" noChangeArrowheads="1"/>
          </p:cNvSpPr>
          <p:nvPr>
            <p:ph type="title" idx="4294967295"/>
          </p:nvPr>
        </p:nvSpPr>
        <p:spPr>
          <a:xfrm>
            <a:off x="1350963" y="44450"/>
            <a:ext cx="7793037" cy="768350"/>
          </a:xfrm>
        </p:spPr>
        <p:txBody>
          <a:bodyPr anchor="b"/>
          <a:lstStyle/>
          <a:p>
            <a:pPr eaLnBrk="1" hangingPunct="1"/>
            <a:r>
              <a:rPr lang="zh-CN" altLang="en-US"/>
              <a:t>划分为三个子网后对外仍是一个网络 </a:t>
            </a:r>
          </a:p>
        </p:txBody>
      </p:sp>
      <p:sp>
        <p:nvSpPr>
          <p:cNvPr id="13315" name="Line 3">
            <a:extLst>
              <a:ext uri="{FF2B5EF4-FFF2-40B4-BE49-F238E27FC236}">
                <a16:creationId xmlns:a16="http://schemas.microsoft.com/office/drawing/2014/main" id="{9790B712-3519-4542-B5BA-2296D8CDAC1D}"/>
              </a:ext>
            </a:extLst>
          </p:cNvPr>
          <p:cNvSpPr>
            <a:spLocks noChangeShapeType="1"/>
          </p:cNvSpPr>
          <p:nvPr/>
        </p:nvSpPr>
        <p:spPr bwMode="auto">
          <a:xfrm>
            <a:off x="749300" y="2628900"/>
            <a:ext cx="1470025" cy="1370013"/>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6" name="Line 4">
            <a:extLst>
              <a:ext uri="{FF2B5EF4-FFF2-40B4-BE49-F238E27FC236}">
                <a16:creationId xmlns:a16="http://schemas.microsoft.com/office/drawing/2014/main" id="{58DDAD5F-C52A-412C-8AC0-2DCEA3B713DD}"/>
              </a:ext>
            </a:extLst>
          </p:cNvPr>
          <p:cNvSpPr>
            <a:spLocks noChangeShapeType="1"/>
          </p:cNvSpPr>
          <p:nvPr/>
        </p:nvSpPr>
        <p:spPr bwMode="auto">
          <a:xfrm>
            <a:off x="593725" y="2628900"/>
            <a:ext cx="0" cy="209550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7" name="Line 5">
            <a:extLst>
              <a:ext uri="{FF2B5EF4-FFF2-40B4-BE49-F238E27FC236}">
                <a16:creationId xmlns:a16="http://schemas.microsoft.com/office/drawing/2014/main" id="{A79FCDAA-62BA-4DE5-87CF-DC1BC65901D5}"/>
              </a:ext>
            </a:extLst>
          </p:cNvPr>
          <p:cNvSpPr>
            <a:spLocks noChangeShapeType="1"/>
          </p:cNvSpPr>
          <p:nvPr/>
        </p:nvSpPr>
        <p:spPr bwMode="auto">
          <a:xfrm flipV="1">
            <a:off x="671513" y="4078288"/>
            <a:ext cx="1470025" cy="804862"/>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 name="AutoShape 6">
            <a:extLst>
              <a:ext uri="{FF2B5EF4-FFF2-40B4-BE49-F238E27FC236}">
                <a16:creationId xmlns:a16="http://schemas.microsoft.com/office/drawing/2014/main" id="{208A9AD1-9131-4ABB-8B41-6047B1EED8BA}"/>
              </a:ext>
            </a:extLst>
          </p:cNvPr>
          <p:cNvSpPr>
            <a:spLocks noChangeArrowheads="1"/>
          </p:cNvSpPr>
          <p:nvPr/>
        </p:nvSpPr>
        <p:spPr bwMode="auto">
          <a:xfrm>
            <a:off x="2360613" y="1341438"/>
            <a:ext cx="6675437" cy="5400675"/>
          </a:xfrm>
          <a:prstGeom prst="roundRect">
            <a:avLst>
              <a:gd name="adj" fmla="val 16667"/>
            </a:avLst>
          </a:prstGeom>
          <a:solidFill>
            <a:srgbClr val="CCECFF"/>
          </a:solidFill>
          <a:ln w="9525">
            <a:solidFill>
              <a:schemeClr val="tx1"/>
            </a:solidFill>
            <a:prstDash val="dash"/>
            <a:round/>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3319" name="Freeform 7">
            <a:extLst>
              <a:ext uri="{FF2B5EF4-FFF2-40B4-BE49-F238E27FC236}">
                <a16:creationId xmlns:a16="http://schemas.microsoft.com/office/drawing/2014/main" id="{BB763F85-032F-42AA-AA7F-EF0DD343C76C}"/>
              </a:ext>
            </a:extLst>
          </p:cNvPr>
          <p:cNvSpPr>
            <a:spLocks/>
          </p:cNvSpPr>
          <p:nvPr/>
        </p:nvSpPr>
        <p:spPr bwMode="auto">
          <a:xfrm>
            <a:off x="2511425" y="1422400"/>
            <a:ext cx="3748088" cy="2071688"/>
          </a:xfrm>
          <a:custGeom>
            <a:avLst/>
            <a:gdLst>
              <a:gd name="T0" fmla="*/ 2147483646 w 2326"/>
              <a:gd name="T1" fmla="*/ 2147483646 h 1235"/>
              <a:gd name="T2" fmla="*/ 2147483646 w 2326"/>
              <a:gd name="T3" fmla="*/ 2147483646 h 1235"/>
              <a:gd name="T4" fmla="*/ 2147483646 w 2326"/>
              <a:gd name="T5" fmla="*/ 2147483646 h 1235"/>
              <a:gd name="T6" fmla="*/ 2147483646 w 2326"/>
              <a:gd name="T7" fmla="*/ 2147483646 h 1235"/>
              <a:gd name="T8" fmla="*/ 2147483646 w 2326"/>
              <a:gd name="T9" fmla="*/ 2147483646 h 1235"/>
              <a:gd name="T10" fmla="*/ 2147483646 w 2326"/>
              <a:gd name="T11" fmla="*/ 2147483646 h 1235"/>
              <a:gd name="T12" fmla="*/ 2147483646 w 2326"/>
              <a:gd name="T13" fmla="*/ 2147483646 h 1235"/>
              <a:gd name="T14" fmla="*/ 2147483646 w 2326"/>
              <a:gd name="T15" fmla="*/ 2147483646 h 1235"/>
              <a:gd name="T16" fmla="*/ 2147483646 w 2326"/>
              <a:gd name="T17" fmla="*/ 2147483646 h 1235"/>
              <a:gd name="T18" fmla="*/ 2147483646 w 2326"/>
              <a:gd name="T19" fmla="*/ 2147483646 h 1235"/>
              <a:gd name="T20" fmla="*/ 2147483646 w 2326"/>
              <a:gd name="T21" fmla="*/ 2147483646 h 1235"/>
              <a:gd name="T22" fmla="*/ 2147483646 w 2326"/>
              <a:gd name="T23" fmla="*/ 2147483646 h 1235"/>
              <a:gd name="T24" fmla="*/ 2147483646 w 2326"/>
              <a:gd name="T25" fmla="*/ 2147483646 h 1235"/>
              <a:gd name="T26" fmla="*/ 2147483646 w 2326"/>
              <a:gd name="T27" fmla="*/ 2147483646 h 1235"/>
              <a:gd name="T28" fmla="*/ 2147483646 w 2326"/>
              <a:gd name="T29" fmla="*/ 2147483646 h 1235"/>
              <a:gd name="T30" fmla="*/ 2147483646 w 2326"/>
              <a:gd name="T31" fmla="*/ 2147483646 h 1235"/>
              <a:gd name="T32" fmla="*/ 2147483646 w 2326"/>
              <a:gd name="T33" fmla="*/ 2147483646 h 1235"/>
              <a:gd name="T34" fmla="*/ 2147483646 w 2326"/>
              <a:gd name="T35" fmla="*/ 2147483646 h 1235"/>
              <a:gd name="T36" fmla="*/ 2147483646 w 2326"/>
              <a:gd name="T37" fmla="*/ 2147483646 h 1235"/>
              <a:gd name="T38" fmla="*/ 2147483646 w 2326"/>
              <a:gd name="T39" fmla="*/ 2147483646 h 1235"/>
              <a:gd name="T40" fmla="*/ 2147483646 w 2326"/>
              <a:gd name="T41" fmla="*/ 2147483646 h 1235"/>
              <a:gd name="T42" fmla="*/ 2147483646 w 2326"/>
              <a:gd name="T43" fmla="*/ 2147483646 h 1235"/>
              <a:gd name="T44" fmla="*/ 2147483646 w 2326"/>
              <a:gd name="T45" fmla="*/ 2147483646 h 1235"/>
              <a:gd name="T46" fmla="*/ 2147483646 w 2326"/>
              <a:gd name="T47" fmla="*/ 2147483646 h 1235"/>
              <a:gd name="T48" fmla="*/ 2147483646 w 2326"/>
              <a:gd name="T49" fmla="*/ 2147483646 h 1235"/>
              <a:gd name="T50" fmla="*/ 2147483646 w 2326"/>
              <a:gd name="T51" fmla="*/ 2147483646 h 1235"/>
              <a:gd name="T52" fmla="*/ 2147483646 w 2326"/>
              <a:gd name="T53" fmla="*/ 2147483646 h 1235"/>
              <a:gd name="T54" fmla="*/ 2147483646 w 2326"/>
              <a:gd name="T55" fmla="*/ 2147483646 h 123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26"/>
              <a:gd name="T85" fmla="*/ 0 h 1235"/>
              <a:gd name="T86" fmla="*/ 2326 w 2326"/>
              <a:gd name="T87" fmla="*/ 1235 h 123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26" h="1235">
                <a:moveTo>
                  <a:pt x="61" y="152"/>
                </a:moveTo>
                <a:cubicBezTo>
                  <a:pt x="58" y="176"/>
                  <a:pt x="104" y="118"/>
                  <a:pt x="118" y="113"/>
                </a:cubicBezTo>
                <a:cubicBezTo>
                  <a:pt x="160" y="99"/>
                  <a:pt x="193" y="40"/>
                  <a:pt x="238" y="35"/>
                </a:cubicBezTo>
                <a:cubicBezTo>
                  <a:pt x="318" y="25"/>
                  <a:pt x="478" y="11"/>
                  <a:pt x="478" y="11"/>
                </a:cubicBezTo>
                <a:cubicBezTo>
                  <a:pt x="632" y="18"/>
                  <a:pt x="752" y="26"/>
                  <a:pt x="898" y="47"/>
                </a:cubicBezTo>
                <a:cubicBezTo>
                  <a:pt x="1333" y="37"/>
                  <a:pt x="1265" y="52"/>
                  <a:pt x="1510" y="11"/>
                </a:cubicBezTo>
                <a:cubicBezTo>
                  <a:pt x="1714" y="15"/>
                  <a:pt x="1864" y="0"/>
                  <a:pt x="2068" y="11"/>
                </a:cubicBezTo>
                <a:cubicBezTo>
                  <a:pt x="2116" y="14"/>
                  <a:pt x="2284" y="150"/>
                  <a:pt x="2302" y="203"/>
                </a:cubicBezTo>
                <a:cubicBezTo>
                  <a:pt x="2310" y="227"/>
                  <a:pt x="2326" y="275"/>
                  <a:pt x="2326" y="275"/>
                </a:cubicBezTo>
                <a:cubicBezTo>
                  <a:pt x="2322" y="391"/>
                  <a:pt x="2309" y="459"/>
                  <a:pt x="2302" y="575"/>
                </a:cubicBezTo>
                <a:cubicBezTo>
                  <a:pt x="2297" y="658"/>
                  <a:pt x="2299" y="675"/>
                  <a:pt x="2266" y="773"/>
                </a:cubicBezTo>
                <a:cubicBezTo>
                  <a:pt x="2243" y="841"/>
                  <a:pt x="2211" y="910"/>
                  <a:pt x="2170" y="971"/>
                </a:cubicBezTo>
                <a:cubicBezTo>
                  <a:pt x="2132" y="1028"/>
                  <a:pt x="2077" y="1060"/>
                  <a:pt x="2026" y="1103"/>
                </a:cubicBezTo>
                <a:cubicBezTo>
                  <a:pt x="1966" y="1153"/>
                  <a:pt x="2017" y="1130"/>
                  <a:pt x="1954" y="1151"/>
                </a:cubicBezTo>
                <a:cubicBezTo>
                  <a:pt x="1900" y="1205"/>
                  <a:pt x="1934" y="1182"/>
                  <a:pt x="1846" y="1211"/>
                </a:cubicBezTo>
                <a:cubicBezTo>
                  <a:pt x="1834" y="1215"/>
                  <a:pt x="1822" y="1219"/>
                  <a:pt x="1810" y="1223"/>
                </a:cubicBezTo>
                <a:cubicBezTo>
                  <a:pt x="1798" y="1227"/>
                  <a:pt x="1774" y="1235"/>
                  <a:pt x="1774" y="1235"/>
                </a:cubicBezTo>
                <a:cubicBezTo>
                  <a:pt x="1674" y="1231"/>
                  <a:pt x="1574" y="1230"/>
                  <a:pt x="1474" y="1223"/>
                </a:cubicBezTo>
                <a:cubicBezTo>
                  <a:pt x="1331" y="1213"/>
                  <a:pt x="1204" y="1131"/>
                  <a:pt x="1066" y="1103"/>
                </a:cubicBezTo>
                <a:cubicBezTo>
                  <a:pt x="967" y="1083"/>
                  <a:pt x="863" y="1084"/>
                  <a:pt x="766" y="1055"/>
                </a:cubicBezTo>
                <a:cubicBezTo>
                  <a:pt x="666" y="1025"/>
                  <a:pt x="575" y="983"/>
                  <a:pt x="478" y="947"/>
                </a:cubicBezTo>
                <a:cubicBezTo>
                  <a:pt x="461" y="941"/>
                  <a:pt x="447" y="927"/>
                  <a:pt x="430" y="923"/>
                </a:cubicBezTo>
                <a:cubicBezTo>
                  <a:pt x="401" y="916"/>
                  <a:pt x="181" y="849"/>
                  <a:pt x="169" y="848"/>
                </a:cubicBezTo>
                <a:cubicBezTo>
                  <a:pt x="94" y="794"/>
                  <a:pt x="109" y="776"/>
                  <a:pt x="70" y="725"/>
                </a:cubicBezTo>
                <a:cubicBezTo>
                  <a:pt x="37" y="650"/>
                  <a:pt x="31" y="614"/>
                  <a:pt x="19" y="542"/>
                </a:cubicBezTo>
                <a:cubicBezTo>
                  <a:pt x="15" y="490"/>
                  <a:pt x="0" y="469"/>
                  <a:pt x="7" y="404"/>
                </a:cubicBezTo>
                <a:cubicBezTo>
                  <a:pt x="7" y="358"/>
                  <a:pt x="13" y="305"/>
                  <a:pt x="22" y="263"/>
                </a:cubicBezTo>
                <a:cubicBezTo>
                  <a:pt x="31" y="221"/>
                  <a:pt x="53" y="175"/>
                  <a:pt x="61" y="152"/>
                </a:cubicBezTo>
                <a:close/>
              </a:path>
            </a:pathLst>
          </a:custGeom>
          <a:solidFill>
            <a:schemeClr val="bg1"/>
          </a:solidFill>
          <a:ln w="9525">
            <a:solidFill>
              <a:schemeClr val="tx1"/>
            </a:solidFill>
            <a:prstDash val="dash"/>
            <a:round/>
            <a:headEnd/>
            <a:tailEnd/>
          </a:ln>
        </p:spPr>
        <p:txBody>
          <a:bodyPr/>
          <a:lstStyle/>
          <a:p>
            <a:endParaRPr lang="zh-CN" altLang="en-US"/>
          </a:p>
        </p:txBody>
      </p:sp>
      <p:sp>
        <p:nvSpPr>
          <p:cNvPr id="13320" name="Freeform 8">
            <a:extLst>
              <a:ext uri="{FF2B5EF4-FFF2-40B4-BE49-F238E27FC236}">
                <a16:creationId xmlns:a16="http://schemas.microsoft.com/office/drawing/2014/main" id="{2BB72098-6353-4E62-BA29-27B40284413E}"/>
              </a:ext>
            </a:extLst>
          </p:cNvPr>
          <p:cNvSpPr>
            <a:spLocks/>
          </p:cNvSpPr>
          <p:nvPr/>
        </p:nvSpPr>
        <p:spPr bwMode="auto">
          <a:xfrm>
            <a:off x="2449513" y="2790825"/>
            <a:ext cx="1162050" cy="1128713"/>
          </a:xfrm>
          <a:custGeom>
            <a:avLst/>
            <a:gdLst>
              <a:gd name="T0" fmla="*/ 0 w 732"/>
              <a:gd name="T1" fmla="*/ 2147483646 h 711"/>
              <a:gd name="T2" fmla="*/ 2147483646 w 732"/>
              <a:gd name="T3" fmla="*/ 2147483646 h 711"/>
              <a:gd name="T4" fmla="*/ 2147483646 w 732"/>
              <a:gd name="T5" fmla="*/ 0 h 711"/>
              <a:gd name="T6" fmla="*/ 0 60000 65536"/>
              <a:gd name="T7" fmla="*/ 0 60000 65536"/>
              <a:gd name="T8" fmla="*/ 0 60000 65536"/>
              <a:gd name="T9" fmla="*/ 0 w 732"/>
              <a:gd name="T10" fmla="*/ 0 h 711"/>
              <a:gd name="T11" fmla="*/ 732 w 732"/>
              <a:gd name="T12" fmla="*/ 711 h 711"/>
            </a:gdLst>
            <a:ahLst/>
            <a:cxnLst>
              <a:cxn ang="T6">
                <a:pos x="T0" y="T1"/>
              </a:cxn>
              <a:cxn ang="T7">
                <a:pos x="T2" y="T3"/>
              </a:cxn>
              <a:cxn ang="T8">
                <a:pos x="T4" y="T5"/>
              </a:cxn>
            </a:cxnLst>
            <a:rect l="T9" t="T10" r="T11" b="T12"/>
            <a:pathLst>
              <a:path w="732" h="711">
                <a:moveTo>
                  <a:pt x="0" y="711"/>
                </a:moveTo>
                <a:lnTo>
                  <a:pt x="732" y="372"/>
                </a:lnTo>
                <a:lnTo>
                  <a:pt x="732" y="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1" name="Freeform 9">
            <a:extLst>
              <a:ext uri="{FF2B5EF4-FFF2-40B4-BE49-F238E27FC236}">
                <a16:creationId xmlns:a16="http://schemas.microsoft.com/office/drawing/2014/main" id="{60E699FA-1C06-4799-AFA7-49C2391B9E64}"/>
              </a:ext>
            </a:extLst>
          </p:cNvPr>
          <p:cNvSpPr>
            <a:spLocks/>
          </p:cNvSpPr>
          <p:nvPr/>
        </p:nvSpPr>
        <p:spPr bwMode="auto">
          <a:xfrm>
            <a:off x="2757488" y="4251325"/>
            <a:ext cx="4086225" cy="2479675"/>
          </a:xfrm>
          <a:custGeom>
            <a:avLst/>
            <a:gdLst>
              <a:gd name="T0" fmla="*/ 2147483646 w 2574"/>
              <a:gd name="T1" fmla="*/ 2147483646 h 1562"/>
              <a:gd name="T2" fmla="*/ 2147483646 w 2574"/>
              <a:gd name="T3" fmla="*/ 2147483646 h 1562"/>
              <a:gd name="T4" fmla="*/ 2147483646 w 2574"/>
              <a:gd name="T5" fmla="*/ 2147483646 h 1562"/>
              <a:gd name="T6" fmla="*/ 2147483646 w 2574"/>
              <a:gd name="T7" fmla="*/ 2147483646 h 1562"/>
              <a:gd name="T8" fmla="*/ 2147483646 w 2574"/>
              <a:gd name="T9" fmla="*/ 2147483646 h 1562"/>
              <a:gd name="T10" fmla="*/ 2147483646 w 2574"/>
              <a:gd name="T11" fmla="*/ 2147483646 h 1562"/>
              <a:gd name="T12" fmla="*/ 2147483646 w 2574"/>
              <a:gd name="T13" fmla="*/ 2147483646 h 1562"/>
              <a:gd name="T14" fmla="*/ 2147483646 w 2574"/>
              <a:gd name="T15" fmla="*/ 2147483646 h 1562"/>
              <a:gd name="T16" fmla="*/ 2147483646 w 2574"/>
              <a:gd name="T17" fmla="*/ 2147483646 h 1562"/>
              <a:gd name="T18" fmla="*/ 2147483646 w 2574"/>
              <a:gd name="T19" fmla="*/ 2147483646 h 1562"/>
              <a:gd name="T20" fmla="*/ 2147483646 w 2574"/>
              <a:gd name="T21" fmla="*/ 2147483646 h 1562"/>
              <a:gd name="T22" fmla="*/ 2147483646 w 2574"/>
              <a:gd name="T23" fmla="*/ 2147483646 h 1562"/>
              <a:gd name="T24" fmla="*/ 2147483646 w 2574"/>
              <a:gd name="T25" fmla="*/ 2147483646 h 1562"/>
              <a:gd name="T26" fmla="*/ 2147483646 w 2574"/>
              <a:gd name="T27" fmla="*/ 2147483646 h 1562"/>
              <a:gd name="T28" fmla="*/ 2147483646 w 2574"/>
              <a:gd name="T29" fmla="*/ 2147483646 h 1562"/>
              <a:gd name="T30" fmla="*/ 2147483646 w 2574"/>
              <a:gd name="T31" fmla="*/ 2147483646 h 1562"/>
              <a:gd name="T32" fmla="*/ 2147483646 w 2574"/>
              <a:gd name="T33" fmla="*/ 2147483646 h 1562"/>
              <a:gd name="T34" fmla="*/ 2147483646 w 2574"/>
              <a:gd name="T35" fmla="*/ 2147483646 h 1562"/>
              <a:gd name="T36" fmla="*/ 2147483646 w 2574"/>
              <a:gd name="T37" fmla="*/ 2147483646 h 1562"/>
              <a:gd name="T38" fmla="*/ 2147483646 w 2574"/>
              <a:gd name="T39" fmla="*/ 2147483646 h 1562"/>
              <a:gd name="T40" fmla="*/ 2147483646 w 2574"/>
              <a:gd name="T41" fmla="*/ 2147483646 h 1562"/>
              <a:gd name="T42" fmla="*/ 0 w 2574"/>
              <a:gd name="T43" fmla="*/ 2147483646 h 1562"/>
              <a:gd name="T44" fmla="*/ 2147483646 w 2574"/>
              <a:gd name="T45" fmla="*/ 2147483646 h 15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74"/>
              <a:gd name="T70" fmla="*/ 0 h 1562"/>
              <a:gd name="T71" fmla="*/ 2574 w 2574"/>
              <a:gd name="T72" fmla="*/ 1562 h 15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74" h="1562">
                <a:moveTo>
                  <a:pt x="65" y="457"/>
                </a:moveTo>
                <a:cubicBezTo>
                  <a:pt x="262" y="320"/>
                  <a:pt x="371" y="154"/>
                  <a:pt x="612" y="146"/>
                </a:cubicBezTo>
                <a:cubicBezTo>
                  <a:pt x="707" y="122"/>
                  <a:pt x="689" y="145"/>
                  <a:pt x="770" y="89"/>
                </a:cubicBezTo>
                <a:cubicBezTo>
                  <a:pt x="784" y="79"/>
                  <a:pt x="901" y="61"/>
                  <a:pt x="917" y="55"/>
                </a:cubicBezTo>
                <a:cubicBezTo>
                  <a:pt x="952" y="49"/>
                  <a:pt x="1004" y="48"/>
                  <a:pt x="1063" y="50"/>
                </a:cubicBezTo>
                <a:cubicBezTo>
                  <a:pt x="1127" y="44"/>
                  <a:pt x="1196" y="23"/>
                  <a:pt x="1303" y="18"/>
                </a:cubicBezTo>
                <a:cubicBezTo>
                  <a:pt x="1502" y="22"/>
                  <a:pt x="1505" y="0"/>
                  <a:pt x="1703" y="18"/>
                </a:cubicBezTo>
                <a:cubicBezTo>
                  <a:pt x="1770" y="24"/>
                  <a:pt x="2049" y="130"/>
                  <a:pt x="2119" y="154"/>
                </a:cubicBezTo>
                <a:cubicBezTo>
                  <a:pt x="2181" y="203"/>
                  <a:pt x="2213" y="303"/>
                  <a:pt x="2267" y="361"/>
                </a:cubicBezTo>
                <a:cubicBezTo>
                  <a:pt x="2325" y="421"/>
                  <a:pt x="2366" y="514"/>
                  <a:pt x="2401" y="589"/>
                </a:cubicBezTo>
                <a:cubicBezTo>
                  <a:pt x="2414" y="654"/>
                  <a:pt x="2478" y="696"/>
                  <a:pt x="2487" y="762"/>
                </a:cubicBezTo>
                <a:cubicBezTo>
                  <a:pt x="2483" y="898"/>
                  <a:pt x="2574" y="1091"/>
                  <a:pt x="2567" y="1226"/>
                </a:cubicBezTo>
                <a:cubicBezTo>
                  <a:pt x="2564" y="1281"/>
                  <a:pt x="2482" y="1355"/>
                  <a:pt x="2455" y="1394"/>
                </a:cubicBezTo>
                <a:cubicBezTo>
                  <a:pt x="2445" y="1410"/>
                  <a:pt x="2298" y="1442"/>
                  <a:pt x="2287" y="1458"/>
                </a:cubicBezTo>
                <a:cubicBezTo>
                  <a:pt x="2215" y="1562"/>
                  <a:pt x="2111" y="1496"/>
                  <a:pt x="2000" y="1515"/>
                </a:cubicBezTo>
                <a:cubicBezTo>
                  <a:pt x="1918" y="1511"/>
                  <a:pt x="1836" y="1513"/>
                  <a:pt x="1756" y="1502"/>
                </a:cubicBezTo>
                <a:cubicBezTo>
                  <a:pt x="1687" y="1493"/>
                  <a:pt x="1592" y="1406"/>
                  <a:pt x="1512" y="1388"/>
                </a:cubicBezTo>
                <a:cubicBezTo>
                  <a:pt x="1318" y="1344"/>
                  <a:pt x="1150" y="1347"/>
                  <a:pt x="952" y="1337"/>
                </a:cubicBezTo>
                <a:cubicBezTo>
                  <a:pt x="875" y="1324"/>
                  <a:pt x="760" y="1294"/>
                  <a:pt x="684" y="1274"/>
                </a:cubicBezTo>
                <a:cubicBezTo>
                  <a:pt x="620" y="1230"/>
                  <a:pt x="550" y="1217"/>
                  <a:pt x="477" y="1198"/>
                </a:cubicBezTo>
                <a:cubicBezTo>
                  <a:pt x="282" y="1147"/>
                  <a:pt x="242" y="1124"/>
                  <a:pt x="65" y="1036"/>
                </a:cubicBezTo>
                <a:cubicBezTo>
                  <a:pt x="37" y="959"/>
                  <a:pt x="0" y="949"/>
                  <a:pt x="0" y="853"/>
                </a:cubicBezTo>
                <a:cubicBezTo>
                  <a:pt x="0" y="757"/>
                  <a:pt x="52" y="539"/>
                  <a:pt x="65" y="457"/>
                </a:cubicBezTo>
                <a:close/>
              </a:path>
            </a:pathLst>
          </a:custGeom>
          <a:solidFill>
            <a:schemeClr val="bg1"/>
          </a:solidFill>
          <a:ln w="9525">
            <a:solidFill>
              <a:schemeClr val="tx1"/>
            </a:solidFill>
            <a:prstDash val="dash"/>
            <a:round/>
            <a:headEnd/>
            <a:tailEnd/>
          </a:ln>
        </p:spPr>
        <p:txBody>
          <a:bodyPr/>
          <a:lstStyle/>
          <a:p>
            <a:endParaRPr lang="zh-CN" altLang="en-US"/>
          </a:p>
        </p:txBody>
      </p:sp>
      <p:sp>
        <p:nvSpPr>
          <p:cNvPr id="13322" name="Freeform 10">
            <a:extLst>
              <a:ext uri="{FF2B5EF4-FFF2-40B4-BE49-F238E27FC236}">
                <a16:creationId xmlns:a16="http://schemas.microsoft.com/office/drawing/2014/main" id="{4724835E-A6B3-403A-8432-B085F80C105D}"/>
              </a:ext>
            </a:extLst>
          </p:cNvPr>
          <p:cNvSpPr>
            <a:spLocks/>
          </p:cNvSpPr>
          <p:nvPr/>
        </p:nvSpPr>
        <p:spPr bwMode="auto">
          <a:xfrm>
            <a:off x="2449513" y="4078288"/>
            <a:ext cx="1392237" cy="804862"/>
          </a:xfrm>
          <a:custGeom>
            <a:avLst/>
            <a:gdLst>
              <a:gd name="T0" fmla="*/ 0 w 877"/>
              <a:gd name="T1" fmla="*/ 0 h 507"/>
              <a:gd name="T2" fmla="*/ 2147483646 w 877"/>
              <a:gd name="T3" fmla="*/ 2147483646 h 507"/>
              <a:gd name="T4" fmla="*/ 2147483646 w 877"/>
              <a:gd name="T5" fmla="*/ 2147483646 h 507"/>
              <a:gd name="T6" fmla="*/ 0 60000 65536"/>
              <a:gd name="T7" fmla="*/ 0 60000 65536"/>
              <a:gd name="T8" fmla="*/ 0 60000 65536"/>
              <a:gd name="T9" fmla="*/ 0 w 877"/>
              <a:gd name="T10" fmla="*/ 0 h 507"/>
              <a:gd name="T11" fmla="*/ 877 w 877"/>
              <a:gd name="T12" fmla="*/ 507 h 507"/>
            </a:gdLst>
            <a:ahLst/>
            <a:cxnLst>
              <a:cxn ang="T6">
                <a:pos x="T0" y="T1"/>
              </a:cxn>
              <a:cxn ang="T7">
                <a:pos x="T2" y="T3"/>
              </a:cxn>
              <a:cxn ang="T8">
                <a:pos x="T4" y="T5"/>
              </a:cxn>
            </a:cxnLst>
            <a:rect l="T9" t="T10" r="T11" b="T12"/>
            <a:pathLst>
              <a:path w="877" h="507">
                <a:moveTo>
                  <a:pt x="0" y="0"/>
                </a:moveTo>
                <a:lnTo>
                  <a:pt x="877" y="287"/>
                </a:lnTo>
                <a:lnTo>
                  <a:pt x="877" y="507"/>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3" name="Freeform 11">
            <a:extLst>
              <a:ext uri="{FF2B5EF4-FFF2-40B4-BE49-F238E27FC236}">
                <a16:creationId xmlns:a16="http://schemas.microsoft.com/office/drawing/2014/main" id="{905699A5-65BC-47DA-97C3-A79779DC7B9A}"/>
              </a:ext>
            </a:extLst>
          </p:cNvPr>
          <p:cNvSpPr>
            <a:spLocks/>
          </p:cNvSpPr>
          <p:nvPr/>
        </p:nvSpPr>
        <p:spPr bwMode="auto">
          <a:xfrm>
            <a:off x="6072188" y="1503363"/>
            <a:ext cx="2836862" cy="3963987"/>
          </a:xfrm>
          <a:custGeom>
            <a:avLst/>
            <a:gdLst>
              <a:gd name="T0" fmla="*/ 2147483646 w 1787"/>
              <a:gd name="T1" fmla="*/ 2147483646 h 2497"/>
              <a:gd name="T2" fmla="*/ 2147483646 w 1787"/>
              <a:gd name="T3" fmla="*/ 2147483646 h 2497"/>
              <a:gd name="T4" fmla="*/ 2147483646 w 1787"/>
              <a:gd name="T5" fmla="*/ 2147483646 h 2497"/>
              <a:gd name="T6" fmla="*/ 2147483646 w 1787"/>
              <a:gd name="T7" fmla="*/ 2147483646 h 2497"/>
              <a:gd name="T8" fmla="*/ 2147483646 w 1787"/>
              <a:gd name="T9" fmla="*/ 2147483646 h 2497"/>
              <a:gd name="T10" fmla="*/ 2147483646 w 1787"/>
              <a:gd name="T11" fmla="*/ 2147483646 h 2497"/>
              <a:gd name="T12" fmla="*/ 2147483646 w 1787"/>
              <a:gd name="T13" fmla="*/ 2147483646 h 2497"/>
              <a:gd name="T14" fmla="*/ 2147483646 w 1787"/>
              <a:gd name="T15" fmla="*/ 0 h 2497"/>
              <a:gd name="T16" fmla="*/ 2147483646 w 1787"/>
              <a:gd name="T17" fmla="*/ 2147483646 h 2497"/>
              <a:gd name="T18" fmla="*/ 2147483646 w 1787"/>
              <a:gd name="T19" fmla="*/ 2147483646 h 2497"/>
              <a:gd name="T20" fmla="*/ 2147483646 w 1787"/>
              <a:gd name="T21" fmla="*/ 2147483646 h 2497"/>
              <a:gd name="T22" fmla="*/ 2147483646 w 1787"/>
              <a:gd name="T23" fmla="*/ 2147483646 h 2497"/>
              <a:gd name="T24" fmla="*/ 2147483646 w 1787"/>
              <a:gd name="T25" fmla="*/ 2147483646 h 2497"/>
              <a:gd name="T26" fmla="*/ 2147483646 w 1787"/>
              <a:gd name="T27" fmla="*/ 2147483646 h 2497"/>
              <a:gd name="T28" fmla="*/ 2147483646 w 1787"/>
              <a:gd name="T29" fmla="*/ 2147483646 h 2497"/>
              <a:gd name="T30" fmla="*/ 2147483646 w 1787"/>
              <a:gd name="T31" fmla="*/ 2147483646 h 2497"/>
              <a:gd name="T32" fmla="*/ 2147483646 w 1787"/>
              <a:gd name="T33" fmla="*/ 2147483646 h 2497"/>
              <a:gd name="T34" fmla="*/ 2147483646 w 1787"/>
              <a:gd name="T35" fmla="*/ 2147483646 h 2497"/>
              <a:gd name="T36" fmla="*/ 2147483646 w 1787"/>
              <a:gd name="T37" fmla="*/ 2147483646 h 2497"/>
              <a:gd name="T38" fmla="*/ 2147483646 w 1787"/>
              <a:gd name="T39" fmla="*/ 2147483646 h 2497"/>
              <a:gd name="T40" fmla="*/ 2147483646 w 1787"/>
              <a:gd name="T41" fmla="*/ 2147483646 h 2497"/>
              <a:gd name="T42" fmla="*/ 2147483646 w 1787"/>
              <a:gd name="T43" fmla="*/ 2147483646 h 2497"/>
              <a:gd name="T44" fmla="*/ 2147483646 w 1787"/>
              <a:gd name="T45" fmla="*/ 2147483646 h 2497"/>
              <a:gd name="T46" fmla="*/ 2147483646 w 1787"/>
              <a:gd name="T47" fmla="*/ 2147483646 h 24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87"/>
              <a:gd name="T73" fmla="*/ 0 h 2497"/>
              <a:gd name="T74" fmla="*/ 1787 w 1787"/>
              <a:gd name="T75" fmla="*/ 2497 h 24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87" h="2497">
                <a:moveTo>
                  <a:pt x="289" y="1901"/>
                </a:moveTo>
                <a:cubicBezTo>
                  <a:pt x="270" y="1825"/>
                  <a:pt x="157" y="1859"/>
                  <a:pt x="128" y="1797"/>
                </a:cubicBezTo>
                <a:cubicBezTo>
                  <a:pt x="98" y="1735"/>
                  <a:pt x="36" y="1648"/>
                  <a:pt x="15" y="1583"/>
                </a:cubicBezTo>
                <a:cubicBezTo>
                  <a:pt x="0" y="1365"/>
                  <a:pt x="35" y="1221"/>
                  <a:pt x="83" y="1007"/>
                </a:cubicBezTo>
                <a:cubicBezTo>
                  <a:pt x="108" y="892"/>
                  <a:pt x="242" y="711"/>
                  <a:pt x="264" y="596"/>
                </a:cubicBezTo>
                <a:cubicBezTo>
                  <a:pt x="289" y="467"/>
                  <a:pt x="297" y="335"/>
                  <a:pt x="374" y="228"/>
                </a:cubicBezTo>
                <a:cubicBezTo>
                  <a:pt x="395" y="161"/>
                  <a:pt x="438" y="142"/>
                  <a:pt x="496" y="101"/>
                </a:cubicBezTo>
                <a:cubicBezTo>
                  <a:pt x="582" y="42"/>
                  <a:pt x="673" y="15"/>
                  <a:pt x="776" y="0"/>
                </a:cubicBezTo>
                <a:cubicBezTo>
                  <a:pt x="938" y="4"/>
                  <a:pt x="1101" y="5"/>
                  <a:pt x="1263" y="13"/>
                </a:cubicBezTo>
                <a:cubicBezTo>
                  <a:pt x="1339" y="16"/>
                  <a:pt x="1400" y="71"/>
                  <a:pt x="1470" y="89"/>
                </a:cubicBezTo>
                <a:cubicBezTo>
                  <a:pt x="1495" y="106"/>
                  <a:pt x="1527" y="114"/>
                  <a:pt x="1543" y="139"/>
                </a:cubicBezTo>
                <a:cubicBezTo>
                  <a:pt x="1572" y="183"/>
                  <a:pt x="1599" y="211"/>
                  <a:pt x="1641" y="241"/>
                </a:cubicBezTo>
                <a:cubicBezTo>
                  <a:pt x="1694" y="323"/>
                  <a:pt x="1720" y="435"/>
                  <a:pt x="1738" y="532"/>
                </a:cubicBezTo>
                <a:cubicBezTo>
                  <a:pt x="1763" y="984"/>
                  <a:pt x="1720" y="1534"/>
                  <a:pt x="1787" y="1952"/>
                </a:cubicBezTo>
                <a:cubicBezTo>
                  <a:pt x="1783" y="2058"/>
                  <a:pt x="1785" y="2163"/>
                  <a:pt x="1775" y="2269"/>
                </a:cubicBezTo>
                <a:cubicBezTo>
                  <a:pt x="1762" y="2412"/>
                  <a:pt x="1640" y="2472"/>
                  <a:pt x="1519" y="2497"/>
                </a:cubicBezTo>
                <a:cubicBezTo>
                  <a:pt x="1358" y="2489"/>
                  <a:pt x="1280" y="2483"/>
                  <a:pt x="1141" y="2459"/>
                </a:cubicBezTo>
                <a:cubicBezTo>
                  <a:pt x="1086" y="2430"/>
                  <a:pt x="1030" y="2416"/>
                  <a:pt x="971" y="2396"/>
                </a:cubicBezTo>
                <a:cubicBezTo>
                  <a:pt x="934" y="2383"/>
                  <a:pt x="898" y="2339"/>
                  <a:pt x="861" y="2320"/>
                </a:cubicBezTo>
                <a:cubicBezTo>
                  <a:pt x="845" y="2311"/>
                  <a:pt x="827" y="2306"/>
                  <a:pt x="812" y="2294"/>
                </a:cubicBezTo>
                <a:cubicBezTo>
                  <a:pt x="741" y="2234"/>
                  <a:pt x="706" y="2173"/>
                  <a:pt x="618" y="2142"/>
                </a:cubicBezTo>
                <a:cubicBezTo>
                  <a:pt x="542" y="2084"/>
                  <a:pt x="464" y="2031"/>
                  <a:pt x="386" y="1977"/>
                </a:cubicBezTo>
                <a:cubicBezTo>
                  <a:pt x="372" y="1968"/>
                  <a:pt x="364" y="1949"/>
                  <a:pt x="350" y="1939"/>
                </a:cubicBezTo>
                <a:cubicBezTo>
                  <a:pt x="255" y="1874"/>
                  <a:pt x="365" y="1980"/>
                  <a:pt x="289" y="1901"/>
                </a:cubicBezTo>
                <a:close/>
              </a:path>
            </a:pathLst>
          </a:custGeom>
          <a:solidFill>
            <a:schemeClr val="bg1"/>
          </a:solidFill>
          <a:ln w="9525">
            <a:solidFill>
              <a:schemeClr val="tx1"/>
            </a:solidFill>
            <a:prstDash val="dash"/>
            <a:round/>
            <a:headEnd/>
            <a:tailEnd/>
          </a:ln>
        </p:spPr>
        <p:txBody>
          <a:bodyPr/>
          <a:lstStyle/>
          <a:p>
            <a:endParaRPr lang="zh-CN" altLang="en-US"/>
          </a:p>
        </p:txBody>
      </p:sp>
      <p:sp>
        <p:nvSpPr>
          <p:cNvPr id="13324" name="Line 12">
            <a:extLst>
              <a:ext uri="{FF2B5EF4-FFF2-40B4-BE49-F238E27FC236}">
                <a16:creationId xmlns:a16="http://schemas.microsoft.com/office/drawing/2014/main" id="{E9B21423-E13C-47E6-92EF-69ABB993C57A}"/>
              </a:ext>
            </a:extLst>
          </p:cNvPr>
          <p:cNvSpPr>
            <a:spLocks noChangeShapeType="1"/>
          </p:cNvSpPr>
          <p:nvPr/>
        </p:nvSpPr>
        <p:spPr bwMode="auto">
          <a:xfrm flipV="1">
            <a:off x="2449513" y="3998913"/>
            <a:ext cx="5106987"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13">
            <a:extLst>
              <a:ext uri="{FF2B5EF4-FFF2-40B4-BE49-F238E27FC236}">
                <a16:creationId xmlns:a16="http://schemas.microsoft.com/office/drawing/2014/main" id="{2816BBE4-EC60-4BD2-A256-ED690C726EF3}"/>
              </a:ext>
            </a:extLst>
          </p:cNvPr>
          <p:cNvSpPr>
            <a:spLocks noChangeShapeType="1"/>
          </p:cNvSpPr>
          <p:nvPr/>
        </p:nvSpPr>
        <p:spPr bwMode="auto">
          <a:xfrm>
            <a:off x="3176588" y="2389188"/>
            <a:ext cx="0" cy="4127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Freeform 14">
            <a:extLst>
              <a:ext uri="{FF2B5EF4-FFF2-40B4-BE49-F238E27FC236}">
                <a16:creationId xmlns:a16="http://schemas.microsoft.com/office/drawing/2014/main" id="{96B36170-F08C-4ED2-8F21-9EDE6441A51A}"/>
              </a:ext>
            </a:extLst>
          </p:cNvPr>
          <p:cNvSpPr>
            <a:spLocks/>
          </p:cNvSpPr>
          <p:nvPr/>
        </p:nvSpPr>
        <p:spPr bwMode="auto">
          <a:xfrm>
            <a:off x="7543800" y="2776538"/>
            <a:ext cx="495300" cy="508000"/>
          </a:xfrm>
          <a:custGeom>
            <a:avLst/>
            <a:gdLst>
              <a:gd name="T0" fmla="*/ 2147483646 w 308"/>
              <a:gd name="T1" fmla="*/ 0 h 396"/>
              <a:gd name="T2" fmla="*/ 2147483646 w 308"/>
              <a:gd name="T3" fmla="*/ 2147483646 h 396"/>
              <a:gd name="T4" fmla="*/ 0 w 308"/>
              <a:gd name="T5" fmla="*/ 2147483646 h 396"/>
              <a:gd name="T6" fmla="*/ 0 60000 65536"/>
              <a:gd name="T7" fmla="*/ 0 60000 65536"/>
              <a:gd name="T8" fmla="*/ 0 60000 65536"/>
              <a:gd name="T9" fmla="*/ 0 w 308"/>
              <a:gd name="T10" fmla="*/ 0 h 396"/>
              <a:gd name="T11" fmla="*/ 308 w 308"/>
              <a:gd name="T12" fmla="*/ 396 h 396"/>
            </a:gdLst>
            <a:ahLst/>
            <a:cxnLst>
              <a:cxn ang="T6">
                <a:pos x="T0" y="T1"/>
              </a:cxn>
              <a:cxn ang="T7">
                <a:pos x="T2" y="T3"/>
              </a:cxn>
              <a:cxn ang="T8">
                <a:pos x="T4" y="T5"/>
              </a:cxn>
            </a:cxnLst>
            <a:rect l="T9" t="T10" r="T11" b="T12"/>
            <a:pathLst>
              <a:path w="308" h="396">
                <a:moveTo>
                  <a:pt x="308" y="0"/>
                </a:moveTo>
                <a:lnTo>
                  <a:pt x="308" y="396"/>
                </a:lnTo>
                <a:lnTo>
                  <a:pt x="0" y="392"/>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7" name="Line 15">
            <a:extLst>
              <a:ext uri="{FF2B5EF4-FFF2-40B4-BE49-F238E27FC236}">
                <a16:creationId xmlns:a16="http://schemas.microsoft.com/office/drawing/2014/main" id="{969F86F9-CA85-4E58-B0A5-150AD739525A}"/>
              </a:ext>
            </a:extLst>
          </p:cNvPr>
          <p:cNvSpPr>
            <a:spLocks noChangeShapeType="1"/>
          </p:cNvSpPr>
          <p:nvPr/>
        </p:nvSpPr>
        <p:spPr bwMode="auto">
          <a:xfrm>
            <a:off x="5575300" y="2147888"/>
            <a:ext cx="0" cy="6318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Line 16">
            <a:extLst>
              <a:ext uri="{FF2B5EF4-FFF2-40B4-BE49-F238E27FC236}">
                <a16:creationId xmlns:a16="http://schemas.microsoft.com/office/drawing/2014/main" id="{5DE01258-6BE3-4BBF-8CC6-2E5C8D67EF7C}"/>
              </a:ext>
            </a:extLst>
          </p:cNvPr>
          <p:cNvSpPr>
            <a:spLocks noChangeShapeType="1"/>
          </p:cNvSpPr>
          <p:nvPr/>
        </p:nvSpPr>
        <p:spPr bwMode="auto">
          <a:xfrm flipV="1">
            <a:off x="5956300" y="4870450"/>
            <a:ext cx="9525" cy="10763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9" name="Line 17">
            <a:extLst>
              <a:ext uri="{FF2B5EF4-FFF2-40B4-BE49-F238E27FC236}">
                <a16:creationId xmlns:a16="http://schemas.microsoft.com/office/drawing/2014/main" id="{74E3FDD3-36FB-47EE-8949-F892E41687AD}"/>
              </a:ext>
            </a:extLst>
          </p:cNvPr>
          <p:cNvSpPr>
            <a:spLocks noChangeShapeType="1"/>
          </p:cNvSpPr>
          <p:nvPr/>
        </p:nvSpPr>
        <p:spPr bwMode="auto">
          <a:xfrm flipH="1">
            <a:off x="4238625" y="2279650"/>
            <a:ext cx="0" cy="5222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Freeform 18">
            <a:extLst>
              <a:ext uri="{FF2B5EF4-FFF2-40B4-BE49-F238E27FC236}">
                <a16:creationId xmlns:a16="http://schemas.microsoft.com/office/drawing/2014/main" id="{24685850-022B-4219-A319-4285BBB4DFB5}"/>
              </a:ext>
            </a:extLst>
          </p:cNvPr>
          <p:cNvSpPr>
            <a:spLocks/>
          </p:cNvSpPr>
          <p:nvPr/>
        </p:nvSpPr>
        <p:spPr bwMode="auto">
          <a:xfrm>
            <a:off x="7272338" y="2374900"/>
            <a:ext cx="284162" cy="657225"/>
          </a:xfrm>
          <a:custGeom>
            <a:avLst/>
            <a:gdLst>
              <a:gd name="T0" fmla="*/ 0 w 176"/>
              <a:gd name="T1" fmla="*/ 0 h 392"/>
              <a:gd name="T2" fmla="*/ 0 w 176"/>
              <a:gd name="T3" fmla="*/ 2147483646 h 392"/>
              <a:gd name="T4" fmla="*/ 2147483646 w 176"/>
              <a:gd name="T5" fmla="*/ 2147483646 h 392"/>
              <a:gd name="T6" fmla="*/ 0 60000 65536"/>
              <a:gd name="T7" fmla="*/ 0 60000 65536"/>
              <a:gd name="T8" fmla="*/ 0 60000 65536"/>
              <a:gd name="T9" fmla="*/ 0 w 176"/>
              <a:gd name="T10" fmla="*/ 0 h 392"/>
              <a:gd name="T11" fmla="*/ 176 w 176"/>
              <a:gd name="T12" fmla="*/ 392 h 392"/>
            </a:gdLst>
            <a:ahLst/>
            <a:cxnLst>
              <a:cxn ang="T6">
                <a:pos x="T0" y="T1"/>
              </a:cxn>
              <a:cxn ang="T7">
                <a:pos x="T2" y="T3"/>
              </a:cxn>
              <a:cxn ang="T8">
                <a:pos x="T4" y="T5"/>
              </a:cxn>
            </a:cxnLst>
            <a:rect l="T9" t="T10" r="T11" b="T12"/>
            <a:pathLst>
              <a:path w="176" h="392">
                <a:moveTo>
                  <a:pt x="0" y="0"/>
                </a:moveTo>
                <a:lnTo>
                  <a:pt x="0" y="392"/>
                </a:lnTo>
                <a:lnTo>
                  <a:pt x="176" y="392"/>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1" name="Line 19">
            <a:extLst>
              <a:ext uri="{FF2B5EF4-FFF2-40B4-BE49-F238E27FC236}">
                <a16:creationId xmlns:a16="http://schemas.microsoft.com/office/drawing/2014/main" id="{AFFB7327-E11C-43A4-87CA-3E46C4EDC520}"/>
              </a:ext>
            </a:extLst>
          </p:cNvPr>
          <p:cNvSpPr>
            <a:spLocks noChangeShapeType="1"/>
          </p:cNvSpPr>
          <p:nvPr/>
        </p:nvSpPr>
        <p:spPr bwMode="auto">
          <a:xfrm flipH="1" flipV="1">
            <a:off x="4892675" y="4883150"/>
            <a:ext cx="0" cy="6873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20">
            <a:extLst>
              <a:ext uri="{FF2B5EF4-FFF2-40B4-BE49-F238E27FC236}">
                <a16:creationId xmlns:a16="http://schemas.microsoft.com/office/drawing/2014/main" id="{00156322-DE0B-4DC7-8690-C2948034DB28}"/>
              </a:ext>
            </a:extLst>
          </p:cNvPr>
          <p:cNvSpPr>
            <a:spLocks noChangeShapeType="1"/>
          </p:cNvSpPr>
          <p:nvPr/>
        </p:nvSpPr>
        <p:spPr bwMode="auto">
          <a:xfrm flipH="1" flipV="1">
            <a:off x="3500438" y="4883150"/>
            <a:ext cx="0" cy="4048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Line 21">
            <a:extLst>
              <a:ext uri="{FF2B5EF4-FFF2-40B4-BE49-F238E27FC236}">
                <a16:creationId xmlns:a16="http://schemas.microsoft.com/office/drawing/2014/main" id="{F934D9A0-5218-43B5-89F0-D7F72D0304EC}"/>
              </a:ext>
            </a:extLst>
          </p:cNvPr>
          <p:cNvSpPr>
            <a:spLocks noChangeShapeType="1"/>
          </p:cNvSpPr>
          <p:nvPr/>
        </p:nvSpPr>
        <p:spPr bwMode="auto">
          <a:xfrm flipH="1" flipV="1">
            <a:off x="7556500" y="4683125"/>
            <a:ext cx="8509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3334" name="Picture 22">
            <a:extLst>
              <a:ext uri="{FF2B5EF4-FFF2-40B4-BE49-F238E27FC236}">
                <a16:creationId xmlns:a16="http://schemas.microsoft.com/office/drawing/2014/main" id="{CD467ECB-F352-4518-80CA-4FD32358E6F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950" y="1985963"/>
            <a:ext cx="38258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Picture 23">
            <a:extLst>
              <a:ext uri="{FF2B5EF4-FFF2-40B4-BE49-F238E27FC236}">
                <a16:creationId xmlns:a16="http://schemas.microsoft.com/office/drawing/2014/main" id="{A4E9C316-2495-430D-BD52-E1B607AF85C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3" y="3756025"/>
            <a:ext cx="6969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36" name="Picture 24">
            <a:extLst>
              <a:ext uri="{FF2B5EF4-FFF2-40B4-BE49-F238E27FC236}">
                <a16:creationId xmlns:a16="http://schemas.microsoft.com/office/drawing/2014/main" id="{A92D490B-4F1F-45D4-80E6-C1A61AB21C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438" y="2236788"/>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7" name="Picture 25">
            <a:extLst>
              <a:ext uri="{FF2B5EF4-FFF2-40B4-BE49-F238E27FC236}">
                <a16:creationId xmlns:a16="http://schemas.microsoft.com/office/drawing/2014/main" id="{5CD71F40-AD4C-48BE-A72C-F80E456745C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1150" y="1825625"/>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8" name="Picture 26">
            <a:extLst>
              <a:ext uri="{FF2B5EF4-FFF2-40B4-BE49-F238E27FC236}">
                <a16:creationId xmlns:a16="http://schemas.microsoft.com/office/drawing/2014/main" id="{A2F4C3D3-3E30-4717-955D-0AFE7579254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6063" y="2468563"/>
            <a:ext cx="3825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9" name="Picture 27">
            <a:extLst>
              <a:ext uri="{FF2B5EF4-FFF2-40B4-BE49-F238E27FC236}">
                <a16:creationId xmlns:a16="http://schemas.microsoft.com/office/drawing/2014/main" id="{E9FBBAE4-44A3-468B-8DB3-AF82B6CA748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066925"/>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0" name="Picture 28">
            <a:extLst>
              <a:ext uri="{FF2B5EF4-FFF2-40B4-BE49-F238E27FC236}">
                <a16:creationId xmlns:a16="http://schemas.microsoft.com/office/drawing/2014/main" id="{60C69EF0-D5BB-468E-8AC4-1C32AA213FB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1825" y="4402138"/>
            <a:ext cx="382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1" name="Picture 29">
            <a:extLst>
              <a:ext uri="{FF2B5EF4-FFF2-40B4-BE49-F238E27FC236}">
                <a16:creationId xmlns:a16="http://schemas.microsoft.com/office/drawing/2014/main" id="{F5099694-26A6-4004-BCDF-ABEDC0F6A99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3738" y="5734050"/>
            <a:ext cx="382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2" name="Picture 30">
            <a:extLst>
              <a:ext uri="{FF2B5EF4-FFF2-40B4-BE49-F238E27FC236}">
                <a16:creationId xmlns:a16="http://schemas.microsoft.com/office/drawing/2014/main" id="{BE9DF8BB-E0EB-42B4-A3F0-D5238E2CC1A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0" y="5448300"/>
            <a:ext cx="3810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3" name="Picture 31">
            <a:extLst>
              <a:ext uri="{FF2B5EF4-FFF2-40B4-BE49-F238E27FC236}">
                <a16:creationId xmlns:a16="http://schemas.microsoft.com/office/drawing/2014/main" id="{B378260E-07E2-443B-84F5-017BBB45BF7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75" y="5126038"/>
            <a:ext cx="382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4" name="Text Box 32">
            <a:extLst>
              <a:ext uri="{FF2B5EF4-FFF2-40B4-BE49-F238E27FC236}">
                <a16:creationId xmlns:a16="http://schemas.microsoft.com/office/drawing/2014/main" id="{5594D0CB-522D-4A64-88E6-280CBB925454}"/>
              </a:ext>
            </a:extLst>
          </p:cNvPr>
          <p:cNvSpPr txBox="1">
            <a:spLocks noChangeArrowheads="1"/>
          </p:cNvSpPr>
          <p:nvPr/>
        </p:nvSpPr>
        <p:spPr bwMode="auto">
          <a:xfrm>
            <a:off x="2339975" y="1879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145.13.3.10</a:t>
            </a:r>
          </a:p>
        </p:txBody>
      </p:sp>
      <p:sp>
        <p:nvSpPr>
          <p:cNvPr id="13345" name="Text Box 33">
            <a:extLst>
              <a:ext uri="{FF2B5EF4-FFF2-40B4-BE49-F238E27FC236}">
                <a16:creationId xmlns:a16="http://schemas.microsoft.com/office/drawing/2014/main" id="{018AE2AF-DF08-4A8A-A6DB-9FFFBD785264}"/>
              </a:ext>
            </a:extLst>
          </p:cNvPr>
          <p:cNvSpPr txBox="1">
            <a:spLocks noChangeArrowheads="1"/>
          </p:cNvSpPr>
          <p:nvPr/>
        </p:nvSpPr>
        <p:spPr bwMode="auto">
          <a:xfrm>
            <a:off x="3327400" y="16637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145.13.3.11</a:t>
            </a:r>
          </a:p>
        </p:txBody>
      </p:sp>
      <p:sp>
        <p:nvSpPr>
          <p:cNvPr id="13346" name="Text Box 34">
            <a:extLst>
              <a:ext uri="{FF2B5EF4-FFF2-40B4-BE49-F238E27FC236}">
                <a16:creationId xmlns:a16="http://schemas.microsoft.com/office/drawing/2014/main" id="{F88D0076-34C7-4875-9E34-ABA1030AFF5F}"/>
              </a:ext>
            </a:extLst>
          </p:cNvPr>
          <p:cNvSpPr txBox="1">
            <a:spLocks noChangeArrowheads="1"/>
          </p:cNvSpPr>
          <p:nvPr/>
        </p:nvSpPr>
        <p:spPr bwMode="auto">
          <a:xfrm>
            <a:off x="4641850" y="1519238"/>
            <a:ext cx="166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145.13.3.101</a:t>
            </a:r>
          </a:p>
        </p:txBody>
      </p:sp>
      <p:sp>
        <p:nvSpPr>
          <p:cNvPr id="13347" name="Text Box 35">
            <a:extLst>
              <a:ext uri="{FF2B5EF4-FFF2-40B4-BE49-F238E27FC236}">
                <a16:creationId xmlns:a16="http://schemas.microsoft.com/office/drawing/2014/main" id="{98F75B1E-43D3-414F-B1B6-AFACE3393ADD}"/>
              </a:ext>
            </a:extLst>
          </p:cNvPr>
          <p:cNvSpPr txBox="1">
            <a:spLocks noChangeArrowheads="1"/>
          </p:cNvSpPr>
          <p:nvPr/>
        </p:nvSpPr>
        <p:spPr bwMode="auto">
          <a:xfrm>
            <a:off x="6653213" y="1655763"/>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145.13.7.34</a:t>
            </a:r>
          </a:p>
        </p:txBody>
      </p:sp>
      <p:sp>
        <p:nvSpPr>
          <p:cNvPr id="13348" name="Text Box 36">
            <a:extLst>
              <a:ext uri="{FF2B5EF4-FFF2-40B4-BE49-F238E27FC236}">
                <a16:creationId xmlns:a16="http://schemas.microsoft.com/office/drawing/2014/main" id="{E1235C0A-2C56-4F67-84E5-5AB13A6AD047}"/>
              </a:ext>
            </a:extLst>
          </p:cNvPr>
          <p:cNvSpPr txBox="1">
            <a:spLocks noChangeArrowheads="1"/>
          </p:cNvSpPr>
          <p:nvPr/>
        </p:nvSpPr>
        <p:spPr bwMode="auto">
          <a:xfrm>
            <a:off x="7558088" y="20447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145.13.7.35</a:t>
            </a:r>
          </a:p>
        </p:txBody>
      </p:sp>
      <p:sp>
        <p:nvSpPr>
          <p:cNvPr id="13349" name="Text Box 37">
            <a:extLst>
              <a:ext uri="{FF2B5EF4-FFF2-40B4-BE49-F238E27FC236}">
                <a16:creationId xmlns:a16="http://schemas.microsoft.com/office/drawing/2014/main" id="{DD18100A-780D-4A7A-B316-572EC77C74C0}"/>
              </a:ext>
            </a:extLst>
          </p:cNvPr>
          <p:cNvSpPr txBox="1">
            <a:spLocks noChangeArrowheads="1"/>
          </p:cNvSpPr>
          <p:nvPr/>
        </p:nvSpPr>
        <p:spPr bwMode="auto">
          <a:xfrm>
            <a:off x="7524750" y="4040188"/>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145.13.7.56</a:t>
            </a:r>
          </a:p>
        </p:txBody>
      </p:sp>
      <p:sp>
        <p:nvSpPr>
          <p:cNvPr id="13350" name="Text Box 38">
            <a:extLst>
              <a:ext uri="{FF2B5EF4-FFF2-40B4-BE49-F238E27FC236}">
                <a16:creationId xmlns:a16="http://schemas.microsoft.com/office/drawing/2014/main" id="{50899C51-A957-4AAB-A574-83F1648750F3}"/>
              </a:ext>
            </a:extLst>
          </p:cNvPr>
          <p:cNvSpPr txBox="1">
            <a:spLocks noChangeArrowheads="1"/>
          </p:cNvSpPr>
          <p:nvPr/>
        </p:nvSpPr>
        <p:spPr bwMode="auto">
          <a:xfrm>
            <a:off x="2700338" y="5507038"/>
            <a:ext cx="1665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145.13.21.23</a:t>
            </a:r>
          </a:p>
        </p:txBody>
      </p:sp>
      <p:sp>
        <p:nvSpPr>
          <p:cNvPr id="13351" name="Text Box 39">
            <a:extLst>
              <a:ext uri="{FF2B5EF4-FFF2-40B4-BE49-F238E27FC236}">
                <a16:creationId xmlns:a16="http://schemas.microsoft.com/office/drawing/2014/main" id="{0B6C7FE4-ADE7-46C1-B20B-B24098BDC7C2}"/>
              </a:ext>
            </a:extLst>
          </p:cNvPr>
          <p:cNvSpPr txBox="1">
            <a:spLocks noChangeArrowheads="1"/>
          </p:cNvSpPr>
          <p:nvPr/>
        </p:nvSpPr>
        <p:spPr bwMode="auto">
          <a:xfrm>
            <a:off x="4056063" y="5805488"/>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145.13.21.9</a:t>
            </a:r>
          </a:p>
        </p:txBody>
      </p:sp>
      <p:sp>
        <p:nvSpPr>
          <p:cNvPr id="13352" name="Text Box 40">
            <a:extLst>
              <a:ext uri="{FF2B5EF4-FFF2-40B4-BE49-F238E27FC236}">
                <a16:creationId xmlns:a16="http://schemas.microsoft.com/office/drawing/2014/main" id="{5D3109EC-4582-404F-A6FF-196310EA25BD}"/>
              </a:ext>
            </a:extLst>
          </p:cNvPr>
          <p:cNvSpPr txBox="1">
            <a:spLocks noChangeArrowheads="1"/>
          </p:cNvSpPr>
          <p:nvPr/>
        </p:nvSpPr>
        <p:spPr bwMode="auto">
          <a:xfrm>
            <a:off x="5159375" y="612775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145.13.21.8</a:t>
            </a:r>
          </a:p>
        </p:txBody>
      </p:sp>
      <p:sp>
        <p:nvSpPr>
          <p:cNvPr id="13353" name="Line 41">
            <a:extLst>
              <a:ext uri="{FF2B5EF4-FFF2-40B4-BE49-F238E27FC236}">
                <a16:creationId xmlns:a16="http://schemas.microsoft.com/office/drawing/2014/main" id="{6A402A18-47F6-454E-AFCE-17301074DB75}"/>
              </a:ext>
            </a:extLst>
          </p:cNvPr>
          <p:cNvSpPr>
            <a:spLocks noChangeShapeType="1"/>
          </p:cNvSpPr>
          <p:nvPr/>
        </p:nvSpPr>
        <p:spPr bwMode="auto">
          <a:xfrm flipV="1">
            <a:off x="3146425" y="4868863"/>
            <a:ext cx="3154363" cy="14287"/>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4" name="Line 42">
            <a:extLst>
              <a:ext uri="{FF2B5EF4-FFF2-40B4-BE49-F238E27FC236}">
                <a16:creationId xmlns:a16="http://schemas.microsoft.com/office/drawing/2014/main" id="{7F7244EB-7423-41BE-B550-F3CED09CD8AC}"/>
              </a:ext>
            </a:extLst>
          </p:cNvPr>
          <p:cNvSpPr>
            <a:spLocks noChangeShapeType="1"/>
          </p:cNvSpPr>
          <p:nvPr/>
        </p:nvSpPr>
        <p:spPr bwMode="auto">
          <a:xfrm>
            <a:off x="2914650" y="2790825"/>
            <a:ext cx="3094038"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5" name="Text Box 43">
            <a:extLst>
              <a:ext uri="{FF2B5EF4-FFF2-40B4-BE49-F238E27FC236}">
                <a16:creationId xmlns:a16="http://schemas.microsoft.com/office/drawing/2014/main" id="{0E8D06F4-069C-4613-AE2A-13671BDB92C7}"/>
              </a:ext>
            </a:extLst>
          </p:cNvPr>
          <p:cNvSpPr txBox="1">
            <a:spLocks noChangeArrowheads="1"/>
          </p:cNvSpPr>
          <p:nvPr/>
        </p:nvSpPr>
        <p:spPr bwMode="auto">
          <a:xfrm>
            <a:off x="3989388" y="50133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rPr>
              <a:t>…</a:t>
            </a:r>
          </a:p>
        </p:txBody>
      </p:sp>
      <p:sp>
        <p:nvSpPr>
          <p:cNvPr id="13356" name="Text Box 44">
            <a:extLst>
              <a:ext uri="{FF2B5EF4-FFF2-40B4-BE49-F238E27FC236}">
                <a16:creationId xmlns:a16="http://schemas.microsoft.com/office/drawing/2014/main" id="{FEAF5261-7918-44E3-9B70-A99B708101F5}"/>
              </a:ext>
            </a:extLst>
          </p:cNvPr>
          <p:cNvSpPr txBox="1">
            <a:spLocks noChangeArrowheads="1"/>
          </p:cNvSpPr>
          <p:nvPr/>
        </p:nvSpPr>
        <p:spPr bwMode="auto">
          <a:xfrm>
            <a:off x="4437063" y="185737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rPr>
              <a:t>…</a:t>
            </a:r>
          </a:p>
        </p:txBody>
      </p:sp>
      <p:sp>
        <p:nvSpPr>
          <p:cNvPr id="13357" name="Line 45">
            <a:extLst>
              <a:ext uri="{FF2B5EF4-FFF2-40B4-BE49-F238E27FC236}">
                <a16:creationId xmlns:a16="http://schemas.microsoft.com/office/drawing/2014/main" id="{B245CA66-62FC-4614-AA10-EC167C7FA558}"/>
              </a:ext>
            </a:extLst>
          </p:cNvPr>
          <p:cNvSpPr>
            <a:spLocks noChangeShapeType="1"/>
          </p:cNvSpPr>
          <p:nvPr/>
        </p:nvSpPr>
        <p:spPr bwMode="auto">
          <a:xfrm rot="5400000">
            <a:off x="6388100" y="3797300"/>
            <a:ext cx="23368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8" name="Text Box 46">
            <a:extLst>
              <a:ext uri="{FF2B5EF4-FFF2-40B4-BE49-F238E27FC236}">
                <a16:creationId xmlns:a16="http://schemas.microsoft.com/office/drawing/2014/main" id="{8E35EBF8-069A-44DA-B857-E49ABF55F388}"/>
              </a:ext>
            </a:extLst>
          </p:cNvPr>
          <p:cNvSpPr txBox="1">
            <a:spLocks noChangeArrowheads="1"/>
          </p:cNvSpPr>
          <p:nvPr/>
        </p:nvSpPr>
        <p:spPr bwMode="auto">
          <a:xfrm rot="5400000">
            <a:off x="8007351" y="352107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rPr>
              <a:t>…</a:t>
            </a:r>
          </a:p>
        </p:txBody>
      </p:sp>
      <p:sp>
        <p:nvSpPr>
          <p:cNvPr id="13359" name="Text Box 47">
            <a:extLst>
              <a:ext uri="{FF2B5EF4-FFF2-40B4-BE49-F238E27FC236}">
                <a16:creationId xmlns:a16="http://schemas.microsoft.com/office/drawing/2014/main" id="{3A49AF63-2152-4EE2-BD4D-B51AA9A0F7D0}"/>
              </a:ext>
            </a:extLst>
          </p:cNvPr>
          <p:cNvSpPr txBox="1">
            <a:spLocks noChangeArrowheads="1"/>
          </p:cNvSpPr>
          <p:nvPr/>
        </p:nvSpPr>
        <p:spPr bwMode="auto">
          <a:xfrm>
            <a:off x="3924300" y="4471988"/>
            <a:ext cx="210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 </a:t>
            </a:r>
            <a:r>
              <a:rPr kumimoji="1" lang="en-US" altLang="zh-CN" sz="2000" b="0">
                <a:solidFill>
                  <a:srgbClr val="333399"/>
                </a:solidFill>
                <a:latin typeface="Arial" panose="020B0604020202020204" pitchFamily="34" charset="0"/>
              </a:rPr>
              <a:t>145.13.21.0</a:t>
            </a:r>
          </a:p>
        </p:txBody>
      </p:sp>
      <p:sp>
        <p:nvSpPr>
          <p:cNvPr id="13360" name="Text Box 48">
            <a:extLst>
              <a:ext uri="{FF2B5EF4-FFF2-40B4-BE49-F238E27FC236}">
                <a16:creationId xmlns:a16="http://schemas.microsoft.com/office/drawing/2014/main" id="{01DCECCE-A493-40DB-BDD7-2FA50ADD8922}"/>
              </a:ext>
            </a:extLst>
          </p:cNvPr>
          <p:cNvSpPr txBox="1">
            <a:spLocks noChangeArrowheads="1"/>
          </p:cNvSpPr>
          <p:nvPr/>
        </p:nvSpPr>
        <p:spPr bwMode="auto">
          <a:xfrm>
            <a:off x="3851275" y="2816225"/>
            <a:ext cx="1960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子网 </a:t>
            </a:r>
            <a:r>
              <a:rPr kumimoji="1" lang="en-US" altLang="zh-CN" sz="2000" b="0">
                <a:solidFill>
                  <a:srgbClr val="333399"/>
                </a:solidFill>
                <a:latin typeface="Arial" panose="020B0604020202020204" pitchFamily="34" charset="0"/>
              </a:rPr>
              <a:t>145.13.3.0</a:t>
            </a:r>
          </a:p>
        </p:txBody>
      </p:sp>
      <p:sp>
        <p:nvSpPr>
          <p:cNvPr id="13361" name="Text Box 49">
            <a:extLst>
              <a:ext uri="{FF2B5EF4-FFF2-40B4-BE49-F238E27FC236}">
                <a16:creationId xmlns:a16="http://schemas.microsoft.com/office/drawing/2014/main" id="{69053638-143E-4CA9-B535-EE43CB42C65E}"/>
              </a:ext>
            </a:extLst>
          </p:cNvPr>
          <p:cNvSpPr txBox="1">
            <a:spLocks noChangeArrowheads="1"/>
          </p:cNvSpPr>
          <p:nvPr/>
        </p:nvSpPr>
        <p:spPr bwMode="auto">
          <a:xfrm>
            <a:off x="6011863" y="3262313"/>
            <a:ext cx="13827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    </a:t>
            </a:r>
            <a:r>
              <a:rPr kumimoji="1" lang="zh-CN" altLang="en-US" sz="2000" b="0">
                <a:solidFill>
                  <a:srgbClr val="333399"/>
                </a:solidFill>
                <a:latin typeface="Arial" panose="020B0604020202020204" pitchFamily="34" charset="0"/>
              </a:rPr>
              <a:t>子网 </a:t>
            </a:r>
          </a:p>
          <a:p>
            <a:pPr eaLnBrk="1" hangingPunct="1">
              <a:spcBef>
                <a:spcPct val="0"/>
              </a:spcBef>
              <a:buClrTx/>
              <a:buFontTx/>
              <a:buNone/>
            </a:pPr>
            <a:r>
              <a:rPr kumimoji="1" lang="en-US" altLang="zh-CN" sz="2000" b="0">
                <a:solidFill>
                  <a:srgbClr val="333399"/>
                </a:solidFill>
                <a:latin typeface="Arial" panose="020B0604020202020204" pitchFamily="34" charset="0"/>
              </a:rPr>
              <a:t>145.13.7.0</a:t>
            </a:r>
          </a:p>
        </p:txBody>
      </p:sp>
      <p:pic>
        <p:nvPicPr>
          <p:cNvPr id="13362" name="Picture 50">
            <a:extLst>
              <a:ext uri="{FF2B5EF4-FFF2-40B4-BE49-F238E27FC236}">
                <a16:creationId xmlns:a16="http://schemas.microsoft.com/office/drawing/2014/main" id="{9C45287D-6A0B-4659-A05A-B2F2D2BD09C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63" y="4643438"/>
            <a:ext cx="6969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63" name="Picture 51">
            <a:extLst>
              <a:ext uri="{FF2B5EF4-FFF2-40B4-BE49-F238E27FC236}">
                <a16:creationId xmlns:a16="http://schemas.microsoft.com/office/drawing/2014/main" id="{A4CD7055-C53F-4B00-932A-E4B5B748CDB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63" y="2389188"/>
            <a:ext cx="6969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3364" name="AutoShape 52">
            <a:extLst>
              <a:ext uri="{FF2B5EF4-FFF2-40B4-BE49-F238E27FC236}">
                <a16:creationId xmlns:a16="http://schemas.microsoft.com/office/drawing/2014/main" id="{3A166EAF-1EEB-4764-9E51-00AC2746C6FA}"/>
              </a:ext>
            </a:extLst>
          </p:cNvPr>
          <p:cNvSpPr>
            <a:spLocks noChangeArrowheads="1"/>
          </p:cNvSpPr>
          <p:nvPr/>
        </p:nvSpPr>
        <p:spPr bwMode="auto">
          <a:xfrm>
            <a:off x="130175" y="876300"/>
            <a:ext cx="1817688" cy="1393825"/>
          </a:xfrm>
          <a:prstGeom prst="wedgeRoundRectCallout">
            <a:avLst>
              <a:gd name="adj1" fmla="val 67731"/>
              <a:gd name="adj2" fmla="val 164009"/>
              <a:gd name="adj3" fmla="val 16667"/>
            </a:avLst>
          </a:prstGeom>
          <a:solidFill>
            <a:srgbClr val="FFFF99"/>
          </a:solidFill>
          <a:ln w="9525">
            <a:solidFill>
              <a:srgbClr val="333399"/>
            </a:solidFill>
            <a:miter lim="800000"/>
            <a:headEnd/>
            <a:tailEnd/>
          </a:ln>
          <a:effectLst>
            <a:outerShdw dist="35921" dir="2700000" algn="ctr" rotWithShape="0">
              <a:schemeClr val="bg2"/>
            </a:outerShdw>
          </a:effec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kumimoji="1" lang="zh-CN" altLang="zh-CN" sz="2000" b="0">
              <a:solidFill>
                <a:srgbClr val="333399"/>
              </a:solidFill>
              <a:latin typeface="Arial" panose="020B0604020202020204" pitchFamily="34" charset="0"/>
            </a:endParaRPr>
          </a:p>
        </p:txBody>
      </p:sp>
      <p:sp>
        <p:nvSpPr>
          <p:cNvPr id="13365" name="Text Box 53">
            <a:extLst>
              <a:ext uri="{FF2B5EF4-FFF2-40B4-BE49-F238E27FC236}">
                <a16:creationId xmlns:a16="http://schemas.microsoft.com/office/drawing/2014/main" id="{B08FD454-66B7-4872-9DC6-0F282BD1FA4E}"/>
              </a:ext>
            </a:extLst>
          </p:cNvPr>
          <p:cNvSpPr txBox="1">
            <a:spLocks noChangeArrowheads="1"/>
          </p:cNvSpPr>
          <p:nvPr/>
        </p:nvSpPr>
        <p:spPr bwMode="auto">
          <a:xfrm>
            <a:off x="-376238" y="908050"/>
            <a:ext cx="27765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000" b="0">
                <a:solidFill>
                  <a:srgbClr val="333399"/>
                </a:solidFill>
                <a:latin typeface="Arial" panose="020B0604020202020204" pitchFamily="34" charset="0"/>
              </a:rPr>
              <a:t>所有到达网络 </a:t>
            </a:r>
            <a:r>
              <a:rPr kumimoji="1" lang="en-US" altLang="zh-CN" sz="2000" b="0">
                <a:solidFill>
                  <a:srgbClr val="333399"/>
                </a:solidFill>
                <a:latin typeface="Arial" panose="020B0604020202020204" pitchFamily="34" charset="0"/>
              </a:rPr>
              <a:t>145.13.0.0</a:t>
            </a:r>
          </a:p>
          <a:p>
            <a:pPr algn="ctr" eaLnBrk="1" hangingPunct="1">
              <a:spcBef>
                <a:spcPct val="0"/>
              </a:spcBef>
              <a:buClrTx/>
              <a:buFontTx/>
              <a:buNone/>
            </a:pPr>
            <a:r>
              <a:rPr kumimoji="1" lang="zh-CN" altLang="en-US" sz="2000" b="0">
                <a:solidFill>
                  <a:srgbClr val="333399"/>
                </a:solidFill>
                <a:latin typeface="Arial" panose="020B0604020202020204" pitchFamily="34" charset="0"/>
              </a:rPr>
              <a:t>的分组均到达</a:t>
            </a:r>
          </a:p>
          <a:p>
            <a:pPr algn="ctr" eaLnBrk="1" hangingPunct="1">
              <a:spcBef>
                <a:spcPct val="0"/>
              </a:spcBef>
              <a:buClrTx/>
              <a:buFontTx/>
              <a:buNone/>
            </a:pPr>
            <a:r>
              <a:rPr kumimoji="1" lang="zh-CN" altLang="en-US" sz="2000" b="0">
                <a:solidFill>
                  <a:srgbClr val="333399"/>
                </a:solidFill>
                <a:latin typeface="Arial" panose="020B0604020202020204" pitchFamily="34" charset="0"/>
              </a:rPr>
              <a:t>此路由器</a:t>
            </a:r>
          </a:p>
        </p:txBody>
      </p:sp>
      <p:sp>
        <p:nvSpPr>
          <p:cNvPr id="13366" name="Line 54">
            <a:extLst>
              <a:ext uri="{FF2B5EF4-FFF2-40B4-BE49-F238E27FC236}">
                <a16:creationId xmlns:a16="http://schemas.microsoft.com/office/drawing/2014/main" id="{9FC8ED1C-87D5-4CE1-9B38-EA93D39C31EB}"/>
              </a:ext>
            </a:extLst>
          </p:cNvPr>
          <p:cNvSpPr>
            <a:spLocks noChangeShapeType="1"/>
          </p:cNvSpPr>
          <p:nvPr/>
        </p:nvSpPr>
        <p:spPr bwMode="auto">
          <a:xfrm>
            <a:off x="1290638" y="2871788"/>
            <a:ext cx="538162" cy="525462"/>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367" name="Line 55">
            <a:extLst>
              <a:ext uri="{FF2B5EF4-FFF2-40B4-BE49-F238E27FC236}">
                <a16:creationId xmlns:a16="http://schemas.microsoft.com/office/drawing/2014/main" id="{B082C4EE-0F52-45D1-B386-AD0C5E1C5F8A}"/>
              </a:ext>
            </a:extLst>
          </p:cNvPr>
          <p:cNvSpPr>
            <a:spLocks noChangeShapeType="1"/>
          </p:cNvSpPr>
          <p:nvPr/>
        </p:nvSpPr>
        <p:spPr bwMode="auto">
          <a:xfrm rot="-4386823">
            <a:off x="1137444" y="3979069"/>
            <a:ext cx="565150" cy="531812"/>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368" name="Text Box 56">
            <a:extLst>
              <a:ext uri="{FF2B5EF4-FFF2-40B4-BE49-F238E27FC236}">
                <a16:creationId xmlns:a16="http://schemas.microsoft.com/office/drawing/2014/main" id="{970B29E4-2F85-4A35-B394-E2F41793DC9D}"/>
              </a:ext>
            </a:extLst>
          </p:cNvPr>
          <p:cNvSpPr txBox="1">
            <a:spLocks noChangeArrowheads="1"/>
          </p:cNvSpPr>
          <p:nvPr/>
        </p:nvSpPr>
        <p:spPr bwMode="auto">
          <a:xfrm>
            <a:off x="6877050" y="5680075"/>
            <a:ext cx="18684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800" b="0">
                <a:solidFill>
                  <a:srgbClr val="333399"/>
                </a:solidFill>
                <a:latin typeface="Arial" panose="020B0604020202020204" pitchFamily="34" charset="0"/>
              </a:rPr>
              <a:t>网络</a:t>
            </a:r>
          </a:p>
          <a:p>
            <a:pPr algn="ctr" eaLnBrk="1" hangingPunct="1">
              <a:spcBef>
                <a:spcPct val="0"/>
              </a:spcBef>
              <a:buClrTx/>
              <a:buFontTx/>
              <a:buNone/>
            </a:pPr>
            <a:r>
              <a:rPr kumimoji="1" lang="en-US" altLang="zh-CN" sz="2800" b="0">
                <a:solidFill>
                  <a:srgbClr val="333399"/>
                </a:solidFill>
                <a:latin typeface="Arial" panose="020B0604020202020204" pitchFamily="34" charset="0"/>
              </a:rPr>
              <a:t>145.13.0.0</a:t>
            </a:r>
          </a:p>
        </p:txBody>
      </p:sp>
      <p:sp>
        <p:nvSpPr>
          <p:cNvPr id="13369" name="Text Box 57">
            <a:extLst>
              <a:ext uri="{FF2B5EF4-FFF2-40B4-BE49-F238E27FC236}">
                <a16:creationId xmlns:a16="http://schemas.microsoft.com/office/drawing/2014/main" id="{BBBD556E-6A16-497F-8035-98E4A56E7D3B}"/>
              </a:ext>
            </a:extLst>
          </p:cNvPr>
          <p:cNvSpPr txBox="1">
            <a:spLocks noChangeArrowheads="1"/>
          </p:cNvSpPr>
          <p:nvPr/>
        </p:nvSpPr>
        <p:spPr bwMode="auto">
          <a:xfrm>
            <a:off x="1941513" y="416718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R</a:t>
            </a:r>
            <a:r>
              <a:rPr kumimoji="1" lang="en-US" altLang="zh-CN" sz="2000" b="0" baseline="-25000">
                <a:solidFill>
                  <a:srgbClr val="333399"/>
                </a:solidFill>
                <a:latin typeface="Arial" panose="020B0604020202020204" pitchFamily="34" charset="0"/>
              </a:rPr>
              <a:t>1</a:t>
            </a:r>
          </a:p>
        </p:txBody>
      </p:sp>
      <p:sp>
        <p:nvSpPr>
          <p:cNvPr id="13370" name="Text Box 58">
            <a:extLst>
              <a:ext uri="{FF2B5EF4-FFF2-40B4-BE49-F238E27FC236}">
                <a16:creationId xmlns:a16="http://schemas.microsoft.com/office/drawing/2014/main" id="{1BDF45FF-9BF7-4335-9598-3C4926CBC10A}"/>
              </a:ext>
            </a:extLst>
          </p:cNvPr>
          <p:cNvSpPr txBox="1">
            <a:spLocks noChangeArrowheads="1"/>
          </p:cNvSpPr>
          <p:nvPr/>
        </p:nvSpPr>
        <p:spPr bwMode="auto">
          <a:xfrm>
            <a:off x="79375" y="428466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R</a:t>
            </a:r>
            <a:r>
              <a:rPr kumimoji="1" lang="en-US" altLang="zh-CN" sz="2000" b="0" baseline="-25000">
                <a:solidFill>
                  <a:srgbClr val="333399"/>
                </a:solidFill>
                <a:latin typeface="Arial" panose="020B0604020202020204" pitchFamily="34" charset="0"/>
              </a:rPr>
              <a:t>3</a:t>
            </a:r>
          </a:p>
        </p:txBody>
      </p:sp>
      <p:sp>
        <p:nvSpPr>
          <p:cNvPr id="13371" name="Text Box 59">
            <a:extLst>
              <a:ext uri="{FF2B5EF4-FFF2-40B4-BE49-F238E27FC236}">
                <a16:creationId xmlns:a16="http://schemas.microsoft.com/office/drawing/2014/main" id="{76E5BBD8-F983-4BDE-B0A6-C0FFF10729C2}"/>
              </a:ext>
            </a:extLst>
          </p:cNvPr>
          <p:cNvSpPr txBox="1">
            <a:spLocks noChangeArrowheads="1"/>
          </p:cNvSpPr>
          <p:nvPr/>
        </p:nvSpPr>
        <p:spPr bwMode="auto">
          <a:xfrm>
            <a:off x="150813" y="274637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R</a:t>
            </a:r>
            <a:r>
              <a:rPr kumimoji="1" lang="en-US" altLang="zh-CN" sz="2000" b="0" baseline="-25000">
                <a:solidFill>
                  <a:srgbClr val="333399"/>
                </a:solidFill>
                <a:latin typeface="Arial" panose="020B0604020202020204" pitchFamily="34" charset="0"/>
              </a:rPr>
              <a:t>2</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2F8F2421-DE29-4E88-9C86-5E072AD6E43A}"/>
              </a:ext>
            </a:extLst>
          </p:cNvPr>
          <p:cNvSpPr>
            <a:spLocks noGrp="1" noChangeArrowheads="1"/>
          </p:cNvSpPr>
          <p:nvPr>
            <p:ph type="body" idx="4294967295"/>
          </p:nvPr>
        </p:nvSpPr>
        <p:spPr>
          <a:xfrm>
            <a:off x="862013" y="1196975"/>
            <a:ext cx="8281987" cy="4257675"/>
          </a:xfrm>
        </p:spPr>
        <p:txBody>
          <a:bodyPr/>
          <a:lstStyle/>
          <a:p>
            <a:pPr algn="just" eaLnBrk="1" hangingPunct="1">
              <a:lnSpc>
                <a:spcPct val="150000"/>
              </a:lnSpc>
              <a:buFont typeface="Wingdings" panose="05000000000000000000" pitchFamily="2" charset="2"/>
              <a:buNone/>
            </a:pPr>
            <a:r>
              <a:rPr lang="zh-CN" altLang="en-US" sz="1800" b="0" dirty="0"/>
              <a:t>当没有划分子网时，</a:t>
            </a:r>
            <a:r>
              <a:rPr lang="en-US" altLang="zh-CN" sz="1800" b="0" dirty="0"/>
              <a:t>IP </a:t>
            </a:r>
            <a:r>
              <a:rPr lang="zh-CN" altLang="en-US" sz="1800" b="0" dirty="0"/>
              <a:t>地址是两级结构。</a:t>
            </a:r>
          </a:p>
          <a:p>
            <a:pPr algn="just" eaLnBrk="1" hangingPunct="1">
              <a:lnSpc>
                <a:spcPct val="150000"/>
              </a:lnSpc>
              <a:buFont typeface="Wingdings" panose="05000000000000000000" pitchFamily="2" charset="2"/>
              <a:buNone/>
            </a:pPr>
            <a:r>
              <a:rPr lang="zh-CN" altLang="en-US" sz="1800" b="0" dirty="0"/>
              <a:t>划分子网后 </a:t>
            </a:r>
            <a:r>
              <a:rPr lang="en-US" altLang="zh-CN" sz="1800" b="0" dirty="0"/>
              <a:t>IP </a:t>
            </a:r>
            <a:r>
              <a:rPr lang="zh-CN" altLang="en-US" sz="1800" b="0" dirty="0"/>
              <a:t>地址就变成了</a:t>
            </a:r>
            <a:r>
              <a:rPr lang="zh-CN" altLang="en-US" sz="1800" b="0" dirty="0">
                <a:solidFill>
                  <a:schemeClr val="hlink"/>
                </a:solidFill>
              </a:rPr>
              <a:t>三级结构</a:t>
            </a:r>
            <a:r>
              <a:rPr lang="zh-CN" altLang="en-US" sz="1800" b="0" dirty="0"/>
              <a:t>。</a:t>
            </a:r>
          </a:p>
          <a:p>
            <a:pPr algn="just" eaLnBrk="1" hangingPunct="1">
              <a:lnSpc>
                <a:spcPct val="150000"/>
              </a:lnSpc>
              <a:buFont typeface="Wingdings" panose="05000000000000000000" pitchFamily="2" charset="2"/>
              <a:buNone/>
            </a:pPr>
            <a:r>
              <a:rPr lang="zh-CN" altLang="en-US" sz="1800" b="0" dirty="0"/>
              <a:t>划分子网只是把 </a:t>
            </a:r>
            <a:r>
              <a:rPr lang="en-US" altLang="zh-CN" sz="1800" b="0" dirty="0"/>
              <a:t>IP </a:t>
            </a:r>
            <a:r>
              <a:rPr lang="zh-CN" altLang="en-US" sz="1800" b="0" dirty="0"/>
              <a:t>地址的主机号 </a:t>
            </a:r>
            <a:r>
              <a:rPr lang="en-US" altLang="zh-CN" sz="1800" b="0" dirty="0"/>
              <a:t>host-id </a:t>
            </a:r>
            <a:r>
              <a:rPr lang="zh-CN" altLang="en-US" sz="1800" b="0" dirty="0"/>
              <a:t>这部分进行再划分，而不改变 </a:t>
            </a:r>
            <a:r>
              <a:rPr lang="en-US" altLang="zh-CN" sz="1800" b="0" dirty="0"/>
              <a:t>IP </a:t>
            </a:r>
            <a:r>
              <a:rPr lang="zh-CN" altLang="en-US" sz="1800" b="0" dirty="0"/>
              <a:t>地址原来的网络号 </a:t>
            </a:r>
            <a:r>
              <a:rPr lang="en-US" altLang="zh-CN" sz="1800" b="0" dirty="0"/>
              <a:t>net-id</a:t>
            </a:r>
            <a:r>
              <a:rPr lang="zh-CN" altLang="en-US" sz="1800" b="0" dirty="0"/>
              <a:t>。 </a:t>
            </a:r>
          </a:p>
        </p:txBody>
      </p:sp>
      <p:sp>
        <p:nvSpPr>
          <p:cNvPr id="15363" name="Rectangle 3">
            <a:extLst>
              <a:ext uri="{FF2B5EF4-FFF2-40B4-BE49-F238E27FC236}">
                <a16:creationId xmlns:a16="http://schemas.microsoft.com/office/drawing/2014/main" id="{14614B92-30CC-49EB-9E30-BF6CD598BFA5}"/>
              </a:ext>
            </a:extLst>
          </p:cNvPr>
          <p:cNvSpPr>
            <a:spLocks noGrp="1" noChangeArrowheads="1"/>
          </p:cNvSpPr>
          <p:nvPr>
            <p:ph type="title" idx="4294967295"/>
          </p:nvPr>
        </p:nvSpPr>
        <p:spPr>
          <a:xfrm>
            <a:off x="1027113" y="214313"/>
            <a:ext cx="8116887" cy="693737"/>
          </a:xfrm>
        </p:spPr>
        <p:txBody>
          <a:bodyPr anchor="b"/>
          <a:lstStyle/>
          <a:p>
            <a:pPr eaLnBrk="1" hangingPunct="1"/>
            <a:r>
              <a:rPr lang="zh-CN" altLang="en-US"/>
              <a:t>划分子网后变成了三级结构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688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68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61A0E57F-E99E-44F0-9AD0-B0427684BE35}"/>
              </a:ext>
            </a:extLst>
          </p:cNvPr>
          <p:cNvSpPr>
            <a:spLocks noGrp="1" noChangeArrowheads="1"/>
          </p:cNvSpPr>
          <p:nvPr>
            <p:ph type="body" idx="4294967295"/>
          </p:nvPr>
        </p:nvSpPr>
        <p:spPr>
          <a:xfrm>
            <a:off x="468313" y="981075"/>
            <a:ext cx="7775575" cy="4257675"/>
          </a:xfrm>
        </p:spPr>
        <p:txBody>
          <a:bodyPr/>
          <a:lstStyle/>
          <a:p>
            <a:pPr algn="just" eaLnBrk="1" hangingPunct="1">
              <a:lnSpc>
                <a:spcPct val="150000"/>
              </a:lnSpc>
              <a:buFont typeface="Wingdings" panose="05000000000000000000" pitchFamily="2" charset="2"/>
              <a:buNone/>
            </a:pPr>
            <a:r>
              <a:rPr lang="zh-CN" altLang="en-US" sz="1800" dirty="0"/>
              <a:t>分成三级结构后，问题就来了：从一个 </a:t>
            </a:r>
            <a:r>
              <a:rPr lang="en-US" altLang="zh-CN" sz="1800" dirty="0"/>
              <a:t>IP </a:t>
            </a:r>
            <a:r>
              <a:rPr lang="zh-CN" altLang="en-US" sz="1800" dirty="0"/>
              <a:t>数据报的首部并</a:t>
            </a:r>
            <a:r>
              <a:rPr lang="zh-CN" altLang="en-US" sz="1800" dirty="0">
                <a:solidFill>
                  <a:schemeClr val="hlink"/>
                </a:solidFill>
              </a:rPr>
              <a:t>无法判断</a:t>
            </a:r>
            <a:r>
              <a:rPr lang="zh-CN" altLang="en-US" sz="1800" dirty="0"/>
              <a:t>源主机或目的主机所连接的网络是否进行了子网划分。怎么办？</a:t>
            </a:r>
          </a:p>
          <a:p>
            <a:pPr lvl="1" algn="just" eaLnBrk="1" hangingPunct="1">
              <a:lnSpc>
                <a:spcPct val="150000"/>
              </a:lnSpc>
            </a:pPr>
            <a:r>
              <a:rPr lang="zh-CN" altLang="en-US" sz="1800" dirty="0"/>
              <a:t>使用</a:t>
            </a:r>
            <a:r>
              <a:rPr lang="zh-CN" altLang="en-US" sz="1800" dirty="0">
                <a:solidFill>
                  <a:schemeClr val="hlink"/>
                </a:solidFill>
              </a:rPr>
              <a:t>子网掩码</a:t>
            </a:r>
            <a:r>
              <a:rPr lang="en-US" altLang="zh-CN" sz="1800" dirty="0"/>
              <a:t>(subnet mask)</a:t>
            </a:r>
            <a:r>
              <a:rPr lang="zh-CN" altLang="en-US" sz="1800" dirty="0"/>
              <a:t>可以找出 </a:t>
            </a:r>
            <a:r>
              <a:rPr lang="en-US" altLang="zh-CN" sz="1800" dirty="0"/>
              <a:t>IP </a:t>
            </a:r>
            <a:r>
              <a:rPr lang="zh-CN" altLang="en-US" sz="1800" dirty="0"/>
              <a:t>地址中的子网部分。  </a:t>
            </a:r>
          </a:p>
          <a:p>
            <a:pPr lvl="1" algn="just" eaLnBrk="1" hangingPunct="1"/>
            <a:endParaRPr lang="zh-CN" altLang="en-US" dirty="0"/>
          </a:p>
        </p:txBody>
      </p:sp>
      <p:sp>
        <p:nvSpPr>
          <p:cNvPr id="17411" name="Rectangle 3">
            <a:extLst>
              <a:ext uri="{FF2B5EF4-FFF2-40B4-BE49-F238E27FC236}">
                <a16:creationId xmlns:a16="http://schemas.microsoft.com/office/drawing/2014/main" id="{0622E9CF-B254-44E7-9E0E-9F4CBDA1DA71}"/>
              </a:ext>
            </a:extLst>
          </p:cNvPr>
          <p:cNvSpPr>
            <a:spLocks noGrp="1" noChangeArrowheads="1"/>
          </p:cNvSpPr>
          <p:nvPr>
            <p:ph type="title" idx="4294967295"/>
          </p:nvPr>
        </p:nvSpPr>
        <p:spPr>
          <a:xfrm>
            <a:off x="468313" y="260350"/>
            <a:ext cx="7974012" cy="576263"/>
          </a:xfrm>
        </p:spPr>
        <p:txBody>
          <a:bodyPr anchor="b"/>
          <a:lstStyle/>
          <a:p>
            <a:pPr eaLnBrk="1" hangingPunct="1"/>
            <a:r>
              <a:rPr lang="zh-CN" altLang="en-US"/>
              <a:t>子网掩码</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79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6F7B6702-61EF-46C6-9C06-785217C507F3}"/>
              </a:ext>
            </a:extLst>
          </p:cNvPr>
          <p:cNvSpPr>
            <a:spLocks noChangeArrowheads="1"/>
          </p:cNvSpPr>
          <p:nvPr/>
        </p:nvSpPr>
        <p:spPr bwMode="auto">
          <a:xfrm>
            <a:off x="1797050" y="2781300"/>
            <a:ext cx="7110413" cy="473075"/>
          </a:xfrm>
          <a:prstGeom prst="rect">
            <a:avLst/>
          </a:prstGeom>
          <a:solidFill>
            <a:srgbClr val="CCECFF"/>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9459" name="Rectangle 3">
            <a:extLst>
              <a:ext uri="{FF2B5EF4-FFF2-40B4-BE49-F238E27FC236}">
                <a16:creationId xmlns:a16="http://schemas.microsoft.com/office/drawing/2014/main" id="{8D9D5876-26BB-4F36-B983-CB7E119DE202}"/>
              </a:ext>
            </a:extLst>
          </p:cNvPr>
          <p:cNvSpPr>
            <a:spLocks noChangeArrowheads="1"/>
          </p:cNvSpPr>
          <p:nvPr/>
        </p:nvSpPr>
        <p:spPr bwMode="auto">
          <a:xfrm>
            <a:off x="1797050" y="1508125"/>
            <a:ext cx="7110413" cy="463550"/>
          </a:xfrm>
          <a:prstGeom prst="rect">
            <a:avLst/>
          </a:prstGeom>
          <a:solidFill>
            <a:srgbClr val="CCECFF"/>
          </a:solidFill>
          <a:ln w="12700">
            <a:solidFill>
              <a:srgbClr val="333399"/>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9460" name="Rectangle 4">
            <a:extLst>
              <a:ext uri="{FF2B5EF4-FFF2-40B4-BE49-F238E27FC236}">
                <a16:creationId xmlns:a16="http://schemas.microsoft.com/office/drawing/2014/main" id="{1F98B129-2FE1-41F9-96AF-14437ECAD955}"/>
              </a:ext>
            </a:extLst>
          </p:cNvPr>
          <p:cNvSpPr>
            <a:spLocks noGrp="1" noChangeArrowheads="1"/>
          </p:cNvSpPr>
          <p:nvPr>
            <p:ph type="title" idx="4294967295"/>
          </p:nvPr>
        </p:nvSpPr>
        <p:spPr>
          <a:xfrm>
            <a:off x="519113" y="274638"/>
            <a:ext cx="8229600" cy="561975"/>
          </a:xfrm>
        </p:spPr>
        <p:txBody>
          <a:bodyPr anchor="b"/>
          <a:lstStyle/>
          <a:p>
            <a:pPr eaLnBrk="1" hangingPunct="1"/>
            <a:r>
              <a:rPr lang="en-US" altLang="zh-CN"/>
              <a:t>IP </a:t>
            </a:r>
            <a:r>
              <a:rPr lang="zh-CN" altLang="en-US"/>
              <a:t>地址的各字段和子网掩码 </a:t>
            </a:r>
          </a:p>
        </p:txBody>
      </p:sp>
      <p:sp>
        <p:nvSpPr>
          <p:cNvPr id="508933" name="Line 5">
            <a:extLst>
              <a:ext uri="{FF2B5EF4-FFF2-40B4-BE49-F238E27FC236}">
                <a16:creationId xmlns:a16="http://schemas.microsoft.com/office/drawing/2014/main" id="{665EFB5B-9D3D-4ABD-9EFC-4BE0810E26F0}"/>
              </a:ext>
            </a:extLst>
          </p:cNvPr>
          <p:cNvSpPr>
            <a:spLocks noChangeShapeType="1"/>
          </p:cNvSpPr>
          <p:nvPr/>
        </p:nvSpPr>
        <p:spPr bwMode="auto">
          <a:xfrm>
            <a:off x="1831975" y="3544888"/>
            <a:ext cx="5245100" cy="635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08934" name="Line 6">
            <a:extLst>
              <a:ext uri="{FF2B5EF4-FFF2-40B4-BE49-F238E27FC236}">
                <a16:creationId xmlns:a16="http://schemas.microsoft.com/office/drawing/2014/main" id="{568B583C-C986-402D-8784-AAD7A4498AC8}"/>
              </a:ext>
            </a:extLst>
          </p:cNvPr>
          <p:cNvSpPr>
            <a:spLocks noChangeShapeType="1"/>
          </p:cNvSpPr>
          <p:nvPr/>
        </p:nvSpPr>
        <p:spPr bwMode="auto">
          <a:xfrm flipV="1">
            <a:off x="7108825" y="3544888"/>
            <a:ext cx="1778000" cy="0"/>
          </a:xfrm>
          <a:prstGeom prst="line">
            <a:avLst/>
          </a:prstGeom>
          <a:noFill/>
          <a:ln w="1270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463" name="Rectangle 8">
            <a:extLst>
              <a:ext uri="{FF2B5EF4-FFF2-40B4-BE49-F238E27FC236}">
                <a16:creationId xmlns:a16="http://schemas.microsoft.com/office/drawing/2014/main" id="{19F5C411-98D6-4363-86C5-37C1DFDD2173}"/>
              </a:ext>
            </a:extLst>
          </p:cNvPr>
          <p:cNvSpPr>
            <a:spLocks noChangeArrowheads="1"/>
          </p:cNvSpPr>
          <p:nvPr/>
        </p:nvSpPr>
        <p:spPr bwMode="auto">
          <a:xfrm>
            <a:off x="1811338" y="1520825"/>
            <a:ext cx="3490912" cy="4429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9464" name="Rectangle 9">
            <a:extLst>
              <a:ext uri="{FF2B5EF4-FFF2-40B4-BE49-F238E27FC236}">
                <a16:creationId xmlns:a16="http://schemas.microsoft.com/office/drawing/2014/main" id="{E184CD39-6F95-4F0C-8083-0BA30A4D3262}"/>
              </a:ext>
            </a:extLst>
          </p:cNvPr>
          <p:cNvSpPr>
            <a:spLocks noChangeArrowheads="1"/>
          </p:cNvSpPr>
          <p:nvPr/>
        </p:nvSpPr>
        <p:spPr bwMode="auto">
          <a:xfrm>
            <a:off x="2411413" y="1485900"/>
            <a:ext cx="30114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145        </a:t>
            </a:r>
            <a:r>
              <a:rPr kumimoji="1" lang="en-US" altLang="zh-CN" sz="2400">
                <a:solidFill>
                  <a:srgbClr val="333399"/>
                </a:solidFill>
                <a:latin typeface="Arial" panose="020B0604020202020204" pitchFamily="34" charset="0"/>
              </a:rPr>
              <a:t>.</a:t>
            </a:r>
            <a:r>
              <a:rPr kumimoji="1" lang="en-US" altLang="zh-CN" sz="2000" b="0">
                <a:solidFill>
                  <a:srgbClr val="333399"/>
                </a:solidFill>
                <a:latin typeface="Arial" panose="020B0604020202020204" pitchFamily="34" charset="0"/>
              </a:rPr>
              <a:t>        13            </a:t>
            </a:r>
            <a:r>
              <a:rPr kumimoji="1" lang="en-US" altLang="zh-CN" sz="2400">
                <a:solidFill>
                  <a:srgbClr val="333399"/>
                </a:solidFill>
                <a:latin typeface="Arial" panose="020B0604020202020204" pitchFamily="34" charset="0"/>
              </a:rPr>
              <a:t>.</a:t>
            </a:r>
          </a:p>
        </p:txBody>
      </p:sp>
      <p:sp>
        <p:nvSpPr>
          <p:cNvPr id="19465" name="Rectangle 10">
            <a:extLst>
              <a:ext uri="{FF2B5EF4-FFF2-40B4-BE49-F238E27FC236}">
                <a16:creationId xmlns:a16="http://schemas.microsoft.com/office/drawing/2014/main" id="{AAD87D87-B9DA-4B3F-8516-CD0A213004C6}"/>
              </a:ext>
            </a:extLst>
          </p:cNvPr>
          <p:cNvSpPr>
            <a:spLocks noChangeArrowheads="1"/>
          </p:cNvSpPr>
          <p:nvPr/>
        </p:nvSpPr>
        <p:spPr bwMode="auto">
          <a:xfrm>
            <a:off x="6156325" y="1485900"/>
            <a:ext cx="1946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3         </a:t>
            </a:r>
            <a:r>
              <a:rPr kumimoji="1" lang="en-US" altLang="zh-CN" sz="2400">
                <a:solidFill>
                  <a:srgbClr val="333399"/>
                </a:solidFill>
                <a:latin typeface="Arial" panose="020B0604020202020204" pitchFamily="34" charset="0"/>
              </a:rPr>
              <a:t>.</a:t>
            </a:r>
            <a:r>
              <a:rPr kumimoji="1" lang="en-US" altLang="zh-CN" sz="2000" b="0">
                <a:solidFill>
                  <a:srgbClr val="333399"/>
                </a:solidFill>
                <a:latin typeface="Arial" panose="020B0604020202020204" pitchFamily="34" charset="0"/>
              </a:rPr>
              <a:t>         10</a:t>
            </a:r>
          </a:p>
        </p:txBody>
      </p:sp>
      <p:sp>
        <p:nvSpPr>
          <p:cNvPr id="19466" name="Rectangle 11">
            <a:extLst>
              <a:ext uri="{FF2B5EF4-FFF2-40B4-BE49-F238E27FC236}">
                <a16:creationId xmlns:a16="http://schemas.microsoft.com/office/drawing/2014/main" id="{60009467-4222-4829-8887-9C4ECD54A20A}"/>
              </a:ext>
            </a:extLst>
          </p:cNvPr>
          <p:cNvSpPr>
            <a:spLocks noChangeArrowheads="1"/>
          </p:cNvSpPr>
          <p:nvPr/>
        </p:nvSpPr>
        <p:spPr bwMode="auto">
          <a:xfrm>
            <a:off x="179388" y="1520825"/>
            <a:ext cx="15763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两级 </a:t>
            </a:r>
            <a:r>
              <a:rPr kumimoji="1" lang="en-US" altLang="zh-CN" sz="2000" b="0">
                <a:solidFill>
                  <a:srgbClr val="333399"/>
                </a:solidFill>
                <a:latin typeface="Arial" panose="020B0604020202020204" pitchFamily="34" charset="0"/>
              </a:rPr>
              <a:t>IP </a:t>
            </a:r>
            <a:r>
              <a:rPr kumimoji="1" lang="zh-CN" altLang="en-US" sz="2000" b="0">
                <a:solidFill>
                  <a:srgbClr val="333399"/>
                </a:solidFill>
                <a:latin typeface="Arial" panose="020B0604020202020204" pitchFamily="34" charset="0"/>
              </a:rPr>
              <a:t>地址</a:t>
            </a:r>
          </a:p>
        </p:txBody>
      </p:sp>
      <p:sp>
        <p:nvSpPr>
          <p:cNvPr id="508940" name="Rectangle 12">
            <a:extLst>
              <a:ext uri="{FF2B5EF4-FFF2-40B4-BE49-F238E27FC236}">
                <a16:creationId xmlns:a16="http://schemas.microsoft.com/office/drawing/2014/main" id="{587C9C61-1AD7-48F4-A86B-B19483C736A0}"/>
              </a:ext>
            </a:extLst>
          </p:cNvPr>
          <p:cNvSpPr>
            <a:spLocks noChangeArrowheads="1"/>
          </p:cNvSpPr>
          <p:nvPr/>
        </p:nvSpPr>
        <p:spPr bwMode="auto">
          <a:xfrm>
            <a:off x="2955925" y="3440113"/>
            <a:ext cx="1160463"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9468" name="Line 13">
            <a:extLst>
              <a:ext uri="{FF2B5EF4-FFF2-40B4-BE49-F238E27FC236}">
                <a16:creationId xmlns:a16="http://schemas.microsoft.com/office/drawing/2014/main" id="{D2E6BC90-60CA-42DD-B559-B7C07F9D0C43}"/>
              </a:ext>
            </a:extLst>
          </p:cNvPr>
          <p:cNvSpPr>
            <a:spLocks noChangeShapeType="1"/>
          </p:cNvSpPr>
          <p:nvPr/>
        </p:nvSpPr>
        <p:spPr bwMode="auto">
          <a:xfrm>
            <a:off x="5310188" y="1516063"/>
            <a:ext cx="0" cy="454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8942" name="Rectangle 14">
            <a:extLst>
              <a:ext uri="{FF2B5EF4-FFF2-40B4-BE49-F238E27FC236}">
                <a16:creationId xmlns:a16="http://schemas.microsoft.com/office/drawing/2014/main" id="{8E204A04-155B-4272-8473-DF31C7698937}"/>
              </a:ext>
            </a:extLst>
          </p:cNvPr>
          <p:cNvSpPr>
            <a:spLocks noChangeArrowheads="1"/>
          </p:cNvSpPr>
          <p:nvPr/>
        </p:nvSpPr>
        <p:spPr bwMode="auto">
          <a:xfrm>
            <a:off x="2916238" y="3351213"/>
            <a:ext cx="3255962" cy="3937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子网号为 </a:t>
            </a:r>
            <a:r>
              <a:rPr kumimoji="1" lang="en-US" altLang="zh-CN" sz="2000" b="0">
                <a:solidFill>
                  <a:srgbClr val="333399"/>
                </a:solidFill>
                <a:latin typeface="Arial" panose="020B0604020202020204" pitchFamily="34" charset="0"/>
              </a:rPr>
              <a:t>3 </a:t>
            </a:r>
            <a:r>
              <a:rPr kumimoji="1" lang="zh-CN" altLang="en-US" sz="2000" b="0">
                <a:solidFill>
                  <a:srgbClr val="333399"/>
                </a:solidFill>
                <a:latin typeface="Arial" panose="020B0604020202020204" pitchFamily="34" charset="0"/>
              </a:rPr>
              <a:t>的网络的网络号</a:t>
            </a:r>
          </a:p>
        </p:txBody>
      </p:sp>
      <p:sp>
        <p:nvSpPr>
          <p:cNvPr id="508943" name="Rectangle 15">
            <a:extLst>
              <a:ext uri="{FF2B5EF4-FFF2-40B4-BE49-F238E27FC236}">
                <a16:creationId xmlns:a16="http://schemas.microsoft.com/office/drawing/2014/main" id="{D27A73FD-EE37-452C-9EDB-5FCC128BBDD5}"/>
              </a:ext>
            </a:extLst>
          </p:cNvPr>
          <p:cNvSpPr>
            <a:spLocks noChangeArrowheads="1"/>
          </p:cNvSpPr>
          <p:nvPr/>
        </p:nvSpPr>
        <p:spPr bwMode="auto">
          <a:xfrm>
            <a:off x="1824038" y="2801938"/>
            <a:ext cx="5268912" cy="442912"/>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08946" name="Rectangle 18">
            <a:extLst>
              <a:ext uri="{FF2B5EF4-FFF2-40B4-BE49-F238E27FC236}">
                <a16:creationId xmlns:a16="http://schemas.microsoft.com/office/drawing/2014/main" id="{9ECBB401-BCB7-4C48-BA76-DA5A34BC09F1}"/>
              </a:ext>
            </a:extLst>
          </p:cNvPr>
          <p:cNvSpPr>
            <a:spLocks noChangeArrowheads="1"/>
          </p:cNvSpPr>
          <p:nvPr/>
        </p:nvSpPr>
        <p:spPr bwMode="auto">
          <a:xfrm>
            <a:off x="179388" y="2801938"/>
            <a:ext cx="15763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三级 </a:t>
            </a:r>
            <a:r>
              <a:rPr kumimoji="1" lang="en-US" altLang="zh-CN" sz="2000" b="0">
                <a:solidFill>
                  <a:srgbClr val="333399"/>
                </a:solidFill>
                <a:latin typeface="Arial" panose="020B0604020202020204" pitchFamily="34" charset="0"/>
              </a:rPr>
              <a:t>IP </a:t>
            </a:r>
            <a:r>
              <a:rPr kumimoji="1" lang="zh-CN" altLang="en-US" sz="2000" b="0">
                <a:solidFill>
                  <a:srgbClr val="333399"/>
                </a:solidFill>
                <a:latin typeface="Arial" panose="020B0604020202020204" pitchFamily="34" charset="0"/>
              </a:rPr>
              <a:t>地址</a:t>
            </a:r>
          </a:p>
        </p:txBody>
      </p:sp>
      <p:sp>
        <p:nvSpPr>
          <p:cNvPr id="508947" name="Rectangle 19">
            <a:extLst>
              <a:ext uri="{FF2B5EF4-FFF2-40B4-BE49-F238E27FC236}">
                <a16:creationId xmlns:a16="http://schemas.microsoft.com/office/drawing/2014/main" id="{9A1F2A6B-ABB1-4554-A3A5-78C742F84305}"/>
              </a:ext>
            </a:extLst>
          </p:cNvPr>
          <p:cNvSpPr>
            <a:spLocks noChangeArrowheads="1"/>
          </p:cNvSpPr>
          <p:nvPr/>
        </p:nvSpPr>
        <p:spPr bwMode="auto">
          <a:xfrm>
            <a:off x="7640638" y="3440113"/>
            <a:ext cx="889000" cy="285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08948" name="Line 20">
            <a:extLst>
              <a:ext uri="{FF2B5EF4-FFF2-40B4-BE49-F238E27FC236}">
                <a16:creationId xmlns:a16="http://schemas.microsoft.com/office/drawing/2014/main" id="{B3461A8D-0886-4149-A5E5-F47FF20EF579}"/>
              </a:ext>
            </a:extLst>
          </p:cNvPr>
          <p:cNvSpPr>
            <a:spLocks noChangeShapeType="1"/>
          </p:cNvSpPr>
          <p:nvPr/>
        </p:nvSpPr>
        <p:spPr bwMode="auto">
          <a:xfrm>
            <a:off x="5310188" y="2800350"/>
            <a:ext cx="0" cy="450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8949" name="Rectangle 21">
            <a:extLst>
              <a:ext uri="{FF2B5EF4-FFF2-40B4-BE49-F238E27FC236}">
                <a16:creationId xmlns:a16="http://schemas.microsoft.com/office/drawing/2014/main" id="{B7216ABD-64CD-4DC3-9826-E25C8ADD1D1E}"/>
              </a:ext>
            </a:extLst>
          </p:cNvPr>
          <p:cNvSpPr>
            <a:spLocks noChangeArrowheads="1"/>
          </p:cNvSpPr>
          <p:nvPr/>
        </p:nvSpPr>
        <p:spPr bwMode="auto">
          <a:xfrm>
            <a:off x="7589838" y="3286125"/>
            <a:ext cx="942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主机号</a:t>
            </a:r>
          </a:p>
        </p:txBody>
      </p:sp>
      <p:sp>
        <p:nvSpPr>
          <p:cNvPr id="508951" name="Line 23">
            <a:extLst>
              <a:ext uri="{FF2B5EF4-FFF2-40B4-BE49-F238E27FC236}">
                <a16:creationId xmlns:a16="http://schemas.microsoft.com/office/drawing/2014/main" id="{0483FC35-6B43-4AD4-AA50-3AEFA176FEF4}"/>
              </a:ext>
            </a:extLst>
          </p:cNvPr>
          <p:cNvSpPr>
            <a:spLocks noChangeShapeType="1"/>
          </p:cNvSpPr>
          <p:nvPr/>
        </p:nvSpPr>
        <p:spPr bwMode="auto">
          <a:xfrm>
            <a:off x="7108825" y="2787650"/>
            <a:ext cx="0" cy="452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8955" name="Line 27">
            <a:extLst>
              <a:ext uri="{FF2B5EF4-FFF2-40B4-BE49-F238E27FC236}">
                <a16:creationId xmlns:a16="http://schemas.microsoft.com/office/drawing/2014/main" id="{A136336A-47B5-459D-9125-59241C4065B6}"/>
              </a:ext>
            </a:extLst>
          </p:cNvPr>
          <p:cNvSpPr>
            <a:spLocks noChangeShapeType="1"/>
          </p:cNvSpPr>
          <p:nvPr/>
        </p:nvSpPr>
        <p:spPr bwMode="auto">
          <a:xfrm>
            <a:off x="1809750" y="3292475"/>
            <a:ext cx="0"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56" name="Line 28">
            <a:extLst>
              <a:ext uri="{FF2B5EF4-FFF2-40B4-BE49-F238E27FC236}">
                <a16:creationId xmlns:a16="http://schemas.microsoft.com/office/drawing/2014/main" id="{C01C5AF3-0A9E-4C2A-A767-DFFA134EE24B}"/>
              </a:ext>
            </a:extLst>
          </p:cNvPr>
          <p:cNvSpPr>
            <a:spLocks noChangeShapeType="1"/>
          </p:cNvSpPr>
          <p:nvPr/>
        </p:nvSpPr>
        <p:spPr bwMode="auto">
          <a:xfrm>
            <a:off x="7108825" y="2278063"/>
            <a:ext cx="0" cy="434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57" name="Rectangle 29">
            <a:extLst>
              <a:ext uri="{FF2B5EF4-FFF2-40B4-BE49-F238E27FC236}">
                <a16:creationId xmlns:a16="http://schemas.microsoft.com/office/drawing/2014/main" id="{04F24C7C-A8E9-4078-B6B4-26AF16FCB76E}"/>
              </a:ext>
            </a:extLst>
          </p:cNvPr>
          <p:cNvSpPr>
            <a:spLocks noChangeArrowheads="1"/>
          </p:cNvSpPr>
          <p:nvPr/>
        </p:nvSpPr>
        <p:spPr bwMode="auto">
          <a:xfrm>
            <a:off x="350838" y="3898900"/>
            <a:ext cx="1196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子网掩码</a:t>
            </a:r>
          </a:p>
        </p:txBody>
      </p:sp>
      <p:sp>
        <p:nvSpPr>
          <p:cNvPr id="19479" name="Line 30">
            <a:extLst>
              <a:ext uri="{FF2B5EF4-FFF2-40B4-BE49-F238E27FC236}">
                <a16:creationId xmlns:a16="http://schemas.microsoft.com/office/drawing/2014/main" id="{E4BA953F-FCC3-4237-95C7-5FCE30EDED08}"/>
              </a:ext>
            </a:extLst>
          </p:cNvPr>
          <p:cNvSpPr>
            <a:spLocks noChangeShapeType="1"/>
          </p:cNvSpPr>
          <p:nvPr/>
        </p:nvSpPr>
        <p:spPr bwMode="auto">
          <a:xfrm>
            <a:off x="1809750" y="1228725"/>
            <a:ext cx="348297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480" name="Line 31">
            <a:extLst>
              <a:ext uri="{FF2B5EF4-FFF2-40B4-BE49-F238E27FC236}">
                <a16:creationId xmlns:a16="http://schemas.microsoft.com/office/drawing/2014/main" id="{386BCB23-CA58-4D65-A6C2-27832374202C}"/>
              </a:ext>
            </a:extLst>
          </p:cNvPr>
          <p:cNvSpPr>
            <a:spLocks noChangeShapeType="1"/>
          </p:cNvSpPr>
          <p:nvPr/>
        </p:nvSpPr>
        <p:spPr bwMode="auto">
          <a:xfrm>
            <a:off x="1809750" y="1017588"/>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Line 32">
            <a:extLst>
              <a:ext uri="{FF2B5EF4-FFF2-40B4-BE49-F238E27FC236}">
                <a16:creationId xmlns:a16="http://schemas.microsoft.com/office/drawing/2014/main" id="{5352F239-7B30-4D79-8C9A-07DD8C8C89C6}"/>
              </a:ext>
            </a:extLst>
          </p:cNvPr>
          <p:cNvSpPr>
            <a:spLocks noChangeShapeType="1"/>
          </p:cNvSpPr>
          <p:nvPr/>
        </p:nvSpPr>
        <p:spPr bwMode="auto">
          <a:xfrm>
            <a:off x="8907463" y="1017588"/>
            <a:ext cx="0" cy="384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Rectangle 33">
            <a:extLst>
              <a:ext uri="{FF2B5EF4-FFF2-40B4-BE49-F238E27FC236}">
                <a16:creationId xmlns:a16="http://schemas.microsoft.com/office/drawing/2014/main" id="{5511516A-2417-4514-AC6E-FC7F7148A1FB}"/>
              </a:ext>
            </a:extLst>
          </p:cNvPr>
          <p:cNvSpPr>
            <a:spLocks noChangeArrowheads="1"/>
          </p:cNvSpPr>
          <p:nvPr/>
        </p:nvSpPr>
        <p:spPr bwMode="auto">
          <a:xfrm>
            <a:off x="3108325" y="981075"/>
            <a:ext cx="815975" cy="3937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chemeClr val="folHlink"/>
                </a:solidFill>
                <a:latin typeface="Arial" panose="020B0604020202020204" pitchFamily="34" charset="0"/>
              </a:rPr>
              <a:t>net-id</a:t>
            </a:r>
          </a:p>
        </p:txBody>
      </p:sp>
      <p:sp>
        <p:nvSpPr>
          <p:cNvPr id="19483" name="Line 34">
            <a:extLst>
              <a:ext uri="{FF2B5EF4-FFF2-40B4-BE49-F238E27FC236}">
                <a16:creationId xmlns:a16="http://schemas.microsoft.com/office/drawing/2014/main" id="{6DB4EE1E-9F2B-4692-B058-04D9E71A6D54}"/>
              </a:ext>
            </a:extLst>
          </p:cNvPr>
          <p:cNvSpPr>
            <a:spLocks noChangeShapeType="1"/>
          </p:cNvSpPr>
          <p:nvPr/>
        </p:nvSpPr>
        <p:spPr bwMode="auto">
          <a:xfrm>
            <a:off x="5337175" y="1228725"/>
            <a:ext cx="358298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484" name="Rectangle 35">
            <a:extLst>
              <a:ext uri="{FF2B5EF4-FFF2-40B4-BE49-F238E27FC236}">
                <a16:creationId xmlns:a16="http://schemas.microsoft.com/office/drawing/2014/main" id="{64338F2D-8B08-4D73-B929-11F028EEDFCB}"/>
              </a:ext>
            </a:extLst>
          </p:cNvPr>
          <p:cNvSpPr>
            <a:spLocks noChangeArrowheads="1"/>
          </p:cNvSpPr>
          <p:nvPr/>
        </p:nvSpPr>
        <p:spPr bwMode="auto">
          <a:xfrm>
            <a:off x="6653213" y="981075"/>
            <a:ext cx="942975" cy="3937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chemeClr val="folHlink"/>
                </a:solidFill>
                <a:latin typeface="Arial" panose="020B0604020202020204" pitchFamily="34" charset="0"/>
              </a:rPr>
              <a:t>host-id</a:t>
            </a:r>
          </a:p>
        </p:txBody>
      </p:sp>
      <p:sp>
        <p:nvSpPr>
          <p:cNvPr id="19485" name="Line 36">
            <a:extLst>
              <a:ext uri="{FF2B5EF4-FFF2-40B4-BE49-F238E27FC236}">
                <a16:creationId xmlns:a16="http://schemas.microsoft.com/office/drawing/2014/main" id="{B292ACE8-EA02-4665-9B41-102706E98347}"/>
              </a:ext>
            </a:extLst>
          </p:cNvPr>
          <p:cNvSpPr>
            <a:spLocks noChangeShapeType="1"/>
          </p:cNvSpPr>
          <p:nvPr/>
        </p:nvSpPr>
        <p:spPr bwMode="auto">
          <a:xfrm>
            <a:off x="5310188" y="1017588"/>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65" name="Line 37">
            <a:extLst>
              <a:ext uri="{FF2B5EF4-FFF2-40B4-BE49-F238E27FC236}">
                <a16:creationId xmlns:a16="http://schemas.microsoft.com/office/drawing/2014/main" id="{E47F4276-C935-4C5D-8693-BAF2C87B5B7F}"/>
              </a:ext>
            </a:extLst>
          </p:cNvPr>
          <p:cNvSpPr>
            <a:spLocks noChangeShapeType="1"/>
          </p:cNvSpPr>
          <p:nvPr/>
        </p:nvSpPr>
        <p:spPr bwMode="auto">
          <a:xfrm flipV="1">
            <a:off x="1809750" y="2479675"/>
            <a:ext cx="3495675" cy="1270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08966" name="Line 38">
            <a:extLst>
              <a:ext uri="{FF2B5EF4-FFF2-40B4-BE49-F238E27FC236}">
                <a16:creationId xmlns:a16="http://schemas.microsoft.com/office/drawing/2014/main" id="{117A86AB-2207-41EA-ABE0-817B26284E2D}"/>
              </a:ext>
            </a:extLst>
          </p:cNvPr>
          <p:cNvSpPr>
            <a:spLocks noChangeShapeType="1"/>
          </p:cNvSpPr>
          <p:nvPr/>
        </p:nvSpPr>
        <p:spPr bwMode="auto">
          <a:xfrm>
            <a:off x="1809750" y="2281238"/>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67" name="Line 39">
            <a:extLst>
              <a:ext uri="{FF2B5EF4-FFF2-40B4-BE49-F238E27FC236}">
                <a16:creationId xmlns:a16="http://schemas.microsoft.com/office/drawing/2014/main" id="{D0220507-74CE-4D49-ADA1-87F373727F71}"/>
              </a:ext>
            </a:extLst>
          </p:cNvPr>
          <p:cNvSpPr>
            <a:spLocks noChangeShapeType="1"/>
          </p:cNvSpPr>
          <p:nvPr/>
        </p:nvSpPr>
        <p:spPr bwMode="auto">
          <a:xfrm>
            <a:off x="8907463" y="2281238"/>
            <a:ext cx="0" cy="384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69" name="Line 41">
            <a:extLst>
              <a:ext uri="{FF2B5EF4-FFF2-40B4-BE49-F238E27FC236}">
                <a16:creationId xmlns:a16="http://schemas.microsoft.com/office/drawing/2014/main" id="{2EB446E5-113F-47B1-BE46-9B504E33C985}"/>
              </a:ext>
            </a:extLst>
          </p:cNvPr>
          <p:cNvSpPr>
            <a:spLocks noChangeShapeType="1"/>
          </p:cNvSpPr>
          <p:nvPr/>
        </p:nvSpPr>
        <p:spPr bwMode="auto">
          <a:xfrm flipV="1">
            <a:off x="5337175" y="2479675"/>
            <a:ext cx="3570288" cy="1270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08971" name="Line 43">
            <a:extLst>
              <a:ext uri="{FF2B5EF4-FFF2-40B4-BE49-F238E27FC236}">
                <a16:creationId xmlns:a16="http://schemas.microsoft.com/office/drawing/2014/main" id="{CDADB587-08D1-4E2F-9FB5-AB6D6FCF8AB8}"/>
              </a:ext>
            </a:extLst>
          </p:cNvPr>
          <p:cNvSpPr>
            <a:spLocks noChangeShapeType="1"/>
          </p:cNvSpPr>
          <p:nvPr/>
        </p:nvSpPr>
        <p:spPr bwMode="auto">
          <a:xfrm>
            <a:off x="5310188" y="2281238"/>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72" name="Line 44">
            <a:extLst>
              <a:ext uri="{FF2B5EF4-FFF2-40B4-BE49-F238E27FC236}">
                <a16:creationId xmlns:a16="http://schemas.microsoft.com/office/drawing/2014/main" id="{9001BAA7-388C-48F9-BA33-71C08308BA8F}"/>
              </a:ext>
            </a:extLst>
          </p:cNvPr>
          <p:cNvSpPr>
            <a:spLocks noChangeShapeType="1"/>
          </p:cNvSpPr>
          <p:nvPr/>
        </p:nvSpPr>
        <p:spPr bwMode="auto">
          <a:xfrm>
            <a:off x="7092950" y="3344863"/>
            <a:ext cx="0" cy="454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8973" name="Line 45">
            <a:extLst>
              <a:ext uri="{FF2B5EF4-FFF2-40B4-BE49-F238E27FC236}">
                <a16:creationId xmlns:a16="http://schemas.microsoft.com/office/drawing/2014/main" id="{BBCF1337-DB38-4C3D-AFF1-95E5A8523605}"/>
              </a:ext>
            </a:extLst>
          </p:cNvPr>
          <p:cNvSpPr>
            <a:spLocks noChangeShapeType="1"/>
          </p:cNvSpPr>
          <p:nvPr/>
        </p:nvSpPr>
        <p:spPr bwMode="auto">
          <a:xfrm>
            <a:off x="8907463" y="3292475"/>
            <a:ext cx="0" cy="454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8974" name="Rectangle 46">
            <a:extLst>
              <a:ext uri="{FF2B5EF4-FFF2-40B4-BE49-F238E27FC236}">
                <a16:creationId xmlns:a16="http://schemas.microsoft.com/office/drawing/2014/main" id="{33A9F0FA-E1A6-4903-8EC6-4290072D4E85}"/>
              </a:ext>
            </a:extLst>
          </p:cNvPr>
          <p:cNvSpPr>
            <a:spLocks noChangeArrowheads="1"/>
          </p:cNvSpPr>
          <p:nvPr/>
        </p:nvSpPr>
        <p:spPr bwMode="auto">
          <a:xfrm>
            <a:off x="350838" y="4640263"/>
            <a:ext cx="11969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zh-CN" altLang="en-US" sz="2000" b="0">
                <a:solidFill>
                  <a:srgbClr val="333399"/>
                </a:solidFill>
                <a:latin typeface="Arial" panose="020B0604020202020204" pitchFamily="34" charset="0"/>
              </a:rPr>
              <a:t>子网的</a:t>
            </a:r>
          </a:p>
          <a:p>
            <a:pPr algn="ctr">
              <a:spcBef>
                <a:spcPct val="0"/>
              </a:spcBef>
              <a:buClrTx/>
              <a:buFontTx/>
              <a:buNone/>
            </a:pPr>
            <a:r>
              <a:rPr kumimoji="1" lang="zh-CN" altLang="en-US" sz="2000" b="0">
                <a:solidFill>
                  <a:srgbClr val="333399"/>
                </a:solidFill>
                <a:latin typeface="Arial" panose="020B0604020202020204" pitchFamily="34" charset="0"/>
              </a:rPr>
              <a:t>网络地址</a:t>
            </a:r>
          </a:p>
        </p:txBody>
      </p:sp>
      <p:sp>
        <p:nvSpPr>
          <p:cNvPr id="508975" name="Rectangle 47">
            <a:extLst>
              <a:ext uri="{FF2B5EF4-FFF2-40B4-BE49-F238E27FC236}">
                <a16:creationId xmlns:a16="http://schemas.microsoft.com/office/drawing/2014/main" id="{CB7DA0CD-0FEF-4406-993E-37EAB085C129}"/>
              </a:ext>
            </a:extLst>
          </p:cNvPr>
          <p:cNvSpPr>
            <a:spLocks noChangeArrowheads="1"/>
          </p:cNvSpPr>
          <p:nvPr/>
        </p:nvSpPr>
        <p:spPr bwMode="auto">
          <a:xfrm>
            <a:off x="7092950" y="3933825"/>
            <a:ext cx="1800225" cy="503238"/>
          </a:xfrm>
          <a:prstGeom prst="rect">
            <a:avLst/>
          </a:prstGeom>
          <a:solidFill>
            <a:srgbClr val="CCE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08976" name="Rectangle 48">
            <a:extLst>
              <a:ext uri="{FF2B5EF4-FFF2-40B4-BE49-F238E27FC236}">
                <a16:creationId xmlns:a16="http://schemas.microsoft.com/office/drawing/2014/main" id="{291D5998-513D-4B55-9CB7-598F913B7453}"/>
              </a:ext>
            </a:extLst>
          </p:cNvPr>
          <p:cNvSpPr>
            <a:spLocks noChangeArrowheads="1"/>
          </p:cNvSpPr>
          <p:nvPr/>
        </p:nvSpPr>
        <p:spPr bwMode="auto">
          <a:xfrm>
            <a:off x="1835150" y="3933825"/>
            <a:ext cx="5257800" cy="503238"/>
          </a:xfrm>
          <a:prstGeom prst="rect">
            <a:avLst/>
          </a:prstGeom>
          <a:solidFill>
            <a:srgbClr val="FFC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grpSp>
        <p:nvGrpSpPr>
          <p:cNvPr id="2" name="Group 49">
            <a:extLst>
              <a:ext uri="{FF2B5EF4-FFF2-40B4-BE49-F238E27FC236}">
                <a16:creationId xmlns:a16="http://schemas.microsoft.com/office/drawing/2014/main" id="{E2FF32AA-F959-4840-9433-5EBEA59AFE28}"/>
              </a:ext>
            </a:extLst>
          </p:cNvPr>
          <p:cNvGrpSpPr>
            <a:grpSpLocks/>
          </p:cNvGrpSpPr>
          <p:nvPr/>
        </p:nvGrpSpPr>
        <p:grpSpPr bwMode="auto">
          <a:xfrm>
            <a:off x="1790700" y="3933825"/>
            <a:ext cx="7096125" cy="454025"/>
            <a:chOff x="1116" y="3092"/>
            <a:chExt cx="4470" cy="286"/>
          </a:xfrm>
        </p:grpSpPr>
        <p:sp>
          <p:nvSpPr>
            <p:cNvPr id="19508" name="Rectangle 50">
              <a:extLst>
                <a:ext uri="{FF2B5EF4-FFF2-40B4-BE49-F238E27FC236}">
                  <a16:creationId xmlns:a16="http://schemas.microsoft.com/office/drawing/2014/main" id="{F3CF3C55-337E-4509-949C-795458B26F24}"/>
                </a:ext>
              </a:extLst>
            </p:cNvPr>
            <p:cNvSpPr>
              <a:spLocks noChangeArrowheads="1"/>
            </p:cNvSpPr>
            <p:nvPr/>
          </p:nvSpPr>
          <p:spPr bwMode="auto">
            <a:xfrm>
              <a:off x="1116" y="3092"/>
              <a:ext cx="334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1 1 1 1 1 1 1 1 1 1 1 1 1 1 1 1</a:t>
              </a:r>
              <a:r>
                <a:rPr kumimoji="1" lang="en-US" altLang="zh-CN" sz="2400" b="0">
                  <a:solidFill>
                    <a:srgbClr val="333399"/>
                  </a:solidFill>
                  <a:latin typeface="Arial" panose="020B0604020202020204" pitchFamily="34" charset="0"/>
                </a:rPr>
                <a:t>  </a:t>
              </a:r>
              <a:r>
                <a:rPr kumimoji="1" lang="en-US" altLang="zh-CN" sz="1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rPr>
                <a:t>1 1 1 1 1 1 1 1</a:t>
              </a:r>
            </a:p>
          </p:txBody>
        </p:sp>
        <p:sp>
          <p:nvSpPr>
            <p:cNvPr id="19509" name="Rectangle 51">
              <a:extLst>
                <a:ext uri="{FF2B5EF4-FFF2-40B4-BE49-F238E27FC236}">
                  <a16:creationId xmlns:a16="http://schemas.microsoft.com/office/drawing/2014/main" id="{3C27FACD-6F85-4EE6-8297-3760D0CFE8FC}"/>
                </a:ext>
              </a:extLst>
            </p:cNvPr>
            <p:cNvSpPr>
              <a:spLocks noChangeArrowheads="1"/>
            </p:cNvSpPr>
            <p:nvPr/>
          </p:nvSpPr>
          <p:spPr bwMode="auto">
            <a:xfrm>
              <a:off x="4452" y="3111"/>
              <a:ext cx="113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0 0 0 0 0 0 0 0</a:t>
              </a:r>
            </a:p>
          </p:txBody>
        </p:sp>
      </p:grpSp>
      <p:sp>
        <p:nvSpPr>
          <p:cNvPr id="508980" name="Line 52">
            <a:extLst>
              <a:ext uri="{FF2B5EF4-FFF2-40B4-BE49-F238E27FC236}">
                <a16:creationId xmlns:a16="http://schemas.microsoft.com/office/drawing/2014/main" id="{84B074C8-B638-4D57-A3AA-4DD3443A8807}"/>
              </a:ext>
            </a:extLst>
          </p:cNvPr>
          <p:cNvSpPr>
            <a:spLocks noChangeShapeType="1"/>
          </p:cNvSpPr>
          <p:nvPr/>
        </p:nvSpPr>
        <p:spPr bwMode="auto">
          <a:xfrm>
            <a:off x="5310188" y="3933825"/>
            <a:ext cx="1587" cy="503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8981" name="Rectangle 53">
            <a:extLst>
              <a:ext uri="{FF2B5EF4-FFF2-40B4-BE49-F238E27FC236}">
                <a16:creationId xmlns:a16="http://schemas.microsoft.com/office/drawing/2014/main" id="{E943BFCD-4B57-4C89-9138-AFAFBFF46DCF}"/>
              </a:ext>
            </a:extLst>
          </p:cNvPr>
          <p:cNvSpPr>
            <a:spLocks noChangeArrowheads="1"/>
          </p:cNvSpPr>
          <p:nvPr/>
        </p:nvSpPr>
        <p:spPr bwMode="auto">
          <a:xfrm>
            <a:off x="7092950" y="4797425"/>
            <a:ext cx="1800225" cy="503238"/>
          </a:xfrm>
          <a:prstGeom prst="rect">
            <a:avLst/>
          </a:prstGeom>
          <a:solidFill>
            <a:srgbClr val="CCE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08982" name="Rectangle 54">
            <a:extLst>
              <a:ext uri="{FF2B5EF4-FFF2-40B4-BE49-F238E27FC236}">
                <a16:creationId xmlns:a16="http://schemas.microsoft.com/office/drawing/2014/main" id="{4D8F10EC-4202-4848-AAFE-3A64EECCBBE5}"/>
              </a:ext>
            </a:extLst>
          </p:cNvPr>
          <p:cNvSpPr>
            <a:spLocks noChangeArrowheads="1"/>
          </p:cNvSpPr>
          <p:nvPr/>
        </p:nvSpPr>
        <p:spPr bwMode="auto">
          <a:xfrm>
            <a:off x="1835150" y="4797425"/>
            <a:ext cx="5257800" cy="503238"/>
          </a:xfrm>
          <a:prstGeom prst="rect">
            <a:avLst/>
          </a:prstGeom>
          <a:solidFill>
            <a:srgbClr val="FFC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508983" name="Line 55">
            <a:extLst>
              <a:ext uri="{FF2B5EF4-FFF2-40B4-BE49-F238E27FC236}">
                <a16:creationId xmlns:a16="http://schemas.microsoft.com/office/drawing/2014/main" id="{BA553160-1A16-41C7-886F-FAE0C6AE8E11}"/>
              </a:ext>
            </a:extLst>
          </p:cNvPr>
          <p:cNvSpPr>
            <a:spLocks noChangeShapeType="1"/>
          </p:cNvSpPr>
          <p:nvPr/>
        </p:nvSpPr>
        <p:spPr bwMode="auto">
          <a:xfrm>
            <a:off x="5310188" y="4797425"/>
            <a:ext cx="1587" cy="503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8986" name="Rectangle 58">
            <a:extLst>
              <a:ext uri="{FF2B5EF4-FFF2-40B4-BE49-F238E27FC236}">
                <a16:creationId xmlns:a16="http://schemas.microsoft.com/office/drawing/2014/main" id="{81470C2C-D44A-4701-B7DF-CB8084831C30}"/>
              </a:ext>
            </a:extLst>
          </p:cNvPr>
          <p:cNvSpPr>
            <a:spLocks noChangeArrowheads="1"/>
          </p:cNvSpPr>
          <p:nvPr/>
        </p:nvSpPr>
        <p:spPr bwMode="auto">
          <a:xfrm>
            <a:off x="7812088" y="482123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0</a:t>
            </a:r>
          </a:p>
        </p:txBody>
      </p:sp>
      <p:sp>
        <p:nvSpPr>
          <p:cNvPr id="19502" name="Rectangle 60">
            <a:extLst>
              <a:ext uri="{FF2B5EF4-FFF2-40B4-BE49-F238E27FC236}">
                <a16:creationId xmlns:a16="http://schemas.microsoft.com/office/drawing/2014/main" id="{AD2EF97A-FC88-48C9-B3BA-A0271DA1411A}"/>
              </a:ext>
            </a:extLst>
          </p:cNvPr>
          <p:cNvSpPr>
            <a:spLocks noChangeArrowheads="1"/>
          </p:cNvSpPr>
          <p:nvPr/>
        </p:nvSpPr>
        <p:spPr bwMode="auto">
          <a:xfrm>
            <a:off x="3132138" y="2278063"/>
            <a:ext cx="815975" cy="3937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dirty="0">
                <a:solidFill>
                  <a:schemeClr val="folHlink"/>
                </a:solidFill>
                <a:latin typeface="Arial" panose="020B0604020202020204" pitchFamily="34" charset="0"/>
              </a:rPr>
              <a:t>net-id</a:t>
            </a:r>
          </a:p>
        </p:txBody>
      </p:sp>
      <p:sp>
        <p:nvSpPr>
          <p:cNvPr id="19503" name="Rectangle 25">
            <a:extLst>
              <a:ext uri="{FF2B5EF4-FFF2-40B4-BE49-F238E27FC236}">
                <a16:creationId xmlns:a16="http://schemas.microsoft.com/office/drawing/2014/main" id="{4DA502E7-A3E3-4304-A0AE-99B0A4AB65C2}"/>
              </a:ext>
            </a:extLst>
          </p:cNvPr>
          <p:cNvSpPr>
            <a:spLocks noChangeArrowheads="1"/>
          </p:cNvSpPr>
          <p:nvPr/>
        </p:nvSpPr>
        <p:spPr bwMode="auto">
          <a:xfrm>
            <a:off x="5578475" y="2278063"/>
            <a:ext cx="1225550" cy="3937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dirty="0">
                <a:solidFill>
                  <a:srgbClr val="333399"/>
                </a:solidFill>
                <a:latin typeface="Arial" panose="020B0604020202020204" pitchFamily="34" charset="0"/>
              </a:rPr>
              <a:t>subnet-id</a:t>
            </a:r>
          </a:p>
        </p:txBody>
      </p:sp>
      <p:sp>
        <p:nvSpPr>
          <p:cNvPr id="508945" name="Rectangle 17">
            <a:extLst>
              <a:ext uri="{FF2B5EF4-FFF2-40B4-BE49-F238E27FC236}">
                <a16:creationId xmlns:a16="http://schemas.microsoft.com/office/drawing/2014/main" id="{D19F00B0-EEFA-4814-9267-8384439A45C0}"/>
              </a:ext>
            </a:extLst>
          </p:cNvPr>
          <p:cNvSpPr>
            <a:spLocks noChangeArrowheads="1"/>
          </p:cNvSpPr>
          <p:nvPr/>
        </p:nvSpPr>
        <p:spPr bwMode="auto">
          <a:xfrm>
            <a:off x="7567613" y="2278063"/>
            <a:ext cx="942975" cy="3937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host-id</a:t>
            </a:r>
          </a:p>
        </p:txBody>
      </p:sp>
      <p:sp>
        <p:nvSpPr>
          <p:cNvPr id="19505" name="Rectangle 61">
            <a:extLst>
              <a:ext uri="{FF2B5EF4-FFF2-40B4-BE49-F238E27FC236}">
                <a16:creationId xmlns:a16="http://schemas.microsoft.com/office/drawing/2014/main" id="{E9A050FC-D1D1-4E99-AA5D-5404FBF88D5A}"/>
              </a:ext>
            </a:extLst>
          </p:cNvPr>
          <p:cNvSpPr>
            <a:spLocks noChangeArrowheads="1"/>
          </p:cNvSpPr>
          <p:nvPr/>
        </p:nvSpPr>
        <p:spPr bwMode="auto">
          <a:xfrm>
            <a:off x="2411413" y="2781300"/>
            <a:ext cx="30114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dirty="0">
                <a:solidFill>
                  <a:srgbClr val="333399"/>
                </a:solidFill>
                <a:latin typeface="Arial" panose="020B0604020202020204" pitchFamily="34" charset="0"/>
              </a:rPr>
              <a:t>145        </a:t>
            </a:r>
            <a:r>
              <a:rPr kumimoji="1" lang="en-US" altLang="zh-CN" sz="2400" dirty="0">
                <a:solidFill>
                  <a:srgbClr val="333399"/>
                </a:solidFill>
                <a:latin typeface="Arial" panose="020B0604020202020204" pitchFamily="34" charset="0"/>
              </a:rPr>
              <a:t>.</a:t>
            </a:r>
            <a:r>
              <a:rPr kumimoji="1" lang="en-US" altLang="zh-CN" sz="2000" b="0" dirty="0">
                <a:solidFill>
                  <a:srgbClr val="333399"/>
                </a:solidFill>
                <a:latin typeface="Arial" panose="020B0604020202020204" pitchFamily="34" charset="0"/>
              </a:rPr>
              <a:t>        13            </a:t>
            </a:r>
            <a:r>
              <a:rPr kumimoji="1" lang="en-US" altLang="zh-CN" sz="2400" dirty="0">
                <a:solidFill>
                  <a:srgbClr val="333399"/>
                </a:solidFill>
                <a:latin typeface="Arial" panose="020B0604020202020204" pitchFamily="34" charset="0"/>
              </a:rPr>
              <a:t>.</a:t>
            </a:r>
          </a:p>
        </p:txBody>
      </p:sp>
      <p:sp>
        <p:nvSpPr>
          <p:cNvPr id="19506" name="Rectangle 63">
            <a:extLst>
              <a:ext uri="{FF2B5EF4-FFF2-40B4-BE49-F238E27FC236}">
                <a16:creationId xmlns:a16="http://schemas.microsoft.com/office/drawing/2014/main" id="{A9155BDD-689C-4BFD-82DF-E22FEEC5ADAF}"/>
              </a:ext>
            </a:extLst>
          </p:cNvPr>
          <p:cNvSpPr>
            <a:spLocks noChangeArrowheads="1"/>
          </p:cNvSpPr>
          <p:nvPr/>
        </p:nvSpPr>
        <p:spPr bwMode="auto">
          <a:xfrm>
            <a:off x="2583656" y="4856163"/>
            <a:ext cx="3921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dirty="0">
                <a:solidFill>
                  <a:srgbClr val="333399"/>
                </a:solidFill>
                <a:latin typeface="Arial" panose="020B0604020202020204" pitchFamily="34" charset="0"/>
              </a:rPr>
              <a:t>145        </a:t>
            </a:r>
            <a:r>
              <a:rPr kumimoji="1" lang="en-US" altLang="zh-CN" sz="2400" dirty="0">
                <a:solidFill>
                  <a:srgbClr val="333399"/>
                </a:solidFill>
                <a:latin typeface="Arial" panose="020B0604020202020204" pitchFamily="34" charset="0"/>
              </a:rPr>
              <a:t>.</a:t>
            </a:r>
            <a:r>
              <a:rPr kumimoji="1" lang="en-US" altLang="zh-CN" sz="2000" b="0" dirty="0">
                <a:solidFill>
                  <a:srgbClr val="333399"/>
                </a:solidFill>
                <a:latin typeface="Arial" panose="020B0604020202020204" pitchFamily="34" charset="0"/>
              </a:rPr>
              <a:t>        13            </a:t>
            </a:r>
            <a:r>
              <a:rPr kumimoji="1" lang="en-US" altLang="zh-CN" sz="2400" dirty="0">
                <a:solidFill>
                  <a:srgbClr val="333399"/>
                </a:solidFill>
                <a:latin typeface="Arial" panose="020B0604020202020204" pitchFamily="34" charset="0"/>
              </a:rPr>
              <a:t>.</a:t>
            </a:r>
            <a:r>
              <a:rPr kumimoji="1" lang="en-US" altLang="zh-CN" sz="2000" b="0" dirty="0">
                <a:solidFill>
                  <a:srgbClr val="333399"/>
                </a:solidFill>
                <a:latin typeface="Arial" panose="020B0604020202020204" pitchFamily="34" charset="0"/>
              </a:rPr>
              <a:t>           3</a:t>
            </a:r>
          </a:p>
        </p:txBody>
      </p:sp>
      <p:sp>
        <p:nvSpPr>
          <p:cNvPr id="19507" name="Rectangle 64">
            <a:extLst>
              <a:ext uri="{FF2B5EF4-FFF2-40B4-BE49-F238E27FC236}">
                <a16:creationId xmlns:a16="http://schemas.microsoft.com/office/drawing/2014/main" id="{EBB8C275-E962-4518-8AE8-0671ED28789E}"/>
              </a:ext>
            </a:extLst>
          </p:cNvPr>
          <p:cNvSpPr>
            <a:spLocks noChangeArrowheads="1"/>
          </p:cNvSpPr>
          <p:nvPr/>
        </p:nvSpPr>
        <p:spPr bwMode="auto">
          <a:xfrm>
            <a:off x="6156325" y="2781300"/>
            <a:ext cx="1946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dirty="0">
                <a:solidFill>
                  <a:srgbClr val="333399"/>
                </a:solidFill>
                <a:latin typeface="Arial" panose="020B0604020202020204" pitchFamily="34" charset="0"/>
              </a:rPr>
              <a:t>3         </a:t>
            </a:r>
            <a:r>
              <a:rPr kumimoji="1" lang="en-US" altLang="zh-CN" sz="2400" dirty="0">
                <a:solidFill>
                  <a:srgbClr val="333399"/>
                </a:solidFill>
                <a:latin typeface="Arial" panose="020B0604020202020204" pitchFamily="34" charset="0"/>
              </a:rPr>
              <a:t>.</a:t>
            </a:r>
            <a:r>
              <a:rPr kumimoji="1" lang="en-US" altLang="zh-CN" sz="2000" b="0" dirty="0">
                <a:solidFill>
                  <a:srgbClr val="333399"/>
                </a:solidFill>
                <a:latin typeface="Arial" panose="020B0604020202020204" pitchFamily="34" charset="0"/>
              </a:rPr>
              <a:t>         10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9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89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89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89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89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08945"/>
                                        </p:tgtEl>
                                        <p:attrNameLst>
                                          <p:attrName>style.visibility</p:attrName>
                                        </p:attrNameLst>
                                      </p:cBhvr>
                                      <p:to>
                                        <p:strVal val="visible"/>
                                      </p:to>
                                    </p:set>
                                    <p:animEffect transition="in" filter="fade">
                                      <p:cBhvr>
                                        <p:cTn id="21" dur="500"/>
                                        <p:tgtEl>
                                          <p:spTgt spid="50894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5089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0894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0894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0894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0895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0895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0895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0896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0896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089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0896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0897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0897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08973"/>
                                        </p:tgtEl>
                                        <p:attrNameLst>
                                          <p:attrName>style.visibility</p:attrName>
                                        </p:attrNameLst>
                                      </p:cBhvr>
                                      <p:to>
                                        <p:strVal val="visible"/>
                                      </p:to>
                                    </p:set>
                                  </p:childTnLst>
                                </p:cTn>
                              </p:par>
                              <p:par>
                                <p:cTn id="50" presetID="10" presetClass="entr" presetSubtype="0" fill="hold" grpId="0" nodeType="withEffect">
                                  <p:stCondLst>
                                    <p:cond delay="0"/>
                                  </p:stCondLst>
                                  <p:childTnLst>
                                    <p:set>
                                      <p:cBhvr>
                                        <p:cTn id="51" dur="1" fill="hold">
                                          <p:stCondLst>
                                            <p:cond delay="0"/>
                                          </p:stCondLst>
                                        </p:cTn>
                                        <p:tgtEl>
                                          <p:spTgt spid="19503"/>
                                        </p:tgtEl>
                                        <p:attrNameLst>
                                          <p:attrName>style.visibility</p:attrName>
                                        </p:attrNameLst>
                                      </p:cBhvr>
                                      <p:to>
                                        <p:strVal val="visible"/>
                                      </p:to>
                                    </p:set>
                                    <p:animEffect transition="in" filter="fade">
                                      <p:cBhvr>
                                        <p:cTn id="52" dur="500"/>
                                        <p:tgtEl>
                                          <p:spTgt spid="1950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502"/>
                                        </p:tgtEl>
                                        <p:attrNameLst>
                                          <p:attrName>style.visibility</p:attrName>
                                        </p:attrNameLst>
                                      </p:cBhvr>
                                      <p:to>
                                        <p:strVal val="visible"/>
                                      </p:to>
                                    </p:set>
                                    <p:animEffect transition="in" filter="fade">
                                      <p:cBhvr>
                                        <p:cTn id="55" dur="500"/>
                                        <p:tgtEl>
                                          <p:spTgt spid="1950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505"/>
                                        </p:tgtEl>
                                        <p:attrNameLst>
                                          <p:attrName>style.visibility</p:attrName>
                                        </p:attrNameLst>
                                      </p:cBhvr>
                                      <p:to>
                                        <p:strVal val="visible"/>
                                      </p:to>
                                    </p:set>
                                    <p:animEffect transition="in" filter="fade">
                                      <p:cBhvr>
                                        <p:cTn id="60" dur="500"/>
                                        <p:tgtEl>
                                          <p:spTgt spid="1950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507"/>
                                        </p:tgtEl>
                                        <p:attrNameLst>
                                          <p:attrName>style.visibility</p:attrName>
                                        </p:attrNameLst>
                                      </p:cBhvr>
                                      <p:to>
                                        <p:strVal val="visible"/>
                                      </p:to>
                                    </p:set>
                                    <p:animEffect transition="in" filter="fade">
                                      <p:cBhvr>
                                        <p:cTn id="63" dur="500"/>
                                        <p:tgtEl>
                                          <p:spTgt spid="1950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0895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0897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0897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508980"/>
                                        </p:tgtEl>
                                        <p:attrNameLst>
                                          <p:attrName>style.visibility</p:attrName>
                                        </p:attrNameLst>
                                      </p:cBhvr>
                                      <p:to>
                                        <p:strVal val="visible"/>
                                      </p:to>
                                    </p:set>
                                  </p:childTnLst>
                                </p:cTn>
                              </p:par>
                            </p:childTnLst>
                          </p:cTn>
                        </p:par>
                        <p:par>
                          <p:cTn id="76" fill="hold" nodeType="afterGroup">
                            <p:stCondLst>
                              <p:cond delay="0"/>
                            </p:stCondLst>
                            <p:childTnLst>
                              <p:par>
                                <p:cTn id="77" presetID="35" presetClass="emph" presetSubtype="0" repeatCount="3000" fill="hold" nodeType="afterEffect">
                                  <p:stCondLst>
                                    <p:cond delay="500"/>
                                  </p:stCondLst>
                                  <p:childTnLst>
                                    <p:anim calcmode="discrete" valueType="str">
                                      <p:cBhvr>
                                        <p:cTn id="78"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0897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89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0898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0898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8986"/>
                                        </p:tgtEl>
                                        <p:attrNameLst>
                                          <p:attrName>style.visibility</p:attrName>
                                        </p:attrNameLst>
                                      </p:cBhvr>
                                      <p:to>
                                        <p:strVal val="visible"/>
                                      </p:to>
                                    </p:set>
                                  </p:childTnLst>
                                </p:cTn>
                              </p:par>
                            </p:childTnLst>
                          </p:cTn>
                        </p:par>
                        <p:par>
                          <p:cTn id="91" fill="hold" nodeType="afterGroup">
                            <p:stCondLst>
                              <p:cond delay="0"/>
                            </p:stCondLst>
                            <p:childTnLst>
                              <p:par>
                                <p:cTn id="92" presetID="35" presetClass="emph" presetSubtype="0" repeatCount="3000" fill="hold" grpId="1" nodeType="afterEffect">
                                  <p:stCondLst>
                                    <p:cond delay="500"/>
                                  </p:stCondLst>
                                  <p:childTnLst>
                                    <p:anim calcmode="discrete" valueType="str">
                                      <p:cBhvr>
                                        <p:cTn id="93" dur="1000" fill="hold"/>
                                        <p:tgtEl>
                                          <p:spTgt spid="508974"/>
                                        </p:tgtEl>
                                        <p:attrNameLst>
                                          <p:attrName>style.visibility</p:attrName>
                                        </p:attrNameLst>
                                      </p:cBhvr>
                                      <p:tavLst>
                                        <p:tav tm="0">
                                          <p:val>
                                            <p:strVal val="hidden"/>
                                          </p:val>
                                        </p:tav>
                                        <p:tav tm="50000">
                                          <p:val>
                                            <p:strVal val="visible"/>
                                          </p:val>
                                        </p:tav>
                                      </p:tavLst>
                                    </p:anim>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9506"/>
                                        </p:tgtEl>
                                        <p:attrNameLst>
                                          <p:attrName>style.visibility</p:attrName>
                                        </p:attrNameLst>
                                      </p:cBhvr>
                                      <p:to>
                                        <p:strVal val="visible"/>
                                      </p:to>
                                    </p:set>
                                    <p:animEffect transition="in" filter="fade">
                                      <p:cBhvr>
                                        <p:cTn id="98" dur="500"/>
                                        <p:tgtEl>
                                          <p:spTgt spid="19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animBg="1"/>
      <p:bldP spid="508940" grpId="0" animBg="1"/>
      <p:bldP spid="508942" grpId="0" animBg="1"/>
      <p:bldP spid="508943" grpId="0" animBg="1"/>
      <p:bldP spid="508946" grpId="0"/>
      <p:bldP spid="508947" grpId="0" animBg="1"/>
      <p:bldP spid="508949" grpId="0"/>
      <p:bldP spid="508957" grpId="0"/>
      <p:bldP spid="508974" grpId="0"/>
      <p:bldP spid="508974" grpId="1"/>
      <p:bldP spid="508975" grpId="0" animBg="1"/>
      <p:bldP spid="508976" grpId="0" animBg="1"/>
      <p:bldP spid="508981" grpId="0" animBg="1"/>
      <p:bldP spid="508982" grpId="0" animBg="1"/>
      <p:bldP spid="508986" grpId="0"/>
      <p:bldP spid="19502" grpId="0" animBg="1"/>
      <p:bldP spid="19503" grpId="0" animBg="1"/>
      <p:bldP spid="508945" grpId="0" animBg="1"/>
      <p:bldP spid="19505" grpId="0"/>
      <p:bldP spid="19506" grpId="0"/>
      <p:bldP spid="19507" grpId="0"/>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4245</TotalTime>
  <Words>2678</Words>
  <Application>Microsoft Office PowerPoint</Application>
  <PresentationFormat>全屏显示(4:3)</PresentationFormat>
  <Paragraphs>562</Paragraphs>
  <Slides>29</Slides>
  <Notes>20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29</vt:i4>
      </vt:variant>
    </vt:vector>
  </HeadingPairs>
  <TitlesOfParts>
    <vt:vector size="40" baseType="lpstr">
      <vt:lpstr>黑体</vt:lpstr>
      <vt:lpstr>宋体</vt:lpstr>
      <vt:lpstr>Arial</vt:lpstr>
      <vt:lpstr>Calibri</vt:lpstr>
      <vt:lpstr>Franklin Gothic Book</vt:lpstr>
      <vt:lpstr>Symbol</vt:lpstr>
      <vt:lpstr>Tahoma</vt:lpstr>
      <vt:lpstr>Times New Roman</vt:lpstr>
      <vt:lpstr>Wingdings</vt:lpstr>
      <vt:lpstr>上海Nordri专业商务幻灯演示设计</vt:lpstr>
      <vt:lpstr>NordriDesignStudio</vt:lpstr>
      <vt:lpstr>PowerPoint 演示文稿</vt:lpstr>
      <vt:lpstr>指引</vt:lpstr>
      <vt:lpstr>为什么要划分子网</vt:lpstr>
      <vt:lpstr>划分子网的基本思路</vt:lpstr>
      <vt:lpstr>一个未划分子网的 B 类网络145.13.0.0</vt:lpstr>
      <vt:lpstr>划分为三个子网后对外仍是一个网络 </vt:lpstr>
      <vt:lpstr>划分子网后变成了三级结构 </vt:lpstr>
      <vt:lpstr>子网掩码</vt:lpstr>
      <vt:lpstr>IP 地址的各字段和子网掩码 </vt:lpstr>
      <vt:lpstr>(IP 地址) AND (子网掩码) =网络地址</vt:lpstr>
      <vt:lpstr>PowerPoint 演示文稿</vt:lpstr>
      <vt:lpstr>子网掩码是一个重要属性</vt:lpstr>
      <vt:lpstr>已知 IP 地址是 141.14.72.24，子网掩码是 255.255.192.0。试求网络地址。 </vt:lpstr>
      <vt:lpstr>在上例中,IP 地址是 141.14.72.24,若子网掩码改为255.255.224.0。试求网络地址，讨论所得结果。 </vt:lpstr>
      <vt:lpstr>使用子网掩码的分组转发过程</vt:lpstr>
      <vt:lpstr>已知互联网和路由器 R1 中的路由表。主机 H1 向 H2 发送分组。试讨论 R1 收到 H1 向 H2 发送的分组后查找路由表的过程。 </vt:lpstr>
      <vt:lpstr>主机 H1 要发送分组给 H2 </vt:lpstr>
      <vt:lpstr>主机 H1 首先将本子网的子网掩码 255.255.255.128 与分组的 IP 地址 128.30.33.138 逐比特相“与”(AND 操作) </vt:lpstr>
      <vt:lpstr>因此 H1 必须把分组传送到路由器 R1 然后逐项查找路由表</vt:lpstr>
      <vt:lpstr>路由器 R1 收到分组后就用路由表中第 1 个项目的 子网掩码和 128.30.33.138 逐比特 AND 操作 </vt:lpstr>
      <vt:lpstr>路由器 R1 再用路由表中第 2 个项目的 子网掩码和 128.30.33.138 逐比特 AND 操作 </vt:lpstr>
      <vt:lpstr>指引</vt:lpstr>
      <vt:lpstr>网络前缀 </vt:lpstr>
      <vt:lpstr>CIDR最主要特点</vt:lpstr>
      <vt:lpstr>无分类的两级编址 </vt:lpstr>
      <vt:lpstr>CIDR地址块举例</vt:lpstr>
      <vt:lpstr>128.14.32.0/20 表示的地址（212 个地址）</vt:lpstr>
      <vt:lpstr>指引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赵阳</cp:lastModifiedBy>
  <cp:revision>178</cp:revision>
  <dcterms:created xsi:type="dcterms:W3CDTF">2007-10-21T01:27:31Z</dcterms:created>
  <dcterms:modified xsi:type="dcterms:W3CDTF">2018-02-27T06:13:51Z</dcterms:modified>
</cp:coreProperties>
</file>