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1.jpeg"/><Relationship Id="rId6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1.jpe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多信源视频问题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多信源视频问题</a:t>
            </a:r>
          </a:p>
        </p:txBody>
      </p:sp>
      <p:sp>
        <p:nvSpPr>
          <p:cNvPr id="120" name="Draft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32993">
              <a:defRPr sz="2109"/>
            </a:pPr>
            <a:r>
              <a:t>Draft</a:t>
            </a:r>
          </a:p>
          <a:p>
            <a:pPr defTabSz="332993">
              <a:defRPr sz="2109"/>
            </a:pPr>
            <a:r>
              <a:t>刘震</a:t>
            </a:r>
          </a:p>
          <a:p>
            <a:pPr defTabSz="332993">
              <a:defRPr sz="2109"/>
            </a:pPr>
            <a:r>
              <a:t>2017-08-04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样例"/>
          <p:cNvSpPr txBox="1"/>
          <p:nvPr>
            <p:ph type="title"/>
          </p:nvPr>
        </p:nvSpPr>
        <p:spPr>
          <a:xfrm>
            <a:off x="952500" y="2921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样例</a:t>
            </a:r>
          </a:p>
        </p:txBody>
      </p:sp>
      <p:pic>
        <p:nvPicPr>
          <p:cNvPr id="123" name="image1.tif" descr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4891" y="2581714"/>
            <a:ext cx="2164488" cy="2599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7.tif" descr="image7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8691" y="2473133"/>
            <a:ext cx="2347417" cy="2816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5.tif" descr="image5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03119" y="2414000"/>
            <a:ext cx="2201374" cy="2935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a_1.jpg" descr="a_1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86363" y="5746258"/>
            <a:ext cx="1753816" cy="3117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a_2.jpg" descr="a_2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666017" y="5676058"/>
            <a:ext cx="1832790" cy="3258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问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问题</a:t>
            </a:r>
          </a:p>
        </p:txBody>
      </p:sp>
      <p:pic>
        <p:nvPicPr>
          <p:cNvPr id="130" name="image1.tif" descr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89541" y="3341523"/>
            <a:ext cx="2800738" cy="3363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a_1.jpg" descr="a_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7163" y="3464541"/>
            <a:ext cx="1753816" cy="3117893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1.原创视频内容…"/>
          <p:cNvSpPr txBox="1"/>
          <p:nvPr/>
        </p:nvSpPr>
        <p:spPr>
          <a:xfrm>
            <a:off x="5564240" y="3830979"/>
            <a:ext cx="2282039" cy="948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1.原创视频内容</a:t>
            </a:r>
          </a:p>
          <a:p>
            <a:pPr/>
            <a:r>
              <a:t>2.附加装饰内容</a:t>
            </a:r>
          </a:p>
        </p:txBody>
      </p:sp>
      <p:sp>
        <p:nvSpPr>
          <p:cNvPr id="133" name="线条"/>
          <p:cNvSpPr/>
          <p:nvPr/>
        </p:nvSpPr>
        <p:spPr>
          <a:xfrm flipV="1">
            <a:off x="3213100" y="4139667"/>
            <a:ext cx="2626122" cy="800634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4" name="线条" descr="线条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871605">
            <a:off x="2678924" y="5336232"/>
            <a:ext cx="3421622" cy="76201"/>
          </a:xfrm>
          <a:prstGeom prst="rect">
            <a:avLst/>
          </a:prstGeom>
        </p:spPr>
      </p:pic>
      <p:sp>
        <p:nvSpPr>
          <p:cNvPr id="136" name="线条"/>
          <p:cNvSpPr/>
          <p:nvPr/>
        </p:nvSpPr>
        <p:spPr>
          <a:xfrm flipH="1" flipV="1">
            <a:off x="7052567" y="3957606"/>
            <a:ext cx="3716487" cy="1164755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7" name="线条" descr="线条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0192933">
            <a:off x="7023920" y="4137686"/>
            <a:ext cx="3096862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matches_5.jpg" descr="matches_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6427" y="1672759"/>
            <a:ext cx="7101073" cy="5325804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影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影响</a:t>
            </a:r>
          </a:p>
        </p:txBody>
      </p:sp>
      <p:pic>
        <p:nvPicPr>
          <p:cNvPr id="142" name="matches_1.jpg" descr="matches_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171" y="1873304"/>
            <a:ext cx="6125884" cy="4594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matches_7.jpg" descr="matches_7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08142" y="6075557"/>
            <a:ext cx="4853258" cy="363994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矩形"/>
          <p:cNvSpPr/>
          <p:nvPr/>
        </p:nvSpPr>
        <p:spPr>
          <a:xfrm>
            <a:off x="3882032" y="1938684"/>
            <a:ext cx="809577" cy="665958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矩形"/>
          <p:cNvSpPr/>
          <p:nvPr/>
        </p:nvSpPr>
        <p:spPr>
          <a:xfrm>
            <a:off x="10244732" y="2230784"/>
            <a:ext cx="809577" cy="665958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矩形"/>
          <p:cNvSpPr/>
          <p:nvPr/>
        </p:nvSpPr>
        <p:spPr>
          <a:xfrm>
            <a:off x="6663332" y="6078884"/>
            <a:ext cx="809577" cy="665958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atches_6.jpg" descr="matches_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6949" y="1866900"/>
            <a:ext cx="8278051" cy="620853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解决方案"/>
          <p:cNvSpPr txBox="1"/>
          <p:nvPr>
            <p:ph type="title"/>
          </p:nvPr>
        </p:nvSpPr>
        <p:spPr>
          <a:xfrm>
            <a:off x="812800" y="3429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解决方案</a:t>
            </a:r>
          </a:p>
        </p:txBody>
      </p:sp>
      <p:sp>
        <p:nvSpPr>
          <p:cNvPr id="150" name="多信源特征分离"/>
          <p:cNvSpPr txBox="1"/>
          <p:nvPr/>
        </p:nvSpPr>
        <p:spPr>
          <a:xfrm>
            <a:off x="1416050" y="2520950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多信源特征分离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