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0"/>
    <p:restoredTop sz="94687"/>
  </p:normalViewPr>
  <p:slideViewPr>
    <p:cSldViewPr snapToGrid="0" snapToObjects="1">
      <p:cViewPr varScale="1">
        <p:scale>
          <a:sx n="125" d="100"/>
          <a:sy n="125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26B3-3208-E34B-9242-2E386B21E9A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F0A-FFB3-2D4A-A9F0-6B4A6C8D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D9DA-6A99-164E-B831-AD5D5E42D506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93F5-A375-3047-818B-BA4A2431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AMT/Multicast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loud 66"/>
          <p:cNvSpPr/>
          <p:nvPr/>
        </p:nvSpPr>
        <p:spPr>
          <a:xfrm>
            <a:off x="5713819" y="550718"/>
            <a:ext cx="3580108" cy="2772093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6" name="Cloud 105"/>
          <p:cNvSpPr/>
          <p:nvPr/>
        </p:nvSpPr>
        <p:spPr>
          <a:xfrm>
            <a:off x="10028262" y="1096191"/>
            <a:ext cx="1839897" cy="132694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cxnSp>
        <p:nvCxnSpPr>
          <p:cNvPr id="115" name="Curved Connector 114"/>
          <p:cNvCxnSpPr>
            <a:stCxn id="112" idx="2"/>
          </p:cNvCxnSpPr>
          <p:nvPr/>
        </p:nvCxnSpPr>
        <p:spPr>
          <a:xfrm rot="16200000" flipH="1">
            <a:off x="10159062" y="1626476"/>
            <a:ext cx="825332" cy="767988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loud 121"/>
          <p:cNvSpPr/>
          <p:nvPr/>
        </p:nvSpPr>
        <p:spPr>
          <a:xfrm>
            <a:off x="9962451" y="1747361"/>
            <a:ext cx="1839897" cy="132694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cxnSp>
        <p:nvCxnSpPr>
          <p:cNvPr id="123" name="Curved Connector 122"/>
          <p:cNvCxnSpPr/>
          <p:nvPr/>
        </p:nvCxnSpPr>
        <p:spPr>
          <a:xfrm rot="16200000" flipH="1">
            <a:off x="10093251" y="2277646"/>
            <a:ext cx="825332" cy="767988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8049452" y="2803059"/>
            <a:ext cx="3854632" cy="233820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245" y="4961534"/>
            <a:ext cx="315721" cy="315721"/>
          </a:xfrm>
          <a:prstGeom prst="rect">
            <a:avLst/>
          </a:prstGeom>
        </p:spPr>
      </p:pic>
      <p:pic>
        <p:nvPicPr>
          <p:cNvPr id="98" name="Picture 9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3516" y="5800029"/>
            <a:ext cx="278729" cy="298591"/>
          </a:xfrm>
          <a:prstGeom prst="rect">
            <a:avLst/>
          </a:prstGeom>
        </p:spPr>
      </p:pic>
      <p:sp>
        <p:nvSpPr>
          <p:cNvPr id="77" name="Cloud 76"/>
          <p:cNvSpPr/>
          <p:nvPr/>
        </p:nvSpPr>
        <p:spPr>
          <a:xfrm>
            <a:off x="197428" y="550718"/>
            <a:ext cx="4903426" cy="277209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Source Pool 1: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ipv4 and 1 ipv6 multicast source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0" y="820995"/>
            <a:ext cx="908240" cy="399888"/>
          </a:xfrm>
          <a:prstGeom prst="rect">
            <a:avLst/>
          </a:prstGeom>
        </p:spPr>
      </p:pic>
      <p:sp>
        <p:nvSpPr>
          <p:cNvPr id="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7342" y="1773464"/>
            <a:ext cx="2131593" cy="69015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multicast source addresses:</a:t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>- </a:t>
            </a:r>
            <a:r>
              <a:rPr lang="tr-TR" sz="1400" b="1" dirty="0" smtClean="0">
                <a:solidFill>
                  <a:schemeClr val="tx2"/>
                </a:solidFill>
              </a:rPr>
              <a:t>x.y.z.1</a:t>
            </a: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>- 2600:a:b:c::1</a:t>
            </a:r>
            <a:r>
              <a:rPr lang="en-US" sz="800" dirty="0">
                <a:solidFill>
                  <a:schemeClr val="tx2"/>
                </a:solidFill>
              </a:rPr>
              <a:t/>
            </a:r>
            <a:br>
              <a:rPr lang="en-US" sz="800" dirty="0">
                <a:solidFill>
                  <a:schemeClr val="tx2"/>
                </a:solidFill>
              </a:rPr>
            </a:br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1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252" y="6095960"/>
            <a:ext cx="3431950" cy="286458"/>
          </a:xfrm>
        </p:spPr>
        <p:txBody>
          <a:bodyPr vert="horz" lIns="0" tIns="0" rIns="0" bIns="0" rtlCol="0" anchor="ctr">
            <a:noAutofit/>
          </a:bodyPr>
          <a:lstStyle/>
          <a:p>
            <a:pPr algn="l"/>
            <a:r>
              <a:rPr lang="en-US" sz="1400" b="1" dirty="0" smtClean="0"/>
              <a:t>Clients</a:t>
            </a:r>
            <a:br>
              <a:rPr lang="en-US" sz="1400" b="1" dirty="0" smtClean="0"/>
            </a:br>
            <a:r>
              <a:rPr lang="en-US" sz="1400" b="1" dirty="0" smtClean="0"/>
              <a:t>SSM </a:t>
            </a:r>
            <a:r>
              <a:rPr lang="en-US" sz="1400" b="1" dirty="0"/>
              <a:t>join </a:t>
            </a:r>
            <a:r>
              <a:rPr lang="en-US" sz="1400" b="1" dirty="0" smtClean="0"/>
              <a:t>to (S,G):  x.y.z.1=&gt; 232.k.j.l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5" name="Curved Connector 84"/>
          <p:cNvCxnSpPr>
            <a:stCxn id="75" idx="3"/>
            <a:endCxn id="87" idx="0"/>
          </p:cNvCxnSpPr>
          <p:nvPr/>
        </p:nvCxnSpPr>
        <p:spPr>
          <a:xfrm>
            <a:off x="3921687" y="2055672"/>
            <a:ext cx="5354794" cy="852297"/>
          </a:xfrm>
          <a:prstGeom prst="curvedConnector2">
            <a:avLst/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2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004" y="2907969"/>
            <a:ext cx="464954" cy="46495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84" y="3985068"/>
            <a:ext cx="315721" cy="315721"/>
          </a:xfrm>
          <a:prstGeom prst="rect">
            <a:avLst/>
          </a:prstGeom>
        </p:spPr>
      </p:pic>
      <p:pic>
        <p:nvPicPr>
          <p:cNvPr id="93" name="Picture 92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2292" y="5799185"/>
            <a:ext cx="278729" cy="298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54" y="4701812"/>
            <a:ext cx="315721" cy="31572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769673" y="2932398"/>
            <a:ext cx="1186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AMT gateway</a:t>
            </a:r>
          </a:p>
        </p:txBody>
      </p:sp>
      <p:pic>
        <p:nvPicPr>
          <p:cNvPr id="105" name="Picture 104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4284" y="5726826"/>
            <a:ext cx="278729" cy="298591"/>
          </a:xfrm>
          <a:prstGeom prst="rect">
            <a:avLst/>
          </a:prstGeom>
        </p:spPr>
      </p:pic>
      <p:cxnSp>
        <p:nvCxnSpPr>
          <p:cNvPr id="107" name="Curved Connector 106"/>
          <p:cNvCxnSpPr>
            <a:stCxn id="87" idx="2"/>
            <a:endCxn id="88" idx="0"/>
          </p:cNvCxnSpPr>
          <p:nvPr/>
        </p:nvCxnSpPr>
        <p:spPr>
          <a:xfrm rot="16200000" flipH="1">
            <a:off x="9178291" y="3471113"/>
            <a:ext cx="612145" cy="415764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88" idx="3"/>
            <a:endCxn id="97" idx="0"/>
          </p:cNvCxnSpPr>
          <p:nvPr/>
        </p:nvCxnSpPr>
        <p:spPr>
          <a:xfrm>
            <a:off x="9850105" y="4142929"/>
            <a:ext cx="808710" cy="558883"/>
          </a:xfrm>
          <a:prstGeom prst="curvedConnector2">
            <a:avLst/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88" idx="2"/>
            <a:endCxn id="136" idx="0"/>
          </p:cNvCxnSpPr>
          <p:nvPr/>
        </p:nvCxnSpPr>
        <p:spPr>
          <a:xfrm rot="16200000" flipH="1">
            <a:off x="9440803" y="4552230"/>
            <a:ext cx="660745" cy="157861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953" y="1284242"/>
            <a:ext cx="313562" cy="313562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0312597" y="1244443"/>
            <a:ext cx="106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AMT gateway</a:t>
            </a:r>
            <a:endParaRPr lang="en-US" sz="1100" dirty="0"/>
          </a:p>
        </p:txBody>
      </p:sp>
      <p:cxnSp>
        <p:nvCxnSpPr>
          <p:cNvPr id="114" name="Curved Connector 113"/>
          <p:cNvCxnSpPr>
            <a:endCxn id="112" idx="1"/>
          </p:cNvCxnSpPr>
          <p:nvPr/>
        </p:nvCxnSpPr>
        <p:spPr>
          <a:xfrm flipV="1">
            <a:off x="3967498" y="1441023"/>
            <a:ext cx="6063455" cy="605377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2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42" y="1935412"/>
            <a:ext cx="313562" cy="31356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0246786" y="1895613"/>
            <a:ext cx="106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AMT gateway</a:t>
            </a:r>
            <a:endParaRPr lang="en-US" sz="1100" dirty="0"/>
          </a:p>
        </p:txBody>
      </p:sp>
      <p:cxnSp>
        <p:nvCxnSpPr>
          <p:cNvPr id="129" name="Curved Connector 128"/>
          <p:cNvCxnSpPr>
            <a:endCxn id="124" idx="1"/>
          </p:cNvCxnSpPr>
          <p:nvPr/>
        </p:nvCxnSpPr>
        <p:spPr>
          <a:xfrm>
            <a:off x="3967498" y="2069716"/>
            <a:ext cx="5997644" cy="22477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2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97" idx="2"/>
            <a:endCxn id="105" idx="0"/>
          </p:cNvCxnSpPr>
          <p:nvPr/>
        </p:nvCxnSpPr>
        <p:spPr>
          <a:xfrm rot="16200000" flipH="1">
            <a:off x="10356585" y="5319762"/>
            <a:ext cx="709293" cy="104833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2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9909344" y="3205823"/>
            <a:ext cx="189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Options: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CSR1000v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Open-source VM</a:t>
            </a:r>
          </a:p>
        </p:txBody>
      </p:sp>
      <p:cxnSp>
        <p:nvCxnSpPr>
          <p:cNvPr id="159" name="Curved Connector 158"/>
          <p:cNvCxnSpPr>
            <a:stCxn id="87" idx="0"/>
            <a:endCxn id="91" idx="0"/>
          </p:cNvCxnSpPr>
          <p:nvPr/>
        </p:nvCxnSpPr>
        <p:spPr>
          <a:xfrm rot="16200000" flipH="1" flipV="1">
            <a:off x="7613841" y="1799475"/>
            <a:ext cx="554147" cy="2771133"/>
          </a:xfrm>
          <a:prstGeom prst="curvedConnector3">
            <a:avLst>
              <a:gd name="adj1" fmla="val -41253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bg2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809928" y="4149122"/>
            <a:ext cx="2910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AMT discovery</a:t>
            </a:r>
            <a:r>
              <a:rPr lang="en-US" sz="1400" dirty="0" smtClean="0"/>
              <a:t> (anycast)</a:t>
            </a:r>
          </a:p>
          <a:p>
            <a:r>
              <a:rPr lang="en-US" sz="1400" dirty="0" smtClean="0"/>
              <a:t>- distribute relay tunnels intelligently</a:t>
            </a:r>
          </a:p>
          <a:p>
            <a:r>
              <a:rPr lang="en-US" sz="1400" dirty="0" smtClean="0"/>
              <a:t>- Source pool chosen by Discovery IP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488500" y="1783002"/>
            <a:ext cx="89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AMT data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75714" y="4292845"/>
            <a:ext cx="136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Native multicast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16587" y="4800585"/>
            <a:ext cx="15285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AMT relay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Cisco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Juniper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Open-source VM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Wifi vendors?</a:t>
            </a:r>
          </a:p>
        </p:txBody>
      </p:sp>
      <p:cxnSp>
        <p:nvCxnSpPr>
          <p:cNvPr id="62" name="Curved Connector 61"/>
          <p:cNvCxnSpPr>
            <a:stCxn id="136" idx="2"/>
            <a:endCxn id="93" idx="0"/>
          </p:cNvCxnSpPr>
          <p:nvPr/>
        </p:nvCxnSpPr>
        <p:spPr>
          <a:xfrm rot="16200000" flipH="1">
            <a:off x="9764916" y="5362445"/>
            <a:ext cx="521930" cy="351550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36" idx="2"/>
            <a:endCxn id="98" idx="0"/>
          </p:cNvCxnSpPr>
          <p:nvPr/>
        </p:nvCxnSpPr>
        <p:spPr>
          <a:xfrm rot="5400000">
            <a:off x="9440106" y="5390029"/>
            <a:ext cx="522774" cy="297226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6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95960" y="5277255"/>
            <a:ext cx="136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Native multicast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5" name="Picture 74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71" y="1896694"/>
            <a:ext cx="214616" cy="317956"/>
          </a:xfrm>
          <a:prstGeom prst="rect">
            <a:avLst/>
          </a:prstGeom>
        </p:spPr>
      </p:pic>
      <p:pic>
        <p:nvPicPr>
          <p:cNvPr id="78" name="Picture 77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86" y="1959609"/>
            <a:ext cx="214616" cy="317956"/>
          </a:xfrm>
          <a:prstGeom prst="rect">
            <a:avLst/>
          </a:prstGeom>
        </p:spPr>
      </p:pic>
      <p:pic>
        <p:nvPicPr>
          <p:cNvPr id="79" name="Picture 78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78" y="2027831"/>
            <a:ext cx="214616" cy="31795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524111" y="2103274"/>
            <a:ext cx="17605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AMT relays</a:t>
            </a:r>
          </a:p>
          <a:p>
            <a:r>
              <a:rPr lang="en-US" sz="1400" dirty="0" smtClean="0"/>
              <a:t>embedded in </a:t>
            </a:r>
            <a:r>
              <a:rPr lang="en-US" sz="1400" dirty="0" smtClean="0"/>
              <a:t>senders</a:t>
            </a:r>
          </a:p>
          <a:p>
            <a:r>
              <a:rPr lang="en-US" sz="1200" dirty="0" smtClean="0"/>
              <a:t>(geographically</a:t>
            </a:r>
          </a:p>
          <a:p>
            <a:r>
              <a:rPr lang="en-US" sz="1200" dirty="0" smtClean="0"/>
              <a:t>distributed)</a:t>
            </a:r>
            <a:endParaRPr lang="en-US" sz="12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81" y="3462116"/>
            <a:ext cx="378134" cy="37813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12" y="3508648"/>
            <a:ext cx="378134" cy="3781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21891" y="3857911"/>
            <a:ext cx="145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Discovery servers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3" name="Curved Connector 62"/>
          <p:cNvCxnSpPr>
            <a:stCxn id="87" idx="0"/>
            <a:endCxn id="57" idx="0"/>
          </p:cNvCxnSpPr>
          <p:nvPr/>
        </p:nvCxnSpPr>
        <p:spPr>
          <a:xfrm rot="16200000" flipH="1" flipV="1">
            <a:off x="7060640" y="1292807"/>
            <a:ext cx="600679" cy="3831002"/>
          </a:xfrm>
          <a:prstGeom prst="curvedConnector3">
            <a:avLst>
              <a:gd name="adj1" fmla="val -38057"/>
            </a:avLst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bg2">
                <a:lumMod val="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/>
          <p:cNvSpPr/>
          <p:nvPr/>
        </p:nvSpPr>
        <p:spPr>
          <a:xfrm>
            <a:off x="193703" y="3663870"/>
            <a:ext cx="4383561" cy="265510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Source Pool 2: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ipv4 and 1 ipv6 multicast source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3934147"/>
            <a:ext cx="908240" cy="399888"/>
          </a:xfrm>
          <a:prstGeom prst="rect">
            <a:avLst/>
          </a:prstGeom>
        </p:spPr>
      </p:pic>
      <p:sp>
        <p:nvSpPr>
          <p:cNvPr id="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3617" y="4886616"/>
            <a:ext cx="2131593" cy="69015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multicast source addresses:</a:t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 - </a:t>
            </a:r>
            <a:r>
              <a:rPr lang="tr-TR" sz="1400" b="1" dirty="0" smtClean="0">
                <a:solidFill>
                  <a:schemeClr val="tx2"/>
                </a:solidFill>
              </a:rPr>
              <a:t>x.y.z.2</a:t>
            </a:r>
            <a:r>
              <a:rPr lang="en-US" sz="1400" b="1" dirty="0">
                <a:solidFill>
                  <a:schemeClr val="tx2"/>
                </a:solidFill>
              </a:rPr>
              <a:t/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- 2600:a:b:c</a:t>
            </a:r>
            <a:r>
              <a:rPr lang="en-US" sz="1400" b="1" dirty="0" smtClean="0">
                <a:solidFill>
                  <a:schemeClr val="tx2"/>
                </a:solidFill>
              </a:rPr>
              <a:t>::</a:t>
            </a:r>
            <a:r>
              <a:rPr lang="en-US" sz="1400" b="1" dirty="0">
                <a:solidFill>
                  <a:schemeClr val="tx2"/>
                </a:solidFill>
              </a:rPr>
              <a:t>2</a:t>
            </a:r>
            <a:r>
              <a:rPr lang="en-US" sz="800" dirty="0">
                <a:solidFill>
                  <a:schemeClr val="tx2"/>
                </a:solidFill>
              </a:rPr>
              <a:t/>
            </a:r>
            <a:br>
              <a:rPr lang="en-US" sz="800" dirty="0">
                <a:solidFill>
                  <a:schemeClr val="tx2"/>
                </a:solidFill>
              </a:rPr>
            </a:br>
            <a:endParaRPr lang="en-US" sz="600" dirty="0">
              <a:solidFill>
                <a:schemeClr val="tx2"/>
              </a:solidFill>
            </a:endParaRPr>
          </a:p>
        </p:txBody>
      </p:sp>
      <p:pic>
        <p:nvPicPr>
          <p:cNvPr id="73" name="Picture 72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50" y="4594216"/>
            <a:ext cx="214616" cy="317956"/>
          </a:xfrm>
          <a:prstGeom prst="rect">
            <a:avLst/>
          </a:prstGeom>
        </p:spPr>
      </p:pic>
      <p:pic>
        <p:nvPicPr>
          <p:cNvPr id="74" name="Picture 73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65" y="4657131"/>
            <a:ext cx="214616" cy="317956"/>
          </a:xfrm>
          <a:prstGeom prst="rect">
            <a:avLst/>
          </a:prstGeom>
        </p:spPr>
      </p:pic>
      <p:pic>
        <p:nvPicPr>
          <p:cNvPr id="80" name="Picture 79" descr="Octo Cloud 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57" y="4725353"/>
            <a:ext cx="214616" cy="31795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852890" y="4800796"/>
            <a:ext cx="17605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AMT relays</a:t>
            </a:r>
          </a:p>
          <a:p>
            <a:r>
              <a:rPr lang="en-US" sz="1400" dirty="0" smtClean="0"/>
              <a:t>embedded in </a:t>
            </a:r>
            <a:r>
              <a:rPr lang="en-US" sz="1400" dirty="0" smtClean="0"/>
              <a:t>senders</a:t>
            </a:r>
          </a:p>
          <a:p>
            <a:r>
              <a:rPr lang="en-US" sz="1200" dirty="0" smtClean="0"/>
              <a:t>(geographically</a:t>
            </a:r>
          </a:p>
          <a:p>
            <a:r>
              <a:rPr lang="en-US" sz="1200" dirty="0" smtClean="0"/>
              <a:t>distributed)</a:t>
            </a:r>
            <a:endParaRPr lang="en-US" sz="1200" dirty="0"/>
          </a:p>
        </p:txBody>
      </p:sp>
      <p:cxnSp>
        <p:nvCxnSpPr>
          <p:cNvPr id="82" name="Curved Connector 81"/>
          <p:cNvCxnSpPr>
            <a:stCxn id="74" idx="0"/>
          </p:cNvCxnSpPr>
          <p:nvPr/>
        </p:nvCxnSpPr>
        <p:spPr>
          <a:xfrm rot="5400000" flipH="1" flipV="1">
            <a:off x="3744654" y="2674016"/>
            <a:ext cx="2276634" cy="1689597"/>
          </a:xfrm>
          <a:prstGeom prst="curvedConnector2">
            <a:avLst/>
          </a:prstGeom>
          <a:ln>
            <a:solidFill>
              <a:srgbClr val="FFFFFF"/>
            </a:solidFill>
            <a:prstDash val="dot"/>
            <a:tailEnd type="arrow"/>
          </a:ln>
          <a:effectLst>
            <a:glow rad="63500">
              <a:schemeClr val="accent2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1367" y="3449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3065" y="181385"/>
            <a:ext cx="30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Planned Deployment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62" y="2831345"/>
            <a:ext cx="315721" cy="315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88946" y="311488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ISP1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1308557" y="194997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ISP2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11370652" y="124654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ISP3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7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98442" y="1435100"/>
            <a:ext cx="1700258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95300" y="1282700"/>
            <a:ext cx="1650999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2672" y="890820"/>
            <a:ext cx="1721228" cy="743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5284" y="3534322"/>
            <a:ext cx="3993282" cy="168377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9" y="3913872"/>
            <a:ext cx="1331603" cy="9535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24738" y="4913130"/>
            <a:ext cx="2292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: 192.168.122.6/24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6105" y="3596065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2</a:t>
            </a:r>
            <a:r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t>: 10.6.6.1/24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331" y="402051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CSR1000v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1400" dirty="0" smtClean="0">
                <a:solidFill>
                  <a:schemeClr val="accent2"/>
                </a:solidFill>
              </a:rPr>
              <a:t>(on </a:t>
            </a:r>
            <a:r>
              <a:rPr lang="en-US" sz="1400" dirty="0" err="1" smtClean="0">
                <a:solidFill>
                  <a:schemeClr val="accent2"/>
                </a:solidFill>
              </a:rPr>
              <a:t>kvm</a:t>
            </a:r>
            <a:r>
              <a:rPr lang="en-US" sz="1400" dirty="0" smtClean="0">
                <a:solidFill>
                  <a:schemeClr val="accent2"/>
                </a:solidFill>
              </a:rPr>
              <a:t>/</a:t>
            </a:r>
            <a:r>
              <a:rPr lang="en-US" sz="1400" dirty="0" err="1" smtClean="0">
                <a:solidFill>
                  <a:schemeClr val="accent2"/>
                </a:solidFill>
              </a:rPr>
              <a:t>qemu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5040" y="63285"/>
            <a:ext cx="2375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Lab </a:t>
            </a:r>
            <a:r>
              <a:rPr lang="en-US" sz="2800" dirty="0" smtClean="0"/>
              <a:t>setup</a:t>
            </a:r>
          </a:p>
          <a:p>
            <a:r>
              <a:rPr lang="en-US" sz="1600" dirty="0" smtClean="0"/>
              <a:t>(different options for different scenarios)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180394" y="3524453"/>
            <a:ext cx="3898261" cy="192848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694" y="3880407"/>
            <a:ext cx="1331603" cy="95350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18373" y="5129040"/>
            <a:ext cx="3051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tr-TR" sz="1600" dirty="0" smtClean="0">
                <a:solidFill>
                  <a:schemeClr val="bg2">
                    <a:lumMod val="75000"/>
                  </a:schemeClr>
                </a:solidFill>
              </a:rPr>
              <a:t>192.168.122.7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/24 (default)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1216" y="3590868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2</a:t>
            </a:r>
            <a:r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t>: 10.6.6.2/24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51216" y="3987053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CSR1000v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1400" dirty="0" smtClean="0">
                <a:solidFill>
                  <a:schemeClr val="accent2"/>
                </a:solidFill>
              </a:rPr>
              <a:t>(on </a:t>
            </a:r>
            <a:r>
              <a:rPr lang="en-US" sz="1400" dirty="0" err="1" smtClean="0">
                <a:solidFill>
                  <a:schemeClr val="accent2"/>
                </a:solidFill>
              </a:rPr>
              <a:t>kvm</a:t>
            </a:r>
            <a:r>
              <a:rPr lang="en-US" sz="1400" dirty="0" smtClean="0">
                <a:solidFill>
                  <a:schemeClr val="accent2"/>
                </a:solidFill>
              </a:rPr>
              <a:t>/</a:t>
            </a:r>
            <a:r>
              <a:rPr lang="en-US" sz="1400" dirty="0" err="1" smtClean="0">
                <a:solidFill>
                  <a:schemeClr val="accent2"/>
                </a:solidFill>
              </a:rPr>
              <a:t>qemu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235" y="3116776"/>
            <a:ext cx="323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provideredge (optional gateway)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004" y="6037388"/>
            <a:ext cx="502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&lt;– en1 (dhcp to internet) – NAT – 192.168.122.1/24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65150" y="359519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: 10.7.7.1/24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40283" y="3178844"/>
            <a:ext cx="25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custedge (optional relay)</a:t>
            </a:r>
            <a:endParaRPr lang="en-US" dirty="0"/>
          </a:p>
        </p:txBody>
      </p:sp>
      <p:cxnSp>
        <p:nvCxnSpPr>
          <p:cNvPr id="14" name="Straight Connector 13"/>
          <p:cNvCxnSpPr>
            <a:stCxn id="26" idx="3"/>
            <a:endCxn id="46" idx="1"/>
          </p:cNvCxnSpPr>
          <p:nvPr/>
        </p:nvCxnSpPr>
        <p:spPr>
          <a:xfrm flipV="1">
            <a:off x="5427744" y="3760145"/>
            <a:ext cx="723472" cy="519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</p:cNvCxnSpPr>
          <p:nvPr/>
        </p:nvCxnSpPr>
        <p:spPr>
          <a:xfrm>
            <a:off x="3871046" y="5251684"/>
            <a:ext cx="0" cy="52500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80758" y="5775307"/>
            <a:ext cx="11875" cy="34445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31071" y="57515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virbr0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8128" y="2808248"/>
            <a:ext cx="11566574" cy="383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7237332" y="5428946"/>
            <a:ext cx="11875" cy="34445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82914" y="3595104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GigE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en-US" sz="1600" smtClean="0">
                <a:solidFill>
                  <a:schemeClr val="bg2">
                    <a:lumMod val="75000"/>
                  </a:schemeClr>
                </a:solidFill>
              </a:rPr>
              <a:t>: 10.5.5.1/24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871045" y="5762376"/>
            <a:ext cx="3373250" cy="846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91864" y="2808248"/>
            <a:ext cx="13331" cy="95189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9" idx="1"/>
          </p:cNvCxnSpPr>
          <p:nvPr/>
        </p:nvCxnSpPr>
        <p:spPr>
          <a:xfrm>
            <a:off x="1011975" y="3760145"/>
            <a:ext cx="370939" cy="423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3290" y="377076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0465860" y="2809237"/>
            <a:ext cx="13331" cy="95189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120212" y="3761134"/>
            <a:ext cx="370939" cy="423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91308" y="377076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98529" y="2480284"/>
            <a:ext cx="6666" cy="484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472525" y="2516880"/>
            <a:ext cx="6666" cy="484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8528" y="379814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virbr1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25441" y="2476749"/>
            <a:ext cx="1042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18775" y="1671355"/>
            <a:ext cx="14145" cy="805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39577" y="1785100"/>
            <a:ext cx="7377" cy="694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761388" y="1968657"/>
            <a:ext cx="20021" cy="523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4974" y="944068"/>
            <a:ext cx="161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Senders</a:t>
            </a:r>
            <a:br>
              <a:rPr lang="en-US" dirty="0" smtClean="0"/>
            </a:br>
            <a:r>
              <a:rPr lang="en-US" dirty="0" smtClean="0"/>
              <a:t>(optional relay)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9532026" y="1459948"/>
            <a:ext cx="1700258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28884" y="1307548"/>
            <a:ext cx="1650999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113326" y="850111"/>
            <a:ext cx="1814158" cy="808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8572500" y="2501597"/>
            <a:ext cx="2129138" cy="15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9652359" y="1696203"/>
            <a:ext cx="14145" cy="805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0173161" y="1809948"/>
            <a:ext cx="7377" cy="694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0694972" y="1993505"/>
            <a:ext cx="20021" cy="523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102352" y="940949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Receivers</a:t>
            </a:r>
          </a:p>
          <a:p>
            <a:r>
              <a:rPr lang="en-US" dirty="0" smtClean="0"/>
              <a:t>(optional gateway)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8581113" y="2188458"/>
            <a:ext cx="5116" cy="341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399598" y="1699379"/>
            <a:ext cx="1625771" cy="65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323483" y="1699116"/>
            <a:ext cx="127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wifi </a:t>
            </a:r>
            <a:r>
              <a:rPr lang="en-US" dirty="0" smtClean="0"/>
              <a:t>router</a:t>
            </a:r>
          </a:p>
          <a:p>
            <a:r>
              <a:rPr lang="en-US" dirty="0" smtClean="0"/>
              <a:t>(AMT relay)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636827" y="850111"/>
            <a:ext cx="1650999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509655" y="697711"/>
            <a:ext cx="1625771" cy="503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95878" y="620903"/>
            <a:ext cx="15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Receivers</a:t>
            </a:r>
          </a:p>
          <a:p>
            <a:r>
              <a:rPr lang="en-US" dirty="0" smtClean="0"/>
              <a:t>(AMT gateway)</a:t>
            </a:r>
            <a:endParaRPr lang="en-US" dirty="0"/>
          </a:p>
        </p:txBody>
      </p:sp>
      <p:cxnSp>
        <p:nvCxnSpPr>
          <p:cNvPr id="122" name="Straight Connector 121"/>
          <p:cNvCxnSpPr>
            <a:stCxn id="119" idx="2"/>
            <a:endCxn id="117" idx="0"/>
          </p:cNvCxnSpPr>
          <p:nvPr/>
        </p:nvCxnSpPr>
        <p:spPr>
          <a:xfrm>
            <a:off x="7462327" y="1353677"/>
            <a:ext cx="499728" cy="34543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22853</TotalTime>
  <Words>187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AMT/Multicast </vt:lpstr>
      <vt:lpstr>multicast source addresses: - x.y.z.1 - 2600:a:b:c::1 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source addresses: - 23.212.185.1 - 2600:14e0::  AMT Relay discovery: - 180.1.2.3 - 2001:dcba::123:1  </dc:title>
  <dc:creator>Holland, Jake</dc:creator>
  <cp:lastModifiedBy>Holland, Jake</cp:lastModifiedBy>
  <cp:revision>35</cp:revision>
  <dcterms:created xsi:type="dcterms:W3CDTF">2017-01-22T23:25:46Z</dcterms:created>
  <dcterms:modified xsi:type="dcterms:W3CDTF">2017-03-16T23:43:20Z</dcterms:modified>
</cp:coreProperties>
</file>