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36B8-EB02-5344-8B82-253CE2A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894F4-9747-314A-9C2A-797AB1912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C1FB-F8B2-1D48-8D96-41609FC1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B9AF-C006-DD48-9710-762357C7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1E31-1FEB-6640-BF9D-0DFC9691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6566-5145-D943-AF68-AA4C8031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AA995-0E94-0B45-B4F1-B2B5141C7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3788-AD3C-7440-9FF0-58BB21F1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B5BB-28CD-074A-933B-ED7BF461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DB14-939C-7A4C-90B2-A5818FAA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BAD2A-CD32-C543-98E0-698D05CC9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9468B-57E0-B241-9771-910FF0A4F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E7C9-2452-924D-B62F-DA2C18B1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AF9F-67B4-3643-9D4A-9C5F10BE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2AC8-9C0E-9843-9F12-01205D8E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9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7593-7039-C44E-ADBE-A44A2988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FFDA-6759-3B48-ADA2-D1FB4AED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3F7A-B986-6A45-8AD3-014F174F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20AF-1D21-F448-8991-E0027EC1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5BD5-1FF4-C74A-9F36-65282809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CBC1-E256-BB44-9147-4788C500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C1DC-D558-0F47-B4B2-7EAFF2E2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FE83-1B25-5F4C-AB1D-2567D132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73CD-1DAB-BE41-AA44-58434414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79C7-8F74-554F-8CFC-09A530F8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360F-0484-6B40-8BF2-49E484D5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5F7C-CA36-5045-BA79-1550078BC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AE0BC-1B88-5140-A404-C4823066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9936C-11FD-A74F-9DC8-8EF64C0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3CFC-7D4F-7544-A701-7447C34B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D9B10-3DFC-5347-9A10-2E439495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5A63-D4D5-5940-BCE4-5FBC6E9F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C6AA-1C56-464F-9282-23CA4AB0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A8B86-465B-3A4D-8E1D-1BE3654D6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D89F-573C-BD40-89E3-F1F825240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AC4AD-4A5C-3847-BBFE-5B8148839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AD940-730C-3541-8D07-1667AB22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5A184-72A3-DA45-BE13-03E2112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0DBC4-C867-7F47-9C9F-E52ED04B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EEF6-7160-FC43-83E0-EBC48C81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042DA-A972-5940-AAEF-097C7F1D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B5627-A33C-544E-B6A7-FEBD431D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B46-DDAE-9647-A30F-8F368DC5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339A6-D145-C74F-8B04-79C281E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D983C-E06C-DD47-B9CD-9C5858C9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7796B-F1A8-534B-89CA-1F34E38F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B6A6-89B7-F54E-865D-26384BB4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84A3-873F-D84C-BF15-BA3E0396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92525-479A-4046-9884-3591CC12F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B1172-C953-B64C-85C6-164CDE41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99F60-E245-7440-BBDB-BE0466ED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899EE-C333-0443-AEC2-D36CDE7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57F1-5B1B-7F4A-AB15-6AD13782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A6755-C860-B24D-9005-1AF810BE7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FFA71-D52D-4349-8E55-AA5F4D34A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0371-9A33-E14D-A5D1-8D6D34C8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A9254-2BB7-944F-A255-93F32A5F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A5059-4DD9-644D-B974-7028CC8B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B9A3B-B6D3-3C4D-9ED3-EA3D5902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D446F-6866-7541-9FE0-2BD228261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B0F9-88DE-7A44-9187-97288589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F3C8-D4C0-DE45-BF9E-314CD0C44451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C93A-C9EB-454B-BDA4-E2CA8999E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82F9-7491-A94D-8EF2-3DA5578AC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7B3C-F6E0-9E46-8292-4AD474B49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9F5309-F1E7-614E-9A1C-BC4B1A4C5331}"/>
              </a:ext>
            </a:extLst>
          </p:cNvPr>
          <p:cNvGrpSpPr/>
          <p:nvPr/>
        </p:nvGrpSpPr>
        <p:grpSpPr>
          <a:xfrm>
            <a:off x="1457325" y="1820692"/>
            <a:ext cx="1310975" cy="800100"/>
            <a:chOff x="1160763" y="671513"/>
            <a:chExt cx="1310975" cy="800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8C8DD5-3119-AA4C-81BE-72EE2F7179F8}"/>
                </a:ext>
              </a:extLst>
            </p:cNvPr>
            <p:cNvSpPr/>
            <p:nvPr/>
          </p:nvSpPr>
          <p:spPr>
            <a:xfrm>
              <a:off x="1160763" y="671513"/>
              <a:ext cx="1310975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8BEECD-3553-4441-96AD-13CE1211D353}"/>
                </a:ext>
              </a:extLst>
            </p:cNvPr>
            <p:cNvSpPr txBox="1"/>
            <p:nvPr/>
          </p:nvSpPr>
          <p:spPr>
            <a:xfrm>
              <a:off x="1178921" y="766118"/>
              <a:ext cx="1292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View component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B078D9D-6D94-DC49-B840-54D5BE331099}"/>
              </a:ext>
            </a:extLst>
          </p:cNvPr>
          <p:cNvGrpSpPr/>
          <p:nvPr/>
        </p:nvGrpSpPr>
        <p:grpSpPr>
          <a:xfrm>
            <a:off x="6499646" y="1820693"/>
            <a:ext cx="1445746" cy="800100"/>
            <a:chOff x="4584357" y="886897"/>
            <a:chExt cx="1154194" cy="8430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885C9E-8C34-1D4A-A78F-4A6F68C8D9D3}"/>
                </a:ext>
              </a:extLst>
            </p:cNvPr>
            <p:cNvSpPr/>
            <p:nvPr/>
          </p:nvSpPr>
          <p:spPr>
            <a:xfrm>
              <a:off x="4584357" y="886897"/>
              <a:ext cx="1154194" cy="843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72D01F-9B82-EA41-969D-0F9BCDF25740}"/>
                </a:ext>
              </a:extLst>
            </p:cNvPr>
            <p:cNvSpPr txBox="1"/>
            <p:nvPr/>
          </p:nvSpPr>
          <p:spPr>
            <a:xfrm>
              <a:off x="4663851" y="993555"/>
              <a:ext cx="1044539" cy="681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Msgs</a:t>
              </a:r>
              <a:r>
                <a:rPr lang="en-US" dirty="0"/>
                <a:t> component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9FA3B1-FD91-3248-A15D-E9F4F435A9FE}"/>
              </a:ext>
            </a:extLst>
          </p:cNvPr>
          <p:cNvSpPr txBox="1"/>
          <p:nvPr/>
        </p:nvSpPr>
        <p:spPr>
          <a:xfrm>
            <a:off x="187074" y="4043017"/>
            <a:ext cx="371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Message, Message ID, session ID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3A4922-1F5A-1442-9B8E-5592825A08DF}"/>
              </a:ext>
            </a:extLst>
          </p:cNvPr>
          <p:cNvCxnSpPr>
            <a:cxnSpLocks/>
          </p:cNvCxnSpPr>
          <p:nvPr/>
        </p:nvCxnSpPr>
        <p:spPr>
          <a:xfrm>
            <a:off x="4800743" y="783320"/>
            <a:ext cx="0" cy="54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C6A3E2-6C10-9F47-A2CE-AF88AB0D5238}"/>
              </a:ext>
            </a:extLst>
          </p:cNvPr>
          <p:cNvSpPr txBox="1"/>
          <p:nvPr/>
        </p:nvSpPr>
        <p:spPr>
          <a:xfrm>
            <a:off x="4826753" y="85204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5ECF41-DCFA-444C-A152-56558700BCA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258899" y="2620793"/>
            <a:ext cx="1963620" cy="225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A040DA52-6E74-7441-BFAE-A688BFA9C7ED}"/>
              </a:ext>
            </a:extLst>
          </p:cNvPr>
          <p:cNvSpPr/>
          <p:nvPr/>
        </p:nvSpPr>
        <p:spPr>
          <a:xfrm>
            <a:off x="4800744" y="4424580"/>
            <a:ext cx="531340" cy="8592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4802EC-A15A-2F4D-A293-04590A45075A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2413591" y="2620792"/>
            <a:ext cx="2387153" cy="223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D71EC-7909-1641-9911-42F90BF17AB8}"/>
              </a:ext>
            </a:extLst>
          </p:cNvPr>
          <p:cNvSpPr/>
          <p:nvPr/>
        </p:nvSpPr>
        <p:spPr>
          <a:xfrm>
            <a:off x="4230466" y="221184"/>
            <a:ext cx="1140555" cy="56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Login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71B29C-FB85-B64F-8981-CA4875297E5C}"/>
              </a:ext>
            </a:extLst>
          </p:cNvPr>
          <p:cNvCxnSpPr>
            <a:cxnSpLocks/>
          </p:cNvCxnSpPr>
          <p:nvPr/>
        </p:nvCxnSpPr>
        <p:spPr>
          <a:xfrm flipH="1">
            <a:off x="5332084" y="2636861"/>
            <a:ext cx="2096198" cy="242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166F06-3C88-1442-A30A-CA5FCF4935F4}"/>
              </a:ext>
            </a:extLst>
          </p:cNvPr>
          <p:cNvCxnSpPr>
            <a:cxnSpLocks/>
          </p:cNvCxnSpPr>
          <p:nvPr/>
        </p:nvCxnSpPr>
        <p:spPr>
          <a:xfrm>
            <a:off x="2268114" y="2636861"/>
            <a:ext cx="2532630" cy="242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6B3E92B-F7BF-4E4F-AB9F-0688C8C7A8B3}"/>
              </a:ext>
            </a:extLst>
          </p:cNvPr>
          <p:cNvSpPr/>
          <p:nvPr/>
        </p:nvSpPr>
        <p:spPr>
          <a:xfrm>
            <a:off x="893135" y="1329070"/>
            <a:ext cx="8250865" cy="1924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6944D-960B-984A-AAD3-7B9C80E06577}"/>
              </a:ext>
            </a:extLst>
          </p:cNvPr>
          <p:cNvSpPr txBox="1"/>
          <p:nvPr/>
        </p:nvSpPr>
        <p:spPr>
          <a:xfrm>
            <a:off x="6402359" y="3838081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17346-7BCB-EF40-8B04-3BB11847DC39}"/>
              </a:ext>
            </a:extLst>
          </p:cNvPr>
          <p:cNvCxnSpPr/>
          <p:nvPr/>
        </p:nvCxnSpPr>
        <p:spPr>
          <a:xfrm flipH="1">
            <a:off x="2849526" y="2561628"/>
            <a:ext cx="365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3DE9CA4-8E21-D24F-A9B0-E2865E75585E}"/>
              </a:ext>
            </a:extLst>
          </p:cNvPr>
          <p:cNvSpPr txBox="1"/>
          <p:nvPr/>
        </p:nvSpPr>
        <p:spPr>
          <a:xfrm>
            <a:off x="4223127" y="2263342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msg ping</a:t>
            </a:r>
          </a:p>
        </p:txBody>
      </p:sp>
    </p:spTree>
    <p:extLst>
      <p:ext uri="{BB962C8B-B14F-4D97-AF65-F5344CB8AC3E}">
        <p14:creationId xmlns:p14="http://schemas.microsoft.com/office/powerpoint/2010/main" val="29913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Yaser Eisa</dc:creator>
  <cp:lastModifiedBy>Yaser Eisa</cp:lastModifiedBy>
  <cp:revision>1</cp:revision>
  <dcterms:created xsi:type="dcterms:W3CDTF">2023-03-10T22:58:34Z</dcterms:created>
  <dcterms:modified xsi:type="dcterms:W3CDTF">2023-03-11T18:53:43Z</dcterms:modified>
</cp:coreProperties>
</file>