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Neue Montreal Bold" charset="1" panose="00000400000000000000"/>
      <p:regular r:id="rId10"/>
    </p:embeddedFont>
    <p:embeddedFont>
      <p:font typeface="Goudy" charset="1" panose="02020502050305020303"/>
      <p:regular r:id="rId11"/>
    </p:embeddedFont>
    <p:embeddedFont>
      <p:font typeface="Tenor Sans" charset="1" panose="02000000000000000000"/>
      <p:regular r:id="rId12"/>
    </p:embeddedFont>
    <p:embeddedFont>
      <p:font typeface="Neue Montreal" charset="1" panose="00000400000000000000"/>
      <p:regular r:id="rId13"/>
    </p:embeddedFont>
    <p:embeddedFont>
      <p:font typeface="Fredoka" charset="1" panose="02000000000000000000"/>
      <p:regular r:id="rId14"/>
    </p:embeddedFont>
    <p:embeddedFont>
      <p:font typeface="Montserrat Bold Italics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3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276655"/>
            <a:ext cx="2394262" cy="1141730"/>
            <a:chOff x="0" y="0"/>
            <a:chExt cx="630588" cy="3007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0588" cy="300703"/>
            </a:xfrm>
            <a:custGeom>
              <a:avLst/>
              <a:gdLst/>
              <a:ahLst/>
              <a:cxnLst/>
              <a:rect r="r" b="b" t="t" l="l"/>
              <a:pathLst>
                <a:path h="300703" w="630588">
                  <a:moveTo>
                    <a:pt x="0" y="0"/>
                  </a:moveTo>
                  <a:lnTo>
                    <a:pt x="630588" y="0"/>
                  </a:lnTo>
                  <a:lnTo>
                    <a:pt x="630588" y="300703"/>
                  </a:lnTo>
                  <a:lnTo>
                    <a:pt x="0" y="300703"/>
                  </a:lnTo>
                  <a:close/>
                </a:path>
              </a:pathLst>
            </a:custGeom>
            <a:solidFill>
              <a:srgbClr val="98C4E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30588" cy="3578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Neue Montreal Bold"/>
                  <a:ea typeface="Neue Montreal Bold"/>
                  <a:cs typeface="Neue Montreal Bold"/>
                  <a:sym typeface="Neue Montreal Bold"/>
                </a:rPr>
                <a:t>GRUPPO 4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6856440" y="0"/>
            <a:ext cx="1431560" cy="10287000"/>
            <a:chOff x="0" y="0"/>
            <a:chExt cx="37703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77036" cy="2709333"/>
            </a:xfrm>
            <a:custGeom>
              <a:avLst/>
              <a:gdLst/>
              <a:ahLst/>
              <a:cxnLst/>
              <a:rect r="r" b="b" t="t" l="l"/>
              <a:pathLst>
                <a:path h="2709333" w="377036">
                  <a:moveTo>
                    <a:pt x="0" y="0"/>
                  </a:moveTo>
                  <a:lnTo>
                    <a:pt x="377036" y="0"/>
                  </a:lnTo>
                  <a:lnTo>
                    <a:pt x="37703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FF3B4B">
                    <a:alpha val="100000"/>
                  </a:srgbClr>
                </a:gs>
                <a:gs pos="100000">
                  <a:srgbClr val="98C4EC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7703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0283" y="204006"/>
            <a:ext cx="1852447" cy="1852447"/>
          </a:xfrm>
          <a:custGeom>
            <a:avLst/>
            <a:gdLst/>
            <a:ahLst/>
            <a:cxnLst/>
            <a:rect r="r" b="b" t="t" l="l"/>
            <a:pathLst>
              <a:path h="1852447" w="1852447">
                <a:moveTo>
                  <a:pt x="0" y="0"/>
                </a:moveTo>
                <a:lnTo>
                  <a:pt x="1852447" y="0"/>
                </a:lnTo>
                <a:lnTo>
                  <a:pt x="1852447" y="1852447"/>
                </a:lnTo>
                <a:lnTo>
                  <a:pt x="0" y="1852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698361" y="7851519"/>
            <a:ext cx="1992001" cy="1992001"/>
          </a:xfrm>
          <a:custGeom>
            <a:avLst/>
            <a:gdLst/>
            <a:ahLst/>
            <a:cxnLst/>
            <a:rect r="r" b="b" t="t" l="l"/>
            <a:pathLst>
              <a:path h="1992001" w="1992001">
                <a:moveTo>
                  <a:pt x="0" y="0"/>
                </a:moveTo>
                <a:lnTo>
                  <a:pt x="1992002" y="0"/>
                </a:lnTo>
                <a:lnTo>
                  <a:pt x="1992002" y="1992001"/>
                </a:lnTo>
                <a:lnTo>
                  <a:pt x="0" y="1992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3105150"/>
            <a:ext cx="14665662" cy="4095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5999" spc="-959">
                <a:solidFill>
                  <a:srgbClr val="000000"/>
                </a:solidFill>
                <a:latin typeface="Goudy"/>
                <a:ea typeface="Goudy"/>
                <a:cs typeface="Goudy"/>
                <a:sym typeface="Goudy"/>
              </a:rPr>
              <a:t>DIARIO DI BORDO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60349" y="681623"/>
            <a:ext cx="3272849" cy="954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69"/>
              </a:lnSpc>
            </a:pPr>
            <a:r>
              <a:rPr lang="en-US" sz="2713">
                <a:solidFill>
                  <a:srgbClr val="000000"/>
                </a:solidFill>
                <a:latin typeface="Tenor Sans"/>
                <a:ea typeface="Tenor Sans"/>
                <a:cs typeface="Tenor Sans"/>
                <a:sym typeface="Tenor Sans"/>
              </a:rPr>
              <a:t>UNIVERSITÁ DEGLI STUDI DI PADOVA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53182" y="8229030"/>
            <a:ext cx="9381636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Team:</a:t>
            </a:r>
            <a:r>
              <a:rPr lang="en-US" sz="23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 Alberto Autiero, Marco Favero, Alberto Pignat, Marco Piro, Linor Sadè, Leonardo Salviato, Luca Slongo</a:t>
            </a:r>
          </a:p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Neue Montreal Bold"/>
                <a:ea typeface="Neue Montreal Bold"/>
                <a:cs typeface="Neue Montreal Bold"/>
                <a:sym typeface="Neue Montreal Bold"/>
              </a:rPr>
              <a:t>Docente: </a:t>
            </a:r>
            <a:r>
              <a:rPr lang="en-US" sz="2300">
                <a:solidFill>
                  <a:srgbClr val="000000"/>
                </a:solidFill>
                <a:latin typeface="Neue Montreal"/>
                <a:ea typeface="Neue Montreal"/>
                <a:cs typeface="Neue Montreal"/>
                <a:sym typeface="Neue Montreal"/>
              </a:rPr>
              <a:t>Tullio Vardanega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2989" t="67035" r="0" b="0"/>
          <a:stretch>
            <a:fillRect/>
          </a:stretch>
        </p:blipFill>
        <p:spPr>
          <a:xfrm flipH="false" flipV="false" rot="0">
            <a:off x="14955704" y="7197948"/>
            <a:ext cx="3468258" cy="308905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64034" b="46739"/>
          <a:stretch>
            <a:fillRect/>
          </a:stretch>
        </p:blipFill>
        <p:spPr>
          <a:xfrm flipH="true" flipV="false" rot="-5400000">
            <a:off x="1041561" y="-1041561"/>
            <a:ext cx="4331879" cy="6415001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028700" y="457630"/>
            <a:ext cx="17566537" cy="3874249"/>
            <a:chOff x="0" y="0"/>
            <a:chExt cx="23422050" cy="516566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154985"/>
              <a:ext cx="21879143" cy="913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24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6005"/>
              <a:ext cx="23422050" cy="257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en-US" sz="12677">
                  <a:solidFill>
                    <a:srgbClr val="000000"/>
                  </a:solidFill>
                  <a:latin typeface="Fredoka"/>
                  <a:ea typeface="Fredoka"/>
                  <a:cs typeface="Fredoka"/>
                  <a:sym typeface="Fredoka"/>
                </a:rPr>
                <a:t>ATTIVITÁ SVOLTE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2989" t="67035" r="0" b="0"/>
          <a:stretch>
            <a:fillRect/>
          </a:stretch>
        </p:blipFill>
        <p:spPr>
          <a:xfrm flipH="false" flipV="false" rot="0">
            <a:off x="14955704" y="7197948"/>
            <a:ext cx="3468258" cy="3089052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64034" b="46739"/>
          <a:stretch>
            <a:fillRect/>
          </a:stretch>
        </p:blipFill>
        <p:spPr>
          <a:xfrm flipH="true" flipV="false" rot="-5400000">
            <a:off x="1041561" y="-1041561"/>
            <a:ext cx="4331879" cy="6415001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852160" y="457630"/>
            <a:ext cx="19668373" cy="3874249"/>
            <a:chOff x="0" y="0"/>
            <a:chExt cx="26224497" cy="516566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4154985"/>
              <a:ext cx="24496982" cy="9133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024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6005"/>
              <a:ext cx="26224497" cy="2574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212"/>
                </a:lnSpc>
              </a:pPr>
              <a:r>
                <a:rPr lang="en-US" sz="12677">
                  <a:solidFill>
                    <a:srgbClr val="000000"/>
                  </a:solidFill>
                  <a:latin typeface="Fredoka"/>
                  <a:ea typeface="Fredoka"/>
                  <a:cs typeface="Fredoka"/>
                  <a:sym typeface="Fredoka"/>
                </a:rPr>
                <a:t>PROSSIME ATTIVITÁ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6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64989" y="1977212"/>
            <a:ext cx="5177943" cy="4981271"/>
            <a:chOff x="0" y="0"/>
            <a:chExt cx="1213495" cy="1167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3495" cy="1167403"/>
            </a:xfrm>
            <a:custGeom>
              <a:avLst/>
              <a:gdLst/>
              <a:ahLst/>
              <a:cxnLst/>
              <a:rect r="r" b="b" t="t" l="l"/>
              <a:pathLst>
                <a:path h="1167403" w="1213495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57260" y="1977212"/>
            <a:ext cx="5177943" cy="4981271"/>
            <a:chOff x="0" y="0"/>
            <a:chExt cx="1213495" cy="1167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3495" cy="1167403"/>
            </a:xfrm>
            <a:custGeom>
              <a:avLst/>
              <a:gdLst/>
              <a:ahLst/>
              <a:cxnLst/>
              <a:rect r="r" b="b" t="t" l="l"/>
              <a:pathLst>
                <a:path h="1167403" w="1213495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645068" y="1977212"/>
            <a:ext cx="5177943" cy="4981271"/>
            <a:chOff x="0" y="0"/>
            <a:chExt cx="1213495" cy="11674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3495" cy="1167403"/>
            </a:xfrm>
            <a:custGeom>
              <a:avLst/>
              <a:gdLst/>
              <a:ahLst/>
              <a:cxnLst/>
              <a:rect r="r" b="b" t="t" l="l"/>
              <a:pathLst>
                <a:path h="1167403" w="1213495">
                  <a:moveTo>
                    <a:pt x="0" y="0"/>
                  </a:moveTo>
                  <a:lnTo>
                    <a:pt x="1213495" y="0"/>
                  </a:lnTo>
                  <a:lnTo>
                    <a:pt x="1213495" y="1167403"/>
                  </a:lnTo>
                  <a:lnTo>
                    <a:pt x="0" y="1167403"/>
                  </a:lnTo>
                  <a:close/>
                </a:path>
              </a:pathLst>
            </a:custGeom>
            <a:solidFill>
              <a:srgbClr val="F0EBE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13495" cy="1205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64989" y="1977212"/>
            <a:ext cx="5177943" cy="204546"/>
            <a:chOff x="0" y="0"/>
            <a:chExt cx="1213495" cy="479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3495" cy="47937"/>
            </a:xfrm>
            <a:custGeom>
              <a:avLst/>
              <a:gdLst/>
              <a:ahLst/>
              <a:cxnLst/>
              <a:rect r="r" b="b" t="t" l="l"/>
              <a:pathLst>
                <a:path h="47937" w="1213495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57260" y="1977212"/>
            <a:ext cx="5177943" cy="204546"/>
            <a:chOff x="0" y="0"/>
            <a:chExt cx="1213495" cy="4793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3495" cy="47937"/>
            </a:xfrm>
            <a:custGeom>
              <a:avLst/>
              <a:gdLst/>
              <a:ahLst/>
              <a:cxnLst/>
              <a:rect r="r" b="b" t="t" l="l"/>
              <a:pathLst>
                <a:path h="47937" w="1213495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645068" y="1977212"/>
            <a:ext cx="5177943" cy="204546"/>
            <a:chOff x="0" y="0"/>
            <a:chExt cx="1213495" cy="479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3495" cy="47937"/>
            </a:xfrm>
            <a:custGeom>
              <a:avLst/>
              <a:gdLst/>
              <a:ahLst/>
              <a:cxnLst/>
              <a:rect r="r" b="b" t="t" l="l"/>
              <a:pathLst>
                <a:path h="47937" w="1213495">
                  <a:moveTo>
                    <a:pt x="0" y="0"/>
                  </a:moveTo>
                  <a:lnTo>
                    <a:pt x="1213495" y="0"/>
                  </a:lnTo>
                  <a:lnTo>
                    <a:pt x="1213495" y="47937"/>
                  </a:lnTo>
                  <a:lnTo>
                    <a:pt x="0" y="4793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13495" cy="860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157367" y="2867632"/>
            <a:ext cx="3977729" cy="693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1"/>
              </a:lnSpc>
            </a:pPr>
            <a:r>
              <a:rPr lang="en-US" b="true" sz="2022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Dubbi su come procedere: </a:t>
            </a:r>
          </a:p>
          <a:p>
            <a:pPr algn="ctr">
              <a:lnSpc>
                <a:spcPts val="2831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065096" y="2867632"/>
            <a:ext cx="3977729" cy="693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1"/>
              </a:lnSpc>
            </a:pPr>
            <a:r>
              <a:rPr lang="en-US" b="true" sz="2022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Difficoltà incontrate: </a:t>
            </a:r>
          </a:p>
          <a:p>
            <a:pPr algn="ctr">
              <a:lnSpc>
                <a:spcPts val="2831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3245175" y="2867632"/>
            <a:ext cx="3977729" cy="693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1"/>
              </a:lnSpc>
            </a:pPr>
            <a:r>
              <a:rPr lang="en-US" b="true" sz="2022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Idee da condividere: </a:t>
            </a:r>
          </a:p>
          <a:p>
            <a:pPr algn="ctr">
              <a:lnSpc>
                <a:spcPts val="283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DAG2oYW1E2g</dc:identifier>
  <dcterms:modified xsi:type="dcterms:W3CDTF">2011-08-01T06:04:30Z</dcterms:modified>
  <cp:revision>1</cp:revision>
  <dc:title>Presentazione Progetto di Gruppo</dc:title>
</cp:coreProperties>
</file>