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40e75d3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40e75d3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40e75d3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40e75d3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40e75d3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40e75d3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40e75d3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40e75d3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40e75d3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40e75d3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69625" y="445025"/>
            <a:ext cx="7815000" cy="4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What Do We Need to Run a Java Program?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🔹 1. JVM (Java Virtual Machine)</a:t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JVM is a </a:t>
            </a:r>
            <a:r>
              <a:rPr b="1" lang="en" sz="1600">
                <a:solidFill>
                  <a:schemeClr val="dk1"/>
                </a:solidFill>
              </a:rPr>
              <a:t>part of JRE</a:t>
            </a:r>
            <a:r>
              <a:rPr lang="en" sz="1600">
                <a:solidFill>
                  <a:schemeClr val="dk1"/>
                </a:solidFill>
              </a:rPr>
              <a:t>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 </a:t>
            </a:r>
            <a:r>
              <a:rPr b="1" lang="en" sz="1600">
                <a:solidFill>
                  <a:schemeClr val="dk1"/>
                </a:solidFill>
              </a:rPr>
              <a:t>executes the bytecode</a:t>
            </a:r>
            <a:r>
              <a:rPr lang="en" sz="1600">
                <a:solidFill>
                  <a:schemeClr val="dk1"/>
                </a:solidFill>
              </a:rPr>
              <a:t> of Java programs.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But JVM cannot be downloaded separately.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It always comes inside the JRE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43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🔹 2. JRE (Java Runtime Environment)</a:t>
            </a:r>
            <a:endParaRPr b="1" sz="22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JRE includes </a:t>
            </a:r>
            <a:r>
              <a:rPr b="1" lang="en" sz="2000">
                <a:solidFill>
                  <a:schemeClr val="dk1"/>
                </a:solidFill>
              </a:rPr>
              <a:t>JVM + Java libraries</a:t>
            </a:r>
            <a:r>
              <a:rPr lang="en" sz="2000">
                <a:solidFill>
                  <a:schemeClr val="dk1"/>
                </a:solidFill>
              </a:rPr>
              <a:t>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If you only want to </a:t>
            </a:r>
            <a:r>
              <a:rPr b="1" lang="en" sz="2000">
                <a:solidFill>
                  <a:schemeClr val="dk1"/>
                </a:solidFill>
              </a:rPr>
              <a:t>run a Java program</a:t>
            </a:r>
            <a:r>
              <a:rPr lang="en" sz="2000">
                <a:solidFill>
                  <a:schemeClr val="dk1"/>
                </a:solidFill>
              </a:rPr>
              <a:t> (not write it), JRE is enough.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Example: If your friend gives you a </a:t>
            </a:r>
            <a:r>
              <a:rPr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.class</a:t>
            </a:r>
            <a:r>
              <a:rPr lang="en" sz="2000">
                <a:solidFill>
                  <a:schemeClr val="dk1"/>
                </a:solidFill>
              </a:rPr>
              <a:t> file and you just need to run it.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</a:t>
            </a:r>
            <a:r>
              <a:rPr b="1" lang="en" sz="2200">
                <a:solidFill>
                  <a:schemeClr val="dk1"/>
                </a:solidFill>
              </a:rPr>
              <a:t>3. JDK (Java Development Kit)</a:t>
            </a:r>
            <a:endParaRPr b="1" sz="22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JDK = </a:t>
            </a:r>
            <a:r>
              <a:rPr b="1" lang="en" sz="2000">
                <a:solidFill>
                  <a:schemeClr val="dk1"/>
                </a:solidFill>
              </a:rPr>
              <a:t>JRE + JVM + Development Tools</a:t>
            </a:r>
            <a:br>
              <a:rPr b="1" lang="en" sz="2000">
                <a:solidFill>
                  <a:schemeClr val="dk1"/>
                </a:solidFill>
              </a:rPr>
            </a:b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It has the </a:t>
            </a:r>
            <a:r>
              <a:rPr b="1" lang="en" sz="2000">
                <a:solidFill>
                  <a:schemeClr val="dk1"/>
                </a:solidFill>
              </a:rPr>
              <a:t>compiler (javac)</a:t>
            </a:r>
            <a:r>
              <a:rPr lang="en" sz="2000">
                <a:solidFill>
                  <a:schemeClr val="dk1"/>
                </a:solidFill>
              </a:rPr>
              <a:t> which converts </a:t>
            </a:r>
            <a:r>
              <a:rPr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.java</a:t>
            </a:r>
            <a:r>
              <a:rPr lang="en" sz="2000">
                <a:solidFill>
                  <a:schemeClr val="dk1"/>
                </a:solidFill>
              </a:rPr>
              <a:t> files into </a:t>
            </a:r>
            <a:r>
              <a:rPr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.class</a:t>
            </a:r>
            <a:r>
              <a:rPr lang="en" sz="2000">
                <a:solidFill>
                  <a:schemeClr val="dk1"/>
                </a:solidFill>
              </a:rPr>
              <a:t> files.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If you want to </a:t>
            </a:r>
            <a:r>
              <a:rPr b="1" lang="en" sz="2000">
                <a:solidFill>
                  <a:schemeClr val="dk1"/>
                </a:solidFill>
              </a:rPr>
              <a:t>write and run Java programs</a:t>
            </a:r>
            <a:r>
              <a:rPr lang="en" sz="2000">
                <a:solidFill>
                  <a:schemeClr val="dk1"/>
                </a:solidFill>
              </a:rPr>
              <a:t>, you must install JDK.</a:t>
            </a:r>
            <a:br>
              <a:rPr lang="en" sz="2000">
                <a:solidFill>
                  <a:schemeClr val="dk1"/>
                </a:solidFill>
              </a:rPr>
            </a:b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49825"/>
            <a:ext cx="6843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0989"/>
              <a:buFont typeface="Arial"/>
              <a:buNone/>
            </a:pPr>
            <a:r>
              <a:rPr b="1" lang="en" sz="3549">
                <a:solidFill>
                  <a:schemeClr val="dk1"/>
                </a:solidFill>
              </a:rPr>
              <a:t>✅ So, What Should We Download?</a:t>
            </a:r>
            <a:endParaRPr b="1" sz="354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840"/>
              <a:buFont typeface="Arial"/>
              <a:buNone/>
            </a:pPr>
            <a:r>
              <a:rPr lang="en" sz="3349">
                <a:solidFill>
                  <a:schemeClr val="dk1"/>
                </a:solidFill>
              </a:rPr>
              <a:t>👉 </a:t>
            </a:r>
            <a:r>
              <a:rPr b="1" lang="en" sz="3349">
                <a:solidFill>
                  <a:schemeClr val="dk1"/>
                </a:solidFill>
              </a:rPr>
              <a:t>Always download JDK</a:t>
            </a:r>
            <a:br>
              <a:rPr b="1" lang="en" sz="3349">
                <a:solidFill>
                  <a:schemeClr val="dk1"/>
                </a:solidFill>
              </a:rPr>
            </a:br>
            <a:r>
              <a:rPr lang="en" sz="3349">
                <a:solidFill>
                  <a:schemeClr val="dk1"/>
                </a:solidFill>
              </a:rPr>
              <a:t> Because:</a:t>
            </a:r>
            <a:endParaRPr sz="3349">
              <a:solidFill>
                <a:schemeClr val="dk1"/>
              </a:solidFill>
            </a:endParaRPr>
          </a:p>
          <a:p>
            <a:pPr indent="-36153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349">
                <a:solidFill>
                  <a:schemeClr val="dk1"/>
                </a:solidFill>
              </a:rPr>
              <a:t>JDK already contains JRE</a:t>
            </a:r>
            <a:br>
              <a:rPr lang="en" sz="3349">
                <a:solidFill>
                  <a:schemeClr val="dk1"/>
                </a:solidFill>
              </a:rPr>
            </a:br>
            <a:endParaRPr sz="3349">
              <a:solidFill>
                <a:schemeClr val="dk1"/>
              </a:solidFill>
            </a:endParaRPr>
          </a:p>
          <a:p>
            <a:pPr indent="-36153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349">
                <a:solidFill>
                  <a:schemeClr val="dk1"/>
                </a:solidFill>
              </a:rPr>
              <a:t>JRE already contains JVM</a:t>
            </a:r>
            <a:br>
              <a:rPr lang="en" sz="3349">
                <a:solidFill>
                  <a:schemeClr val="dk1"/>
                </a:solidFill>
              </a:rPr>
            </a:br>
            <a:endParaRPr sz="334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840"/>
              <a:buFont typeface="Arial"/>
              <a:buNone/>
            </a:pPr>
            <a:r>
              <a:rPr lang="en" sz="3349">
                <a:solidFill>
                  <a:schemeClr val="dk1"/>
                </a:solidFill>
              </a:rPr>
              <a:t>📌 In short:</a:t>
            </a:r>
            <a:endParaRPr sz="3349">
              <a:solidFill>
                <a:schemeClr val="dk1"/>
              </a:solidFill>
            </a:endParaRPr>
          </a:p>
          <a:p>
            <a:pPr indent="-36153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3349">
                <a:solidFill>
                  <a:schemeClr val="dk1"/>
                </a:solidFill>
              </a:rPr>
              <a:t>Only Run Programs</a:t>
            </a:r>
            <a:r>
              <a:rPr lang="en" sz="3349">
                <a:solidFill>
                  <a:schemeClr val="dk1"/>
                </a:solidFill>
              </a:rPr>
              <a:t> → JRE</a:t>
            </a:r>
            <a:br>
              <a:rPr lang="en" sz="3349">
                <a:solidFill>
                  <a:schemeClr val="dk1"/>
                </a:solidFill>
              </a:rPr>
            </a:br>
            <a:endParaRPr sz="3349">
              <a:solidFill>
                <a:schemeClr val="dk1"/>
              </a:solidFill>
            </a:endParaRPr>
          </a:p>
          <a:p>
            <a:pPr indent="-36153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3349">
                <a:solidFill>
                  <a:schemeClr val="dk1"/>
                </a:solidFill>
              </a:rPr>
              <a:t>Write + Compile + Run</a:t>
            </a:r>
            <a:r>
              <a:rPr lang="en" sz="3349">
                <a:solidFill>
                  <a:schemeClr val="dk1"/>
                </a:solidFill>
              </a:rPr>
              <a:t> → JDK ✅</a:t>
            </a:r>
            <a:br>
              <a:rPr lang="en" sz="3349">
                <a:solidFill>
                  <a:schemeClr val="dk1"/>
                </a:solidFill>
              </a:rPr>
            </a:br>
            <a:endParaRPr sz="334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"Think about making tea.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If you just want to </a:t>
            </a:r>
            <a:r>
              <a:rPr b="1" lang="en" sz="2000">
                <a:solidFill>
                  <a:schemeClr val="dk1"/>
                </a:solidFill>
              </a:rPr>
              <a:t>drink tea</a:t>
            </a:r>
            <a:r>
              <a:rPr lang="en" sz="2000">
                <a:solidFill>
                  <a:schemeClr val="dk1"/>
                </a:solidFill>
              </a:rPr>
              <a:t>, you can get a ready cup (that’s like JRE).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But if you want to </a:t>
            </a:r>
            <a:r>
              <a:rPr b="1" lang="en" sz="2000">
                <a:solidFill>
                  <a:schemeClr val="dk1"/>
                </a:solidFill>
              </a:rPr>
              <a:t>make tea yourself</a:t>
            </a:r>
            <a:r>
              <a:rPr lang="en" sz="2000">
                <a:solidFill>
                  <a:schemeClr val="dk1"/>
                </a:solidFill>
              </a:rPr>
              <a:t>, you need a kitchen with all the tools (that’s JDK).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Inside the kitchen, the stove and utensils are like the JRE and JVM."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