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66" d="100"/>
          <a:sy n="66" d="100"/>
        </p:scale>
        <p:origin x="96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20D0E-FA13-4B41-BFC8-15F18CFBB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5F9BB0-A56A-4330-8E2F-CB79F5AAC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79C7A3-8FE6-42BC-95B4-39C69DC8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7185-0CC7-4E38-B8FF-E5189AE27567}" type="datetimeFigureOut">
              <a:rPr lang="es-ES" smtClean="0"/>
              <a:t>17/12/2019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61C1EF-A009-4F40-932A-A3B34564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F29959-D77C-4B84-BC5D-148569A8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20A9-E0DB-4CD4-9F38-4B08D815A0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6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FC25F-1278-4AEF-A6BE-A7882CBA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42E711-B25C-421D-A933-3FA222A81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F67882-40E6-40B4-8F93-86BC70F6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7185-0CC7-4E38-B8FF-E5189AE27567}" type="datetimeFigureOut">
              <a:rPr lang="es-ES" smtClean="0"/>
              <a:t>17/12/2019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C3E558-8BD0-4660-8512-2CB1A527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794D38-3226-465F-A136-60D20B13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20A9-E0DB-4CD4-9F38-4B08D815A0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19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34D569-28B2-44D0-8DA7-BC37173F7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5611DB-E3F4-4DF0-903E-B4BF425B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3B15D7-0D3A-4847-B33F-6AE908CB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7185-0CC7-4E38-B8FF-E5189AE27567}" type="datetimeFigureOut">
              <a:rPr lang="es-ES" smtClean="0"/>
              <a:t>17/12/2019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B0F193-A3A7-421C-B767-52CD3D9A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80A271-0F0D-4096-9DA9-758F5A65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20A9-E0DB-4CD4-9F38-4B08D815A0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77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C8DF6-191B-4FA7-8C87-8AE36C1B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795DD0-C3A7-4BB5-AEEF-CEBDC6889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E9AFA1-81A7-426C-8A5B-657544C2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7185-0CC7-4E38-B8FF-E5189AE27567}" type="datetimeFigureOut">
              <a:rPr lang="es-ES" smtClean="0"/>
              <a:t>17/12/2019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5BC917-3E12-40B2-824F-C70807F3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C0475B-1C5A-4D03-87E7-BE5C8661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20A9-E0DB-4CD4-9F38-4B08D815A0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469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4D486-BCBB-4337-AE42-1C312D83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C85FA8-2EC3-4BD7-ABD4-C7A16E4B9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E64A5E-8BBB-48AC-A0B7-2CE688EE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7185-0CC7-4E38-B8FF-E5189AE27567}" type="datetimeFigureOut">
              <a:rPr lang="es-ES" smtClean="0"/>
              <a:t>17/12/2019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E758F0-B504-4DC1-9D66-1BF0851D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21EBF9-6C53-4D6A-9826-E36ABFB5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20A9-E0DB-4CD4-9F38-4B08D815A0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633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CD30F-F24A-436B-A71D-3A15DA6E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FBB91D-8A01-41F5-AB8D-513BFD1B8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6D38D5-FB81-4C64-9643-4C765C625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5AB88A-9E35-4357-B518-CF805D50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7185-0CC7-4E38-B8FF-E5189AE27567}" type="datetimeFigureOut">
              <a:rPr lang="es-ES" smtClean="0"/>
              <a:t>17/12/2019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45FBA5-B9AB-4A9D-93EF-207848DF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0D59FA-A7A3-43BD-BEAB-9A5C6F55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20A9-E0DB-4CD4-9F38-4B08D815A0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59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6C754-778F-498F-894B-E69B9414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0E5A5D-AA00-4A05-93F0-EE52A1513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E1D2A2-EFD3-48FA-BD5E-2CFACBBE6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413CC3-4BEA-4A5B-B230-C89CD3949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D346DA-0428-4503-B508-4F851D70E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7426E4D-A7B8-4459-B96E-44013E64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7185-0CC7-4E38-B8FF-E5189AE27567}" type="datetimeFigureOut">
              <a:rPr lang="es-ES" smtClean="0"/>
              <a:t>17/12/2019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CDACEB-7896-4814-A363-0E6EAE25B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C124290-2C91-4D51-A255-ABF6C847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20A9-E0DB-4CD4-9F38-4B08D815A0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63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4DBC4-2181-4CD1-8B84-2B40AFFD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6FD0E2-C390-48EF-B21B-2BCC8766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7185-0CC7-4E38-B8FF-E5189AE27567}" type="datetimeFigureOut">
              <a:rPr lang="es-ES" smtClean="0"/>
              <a:t>17/12/2019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6608F5-8DB0-4C45-8FA1-9CB69D0D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AA99E5-E90D-47D3-8299-1AE423F7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20A9-E0DB-4CD4-9F38-4B08D815A0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37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AC6DAC-C5F3-4FDA-B774-160FCD12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7185-0CC7-4E38-B8FF-E5189AE27567}" type="datetimeFigureOut">
              <a:rPr lang="es-ES" smtClean="0"/>
              <a:t>17/12/2019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8B0A15-5C6B-4452-8559-B07E510A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C5283A-2D89-4BB3-AAE5-A77B97DD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20A9-E0DB-4CD4-9F38-4B08D815A0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472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4E40F-0565-4216-B141-C6B0625D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6833D2-085E-45E4-8282-638120AF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94A57C-D8BD-4C56-912D-DC2B73AB3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3CDAC5-44B8-4A48-AAA5-98461A17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7185-0CC7-4E38-B8FF-E5189AE27567}" type="datetimeFigureOut">
              <a:rPr lang="es-ES" smtClean="0"/>
              <a:t>17/12/2019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AB5EA0-5466-4391-8E78-D123FF14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B537F2-761F-4B16-9493-8759BB30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20A9-E0DB-4CD4-9F38-4B08D815A0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79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F65F-A3D9-4F47-A419-C9B2799F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BCF6339-A5F5-4E50-AFC5-F0C621B26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5C00AF-378E-4FFF-B814-AEE539918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3B06FB-27E5-4B14-AA18-3B5D9E5F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7185-0CC7-4E38-B8FF-E5189AE27567}" type="datetimeFigureOut">
              <a:rPr lang="es-ES" smtClean="0"/>
              <a:t>17/12/2019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8C7262-C351-44C6-B6FD-4AAD1942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9C4151-B57D-4432-884A-D99F299A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20A9-E0DB-4CD4-9F38-4B08D815A0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385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442336-F43D-45F6-B463-F50A948C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998E66-EA12-499A-9877-F2CC17E62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DC66C8-321D-46A5-9C97-575815CBD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47185-0CC7-4E38-B8FF-E5189AE27567}" type="datetimeFigureOut">
              <a:rPr lang="es-ES" smtClean="0"/>
              <a:t>17/12/2019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DAB734-1693-45F2-8B91-39B543D04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43A891-BA89-4855-BA4F-C6B307915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20A9-E0DB-4CD4-9F38-4B08D815A0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532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2B5282F-3162-4399-8313-B6292F263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46" y="720769"/>
            <a:ext cx="1190791" cy="1076475"/>
          </a:xfrm>
          <a:prstGeom prst="rect">
            <a:avLst/>
          </a:prstGeom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9FB27D0D-2DB8-46D2-8D2F-37C9E599C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596" y="61510"/>
            <a:ext cx="2420203" cy="601472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Rotar</a:t>
            </a:r>
          </a:p>
        </p:txBody>
      </p:sp>
      <p:sp>
        <p:nvSpPr>
          <p:cNvPr id="7" name="Subtítulo 5">
            <a:extLst>
              <a:ext uri="{FF2B5EF4-FFF2-40B4-BE49-F238E27FC236}">
                <a16:creationId xmlns:a16="http://schemas.microsoft.com/office/drawing/2014/main" id="{3EBFCD29-8A32-4EA9-87A0-24EA6A6A8743}"/>
              </a:ext>
            </a:extLst>
          </p:cNvPr>
          <p:cNvSpPr txBox="1">
            <a:spLocks/>
          </p:cNvSpPr>
          <p:nvPr/>
        </p:nvSpPr>
        <p:spPr>
          <a:xfrm>
            <a:off x="4639571" y="61510"/>
            <a:ext cx="2420203" cy="601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Girar</a:t>
            </a:r>
          </a:p>
        </p:txBody>
      </p:sp>
      <p:sp>
        <p:nvSpPr>
          <p:cNvPr id="8" name="Subtítulo 5">
            <a:extLst>
              <a:ext uri="{FF2B5EF4-FFF2-40B4-BE49-F238E27FC236}">
                <a16:creationId xmlns:a16="http://schemas.microsoft.com/office/drawing/2014/main" id="{09504115-AC2E-4B99-9B12-12DC5FC20C0E}"/>
              </a:ext>
            </a:extLst>
          </p:cNvPr>
          <p:cNvSpPr txBox="1">
            <a:spLocks/>
          </p:cNvSpPr>
          <p:nvPr/>
        </p:nvSpPr>
        <p:spPr>
          <a:xfrm>
            <a:off x="8428546" y="61510"/>
            <a:ext cx="2420203" cy="601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Ampliar/Reducir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E91A90C-F7CD-450F-B708-B1110E728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46" y="4656015"/>
            <a:ext cx="1009791" cy="113363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F7A0191-266D-47C9-A7C8-0EC864A94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837" y="720769"/>
            <a:ext cx="1087829" cy="108005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0C89AAD-3A68-431D-90A5-CE65F368CE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838" y="4656015"/>
            <a:ext cx="1144918" cy="113004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C9B45AF-BF28-42CF-B1E9-10EB3004F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7666" y="720769"/>
            <a:ext cx="1167874" cy="107647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EE19524-F513-475A-ADE9-E1EC1D3B0A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3756" y="4652431"/>
            <a:ext cx="1101849" cy="113363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CE20164-347D-4F6E-AA07-C57F7445F0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2290" y="720769"/>
            <a:ext cx="913986" cy="108592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ED0F2D2-228E-42FA-A5FC-BC77900849F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7322"/>
          <a:stretch/>
        </p:blipFill>
        <p:spPr>
          <a:xfrm>
            <a:off x="4307677" y="4652431"/>
            <a:ext cx="1101850" cy="113721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69F58B0-66D2-49C8-A38D-9C1B41C7A2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6277" y="720769"/>
            <a:ext cx="1026792" cy="107647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6152B76-B848-4AD4-AB3D-1084E2D485F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09526" y="4652431"/>
            <a:ext cx="1184242" cy="113363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7DBC378-6B83-41DD-8F2F-DDEDBD95A4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63068" y="725538"/>
            <a:ext cx="1006091" cy="107170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A3E6BD0-5596-4D28-935D-CD962F9977F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93768" y="4656015"/>
            <a:ext cx="1244324" cy="113004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E611709-FC33-4860-985E-A32AFB66AAD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12745" y="719192"/>
            <a:ext cx="867666" cy="106851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2DAF1A1-C310-436F-8374-30580B021B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40552" y="4652431"/>
            <a:ext cx="1086107" cy="1137217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CA80CA6D-299C-450D-90BF-88686DF3B4C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83004" y="725538"/>
            <a:ext cx="838554" cy="1062168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B85873CA-38A4-444B-992B-DECDEA699A5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326658" y="4652431"/>
            <a:ext cx="1101849" cy="113857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21193CD-32C1-4AF2-BE8D-C22EC640884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24151" y="725539"/>
            <a:ext cx="856876" cy="106216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1518F483-D490-412F-8127-BB17D7C937C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436872" y="4658636"/>
            <a:ext cx="945002" cy="1136394"/>
          </a:xfrm>
          <a:prstGeom prst="rect">
            <a:avLst/>
          </a:prstGeom>
        </p:spPr>
      </p:pic>
      <p:sp>
        <p:nvSpPr>
          <p:cNvPr id="27" name="Flecha: arriba y abajo 26">
            <a:extLst>
              <a:ext uri="{FF2B5EF4-FFF2-40B4-BE49-F238E27FC236}">
                <a16:creationId xmlns:a16="http://schemas.microsoft.com/office/drawing/2014/main" id="{9C8FAD13-5946-48B1-86FC-C010E5994F92}"/>
              </a:ext>
            </a:extLst>
          </p:cNvPr>
          <p:cNvSpPr/>
          <p:nvPr/>
        </p:nvSpPr>
        <p:spPr>
          <a:xfrm>
            <a:off x="9225052" y="2095209"/>
            <a:ext cx="754457" cy="2249715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lecha: hacia abajo 27">
            <a:extLst>
              <a:ext uri="{FF2B5EF4-FFF2-40B4-BE49-F238E27FC236}">
                <a16:creationId xmlns:a16="http://schemas.microsoft.com/office/drawing/2014/main" id="{22361535-8A9B-44E8-BF55-AEB5863B58F0}"/>
              </a:ext>
            </a:extLst>
          </p:cNvPr>
          <p:cNvSpPr/>
          <p:nvPr/>
        </p:nvSpPr>
        <p:spPr>
          <a:xfrm>
            <a:off x="5472443" y="2091625"/>
            <a:ext cx="754457" cy="2253299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Flecha: hacia abajo 29">
            <a:extLst>
              <a:ext uri="{FF2B5EF4-FFF2-40B4-BE49-F238E27FC236}">
                <a16:creationId xmlns:a16="http://schemas.microsoft.com/office/drawing/2014/main" id="{A4E3CF50-4E47-43E0-8301-304F898D5997}"/>
              </a:ext>
            </a:extLst>
          </p:cNvPr>
          <p:cNvSpPr/>
          <p:nvPr/>
        </p:nvSpPr>
        <p:spPr>
          <a:xfrm>
            <a:off x="1683468" y="2091624"/>
            <a:ext cx="754457" cy="2253299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A8345BF3-E9E7-4AB2-99AB-499DBB7EF6D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13965" y="2670259"/>
            <a:ext cx="1009791" cy="952633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A32DEDF9-B016-4C6C-82BA-018323B9D9A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372876" y="2675442"/>
            <a:ext cx="990192" cy="94745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83A13949-F6FE-48A9-BC08-E509BEF20AA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75587" y="2670258"/>
            <a:ext cx="788087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79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Bug Cry</dc:creator>
  <cp:lastModifiedBy>Bug Cry</cp:lastModifiedBy>
  <cp:revision>3</cp:revision>
  <dcterms:created xsi:type="dcterms:W3CDTF">2019-12-17T08:56:32Z</dcterms:created>
  <dcterms:modified xsi:type="dcterms:W3CDTF">2019-12-17T09:22:09Z</dcterms:modified>
</cp:coreProperties>
</file>