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1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3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890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00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07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80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86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15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95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3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0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33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6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95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4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41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12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2A33B8-9053-4253-987B-82520AADB11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D7E6-A967-4734-BBEB-DA349A01F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669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AA4D-BAB5-4204-97BD-7CFEC74E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22120"/>
            <a:ext cx="8825658" cy="3155261"/>
          </a:xfrm>
        </p:spPr>
        <p:txBody>
          <a:bodyPr/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br>
              <a:rPr lang="uk-UA" sz="3200" dirty="0"/>
            </a:br>
            <a:r>
              <a:rPr lang="uk-UA" sz="3200" dirty="0"/>
              <a:t>Курсова робота </a:t>
            </a:r>
            <a:r>
              <a:rPr lang="uk-UA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 дисципліни «Інженерія програмного забезпечення»</a:t>
            </a:r>
            <a:b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тему «Гра 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uk-UA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Шахмати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uk-UA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F7BE8-57A7-4F52-94D6-6AE4518DC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Презентацію підготував студент, групи: ІО-23, </a:t>
            </a:r>
          </a:p>
          <a:p>
            <a:r>
              <a:rPr lang="uk-UA" dirty="0"/>
              <a:t>клименко ярослав ілліч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55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A944-D7AE-476E-9DAD-065778C1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Реалізація (Частина 3)</a:t>
            </a:r>
            <a:b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1034-D345-48E4-AC66-3377C982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Логіка: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Управляє логікою гри, а саме: управляє ходами, перевіряє правила шахів,  слідкує за вибором користувача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Перевірка та застосування ходів бота через логіку гри.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ECECEC"/>
                </a:solidFill>
                <a:latin typeface="ui-sans-serif"/>
              </a:rPr>
              <a:t>Саме цей модуль, обробляє інформацію наступних ходів, обробляє інформацію перемоги, поразки або нічиї.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24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4DA7-4CE3-497B-81E6-B9555698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Результати тестування</a:t>
            </a:r>
            <a:b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0A77-8605-4A0A-AF53-58D8EE43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Тестування функціоналу: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Перевірка роботи графічного інтерфейсу та взаємодії з користувачем.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Тестування логіки гри на відповідність правилам шахів.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Перевірка роботи режимів гри (людина проти людини, людина проти бота).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Тестування функцій встановлення обмежень по часу.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Результати: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Усі функціональні вимоги виконано.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Виявлені помилки усунено, стабільність гри підтверджено.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72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F95A-1DF1-4D74-B0DD-3BEAFCF1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Висновки</a:t>
            </a:r>
            <a:b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CB65-FBC8-4647-88CC-F109B54E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Підсумки роботи: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Успішно реалізовано шахову гру з графічним інтерфейсом та підтримкою усіх вимог.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Впроваджено функції, такі як: виборір часу на хід, легальність ходів, пауза, впровадження усіх основних правил.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Подальший розвиток: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Можливе удосконалення та алгоритму бота та ускладнення самого бота.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Додавання режиму онлайн гри.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Поліпшення графічного інтерфейсу.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08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5119-9566-44F8-8245-02174D2C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Вступ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D2B7-D87E-4E9D-A780-715E2A50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Мета роботи: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 Розробити інтерактивну шахову гру з графічним інтерфейсом та підтримкою гри проти людини або комп'ютера.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Цілі та завдання: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Створення шахової гри з можливістю гри для двох людей або проти комп'ютера.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Інтеграція графічного інтерфейсу для зручного управління грою.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Додати функцію паузи та основного меню.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80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CECD-7485-465A-B078-999BBDDA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цілі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8FEE-7FCE-445B-AE62-6043739C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Також є ще декілька функцій, які потрібно було додати, а саме:</a:t>
            </a:r>
          </a:p>
          <a:p>
            <a:pPr lvl="1"/>
            <a:r>
              <a:rPr lang="uk-UA" dirty="0"/>
              <a:t>1. Зміна кольору фігур.</a:t>
            </a:r>
          </a:p>
          <a:p>
            <a:pPr lvl="1"/>
            <a:r>
              <a:rPr lang="uk-UA" dirty="0"/>
              <a:t>2. Наявність індикаторів ходу.</a:t>
            </a:r>
          </a:p>
          <a:p>
            <a:pPr lvl="1"/>
            <a:r>
              <a:rPr lang="uk-UA" dirty="0"/>
              <a:t>3. Автоматичне виявлення про програш/виграш/нічию.</a:t>
            </a:r>
          </a:p>
          <a:p>
            <a:pPr lvl="1"/>
            <a:r>
              <a:rPr lang="uk-UA" dirty="0"/>
              <a:t>4. Встановлення обмеження по часу.</a:t>
            </a:r>
          </a:p>
          <a:p>
            <a:pPr lvl="1"/>
            <a:r>
              <a:rPr lang="uk-UA" dirty="0"/>
              <a:t>5. Відображення такої інформації, як: час гри, кількість ходів і т.д .</a:t>
            </a:r>
          </a:p>
          <a:p>
            <a:pPr lvl="1"/>
            <a:r>
              <a:rPr lang="uk-UA" dirty="0"/>
              <a:t>6. Можливість ставити гру на </a:t>
            </a:r>
            <a:r>
              <a:rPr lang="en-US" dirty="0"/>
              <a:t>“</a:t>
            </a:r>
            <a:r>
              <a:rPr lang="uk-UA" dirty="0"/>
              <a:t>паузу</a:t>
            </a:r>
            <a:r>
              <a:rPr lang="en-US" dirty="0"/>
              <a:t>”</a:t>
            </a:r>
            <a:r>
              <a:rPr lang="uk-UA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0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2254-0858-4BEA-9F51-549AAC48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та інструменти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B1E91-5F57-4BBC-8E5A-AAF97430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Методи: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Об'єктно-орієнтоване програмування для структурування коду.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Використання алгоритмів випадкового вибору для ходів бота.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Тестування функціоналу через інтерактивне користування.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Інструменти: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Python: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Основна мова програмування.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ECECEC"/>
                </a:solidFill>
                <a:effectLst/>
                <a:latin typeface="ui-sans-serif"/>
              </a:rPr>
              <a:t>Pygame</a:t>
            </a:r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Бібліотека для розробки графічного інтерфейсу.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Python Chess: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Бібліотека для роботи з шаховими правилами та логікою гри.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Pickle: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Бібліотека для збереження та завантаження стану гри.</a:t>
            </a:r>
          </a:p>
          <a:p>
            <a:b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36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255E-2015-4376-BDCD-3B72E02F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Основні вимоги</a:t>
            </a:r>
            <a:b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105F-5058-4D6A-8586-49ADFB45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Функціональні вимоги: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Гра повинна підтримувати два режими: гра проти людини та гра проти комп'ютера.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Інтерфейс повинен дозволяти вибір часу на хід.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Додати функції паузи та відображення інформації про гру (час, кількість ходів).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Нефункціональні вимоги: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Інтуїтивно зрозумілий та привабливий графічний інтерфейс.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Висока продуктивність та швидкість реакції на дії користувача.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Стабільність та відсутність помилок під час гри.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44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2AE2-0B54-4F38-9C52-31DC805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Архітектура системи (Частина 1)</a:t>
            </a:r>
            <a:b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11E1-EBE8-4B96-9CEF-755EABD4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Компоненти системи: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Головний модуль</a:t>
            </a:r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 – main.py</a:t>
            </a: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 Основний ігровий цикл та обробка подій.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Модуль інтерфейсу</a:t>
            </a:r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 – ui</a:t>
            </a:r>
            <a:r>
              <a:rPr lang="en-US" b="1" dirty="0">
                <a:solidFill>
                  <a:srgbClr val="ECECEC"/>
                </a:solidFill>
                <a:latin typeface="ui-sans-serif"/>
              </a:rPr>
              <a:t>.py</a:t>
            </a: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 Відповідає за відображення дошки, фігур, меню та інформаційної панелі.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Модуль логіки гри</a:t>
            </a:r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 – game_logic</a:t>
            </a:r>
            <a:r>
              <a:rPr lang="en-US" b="1" dirty="0">
                <a:solidFill>
                  <a:srgbClr val="ECECEC"/>
                </a:solidFill>
                <a:latin typeface="ui-sans-serif"/>
              </a:rPr>
              <a:t>.py</a:t>
            </a: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 Управління ходами, перевірка правил шахів, збереження стану гри.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27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507-A8FD-4FAB-8E27-DF6782AD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Архітектура системи (Частина 2)</a:t>
            </a:r>
            <a:b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4292-822E-46CA-A5C8-EAC6866F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Взаємодія компонентів:</a:t>
            </a:r>
            <a:endParaRPr lang="en-US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Головний модуль координує роботу інтерфейсу та логіки гри.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Модуль інтерфейсу отримує дані про стан гри від логіки гри та оновлює відображення.</a:t>
            </a:r>
            <a:endParaRPr lang="en-US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CECEC"/>
                </a:solidFill>
                <a:effectLst/>
                <a:latin typeface="ui-sans-serif"/>
              </a:rPr>
              <a:t>Модуль логіки гр</a:t>
            </a:r>
            <a:r>
              <a:rPr lang="uk-UA" dirty="0">
                <a:solidFill>
                  <a:srgbClr val="ECECEC"/>
                </a:solidFill>
                <a:latin typeface="ui-sans-serif"/>
              </a:rPr>
              <a:t>и дозволяє обробляти інформацію, таку як, хто буде наступний ходити, хто виграв, коли закінчився час і т.д. .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96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F1D0-D4E5-4C46-86C9-30AC7D94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Реалізація (Частина 1)</a:t>
            </a:r>
            <a:b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08EB-F9A3-47D2-9136-47D47C8A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Головний модуль: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CECEC"/>
                </a:solidFill>
                <a:effectLst/>
                <a:latin typeface="ui-sans-serif"/>
              </a:rPr>
              <a:t>Відповідає за основний цикл. Координує всі інші модулі між собою. Обробляє всі події.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Реалізація кнопок для взаємодії з користувачем (грати з людиною, грати з ботом, вибір часу).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Інформаційна панель для відображення часу гри, кількості ходів та поточного статусу гри.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14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7A5E-D6D5-4256-953B-731FB3AE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Реалізація (Частина 2)</a:t>
            </a:r>
            <a:b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FAE8-F69F-4284-B884-02576DD7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Інтерфейс:</a:t>
            </a:r>
            <a:endParaRPr lang="ru-RU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CECEC"/>
                </a:solidFill>
                <a:effectLst/>
                <a:latin typeface="ui-sans-serif"/>
              </a:rPr>
              <a:t>Відповідає за відображення дошки, фігур, інформації, кнопок.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CECEC"/>
                </a:solidFill>
                <a:effectLst/>
                <a:latin typeface="ui-sans-serif"/>
              </a:rPr>
              <a:t>Створює меню, паузу, післяігрове меню.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ECECEC"/>
                </a:solidFill>
                <a:latin typeface="ui-sans-serif"/>
              </a:rPr>
              <a:t>Отримує інформацію від основного циклу, та якнайшвидше оновлює екран для зручної гри користувача.</a:t>
            </a:r>
            <a:endParaRPr lang="en-US" b="0" i="0" dirty="0">
              <a:solidFill>
                <a:srgbClr val="ECECEC"/>
              </a:solidFill>
              <a:effectLst/>
              <a:latin typeface="ui-sans-serif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77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683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ui-sans-serif</vt:lpstr>
      <vt:lpstr>Wingdings 3</vt:lpstr>
      <vt:lpstr>Ion</vt:lpstr>
      <vt:lpstr> Курсова робота з дисципліни «Інженерія програмного забезпечення» на тему «Гра “Шахмати”» </vt:lpstr>
      <vt:lpstr>Вступ</vt:lpstr>
      <vt:lpstr>Додаткові цілі</vt:lpstr>
      <vt:lpstr>Методи та інструменти</vt:lpstr>
      <vt:lpstr>Основні вимоги </vt:lpstr>
      <vt:lpstr>Архітектура системи (Частина 1) </vt:lpstr>
      <vt:lpstr>Архітектура системи (Частина 2) </vt:lpstr>
      <vt:lpstr>Реалізація (Частина 1) </vt:lpstr>
      <vt:lpstr>Реалізація (Частина 2) </vt:lpstr>
      <vt:lpstr>Реалізація (Частина 3) </vt:lpstr>
      <vt:lpstr>Результати тестування </vt:lpstr>
      <vt:lpstr>Висновки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Курсова робота з дисципліни «Інженерія програмного забезпечення» на тему «Гра “Шахмати”» </dc:title>
  <dc:creator>Oleksandr Guranets</dc:creator>
  <cp:lastModifiedBy>Oleksandr Guranets</cp:lastModifiedBy>
  <cp:revision>5</cp:revision>
  <dcterms:created xsi:type="dcterms:W3CDTF">2024-05-23T09:53:04Z</dcterms:created>
  <dcterms:modified xsi:type="dcterms:W3CDTF">2024-05-23T10:51:02Z</dcterms:modified>
</cp:coreProperties>
</file>