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9dd70a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4d9dd70ac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3027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 Understanding the Database Schema – DevTinder App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058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How users, chats, messages, and connection requests are structured in MongoDB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50" y="1132388"/>
            <a:ext cx="8839200" cy="459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96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👤 User Schema</a:t>
            </a:r>
            <a:endParaRPr sz="32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basic user information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Fields: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firstName, lastName, emailId (unique)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password, age, gender, skills, about, photoUrl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Auto-generated timestamps: createdAt, updatedAt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Methods: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Generate JWT tokens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Validate password using bcrypt</a:t>
            </a:r>
            <a:endParaRPr sz="2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Point: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user has a unique ID used to reference them across the system.</a:t>
            </a:r>
            <a:endParaRPr sz="2000"/>
          </a:p>
        </p:txBody>
      </p:sp>
      <p:sp>
        <p:nvSpPr>
          <p:cNvPr id="97" name="Google Shape;97;p15"/>
          <p:cNvSpPr txBox="1"/>
          <p:nvPr/>
        </p:nvSpPr>
        <p:spPr>
          <a:xfrm>
            <a:off x="-1386650" y="2063850"/>
            <a:ext cx="619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🤝 ConnectionRequest Schema</a:t>
            </a:r>
            <a:endParaRPr sz="36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Represents swipe or match logic (like Tinder)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Fields: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fromUserId (User who sends request)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toUserId (User who receives it)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status: ["ignored", "interested", "accepted", "rejected"]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Unique constraint on (fromUserId, toUserId)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Validation prevents self-requests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Point: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Connects two users via a request with a status field.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 Chat Schema</a:t>
            </a:r>
            <a:endParaRPr sz="33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Represents a private chat between two users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Fields: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participants: Array of two user IDs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messages: Embedded documents (array of Message schema)</a:t>
            </a:r>
            <a:endParaRPr sz="21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later refactor messages into a separate collection for performance.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📨 Message Schema</a:t>
            </a:r>
            <a:endParaRPr sz="37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Embedded inside Chat OR as a separate collection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Fields: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senderId (User who sent it)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text, seen, seenAt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Auto timestamps: createdAt, updatedAt</a:t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Point: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message links to its sender and the chat it belongs to.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🔗 Entity Relationships</a:t>
            </a:r>
            <a:endParaRPr sz="37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 ↔ ConnectionRequest: via fromUserId and toUserId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 ↔ Message: via senderId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Chat ↔ Message: via chatId (if using separate Message model)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 ↔ Chat: via participants array</a:t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Point: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uses ObjectId references to establish relationships between documents.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📈 Example User Journey</a:t>
            </a:r>
            <a:endParaRPr sz="36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User A sends a ConnectionRequest to User B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If accepted, a Chat is created with both as participants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Messages are sent and stored in Chat.messages or separate Message collection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Each message tracks sender, seen status, and timestamps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🚀 Scalability Ideas</a:t>
            </a:r>
            <a:endParaRPr sz="30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Move messages to a separate collection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indexes to frequent queries (email, participants)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Redis for real-time message notifications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pagination for chat history (infinite scroll)</a:t>
            </a:r>
            <a:endParaRPr sz="1800"/>
          </a:p>
        </p:txBody>
      </p:sp>
      <p:sp>
        <p:nvSpPr>
          <p:cNvPr id="134" name="Google Shape;134;p21"/>
          <p:cNvSpPr txBox="1"/>
          <p:nvPr/>
        </p:nvSpPr>
        <p:spPr>
          <a:xfrm>
            <a:off x="-1515650" y="1838125"/>
            <a:ext cx="61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