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av" ContentType="audio/x-wav"/>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ink/ink1.xml" ContentType="application/inkml+xml"/>
  <Override PartName="/ppt/tags/tag1.xml" ContentType="application/vnd.openxmlformats-officedocument.presentationml.tags+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882" r:id="rId2"/>
  </p:sldMasterIdLst>
  <p:notesMasterIdLst>
    <p:notesMasterId r:id="rId38"/>
  </p:notesMasterIdLst>
  <p:handoutMasterIdLst>
    <p:handoutMasterId r:id="rId39"/>
  </p:handoutMasterIdLst>
  <p:sldIdLst>
    <p:sldId id="536" r:id="rId3"/>
    <p:sldId id="632" r:id="rId4"/>
    <p:sldId id="538" r:id="rId5"/>
    <p:sldId id="622" r:id="rId6"/>
    <p:sldId id="559" r:id="rId7"/>
    <p:sldId id="285" r:id="rId8"/>
    <p:sldId id="307" r:id="rId9"/>
    <p:sldId id="561" r:id="rId10"/>
    <p:sldId id="308" r:id="rId11"/>
    <p:sldId id="566" r:id="rId12"/>
    <p:sldId id="567" r:id="rId13"/>
    <p:sldId id="565" r:id="rId14"/>
    <p:sldId id="568" r:id="rId15"/>
    <p:sldId id="572" r:id="rId16"/>
    <p:sldId id="324" r:id="rId17"/>
    <p:sldId id="626" r:id="rId18"/>
    <p:sldId id="569" r:id="rId19"/>
    <p:sldId id="570" r:id="rId20"/>
    <p:sldId id="573" r:id="rId21"/>
    <p:sldId id="303" r:id="rId22"/>
    <p:sldId id="311" r:id="rId23"/>
    <p:sldId id="304" r:id="rId24"/>
    <p:sldId id="339" r:id="rId25"/>
    <p:sldId id="314" r:id="rId26"/>
    <p:sldId id="340" r:id="rId27"/>
    <p:sldId id="576" r:id="rId28"/>
    <p:sldId id="577" r:id="rId29"/>
    <p:sldId id="305" r:id="rId30"/>
    <p:sldId id="578" r:id="rId31"/>
    <p:sldId id="414" r:id="rId32"/>
    <p:sldId id="415" r:id="rId33"/>
    <p:sldId id="633" r:id="rId34"/>
    <p:sldId id="634" r:id="rId35"/>
    <p:sldId id="635" r:id="rId36"/>
    <p:sldId id="575" r:id="rId37"/>
  </p:sldIdLst>
  <p:sldSz cx="9144000" cy="6858000" type="screen4x3"/>
  <p:notesSz cx="6858000" cy="9144000"/>
  <p:defaultTextStyle>
    <a:defPPr>
      <a:defRPr lang="en-US"/>
    </a:defPPr>
    <a:lvl1pPr algn="ctr" rtl="0" eaLnBrk="0" fontAlgn="base" hangingPunct="0">
      <a:spcBef>
        <a:spcPct val="0"/>
      </a:spcBef>
      <a:spcAft>
        <a:spcPct val="0"/>
      </a:spcAft>
      <a:defRPr b="1" kern="1200">
        <a:solidFill>
          <a:srgbClr val="FFFFFF"/>
        </a:solidFill>
        <a:latin typeface="Arial" panose="020B0604020202020204" pitchFamily="34" charset="0"/>
        <a:ea typeface="宋体" panose="02010600030101010101" pitchFamily="2" charset="-122"/>
        <a:cs typeface="+mn-cs"/>
      </a:defRPr>
    </a:lvl1pPr>
    <a:lvl2pPr marL="457200" algn="ctr" rtl="0" eaLnBrk="0" fontAlgn="base" hangingPunct="0">
      <a:spcBef>
        <a:spcPct val="0"/>
      </a:spcBef>
      <a:spcAft>
        <a:spcPct val="0"/>
      </a:spcAft>
      <a:defRPr b="1" kern="1200">
        <a:solidFill>
          <a:srgbClr val="FFFFFF"/>
        </a:solidFill>
        <a:latin typeface="Arial" panose="020B0604020202020204" pitchFamily="34" charset="0"/>
        <a:ea typeface="宋体" panose="02010600030101010101" pitchFamily="2" charset="-122"/>
        <a:cs typeface="+mn-cs"/>
      </a:defRPr>
    </a:lvl2pPr>
    <a:lvl3pPr marL="914400" algn="ctr" rtl="0" eaLnBrk="0" fontAlgn="base" hangingPunct="0">
      <a:spcBef>
        <a:spcPct val="0"/>
      </a:spcBef>
      <a:spcAft>
        <a:spcPct val="0"/>
      </a:spcAft>
      <a:defRPr b="1" kern="1200">
        <a:solidFill>
          <a:srgbClr val="FFFFFF"/>
        </a:solidFill>
        <a:latin typeface="Arial" panose="020B0604020202020204" pitchFamily="34" charset="0"/>
        <a:ea typeface="宋体" panose="02010600030101010101" pitchFamily="2" charset="-122"/>
        <a:cs typeface="+mn-cs"/>
      </a:defRPr>
    </a:lvl3pPr>
    <a:lvl4pPr marL="1371600" algn="ctr" rtl="0" eaLnBrk="0" fontAlgn="base" hangingPunct="0">
      <a:spcBef>
        <a:spcPct val="0"/>
      </a:spcBef>
      <a:spcAft>
        <a:spcPct val="0"/>
      </a:spcAft>
      <a:defRPr b="1" kern="1200">
        <a:solidFill>
          <a:srgbClr val="FFFFFF"/>
        </a:solidFill>
        <a:latin typeface="Arial" panose="020B0604020202020204" pitchFamily="34" charset="0"/>
        <a:ea typeface="宋体" panose="02010600030101010101" pitchFamily="2" charset="-122"/>
        <a:cs typeface="+mn-cs"/>
      </a:defRPr>
    </a:lvl4pPr>
    <a:lvl5pPr marL="1828800" algn="ctr" rtl="0" eaLnBrk="0" fontAlgn="base" hangingPunct="0">
      <a:spcBef>
        <a:spcPct val="0"/>
      </a:spcBef>
      <a:spcAft>
        <a:spcPct val="0"/>
      </a:spcAft>
      <a:defRPr b="1" kern="1200">
        <a:solidFill>
          <a:srgbClr val="FFFFFF"/>
        </a:solidFill>
        <a:latin typeface="Arial" panose="020B0604020202020204" pitchFamily="34" charset="0"/>
        <a:ea typeface="宋体" panose="02010600030101010101" pitchFamily="2" charset="-122"/>
        <a:cs typeface="+mn-cs"/>
      </a:defRPr>
    </a:lvl5pPr>
    <a:lvl6pPr marL="2286000" algn="l" defTabSz="914400" rtl="0" eaLnBrk="1" latinLnBrk="0" hangingPunct="1">
      <a:defRPr b="1" kern="1200">
        <a:solidFill>
          <a:srgbClr val="FFFFFF"/>
        </a:solidFill>
        <a:latin typeface="Arial" panose="020B0604020202020204" pitchFamily="34" charset="0"/>
        <a:ea typeface="宋体" panose="02010600030101010101" pitchFamily="2" charset="-122"/>
        <a:cs typeface="+mn-cs"/>
      </a:defRPr>
    </a:lvl6pPr>
    <a:lvl7pPr marL="2743200" algn="l" defTabSz="914400" rtl="0" eaLnBrk="1" latinLnBrk="0" hangingPunct="1">
      <a:defRPr b="1" kern="1200">
        <a:solidFill>
          <a:srgbClr val="FFFFFF"/>
        </a:solidFill>
        <a:latin typeface="Arial" panose="020B0604020202020204" pitchFamily="34" charset="0"/>
        <a:ea typeface="宋体" panose="02010600030101010101" pitchFamily="2" charset="-122"/>
        <a:cs typeface="+mn-cs"/>
      </a:defRPr>
    </a:lvl7pPr>
    <a:lvl8pPr marL="3200400" algn="l" defTabSz="914400" rtl="0" eaLnBrk="1" latinLnBrk="0" hangingPunct="1">
      <a:defRPr b="1" kern="1200">
        <a:solidFill>
          <a:srgbClr val="FFFFFF"/>
        </a:solidFill>
        <a:latin typeface="Arial" panose="020B0604020202020204" pitchFamily="34" charset="0"/>
        <a:ea typeface="宋体" panose="02010600030101010101" pitchFamily="2" charset="-122"/>
        <a:cs typeface="+mn-cs"/>
      </a:defRPr>
    </a:lvl8pPr>
    <a:lvl9pPr marL="3657600" algn="l" defTabSz="914400" rtl="0" eaLnBrk="1" latinLnBrk="0" hangingPunct="1">
      <a:defRPr b="1" kern="1200">
        <a:solidFill>
          <a:srgbClr val="FFFFFF"/>
        </a:solidFill>
        <a:latin typeface="Arial" panose="020B0604020202020204" pitchFamily="34" charset="0"/>
        <a:ea typeface="宋体" panose="02010600030101010101" pitchFamily="2" charset="-122"/>
        <a:cs typeface="+mn-cs"/>
      </a:defRPr>
    </a:lvl9pPr>
  </p:defaultTextStyle>
  <p:extLst>
    <p:ext uri="{521415D9-36F7-43E2-AB2F-B90AF26B5E84}">
      <p14:sectionLst xmlns:p14="http://schemas.microsoft.com/office/powerpoint/2010/main">
        <p14:section name="默认节" id="{A9091AA8-107A-45CB-9770-71D7FFB4189C}">
          <p14:sldIdLst>
            <p14:sldId id="536"/>
            <p14:sldId id="632"/>
            <p14:sldId id="538"/>
            <p14:sldId id="622"/>
            <p14:sldId id="559"/>
            <p14:sldId id="285"/>
            <p14:sldId id="307"/>
            <p14:sldId id="561"/>
            <p14:sldId id="308"/>
            <p14:sldId id="566"/>
            <p14:sldId id="567"/>
            <p14:sldId id="565"/>
            <p14:sldId id="568"/>
            <p14:sldId id="572"/>
            <p14:sldId id="324"/>
            <p14:sldId id="626"/>
            <p14:sldId id="569"/>
            <p14:sldId id="570"/>
            <p14:sldId id="573"/>
            <p14:sldId id="303"/>
            <p14:sldId id="311"/>
            <p14:sldId id="304"/>
            <p14:sldId id="339"/>
            <p14:sldId id="314"/>
            <p14:sldId id="340"/>
            <p14:sldId id="576"/>
            <p14:sldId id="577"/>
            <p14:sldId id="305"/>
            <p14:sldId id="578"/>
            <p14:sldId id="414"/>
            <p14:sldId id="415"/>
            <p14:sldId id="633"/>
            <p14:sldId id="634"/>
            <p14:sldId id="635"/>
          </p14:sldIdLst>
        </p14:section>
        <p14:section name="无标题节" id="{31B7BD79-2C2A-45D6-BFB0-966EF4376E77}">
          <p14:sldIdLst>
            <p14:sldId id="575"/>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FF"/>
    <a:srgbClr val="FF0000"/>
    <a:srgbClr val="090A0B"/>
    <a:srgbClr val="02058C"/>
    <a:srgbClr val="660066"/>
    <a:srgbClr val="FFCC00"/>
    <a:srgbClr val="990000"/>
    <a:srgbClr val="009999"/>
    <a:srgbClr val="6D649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394" autoAdjust="0"/>
    <p:restoredTop sz="95262" autoAdjust="0"/>
  </p:normalViewPr>
  <p:slideViewPr>
    <p:cSldViewPr>
      <p:cViewPr varScale="1">
        <p:scale>
          <a:sx n="86" d="100"/>
          <a:sy n="86" d="100"/>
        </p:scale>
        <p:origin x="1440" y="7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83" d="100"/>
          <a:sy n="83" d="100"/>
        </p:scale>
        <p:origin x="3930"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handoutMaster" Target="handoutMasters/handoutMaster1.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image" Target="../media/image7.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83.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89.wmf"/><Relationship Id="rId1" Type="http://schemas.openxmlformats.org/officeDocument/2006/relationships/image" Target="../media/image88.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93.emf"/><Relationship Id="rId7" Type="http://schemas.openxmlformats.org/officeDocument/2006/relationships/image" Target="../media/image97.wmf"/><Relationship Id="rId2" Type="http://schemas.openxmlformats.org/officeDocument/2006/relationships/image" Target="../media/image92.wmf"/><Relationship Id="rId1" Type="http://schemas.openxmlformats.org/officeDocument/2006/relationships/image" Target="../media/image91.wmf"/><Relationship Id="rId6" Type="http://schemas.openxmlformats.org/officeDocument/2006/relationships/image" Target="../media/image96.wmf"/><Relationship Id="rId5" Type="http://schemas.openxmlformats.org/officeDocument/2006/relationships/image" Target="../media/image95.wmf"/><Relationship Id="rId4" Type="http://schemas.openxmlformats.org/officeDocument/2006/relationships/image" Target="../media/image94.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101.wmf"/><Relationship Id="rId7" Type="http://schemas.openxmlformats.org/officeDocument/2006/relationships/image" Target="../media/image105.wmf"/><Relationship Id="rId2" Type="http://schemas.openxmlformats.org/officeDocument/2006/relationships/image" Target="../media/image100.wmf"/><Relationship Id="rId1" Type="http://schemas.openxmlformats.org/officeDocument/2006/relationships/image" Target="../media/image99.wmf"/><Relationship Id="rId6" Type="http://schemas.openxmlformats.org/officeDocument/2006/relationships/image" Target="../media/image104.wmf"/><Relationship Id="rId5" Type="http://schemas.openxmlformats.org/officeDocument/2006/relationships/image" Target="../media/image103.wmf"/><Relationship Id="rId4" Type="http://schemas.openxmlformats.org/officeDocument/2006/relationships/image" Target="../media/image102.wmf"/></Relationships>
</file>

<file path=ppt/drawings/_rels/vmlDrawing14.vml.rels><?xml version="1.0" encoding="UTF-8" standalone="yes"?>
<Relationships xmlns="http://schemas.openxmlformats.org/package/2006/relationships"><Relationship Id="rId8" Type="http://schemas.openxmlformats.org/officeDocument/2006/relationships/image" Target="../media/image113.emf"/><Relationship Id="rId3" Type="http://schemas.openxmlformats.org/officeDocument/2006/relationships/image" Target="../media/image108.wmf"/><Relationship Id="rId7" Type="http://schemas.openxmlformats.org/officeDocument/2006/relationships/image" Target="../media/image112.emf"/><Relationship Id="rId2" Type="http://schemas.openxmlformats.org/officeDocument/2006/relationships/image" Target="../media/image107.emf"/><Relationship Id="rId1" Type="http://schemas.openxmlformats.org/officeDocument/2006/relationships/image" Target="../media/image106.wmf"/><Relationship Id="rId6" Type="http://schemas.openxmlformats.org/officeDocument/2006/relationships/image" Target="../media/image111.emf"/><Relationship Id="rId5" Type="http://schemas.openxmlformats.org/officeDocument/2006/relationships/image" Target="../media/image110.emf"/><Relationship Id="rId4" Type="http://schemas.openxmlformats.org/officeDocument/2006/relationships/image" Target="../media/image109.emf"/><Relationship Id="rId9" Type="http://schemas.openxmlformats.org/officeDocument/2006/relationships/image" Target="../media/image114.e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117.wmf"/><Relationship Id="rId2" Type="http://schemas.openxmlformats.org/officeDocument/2006/relationships/image" Target="../media/image116.emf"/><Relationship Id="rId1" Type="http://schemas.openxmlformats.org/officeDocument/2006/relationships/image" Target="../media/image115.emf"/><Relationship Id="rId5" Type="http://schemas.openxmlformats.org/officeDocument/2006/relationships/image" Target="../media/image119.emf"/><Relationship Id="rId4" Type="http://schemas.openxmlformats.org/officeDocument/2006/relationships/image" Target="../media/image118.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20.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127.emf"/><Relationship Id="rId2" Type="http://schemas.openxmlformats.org/officeDocument/2006/relationships/image" Target="../media/image126.emf"/><Relationship Id="rId1" Type="http://schemas.openxmlformats.org/officeDocument/2006/relationships/image" Target="../media/image125.emf"/><Relationship Id="rId5" Type="http://schemas.openxmlformats.org/officeDocument/2006/relationships/image" Target="../media/image129.wmf"/><Relationship Id="rId4" Type="http://schemas.openxmlformats.org/officeDocument/2006/relationships/image" Target="../media/image128.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30.e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133.emf"/><Relationship Id="rId2" Type="http://schemas.openxmlformats.org/officeDocument/2006/relationships/image" Target="../media/image132.emf"/><Relationship Id="rId1" Type="http://schemas.openxmlformats.org/officeDocument/2006/relationships/image" Target="../media/image131.emf"/><Relationship Id="rId4" Type="http://schemas.openxmlformats.org/officeDocument/2006/relationships/image" Target="../media/image134.e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2.wmf"/><Relationship Id="rId7" Type="http://schemas.openxmlformats.org/officeDocument/2006/relationships/image" Target="../media/image16.emf"/><Relationship Id="rId2" Type="http://schemas.openxmlformats.org/officeDocument/2006/relationships/image" Target="../media/image11.emf"/><Relationship Id="rId1" Type="http://schemas.openxmlformats.org/officeDocument/2006/relationships/image" Target="../media/image10.wmf"/><Relationship Id="rId6" Type="http://schemas.openxmlformats.org/officeDocument/2006/relationships/image" Target="../media/image15.wmf"/><Relationship Id="rId5" Type="http://schemas.openxmlformats.org/officeDocument/2006/relationships/image" Target="../media/image14.wmf"/><Relationship Id="rId4" Type="http://schemas.openxmlformats.org/officeDocument/2006/relationships/image" Target="../media/image13.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135.wmf"/></Relationships>
</file>

<file path=ppt/drawings/_rels/vmlDrawing3.vml.rels><?xml version="1.0" encoding="UTF-8" standalone="yes"?>
<Relationships xmlns="http://schemas.openxmlformats.org/package/2006/relationships"><Relationship Id="rId8" Type="http://schemas.openxmlformats.org/officeDocument/2006/relationships/image" Target="../media/image26.emf"/><Relationship Id="rId13" Type="http://schemas.openxmlformats.org/officeDocument/2006/relationships/image" Target="../media/image31.emf"/><Relationship Id="rId18" Type="http://schemas.openxmlformats.org/officeDocument/2006/relationships/image" Target="../media/image36.emf"/><Relationship Id="rId3" Type="http://schemas.openxmlformats.org/officeDocument/2006/relationships/image" Target="../media/image21.emf"/><Relationship Id="rId21" Type="http://schemas.openxmlformats.org/officeDocument/2006/relationships/image" Target="../media/image39.emf"/><Relationship Id="rId7" Type="http://schemas.openxmlformats.org/officeDocument/2006/relationships/image" Target="../media/image25.emf"/><Relationship Id="rId12" Type="http://schemas.openxmlformats.org/officeDocument/2006/relationships/image" Target="../media/image30.emf"/><Relationship Id="rId17" Type="http://schemas.openxmlformats.org/officeDocument/2006/relationships/image" Target="../media/image35.emf"/><Relationship Id="rId2" Type="http://schemas.openxmlformats.org/officeDocument/2006/relationships/image" Target="../media/image20.emf"/><Relationship Id="rId16" Type="http://schemas.openxmlformats.org/officeDocument/2006/relationships/image" Target="../media/image34.emf"/><Relationship Id="rId20" Type="http://schemas.openxmlformats.org/officeDocument/2006/relationships/image" Target="../media/image38.emf"/><Relationship Id="rId1" Type="http://schemas.openxmlformats.org/officeDocument/2006/relationships/image" Target="../media/image19.emf"/><Relationship Id="rId6" Type="http://schemas.openxmlformats.org/officeDocument/2006/relationships/image" Target="../media/image24.wmf"/><Relationship Id="rId11" Type="http://schemas.openxmlformats.org/officeDocument/2006/relationships/image" Target="../media/image29.emf"/><Relationship Id="rId24" Type="http://schemas.openxmlformats.org/officeDocument/2006/relationships/image" Target="../media/image42.wmf"/><Relationship Id="rId5" Type="http://schemas.openxmlformats.org/officeDocument/2006/relationships/image" Target="../media/image23.emf"/><Relationship Id="rId15" Type="http://schemas.openxmlformats.org/officeDocument/2006/relationships/image" Target="../media/image33.emf"/><Relationship Id="rId23" Type="http://schemas.openxmlformats.org/officeDocument/2006/relationships/image" Target="../media/image41.wmf"/><Relationship Id="rId10" Type="http://schemas.openxmlformats.org/officeDocument/2006/relationships/image" Target="../media/image28.wmf"/><Relationship Id="rId19" Type="http://schemas.openxmlformats.org/officeDocument/2006/relationships/image" Target="../media/image37.emf"/><Relationship Id="rId4" Type="http://schemas.openxmlformats.org/officeDocument/2006/relationships/image" Target="../media/image22.emf"/><Relationship Id="rId9" Type="http://schemas.openxmlformats.org/officeDocument/2006/relationships/image" Target="../media/image27.emf"/><Relationship Id="rId14" Type="http://schemas.openxmlformats.org/officeDocument/2006/relationships/image" Target="../media/image32.emf"/><Relationship Id="rId22" Type="http://schemas.openxmlformats.org/officeDocument/2006/relationships/image" Target="../media/image40.e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45.wmf"/><Relationship Id="rId7" Type="http://schemas.openxmlformats.org/officeDocument/2006/relationships/image" Target="../media/image49.wmf"/><Relationship Id="rId2" Type="http://schemas.openxmlformats.org/officeDocument/2006/relationships/image" Target="../media/image44.wmf"/><Relationship Id="rId1" Type="http://schemas.openxmlformats.org/officeDocument/2006/relationships/image" Target="../media/image43.wmf"/><Relationship Id="rId6" Type="http://schemas.openxmlformats.org/officeDocument/2006/relationships/image" Target="../media/image48.wmf"/><Relationship Id="rId5" Type="http://schemas.openxmlformats.org/officeDocument/2006/relationships/image" Target="../media/image47.wmf"/><Relationship Id="rId4" Type="http://schemas.openxmlformats.org/officeDocument/2006/relationships/image" Target="../media/image46.wmf"/></Relationships>
</file>

<file path=ppt/drawings/_rels/vmlDrawing5.vml.rels><?xml version="1.0" encoding="UTF-8" standalone="yes"?>
<Relationships xmlns="http://schemas.openxmlformats.org/package/2006/relationships"><Relationship Id="rId8" Type="http://schemas.openxmlformats.org/officeDocument/2006/relationships/image" Target="../media/image58.wmf"/><Relationship Id="rId13" Type="http://schemas.openxmlformats.org/officeDocument/2006/relationships/image" Target="../media/image63.wmf"/><Relationship Id="rId3" Type="http://schemas.openxmlformats.org/officeDocument/2006/relationships/image" Target="../media/image53.wmf"/><Relationship Id="rId7" Type="http://schemas.openxmlformats.org/officeDocument/2006/relationships/image" Target="../media/image57.wmf"/><Relationship Id="rId12" Type="http://schemas.openxmlformats.org/officeDocument/2006/relationships/image" Target="../media/image62.wmf"/><Relationship Id="rId2" Type="http://schemas.openxmlformats.org/officeDocument/2006/relationships/image" Target="../media/image52.wmf"/><Relationship Id="rId1" Type="http://schemas.openxmlformats.org/officeDocument/2006/relationships/image" Target="../media/image51.wmf"/><Relationship Id="rId6" Type="http://schemas.openxmlformats.org/officeDocument/2006/relationships/image" Target="../media/image56.wmf"/><Relationship Id="rId11" Type="http://schemas.openxmlformats.org/officeDocument/2006/relationships/image" Target="../media/image61.wmf"/><Relationship Id="rId5" Type="http://schemas.openxmlformats.org/officeDocument/2006/relationships/image" Target="../media/image55.wmf"/><Relationship Id="rId15" Type="http://schemas.openxmlformats.org/officeDocument/2006/relationships/image" Target="../media/image65.wmf"/><Relationship Id="rId10" Type="http://schemas.openxmlformats.org/officeDocument/2006/relationships/image" Target="../media/image60.wmf"/><Relationship Id="rId4" Type="http://schemas.openxmlformats.org/officeDocument/2006/relationships/image" Target="../media/image54.wmf"/><Relationship Id="rId9" Type="http://schemas.openxmlformats.org/officeDocument/2006/relationships/image" Target="../media/image59.wmf"/><Relationship Id="rId14" Type="http://schemas.openxmlformats.org/officeDocument/2006/relationships/image" Target="../media/image64.wmf"/></Relationships>
</file>

<file path=ppt/drawings/_rels/vmlDrawing6.vml.rels><?xml version="1.0" encoding="UTF-8" standalone="yes"?>
<Relationships xmlns="http://schemas.openxmlformats.org/package/2006/relationships"><Relationship Id="rId8" Type="http://schemas.openxmlformats.org/officeDocument/2006/relationships/image" Target="../media/image73.wmf"/><Relationship Id="rId3" Type="http://schemas.openxmlformats.org/officeDocument/2006/relationships/image" Target="../media/image68.wmf"/><Relationship Id="rId7" Type="http://schemas.openxmlformats.org/officeDocument/2006/relationships/image" Target="../media/image72.wmf"/><Relationship Id="rId12" Type="http://schemas.openxmlformats.org/officeDocument/2006/relationships/image" Target="../media/image54.wmf"/><Relationship Id="rId2" Type="http://schemas.openxmlformats.org/officeDocument/2006/relationships/image" Target="../media/image67.wmf"/><Relationship Id="rId1" Type="http://schemas.openxmlformats.org/officeDocument/2006/relationships/image" Target="../media/image66.wmf"/><Relationship Id="rId6" Type="http://schemas.openxmlformats.org/officeDocument/2006/relationships/image" Target="../media/image71.wmf"/><Relationship Id="rId11" Type="http://schemas.openxmlformats.org/officeDocument/2006/relationships/image" Target="../media/image76.wmf"/><Relationship Id="rId5" Type="http://schemas.openxmlformats.org/officeDocument/2006/relationships/image" Target="../media/image70.wmf"/><Relationship Id="rId10" Type="http://schemas.openxmlformats.org/officeDocument/2006/relationships/image" Target="../media/image75.wmf"/><Relationship Id="rId4" Type="http://schemas.openxmlformats.org/officeDocument/2006/relationships/image" Target="../media/image69.wmf"/><Relationship Id="rId9" Type="http://schemas.openxmlformats.org/officeDocument/2006/relationships/image" Target="../media/image74.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43.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78.wmf"/><Relationship Id="rId1" Type="http://schemas.openxmlformats.org/officeDocument/2006/relationships/image" Target="../media/image52.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82.wmf"/><Relationship Id="rId1" Type="http://schemas.openxmlformats.org/officeDocument/2006/relationships/image" Target="../media/image8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ea typeface="宋体" charset="-122"/>
              </a:defRPr>
            </a:lvl1pPr>
          </a:lstStyle>
          <a:p>
            <a:pPr>
              <a:defRPr/>
            </a:pPr>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atin typeface="Arial" charset="0"/>
                <a:ea typeface="宋体" charset="-122"/>
              </a:defRPr>
            </a:lvl1pPr>
          </a:lstStyle>
          <a:p>
            <a:pPr>
              <a:defRPr/>
            </a:pPr>
            <a:fld id="{C78B8324-74B6-472E-9B2D-DAF2F9541692}" type="datetimeFigureOut">
              <a:rPr lang="zh-CN" altLang="en-US"/>
              <a:pPr>
                <a:defRPr/>
              </a:pPr>
              <a:t>2020/4/13</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atin typeface="Arial" charset="0"/>
                <a:ea typeface="宋体" charset="-122"/>
              </a:defRPr>
            </a:lvl1pPr>
          </a:lstStyle>
          <a:p>
            <a:pPr>
              <a:defRPr/>
            </a:pPr>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1DB95043-7C99-4038-B5DC-BD4050676D5A}" type="slidenum">
              <a:rPr lang="zh-CN" altLang="en-US"/>
              <a:pPr/>
              <a:t>‹#›</a:t>
            </a:fld>
            <a:endParaRPr lang="zh-CN" altLang="en-US"/>
          </a:p>
        </p:txBody>
      </p:sp>
    </p:spTree>
    <p:extLst>
      <p:ext uri="{BB962C8B-B14F-4D97-AF65-F5344CB8AC3E}">
        <p14:creationId xmlns:p14="http://schemas.microsoft.com/office/powerpoint/2010/main" val="1299176251"/>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ax="1600" units="cm"/>
          <inkml:channel name="Y" type="integer" max="900" units="cm"/>
          <inkml:channel name="T" type="integer" max="2.14748E9" units="dev"/>
        </inkml:traceFormat>
        <inkml:channelProperties>
          <inkml:channelProperty channel="X" name="resolution" value="28.36879" units="1/cm"/>
          <inkml:channelProperty channel="Y" name="resolution" value="28.30189" units="1/cm"/>
          <inkml:channelProperty channel="T" name="resolution" value="1" units="1/dev"/>
        </inkml:channelProperties>
      </inkml:inkSource>
      <inkml:timestamp xml:id="ts0" timeString="2020-04-13T03:49:46.935"/>
    </inkml:context>
    <inkml:brush xml:id="br0">
      <inkml:brushProperty name="width" value="0.05292" units="cm"/>
      <inkml:brushProperty name="height" value="0.05292" units="cm"/>
      <inkml:brushProperty name="color" value="#FF0000"/>
    </inkml:brush>
  </inkml:definitions>
  <inkml:trace contextRef="#ctx0" brushRef="#br0">3683 1799 0,'0'0'31,"-21"-21"-15,-1 21 0,22-21-1,-21 0-15,21 21 16,-21 0-16,0-21 15,0 21-15,0-43 16,21 43-16,-22-21 16,1 0-16,0 21 15,21 0-15,0-21 16,-21 21-16,21 0 15,-21 0 48,21 0-32,-21 0-15,-1 0-16,22 0 15,-21 21-15,21 0 16,-21-21-16,0 42 15,0-20-15,21-1 16,-21 21-16,-1-21 16,22 22-16,-21-22 15,0 0-15,0 21 16,0-21-16,21 1 15,-21 20-15,21-21 16,0 21-16,0-20 16,0-22-16,0 42 15,0-42-15,0 21 16,0 0-16,0 0 15,0-21-15,0 22 16,0-22-16,0 21 16,0 0-1,0-21 1,21 0-16,-21 0 15,21 21-15,-21-21 16,42 0-16,-42 0 16,21 0-16,-21 0 15,22 0-15,-1 0 16,-21 0-1,21 0-15,-21 0 16,21-21 0,-21 21-16,21-21 15,0 21-15,-21-21 16,22-1-1,-1 22-15,-21 0 16,21 0 0,-21-21-16,0 21 15,21 0-15,-21-21 16,21 0-1,-21 21-15,0-21 16,0 21-16,21-21 16,-21 21-16,22-43 15,-22 43-15,0-21 16,21 21-16,-21-21 15,21 0-15,0 21 16,0-43-16,22 22 16,-22-21-16,0 21 15,0 0-15,21-22 16,-20 22-16,20-21 15,-42 21-15,42-22 16,-21 22-16,-21 0 16,43-21-16,-43 20 15,21 1-15,-21 0 16,21 0-16,-21 0 15,0 0-15,21-1 16,-21 1-16,0 0 16,21 0-16,-21 0 15,22 0-15,-22-1 16,0 22-16,21-21 15,-21 21-15,0-21 16,0 21-16,21-42 16,-21 42-16,0-21 15,0 21 1,0-43-16,0 43 15,0-21-15,0 21 16,0-21-16,0 0 16,0 21 15,0 0 31,0 0-31,-21 0-15,21 0 0,0 21-16,-21 0 15,-1 0-15,22 0 16,-21-21-16,21 22 15,-21-1-15,0 21 16,21-21-16,-21 0 16,0 22-16,21-43 15,-22 21-15,1 0 16,0 0-16,0 0 15,21 1-15,-21-1 16,21 21-16,-21-21 16,-1 0-16,22 1 15,0-1-15,0 0 16,-21-21-16,21 21 15,0 0-15,-21 0 16,21 1-16,0-1 16,0 0-16,-21 0 15,21 0-15,0-21 16,0 21-1,0 1-15,0 20 16,0-21-16,0 0 16,0 0-16,0 1 15,0-1-15,0 0 16,0-21-16,0 21 15,0 0 1,0-21-16,0 21 16,0 1-16,0-1 15,0-21-15,21 0 16,-21 21-1,0-21 1,0 21-16,0 0 16,0-21-1,21 21-15,0-21 16,-21 0-1,22 22 1,-22-22 0,0 0-16,21 0 15,-21 21-15,21-21 16,-21 0-16,21 0 15,21 0-15,-42 0 16,22 21-16,-22-21 16,21 0-1,0 0 1,-21 0-1,21 0 63,-21-21-31</inkml:trace>
  <inkml:trace contextRef="#ctx0" brushRef="#br0" timeOffset="2230.8">4635 1482 0,'0'0'78,"0"0"-63,0 21-15,-21 0 16,21 21-16,0-20 16,0-1-16,-21 0 15,21 0-15,0 21 16,0-20-16,0-1 15,-21 21-15,21-21 16,-21 22-16,21-1 16,0-42-16,0 21 15,0 0-15,0-21 94,0-21-79,42 0-15,-21-21 16,21 20-16,-20 1 16,20 0-16,-21 0 15,21-21-15,-20 20 16,-1 1-16,21-21 15,-21 21-15,22 0 16,-22-22-16,0 43 16,-21-21-16,21 0 15,0 21-15,-21-21 16,0 21-1,0 0 1,21-21-16,-21 21 16,22-22-16,-22 1 15,0 21 1,0 0 46,0 0-46,0 21-1,0 22-15,0-43 0,0 42 16,0-21-16,0 0 16,-22 22-16,22-22 15,0 0 1,0 21-16,0 43 15,22-43-15,-1 43 16,21-43-16,-42 22 0,21-22 16,22 1-16,-22 20 15,21 1 1,-21-1-16,22 1 15,-22-1-15,21 22 16,-21-22-16,0 1 0,22-22 16,-43-21-16,0 22 15,0-22 1,0-21-16,0 42 15,0-21-15,0 0 16,0 1-16,0-22 0,0 21 16,-21 0-16,-1-21 15,22 21-15,-21-21 16,21 0-1,-21 0-15,0 0 16,-21 0-16,20 0 0,1 0 16,0 0-16,-21 0 15,21 0 1,-22 0-16,22-21 15,0-21-15,-21 20 16,20-20-16,-20 21 0,21-43 16,-21 43-16,20 0 15,22 0 1,-21 0-16,0-22 15,21 43-15,0-21 16,0 0-16,0 0 16,0 0-16,0 0 0,-21-22 15,21 22-15,0 0 16,0-21-16,0 20 15,0 1 1,0 21-16,0-21 16,0 21-16,0-42 0,21 42 15,0-21 1,22 21-16,-22-43 15,0 22-15,42 21 16,-41-21-16,-1 21 16,21 0-16,0 0 0,22 0 15,21 0 1,-1 0-16,-41 0 15,20 0-15,-21 0 16,-42 0-16,22-21 16,-22 21 140,-22 0-156</inkml:trace>
  <inkml:trace contextRef="#ctx0" brushRef="#br0" timeOffset="3385.2">2370 3493 0,'0'0'16,"0"0"-16,22 0 15,-1 0-15,-21 0 16,21 0-16,42 0 15,1 0-15,21-22 16,-1 22-16,43-21 16,-21 21-16,21-21 15,0 21-15,-21 0 16,21 0-16,-21 0 15,21 0-15,-21 0 16,21 0-16,-43-21 16,22 21-16,-42-21 15,-1 21-15,-21 0 16,22-21-16,-22 21 15,22-22-15,-22 1 16,22 0-16,-1 0 16,-21-21-16,22 42 15,21-22-15,20 1 16,-41 21-16,-1 0 15,1 0-15,-1 0 16,-20 0-16,-1 0 16,0 0-16,-20-21 15,-1 21-15,-21 0 16,42 0-16,-21 0 15,0 0-15,22 0 16,20 0-16,1 0 16,-22 0-16,0 0 15,-20 0-15,20 0 16,-42 0-16,21 0 15,-21 0-15,42 0 16,-20 0-16,-1 21 16,21-21-16,-21 0 15,0 0-15,22 0 16</inkml:trace>
  <inkml:trace contextRef="#ctx0" brushRef="#br0" timeOffset="5616">3048 4297 0,'0'-21'16,"21"21"-16,-21-21 15,0 21-15,21-22 16,-21 22-16,0-21 15,21 0 1,-21 21-16,21 0 31,-21-21-15,0 21 62,0 0-63,-21 0 17,21 0-17,-21 0-15,0 0 16,0 0-16,0 21 15,-22 21-15,22-20 16,0-1-16,-21 21 16,20-42-16,1 42 15,0-20-15,-21 20 16,21-21-16,-1 0 15,-20 22-15,21-22 16,0 0-16,21-21 16,-21 42-16,21-42 15,0 21-15,0 1 16,0-22-1,0 21 1,0-21-16,0 21 16,0-21-1,0 0-15,21 0 16,0 0-16,0 0 15,0 0-15,22 0 16,-22 0-16,0-21 16,21 0-16,-21-22 15,22 43-15,-22-21 16,21 0-16,-42 21 15,21 0-15,-21-21 16,22 0-16,-22 21 16,21-22-16,0 22 15,-21-21-15,21 0 16,21-21-16,-20-1 15,20 22-15,-21-21 16,21 21-16,-20-22 16,20 22-16,-21-21 15,0 21-15,-21 0 16,21-1-16,22 1 15,-43 0-15,21 0 16,0 0-16,-21 0 16,21-22-16,0 22 15,-21-21-15,22 21 16,-22-1-16,21-20 15,-21 42 1,0-21-16,0 21 16,0-21-16,0 21 31,0-21-31,0 21 15,0-22 1,0 22 0,0 0-16,-21 0 31,-1 0 0,22 0 16,-21 0-32,21 0 1,-21 22-16,0 20 16,21-42-16,-21 21 15,0 21-15,21 1 16,-22-22-16,1 21 15,21-21-15,-21 22 16,21-22-16,-21 0 16,21 21-16,-21-20 15,21-1-15,0 21 16,0-21-16,-21 0 15,-1 22-15,22-22 16,-21 21-16,0-21 16,21 1-16,0 20 15,0-21-15,0 0 16,0 0-16,0 1 15,0-1-15,0-21 16,0 21-16,0-21 16,0 21-1,0 0-15,21-21 16,0 43-16,-21-43 15,22 21-15,-22-21 16,21 21-16,0-21 16,-21 21-1,0-21-15,21 0 47,0 21-31,0-21-1,1 0-15,-22 0 16,21 0 15,0 0 16,-21 0-16,21 0 125,-21 0-125</inkml:trace>
  <inkml:trace contextRef="#ctx0" brushRef="#br0" timeOffset="6474">3831 4149 0,'21'0'62,"-21"0"-46,42 21-16,-20 0 16,20 21-16,43-20 15,20-1-15,22 21 16,0 0-16,-42-20 15,-21-1-15,-22 0 16,-21-21-16,21 21 16,-42 0 30,0 0-46,0 1 16,0 20-16,0-21 16,0 0-16,0 22 15,0-1-15,0 0 16,0 1-16,-21-1 15,21-21-15,-21 0 16,21 43-16,-42-43 16,21 21-16,-1 1 15,1-22-15,21 0 16,-21-21-16,21 21 15,-21 0 1,0-21-16,21 0 16,-21 0-16,21 0 15,-22 0 1,1 0-16,21 0 31,0 0-31,0-21 16,-21 21-16,21-21 15,0 21-15,0-21 16</inkml:trace>
  <inkml:trace contextRef="#ctx0" brushRef="#br0" timeOffset="7222.8">4635 4128 0,'0'0'31,"-21"21"-31,21 0 16,-42 0-16,21 21 16,-1-20-16,1 20 15,-21-21-15,21 21 16,-43-20-16,22 20 15,21-21-15,-22 21 16,22-20-16,-21-1 16,21 21-16,-22-21 15,22 22-15,-21-22 16,21 0-16,0 0 15,-1-21-15,1 21 16,0 0-16,0-21 16,21 0-16,0 0 15,0 22-15,-21-22 16,21 0 31,0 21 15</inkml:trace>
  <inkml:trace contextRef="#ctx0" brushRef="#br0" timeOffset="8236.79">6773 3069 0,'0'0'78,"0"0"-78,21 0 16,0 0-16,1 0 16,-1 0-16,0 0 15,0 0-15,43 0 16,-1 0-16,22 0 15,-1 0-15,1 0 16,0 0-16,-22 0 16,-20 0-16,-22 0 15,0 0-15,21-21 16,-42 21-16,43 0 15,-43 0 17,21 0 30,-21 0-46</inkml:trace>
  <inkml:trace contextRef="#ctx0" brushRef="#br0" timeOffset="9204">6477 3958 0,'0'0'62,"21"0"-46,-21 0-16,21 0 15,21 0-15,-20-21 16,41 0-16,1 0 15,41 21-15,1-21 16,0-1-16,21-20 16,-21 42-16,0 0 15,-43 0-15,-20 0 16,-22 0-16,0 0 15,21 0-15,-21 0 16,-21 0-16,22 0 16,-1 0 15,-21 0-16,21 0 1,-21 0 0,21 0-16,0 0 15,-21 0 1,21 0-16,-21 0 15</inkml:trace>
  <inkml:trace contextRef="#ctx0" brushRef="#br0" timeOffset="11060.4">8297 2836 0,'0'-21'0,"42"21"16,-20-21-1,20 21-15,0 0 16,1 0-16,-22-21 16,42 21-16,1 0 15,-1 0-15,1 0 16,-22 0-16,-21 0 15,0 0-15,22 0 16,-22 0-16,0 0 16,-21 21 30,0-21-30,0 21-16,-21 0 16,-21 22-16,20-22 15,-20 21-15,0-21 16,21 22-16,-43-22 15,1 21-15,-1-21 16,-21 22-16,43-1 16,0-21-16,-1 22 15,22-43-15,0 21 16,21-21 155,21 0-155,22 0-16,-1 0 16,21 0-16,22 0 15,21 21-15,-21-21 16,-22 0-16,-21 21 15,-42-21-15,22 0 16,-22 0 46,0 21-46,0-21 0,0 21-16,0-21 15,0 22-15,0-1 16,-22-21-1,22 21-15,-21 0 16,21 0-16,-21 22 16,-21-22-16,21 21 15,-1-21-15,-41 22 16,42-22-16,-22 21 15,22-21-15,-21 0 16,21 1-16,0-1 16,-22 0-16,22 0 15,0 0-15,21-21 16,-21 0-16</inkml:trace>
  <inkml:trace contextRef="#ctx0" brushRef="#br0" timeOffset="13525.2">9588 2794 0,'0'0'47,"0"21"-32,0-21-15,21 43 16,-21-22-16,0 0 15,22 42-15,-22-20 16,0-1-16,0-21 16,0 22-16,0-22 15,0 0-15,0 64 16,-22-43-16,1-21 15,0 21-15,21-20 16,0-1-16,-21-21 16,21 21-16,0-21 62,0-21-46,42-22-16,-42 22 15,43 0-15,-22-21 16,21 21-16,-21-22 15,22 1-15,-1 0 16,0 20-16,43-20 16,-22 21-16,1-21 15,-1-1-15,-41 43 16,20-42-16,-42 42 15,21 0-15,-21-21 16,0 0 93,0 21-15,0 0-94,0 21 15,0 21-15,0-21 16,0 0-16,-21 1 16,21-1-16,-21 0 15,0 21-15,21-21 16,-22 22-16,22-22 15,-21 21-15,0 1 16,0 20-16,0-21 16,21 1-16,-21 20 15,-22-42-15,43 22 16,-21-1-16,0-21 15,21 22-15,-21 20 16,21-21-16,-21-20 16,-1 20-16,1 0 15,0-21-15,0 22 16,21-1-16,-21 22 15,0-1-15,-1-21 16,22 1-16,-21-22 16,0 21-16,21-21 15,-21 1-15,0-22 16,21 21-16,-21-21 15,-1 21-15,1 0 16,21-21-16,-42 0 16,42 0-16,-21 0 15,0 0-15,-1-21 16,-20 21-16,21-42 15,-21 20-15,-1-20 16,1 21-16,21-21 16,0 20-16,-22-20 15,22 21-15,0-21 16,0 20-16,21 1 15,-21-21-15,21 21 16,-22-22-16,1 22 16,21 21-16,0-42 15,0 21-15,0 0 16,0-1-16,21 22 15,-21-42-15,22 42 16,-1-21-16,21 0 16,-21 21-16,0-21 15,43-1-15,-43 1 16,21 21-16,22-21 15,21 0-15,-22 0 16,1 21-16,-1-21 16,-21 21-16,1 0 15,20-22-15,-42 22 16,1 0-16,20-21 15,-42 21-15,21 0 16,-21 0-16,21 0 31,0-21-31,-21 21 16,22 0-16,-22 0 15,21 0 1,0 0 109,-21 0-110,21 0 1,21 0 0,43 0-16,21 0 15,-43 0-15,-20 21 16,-1-21-16,-42 0 15,21 0-15</inkml:trace>
  <inkml:trace contextRef="#ctx0" brushRef="#br0" timeOffset="19422">2984 8128 0,'0'0'0,"-21"0"15,21 0 1,-21 0-1,0 0 1,21 0-16,0-21 16,-21 21-16,21 0 15,-22 0 1,1 0-16,21 0 15,-21 0 1,0 0-16,0 0 0,21 0 16,-21 21-1,-22-21-15,22 42 16,0-20-16,0-1 15,-22 0-15,22 21 16,-21-21-16,42 22 0,-42-22 16,42 0-1,-43 21-15,22-20 16,-21 20-16,42-21 15,-43 21-15,22 1 16,21-22-16,0 21 16,0-21-16,-21 1 15,21-22-15,0 21 16,0-21-16,0 21 15,0-21-15,0 42 16,0-21-16,0 1 16,42 20-16,-42-21 15,22-21-15,-1 0 16,21 0-16,-21 0 15,0 0-15,1 0 16,20 0-16,-21 0 16,0 0-16,0 0 15,1-42-15,-22 21 16,21-1-16,0 1 15,-21 0-15,42-21 16,-42 21-16,43-22 16,-22 22-16,0 0 15,21-21-15,-42 42 16,21-22-16,1 1 15,-1 0-15,-21 0 16,21-21-16,21 20 16,-42-41-16,43 21 15,-22 20-15,21-41 16,-21-1-16,22 1 15,-22 21-15,0-1 16,21 22-16,-21-21 16,1 21-16,-1-22 15,-21 22-15,0 0 16,0 0-16,0 21 15,21-43-15,-21 22 16,0 0-16,0 0 16,21 21-16,-21-42 15,0 42-15,0-22 16,0 22-16,0-21 15,0 21-15,0-21 16,0 21-16,0-21 16,-21 21-1,21 0 1,0 0 15,-21 0 0,21 0 32,0 0-32,-21 0-16,-1 21 1,22 0-16,0 0 16,0 1-16,0 41 15,-21-42-15,0 0 16,21 22-16,-21-1 15,0 0-15,0 1 16,-1 20-16,1-20 16,-21 20-16,21 1 15,-22-43-15,43 42 16,-42-20-16,21-1 15,-21-21-15,42 21 16,0-20-16,0-1 16,-22 21-16,22-42 15,0 21-15,0 0 16,0 1-16,0-22 15,0 21 1,0 0-16,0 0 0,0-21 16,0 21-16,22 0 15,-22-21 1,21 0-16,-21 0 15,21 22 1,0-22-16,21 21 0,-42-21 16,22 21-16,-1-21 15,0 21-15,21 0 16,-21-21-16,22 21 15,-22-21-15,0 0 16,0 0 0,-21 0 62,0 0-63,0-21-15,21 0 16,-21 0-16,22 21 15,-22-21-15,0 0 16,0-1-16</inkml:trace>
  <inkml:trace contextRef="#ctx0" brushRef="#br0" timeOffset="21091.2">3810 8065 0,'0'0'63,"0"0"-63,0 21 15,0 21-15,0-21 16,0 0-16,-21 22 16,21-22-16,0 21 15,-22-21-15,1 1 16,21 20-16,0-21 15,-21 0-15,0 22 16,21-22-16,0 0 16,0 0-16,0 0 15,0-21 1,0 0 15,21 0-15,0 0-16,0 0 15,1-21-15,20-21 16,0 21-16,1-22 15,41 1-15,1 21 16,-43 0-16,22-1 16,-43 1-16,21 21 15,1-42-15,-43 42 16,0-21-16,21 0 15,-21 21 1,21-22-16,-21 22 16,0-21-1,0 21 63,0 0-78,-21 0 16,21 21-16,-21 1 15,21-1-15,0 21 16,-22-21-16,1 0 16,0 22-16,21-22 15,-21 21-15,-21 1 16,20-1-16,-20 43 15,21-43-15,-21 21 16,20-20-16,-20 41 16,21-62-16,0 20 15,0-21-15,-1 0 16,22 0-16,-21 1 15,0-1-15,21 0 16,-21 21-16,21-42 16,0 21-16,-21-21 15,21 22-15,-21-22 16,21 21-1,-22-21-15,22 0 32,-21 0-17,0 0-15,-21 0 16,42 0-16,-21 0 15,-1 0-15,1 0 16,0-21-16,0-1 16,0-20-16,0 21 15,-1-21-15,1 20 16,0 1-16,21 0 15,0 0-15,0 0 16,0 21 15,0-21-15,0-1-16,0 22 15,21 0 1,-21 0-16,0 0 16,21 0-16,-21 0 15,43 0-15,-22 0 16,0 0-16,21 0 15,-20 0-15,-1 0 16,0 0-16,42 0 16,1-21-16,21 0 15,-22 0-15,22 0 16,-22 21-16,-42 0 15,1-21-15,-22 21 16,21 0-16,0 0 156,-21 0-140</inkml:trace>
  <inkml:trace contextRef="#ctx0" brushRef="#br0" timeOffset="22292.4">1651 9758 0,'0'0'16,"21"0"15,-21 0-15,21-21-16,21 21 15,1 0-15,20-21 16,-20 21-16,-1 0 16,21 0-16,-20 0 15,20 0-15,22 0 16,0 0-16,20 0 15,-20 0-15,0 0 16,21-43-16,-22 22 16,22 21-16,-42 0 15,-22-21-15,21 0 16,-20 0-16,20 21 15,1-43-15,-22 22 16,43 0-16,42 0 16,-21 0-16,-1 21 15,-41 0-15,21 0 16,20 0-16,-41 0 15,-1 21-15,22 0 16,0 21-16,-43-21 16,0 1-16,1-22 15,-22 21-15,0-21 16,21 0-16,-20-21 15,-1 21-15,21 0 16,-21-22-16,22 22 16,-22 0-16,21 0 15,0 0-15,1 0 16,-22 0-16,0 0 15,21 0-15,-42 0 16,22 0 0,-22 0 30,21 0 1,-21 0-16,0 0-31</inkml:trace>
  <inkml:trace contextRef="#ctx0" brushRef="#br0" timeOffset="23977.2">2921 9948 0,'0'22'47,"0"-1"-31,0 0-16,0 21 15,21-21-15,-21 22 16,21-1-16,0 22 16,-21-43-16,0 21 15,0 0-15,0 1 16,0-22-16,0 21 15,-21 1-15,0-22 16,21 0-16,0 0 16,0 0-16,0-21 78,21-21-78,0 0 15,22-21-15,-1 20 16,21-41-16,22 42 15,0-22-15,-1 1 16,-41 21-16,-22 0 16,21-22-16,-21 43 15,1-21-15,-22 21 16,0-21-1,0 21 110,0 0-109,0 21-1,0 0 1,0 1-16,0 20 0,0 0 16,0-21-16,0 22 15,0-1-15,0 43 16,0-64-16,0 42 15,0 22 1,21-21-16,-21 20 0,0 43 16,0-42-16,0 42 15,21 21-15,-21-21 16,0-21-16,21 21 15,-21-21 1,0 0-16,0-64 16,0 0-16,0-21 0,0 22 15,0-22-15,0 0 16,0 0-16,0-21 15,-42 21-15,21-21 16,-1 0 0,1 0-16,0 0 0,0 0 15,21 0-15,-42-21 16,20-21-16,-20 21 15,0-43-15,-22 1 16,22-43-16,-85-21 16,63-42-16,22 63 15,0-21-15,21 21 16,21 42-16,0 22 15,0 21-15,0 0 16,-22 0-16,22-22 16,0 22-16,0 0 15,22-21-15,20-1 16,-21 1-16,21 21 15,-20 0-15,62-22 16,22 1 0,21 0-16,-42 20 15,21-20-15,-22 21 0,-20 21 16,-43 0-16,0-21 15,0 21-15,0 0 16,-21 0 93,22 0-109,-22 0 16,21 0-1,-21-21 32</inkml:trace>
  <inkml:trace contextRef="#ctx0" brushRef="#br0" timeOffset="24632.4">5524 9440 0,'0'-21'63,"21"21"-48,1 0-15,20 0 16,21-21-16,-20 21 16,-1-21-16,0 0 15,22 21-15,-1-43 16,1 22-16,-1 0 15,-20 21-15,20-21 16,-42 21-16,1-21 16,20 21-16,-21 0 15,0 0-15,0 0 16,1 0-16,-22 0 15,21 0-15,-21 0 16</inkml:trace>
  <inkml:trace contextRef="#ctx0" brushRef="#br0" timeOffset="25303.2">5397 9927 0,'0'0'78,"43"0"-63,41 0-15,1 0 16,0 0-16,42-21 15,0-21-15,0 21 16,0-22-16,-64 1 16,1 21-16,-43 21 15,0 0-15,0 0 16</inkml:trace>
  <inkml:trace contextRef="#ctx0" brushRef="#br0" timeOffset="26598">7091 9059 0,'0'0'16,"0"0"15,21 0-15,-21 0-16,42 0 0,0 0 15,1 0-15,20 0 16,-20 0-16,-22 0 15,21 0 1,0 22-16,-20-1 16,20 0-16,-42-21 15,0 21-15,0 0 16,0-21-16,0 21 15,0 22-15,-21-22 16,21 21-16,-43-21 16,22 22-16,-21 20 15,-22-20-15,1-1 16,-22-21-16,22 21 15,-1 1-15,22-22 16,21 0-16,-22 0 16,22-21-16,0 0 15,21 0 110,21 0-109,22 0-1,-1-21-15,21 0 16,22 21-16,0 0 15,21 0-15,-64 0 16,-21 0-16,21 0 16,-42 0-1,0 0 1,0 0-1,0 0 1,0 42-16,0-42 16,0 21-16,0-21 15,0 22-15,0-22 16,0 21-16,0 0 15,-21 0-15,0 0 16,0 22-16,-21-22 16,-1 21-16,1-21 15,-22 22-15,1-22 16,-1 21-16,43-21 15,-21 0-15,0 22 16,20-22-16,-20 21 16,21-42-16,0 21 15,21-21-15,0 0 78,0 0-47,0 0-31,21 0 16</inkml:trace>
  <inkml:trace contextRef="#ctx0" brushRef="#br0" timeOffset="28158">8403 9673 0,'0'0'78,"0"-21"-78,0 0 16,0 0-16,0 21 15,0-21-15,0-1 16,-21 1-16,0 21 15,-1-42-15,-20 21 16,42 21-16,-21 0 16,21 0-16,-21 0 15,0 0-15,21 0 16,-22 0-16,22 21 15,-42-21-15,21 42 16,0-21-16,0 22 16,-1-22-16,-20 21 15,21-21-15,0 1 16,0 20-16,-1-21 15,1 21-15,21-20 16,0-1-16,0 0 16,0 0-16,0-21 15,0 21-15,0-21 16,0 21-16,0 1 15,0-1-15,0-21 16,21 21-16,-21-21 47,22 0-32,-1-21 1,0 0-16,64-22 16,-43 1-16,21 0 15,-20-1-15,-1-20 16,-21-1-16,22 1 15,-22-1-15,21-20 16,0-1-16,-20 0 16,-1 22-16,-21-22 15,42 22-15,-21 20 16,-21-20-16,0 20 15,21 1-15,-21 21 16,0 0-16,0-22 16,0 22-16,0 0 15,0-21-15,0 21 16,0-1-16,0-20 15,0 21-15,0 0 16,0 0-16,0 21 16,0 0 62,0 0-63,0 42-15,-21 0 16,21 22-16,0-22 15,0 22-15,-21-1 16,0 43-16,21 0 16,-21 21-16,-22 0 15,43 0-15,0-43 16,0-62-16,0 20 15,0 21-15,0-41 16,0-1-16,0 21 16,0-21-16,22 22 15,-1-1-15,-21-21 16,21 0-16,-21 0 15,21 1-15,-21 20 16,0-21-16,21 0 16,0 0-16,-21 1 15,22-1-15,-1-21 16,0 42-16,0-21 15,-21 0-15,42 22 16,-20-22-16,20 0 16,-21 21-1,0-42-15,-21 0 0,21 22 16,-21-22 93,0-22-109</inkml:trace>
  <inkml:trace contextRef="#ctx0" brushRef="#br0" timeOffset="28891.2">8932 9504 0,'21'0'47,"-21"0"-32,43 21-15,62 0 16,22 0-16,0 22 16,-42-1-16,42 0 15,0 1-15,-21-1 16,-43-21-16,-41 0 15,20 22-15,-21-43 16,-21 21-16,0 0 16,0-21-16,0 21 15,0 0-15,0 1 16,21 20-16,-21 21 15,0-20-15,0-1 16,-21 43-16,-21-43 16,21 0-16,-1 1 15,1-22-15,0 0 16,-21 43-16,21-43 15,-1 21-15,1-21 16,-21 0-16,21-21 16,21 22-1,0-22 32,0 0-31,0-22-16,0 1 15,0-21-15</inkml:trace>
  <inkml:trace contextRef="#ctx0" brushRef="#br0" timeOffset="30404.4">10223 9102 0,'0'0'47,"-21"21"-32,0 21-15,-21 1 16,-22 62-16,22-20 15,-64 63-15,42-84 16,22 20-16,-43-20 16,64-1-16,-21-20 15,0-22-15,20 21 16,-20-21-16,21 22 15,-21-22-15,42 21 16,-43-21-16,22 1 16,0 20-16,0-21 15,0 21-15,-1-20 16,1-1-16,21-21 15,0 0-15,0 21 125,0 0-109,0-21-16,0 21 15,0-21 1,-21 21 0,21 1 108,0-1-124,-21 0 16,0 0 0,0 0-16,-1 0 15,-20 22-15,42-43 0,-21 21 16,0 0-16,21-21 15,-21 21 1,21-21-16</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ea typeface="宋体" charset="-122"/>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charset="0"/>
                <a:ea typeface="宋体" charset="-122"/>
              </a:defRPr>
            </a:lvl1pPr>
          </a:lstStyle>
          <a:p>
            <a:pPr>
              <a:defRPr/>
            </a:pPr>
            <a:fld id="{0AF7394C-7A88-4663-9E2C-D3107622A224}" type="datetimeFigureOut">
              <a:rPr lang="zh-CN" altLang="en-US"/>
              <a:pPr>
                <a:defRPr/>
              </a:pPr>
              <a:t>2020/4/13</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charset="0"/>
                <a:ea typeface="宋体" charset="-122"/>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8396D11E-7338-4CDA-8C9A-60AD196E8FAF}" type="slidenum">
              <a:rPr lang="zh-CN" altLang="en-US"/>
              <a:pPr/>
              <a:t>‹#›</a:t>
            </a:fld>
            <a:endParaRPr lang="zh-CN" altLang="en-US"/>
          </a:p>
        </p:txBody>
      </p:sp>
    </p:spTree>
    <p:extLst>
      <p:ext uri="{BB962C8B-B14F-4D97-AF65-F5344CB8AC3E}">
        <p14:creationId xmlns:p14="http://schemas.microsoft.com/office/powerpoint/2010/main" val="205563022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96D11E-7338-4CDA-8C9A-60AD196E8FAF}" type="slidenum">
              <a:rPr lang="zh-CN" altLang="en-US" smtClean="0"/>
              <a:pPr/>
              <a:t>1</a:t>
            </a:fld>
            <a:endParaRPr lang="zh-CN" altLang="en-US"/>
          </a:p>
        </p:txBody>
      </p:sp>
    </p:spTree>
    <p:extLst>
      <p:ext uri="{BB962C8B-B14F-4D97-AF65-F5344CB8AC3E}">
        <p14:creationId xmlns:p14="http://schemas.microsoft.com/office/powerpoint/2010/main" val="9811772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117923BE-A2CC-4615-9148-AF5D4D280023}"/>
              </a:ext>
            </a:extLst>
          </p:cNvPr>
          <p:cNvSpPr>
            <a:spLocks noGrp="1" noChangeArrowheads="1"/>
          </p:cNvSpPr>
          <p:nvPr>
            <p:ph type="sldNum" sz="quarter" idx="5"/>
          </p:nvPr>
        </p:nvSpPr>
        <p:spPr>
          <a:ln/>
        </p:spPr>
        <p:txBody>
          <a:bodyPr/>
          <a:lstStyle/>
          <a:p>
            <a:fld id="{0C20D82B-B8A4-49DB-83BF-F3832D3A9200}" type="slidenum">
              <a:rPr lang="en-US" altLang="zh-CN"/>
              <a:pPr/>
              <a:t>7</a:t>
            </a:fld>
            <a:endParaRPr lang="en-US" altLang="zh-CN"/>
          </a:p>
        </p:txBody>
      </p:sp>
      <p:sp>
        <p:nvSpPr>
          <p:cNvPr id="79874" name="Rectangle 2">
            <a:extLst>
              <a:ext uri="{FF2B5EF4-FFF2-40B4-BE49-F238E27FC236}">
                <a16:creationId xmlns:a16="http://schemas.microsoft.com/office/drawing/2014/main" id="{5AB46C20-0C07-40B2-B042-85B1FAA56AF1}"/>
              </a:ext>
            </a:extLst>
          </p:cNvPr>
          <p:cNvSpPr>
            <a:spLocks noGrp="1" noRot="1" noChangeAspect="1" noChangeArrowheads="1" noTextEdit="1"/>
          </p:cNvSpPr>
          <p:nvPr>
            <p:ph type="sldImg"/>
          </p:nvPr>
        </p:nvSpPr>
        <p:spPr>
          <a:ln/>
        </p:spPr>
      </p:sp>
      <p:sp>
        <p:nvSpPr>
          <p:cNvPr id="79875" name="Rectangle 3">
            <a:extLst>
              <a:ext uri="{FF2B5EF4-FFF2-40B4-BE49-F238E27FC236}">
                <a16:creationId xmlns:a16="http://schemas.microsoft.com/office/drawing/2014/main" id="{0A266FFF-C64E-4CC5-8A8A-8F8E6247FA7F}"/>
              </a:ext>
            </a:extLst>
          </p:cNvPr>
          <p:cNvSpPr>
            <a:spLocks noGrp="1" noChangeArrowheads="1"/>
          </p:cNvSpPr>
          <p:nvPr>
            <p:ph type="body" idx="1"/>
          </p:nvPr>
        </p:nvSpPr>
        <p:spPr/>
        <p:txBody>
          <a:bodyPr/>
          <a:lstStyle/>
          <a:p>
            <a:r>
              <a:rPr lang="zh-CN" altLang="en-US" sz="2800" b="1">
                <a:solidFill>
                  <a:srgbClr val="0000FF"/>
                </a:solidFill>
                <a:latin typeface="楷体_GB2312" pitchFamily="49" charset="-122"/>
                <a:ea typeface="楷体_GB2312" pitchFamily="49" charset="-122"/>
              </a:rPr>
              <a:t>因为</a:t>
            </a:r>
          </a:p>
        </p:txBody>
      </p:sp>
    </p:spTree>
    <p:extLst>
      <p:ext uri="{BB962C8B-B14F-4D97-AF65-F5344CB8AC3E}">
        <p14:creationId xmlns:p14="http://schemas.microsoft.com/office/powerpoint/2010/main" val="18585593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p:cNvSpPr>
            <a:spLocks noGrp="1" noChangeArrowheads="1"/>
          </p:cNvSpPr>
          <p:nvPr>
            <p:ph type="sldNum" sz="quarter" idx="10"/>
          </p:nvPr>
        </p:nvSpPr>
        <p:spPr>
          <a:ln/>
        </p:spPr>
        <p:txBody>
          <a:bodyPr/>
          <a:lstStyle>
            <a:lvl1pPr>
              <a:defRPr/>
            </a:lvl1pPr>
          </a:lstStyle>
          <a:p>
            <a:fld id="{B8A9E528-8105-4E29-B640-5FBB839C2FCC}" type="slidenum">
              <a:rPr lang="zh-CN" altLang="en-US"/>
              <a:pPr/>
              <a:t>‹#›</a:t>
            </a:fld>
            <a:endParaRPr lang="en-US" altLang="zh-CN" dirty="0"/>
          </a:p>
        </p:txBody>
      </p:sp>
    </p:spTree>
    <p:extLst>
      <p:ext uri="{BB962C8B-B14F-4D97-AF65-F5344CB8AC3E}">
        <p14:creationId xmlns:p14="http://schemas.microsoft.com/office/powerpoint/2010/main" val="15042527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sldNum" sz="quarter" idx="10"/>
          </p:nvPr>
        </p:nvSpPr>
        <p:spPr>
          <a:ln/>
        </p:spPr>
        <p:txBody>
          <a:bodyPr/>
          <a:lstStyle>
            <a:lvl1pPr>
              <a:defRPr/>
            </a:lvl1pPr>
          </a:lstStyle>
          <a:p>
            <a:fld id="{8881375A-7CF1-43C0-B4C7-B782C6D7685E}" type="slidenum">
              <a:rPr lang="zh-CN" altLang="en-US"/>
              <a:pPr/>
              <a:t>‹#›</a:t>
            </a:fld>
            <a:endParaRPr lang="en-US" altLang="zh-CN" dirty="0"/>
          </a:p>
        </p:txBody>
      </p:sp>
    </p:spTree>
    <p:extLst>
      <p:ext uri="{BB962C8B-B14F-4D97-AF65-F5344CB8AC3E}">
        <p14:creationId xmlns:p14="http://schemas.microsoft.com/office/powerpoint/2010/main" val="28041495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6011862"/>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601186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sldNum" sz="quarter" idx="10"/>
          </p:nvPr>
        </p:nvSpPr>
        <p:spPr>
          <a:ln/>
        </p:spPr>
        <p:txBody>
          <a:bodyPr/>
          <a:lstStyle>
            <a:lvl1pPr>
              <a:defRPr/>
            </a:lvl1pPr>
          </a:lstStyle>
          <a:p>
            <a:fld id="{7B1E3DFD-4A80-4105-AB7F-712AAEE959B9}" type="slidenum">
              <a:rPr lang="zh-CN" altLang="en-US"/>
              <a:pPr/>
              <a:t>‹#›</a:t>
            </a:fld>
            <a:endParaRPr lang="en-US" altLang="zh-CN" dirty="0"/>
          </a:p>
        </p:txBody>
      </p:sp>
    </p:spTree>
    <p:extLst>
      <p:ext uri="{BB962C8B-B14F-4D97-AF65-F5344CB8AC3E}">
        <p14:creationId xmlns:p14="http://schemas.microsoft.com/office/powerpoint/2010/main" val="18192163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20FB13D-F7F8-41C2-86B7-FE77A2850857}"/>
              </a:ext>
            </a:extLst>
          </p:cNvPr>
          <p:cNvSpPr>
            <a:spLocks noGrp="1"/>
          </p:cNvSpPr>
          <p:nvPr>
            <p:ph type="ctrTitle"/>
          </p:nvPr>
        </p:nvSpPr>
        <p:spPr>
          <a:xfrm>
            <a:off x="1143000" y="1122363"/>
            <a:ext cx="6858000" cy="2387600"/>
          </a:xfrm>
        </p:spPr>
        <p:txBody>
          <a:bodyPr anchor="b"/>
          <a:lstStyle>
            <a:lvl1pPr algn="ctr">
              <a:defRPr sz="4500"/>
            </a:lvl1pPr>
          </a:lstStyle>
          <a:p>
            <a:r>
              <a:rPr lang="zh-CN" altLang="en-US"/>
              <a:t>单击此处编辑母版标题样式</a:t>
            </a:r>
          </a:p>
        </p:txBody>
      </p:sp>
      <p:sp>
        <p:nvSpPr>
          <p:cNvPr id="3" name="副标题 2">
            <a:extLst>
              <a:ext uri="{FF2B5EF4-FFF2-40B4-BE49-F238E27FC236}">
                <a16:creationId xmlns:a16="http://schemas.microsoft.com/office/drawing/2014/main" id="{7DD4B4AD-23D3-47F5-9457-F43195D5BFBB}"/>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p>
        </p:txBody>
      </p:sp>
      <p:sp>
        <p:nvSpPr>
          <p:cNvPr id="4" name="日期占位符 3">
            <a:extLst>
              <a:ext uri="{FF2B5EF4-FFF2-40B4-BE49-F238E27FC236}">
                <a16:creationId xmlns:a16="http://schemas.microsoft.com/office/drawing/2014/main" id="{6074EA96-C951-497A-B5F9-1551731A3578}"/>
              </a:ext>
            </a:extLst>
          </p:cNvPr>
          <p:cNvSpPr>
            <a:spLocks noGrp="1"/>
          </p:cNvSpPr>
          <p:nvPr>
            <p:ph type="dt" sz="half" idx="10"/>
          </p:nvPr>
        </p:nvSpPr>
        <p:spPr/>
        <p:txBody>
          <a:bodyPr/>
          <a:lstStyle/>
          <a:p>
            <a:fld id="{ACA323F3-7AD8-468E-8B60-6B3993A63701}" type="datetimeFigureOut">
              <a:rPr lang="zh-CN" altLang="en-US" smtClean="0"/>
              <a:t>2020/4/13</a:t>
            </a:fld>
            <a:endParaRPr lang="zh-CN" altLang="en-US"/>
          </a:p>
        </p:txBody>
      </p:sp>
      <p:sp>
        <p:nvSpPr>
          <p:cNvPr id="5" name="页脚占位符 4">
            <a:extLst>
              <a:ext uri="{FF2B5EF4-FFF2-40B4-BE49-F238E27FC236}">
                <a16:creationId xmlns:a16="http://schemas.microsoft.com/office/drawing/2014/main" id="{90D40641-35C4-4AD2-92B2-821DBCEC79E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620226F-1891-4F6B-8E24-89254B891535}"/>
              </a:ext>
            </a:extLst>
          </p:cNvPr>
          <p:cNvSpPr>
            <a:spLocks noGrp="1"/>
          </p:cNvSpPr>
          <p:nvPr>
            <p:ph type="sldNum" sz="quarter" idx="12"/>
          </p:nvPr>
        </p:nvSpPr>
        <p:spPr/>
        <p:txBody>
          <a:bodyPr/>
          <a:lstStyle/>
          <a:p>
            <a:fld id="{B8A9E528-8105-4E29-B640-5FBB839C2FCC}" type="slidenum">
              <a:rPr lang="zh-CN" altLang="en-US" smtClean="0"/>
              <a:pPr/>
              <a:t>‹#›</a:t>
            </a:fld>
            <a:endParaRPr lang="en-US" altLang="zh-CN" dirty="0"/>
          </a:p>
        </p:txBody>
      </p:sp>
    </p:spTree>
    <p:extLst>
      <p:ext uri="{BB962C8B-B14F-4D97-AF65-F5344CB8AC3E}">
        <p14:creationId xmlns:p14="http://schemas.microsoft.com/office/powerpoint/2010/main" val="29513598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E03721-8322-480F-9234-E1813D4FF06E}"/>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D1BC726-C1C3-40FD-8730-7FADD973E643}"/>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8CFED740-6D1A-4BCA-9468-A4C076C37C29}"/>
              </a:ext>
            </a:extLst>
          </p:cNvPr>
          <p:cNvSpPr>
            <a:spLocks noGrp="1"/>
          </p:cNvSpPr>
          <p:nvPr>
            <p:ph type="dt" sz="half" idx="10"/>
          </p:nvPr>
        </p:nvSpPr>
        <p:spPr/>
        <p:txBody>
          <a:bodyPr/>
          <a:lstStyle/>
          <a:p>
            <a:fld id="{ACA323F3-7AD8-468E-8B60-6B3993A63701}" type="datetimeFigureOut">
              <a:rPr lang="zh-CN" altLang="en-US" smtClean="0"/>
              <a:t>2020/4/13</a:t>
            </a:fld>
            <a:endParaRPr lang="zh-CN" altLang="en-US"/>
          </a:p>
        </p:txBody>
      </p:sp>
      <p:sp>
        <p:nvSpPr>
          <p:cNvPr id="5" name="页脚占位符 4">
            <a:extLst>
              <a:ext uri="{FF2B5EF4-FFF2-40B4-BE49-F238E27FC236}">
                <a16:creationId xmlns:a16="http://schemas.microsoft.com/office/drawing/2014/main" id="{AA24F344-E121-49E8-8518-1B87E1497B0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943ED28-A60B-4581-8BF8-217547DB8FCC}"/>
              </a:ext>
            </a:extLst>
          </p:cNvPr>
          <p:cNvSpPr>
            <a:spLocks noGrp="1"/>
          </p:cNvSpPr>
          <p:nvPr>
            <p:ph type="sldNum" sz="quarter" idx="12"/>
          </p:nvPr>
        </p:nvSpPr>
        <p:spPr/>
        <p:txBody>
          <a:bodyPr/>
          <a:lstStyle/>
          <a:p>
            <a:fld id="{F9253DCF-2C93-4580-871F-2CF3AD984C89}" type="slidenum">
              <a:rPr lang="zh-CN" altLang="en-US" smtClean="0"/>
              <a:pPr/>
              <a:t>‹#›</a:t>
            </a:fld>
            <a:endParaRPr lang="en-US" altLang="zh-CN" dirty="0"/>
          </a:p>
        </p:txBody>
      </p:sp>
    </p:spTree>
    <p:extLst>
      <p:ext uri="{BB962C8B-B14F-4D97-AF65-F5344CB8AC3E}">
        <p14:creationId xmlns:p14="http://schemas.microsoft.com/office/powerpoint/2010/main" val="7801376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F5C741-3890-411B-97C4-DF160921180E}"/>
              </a:ext>
            </a:extLst>
          </p:cNvPr>
          <p:cNvSpPr>
            <a:spLocks noGrp="1"/>
          </p:cNvSpPr>
          <p:nvPr>
            <p:ph type="title"/>
          </p:nvPr>
        </p:nvSpPr>
        <p:spPr>
          <a:xfrm>
            <a:off x="623888" y="1709739"/>
            <a:ext cx="7886700" cy="2852737"/>
          </a:xfrm>
        </p:spPr>
        <p:txBody>
          <a:bodyPr anchor="b"/>
          <a:lstStyle>
            <a:lvl1pPr>
              <a:defRPr sz="4500"/>
            </a:lvl1pPr>
          </a:lstStyle>
          <a:p>
            <a:r>
              <a:rPr lang="zh-CN" altLang="en-US"/>
              <a:t>单击此处编辑母版标题样式</a:t>
            </a:r>
          </a:p>
        </p:txBody>
      </p:sp>
      <p:sp>
        <p:nvSpPr>
          <p:cNvPr id="3" name="文本占位符 2">
            <a:extLst>
              <a:ext uri="{FF2B5EF4-FFF2-40B4-BE49-F238E27FC236}">
                <a16:creationId xmlns:a16="http://schemas.microsoft.com/office/drawing/2014/main" id="{40CDC89E-3806-4EED-921A-F1354027C8FC}"/>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AA17936A-117B-4989-B666-41A9F14D22B0}"/>
              </a:ext>
            </a:extLst>
          </p:cNvPr>
          <p:cNvSpPr>
            <a:spLocks noGrp="1"/>
          </p:cNvSpPr>
          <p:nvPr>
            <p:ph type="dt" sz="half" idx="10"/>
          </p:nvPr>
        </p:nvSpPr>
        <p:spPr/>
        <p:txBody>
          <a:bodyPr/>
          <a:lstStyle/>
          <a:p>
            <a:fld id="{ACA323F3-7AD8-468E-8B60-6B3993A63701}" type="datetimeFigureOut">
              <a:rPr lang="zh-CN" altLang="en-US" smtClean="0"/>
              <a:t>2020/4/13</a:t>
            </a:fld>
            <a:endParaRPr lang="zh-CN" altLang="en-US"/>
          </a:p>
        </p:txBody>
      </p:sp>
      <p:sp>
        <p:nvSpPr>
          <p:cNvPr id="5" name="页脚占位符 4">
            <a:extLst>
              <a:ext uri="{FF2B5EF4-FFF2-40B4-BE49-F238E27FC236}">
                <a16:creationId xmlns:a16="http://schemas.microsoft.com/office/drawing/2014/main" id="{48FC06AC-1B6F-4E33-AEC9-38F29463395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2EE1246-4E79-45D5-92A4-87DABB623F40}"/>
              </a:ext>
            </a:extLst>
          </p:cNvPr>
          <p:cNvSpPr>
            <a:spLocks noGrp="1"/>
          </p:cNvSpPr>
          <p:nvPr>
            <p:ph type="sldNum" sz="quarter" idx="12"/>
          </p:nvPr>
        </p:nvSpPr>
        <p:spPr/>
        <p:txBody>
          <a:bodyPr/>
          <a:lstStyle/>
          <a:p>
            <a:fld id="{A4D55916-8665-4B86-B4E4-279D0D2B4A6A}" type="slidenum">
              <a:rPr lang="zh-CN" altLang="en-US" smtClean="0"/>
              <a:pPr/>
              <a:t>‹#›</a:t>
            </a:fld>
            <a:endParaRPr lang="en-US" altLang="zh-CN" dirty="0"/>
          </a:p>
        </p:txBody>
      </p:sp>
    </p:spTree>
    <p:extLst>
      <p:ext uri="{BB962C8B-B14F-4D97-AF65-F5344CB8AC3E}">
        <p14:creationId xmlns:p14="http://schemas.microsoft.com/office/powerpoint/2010/main" val="41031369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60159A-82EC-4250-A369-6D8DEABE3381}"/>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85FA7EF6-7B48-43D6-8C3F-0240E69C39CC}"/>
              </a:ext>
            </a:extLst>
          </p:cNvPr>
          <p:cNvSpPr>
            <a:spLocks noGrp="1"/>
          </p:cNvSpPr>
          <p:nvPr>
            <p:ph sz="half" idx="1"/>
          </p:nvPr>
        </p:nvSpPr>
        <p:spPr>
          <a:xfrm>
            <a:off x="6286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5C16E701-6A66-43AC-89EB-737C2A251735}"/>
              </a:ext>
            </a:extLst>
          </p:cNvPr>
          <p:cNvSpPr>
            <a:spLocks noGrp="1"/>
          </p:cNvSpPr>
          <p:nvPr>
            <p:ph sz="half" idx="2"/>
          </p:nvPr>
        </p:nvSpPr>
        <p:spPr>
          <a:xfrm>
            <a:off x="46291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287A61AA-D161-414A-BC2B-34B09CDCB045}"/>
              </a:ext>
            </a:extLst>
          </p:cNvPr>
          <p:cNvSpPr>
            <a:spLocks noGrp="1"/>
          </p:cNvSpPr>
          <p:nvPr>
            <p:ph type="dt" sz="half" idx="10"/>
          </p:nvPr>
        </p:nvSpPr>
        <p:spPr/>
        <p:txBody>
          <a:bodyPr/>
          <a:lstStyle/>
          <a:p>
            <a:fld id="{ACA323F3-7AD8-468E-8B60-6B3993A63701}" type="datetimeFigureOut">
              <a:rPr lang="zh-CN" altLang="en-US" smtClean="0"/>
              <a:t>2020/4/13</a:t>
            </a:fld>
            <a:endParaRPr lang="zh-CN" altLang="en-US"/>
          </a:p>
        </p:txBody>
      </p:sp>
      <p:sp>
        <p:nvSpPr>
          <p:cNvPr id="6" name="页脚占位符 5">
            <a:extLst>
              <a:ext uri="{FF2B5EF4-FFF2-40B4-BE49-F238E27FC236}">
                <a16:creationId xmlns:a16="http://schemas.microsoft.com/office/drawing/2014/main" id="{AA1118E4-0AF0-411B-9A02-1A42CAFADED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58C38DE-7978-4796-B677-985FD94952C9}"/>
              </a:ext>
            </a:extLst>
          </p:cNvPr>
          <p:cNvSpPr>
            <a:spLocks noGrp="1"/>
          </p:cNvSpPr>
          <p:nvPr>
            <p:ph type="sldNum" sz="quarter" idx="12"/>
          </p:nvPr>
        </p:nvSpPr>
        <p:spPr/>
        <p:txBody>
          <a:bodyPr/>
          <a:lstStyle/>
          <a:p>
            <a:fld id="{4F7A07B3-63AA-4B47-95E3-AE55904DD8ED}" type="slidenum">
              <a:rPr lang="zh-CN" altLang="en-US" smtClean="0"/>
              <a:pPr/>
              <a:t>‹#›</a:t>
            </a:fld>
            <a:endParaRPr lang="en-US" altLang="zh-CN" dirty="0"/>
          </a:p>
        </p:txBody>
      </p:sp>
    </p:spTree>
    <p:extLst>
      <p:ext uri="{BB962C8B-B14F-4D97-AF65-F5344CB8AC3E}">
        <p14:creationId xmlns:p14="http://schemas.microsoft.com/office/powerpoint/2010/main" val="42652042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09E3A0-E3F4-490A-BCF0-9808387E6A0E}"/>
              </a:ext>
            </a:extLst>
          </p:cNvPr>
          <p:cNvSpPr>
            <a:spLocks noGrp="1"/>
          </p:cNvSpPr>
          <p:nvPr>
            <p:ph type="title"/>
          </p:nvPr>
        </p:nvSpPr>
        <p:spPr>
          <a:xfrm>
            <a:off x="629841" y="365126"/>
            <a:ext cx="78867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2B644E73-79F9-4A87-A5E5-8895D75C216D}"/>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4" name="内容占位符 3">
            <a:extLst>
              <a:ext uri="{FF2B5EF4-FFF2-40B4-BE49-F238E27FC236}">
                <a16:creationId xmlns:a16="http://schemas.microsoft.com/office/drawing/2014/main" id="{9936DB71-AB12-4F81-9A66-4BBF05AAA098}"/>
              </a:ext>
            </a:extLst>
          </p:cNvPr>
          <p:cNvSpPr>
            <a:spLocks noGrp="1"/>
          </p:cNvSpPr>
          <p:nvPr>
            <p:ph sz="half" idx="2"/>
          </p:nvPr>
        </p:nvSpPr>
        <p:spPr>
          <a:xfrm>
            <a:off x="629842" y="2505075"/>
            <a:ext cx="3868340"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2A0529E5-4C7F-4453-BCBE-2754B6862CBB}"/>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6" name="内容占位符 5">
            <a:extLst>
              <a:ext uri="{FF2B5EF4-FFF2-40B4-BE49-F238E27FC236}">
                <a16:creationId xmlns:a16="http://schemas.microsoft.com/office/drawing/2014/main" id="{23DB0D1C-1CE5-4AA8-9E95-9D755CC0484F}"/>
              </a:ext>
            </a:extLst>
          </p:cNvPr>
          <p:cNvSpPr>
            <a:spLocks noGrp="1"/>
          </p:cNvSpPr>
          <p:nvPr>
            <p:ph sz="quarter" idx="4"/>
          </p:nvPr>
        </p:nvSpPr>
        <p:spPr>
          <a:xfrm>
            <a:off x="4629150" y="2505075"/>
            <a:ext cx="3887391"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CE812E6F-C70D-451D-A00C-C9C385A96004}"/>
              </a:ext>
            </a:extLst>
          </p:cNvPr>
          <p:cNvSpPr>
            <a:spLocks noGrp="1"/>
          </p:cNvSpPr>
          <p:nvPr>
            <p:ph type="dt" sz="half" idx="10"/>
          </p:nvPr>
        </p:nvSpPr>
        <p:spPr/>
        <p:txBody>
          <a:bodyPr/>
          <a:lstStyle/>
          <a:p>
            <a:fld id="{ACA323F3-7AD8-468E-8B60-6B3993A63701}" type="datetimeFigureOut">
              <a:rPr lang="zh-CN" altLang="en-US" smtClean="0"/>
              <a:t>2020/4/13</a:t>
            </a:fld>
            <a:endParaRPr lang="zh-CN" altLang="en-US"/>
          </a:p>
        </p:txBody>
      </p:sp>
      <p:sp>
        <p:nvSpPr>
          <p:cNvPr id="8" name="页脚占位符 7">
            <a:extLst>
              <a:ext uri="{FF2B5EF4-FFF2-40B4-BE49-F238E27FC236}">
                <a16:creationId xmlns:a16="http://schemas.microsoft.com/office/drawing/2014/main" id="{76A162A4-0629-4FBE-989A-A8F0C67500F5}"/>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EC629F01-BB0C-4720-ABB6-056ECA61570F}"/>
              </a:ext>
            </a:extLst>
          </p:cNvPr>
          <p:cNvSpPr>
            <a:spLocks noGrp="1"/>
          </p:cNvSpPr>
          <p:nvPr>
            <p:ph type="sldNum" sz="quarter" idx="12"/>
          </p:nvPr>
        </p:nvSpPr>
        <p:spPr/>
        <p:txBody>
          <a:bodyPr/>
          <a:lstStyle/>
          <a:p>
            <a:fld id="{F8611837-3C42-4163-B9FF-0F5271014470}" type="slidenum">
              <a:rPr lang="zh-CN" altLang="en-US" smtClean="0"/>
              <a:pPr/>
              <a:t>‹#›</a:t>
            </a:fld>
            <a:endParaRPr lang="en-US" altLang="zh-CN" dirty="0"/>
          </a:p>
        </p:txBody>
      </p:sp>
    </p:spTree>
    <p:extLst>
      <p:ext uri="{BB962C8B-B14F-4D97-AF65-F5344CB8AC3E}">
        <p14:creationId xmlns:p14="http://schemas.microsoft.com/office/powerpoint/2010/main" val="25022843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139300-E04A-42BA-AEA2-026D7307F233}"/>
              </a:ext>
            </a:extLst>
          </p:cNvPr>
          <p:cNvSpPr>
            <a:spLocks noGrp="1"/>
          </p:cNvSpPr>
          <p:nvPr>
            <p:ph type="title"/>
          </p:nvPr>
        </p:nvSpPr>
        <p:spPr>
          <a:solidFill>
            <a:schemeClr val="bg1"/>
          </a:solidFill>
        </p:spPr>
        <p:txBody>
          <a:bodyPr lIns="72000" bIns="36000" anchor="t" anchorCtr="0"/>
          <a:lstStyle>
            <a:lvl1pPr>
              <a:defRPr>
                <a:solidFill>
                  <a:schemeClr val="tx1">
                    <a:lumMod val="95000"/>
                    <a:lumOff val="5000"/>
                  </a:schemeClr>
                </a:solidFill>
              </a:defRPr>
            </a:lvl1pPr>
          </a:lstStyle>
          <a:p>
            <a:r>
              <a:rPr lang="zh-CN" altLang="en-US" dirty="0"/>
              <a:t>单击此处编辑母版标题样式</a:t>
            </a:r>
          </a:p>
        </p:txBody>
      </p:sp>
    </p:spTree>
    <p:extLst>
      <p:ext uri="{BB962C8B-B14F-4D97-AF65-F5344CB8AC3E}">
        <p14:creationId xmlns:p14="http://schemas.microsoft.com/office/powerpoint/2010/main" val="184262685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3B2D85AC-FAFC-48DD-82C0-E51D82854259}"/>
              </a:ext>
            </a:extLst>
          </p:cNvPr>
          <p:cNvSpPr>
            <a:spLocks noGrp="1"/>
          </p:cNvSpPr>
          <p:nvPr>
            <p:ph type="dt" sz="half" idx="10"/>
          </p:nvPr>
        </p:nvSpPr>
        <p:spPr/>
        <p:txBody>
          <a:bodyPr/>
          <a:lstStyle/>
          <a:p>
            <a:fld id="{ACA323F3-7AD8-468E-8B60-6B3993A63701}" type="datetimeFigureOut">
              <a:rPr lang="zh-CN" altLang="en-US" smtClean="0"/>
              <a:t>2020/4/13</a:t>
            </a:fld>
            <a:endParaRPr lang="zh-CN" altLang="en-US"/>
          </a:p>
        </p:txBody>
      </p:sp>
      <p:sp>
        <p:nvSpPr>
          <p:cNvPr id="3" name="页脚占位符 2">
            <a:extLst>
              <a:ext uri="{FF2B5EF4-FFF2-40B4-BE49-F238E27FC236}">
                <a16:creationId xmlns:a16="http://schemas.microsoft.com/office/drawing/2014/main" id="{322059C9-1A85-4508-B1A0-2191A75AD9D5}"/>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68C2CC4A-FB9C-431B-9200-A4F8A8E15F92}"/>
              </a:ext>
            </a:extLst>
          </p:cNvPr>
          <p:cNvSpPr>
            <a:spLocks noGrp="1"/>
          </p:cNvSpPr>
          <p:nvPr>
            <p:ph type="sldNum" sz="quarter" idx="12"/>
          </p:nvPr>
        </p:nvSpPr>
        <p:spPr/>
        <p:txBody>
          <a:bodyPr/>
          <a:lstStyle/>
          <a:p>
            <a:fld id="{C9C22B4A-A96A-4D35-9195-14CEB66CEFA5}" type="slidenum">
              <a:rPr lang="zh-CN" altLang="en-US" smtClean="0"/>
              <a:pPr/>
              <a:t>‹#›</a:t>
            </a:fld>
            <a:endParaRPr lang="en-US" altLang="zh-CN" dirty="0"/>
          </a:p>
        </p:txBody>
      </p:sp>
    </p:spTree>
    <p:extLst>
      <p:ext uri="{BB962C8B-B14F-4D97-AF65-F5344CB8AC3E}">
        <p14:creationId xmlns:p14="http://schemas.microsoft.com/office/powerpoint/2010/main" val="167020401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D28F40-240A-4654-A494-8DC0C8E90FF0}"/>
              </a:ext>
            </a:extLst>
          </p:cNvPr>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内容占位符 2">
            <a:extLst>
              <a:ext uri="{FF2B5EF4-FFF2-40B4-BE49-F238E27FC236}">
                <a16:creationId xmlns:a16="http://schemas.microsoft.com/office/drawing/2014/main" id="{5D4D83A3-87A9-4828-9502-744816496037}"/>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7441D5CC-A2E7-4C45-9B55-205041BE5647}"/>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p>
        </p:txBody>
      </p:sp>
      <p:sp>
        <p:nvSpPr>
          <p:cNvPr id="5" name="日期占位符 4">
            <a:extLst>
              <a:ext uri="{FF2B5EF4-FFF2-40B4-BE49-F238E27FC236}">
                <a16:creationId xmlns:a16="http://schemas.microsoft.com/office/drawing/2014/main" id="{6409227F-689C-4053-A376-57BA8E255734}"/>
              </a:ext>
            </a:extLst>
          </p:cNvPr>
          <p:cNvSpPr>
            <a:spLocks noGrp="1"/>
          </p:cNvSpPr>
          <p:nvPr>
            <p:ph type="dt" sz="half" idx="10"/>
          </p:nvPr>
        </p:nvSpPr>
        <p:spPr/>
        <p:txBody>
          <a:bodyPr/>
          <a:lstStyle/>
          <a:p>
            <a:fld id="{ACA323F3-7AD8-468E-8B60-6B3993A63701}" type="datetimeFigureOut">
              <a:rPr lang="zh-CN" altLang="en-US" smtClean="0"/>
              <a:t>2020/4/13</a:t>
            </a:fld>
            <a:endParaRPr lang="zh-CN" altLang="en-US"/>
          </a:p>
        </p:txBody>
      </p:sp>
      <p:sp>
        <p:nvSpPr>
          <p:cNvPr id="6" name="页脚占位符 5">
            <a:extLst>
              <a:ext uri="{FF2B5EF4-FFF2-40B4-BE49-F238E27FC236}">
                <a16:creationId xmlns:a16="http://schemas.microsoft.com/office/drawing/2014/main" id="{3B9A7D46-FC2B-43A9-8E72-3DDB7034E9E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CF3C36E-C7C6-40B7-97F9-8492521018BB}"/>
              </a:ext>
            </a:extLst>
          </p:cNvPr>
          <p:cNvSpPr>
            <a:spLocks noGrp="1"/>
          </p:cNvSpPr>
          <p:nvPr>
            <p:ph type="sldNum" sz="quarter" idx="12"/>
          </p:nvPr>
        </p:nvSpPr>
        <p:spPr/>
        <p:txBody>
          <a:bodyPr/>
          <a:lstStyle/>
          <a:p>
            <a:fld id="{16799340-544A-4913-AA86-7D197D90BAA9}" type="slidenum">
              <a:rPr lang="zh-CN" altLang="en-US" smtClean="0"/>
              <a:pPr/>
              <a:t>‹#›</a:t>
            </a:fld>
            <a:endParaRPr lang="en-US" altLang="zh-CN" dirty="0"/>
          </a:p>
        </p:txBody>
      </p:sp>
    </p:spTree>
    <p:extLst>
      <p:ext uri="{BB962C8B-B14F-4D97-AF65-F5344CB8AC3E}">
        <p14:creationId xmlns:p14="http://schemas.microsoft.com/office/powerpoint/2010/main" val="40051792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sldNum" sz="quarter" idx="10"/>
          </p:nvPr>
        </p:nvSpPr>
        <p:spPr>
          <a:ln/>
        </p:spPr>
        <p:txBody>
          <a:bodyPr/>
          <a:lstStyle>
            <a:lvl1pPr>
              <a:defRPr/>
            </a:lvl1pPr>
          </a:lstStyle>
          <a:p>
            <a:fld id="{F9253DCF-2C93-4580-871F-2CF3AD984C89}" type="slidenum">
              <a:rPr lang="zh-CN" altLang="en-US"/>
              <a:pPr/>
              <a:t>‹#›</a:t>
            </a:fld>
            <a:endParaRPr lang="en-US" altLang="zh-CN" dirty="0"/>
          </a:p>
        </p:txBody>
      </p:sp>
    </p:spTree>
    <p:extLst>
      <p:ext uri="{BB962C8B-B14F-4D97-AF65-F5344CB8AC3E}">
        <p14:creationId xmlns:p14="http://schemas.microsoft.com/office/powerpoint/2010/main" val="429292008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2E79F9-2F07-4C49-B426-D03D595A197F}"/>
              </a:ext>
            </a:extLst>
          </p:cNvPr>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图片占位符 2">
            <a:extLst>
              <a:ext uri="{FF2B5EF4-FFF2-40B4-BE49-F238E27FC236}">
                <a16:creationId xmlns:a16="http://schemas.microsoft.com/office/drawing/2014/main" id="{2A304341-5045-4700-B83E-A681C36EBBE0}"/>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a:extLst>
              <a:ext uri="{FF2B5EF4-FFF2-40B4-BE49-F238E27FC236}">
                <a16:creationId xmlns:a16="http://schemas.microsoft.com/office/drawing/2014/main" id="{951E80D1-9F19-4CF5-8024-B982317FD6FE}"/>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p>
        </p:txBody>
      </p:sp>
      <p:sp>
        <p:nvSpPr>
          <p:cNvPr id="5" name="日期占位符 4">
            <a:extLst>
              <a:ext uri="{FF2B5EF4-FFF2-40B4-BE49-F238E27FC236}">
                <a16:creationId xmlns:a16="http://schemas.microsoft.com/office/drawing/2014/main" id="{C357B198-E7DE-4598-97AF-3AE0AA7E09AF}"/>
              </a:ext>
            </a:extLst>
          </p:cNvPr>
          <p:cNvSpPr>
            <a:spLocks noGrp="1"/>
          </p:cNvSpPr>
          <p:nvPr>
            <p:ph type="dt" sz="half" idx="10"/>
          </p:nvPr>
        </p:nvSpPr>
        <p:spPr/>
        <p:txBody>
          <a:bodyPr/>
          <a:lstStyle/>
          <a:p>
            <a:fld id="{ACA323F3-7AD8-468E-8B60-6B3993A63701}" type="datetimeFigureOut">
              <a:rPr lang="zh-CN" altLang="en-US" smtClean="0"/>
              <a:t>2020/4/13</a:t>
            </a:fld>
            <a:endParaRPr lang="zh-CN" altLang="en-US"/>
          </a:p>
        </p:txBody>
      </p:sp>
      <p:sp>
        <p:nvSpPr>
          <p:cNvPr id="6" name="页脚占位符 5">
            <a:extLst>
              <a:ext uri="{FF2B5EF4-FFF2-40B4-BE49-F238E27FC236}">
                <a16:creationId xmlns:a16="http://schemas.microsoft.com/office/drawing/2014/main" id="{54D274BA-1BFA-4D51-8253-1E034C76EE9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F4CCE0F-B8CB-4DE6-ADAE-7B0D2DD4C3BD}"/>
              </a:ext>
            </a:extLst>
          </p:cNvPr>
          <p:cNvSpPr>
            <a:spLocks noGrp="1"/>
          </p:cNvSpPr>
          <p:nvPr>
            <p:ph type="sldNum" sz="quarter" idx="12"/>
          </p:nvPr>
        </p:nvSpPr>
        <p:spPr/>
        <p:txBody>
          <a:bodyPr/>
          <a:lstStyle/>
          <a:p>
            <a:fld id="{33B3C8B8-9D62-48F7-8E35-1339B3F6646D}" type="slidenum">
              <a:rPr lang="zh-CN" altLang="en-US" smtClean="0"/>
              <a:pPr/>
              <a:t>‹#›</a:t>
            </a:fld>
            <a:endParaRPr lang="en-US" altLang="zh-CN" dirty="0"/>
          </a:p>
        </p:txBody>
      </p:sp>
    </p:spTree>
    <p:extLst>
      <p:ext uri="{BB962C8B-B14F-4D97-AF65-F5344CB8AC3E}">
        <p14:creationId xmlns:p14="http://schemas.microsoft.com/office/powerpoint/2010/main" val="116069142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22EBFB-BFEB-4A5A-AB12-15FF0DA8B462}"/>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2D8469F9-EA53-4854-ADFB-0CF7E4ADA2FE}"/>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821674A2-50A6-4F12-BABF-275E40AFB407}"/>
              </a:ext>
            </a:extLst>
          </p:cNvPr>
          <p:cNvSpPr>
            <a:spLocks noGrp="1"/>
          </p:cNvSpPr>
          <p:nvPr>
            <p:ph type="dt" sz="half" idx="10"/>
          </p:nvPr>
        </p:nvSpPr>
        <p:spPr/>
        <p:txBody>
          <a:bodyPr/>
          <a:lstStyle/>
          <a:p>
            <a:fld id="{ACA323F3-7AD8-468E-8B60-6B3993A63701}" type="datetimeFigureOut">
              <a:rPr lang="zh-CN" altLang="en-US" smtClean="0"/>
              <a:t>2020/4/13</a:t>
            </a:fld>
            <a:endParaRPr lang="zh-CN" altLang="en-US"/>
          </a:p>
        </p:txBody>
      </p:sp>
      <p:sp>
        <p:nvSpPr>
          <p:cNvPr id="5" name="页脚占位符 4">
            <a:extLst>
              <a:ext uri="{FF2B5EF4-FFF2-40B4-BE49-F238E27FC236}">
                <a16:creationId xmlns:a16="http://schemas.microsoft.com/office/drawing/2014/main" id="{C63A56CF-5955-4CB9-B33E-7AF95C50D22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5417421-2738-47AC-9839-850A5FD3B98B}"/>
              </a:ext>
            </a:extLst>
          </p:cNvPr>
          <p:cNvSpPr>
            <a:spLocks noGrp="1"/>
          </p:cNvSpPr>
          <p:nvPr>
            <p:ph type="sldNum" sz="quarter" idx="12"/>
          </p:nvPr>
        </p:nvSpPr>
        <p:spPr/>
        <p:txBody>
          <a:bodyPr/>
          <a:lstStyle/>
          <a:p>
            <a:fld id="{8881375A-7CF1-43C0-B4C7-B782C6D7685E}" type="slidenum">
              <a:rPr lang="zh-CN" altLang="en-US" smtClean="0"/>
              <a:pPr/>
              <a:t>‹#›</a:t>
            </a:fld>
            <a:endParaRPr lang="en-US" altLang="zh-CN" dirty="0"/>
          </a:p>
        </p:txBody>
      </p:sp>
    </p:spTree>
    <p:extLst>
      <p:ext uri="{BB962C8B-B14F-4D97-AF65-F5344CB8AC3E}">
        <p14:creationId xmlns:p14="http://schemas.microsoft.com/office/powerpoint/2010/main" val="141292321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8A6F64CC-2BB8-425E-A3A7-894902853130}"/>
              </a:ext>
            </a:extLst>
          </p:cNvPr>
          <p:cNvSpPr>
            <a:spLocks noGrp="1"/>
          </p:cNvSpPr>
          <p:nvPr>
            <p:ph type="title" orient="vert"/>
          </p:nvPr>
        </p:nvSpPr>
        <p:spPr>
          <a:xfrm>
            <a:off x="6543675" y="365125"/>
            <a:ext cx="1971675"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53B777D8-3D52-46AD-8349-D32BAF6919A9}"/>
              </a:ext>
            </a:extLst>
          </p:cNvPr>
          <p:cNvSpPr>
            <a:spLocks noGrp="1"/>
          </p:cNvSpPr>
          <p:nvPr>
            <p:ph type="body" orient="vert" idx="1"/>
          </p:nvPr>
        </p:nvSpPr>
        <p:spPr>
          <a:xfrm>
            <a:off x="628650" y="365125"/>
            <a:ext cx="5800725"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C47952D4-B07D-4A1E-AA6C-AEBDD34B7636}"/>
              </a:ext>
            </a:extLst>
          </p:cNvPr>
          <p:cNvSpPr>
            <a:spLocks noGrp="1"/>
          </p:cNvSpPr>
          <p:nvPr>
            <p:ph type="dt" sz="half" idx="10"/>
          </p:nvPr>
        </p:nvSpPr>
        <p:spPr/>
        <p:txBody>
          <a:bodyPr/>
          <a:lstStyle/>
          <a:p>
            <a:fld id="{ACA323F3-7AD8-468E-8B60-6B3993A63701}" type="datetimeFigureOut">
              <a:rPr lang="zh-CN" altLang="en-US" smtClean="0"/>
              <a:t>2020/4/13</a:t>
            </a:fld>
            <a:endParaRPr lang="zh-CN" altLang="en-US"/>
          </a:p>
        </p:txBody>
      </p:sp>
      <p:sp>
        <p:nvSpPr>
          <p:cNvPr id="5" name="页脚占位符 4">
            <a:extLst>
              <a:ext uri="{FF2B5EF4-FFF2-40B4-BE49-F238E27FC236}">
                <a16:creationId xmlns:a16="http://schemas.microsoft.com/office/drawing/2014/main" id="{59900930-A6C4-4C87-A55B-A5781940F06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AD5F9DA-779D-4B7C-90BA-42B6D904CB35}"/>
              </a:ext>
            </a:extLst>
          </p:cNvPr>
          <p:cNvSpPr>
            <a:spLocks noGrp="1"/>
          </p:cNvSpPr>
          <p:nvPr>
            <p:ph type="sldNum" sz="quarter" idx="12"/>
          </p:nvPr>
        </p:nvSpPr>
        <p:spPr/>
        <p:txBody>
          <a:bodyPr/>
          <a:lstStyle/>
          <a:p>
            <a:fld id="{E7AFCD57-BADE-4B45-B9D6-2562B9FBD952}" type="slidenum">
              <a:rPr lang="zh-CN" altLang="en-US" smtClean="0"/>
              <a:pPr/>
              <a:t>‹#›</a:t>
            </a:fld>
            <a:endParaRPr lang="en-US" altLang="zh-CN" dirty="0"/>
          </a:p>
        </p:txBody>
      </p:sp>
    </p:spTree>
    <p:extLst>
      <p:ext uri="{BB962C8B-B14F-4D97-AF65-F5344CB8AC3E}">
        <p14:creationId xmlns:p14="http://schemas.microsoft.com/office/powerpoint/2010/main" val="1474659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sldNum" sz="quarter" idx="10"/>
          </p:nvPr>
        </p:nvSpPr>
        <p:spPr>
          <a:ln/>
        </p:spPr>
        <p:txBody>
          <a:bodyPr/>
          <a:lstStyle>
            <a:lvl1pPr>
              <a:defRPr/>
            </a:lvl1pPr>
          </a:lstStyle>
          <a:p>
            <a:fld id="{A4D55916-8665-4B86-B4E4-279D0D2B4A6A}" type="slidenum">
              <a:rPr lang="zh-CN" altLang="en-US"/>
              <a:pPr/>
              <a:t>‹#›</a:t>
            </a:fld>
            <a:endParaRPr lang="en-US" altLang="zh-CN" dirty="0"/>
          </a:p>
        </p:txBody>
      </p:sp>
    </p:spTree>
    <p:extLst>
      <p:ext uri="{BB962C8B-B14F-4D97-AF65-F5344CB8AC3E}">
        <p14:creationId xmlns:p14="http://schemas.microsoft.com/office/powerpoint/2010/main" val="11256404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457200" y="1366838"/>
            <a:ext cx="4038600" cy="4919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366838"/>
            <a:ext cx="4038600" cy="4919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sldNum" sz="quarter" idx="10"/>
          </p:nvPr>
        </p:nvSpPr>
        <p:spPr>
          <a:ln/>
        </p:spPr>
        <p:txBody>
          <a:bodyPr/>
          <a:lstStyle>
            <a:lvl1pPr>
              <a:defRPr/>
            </a:lvl1pPr>
          </a:lstStyle>
          <a:p>
            <a:fld id="{4F7A07B3-63AA-4B47-95E3-AE55904DD8ED}" type="slidenum">
              <a:rPr lang="zh-CN" altLang="en-US"/>
              <a:pPr/>
              <a:t>‹#›</a:t>
            </a:fld>
            <a:endParaRPr lang="en-US" altLang="zh-CN" dirty="0"/>
          </a:p>
        </p:txBody>
      </p:sp>
    </p:spTree>
    <p:extLst>
      <p:ext uri="{BB962C8B-B14F-4D97-AF65-F5344CB8AC3E}">
        <p14:creationId xmlns:p14="http://schemas.microsoft.com/office/powerpoint/2010/main" val="13042213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sldNum" sz="quarter" idx="10"/>
          </p:nvPr>
        </p:nvSpPr>
        <p:spPr>
          <a:ln/>
        </p:spPr>
        <p:txBody>
          <a:bodyPr/>
          <a:lstStyle>
            <a:lvl1pPr>
              <a:defRPr/>
            </a:lvl1pPr>
          </a:lstStyle>
          <a:p>
            <a:fld id="{F8611837-3C42-4163-B9FF-0F5271014470}" type="slidenum">
              <a:rPr lang="zh-CN" altLang="en-US"/>
              <a:pPr/>
              <a:t>‹#›</a:t>
            </a:fld>
            <a:endParaRPr lang="en-US" altLang="zh-CN" dirty="0"/>
          </a:p>
        </p:txBody>
      </p:sp>
    </p:spTree>
    <p:extLst>
      <p:ext uri="{BB962C8B-B14F-4D97-AF65-F5344CB8AC3E}">
        <p14:creationId xmlns:p14="http://schemas.microsoft.com/office/powerpoint/2010/main" val="36911179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solidFill>
                  <a:srgbClr val="090A0B"/>
                </a:solidFill>
              </a:defRPr>
            </a:lvl1pPr>
          </a:lstStyle>
          <a:p>
            <a:r>
              <a:rPr lang="zh-CN" altLang="en-US" dirty="0"/>
              <a:t>单击此处编辑母版标题样式</a:t>
            </a:r>
          </a:p>
        </p:txBody>
      </p:sp>
      <p:sp>
        <p:nvSpPr>
          <p:cNvPr id="3" name="Rectangle 4"/>
          <p:cNvSpPr>
            <a:spLocks noGrp="1" noChangeArrowheads="1"/>
          </p:cNvSpPr>
          <p:nvPr>
            <p:ph type="sldNum" sz="quarter" idx="10"/>
          </p:nvPr>
        </p:nvSpPr>
        <p:spPr>
          <a:ln/>
        </p:spPr>
        <p:txBody>
          <a:bodyPr/>
          <a:lstStyle>
            <a:lvl1pPr>
              <a:defRPr>
                <a:solidFill>
                  <a:schemeClr val="bg2">
                    <a:lumMod val="10000"/>
                  </a:schemeClr>
                </a:solidFill>
              </a:defRPr>
            </a:lvl1pPr>
          </a:lstStyle>
          <a:p>
            <a:fld id="{9D2EF960-DAB6-4688-A9F2-A643B11AB05F}" type="slidenum">
              <a:rPr lang="zh-CN" altLang="en-US" smtClean="0"/>
              <a:pPr/>
              <a:t>‹#›</a:t>
            </a:fld>
            <a:endParaRPr lang="en-US" altLang="zh-CN" dirty="0"/>
          </a:p>
        </p:txBody>
      </p:sp>
      <p:sp>
        <p:nvSpPr>
          <p:cNvPr id="5" name="文本占位符 4">
            <a:extLst>
              <a:ext uri="{FF2B5EF4-FFF2-40B4-BE49-F238E27FC236}">
                <a16:creationId xmlns:a16="http://schemas.microsoft.com/office/drawing/2014/main" id="{4A30DBDF-8B30-4034-80E7-4FB75501CDEF}"/>
              </a:ext>
            </a:extLst>
          </p:cNvPr>
          <p:cNvSpPr>
            <a:spLocks noGrp="1"/>
          </p:cNvSpPr>
          <p:nvPr>
            <p:ph type="body" sz="quarter" idx="11"/>
          </p:nvPr>
        </p:nvSpPr>
        <p:spPr>
          <a:xfrm>
            <a:off x="3492500" y="1484313"/>
            <a:ext cx="914400" cy="9144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7017023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sldNum" sz="quarter" idx="10"/>
          </p:nvPr>
        </p:nvSpPr>
        <p:spPr>
          <a:ln/>
        </p:spPr>
        <p:txBody>
          <a:bodyPr/>
          <a:lstStyle>
            <a:lvl1pPr>
              <a:defRPr/>
            </a:lvl1pPr>
          </a:lstStyle>
          <a:p>
            <a:fld id="{C9C22B4A-A96A-4D35-9195-14CEB66CEFA5}" type="slidenum">
              <a:rPr lang="zh-CN" altLang="en-US"/>
              <a:pPr/>
              <a:t>‹#›</a:t>
            </a:fld>
            <a:endParaRPr lang="en-US" altLang="zh-CN" dirty="0"/>
          </a:p>
        </p:txBody>
      </p:sp>
    </p:spTree>
    <p:extLst>
      <p:ext uri="{BB962C8B-B14F-4D97-AF65-F5344CB8AC3E}">
        <p14:creationId xmlns:p14="http://schemas.microsoft.com/office/powerpoint/2010/main" val="25410183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sldNum" sz="quarter" idx="10"/>
          </p:nvPr>
        </p:nvSpPr>
        <p:spPr>
          <a:ln/>
        </p:spPr>
        <p:txBody>
          <a:bodyPr/>
          <a:lstStyle>
            <a:lvl1pPr>
              <a:defRPr/>
            </a:lvl1pPr>
          </a:lstStyle>
          <a:p>
            <a:fld id="{16799340-544A-4913-AA86-7D197D90BAA9}" type="slidenum">
              <a:rPr lang="zh-CN" altLang="en-US"/>
              <a:pPr/>
              <a:t>‹#›</a:t>
            </a:fld>
            <a:endParaRPr lang="en-US" altLang="zh-CN" dirty="0"/>
          </a:p>
        </p:txBody>
      </p:sp>
    </p:spTree>
    <p:extLst>
      <p:ext uri="{BB962C8B-B14F-4D97-AF65-F5344CB8AC3E}">
        <p14:creationId xmlns:p14="http://schemas.microsoft.com/office/powerpoint/2010/main" val="14387800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sldNum" sz="quarter" idx="10"/>
          </p:nvPr>
        </p:nvSpPr>
        <p:spPr>
          <a:ln/>
        </p:spPr>
        <p:txBody>
          <a:bodyPr/>
          <a:lstStyle>
            <a:lvl1pPr>
              <a:defRPr/>
            </a:lvl1pPr>
          </a:lstStyle>
          <a:p>
            <a:fld id="{33B3C8B8-9D62-48F7-8E35-1339B3F6646D}" type="slidenum">
              <a:rPr lang="zh-CN" altLang="en-US"/>
              <a:pPr/>
              <a:t>‹#›</a:t>
            </a:fld>
            <a:endParaRPr lang="en-US" altLang="zh-CN" dirty="0"/>
          </a:p>
        </p:txBody>
      </p:sp>
    </p:spTree>
    <p:extLst>
      <p:ext uri="{BB962C8B-B14F-4D97-AF65-F5344CB8AC3E}">
        <p14:creationId xmlns:p14="http://schemas.microsoft.com/office/powerpoint/2010/main" val="42377910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098" name="Rectangle 3"/>
          <p:cNvSpPr>
            <a:spLocks noGrp="1" noChangeArrowheads="1"/>
          </p:cNvSpPr>
          <p:nvPr>
            <p:ph type="body" idx="1"/>
          </p:nvPr>
        </p:nvSpPr>
        <p:spPr bwMode="auto">
          <a:xfrm>
            <a:off x="457200" y="1366838"/>
            <a:ext cx="8229600" cy="4919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31076" name="Rectangle 4"/>
          <p:cNvSpPr>
            <a:spLocks noGrp="1" noChangeArrowheads="1"/>
          </p:cNvSpPr>
          <p:nvPr>
            <p:ph type="sldNum" sz="quarter" idx="4"/>
          </p:nvPr>
        </p:nvSpPr>
        <p:spPr bwMode="auto">
          <a:xfrm>
            <a:off x="3352800" y="6499225"/>
            <a:ext cx="21336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000">
                <a:solidFill>
                  <a:schemeClr val="tx1"/>
                </a:solidFill>
                <a:latin typeface="Verdana" panose="020B0604030504040204" pitchFamily="34" charset="0"/>
              </a:defRPr>
            </a:lvl1pPr>
          </a:lstStyle>
          <a:p>
            <a:fld id="{E7AFCD57-BADE-4B45-B9D6-2562B9FBD952}" type="slidenum">
              <a:rPr lang="zh-CN" altLang="en-US"/>
              <a:pPr/>
              <a:t>‹#›</a:t>
            </a:fld>
            <a:endParaRPr lang="en-US" altLang="zh-CN" dirty="0"/>
          </a:p>
        </p:txBody>
      </p:sp>
      <p:sp>
        <p:nvSpPr>
          <p:cNvPr id="131078" name="Rectangle 6"/>
          <p:cNvSpPr>
            <a:spLocks noChangeArrowheads="1"/>
          </p:cNvSpPr>
          <p:nvPr/>
        </p:nvSpPr>
        <p:spPr bwMode="ltGray">
          <a:xfrm>
            <a:off x="-9525" y="0"/>
            <a:ext cx="188913" cy="6858000"/>
          </a:xfrm>
          <a:prstGeom prst="rect">
            <a:avLst/>
          </a:prstGeom>
          <a:solidFill>
            <a:srgbClr val="BABABA"/>
          </a:solidFill>
          <a:ln w="9525">
            <a:noFill/>
            <a:miter lim="800000"/>
            <a:headEnd/>
            <a:tailEnd/>
          </a:ln>
          <a:effectLst/>
        </p:spPr>
        <p:txBody>
          <a:bodyPr wrap="none" anchor="ctr"/>
          <a:lstStyle/>
          <a:p>
            <a:pPr>
              <a:defRPr/>
            </a:pPr>
            <a:endParaRPr lang="zh-CN" altLang="en-US">
              <a:latin typeface="Arial" charset="0"/>
              <a:ea typeface="宋体" charset="-122"/>
            </a:endParaRPr>
          </a:p>
        </p:txBody>
      </p:sp>
      <p:sp>
        <p:nvSpPr>
          <p:cNvPr id="131079" name="Rectangle 7"/>
          <p:cNvSpPr>
            <a:spLocks noChangeArrowheads="1"/>
          </p:cNvSpPr>
          <p:nvPr/>
        </p:nvSpPr>
        <p:spPr bwMode="ltGray">
          <a:xfrm>
            <a:off x="0" y="404813"/>
            <a:ext cx="184150" cy="720725"/>
          </a:xfrm>
          <a:prstGeom prst="rect">
            <a:avLst/>
          </a:prstGeom>
          <a:solidFill>
            <a:schemeClr val="bg2"/>
          </a:solidFill>
          <a:ln w="9525">
            <a:noFill/>
            <a:miter lim="800000"/>
            <a:headEnd/>
            <a:tailEnd/>
          </a:ln>
          <a:effectLst/>
        </p:spPr>
        <p:txBody>
          <a:bodyPr wrap="none" anchor="ctr"/>
          <a:lstStyle/>
          <a:p>
            <a:pPr>
              <a:defRPr/>
            </a:pPr>
            <a:endParaRPr lang="zh-CN" altLang="en-US">
              <a:latin typeface="Arial" charset="0"/>
              <a:ea typeface="宋体" charset="-122"/>
            </a:endParaRPr>
          </a:p>
        </p:txBody>
      </p:sp>
      <p:sp>
        <p:nvSpPr>
          <p:cNvPr id="131080" name="Rectangle 8"/>
          <p:cNvSpPr>
            <a:spLocks noChangeArrowheads="1"/>
          </p:cNvSpPr>
          <p:nvPr/>
        </p:nvSpPr>
        <p:spPr bwMode="ltGray">
          <a:xfrm>
            <a:off x="-14288" y="1128713"/>
            <a:ext cx="184151" cy="720725"/>
          </a:xfrm>
          <a:prstGeom prst="rect">
            <a:avLst/>
          </a:prstGeom>
          <a:solidFill>
            <a:schemeClr val="accent2"/>
          </a:solidFill>
          <a:ln w="9525">
            <a:noFill/>
            <a:miter lim="800000"/>
            <a:headEnd/>
            <a:tailEnd/>
          </a:ln>
          <a:effectLst/>
        </p:spPr>
        <p:txBody>
          <a:bodyPr wrap="none" anchor="ctr"/>
          <a:lstStyle/>
          <a:p>
            <a:pPr>
              <a:defRPr/>
            </a:pPr>
            <a:endParaRPr lang="zh-CN" altLang="en-US">
              <a:latin typeface="Arial" charset="0"/>
              <a:ea typeface="宋体" charset="-122"/>
            </a:endParaRPr>
          </a:p>
        </p:txBody>
      </p:sp>
      <p:sp>
        <p:nvSpPr>
          <p:cNvPr id="131081" name="Rectangle 9"/>
          <p:cNvSpPr>
            <a:spLocks noChangeArrowheads="1"/>
          </p:cNvSpPr>
          <p:nvPr/>
        </p:nvSpPr>
        <p:spPr bwMode="ltGray">
          <a:xfrm>
            <a:off x="-14288" y="1847850"/>
            <a:ext cx="184151" cy="720725"/>
          </a:xfrm>
          <a:prstGeom prst="rect">
            <a:avLst/>
          </a:prstGeom>
          <a:solidFill>
            <a:schemeClr val="accent1"/>
          </a:solidFill>
          <a:ln w="9525">
            <a:noFill/>
            <a:miter lim="800000"/>
            <a:headEnd/>
            <a:tailEnd/>
          </a:ln>
          <a:effectLst/>
        </p:spPr>
        <p:txBody>
          <a:bodyPr wrap="none" anchor="ctr"/>
          <a:lstStyle/>
          <a:p>
            <a:pPr>
              <a:defRPr/>
            </a:pPr>
            <a:endParaRPr lang="zh-CN" altLang="en-US">
              <a:latin typeface="Arial" charset="0"/>
              <a:ea typeface="宋体" charset="-122"/>
            </a:endParaRPr>
          </a:p>
        </p:txBody>
      </p:sp>
      <p:sp>
        <p:nvSpPr>
          <p:cNvPr id="131082" name="Rectangle 10"/>
          <p:cNvSpPr>
            <a:spLocks noChangeArrowheads="1"/>
          </p:cNvSpPr>
          <p:nvPr/>
        </p:nvSpPr>
        <p:spPr bwMode="ltGray">
          <a:xfrm>
            <a:off x="-14288" y="2552700"/>
            <a:ext cx="184151" cy="720725"/>
          </a:xfrm>
          <a:prstGeom prst="rect">
            <a:avLst/>
          </a:prstGeom>
          <a:solidFill>
            <a:schemeClr val="tx1"/>
          </a:solidFill>
          <a:ln w="9525">
            <a:noFill/>
            <a:miter lim="800000"/>
            <a:headEnd/>
            <a:tailEnd/>
          </a:ln>
          <a:effectLst/>
        </p:spPr>
        <p:txBody>
          <a:bodyPr wrap="none" anchor="ctr"/>
          <a:lstStyle/>
          <a:p>
            <a:pPr>
              <a:defRPr/>
            </a:pPr>
            <a:endParaRPr lang="zh-CN" altLang="en-US">
              <a:latin typeface="Arial" charset="0"/>
              <a:ea typeface="宋体" charset="-122"/>
            </a:endParaRPr>
          </a:p>
        </p:txBody>
      </p:sp>
    </p:spTree>
  </p:cSld>
  <p:clrMap bg1="lt1" tx1="dk1" bg2="lt2" tx2="dk2" accent1="accent1" accent2="accent2" accent3="accent3" accent4="accent4" accent5="accent5" accent6="accent6" hlink="hlink" folHlink="folHlink"/>
  <p:sldLayoutIdLst>
    <p:sldLayoutId id="2147483871" r:id="rId1"/>
    <p:sldLayoutId id="2147483872" r:id="rId2"/>
    <p:sldLayoutId id="2147483873" r:id="rId3"/>
    <p:sldLayoutId id="2147483874" r:id="rId4"/>
    <p:sldLayoutId id="2147483875" r:id="rId5"/>
    <p:sldLayoutId id="2147483876" r:id="rId6"/>
    <p:sldLayoutId id="2147483877" r:id="rId7"/>
    <p:sldLayoutId id="2147483878" r:id="rId8"/>
    <p:sldLayoutId id="2147483879" r:id="rId9"/>
    <p:sldLayoutId id="2147483880" r:id="rId10"/>
    <p:sldLayoutId id="2147483881" r:id="rId11"/>
  </p:sldLayoutIdLst>
  <p:txStyles>
    <p:titleStyle>
      <a:lvl1pPr algn="ctr" rtl="0" eaLnBrk="0" fontAlgn="base" hangingPunct="0">
        <a:spcBef>
          <a:spcPct val="0"/>
        </a:spcBef>
        <a:spcAft>
          <a:spcPct val="0"/>
        </a:spcAft>
        <a:defRPr sz="3200" b="1">
          <a:solidFill>
            <a:schemeClr val="bg1"/>
          </a:solidFill>
          <a:latin typeface="+mj-lt"/>
          <a:ea typeface="+mj-ea"/>
          <a:cs typeface="+mj-cs"/>
        </a:defRPr>
      </a:lvl1pPr>
      <a:lvl2pPr algn="ctr" rtl="0" eaLnBrk="0" fontAlgn="base" hangingPunct="0">
        <a:spcBef>
          <a:spcPct val="0"/>
        </a:spcBef>
        <a:spcAft>
          <a:spcPct val="0"/>
        </a:spcAft>
        <a:defRPr sz="3200" b="1">
          <a:solidFill>
            <a:schemeClr val="bg1"/>
          </a:solidFill>
          <a:latin typeface="Verdana" pitchFamily="34" charset="0"/>
          <a:ea typeface="宋体" charset="-122"/>
        </a:defRPr>
      </a:lvl2pPr>
      <a:lvl3pPr algn="ctr" rtl="0" eaLnBrk="0" fontAlgn="base" hangingPunct="0">
        <a:spcBef>
          <a:spcPct val="0"/>
        </a:spcBef>
        <a:spcAft>
          <a:spcPct val="0"/>
        </a:spcAft>
        <a:defRPr sz="3200" b="1">
          <a:solidFill>
            <a:schemeClr val="bg1"/>
          </a:solidFill>
          <a:latin typeface="Verdana" pitchFamily="34" charset="0"/>
          <a:ea typeface="宋体" charset="-122"/>
        </a:defRPr>
      </a:lvl3pPr>
      <a:lvl4pPr algn="ctr" rtl="0" eaLnBrk="0" fontAlgn="base" hangingPunct="0">
        <a:spcBef>
          <a:spcPct val="0"/>
        </a:spcBef>
        <a:spcAft>
          <a:spcPct val="0"/>
        </a:spcAft>
        <a:defRPr sz="3200" b="1">
          <a:solidFill>
            <a:schemeClr val="bg1"/>
          </a:solidFill>
          <a:latin typeface="Verdana" pitchFamily="34" charset="0"/>
          <a:ea typeface="宋体" charset="-122"/>
        </a:defRPr>
      </a:lvl4pPr>
      <a:lvl5pPr algn="ctr" rtl="0" eaLnBrk="0" fontAlgn="base" hangingPunct="0">
        <a:spcBef>
          <a:spcPct val="0"/>
        </a:spcBef>
        <a:spcAft>
          <a:spcPct val="0"/>
        </a:spcAft>
        <a:defRPr sz="3200" b="1">
          <a:solidFill>
            <a:schemeClr val="bg1"/>
          </a:solidFill>
          <a:latin typeface="Verdana" pitchFamily="34" charset="0"/>
          <a:ea typeface="宋体" charset="-122"/>
        </a:defRPr>
      </a:lvl5pPr>
      <a:lvl6pPr marL="457200" algn="ctr" rtl="0" fontAlgn="base">
        <a:spcBef>
          <a:spcPct val="0"/>
        </a:spcBef>
        <a:spcAft>
          <a:spcPct val="0"/>
        </a:spcAft>
        <a:defRPr sz="3200" b="1">
          <a:solidFill>
            <a:schemeClr val="bg1"/>
          </a:solidFill>
          <a:latin typeface="Verdana" pitchFamily="34" charset="0"/>
          <a:ea typeface="宋体" charset="-122"/>
        </a:defRPr>
      </a:lvl6pPr>
      <a:lvl7pPr marL="914400" algn="ctr" rtl="0" fontAlgn="base">
        <a:spcBef>
          <a:spcPct val="0"/>
        </a:spcBef>
        <a:spcAft>
          <a:spcPct val="0"/>
        </a:spcAft>
        <a:defRPr sz="3200" b="1">
          <a:solidFill>
            <a:schemeClr val="bg1"/>
          </a:solidFill>
          <a:latin typeface="Verdana" pitchFamily="34" charset="0"/>
          <a:ea typeface="宋体" charset="-122"/>
        </a:defRPr>
      </a:lvl7pPr>
      <a:lvl8pPr marL="1371600" algn="ctr" rtl="0" fontAlgn="base">
        <a:spcBef>
          <a:spcPct val="0"/>
        </a:spcBef>
        <a:spcAft>
          <a:spcPct val="0"/>
        </a:spcAft>
        <a:defRPr sz="3200" b="1">
          <a:solidFill>
            <a:schemeClr val="bg1"/>
          </a:solidFill>
          <a:latin typeface="Verdana" pitchFamily="34" charset="0"/>
          <a:ea typeface="宋体" charset="-122"/>
        </a:defRPr>
      </a:lvl8pPr>
      <a:lvl9pPr marL="1828800" algn="ctr" rtl="0" fontAlgn="base">
        <a:spcBef>
          <a:spcPct val="0"/>
        </a:spcBef>
        <a:spcAft>
          <a:spcPct val="0"/>
        </a:spcAft>
        <a:defRPr sz="3200" b="1">
          <a:solidFill>
            <a:schemeClr val="bg1"/>
          </a:solidFill>
          <a:latin typeface="Verdana" pitchFamily="34" charset="0"/>
          <a:ea typeface="宋体" charset="-122"/>
        </a:defRPr>
      </a:lvl9pPr>
    </p:titleStyle>
    <p:body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a:solidFill>
            <a:srgbClr val="02058C"/>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rgbClr val="02058C"/>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rgbClr val="02058C"/>
          </a:solidFill>
          <a:latin typeface="+mn-lt"/>
          <a:ea typeface="+mn-ea"/>
        </a:defRPr>
      </a:lvl3pPr>
      <a:lvl4pPr marL="1600200" indent="-228600" algn="l" rtl="0" eaLnBrk="0" fontAlgn="base" hangingPunct="0">
        <a:spcBef>
          <a:spcPct val="20000"/>
        </a:spcBef>
        <a:spcAft>
          <a:spcPct val="0"/>
        </a:spcAft>
        <a:buChar char="–"/>
        <a:defRPr sz="2000">
          <a:solidFill>
            <a:srgbClr val="02058C"/>
          </a:solidFill>
          <a:latin typeface="+mn-lt"/>
          <a:ea typeface="+mn-ea"/>
        </a:defRPr>
      </a:lvl4pPr>
      <a:lvl5pPr marL="2057400" indent="-228600" algn="l" rtl="0" eaLnBrk="0" fontAlgn="base" hangingPunct="0">
        <a:spcBef>
          <a:spcPct val="20000"/>
        </a:spcBef>
        <a:spcAft>
          <a:spcPct val="0"/>
        </a:spcAft>
        <a:buChar char="»"/>
        <a:defRPr sz="2000">
          <a:solidFill>
            <a:srgbClr val="02058C"/>
          </a:solidFill>
          <a:latin typeface="+mn-lt"/>
          <a:ea typeface="+mn-ea"/>
        </a:defRPr>
      </a:lvl5pPr>
      <a:lvl6pPr marL="2514600" indent="-228600" algn="l" rtl="0" fontAlgn="base">
        <a:spcBef>
          <a:spcPct val="20000"/>
        </a:spcBef>
        <a:spcAft>
          <a:spcPct val="0"/>
        </a:spcAft>
        <a:buChar char="»"/>
        <a:defRPr sz="2000">
          <a:solidFill>
            <a:srgbClr val="02058C"/>
          </a:solidFill>
          <a:latin typeface="+mn-lt"/>
          <a:ea typeface="+mn-ea"/>
        </a:defRPr>
      </a:lvl6pPr>
      <a:lvl7pPr marL="2971800" indent="-228600" algn="l" rtl="0" fontAlgn="base">
        <a:spcBef>
          <a:spcPct val="20000"/>
        </a:spcBef>
        <a:spcAft>
          <a:spcPct val="0"/>
        </a:spcAft>
        <a:buChar char="»"/>
        <a:defRPr sz="2000">
          <a:solidFill>
            <a:srgbClr val="02058C"/>
          </a:solidFill>
          <a:latin typeface="+mn-lt"/>
          <a:ea typeface="+mn-ea"/>
        </a:defRPr>
      </a:lvl7pPr>
      <a:lvl8pPr marL="3429000" indent="-228600" algn="l" rtl="0" fontAlgn="base">
        <a:spcBef>
          <a:spcPct val="20000"/>
        </a:spcBef>
        <a:spcAft>
          <a:spcPct val="0"/>
        </a:spcAft>
        <a:buChar char="»"/>
        <a:defRPr sz="2000">
          <a:solidFill>
            <a:srgbClr val="02058C"/>
          </a:solidFill>
          <a:latin typeface="+mn-lt"/>
          <a:ea typeface="+mn-ea"/>
        </a:defRPr>
      </a:lvl8pPr>
      <a:lvl9pPr marL="3886200" indent="-228600" algn="l" rtl="0" fontAlgn="base">
        <a:spcBef>
          <a:spcPct val="20000"/>
        </a:spcBef>
        <a:spcAft>
          <a:spcPct val="0"/>
        </a:spcAft>
        <a:buChar char="»"/>
        <a:defRPr sz="2000">
          <a:solidFill>
            <a:srgbClr val="02058C"/>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FAB6F2EE-C635-428D-BB17-27ECB2ABE0AE}"/>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5838C6F9-925F-4029-8260-3E9047586E30}"/>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458F3229-F86A-435B-957F-9A96486E4572}"/>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ACA323F3-7AD8-468E-8B60-6B3993A63701}" type="datetimeFigureOut">
              <a:rPr lang="zh-CN" altLang="en-US" smtClean="0"/>
              <a:t>2020/4/13</a:t>
            </a:fld>
            <a:endParaRPr lang="zh-CN" altLang="en-US"/>
          </a:p>
        </p:txBody>
      </p:sp>
      <p:sp>
        <p:nvSpPr>
          <p:cNvPr id="5" name="页脚占位符 4">
            <a:extLst>
              <a:ext uri="{FF2B5EF4-FFF2-40B4-BE49-F238E27FC236}">
                <a16:creationId xmlns:a16="http://schemas.microsoft.com/office/drawing/2014/main" id="{D77BF9F5-8EF9-4DEE-A6DF-82F915C036A7}"/>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CB73643E-4A24-4B25-89A2-ADB9DDEB025E}"/>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7AFCD57-BADE-4B45-B9D6-2562B9FBD952}" type="slidenum">
              <a:rPr lang="zh-CN" altLang="en-US" smtClean="0"/>
              <a:pPr/>
              <a:t>‹#›</a:t>
            </a:fld>
            <a:endParaRPr lang="en-US" altLang="zh-CN" dirty="0"/>
          </a:p>
        </p:txBody>
      </p:sp>
    </p:spTree>
    <p:extLst>
      <p:ext uri="{BB962C8B-B14F-4D97-AF65-F5344CB8AC3E}">
        <p14:creationId xmlns:p14="http://schemas.microsoft.com/office/powerpoint/2010/main" val="3121859606"/>
      </p:ext>
    </p:extLst>
  </p:cSld>
  <p:clrMap bg1="lt1" tx1="dk1" bg2="lt2" tx2="dk2" accent1="accent1" accent2="accent2" accent3="accent3" accent4="accent4" accent5="accent5" accent6="accent6" hlink="hlink" folHlink="folHlink"/>
  <p:sldLayoutIdLst>
    <p:sldLayoutId id="2147483883" r:id="rId1"/>
    <p:sldLayoutId id="2147483884" r:id="rId2"/>
    <p:sldLayoutId id="2147483885" r:id="rId3"/>
    <p:sldLayoutId id="2147483886" r:id="rId4"/>
    <p:sldLayoutId id="2147483887" r:id="rId5"/>
    <p:sldLayoutId id="2147483888" r:id="rId6"/>
    <p:sldLayoutId id="2147483889" r:id="rId7"/>
    <p:sldLayoutId id="2147483890" r:id="rId8"/>
    <p:sldLayoutId id="2147483891" r:id="rId9"/>
    <p:sldLayoutId id="2147483892" r:id="rId10"/>
    <p:sldLayoutId id="2147483893"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8" Type="http://schemas.openxmlformats.org/officeDocument/2006/relationships/image" Target="../media/image44.wmf"/><Relationship Id="rId13" Type="http://schemas.openxmlformats.org/officeDocument/2006/relationships/oleObject" Target="../embeddings/oleObject40.bin"/><Relationship Id="rId18" Type="http://schemas.openxmlformats.org/officeDocument/2006/relationships/image" Target="../media/image49.wmf"/><Relationship Id="rId3" Type="http://schemas.openxmlformats.org/officeDocument/2006/relationships/slideLayout" Target="../slideLayouts/slideLayout18.xml"/><Relationship Id="rId7" Type="http://schemas.openxmlformats.org/officeDocument/2006/relationships/oleObject" Target="../embeddings/oleObject37.bin"/><Relationship Id="rId12" Type="http://schemas.openxmlformats.org/officeDocument/2006/relationships/image" Target="../media/image46.wmf"/><Relationship Id="rId17" Type="http://schemas.openxmlformats.org/officeDocument/2006/relationships/oleObject" Target="../embeddings/oleObject42.bin"/><Relationship Id="rId2" Type="http://schemas.openxmlformats.org/officeDocument/2006/relationships/tags" Target="../tags/tag3.xml"/><Relationship Id="rId16" Type="http://schemas.openxmlformats.org/officeDocument/2006/relationships/image" Target="../media/image48.wmf"/><Relationship Id="rId1" Type="http://schemas.openxmlformats.org/officeDocument/2006/relationships/vmlDrawing" Target="../drawings/vmlDrawing4.vml"/><Relationship Id="rId6" Type="http://schemas.openxmlformats.org/officeDocument/2006/relationships/image" Target="../media/image50.png"/><Relationship Id="rId11" Type="http://schemas.openxmlformats.org/officeDocument/2006/relationships/oleObject" Target="../embeddings/oleObject39.bin"/><Relationship Id="rId5" Type="http://schemas.openxmlformats.org/officeDocument/2006/relationships/image" Target="../media/image43.wmf"/><Relationship Id="rId15" Type="http://schemas.openxmlformats.org/officeDocument/2006/relationships/oleObject" Target="../embeddings/oleObject41.bin"/><Relationship Id="rId10" Type="http://schemas.openxmlformats.org/officeDocument/2006/relationships/image" Target="../media/image45.wmf"/><Relationship Id="rId4" Type="http://schemas.openxmlformats.org/officeDocument/2006/relationships/oleObject" Target="../embeddings/oleObject36.bin"/><Relationship Id="rId9" Type="http://schemas.openxmlformats.org/officeDocument/2006/relationships/oleObject" Target="../embeddings/oleObject38.bin"/><Relationship Id="rId14" Type="http://schemas.openxmlformats.org/officeDocument/2006/relationships/image" Target="../media/image47.wmf"/></Relationships>
</file>

<file path=ppt/slides/_rels/slide11.xml.rels><?xml version="1.0" encoding="UTF-8" standalone="yes"?>
<Relationships xmlns="http://schemas.openxmlformats.org/package/2006/relationships"><Relationship Id="rId8" Type="http://schemas.openxmlformats.org/officeDocument/2006/relationships/image" Target="../media/image53.wmf"/><Relationship Id="rId13" Type="http://schemas.openxmlformats.org/officeDocument/2006/relationships/oleObject" Target="../embeddings/oleObject48.bin"/><Relationship Id="rId18" Type="http://schemas.openxmlformats.org/officeDocument/2006/relationships/image" Target="../media/image58.wmf"/><Relationship Id="rId26" Type="http://schemas.openxmlformats.org/officeDocument/2006/relationships/image" Target="../media/image62.wmf"/><Relationship Id="rId3" Type="http://schemas.openxmlformats.org/officeDocument/2006/relationships/oleObject" Target="../embeddings/oleObject43.bin"/><Relationship Id="rId21" Type="http://schemas.openxmlformats.org/officeDocument/2006/relationships/oleObject" Target="../embeddings/oleObject52.bin"/><Relationship Id="rId7" Type="http://schemas.openxmlformats.org/officeDocument/2006/relationships/oleObject" Target="../embeddings/oleObject45.bin"/><Relationship Id="rId12" Type="http://schemas.openxmlformats.org/officeDocument/2006/relationships/image" Target="../media/image55.wmf"/><Relationship Id="rId17" Type="http://schemas.openxmlformats.org/officeDocument/2006/relationships/oleObject" Target="../embeddings/oleObject50.bin"/><Relationship Id="rId25" Type="http://schemas.openxmlformats.org/officeDocument/2006/relationships/oleObject" Target="../embeddings/oleObject54.bin"/><Relationship Id="rId2" Type="http://schemas.openxmlformats.org/officeDocument/2006/relationships/slideLayout" Target="../slideLayouts/slideLayout18.xml"/><Relationship Id="rId16" Type="http://schemas.openxmlformats.org/officeDocument/2006/relationships/image" Target="../media/image57.wmf"/><Relationship Id="rId20" Type="http://schemas.openxmlformats.org/officeDocument/2006/relationships/image" Target="../media/image59.wmf"/><Relationship Id="rId29" Type="http://schemas.openxmlformats.org/officeDocument/2006/relationships/oleObject" Target="../embeddings/oleObject56.bin"/><Relationship Id="rId1" Type="http://schemas.openxmlformats.org/officeDocument/2006/relationships/vmlDrawing" Target="../drawings/vmlDrawing5.vml"/><Relationship Id="rId6" Type="http://schemas.openxmlformats.org/officeDocument/2006/relationships/image" Target="../media/image52.wmf"/><Relationship Id="rId11" Type="http://schemas.openxmlformats.org/officeDocument/2006/relationships/oleObject" Target="../embeddings/oleObject47.bin"/><Relationship Id="rId24" Type="http://schemas.openxmlformats.org/officeDocument/2006/relationships/image" Target="../media/image61.wmf"/><Relationship Id="rId32" Type="http://schemas.openxmlformats.org/officeDocument/2006/relationships/image" Target="../media/image65.wmf"/><Relationship Id="rId5" Type="http://schemas.openxmlformats.org/officeDocument/2006/relationships/oleObject" Target="../embeddings/oleObject44.bin"/><Relationship Id="rId15" Type="http://schemas.openxmlformats.org/officeDocument/2006/relationships/oleObject" Target="../embeddings/oleObject49.bin"/><Relationship Id="rId23" Type="http://schemas.openxmlformats.org/officeDocument/2006/relationships/oleObject" Target="../embeddings/oleObject53.bin"/><Relationship Id="rId28" Type="http://schemas.openxmlformats.org/officeDocument/2006/relationships/image" Target="../media/image63.wmf"/><Relationship Id="rId10" Type="http://schemas.openxmlformats.org/officeDocument/2006/relationships/image" Target="../media/image54.wmf"/><Relationship Id="rId19" Type="http://schemas.openxmlformats.org/officeDocument/2006/relationships/oleObject" Target="../embeddings/oleObject51.bin"/><Relationship Id="rId31" Type="http://schemas.openxmlformats.org/officeDocument/2006/relationships/oleObject" Target="../embeddings/oleObject57.bin"/><Relationship Id="rId4" Type="http://schemas.openxmlformats.org/officeDocument/2006/relationships/image" Target="../media/image51.wmf"/><Relationship Id="rId9" Type="http://schemas.openxmlformats.org/officeDocument/2006/relationships/oleObject" Target="../embeddings/oleObject46.bin"/><Relationship Id="rId14" Type="http://schemas.openxmlformats.org/officeDocument/2006/relationships/image" Target="../media/image56.wmf"/><Relationship Id="rId22" Type="http://schemas.openxmlformats.org/officeDocument/2006/relationships/image" Target="../media/image60.wmf"/><Relationship Id="rId27" Type="http://schemas.openxmlformats.org/officeDocument/2006/relationships/oleObject" Target="../embeddings/oleObject55.bin"/><Relationship Id="rId30" Type="http://schemas.openxmlformats.org/officeDocument/2006/relationships/image" Target="../media/image64.wmf"/></Relationships>
</file>

<file path=ppt/slides/_rels/slide12.xml.rels><?xml version="1.0" encoding="UTF-8" standalone="yes"?>
<Relationships xmlns="http://schemas.openxmlformats.org/package/2006/relationships"><Relationship Id="rId8" Type="http://schemas.openxmlformats.org/officeDocument/2006/relationships/image" Target="../media/image68.wmf"/><Relationship Id="rId13" Type="http://schemas.openxmlformats.org/officeDocument/2006/relationships/oleObject" Target="../embeddings/oleObject63.bin"/><Relationship Id="rId18" Type="http://schemas.openxmlformats.org/officeDocument/2006/relationships/image" Target="../media/image73.wmf"/><Relationship Id="rId26" Type="http://schemas.openxmlformats.org/officeDocument/2006/relationships/image" Target="../media/image54.wmf"/><Relationship Id="rId3" Type="http://schemas.openxmlformats.org/officeDocument/2006/relationships/oleObject" Target="../embeddings/oleObject58.bin"/><Relationship Id="rId21" Type="http://schemas.openxmlformats.org/officeDocument/2006/relationships/oleObject" Target="../embeddings/oleObject67.bin"/><Relationship Id="rId7" Type="http://schemas.openxmlformats.org/officeDocument/2006/relationships/oleObject" Target="../embeddings/oleObject60.bin"/><Relationship Id="rId12" Type="http://schemas.openxmlformats.org/officeDocument/2006/relationships/image" Target="../media/image70.wmf"/><Relationship Id="rId17" Type="http://schemas.openxmlformats.org/officeDocument/2006/relationships/oleObject" Target="../embeddings/oleObject65.bin"/><Relationship Id="rId25" Type="http://schemas.openxmlformats.org/officeDocument/2006/relationships/oleObject" Target="../embeddings/oleObject69.bin"/><Relationship Id="rId2" Type="http://schemas.openxmlformats.org/officeDocument/2006/relationships/slideLayout" Target="../slideLayouts/slideLayout18.xml"/><Relationship Id="rId16" Type="http://schemas.openxmlformats.org/officeDocument/2006/relationships/image" Target="../media/image72.wmf"/><Relationship Id="rId20" Type="http://schemas.openxmlformats.org/officeDocument/2006/relationships/image" Target="../media/image74.wmf"/><Relationship Id="rId1" Type="http://schemas.openxmlformats.org/officeDocument/2006/relationships/vmlDrawing" Target="../drawings/vmlDrawing6.vml"/><Relationship Id="rId6" Type="http://schemas.openxmlformats.org/officeDocument/2006/relationships/image" Target="../media/image67.wmf"/><Relationship Id="rId11" Type="http://schemas.openxmlformats.org/officeDocument/2006/relationships/oleObject" Target="../embeddings/oleObject62.bin"/><Relationship Id="rId24" Type="http://schemas.openxmlformats.org/officeDocument/2006/relationships/image" Target="../media/image76.wmf"/><Relationship Id="rId5" Type="http://schemas.openxmlformats.org/officeDocument/2006/relationships/oleObject" Target="../embeddings/oleObject59.bin"/><Relationship Id="rId15" Type="http://schemas.openxmlformats.org/officeDocument/2006/relationships/oleObject" Target="../embeddings/oleObject64.bin"/><Relationship Id="rId23" Type="http://schemas.openxmlformats.org/officeDocument/2006/relationships/oleObject" Target="../embeddings/oleObject68.bin"/><Relationship Id="rId10" Type="http://schemas.openxmlformats.org/officeDocument/2006/relationships/image" Target="../media/image69.wmf"/><Relationship Id="rId19" Type="http://schemas.openxmlformats.org/officeDocument/2006/relationships/oleObject" Target="../embeddings/oleObject66.bin"/><Relationship Id="rId4" Type="http://schemas.openxmlformats.org/officeDocument/2006/relationships/image" Target="../media/image66.wmf"/><Relationship Id="rId9" Type="http://schemas.openxmlformats.org/officeDocument/2006/relationships/oleObject" Target="../embeddings/oleObject61.bin"/><Relationship Id="rId14" Type="http://schemas.openxmlformats.org/officeDocument/2006/relationships/image" Target="../media/image71.wmf"/><Relationship Id="rId22" Type="http://schemas.openxmlformats.org/officeDocument/2006/relationships/image" Target="../media/image75.wmf"/></Relationships>
</file>

<file path=ppt/slides/_rels/slide13.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slideLayout" Target="../slideLayouts/slideLayout18.xml"/><Relationship Id="rId1" Type="http://schemas.openxmlformats.org/officeDocument/2006/relationships/vmlDrawing" Target="../drawings/vmlDrawing7.vml"/><Relationship Id="rId5" Type="http://schemas.openxmlformats.org/officeDocument/2006/relationships/image" Target="../media/image43.wmf"/><Relationship Id="rId4" Type="http://schemas.openxmlformats.org/officeDocument/2006/relationships/oleObject" Target="../embeddings/oleObject70.bin"/></Relationships>
</file>

<file path=ppt/slides/_rels/slide14.xml.rels><?xml version="1.0" encoding="UTF-8" standalone="yes"?>
<Relationships xmlns="http://schemas.openxmlformats.org/package/2006/relationships"><Relationship Id="rId8" Type="http://schemas.openxmlformats.org/officeDocument/2006/relationships/oleObject" Target="../embeddings/oleObject72.bin"/><Relationship Id="rId3" Type="http://schemas.openxmlformats.org/officeDocument/2006/relationships/slideLayout" Target="../slideLayouts/slideLayout18.xml"/><Relationship Id="rId7" Type="http://schemas.openxmlformats.org/officeDocument/2006/relationships/image" Target="../media/image52.wmf"/><Relationship Id="rId2" Type="http://schemas.openxmlformats.org/officeDocument/2006/relationships/tags" Target="../tags/tag4.xml"/><Relationship Id="rId1" Type="http://schemas.openxmlformats.org/officeDocument/2006/relationships/vmlDrawing" Target="../drawings/vmlDrawing8.vml"/><Relationship Id="rId6" Type="http://schemas.openxmlformats.org/officeDocument/2006/relationships/oleObject" Target="../embeddings/oleObject71.bin"/><Relationship Id="rId5" Type="http://schemas.openxmlformats.org/officeDocument/2006/relationships/image" Target="../media/image80.png"/><Relationship Id="rId4" Type="http://schemas.openxmlformats.org/officeDocument/2006/relationships/image" Target="../media/image79.jpeg"/><Relationship Id="rId9" Type="http://schemas.openxmlformats.org/officeDocument/2006/relationships/image" Target="../media/image78.wmf"/></Relationships>
</file>

<file path=ppt/slides/_rels/slide15.xml.rels><?xml version="1.0" encoding="UTF-8" standalone="yes"?>
<Relationships xmlns="http://schemas.openxmlformats.org/package/2006/relationships"><Relationship Id="rId3" Type="http://schemas.openxmlformats.org/officeDocument/2006/relationships/image" Target="../media/image79.jpeg"/><Relationship Id="rId7" Type="http://schemas.openxmlformats.org/officeDocument/2006/relationships/image" Target="../media/image82.wmf"/><Relationship Id="rId2" Type="http://schemas.openxmlformats.org/officeDocument/2006/relationships/slideLayout" Target="../slideLayouts/slideLayout18.xml"/><Relationship Id="rId1" Type="http://schemas.openxmlformats.org/officeDocument/2006/relationships/vmlDrawing" Target="../drawings/vmlDrawing9.vml"/><Relationship Id="rId6" Type="http://schemas.openxmlformats.org/officeDocument/2006/relationships/oleObject" Target="../embeddings/oleObject74.bin"/><Relationship Id="rId5" Type="http://schemas.openxmlformats.org/officeDocument/2006/relationships/image" Target="../media/image81.wmf"/><Relationship Id="rId4" Type="http://schemas.openxmlformats.org/officeDocument/2006/relationships/oleObject" Target="../embeddings/oleObject73.bin"/></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75.bin"/><Relationship Id="rId2" Type="http://schemas.openxmlformats.org/officeDocument/2006/relationships/slideLayout" Target="../slideLayouts/slideLayout18.xml"/><Relationship Id="rId1" Type="http://schemas.openxmlformats.org/officeDocument/2006/relationships/vmlDrawing" Target="../drawings/vmlDrawing10.vml"/><Relationship Id="rId4" Type="http://schemas.openxmlformats.org/officeDocument/2006/relationships/image" Target="../media/image83.wmf"/></Relationships>
</file>

<file path=ppt/slides/_rels/slide17.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image" Target="../media/image84.png"/><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2" Type="http://schemas.openxmlformats.org/officeDocument/2006/relationships/image" Target="../media/image86.png"/><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2" Type="http://schemas.openxmlformats.org/officeDocument/2006/relationships/image" Target="../media/image87.pn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customXml" Target="../ink/ink1.xml"/><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76.bin"/><Relationship Id="rId7" Type="http://schemas.openxmlformats.org/officeDocument/2006/relationships/image" Target="../media/image89.wmf"/><Relationship Id="rId2" Type="http://schemas.openxmlformats.org/officeDocument/2006/relationships/slideLayout" Target="../slideLayouts/slideLayout18.xml"/><Relationship Id="rId1" Type="http://schemas.openxmlformats.org/officeDocument/2006/relationships/vmlDrawing" Target="../drawings/vmlDrawing11.vml"/><Relationship Id="rId6" Type="http://schemas.openxmlformats.org/officeDocument/2006/relationships/oleObject" Target="../embeddings/oleObject77.bin"/><Relationship Id="rId5" Type="http://schemas.openxmlformats.org/officeDocument/2006/relationships/image" Target="../media/image90.jpeg"/><Relationship Id="rId4" Type="http://schemas.openxmlformats.org/officeDocument/2006/relationships/image" Target="../media/image88.wmf"/></Relationships>
</file>

<file path=ppt/slides/_rels/slide21.xml.rels><?xml version="1.0" encoding="UTF-8" standalone="yes"?>
<Relationships xmlns="http://schemas.openxmlformats.org/package/2006/relationships"><Relationship Id="rId8" Type="http://schemas.openxmlformats.org/officeDocument/2006/relationships/oleObject" Target="../embeddings/oleObject80.bin"/><Relationship Id="rId13" Type="http://schemas.openxmlformats.org/officeDocument/2006/relationships/image" Target="../media/image95.wmf"/><Relationship Id="rId18" Type="http://schemas.openxmlformats.org/officeDocument/2006/relationships/image" Target="../media/image98.png"/><Relationship Id="rId3" Type="http://schemas.openxmlformats.org/officeDocument/2006/relationships/slideLayout" Target="../slideLayouts/slideLayout18.xml"/><Relationship Id="rId7" Type="http://schemas.openxmlformats.org/officeDocument/2006/relationships/image" Target="../media/image92.wmf"/><Relationship Id="rId12" Type="http://schemas.openxmlformats.org/officeDocument/2006/relationships/oleObject" Target="../embeddings/oleObject82.bin"/><Relationship Id="rId17" Type="http://schemas.openxmlformats.org/officeDocument/2006/relationships/image" Target="../media/image97.wmf"/><Relationship Id="rId2" Type="http://schemas.openxmlformats.org/officeDocument/2006/relationships/tags" Target="../tags/tag5.xml"/><Relationship Id="rId16" Type="http://schemas.openxmlformats.org/officeDocument/2006/relationships/oleObject" Target="../embeddings/oleObject84.bin"/><Relationship Id="rId1" Type="http://schemas.openxmlformats.org/officeDocument/2006/relationships/vmlDrawing" Target="../drawings/vmlDrawing12.vml"/><Relationship Id="rId6" Type="http://schemas.openxmlformats.org/officeDocument/2006/relationships/oleObject" Target="../embeddings/oleObject79.bin"/><Relationship Id="rId11" Type="http://schemas.openxmlformats.org/officeDocument/2006/relationships/image" Target="../media/image94.wmf"/><Relationship Id="rId5" Type="http://schemas.openxmlformats.org/officeDocument/2006/relationships/image" Target="../media/image91.wmf"/><Relationship Id="rId15" Type="http://schemas.openxmlformats.org/officeDocument/2006/relationships/image" Target="../media/image96.wmf"/><Relationship Id="rId10" Type="http://schemas.openxmlformats.org/officeDocument/2006/relationships/oleObject" Target="../embeddings/oleObject81.bin"/><Relationship Id="rId4" Type="http://schemas.openxmlformats.org/officeDocument/2006/relationships/oleObject" Target="../embeddings/oleObject78.bin"/><Relationship Id="rId9" Type="http://schemas.openxmlformats.org/officeDocument/2006/relationships/image" Target="../media/image93.emf"/><Relationship Id="rId14" Type="http://schemas.openxmlformats.org/officeDocument/2006/relationships/oleObject" Target="../embeddings/oleObject83.bin"/></Relationships>
</file>

<file path=ppt/slides/_rels/slide22.xml.rels><?xml version="1.0" encoding="UTF-8" standalone="yes"?>
<Relationships xmlns="http://schemas.openxmlformats.org/package/2006/relationships"><Relationship Id="rId8" Type="http://schemas.openxmlformats.org/officeDocument/2006/relationships/oleObject" Target="../embeddings/oleObject87.bin"/><Relationship Id="rId13" Type="http://schemas.openxmlformats.org/officeDocument/2006/relationships/image" Target="../media/image103.wmf"/><Relationship Id="rId3" Type="http://schemas.openxmlformats.org/officeDocument/2006/relationships/image" Target="../media/image90.jpeg"/><Relationship Id="rId7" Type="http://schemas.openxmlformats.org/officeDocument/2006/relationships/image" Target="../media/image100.wmf"/><Relationship Id="rId12" Type="http://schemas.openxmlformats.org/officeDocument/2006/relationships/oleObject" Target="../embeddings/oleObject89.bin"/><Relationship Id="rId17" Type="http://schemas.openxmlformats.org/officeDocument/2006/relationships/image" Target="../media/image105.wmf"/><Relationship Id="rId2" Type="http://schemas.openxmlformats.org/officeDocument/2006/relationships/slideLayout" Target="../slideLayouts/slideLayout18.xml"/><Relationship Id="rId16" Type="http://schemas.openxmlformats.org/officeDocument/2006/relationships/oleObject" Target="../embeddings/oleObject91.bin"/><Relationship Id="rId1" Type="http://schemas.openxmlformats.org/officeDocument/2006/relationships/vmlDrawing" Target="../drawings/vmlDrawing13.vml"/><Relationship Id="rId6" Type="http://schemas.openxmlformats.org/officeDocument/2006/relationships/oleObject" Target="../embeddings/oleObject86.bin"/><Relationship Id="rId11" Type="http://schemas.openxmlformats.org/officeDocument/2006/relationships/image" Target="../media/image102.wmf"/><Relationship Id="rId5" Type="http://schemas.openxmlformats.org/officeDocument/2006/relationships/image" Target="../media/image99.wmf"/><Relationship Id="rId15" Type="http://schemas.openxmlformats.org/officeDocument/2006/relationships/image" Target="../media/image104.wmf"/><Relationship Id="rId10" Type="http://schemas.openxmlformats.org/officeDocument/2006/relationships/oleObject" Target="../embeddings/oleObject88.bin"/><Relationship Id="rId4" Type="http://schemas.openxmlformats.org/officeDocument/2006/relationships/oleObject" Target="../embeddings/oleObject85.bin"/><Relationship Id="rId9" Type="http://schemas.openxmlformats.org/officeDocument/2006/relationships/image" Target="../media/image101.wmf"/><Relationship Id="rId14" Type="http://schemas.openxmlformats.org/officeDocument/2006/relationships/oleObject" Target="../embeddings/oleObject90.bin"/></Relationships>
</file>

<file path=ppt/slides/_rels/slide23.xml.rels><?xml version="1.0" encoding="UTF-8" standalone="yes"?>
<Relationships xmlns="http://schemas.openxmlformats.org/package/2006/relationships"><Relationship Id="rId8" Type="http://schemas.openxmlformats.org/officeDocument/2006/relationships/image" Target="../media/image106.wmf"/><Relationship Id="rId13" Type="http://schemas.openxmlformats.org/officeDocument/2006/relationships/oleObject" Target="../embeddings/oleObject95.bin"/><Relationship Id="rId18" Type="http://schemas.openxmlformats.org/officeDocument/2006/relationships/image" Target="../media/image111.emf"/><Relationship Id="rId3" Type="http://schemas.openxmlformats.org/officeDocument/2006/relationships/audio" Target="../media/audio2.wav"/><Relationship Id="rId21" Type="http://schemas.openxmlformats.org/officeDocument/2006/relationships/oleObject" Target="../embeddings/oleObject99.bin"/><Relationship Id="rId7" Type="http://schemas.openxmlformats.org/officeDocument/2006/relationships/oleObject" Target="../embeddings/oleObject92.bin"/><Relationship Id="rId12" Type="http://schemas.openxmlformats.org/officeDocument/2006/relationships/image" Target="../media/image108.wmf"/><Relationship Id="rId17" Type="http://schemas.openxmlformats.org/officeDocument/2006/relationships/oleObject" Target="../embeddings/oleObject97.bin"/><Relationship Id="rId2" Type="http://schemas.openxmlformats.org/officeDocument/2006/relationships/slideLayout" Target="../slideLayouts/slideLayout18.xml"/><Relationship Id="rId16" Type="http://schemas.openxmlformats.org/officeDocument/2006/relationships/image" Target="../media/image110.emf"/><Relationship Id="rId20" Type="http://schemas.openxmlformats.org/officeDocument/2006/relationships/image" Target="../media/image112.emf"/><Relationship Id="rId1" Type="http://schemas.openxmlformats.org/officeDocument/2006/relationships/vmlDrawing" Target="../drawings/vmlDrawing14.vml"/><Relationship Id="rId6" Type="http://schemas.openxmlformats.org/officeDocument/2006/relationships/audio" Target="../media/audio6.wav"/><Relationship Id="rId11" Type="http://schemas.openxmlformats.org/officeDocument/2006/relationships/oleObject" Target="../embeddings/oleObject94.bin"/><Relationship Id="rId24" Type="http://schemas.openxmlformats.org/officeDocument/2006/relationships/image" Target="../media/image114.emf"/><Relationship Id="rId5" Type="http://schemas.openxmlformats.org/officeDocument/2006/relationships/audio" Target="../media/audio3.wav"/><Relationship Id="rId15" Type="http://schemas.openxmlformats.org/officeDocument/2006/relationships/oleObject" Target="../embeddings/oleObject96.bin"/><Relationship Id="rId23" Type="http://schemas.openxmlformats.org/officeDocument/2006/relationships/oleObject" Target="../embeddings/oleObject100.bin"/><Relationship Id="rId10" Type="http://schemas.openxmlformats.org/officeDocument/2006/relationships/image" Target="../media/image107.emf"/><Relationship Id="rId19" Type="http://schemas.openxmlformats.org/officeDocument/2006/relationships/oleObject" Target="../embeddings/oleObject98.bin"/><Relationship Id="rId4" Type="http://schemas.openxmlformats.org/officeDocument/2006/relationships/audio" Target="../media/audio1.wav"/><Relationship Id="rId9" Type="http://schemas.openxmlformats.org/officeDocument/2006/relationships/oleObject" Target="../embeddings/oleObject93.bin"/><Relationship Id="rId14" Type="http://schemas.openxmlformats.org/officeDocument/2006/relationships/image" Target="../media/image109.emf"/><Relationship Id="rId22" Type="http://schemas.openxmlformats.org/officeDocument/2006/relationships/image" Target="../media/image113.emf"/></Relationships>
</file>

<file path=ppt/slides/_rels/slide24.xml.rels><?xml version="1.0" encoding="UTF-8" standalone="yes"?>
<Relationships xmlns="http://schemas.openxmlformats.org/package/2006/relationships"><Relationship Id="rId8" Type="http://schemas.openxmlformats.org/officeDocument/2006/relationships/image" Target="../media/image116.emf"/><Relationship Id="rId13" Type="http://schemas.openxmlformats.org/officeDocument/2006/relationships/oleObject" Target="../embeddings/oleObject105.bin"/><Relationship Id="rId3" Type="http://schemas.openxmlformats.org/officeDocument/2006/relationships/audio" Target="../media/audio2.wav"/><Relationship Id="rId7" Type="http://schemas.openxmlformats.org/officeDocument/2006/relationships/oleObject" Target="../embeddings/oleObject102.bin"/><Relationship Id="rId12" Type="http://schemas.openxmlformats.org/officeDocument/2006/relationships/image" Target="../media/image118.emf"/><Relationship Id="rId2" Type="http://schemas.openxmlformats.org/officeDocument/2006/relationships/slideLayout" Target="../slideLayouts/slideLayout18.xml"/><Relationship Id="rId1" Type="http://schemas.openxmlformats.org/officeDocument/2006/relationships/vmlDrawing" Target="../drawings/vmlDrawing15.vml"/><Relationship Id="rId6" Type="http://schemas.openxmlformats.org/officeDocument/2006/relationships/image" Target="../media/image115.emf"/><Relationship Id="rId11" Type="http://schemas.openxmlformats.org/officeDocument/2006/relationships/oleObject" Target="../embeddings/oleObject104.bin"/><Relationship Id="rId5" Type="http://schemas.openxmlformats.org/officeDocument/2006/relationships/oleObject" Target="../embeddings/oleObject101.bin"/><Relationship Id="rId10" Type="http://schemas.openxmlformats.org/officeDocument/2006/relationships/image" Target="../media/image117.wmf"/><Relationship Id="rId4" Type="http://schemas.openxmlformats.org/officeDocument/2006/relationships/audio" Target="../media/audio6.wav"/><Relationship Id="rId9" Type="http://schemas.openxmlformats.org/officeDocument/2006/relationships/oleObject" Target="../embeddings/oleObject103.bin"/><Relationship Id="rId14" Type="http://schemas.openxmlformats.org/officeDocument/2006/relationships/image" Target="../media/image119.emf"/></Relationships>
</file>

<file path=ppt/slides/_rels/slide25.xml.rels><?xml version="1.0" encoding="UTF-8" standalone="yes"?>
<Relationships xmlns="http://schemas.openxmlformats.org/package/2006/relationships"><Relationship Id="rId3" Type="http://schemas.openxmlformats.org/officeDocument/2006/relationships/image" Target="../media/image121.png"/><Relationship Id="rId2" Type="http://schemas.openxmlformats.org/officeDocument/2006/relationships/slideLayout" Target="../slideLayouts/slideLayout18.xml"/><Relationship Id="rId1" Type="http://schemas.openxmlformats.org/officeDocument/2006/relationships/vmlDrawing" Target="../drawings/vmlDrawing16.vml"/><Relationship Id="rId5" Type="http://schemas.openxmlformats.org/officeDocument/2006/relationships/image" Target="../media/image120.wmf"/><Relationship Id="rId4" Type="http://schemas.openxmlformats.org/officeDocument/2006/relationships/oleObject" Target="../embeddings/oleObject106.bin"/></Relationships>
</file>

<file path=ppt/slides/_rels/slide26.xml.rels><?xml version="1.0" encoding="UTF-8" standalone="yes"?>
<Relationships xmlns="http://schemas.openxmlformats.org/package/2006/relationships"><Relationship Id="rId3" Type="http://schemas.openxmlformats.org/officeDocument/2006/relationships/image" Target="../media/image123.png"/><Relationship Id="rId2" Type="http://schemas.openxmlformats.org/officeDocument/2006/relationships/image" Target="../media/image122.png"/><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2" Type="http://schemas.openxmlformats.org/officeDocument/2006/relationships/image" Target="../media/image124.png"/><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8" Type="http://schemas.openxmlformats.org/officeDocument/2006/relationships/image" Target="../media/image127.emf"/><Relationship Id="rId3" Type="http://schemas.openxmlformats.org/officeDocument/2006/relationships/oleObject" Target="../embeddings/oleObject107.bin"/><Relationship Id="rId7" Type="http://schemas.openxmlformats.org/officeDocument/2006/relationships/oleObject" Target="../embeddings/oleObject109.bin"/><Relationship Id="rId12" Type="http://schemas.openxmlformats.org/officeDocument/2006/relationships/image" Target="../media/image129.wmf"/><Relationship Id="rId2" Type="http://schemas.openxmlformats.org/officeDocument/2006/relationships/slideLayout" Target="../slideLayouts/slideLayout18.xml"/><Relationship Id="rId1" Type="http://schemas.openxmlformats.org/officeDocument/2006/relationships/vmlDrawing" Target="../drawings/vmlDrawing17.vml"/><Relationship Id="rId6" Type="http://schemas.openxmlformats.org/officeDocument/2006/relationships/image" Target="../media/image126.emf"/><Relationship Id="rId11" Type="http://schemas.openxmlformats.org/officeDocument/2006/relationships/oleObject" Target="../embeddings/oleObject111.bin"/><Relationship Id="rId5" Type="http://schemas.openxmlformats.org/officeDocument/2006/relationships/oleObject" Target="../embeddings/oleObject108.bin"/><Relationship Id="rId10" Type="http://schemas.openxmlformats.org/officeDocument/2006/relationships/image" Target="../media/image128.emf"/><Relationship Id="rId4" Type="http://schemas.openxmlformats.org/officeDocument/2006/relationships/image" Target="../media/image125.emf"/><Relationship Id="rId9" Type="http://schemas.openxmlformats.org/officeDocument/2006/relationships/oleObject" Target="../embeddings/oleObject110.bin"/></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112.bin"/><Relationship Id="rId2" Type="http://schemas.openxmlformats.org/officeDocument/2006/relationships/slideLayout" Target="../slideLayouts/slideLayout12.xml"/><Relationship Id="rId1" Type="http://schemas.openxmlformats.org/officeDocument/2006/relationships/vmlDrawing" Target="../drawings/vmlDrawing18.vml"/><Relationship Id="rId4" Type="http://schemas.openxmlformats.org/officeDocument/2006/relationships/image" Target="../media/image130.emf"/></Relationships>
</file>

<file path=ppt/slides/_rels/slide32.xml.rels><?xml version="1.0" encoding="UTF-8" standalone="yes"?>
<Relationships xmlns="http://schemas.openxmlformats.org/package/2006/relationships"><Relationship Id="rId8" Type="http://schemas.openxmlformats.org/officeDocument/2006/relationships/image" Target="../media/image133.emf"/><Relationship Id="rId3" Type="http://schemas.openxmlformats.org/officeDocument/2006/relationships/oleObject" Target="../embeddings/oleObject113.bin"/><Relationship Id="rId7" Type="http://schemas.openxmlformats.org/officeDocument/2006/relationships/oleObject" Target="../embeddings/oleObject115.bin"/><Relationship Id="rId2" Type="http://schemas.openxmlformats.org/officeDocument/2006/relationships/slideLayout" Target="../slideLayouts/slideLayout18.xml"/><Relationship Id="rId1" Type="http://schemas.openxmlformats.org/officeDocument/2006/relationships/vmlDrawing" Target="../drawings/vmlDrawing19.vml"/><Relationship Id="rId6" Type="http://schemas.openxmlformats.org/officeDocument/2006/relationships/image" Target="../media/image132.emf"/><Relationship Id="rId5" Type="http://schemas.openxmlformats.org/officeDocument/2006/relationships/oleObject" Target="../embeddings/oleObject114.bin"/><Relationship Id="rId10" Type="http://schemas.openxmlformats.org/officeDocument/2006/relationships/image" Target="../media/image134.emf"/><Relationship Id="rId4" Type="http://schemas.openxmlformats.org/officeDocument/2006/relationships/image" Target="../media/image131.emf"/><Relationship Id="rId9" Type="http://schemas.openxmlformats.org/officeDocument/2006/relationships/oleObject" Target="../embeddings/oleObject116.bin"/></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117.bin"/><Relationship Id="rId2" Type="http://schemas.openxmlformats.org/officeDocument/2006/relationships/slideLayout" Target="../slideLayouts/slideLayout18.xml"/><Relationship Id="rId1" Type="http://schemas.openxmlformats.org/officeDocument/2006/relationships/vmlDrawing" Target="../drawings/vmlDrawing20.vml"/><Relationship Id="rId4" Type="http://schemas.openxmlformats.org/officeDocument/2006/relationships/image" Target="../media/image135.wmf"/></Relationships>
</file>

<file path=ppt/slides/_rels/slide35.xml.rels><?xml version="1.0" encoding="UTF-8" standalone="yes"?>
<Relationships xmlns="http://schemas.openxmlformats.org/package/2006/relationships"><Relationship Id="rId2" Type="http://schemas.openxmlformats.org/officeDocument/2006/relationships/image" Target="../media/image136.png"/><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8.xml"/><Relationship Id="rId1" Type="http://schemas.openxmlformats.org/officeDocument/2006/relationships/tags" Target="../tags/tag1.xml"/><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8.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slideLayout" Target="../slideLayouts/slideLayout18.xml"/><Relationship Id="rId7" Type="http://schemas.openxmlformats.org/officeDocument/2006/relationships/image" Target="../media/image8.emf"/><Relationship Id="rId2" Type="http://schemas.openxmlformats.org/officeDocument/2006/relationships/tags" Target="../tags/tag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7.wmf"/><Relationship Id="rId4" Type="http://schemas.openxmlformats.org/officeDocument/2006/relationships/oleObject" Target="../embeddings/oleObject1.bin"/></Relationships>
</file>

<file path=ppt/slides/_rels/slide7.xml.rels><?xml version="1.0" encoding="UTF-8" standalone="yes"?>
<Relationships xmlns="http://schemas.openxmlformats.org/package/2006/relationships"><Relationship Id="rId8" Type="http://schemas.openxmlformats.org/officeDocument/2006/relationships/oleObject" Target="../embeddings/oleObject5.bin"/><Relationship Id="rId13" Type="http://schemas.openxmlformats.org/officeDocument/2006/relationships/image" Target="../media/image14.wmf"/><Relationship Id="rId18" Type="http://schemas.openxmlformats.org/officeDocument/2006/relationships/image" Target="../media/image17.png"/><Relationship Id="rId3" Type="http://schemas.openxmlformats.org/officeDocument/2006/relationships/notesSlide" Target="../notesSlides/notesSlide2.xml"/><Relationship Id="rId7" Type="http://schemas.openxmlformats.org/officeDocument/2006/relationships/image" Target="../media/image11.emf"/><Relationship Id="rId12" Type="http://schemas.openxmlformats.org/officeDocument/2006/relationships/oleObject" Target="../embeddings/oleObject7.bin"/><Relationship Id="rId17" Type="http://schemas.openxmlformats.org/officeDocument/2006/relationships/image" Target="../media/image16.emf"/><Relationship Id="rId2" Type="http://schemas.openxmlformats.org/officeDocument/2006/relationships/slideLayout" Target="../slideLayouts/slideLayout18.xml"/><Relationship Id="rId16" Type="http://schemas.openxmlformats.org/officeDocument/2006/relationships/oleObject" Target="../embeddings/oleObject9.bin"/><Relationship Id="rId1" Type="http://schemas.openxmlformats.org/officeDocument/2006/relationships/vmlDrawing" Target="../drawings/vmlDrawing2.vml"/><Relationship Id="rId6" Type="http://schemas.openxmlformats.org/officeDocument/2006/relationships/oleObject" Target="../embeddings/oleObject4.bin"/><Relationship Id="rId11" Type="http://schemas.openxmlformats.org/officeDocument/2006/relationships/image" Target="../media/image13.emf"/><Relationship Id="rId5" Type="http://schemas.openxmlformats.org/officeDocument/2006/relationships/image" Target="../media/image10.wmf"/><Relationship Id="rId15" Type="http://schemas.openxmlformats.org/officeDocument/2006/relationships/image" Target="../media/image15.wmf"/><Relationship Id="rId10" Type="http://schemas.openxmlformats.org/officeDocument/2006/relationships/oleObject" Target="../embeddings/oleObject6.bin"/><Relationship Id="rId4" Type="http://schemas.openxmlformats.org/officeDocument/2006/relationships/oleObject" Target="../embeddings/oleObject3.bin"/><Relationship Id="rId9" Type="http://schemas.openxmlformats.org/officeDocument/2006/relationships/image" Target="../media/image12.wmf"/><Relationship Id="rId14" Type="http://schemas.openxmlformats.org/officeDocument/2006/relationships/oleObject" Target="../embeddings/oleObject8.bin"/></Relationships>
</file>

<file path=ppt/slides/_rels/slide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3" Type="http://schemas.openxmlformats.org/officeDocument/2006/relationships/image" Target="../media/image21.emf"/><Relationship Id="rId18" Type="http://schemas.openxmlformats.org/officeDocument/2006/relationships/oleObject" Target="../embeddings/oleObject15.bin"/><Relationship Id="rId26" Type="http://schemas.openxmlformats.org/officeDocument/2006/relationships/oleObject" Target="../embeddings/oleObject19.bin"/><Relationship Id="rId39" Type="http://schemas.openxmlformats.org/officeDocument/2006/relationships/image" Target="../media/image34.emf"/><Relationship Id="rId21" Type="http://schemas.openxmlformats.org/officeDocument/2006/relationships/image" Target="../media/image25.emf"/><Relationship Id="rId34" Type="http://schemas.openxmlformats.org/officeDocument/2006/relationships/oleObject" Target="../embeddings/oleObject23.bin"/><Relationship Id="rId42" Type="http://schemas.openxmlformats.org/officeDocument/2006/relationships/oleObject" Target="../embeddings/oleObject27.bin"/><Relationship Id="rId47" Type="http://schemas.openxmlformats.org/officeDocument/2006/relationships/image" Target="../media/image37.emf"/><Relationship Id="rId50" Type="http://schemas.openxmlformats.org/officeDocument/2006/relationships/oleObject" Target="../embeddings/oleObject32.bin"/><Relationship Id="rId55" Type="http://schemas.openxmlformats.org/officeDocument/2006/relationships/image" Target="../media/image41.wmf"/><Relationship Id="rId7" Type="http://schemas.openxmlformats.org/officeDocument/2006/relationships/audio" Target="../media/audio5.wav"/><Relationship Id="rId12" Type="http://schemas.openxmlformats.org/officeDocument/2006/relationships/oleObject" Target="../embeddings/oleObject12.bin"/><Relationship Id="rId17" Type="http://schemas.openxmlformats.org/officeDocument/2006/relationships/image" Target="../media/image23.emf"/><Relationship Id="rId25" Type="http://schemas.openxmlformats.org/officeDocument/2006/relationships/image" Target="../media/image27.emf"/><Relationship Id="rId33" Type="http://schemas.openxmlformats.org/officeDocument/2006/relationships/image" Target="../media/image31.emf"/><Relationship Id="rId38" Type="http://schemas.openxmlformats.org/officeDocument/2006/relationships/oleObject" Target="../embeddings/oleObject25.bin"/><Relationship Id="rId46" Type="http://schemas.openxmlformats.org/officeDocument/2006/relationships/oleObject" Target="../embeddings/oleObject30.bin"/><Relationship Id="rId2" Type="http://schemas.openxmlformats.org/officeDocument/2006/relationships/slideLayout" Target="../slideLayouts/slideLayout18.xml"/><Relationship Id="rId16" Type="http://schemas.openxmlformats.org/officeDocument/2006/relationships/oleObject" Target="../embeddings/oleObject14.bin"/><Relationship Id="rId20" Type="http://schemas.openxmlformats.org/officeDocument/2006/relationships/oleObject" Target="../embeddings/oleObject16.bin"/><Relationship Id="rId29" Type="http://schemas.openxmlformats.org/officeDocument/2006/relationships/image" Target="../media/image29.emf"/><Relationship Id="rId41" Type="http://schemas.openxmlformats.org/officeDocument/2006/relationships/image" Target="../media/image35.emf"/><Relationship Id="rId54" Type="http://schemas.openxmlformats.org/officeDocument/2006/relationships/oleObject" Target="../embeddings/oleObject34.bin"/><Relationship Id="rId1" Type="http://schemas.openxmlformats.org/officeDocument/2006/relationships/vmlDrawing" Target="../drawings/vmlDrawing3.vml"/><Relationship Id="rId6" Type="http://schemas.openxmlformats.org/officeDocument/2006/relationships/audio" Target="../media/audio4.wav"/><Relationship Id="rId11" Type="http://schemas.openxmlformats.org/officeDocument/2006/relationships/image" Target="../media/image20.emf"/><Relationship Id="rId24" Type="http://schemas.openxmlformats.org/officeDocument/2006/relationships/oleObject" Target="../embeddings/oleObject18.bin"/><Relationship Id="rId32" Type="http://schemas.openxmlformats.org/officeDocument/2006/relationships/oleObject" Target="../embeddings/oleObject22.bin"/><Relationship Id="rId37" Type="http://schemas.openxmlformats.org/officeDocument/2006/relationships/image" Target="../media/image33.emf"/><Relationship Id="rId40" Type="http://schemas.openxmlformats.org/officeDocument/2006/relationships/oleObject" Target="../embeddings/oleObject26.bin"/><Relationship Id="rId45" Type="http://schemas.openxmlformats.org/officeDocument/2006/relationships/oleObject" Target="../embeddings/oleObject29.bin"/><Relationship Id="rId53" Type="http://schemas.openxmlformats.org/officeDocument/2006/relationships/image" Target="../media/image40.emf"/><Relationship Id="rId5" Type="http://schemas.openxmlformats.org/officeDocument/2006/relationships/audio" Target="../media/audio3.wav"/><Relationship Id="rId15" Type="http://schemas.openxmlformats.org/officeDocument/2006/relationships/image" Target="../media/image22.emf"/><Relationship Id="rId23" Type="http://schemas.openxmlformats.org/officeDocument/2006/relationships/image" Target="../media/image26.emf"/><Relationship Id="rId28" Type="http://schemas.openxmlformats.org/officeDocument/2006/relationships/oleObject" Target="../embeddings/oleObject20.bin"/><Relationship Id="rId36" Type="http://schemas.openxmlformats.org/officeDocument/2006/relationships/oleObject" Target="../embeddings/oleObject24.bin"/><Relationship Id="rId49" Type="http://schemas.openxmlformats.org/officeDocument/2006/relationships/image" Target="../media/image38.emf"/><Relationship Id="rId57" Type="http://schemas.openxmlformats.org/officeDocument/2006/relationships/image" Target="../media/image42.wmf"/><Relationship Id="rId10" Type="http://schemas.openxmlformats.org/officeDocument/2006/relationships/oleObject" Target="../embeddings/oleObject11.bin"/><Relationship Id="rId19" Type="http://schemas.openxmlformats.org/officeDocument/2006/relationships/image" Target="../media/image24.wmf"/><Relationship Id="rId31" Type="http://schemas.openxmlformats.org/officeDocument/2006/relationships/image" Target="../media/image30.emf"/><Relationship Id="rId44" Type="http://schemas.openxmlformats.org/officeDocument/2006/relationships/image" Target="../media/image36.emf"/><Relationship Id="rId52" Type="http://schemas.openxmlformats.org/officeDocument/2006/relationships/oleObject" Target="../embeddings/oleObject33.bin"/><Relationship Id="rId4" Type="http://schemas.openxmlformats.org/officeDocument/2006/relationships/audio" Target="../media/audio2.wav"/><Relationship Id="rId9" Type="http://schemas.openxmlformats.org/officeDocument/2006/relationships/image" Target="../media/image19.emf"/><Relationship Id="rId14" Type="http://schemas.openxmlformats.org/officeDocument/2006/relationships/oleObject" Target="../embeddings/oleObject13.bin"/><Relationship Id="rId22" Type="http://schemas.openxmlformats.org/officeDocument/2006/relationships/oleObject" Target="../embeddings/oleObject17.bin"/><Relationship Id="rId27" Type="http://schemas.openxmlformats.org/officeDocument/2006/relationships/image" Target="../media/image28.wmf"/><Relationship Id="rId30" Type="http://schemas.openxmlformats.org/officeDocument/2006/relationships/oleObject" Target="../embeddings/oleObject21.bin"/><Relationship Id="rId35" Type="http://schemas.openxmlformats.org/officeDocument/2006/relationships/image" Target="../media/image32.emf"/><Relationship Id="rId43" Type="http://schemas.openxmlformats.org/officeDocument/2006/relationships/oleObject" Target="../embeddings/oleObject28.bin"/><Relationship Id="rId48" Type="http://schemas.openxmlformats.org/officeDocument/2006/relationships/oleObject" Target="../embeddings/oleObject31.bin"/><Relationship Id="rId56" Type="http://schemas.openxmlformats.org/officeDocument/2006/relationships/oleObject" Target="../embeddings/oleObject35.bin"/><Relationship Id="rId8" Type="http://schemas.openxmlformats.org/officeDocument/2006/relationships/oleObject" Target="../embeddings/oleObject10.bin"/><Relationship Id="rId51" Type="http://schemas.openxmlformats.org/officeDocument/2006/relationships/image" Target="../media/image39.emf"/><Relationship Id="rId3" Type="http://schemas.openxmlformats.org/officeDocument/2006/relationships/audio" Target="../media/audio1.wav"/></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0817" name="Rectangle 2">
            <a:extLst>
              <a:ext uri="{FF2B5EF4-FFF2-40B4-BE49-F238E27FC236}">
                <a16:creationId xmlns:a16="http://schemas.microsoft.com/office/drawing/2014/main" id="{C331B82F-4269-4171-A2E9-0725E745131A}"/>
              </a:ext>
            </a:extLst>
          </p:cNvPr>
          <p:cNvSpPr>
            <a:spLocks noGrp="1" noChangeArrowheads="1"/>
          </p:cNvSpPr>
          <p:nvPr>
            <p:ph type="ctrTitle" idx="4294967295"/>
          </p:nvPr>
        </p:nvSpPr>
        <p:spPr>
          <a:xfrm>
            <a:off x="2123728" y="980728"/>
            <a:ext cx="4968552" cy="576064"/>
          </a:xfrm>
        </p:spPr>
        <p:txBody>
          <a:bodyPr>
            <a:noAutofit/>
          </a:bodyPr>
          <a:lstStyle/>
          <a:p>
            <a:r>
              <a:rPr lang="zh-CN" altLang="en-US" sz="3600" b="1" dirty="0">
                <a:solidFill>
                  <a:srgbClr val="0000FF"/>
                </a:solidFill>
                <a:latin typeface="华文仿宋" panose="02010600040101010101" pitchFamily="2" charset="-122"/>
                <a:ea typeface="华文仿宋" panose="02010600040101010101" pitchFamily="2" charset="-122"/>
              </a:rPr>
              <a:t>第</a:t>
            </a:r>
            <a:r>
              <a:rPr lang="en-US" altLang="zh-CN" sz="3600" b="1" dirty="0">
                <a:solidFill>
                  <a:srgbClr val="0000FF"/>
                </a:solidFill>
                <a:latin typeface="华文仿宋" panose="02010600040101010101" pitchFamily="2" charset="-122"/>
                <a:ea typeface="华文仿宋" panose="02010600040101010101" pitchFamily="2" charset="-122"/>
              </a:rPr>
              <a:t>9</a:t>
            </a:r>
            <a:r>
              <a:rPr lang="zh-CN" altLang="en-US" sz="3600" b="1" dirty="0">
                <a:solidFill>
                  <a:srgbClr val="0000FF"/>
                </a:solidFill>
                <a:latin typeface="华文仿宋" panose="02010600040101010101" pitchFamily="2" charset="-122"/>
                <a:ea typeface="华文仿宋" panose="02010600040101010101" pitchFamily="2" charset="-122"/>
              </a:rPr>
              <a:t>章 微分方程求解</a:t>
            </a:r>
          </a:p>
        </p:txBody>
      </p:sp>
      <p:sp>
        <p:nvSpPr>
          <p:cNvPr id="542723" name="Rectangle 3">
            <a:extLst>
              <a:ext uri="{FF2B5EF4-FFF2-40B4-BE49-F238E27FC236}">
                <a16:creationId xmlns:a16="http://schemas.microsoft.com/office/drawing/2014/main" id="{F9ECCA2C-FA57-4A08-BAE0-E78239DF8583}"/>
              </a:ext>
            </a:extLst>
          </p:cNvPr>
          <p:cNvSpPr>
            <a:spLocks noGrp="1" noChangeArrowheads="1"/>
          </p:cNvSpPr>
          <p:nvPr>
            <p:ph type="subTitle" idx="4294967295"/>
          </p:nvPr>
        </p:nvSpPr>
        <p:spPr>
          <a:xfrm>
            <a:off x="2555776" y="1844824"/>
            <a:ext cx="5688632" cy="3816424"/>
          </a:xfrm>
        </p:spPr>
        <p:txBody>
          <a:bodyPr>
            <a:noAutofit/>
          </a:bodyPr>
          <a:lstStyle/>
          <a:p>
            <a:pPr marL="0" indent="0" algn="just">
              <a:buFontTx/>
              <a:buNone/>
            </a:pPr>
            <a:r>
              <a:rPr lang="en-US" altLang="zh-CN" sz="3200" b="1" dirty="0">
                <a:solidFill>
                  <a:srgbClr val="0000FF"/>
                </a:solidFill>
                <a:latin typeface="华文仿宋" panose="02010600040101010101" pitchFamily="2" charset="-122"/>
                <a:ea typeface="华文仿宋" panose="02010600040101010101" pitchFamily="2" charset="-122"/>
              </a:rPr>
              <a:t>9.1 </a:t>
            </a:r>
            <a:r>
              <a:rPr lang="zh-CN" altLang="en-US" sz="3200" b="1" dirty="0">
                <a:solidFill>
                  <a:srgbClr val="0000FF"/>
                </a:solidFill>
                <a:latin typeface="华文仿宋" panose="02010600040101010101" pitchFamily="2" charset="-122"/>
                <a:ea typeface="华文仿宋" panose="02010600040101010101" pitchFamily="2" charset="-122"/>
              </a:rPr>
              <a:t>引言</a:t>
            </a:r>
          </a:p>
          <a:p>
            <a:pPr marL="0" indent="0" algn="just">
              <a:buFontTx/>
              <a:buNone/>
            </a:pPr>
            <a:r>
              <a:rPr lang="en-US" altLang="zh-CN" sz="3200" b="1" dirty="0">
                <a:solidFill>
                  <a:srgbClr val="0000FF"/>
                </a:solidFill>
                <a:latin typeface="华文仿宋" panose="02010600040101010101" pitchFamily="2" charset="-122"/>
                <a:ea typeface="华文仿宋" panose="02010600040101010101" pitchFamily="2" charset="-122"/>
              </a:rPr>
              <a:t>9.2 </a:t>
            </a:r>
            <a:r>
              <a:rPr lang="en-US" altLang="zh-CN" sz="3200" b="1" dirty="0" err="1">
                <a:solidFill>
                  <a:srgbClr val="0000FF"/>
                </a:solidFill>
                <a:latin typeface="华文仿宋" panose="02010600040101010101" pitchFamily="2" charset="-122"/>
                <a:ea typeface="华文仿宋" panose="02010600040101010101" pitchFamily="2" charset="-122"/>
              </a:rPr>
              <a:t>Eular</a:t>
            </a:r>
            <a:r>
              <a:rPr lang="zh-CN" altLang="en-US" sz="3200" b="1" dirty="0">
                <a:solidFill>
                  <a:srgbClr val="0000FF"/>
                </a:solidFill>
                <a:latin typeface="华文仿宋" panose="02010600040101010101" pitchFamily="2" charset="-122"/>
                <a:ea typeface="华文仿宋" panose="02010600040101010101" pitchFamily="2" charset="-122"/>
              </a:rPr>
              <a:t>方法</a:t>
            </a:r>
            <a:endParaRPr lang="en-US" altLang="zh-CN" sz="3200" b="1" dirty="0">
              <a:solidFill>
                <a:srgbClr val="0000FF"/>
              </a:solidFill>
              <a:latin typeface="华文仿宋" panose="02010600040101010101" pitchFamily="2" charset="-122"/>
              <a:ea typeface="华文仿宋" panose="02010600040101010101" pitchFamily="2" charset="-122"/>
            </a:endParaRPr>
          </a:p>
          <a:p>
            <a:pPr marL="0" indent="0" algn="just">
              <a:buNone/>
            </a:pPr>
            <a:r>
              <a:rPr lang="en-US" altLang="zh-CN" sz="3200" b="1" dirty="0">
                <a:solidFill>
                  <a:srgbClr val="0000FF"/>
                </a:solidFill>
                <a:latin typeface="华文仿宋" panose="02010600040101010101" pitchFamily="2" charset="-122"/>
                <a:ea typeface="华文仿宋" panose="02010600040101010101" pitchFamily="2" charset="-122"/>
              </a:rPr>
              <a:t>9.3</a:t>
            </a:r>
            <a:r>
              <a:rPr lang="zh-CN" altLang="en-US" sz="3200" b="1" dirty="0">
                <a:solidFill>
                  <a:srgbClr val="0000FF"/>
                </a:solidFill>
                <a:latin typeface="华文仿宋" panose="02010600040101010101" pitchFamily="2" charset="-122"/>
                <a:ea typeface="华文仿宋" panose="02010600040101010101" pitchFamily="2" charset="-122"/>
              </a:rPr>
              <a:t> </a:t>
            </a:r>
            <a:r>
              <a:rPr lang="zh-CN" altLang="en-US" sz="3200" b="1" dirty="0">
                <a:solidFill>
                  <a:srgbClr val="0000FF"/>
                </a:solidFill>
                <a:latin typeface="华文仿宋" panose="02010600040101010101" pitchFamily="2" charset="-122"/>
                <a:ea typeface="华文仿宋" panose="02010600040101010101" pitchFamily="2" charset="-122"/>
                <a:sym typeface="Wingdings" panose="05000000000000000000" pitchFamily="2" charset="2"/>
              </a:rPr>
              <a:t>显式</a:t>
            </a:r>
            <a:r>
              <a:rPr lang="zh-CN" altLang="en-US" sz="3200" b="1" dirty="0">
                <a:solidFill>
                  <a:srgbClr val="0000FF"/>
                </a:solidFill>
                <a:latin typeface="华文仿宋" panose="02010600040101010101" pitchFamily="2" charset="-122"/>
                <a:ea typeface="华文仿宋" panose="02010600040101010101" pitchFamily="2" charset="-122"/>
              </a:rPr>
              <a:t>欧拉格式的改进</a:t>
            </a:r>
            <a:endParaRPr lang="en-US" altLang="zh-CN" sz="3200" b="1" dirty="0">
              <a:solidFill>
                <a:srgbClr val="0000FF"/>
              </a:solidFill>
              <a:latin typeface="华文仿宋" panose="02010600040101010101" pitchFamily="2" charset="-122"/>
              <a:ea typeface="华文仿宋" panose="02010600040101010101" pitchFamily="2" charset="-122"/>
            </a:endParaRPr>
          </a:p>
          <a:p>
            <a:pPr marL="0" indent="0" algn="just">
              <a:buNone/>
            </a:pPr>
            <a:r>
              <a:rPr lang="en-US" altLang="zh-CN" sz="3200" b="1" dirty="0">
                <a:solidFill>
                  <a:srgbClr val="0000FF"/>
                </a:solidFill>
                <a:latin typeface="华文仿宋" panose="02010600040101010101" pitchFamily="2" charset="-122"/>
                <a:ea typeface="华文仿宋" panose="02010600040101010101" pitchFamily="2" charset="-122"/>
              </a:rPr>
              <a:t>9.4 </a:t>
            </a:r>
            <a:r>
              <a:rPr lang="zh-CN" altLang="en-US" sz="3200" b="1" dirty="0">
                <a:solidFill>
                  <a:srgbClr val="0000FF"/>
                </a:solidFill>
                <a:latin typeface="华文仿宋" panose="02010600040101010101" pitchFamily="2" charset="-122"/>
                <a:ea typeface="华文仿宋" panose="02010600040101010101" pitchFamily="2" charset="-122"/>
              </a:rPr>
              <a:t>龙格</a:t>
            </a:r>
            <a:r>
              <a:rPr lang="en-US" altLang="zh-CN" sz="3200" b="1" dirty="0">
                <a:solidFill>
                  <a:srgbClr val="0000FF"/>
                </a:solidFill>
                <a:latin typeface="华文仿宋" panose="02010600040101010101" pitchFamily="2" charset="-122"/>
                <a:ea typeface="华文仿宋" panose="02010600040101010101" pitchFamily="2" charset="-122"/>
              </a:rPr>
              <a:t>-</a:t>
            </a:r>
            <a:r>
              <a:rPr lang="zh-CN" altLang="en-US" sz="3200" b="1" dirty="0">
                <a:solidFill>
                  <a:srgbClr val="0000FF"/>
                </a:solidFill>
                <a:latin typeface="华文仿宋" panose="02010600040101010101" pitchFamily="2" charset="-122"/>
                <a:ea typeface="华文仿宋" panose="02010600040101010101" pitchFamily="2" charset="-122"/>
              </a:rPr>
              <a:t>库塔方法</a:t>
            </a:r>
            <a:endParaRPr lang="en-US" altLang="zh-CN" sz="3200" b="1" dirty="0">
              <a:solidFill>
                <a:srgbClr val="0000FF"/>
              </a:solidFill>
              <a:latin typeface="华文仿宋" panose="02010600040101010101" pitchFamily="2" charset="-122"/>
              <a:ea typeface="华文仿宋" panose="02010600040101010101" pitchFamily="2" charset="-122"/>
            </a:endParaRPr>
          </a:p>
          <a:p>
            <a:pPr marL="0" indent="0" algn="just">
              <a:buFontTx/>
              <a:buNone/>
            </a:pPr>
            <a:r>
              <a:rPr lang="en-US" altLang="zh-CN" sz="3200" b="1" dirty="0">
                <a:solidFill>
                  <a:srgbClr val="0000FF"/>
                </a:solidFill>
                <a:latin typeface="华文仿宋" panose="02010600040101010101" pitchFamily="2" charset="-122"/>
                <a:ea typeface="华文仿宋" panose="02010600040101010101" pitchFamily="2" charset="-122"/>
              </a:rPr>
              <a:t>9.5 </a:t>
            </a:r>
            <a:r>
              <a:rPr lang="zh-CN" altLang="en-US" sz="3200" b="1" dirty="0">
                <a:solidFill>
                  <a:srgbClr val="0000FF"/>
                </a:solidFill>
                <a:latin typeface="华文仿宋" panose="02010600040101010101" pitchFamily="2" charset="-122"/>
                <a:ea typeface="华文仿宋" panose="02010600040101010101" pitchFamily="2" charset="-122"/>
              </a:rPr>
              <a:t>预报</a:t>
            </a:r>
            <a:r>
              <a:rPr lang="en-US" altLang="zh-CN" sz="3200" b="1" dirty="0">
                <a:solidFill>
                  <a:srgbClr val="0000FF"/>
                </a:solidFill>
                <a:latin typeface="华文仿宋" panose="02010600040101010101" pitchFamily="2" charset="-122"/>
                <a:ea typeface="华文仿宋" panose="02010600040101010101" pitchFamily="2" charset="-122"/>
              </a:rPr>
              <a:t>-</a:t>
            </a:r>
            <a:r>
              <a:rPr lang="zh-CN" altLang="en-US" sz="3200" b="1" dirty="0">
                <a:solidFill>
                  <a:srgbClr val="0000FF"/>
                </a:solidFill>
                <a:latin typeface="华文仿宋" panose="02010600040101010101" pitchFamily="2" charset="-122"/>
                <a:ea typeface="华文仿宋" panose="02010600040101010101" pitchFamily="2" charset="-122"/>
              </a:rPr>
              <a:t>矫正方法</a:t>
            </a:r>
            <a:endParaRPr lang="en-US" altLang="zh-CN" sz="3200" b="1" dirty="0">
              <a:solidFill>
                <a:srgbClr val="0000FF"/>
              </a:solidFill>
              <a:latin typeface="华文仿宋" panose="02010600040101010101" pitchFamily="2" charset="-122"/>
              <a:ea typeface="华文仿宋" panose="02010600040101010101" pitchFamily="2" charset="-122"/>
            </a:endParaRPr>
          </a:p>
          <a:p>
            <a:pPr marL="0" indent="0" algn="just">
              <a:buFontTx/>
              <a:buNone/>
            </a:pPr>
            <a:r>
              <a:rPr lang="en-US" altLang="zh-CN" sz="3200" b="1" dirty="0">
                <a:solidFill>
                  <a:srgbClr val="0000FF"/>
                </a:solidFill>
                <a:latin typeface="华文仿宋" panose="02010600040101010101" pitchFamily="2" charset="-122"/>
                <a:ea typeface="华文仿宋" panose="02010600040101010101" pitchFamily="2" charset="-122"/>
              </a:rPr>
              <a:t>9.6 </a:t>
            </a:r>
            <a:r>
              <a:rPr lang="zh-CN" altLang="en-US" sz="3200" b="1" dirty="0">
                <a:solidFill>
                  <a:srgbClr val="0000FF"/>
                </a:solidFill>
                <a:latin typeface="华文仿宋" panose="02010600040101010101" pitchFamily="2" charset="-122"/>
                <a:ea typeface="华文仿宋" panose="02010600040101010101" pitchFamily="2" charset="-122"/>
              </a:rPr>
              <a:t>微分方程组</a:t>
            </a:r>
            <a:endParaRPr lang="en-US" altLang="zh-CN" sz="3200" b="1" dirty="0">
              <a:solidFill>
                <a:srgbClr val="0000FF"/>
              </a:solidFill>
              <a:latin typeface="华文仿宋" panose="02010600040101010101" pitchFamily="2" charset="-122"/>
              <a:ea typeface="华文仿宋" panose="02010600040101010101" pitchFamily="2" charset="-122"/>
            </a:endParaRPr>
          </a:p>
          <a:p>
            <a:pPr marL="0" indent="0" algn="just">
              <a:buFontTx/>
              <a:buNone/>
            </a:pPr>
            <a:r>
              <a:rPr lang="en-US" altLang="zh-CN" sz="3200" b="1" dirty="0">
                <a:solidFill>
                  <a:srgbClr val="0000FF"/>
                </a:solidFill>
                <a:latin typeface="华文仿宋" panose="02010600040101010101" pitchFamily="2" charset="-122"/>
                <a:ea typeface="华文仿宋" panose="02010600040101010101" pitchFamily="2" charset="-122"/>
              </a:rPr>
              <a:t>9.7</a:t>
            </a:r>
            <a:r>
              <a:rPr lang="zh-CN" altLang="en-US" sz="3200" b="1" dirty="0">
                <a:solidFill>
                  <a:srgbClr val="0000FF"/>
                </a:solidFill>
                <a:latin typeface="华文仿宋" panose="02010600040101010101" pitchFamily="2" charset="-122"/>
                <a:ea typeface="华文仿宋" panose="02010600040101010101" pitchFamily="2" charset="-122"/>
              </a:rPr>
              <a:t> 边值问题</a:t>
            </a:r>
          </a:p>
        </p:txBody>
      </p:sp>
    </p:spTree>
    <p:extLst>
      <p:ext uri="{BB962C8B-B14F-4D97-AF65-F5344CB8AC3E}">
        <p14:creationId xmlns:p14="http://schemas.microsoft.com/office/powerpoint/2010/main" val="8888134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848CAC3B-32B5-48D1-B99E-B8A52D673B29}"/>
              </a:ext>
            </a:extLst>
          </p:cNvPr>
          <p:cNvSpPr txBox="1"/>
          <p:nvPr/>
        </p:nvSpPr>
        <p:spPr>
          <a:xfrm>
            <a:off x="3263471" y="127753"/>
            <a:ext cx="2952328" cy="584775"/>
          </a:xfrm>
          <a:prstGeom prst="rect">
            <a:avLst/>
          </a:prstGeom>
          <a:noFill/>
        </p:spPr>
        <p:txBody>
          <a:bodyPr wrap="square" rtlCol="0">
            <a:spAutoFit/>
          </a:bodyPr>
          <a:lstStyle/>
          <a:p>
            <a:pPr marL="0" indent="0" algn="just">
              <a:buFontTx/>
              <a:buNone/>
            </a:pPr>
            <a:r>
              <a:rPr lang="en-US" altLang="zh-CN" sz="3200" dirty="0">
                <a:solidFill>
                  <a:srgbClr val="0000FF"/>
                </a:solidFill>
                <a:latin typeface="华文仿宋" panose="02010600040101010101" pitchFamily="2" charset="-122"/>
                <a:ea typeface="华文仿宋" panose="02010600040101010101" pitchFamily="2" charset="-122"/>
              </a:rPr>
              <a:t>9.2 </a:t>
            </a:r>
            <a:r>
              <a:rPr lang="en-US" altLang="zh-CN" sz="3200" dirty="0" err="1">
                <a:solidFill>
                  <a:srgbClr val="0000FF"/>
                </a:solidFill>
                <a:latin typeface="华文仿宋" panose="02010600040101010101" pitchFamily="2" charset="-122"/>
                <a:ea typeface="华文仿宋" panose="02010600040101010101" pitchFamily="2" charset="-122"/>
              </a:rPr>
              <a:t>Eular</a:t>
            </a:r>
            <a:r>
              <a:rPr lang="zh-CN" altLang="en-US" sz="3200" dirty="0">
                <a:solidFill>
                  <a:srgbClr val="0000FF"/>
                </a:solidFill>
                <a:latin typeface="华文仿宋" panose="02010600040101010101" pitchFamily="2" charset="-122"/>
                <a:ea typeface="华文仿宋" panose="02010600040101010101" pitchFamily="2" charset="-122"/>
              </a:rPr>
              <a:t>方法</a:t>
            </a:r>
            <a:endParaRPr lang="en-US" altLang="zh-CN" sz="3200" dirty="0">
              <a:solidFill>
                <a:srgbClr val="0000FF"/>
              </a:solidFill>
              <a:latin typeface="华文仿宋" panose="02010600040101010101" pitchFamily="2" charset="-122"/>
              <a:ea typeface="华文仿宋" panose="02010600040101010101" pitchFamily="2" charset="-122"/>
            </a:endParaRPr>
          </a:p>
        </p:txBody>
      </p:sp>
      <p:grpSp>
        <p:nvGrpSpPr>
          <p:cNvPr id="5" name="Group 402">
            <a:extLst>
              <a:ext uri="{FF2B5EF4-FFF2-40B4-BE49-F238E27FC236}">
                <a16:creationId xmlns:a16="http://schemas.microsoft.com/office/drawing/2014/main" id="{0CC674FA-9995-4EA3-ACAF-78BDBD4103A7}"/>
              </a:ext>
            </a:extLst>
          </p:cNvPr>
          <p:cNvGrpSpPr>
            <a:grpSpLocks/>
          </p:cNvGrpSpPr>
          <p:nvPr/>
        </p:nvGrpSpPr>
        <p:grpSpPr bwMode="auto">
          <a:xfrm>
            <a:off x="251520" y="836712"/>
            <a:ext cx="5016501" cy="1230313"/>
            <a:chOff x="1099" y="2164"/>
            <a:chExt cx="3160" cy="775"/>
          </a:xfrm>
        </p:grpSpPr>
        <p:sp>
          <p:nvSpPr>
            <p:cNvPr id="7" name="Rectangle 398">
              <a:extLst>
                <a:ext uri="{FF2B5EF4-FFF2-40B4-BE49-F238E27FC236}">
                  <a16:creationId xmlns:a16="http://schemas.microsoft.com/office/drawing/2014/main" id="{1ED39D1B-D568-425A-83CC-374B64A23D3B}"/>
                </a:ext>
              </a:extLst>
            </p:cNvPr>
            <p:cNvSpPr>
              <a:spLocks noChangeArrowheads="1"/>
            </p:cNvSpPr>
            <p:nvPr/>
          </p:nvSpPr>
          <p:spPr bwMode="auto">
            <a:xfrm>
              <a:off x="1099" y="2164"/>
              <a:ext cx="1473"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2400" b="1" dirty="0">
                  <a:solidFill>
                    <a:schemeClr val="tx1"/>
                  </a:solidFill>
                  <a:latin typeface="+mn-ea"/>
                  <a:ea typeface="+mn-ea"/>
                </a:rPr>
                <a:t>考察初值问题：</a:t>
              </a:r>
            </a:p>
          </p:txBody>
        </p:sp>
        <p:graphicFrame>
          <p:nvGraphicFramePr>
            <p:cNvPr id="8" name="Object 399">
              <a:extLst>
                <a:ext uri="{FF2B5EF4-FFF2-40B4-BE49-F238E27FC236}">
                  <a16:creationId xmlns:a16="http://schemas.microsoft.com/office/drawing/2014/main" id="{7DEA453C-63D2-45D5-8D52-A342921C82E8}"/>
                </a:ext>
              </a:extLst>
            </p:cNvPr>
            <p:cNvGraphicFramePr>
              <a:graphicFrameLocks noChangeAspect="1"/>
            </p:cNvGraphicFramePr>
            <p:nvPr>
              <p:extLst>
                <p:ext uri="{D42A27DB-BD31-4B8C-83A1-F6EECF244321}">
                  <p14:modId xmlns:p14="http://schemas.microsoft.com/office/powerpoint/2010/main" val="1656421204"/>
                </p:ext>
              </p:extLst>
            </p:nvPr>
          </p:nvGraphicFramePr>
          <p:xfrm>
            <a:off x="2822" y="2177"/>
            <a:ext cx="1437" cy="762"/>
          </p:xfrm>
          <a:graphic>
            <a:graphicData uri="http://schemas.openxmlformats.org/presentationml/2006/ole">
              <mc:AlternateContent xmlns:mc="http://schemas.openxmlformats.org/markup-compatibility/2006">
                <mc:Choice xmlns:v="urn:schemas-microsoft-com:vml" Requires="v">
                  <p:oleObj spid="_x0000_s228536" name="Equation" r:id="rId4" imgW="1244520" imgH="660240" progId="Equation.DSMT4">
                    <p:embed/>
                  </p:oleObj>
                </mc:Choice>
                <mc:Fallback>
                  <p:oleObj name="Equation" r:id="rId4" imgW="1244520" imgH="660240" progId="Equation.DSMT4">
                    <p:embed/>
                    <p:pic>
                      <p:nvPicPr>
                        <p:cNvPr id="8" name="Object 399">
                          <a:extLst>
                            <a:ext uri="{FF2B5EF4-FFF2-40B4-BE49-F238E27FC236}">
                              <a16:creationId xmlns:a16="http://schemas.microsoft.com/office/drawing/2014/main" id="{7DEA453C-63D2-45D5-8D52-A342921C82E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22" y="2177"/>
                          <a:ext cx="1437" cy="762"/>
                        </a:xfrm>
                        <a:prstGeom prst="rect">
                          <a:avLst/>
                        </a:prstGeom>
                        <a:noFill/>
                        <a:ln>
                          <a:noFill/>
                        </a:ln>
                        <a:effectLst/>
                      </p:spPr>
                    </p:pic>
                  </p:oleObj>
                </mc:Fallback>
              </mc:AlternateContent>
            </a:graphicData>
          </a:graphic>
        </p:graphicFrame>
      </p:grpSp>
      <p:sp>
        <p:nvSpPr>
          <p:cNvPr id="76" name="文本框 75">
            <a:extLst>
              <a:ext uri="{FF2B5EF4-FFF2-40B4-BE49-F238E27FC236}">
                <a16:creationId xmlns:a16="http://schemas.microsoft.com/office/drawing/2014/main" id="{04F8012E-0253-4934-8228-98BBCF9543B1}"/>
              </a:ext>
            </a:extLst>
          </p:cNvPr>
          <p:cNvSpPr txBox="1"/>
          <p:nvPr/>
        </p:nvSpPr>
        <p:spPr>
          <a:xfrm>
            <a:off x="127155" y="2099498"/>
            <a:ext cx="8640960" cy="461665"/>
          </a:xfrm>
          <a:prstGeom prst="rect">
            <a:avLst/>
          </a:prstGeom>
          <a:noFill/>
        </p:spPr>
        <p:txBody>
          <a:bodyPr wrap="square" rtlCol="0">
            <a:spAutoFit/>
          </a:bodyPr>
          <a:lstStyle/>
          <a:p>
            <a:pPr algn="l"/>
            <a:r>
              <a:rPr lang="zh-CN" altLang="en-US" sz="2400" b="0" dirty="0">
                <a:solidFill>
                  <a:schemeClr val="tx1">
                    <a:lumMod val="95000"/>
                    <a:lumOff val="5000"/>
                  </a:schemeClr>
                </a:solidFill>
                <a:latin typeface="+mn-ea"/>
                <a:ea typeface="+mn-ea"/>
              </a:rPr>
              <a:t>将区间</a:t>
            </a:r>
            <a:r>
              <a:rPr lang="en-US" altLang="zh-CN" sz="2400" b="0" dirty="0">
                <a:solidFill>
                  <a:schemeClr val="tx1">
                    <a:lumMod val="95000"/>
                    <a:lumOff val="5000"/>
                  </a:schemeClr>
                </a:solidFill>
                <a:latin typeface="+mn-ea"/>
                <a:ea typeface="+mn-ea"/>
              </a:rPr>
              <a:t>[a, b]</a:t>
            </a:r>
            <a:r>
              <a:rPr lang="zh-CN" altLang="en-US" sz="2400" b="0" dirty="0">
                <a:solidFill>
                  <a:schemeClr val="tx1">
                    <a:lumMod val="95000"/>
                    <a:lumOff val="5000"/>
                  </a:schemeClr>
                </a:solidFill>
                <a:latin typeface="+mn-ea"/>
                <a:ea typeface="+mn-ea"/>
              </a:rPr>
              <a:t>划分为</a:t>
            </a:r>
            <a:r>
              <a:rPr lang="en-US" altLang="zh-CN" sz="2400" b="0" dirty="0">
                <a:solidFill>
                  <a:schemeClr val="tx1">
                    <a:lumMod val="95000"/>
                    <a:lumOff val="5000"/>
                  </a:schemeClr>
                </a:solidFill>
                <a:latin typeface="+mn-ea"/>
                <a:ea typeface="+mn-ea"/>
              </a:rPr>
              <a:t>M</a:t>
            </a:r>
            <a:r>
              <a:rPr lang="zh-CN" altLang="en-US" sz="2400" b="0" dirty="0">
                <a:solidFill>
                  <a:schemeClr val="tx1">
                    <a:lumMod val="95000"/>
                    <a:lumOff val="5000"/>
                  </a:schemeClr>
                </a:solidFill>
                <a:latin typeface="+mn-ea"/>
                <a:ea typeface="+mn-ea"/>
              </a:rPr>
              <a:t>个</a:t>
            </a:r>
            <a:r>
              <a:rPr lang="zh-CN" altLang="en-US" sz="2400" b="0" dirty="0">
                <a:solidFill>
                  <a:srgbClr val="0000FF"/>
                </a:solidFill>
                <a:latin typeface="+mn-ea"/>
                <a:ea typeface="+mn-ea"/>
              </a:rPr>
              <a:t>等距子区间</a:t>
            </a:r>
            <a:r>
              <a:rPr lang="zh-CN" altLang="en-US" sz="2400" b="0" dirty="0">
                <a:solidFill>
                  <a:schemeClr val="tx1">
                    <a:lumMod val="95000"/>
                    <a:lumOff val="5000"/>
                  </a:schemeClr>
                </a:solidFill>
                <a:latin typeface="+mn-ea"/>
                <a:ea typeface="+mn-ea"/>
              </a:rPr>
              <a:t>，并选择网格点</a:t>
            </a:r>
          </a:p>
        </p:txBody>
      </p:sp>
      <p:pic>
        <p:nvPicPr>
          <p:cNvPr id="77" name="图片 76">
            <a:extLst>
              <a:ext uri="{FF2B5EF4-FFF2-40B4-BE49-F238E27FC236}">
                <a16:creationId xmlns:a16="http://schemas.microsoft.com/office/drawing/2014/main" id="{FF9D7337-1308-4014-9653-200B74748B4D}"/>
              </a:ext>
            </a:extLst>
          </p:cNvPr>
          <p:cNvPicPr>
            <a:picLocks noChangeAspect="1"/>
          </p:cNvPicPr>
          <p:nvPr>
            <p:custDataLst>
              <p:tags r:id="rId2"/>
            </p:custDataLst>
          </p:nvPr>
        </p:nvPicPr>
        <p:blipFill>
          <a:blip r:embed="rId6" cstate="print">
            <a:extLst>
              <a:ext uri="{28A0092B-C50C-407E-A947-70E740481C1C}">
                <a14:useLocalDpi xmlns:a14="http://schemas.microsoft.com/office/drawing/2010/main" val="0"/>
              </a:ext>
            </a:extLst>
          </a:blip>
          <a:stretch>
            <a:fillRect/>
          </a:stretch>
        </p:blipFill>
        <p:spPr>
          <a:xfrm>
            <a:off x="1296510" y="2647938"/>
            <a:ext cx="6331289" cy="393766"/>
          </a:xfrm>
          <a:prstGeom prst="rect">
            <a:avLst/>
          </a:prstGeom>
        </p:spPr>
      </p:pic>
      <p:sp>
        <p:nvSpPr>
          <p:cNvPr id="78" name="文本框 77">
            <a:extLst>
              <a:ext uri="{FF2B5EF4-FFF2-40B4-BE49-F238E27FC236}">
                <a16:creationId xmlns:a16="http://schemas.microsoft.com/office/drawing/2014/main" id="{C2738434-5562-402A-B27E-57E0A20677BF}"/>
              </a:ext>
            </a:extLst>
          </p:cNvPr>
          <p:cNvSpPr txBox="1"/>
          <p:nvPr/>
        </p:nvSpPr>
        <p:spPr>
          <a:xfrm>
            <a:off x="251520" y="3068960"/>
            <a:ext cx="2592288" cy="461665"/>
          </a:xfrm>
          <a:prstGeom prst="rect">
            <a:avLst/>
          </a:prstGeom>
          <a:noFill/>
        </p:spPr>
        <p:txBody>
          <a:bodyPr wrap="square" rtlCol="0">
            <a:spAutoFit/>
          </a:bodyPr>
          <a:lstStyle/>
          <a:p>
            <a:pPr algn="l"/>
            <a:r>
              <a:rPr lang="zh-CN" altLang="en-US" sz="2400" b="0" dirty="0">
                <a:solidFill>
                  <a:schemeClr val="tx1">
                    <a:lumMod val="95000"/>
                    <a:lumOff val="5000"/>
                  </a:schemeClr>
                </a:solidFill>
                <a:latin typeface="+mn-ea"/>
                <a:ea typeface="+mn-ea"/>
              </a:rPr>
              <a:t>值</a:t>
            </a:r>
            <a:r>
              <a:rPr lang="en-US" altLang="zh-CN" sz="2400" b="0" dirty="0">
                <a:solidFill>
                  <a:schemeClr val="tx1">
                    <a:lumMod val="95000"/>
                    <a:lumOff val="5000"/>
                  </a:schemeClr>
                </a:solidFill>
                <a:latin typeface="+mn-ea"/>
                <a:ea typeface="+mn-ea"/>
              </a:rPr>
              <a:t>h</a:t>
            </a:r>
            <a:r>
              <a:rPr lang="zh-CN" altLang="en-US" sz="2400" b="0" dirty="0">
                <a:solidFill>
                  <a:schemeClr val="tx1">
                    <a:lumMod val="95000"/>
                    <a:lumOff val="5000"/>
                  </a:schemeClr>
                </a:solidFill>
                <a:latin typeface="+mn-ea"/>
                <a:ea typeface="+mn-ea"/>
              </a:rPr>
              <a:t>称为步长。</a:t>
            </a:r>
          </a:p>
        </p:txBody>
      </p:sp>
      <p:sp>
        <p:nvSpPr>
          <p:cNvPr id="92" name="Text Box 47">
            <a:extLst>
              <a:ext uri="{FF2B5EF4-FFF2-40B4-BE49-F238E27FC236}">
                <a16:creationId xmlns:a16="http://schemas.microsoft.com/office/drawing/2014/main" id="{BB12F275-B440-4524-B37E-ED601CEDAF83}"/>
              </a:ext>
            </a:extLst>
          </p:cNvPr>
          <p:cNvSpPr txBox="1">
            <a:spLocks noChangeArrowheads="1"/>
          </p:cNvSpPr>
          <p:nvPr/>
        </p:nvSpPr>
        <p:spPr bwMode="auto">
          <a:xfrm>
            <a:off x="611560" y="4200461"/>
            <a:ext cx="462915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2400" dirty="0">
                <a:solidFill>
                  <a:schemeClr val="tx1"/>
                </a:solidFill>
                <a:latin typeface="+mn-ea"/>
                <a:ea typeface="+mn-ea"/>
              </a:rPr>
              <a:t>(1) </a:t>
            </a:r>
            <a:r>
              <a:rPr lang="zh-CN" altLang="en-US" sz="2400" dirty="0">
                <a:solidFill>
                  <a:schemeClr val="tx1"/>
                </a:solidFill>
                <a:latin typeface="+mn-ea"/>
                <a:ea typeface="+mn-ea"/>
              </a:rPr>
              <a:t>向前差商近似微分法</a:t>
            </a:r>
          </a:p>
        </p:txBody>
      </p:sp>
      <p:sp>
        <p:nvSpPr>
          <p:cNvPr id="93" name="Text Box 48">
            <a:extLst>
              <a:ext uri="{FF2B5EF4-FFF2-40B4-BE49-F238E27FC236}">
                <a16:creationId xmlns:a16="http://schemas.microsoft.com/office/drawing/2014/main" id="{4BC78003-663C-4522-9AD3-E71A0CF2297D}"/>
              </a:ext>
            </a:extLst>
          </p:cNvPr>
          <p:cNvSpPr txBox="1">
            <a:spLocks noChangeArrowheads="1"/>
          </p:cNvSpPr>
          <p:nvPr/>
        </p:nvSpPr>
        <p:spPr bwMode="auto">
          <a:xfrm>
            <a:off x="313687" y="4888416"/>
            <a:ext cx="2667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sz="2400" dirty="0">
                <a:solidFill>
                  <a:schemeClr val="tx1"/>
                </a:solidFill>
                <a:latin typeface="+mn-ea"/>
                <a:ea typeface="+mn-ea"/>
              </a:rPr>
              <a:t>向前差商</a:t>
            </a:r>
          </a:p>
        </p:txBody>
      </p:sp>
      <p:graphicFrame>
        <p:nvGraphicFramePr>
          <p:cNvPr id="94" name="Object 49">
            <a:extLst>
              <a:ext uri="{FF2B5EF4-FFF2-40B4-BE49-F238E27FC236}">
                <a16:creationId xmlns:a16="http://schemas.microsoft.com/office/drawing/2014/main" id="{637AA7D9-528A-4112-B467-61B7D6FE1F89}"/>
              </a:ext>
            </a:extLst>
          </p:cNvPr>
          <p:cNvGraphicFramePr>
            <a:graphicFrameLocks noChangeAspect="1"/>
          </p:cNvGraphicFramePr>
          <p:nvPr>
            <p:extLst>
              <p:ext uri="{D42A27DB-BD31-4B8C-83A1-F6EECF244321}">
                <p14:modId xmlns:p14="http://schemas.microsoft.com/office/powerpoint/2010/main" val="1688597606"/>
              </p:ext>
            </p:extLst>
          </p:nvPr>
        </p:nvGraphicFramePr>
        <p:xfrm>
          <a:off x="1660357" y="4828904"/>
          <a:ext cx="1671788" cy="671009"/>
        </p:xfrm>
        <a:graphic>
          <a:graphicData uri="http://schemas.openxmlformats.org/presentationml/2006/ole">
            <mc:AlternateContent xmlns:mc="http://schemas.openxmlformats.org/markup-compatibility/2006">
              <mc:Choice xmlns:v="urn:schemas-microsoft-com:vml" Requires="v">
                <p:oleObj spid="_x0000_s228537" name="Equation" r:id="rId7" imgW="1028520" imgH="406080" progId="Equation.DSMT4">
                  <p:embed/>
                </p:oleObj>
              </mc:Choice>
              <mc:Fallback>
                <p:oleObj name="Equation" r:id="rId7" imgW="1028520" imgH="406080" progId="Equation.DSMT4">
                  <p:embed/>
                  <p:pic>
                    <p:nvPicPr>
                      <p:cNvPr id="4" name="Object 49">
                        <a:extLst>
                          <a:ext uri="{FF2B5EF4-FFF2-40B4-BE49-F238E27FC236}">
                            <a16:creationId xmlns:a16="http://schemas.microsoft.com/office/drawing/2014/main" id="{EA0FECA4-E74B-4EB2-B5B1-F79D3C23434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60357" y="4828904"/>
                        <a:ext cx="1671788" cy="671009"/>
                      </a:xfrm>
                      <a:prstGeom prst="rect">
                        <a:avLst/>
                      </a:prstGeom>
                      <a:noFill/>
                      <a:ln>
                        <a:noFill/>
                      </a:ln>
                      <a:effectLst/>
                    </p:spPr>
                  </p:pic>
                </p:oleObj>
              </mc:Fallback>
            </mc:AlternateContent>
          </a:graphicData>
        </a:graphic>
      </p:graphicFrame>
      <p:sp>
        <p:nvSpPr>
          <p:cNvPr id="95" name="Text Box 50">
            <a:extLst>
              <a:ext uri="{FF2B5EF4-FFF2-40B4-BE49-F238E27FC236}">
                <a16:creationId xmlns:a16="http://schemas.microsoft.com/office/drawing/2014/main" id="{2636822C-EEF6-43E8-915E-F10CB5496835}"/>
              </a:ext>
            </a:extLst>
          </p:cNvPr>
          <p:cNvSpPr txBox="1">
            <a:spLocks noChangeArrowheads="1"/>
          </p:cNvSpPr>
          <p:nvPr/>
        </p:nvSpPr>
        <p:spPr bwMode="auto">
          <a:xfrm>
            <a:off x="3263471" y="4924297"/>
            <a:ext cx="202247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sz="2400" dirty="0">
                <a:solidFill>
                  <a:schemeClr val="tx1"/>
                </a:solidFill>
                <a:latin typeface="+mn-ea"/>
                <a:ea typeface="+mn-ea"/>
              </a:rPr>
              <a:t>近似</a:t>
            </a:r>
          </a:p>
        </p:txBody>
      </p:sp>
      <p:graphicFrame>
        <p:nvGraphicFramePr>
          <p:cNvPr id="96" name="Object 51">
            <a:extLst>
              <a:ext uri="{FF2B5EF4-FFF2-40B4-BE49-F238E27FC236}">
                <a16:creationId xmlns:a16="http://schemas.microsoft.com/office/drawing/2014/main" id="{9894C003-EF93-4D5D-9623-C0B15DC7CF2E}"/>
              </a:ext>
            </a:extLst>
          </p:cNvPr>
          <p:cNvGraphicFramePr>
            <a:graphicFrameLocks noChangeAspect="1"/>
          </p:cNvGraphicFramePr>
          <p:nvPr>
            <p:extLst>
              <p:ext uri="{D42A27DB-BD31-4B8C-83A1-F6EECF244321}">
                <p14:modId xmlns:p14="http://schemas.microsoft.com/office/powerpoint/2010/main" val="3894864084"/>
              </p:ext>
            </p:extLst>
          </p:nvPr>
        </p:nvGraphicFramePr>
        <p:xfrm>
          <a:off x="4030568" y="4914718"/>
          <a:ext cx="928688" cy="423863"/>
        </p:xfrm>
        <a:graphic>
          <a:graphicData uri="http://schemas.openxmlformats.org/presentationml/2006/ole">
            <mc:AlternateContent xmlns:mc="http://schemas.openxmlformats.org/markup-compatibility/2006">
              <mc:Choice xmlns:v="urn:schemas-microsoft-com:vml" Requires="v">
                <p:oleObj spid="_x0000_s228538" name="公式" r:id="rId9" imgW="482400" imgH="228600" progId="Equation.3">
                  <p:embed/>
                </p:oleObj>
              </mc:Choice>
              <mc:Fallback>
                <p:oleObj name="公式" r:id="rId9" imgW="482400" imgH="228600" progId="Equation.3">
                  <p:embed/>
                  <p:pic>
                    <p:nvPicPr>
                      <p:cNvPr id="6" name="Object 51">
                        <a:extLst>
                          <a:ext uri="{FF2B5EF4-FFF2-40B4-BE49-F238E27FC236}">
                            <a16:creationId xmlns:a16="http://schemas.microsoft.com/office/drawing/2014/main" id="{302025FC-6D2E-44C8-A8AA-D319B220D480}"/>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030568" y="4914718"/>
                        <a:ext cx="928688" cy="4238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7" name="Text Box 52">
            <a:extLst>
              <a:ext uri="{FF2B5EF4-FFF2-40B4-BE49-F238E27FC236}">
                <a16:creationId xmlns:a16="http://schemas.microsoft.com/office/drawing/2014/main" id="{D2B9EC94-3662-411A-9F83-6AA024213A80}"/>
              </a:ext>
            </a:extLst>
          </p:cNvPr>
          <p:cNvSpPr txBox="1">
            <a:spLocks noChangeArrowheads="1"/>
          </p:cNvSpPr>
          <p:nvPr/>
        </p:nvSpPr>
        <p:spPr bwMode="auto">
          <a:xfrm>
            <a:off x="4917907" y="4849723"/>
            <a:ext cx="1371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sz="2400">
                <a:solidFill>
                  <a:schemeClr val="tx1"/>
                </a:solidFill>
                <a:latin typeface="+mn-ea"/>
                <a:ea typeface="+mn-ea"/>
              </a:rPr>
              <a:t>得</a:t>
            </a:r>
          </a:p>
        </p:txBody>
      </p:sp>
      <p:graphicFrame>
        <p:nvGraphicFramePr>
          <p:cNvPr id="98" name="Object 53">
            <a:extLst>
              <a:ext uri="{FF2B5EF4-FFF2-40B4-BE49-F238E27FC236}">
                <a16:creationId xmlns:a16="http://schemas.microsoft.com/office/drawing/2014/main" id="{40CABF71-9244-43A4-B961-7E1BF5AA45B3}"/>
              </a:ext>
            </a:extLst>
          </p:cNvPr>
          <p:cNvGraphicFramePr>
            <a:graphicFrameLocks noChangeAspect="1"/>
          </p:cNvGraphicFramePr>
          <p:nvPr>
            <p:extLst>
              <p:ext uri="{D42A27DB-BD31-4B8C-83A1-F6EECF244321}">
                <p14:modId xmlns:p14="http://schemas.microsoft.com/office/powerpoint/2010/main" val="2349329986"/>
              </p:ext>
            </p:extLst>
          </p:nvPr>
        </p:nvGraphicFramePr>
        <p:xfrm>
          <a:off x="5388527" y="4734286"/>
          <a:ext cx="3576638" cy="738188"/>
        </p:xfrm>
        <a:graphic>
          <a:graphicData uri="http://schemas.openxmlformats.org/presentationml/2006/ole">
            <mc:AlternateContent xmlns:mc="http://schemas.openxmlformats.org/markup-compatibility/2006">
              <mc:Choice xmlns:v="urn:schemas-microsoft-com:vml" Requires="v">
                <p:oleObj spid="_x0000_s228539" name="Equation" r:id="rId11" imgW="1981080" imgH="406080" progId="Equation.DSMT4">
                  <p:embed/>
                </p:oleObj>
              </mc:Choice>
              <mc:Fallback>
                <p:oleObj name="Equation" r:id="rId11" imgW="1981080" imgH="406080" progId="Equation.DSMT4">
                  <p:embed/>
                  <p:pic>
                    <p:nvPicPr>
                      <p:cNvPr id="8" name="Object 53">
                        <a:extLst>
                          <a:ext uri="{FF2B5EF4-FFF2-40B4-BE49-F238E27FC236}">
                            <a16:creationId xmlns:a16="http://schemas.microsoft.com/office/drawing/2014/main" id="{4F6F40D3-BB5C-431E-AFDE-58E71832C601}"/>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388527" y="4734286"/>
                        <a:ext cx="3576638" cy="738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9" name="Text Box 55">
            <a:extLst>
              <a:ext uri="{FF2B5EF4-FFF2-40B4-BE49-F238E27FC236}">
                <a16:creationId xmlns:a16="http://schemas.microsoft.com/office/drawing/2014/main" id="{73BA7925-3D85-423C-A2DB-35F9AB201586}"/>
              </a:ext>
            </a:extLst>
          </p:cNvPr>
          <p:cNvSpPr txBox="1">
            <a:spLocks noChangeArrowheads="1"/>
          </p:cNvSpPr>
          <p:nvPr/>
        </p:nvSpPr>
        <p:spPr bwMode="auto">
          <a:xfrm>
            <a:off x="308452" y="5493806"/>
            <a:ext cx="42672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sz="2400">
                <a:solidFill>
                  <a:schemeClr val="tx1"/>
                </a:solidFill>
                <a:latin typeface="+mn-ea"/>
                <a:ea typeface="+mn-ea"/>
              </a:rPr>
              <a:t>将近似号改为等号，</a:t>
            </a:r>
          </a:p>
        </p:txBody>
      </p:sp>
      <p:graphicFrame>
        <p:nvGraphicFramePr>
          <p:cNvPr id="100" name="Object 56">
            <a:extLst>
              <a:ext uri="{FF2B5EF4-FFF2-40B4-BE49-F238E27FC236}">
                <a16:creationId xmlns:a16="http://schemas.microsoft.com/office/drawing/2014/main" id="{57EDF2DD-1F41-494C-88EA-9DCF9CAEA914}"/>
              </a:ext>
            </a:extLst>
          </p:cNvPr>
          <p:cNvGraphicFramePr>
            <a:graphicFrameLocks noChangeAspect="1"/>
          </p:cNvGraphicFramePr>
          <p:nvPr>
            <p:extLst>
              <p:ext uri="{D42A27DB-BD31-4B8C-83A1-F6EECF244321}">
                <p14:modId xmlns:p14="http://schemas.microsoft.com/office/powerpoint/2010/main" val="918715342"/>
              </p:ext>
            </p:extLst>
          </p:nvPr>
        </p:nvGraphicFramePr>
        <p:xfrm>
          <a:off x="3208338" y="5500698"/>
          <a:ext cx="3142992" cy="510567"/>
        </p:xfrm>
        <a:graphic>
          <a:graphicData uri="http://schemas.openxmlformats.org/presentationml/2006/ole">
            <mc:AlternateContent xmlns:mc="http://schemas.openxmlformats.org/markup-compatibility/2006">
              <mc:Choice xmlns:v="urn:schemas-microsoft-com:vml" Requires="v">
                <p:oleObj spid="_x0000_s228540" name="Equation" r:id="rId13" imgW="1574640" imgH="228600" progId="Equation.DSMT4">
                  <p:embed/>
                </p:oleObj>
              </mc:Choice>
              <mc:Fallback>
                <p:oleObj name="Equation" r:id="rId13" imgW="1574640" imgH="228600" progId="Equation.DSMT4">
                  <p:embed/>
                  <p:pic>
                    <p:nvPicPr>
                      <p:cNvPr id="10" name="Object 56">
                        <a:extLst>
                          <a:ext uri="{FF2B5EF4-FFF2-40B4-BE49-F238E27FC236}">
                            <a16:creationId xmlns:a16="http://schemas.microsoft.com/office/drawing/2014/main" id="{7A0C919F-8171-4B10-A10A-940F9377174C}"/>
                          </a:ext>
                        </a:extLst>
                      </p:cNvPr>
                      <p:cNvPicPr>
                        <a:picLocks noChangeAspect="1" noChangeArrowheads="1"/>
                      </p:cNvPicPr>
                      <p:nvPr/>
                    </p:nvPicPr>
                    <p:blipFill>
                      <a:blip r:embed="rId14"/>
                      <a:srcRect/>
                      <a:stretch>
                        <a:fillRect/>
                      </a:stretch>
                    </p:blipFill>
                    <p:spPr bwMode="auto">
                      <a:xfrm>
                        <a:off x="3208338" y="5500698"/>
                        <a:ext cx="3142992" cy="510567"/>
                      </a:xfrm>
                      <a:prstGeom prst="rect">
                        <a:avLst/>
                      </a:prstGeom>
                      <a:noFill/>
                      <a:ln>
                        <a:noFill/>
                      </a:ln>
                      <a:effectLst/>
                    </p:spPr>
                  </p:pic>
                </p:oleObj>
              </mc:Fallback>
            </mc:AlternateContent>
          </a:graphicData>
        </a:graphic>
      </p:graphicFrame>
      <p:sp>
        <p:nvSpPr>
          <p:cNvPr id="101" name="Text Box 57">
            <a:extLst>
              <a:ext uri="{FF2B5EF4-FFF2-40B4-BE49-F238E27FC236}">
                <a16:creationId xmlns:a16="http://schemas.microsoft.com/office/drawing/2014/main" id="{F7A3B2FE-9A2A-463F-BD76-7857C1EA288D}"/>
              </a:ext>
            </a:extLst>
          </p:cNvPr>
          <p:cNvSpPr txBox="1">
            <a:spLocks noChangeArrowheads="1"/>
          </p:cNvSpPr>
          <p:nvPr/>
        </p:nvSpPr>
        <p:spPr bwMode="auto">
          <a:xfrm>
            <a:off x="6319880" y="5518898"/>
            <a:ext cx="184943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sz="2400" dirty="0">
                <a:solidFill>
                  <a:schemeClr val="tx1"/>
                </a:solidFill>
                <a:latin typeface="+mn-ea"/>
                <a:ea typeface="+mn-ea"/>
              </a:rPr>
              <a:t>近似</a:t>
            </a:r>
          </a:p>
        </p:txBody>
      </p:sp>
      <p:graphicFrame>
        <p:nvGraphicFramePr>
          <p:cNvPr id="102" name="Object 58">
            <a:extLst>
              <a:ext uri="{FF2B5EF4-FFF2-40B4-BE49-F238E27FC236}">
                <a16:creationId xmlns:a16="http://schemas.microsoft.com/office/drawing/2014/main" id="{926CAF2B-2D54-419E-B5E8-9F0A17F3C499}"/>
              </a:ext>
            </a:extLst>
          </p:cNvPr>
          <p:cNvGraphicFramePr>
            <a:graphicFrameLocks noChangeAspect="1"/>
          </p:cNvGraphicFramePr>
          <p:nvPr>
            <p:extLst>
              <p:ext uri="{D42A27DB-BD31-4B8C-83A1-F6EECF244321}">
                <p14:modId xmlns:p14="http://schemas.microsoft.com/office/powerpoint/2010/main" val="2095435963"/>
              </p:ext>
            </p:extLst>
          </p:nvPr>
        </p:nvGraphicFramePr>
        <p:xfrm>
          <a:off x="7176846" y="5518898"/>
          <a:ext cx="1525587" cy="454025"/>
        </p:xfrm>
        <a:graphic>
          <a:graphicData uri="http://schemas.openxmlformats.org/presentationml/2006/ole">
            <mc:AlternateContent xmlns:mc="http://schemas.openxmlformats.org/markup-compatibility/2006">
              <mc:Choice xmlns:v="urn:schemas-microsoft-com:vml" Requires="v">
                <p:oleObj spid="_x0000_s228541" name="Equation" r:id="rId15" imgW="888840" imgH="228600" progId="Equation.DSMT4">
                  <p:embed/>
                </p:oleObj>
              </mc:Choice>
              <mc:Fallback>
                <p:oleObj name="Equation" r:id="rId15" imgW="888840" imgH="228600" progId="Equation.DSMT4">
                  <p:embed/>
                  <p:pic>
                    <p:nvPicPr>
                      <p:cNvPr id="12" name="Object 58">
                        <a:extLst>
                          <a:ext uri="{FF2B5EF4-FFF2-40B4-BE49-F238E27FC236}">
                            <a16:creationId xmlns:a16="http://schemas.microsoft.com/office/drawing/2014/main" id="{8B765F09-2380-4BB6-979D-149D3D2099BA}"/>
                          </a:ext>
                        </a:extLst>
                      </p:cNvPr>
                      <p:cNvPicPr>
                        <a:picLocks noChangeAspect="1" noChangeArrowheads="1"/>
                      </p:cNvPicPr>
                      <p:nvPr/>
                    </p:nvPicPr>
                    <p:blipFill>
                      <a:blip r:embed="rId16"/>
                      <a:srcRect/>
                      <a:stretch>
                        <a:fillRect/>
                      </a:stretch>
                    </p:blipFill>
                    <p:spPr bwMode="auto">
                      <a:xfrm>
                        <a:off x="7176846" y="5518898"/>
                        <a:ext cx="1525587" cy="454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3" name="Object 59">
            <a:extLst>
              <a:ext uri="{FF2B5EF4-FFF2-40B4-BE49-F238E27FC236}">
                <a16:creationId xmlns:a16="http://schemas.microsoft.com/office/drawing/2014/main" id="{2C758CD3-02E3-4807-B3F0-3E6B59EFDAD4}"/>
              </a:ext>
            </a:extLst>
          </p:cNvPr>
          <p:cNvGraphicFramePr>
            <a:graphicFrameLocks noChangeAspect="1"/>
          </p:cNvGraphicFramePr>
          <p:nvPr>
            <p:extLst>
              <p:ext uri="{D42A27DB-BD31-4B8C-83A1-F6EECF244321}">
                <p14:modId xmlns:p14="http://schemas.microsoft.com/office/powerpoint/2010/main" val="1462837587"/>
              </p:ext>
            </p:extLst>
          </p:nvPr>
        </p:nvGraphicFramePr>
        <p:xfrm>
          <a:off x="371475" y="6081723"/>
          <a:ext cx="1347788" cy="428625"/>
        </p:xfrm>
        <a:graphic>
          <a:graphicData uri="http://schemas.openxmlformats.org/presentationml/2006/ole">
            <mc:AlternateContent xmlns:mc="http://schemas.openxmlformats.org/markup-compatibility/2006">
              <mc:Choice xmlns:v="urn:schemas-microsoft-com:vml" Requires="v">
                <p:oleObj spid="_x0000_s228542" name="Equation" r:id="rId17" imgW="799920" imgH="228600" progId="Equation.DSMT4">
                  <p:embed/>
                </p:oleObj>
              </mc:Choice>
              <mc:Fallback>
                <p:oleObj name="Equation" r:id="rId17" imgW="799920" imgH="228600" progId="Equation.DSMT4">
                  <p:embed/>
                  <p:pic>
                    <p:nvPicPr>
                      <p:cNvPr id="13" name="Object 59">
                        <a:extLst>
                          <a:ext uri="{FF2B5EF4-FFF2-40B4-BE49-F238E27FC236}">
                            <a16:creationId xmlns:a16="http://schemas.microsoft.com/office/drawing/2014/main" id="{C670ED79-6673-4048-9034-F0314C960AFB}"/>
                          </a:ext>
                        </a:extLst>
                      </p:cNvPr>
                      <p:cNvPicPr>
                        <a:picLocks noChangeAspect="1" noChangeArrowheads="1"/>
                      </p:cNvPicPr>
                      <p:nvPr/>
                    </p:nvPicPr>
                    <p:blipFill>
                      <a:blip r:embed="rId18"/>
                      <a:srcRect/>
                      <a:stretch>
                        <a:fillRect/>
                      </a:stretch>
                    </p:blipFill>
                    <p:spPr bwMode="auto">
                      <a:xfrm>
                        <a:off x="371475" y="6081723"/>
                        <a:ext cx="1347788" cy="428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4" name="Text Box 60">
            <a:extLst>
              <a:ext uri="{FF2B5EF4-FFF2-40B4-BE49-F238E27FC236}">
                <a16:creationId xmlns:a16="http://schemas.microsoft.com/office/drawing/2014/main" id="{59B3A515-B746-4280-BFFB-DFD60EE05FD7}"/>
              </a:ext>
            </a:extLst>
          </p:cNvPr>
          <p:cNvSpPr txBox="1">
            <a:spLocks noChangeArrowheads="1"/>
          </p:cNvSpPr>
          <p:nvPr/>
        </p:nvSpPr>
        <p:spPr bwMode="auto">
          <a:xfrm>
            <a:off x="1719263" y="6058646"/>
            <a:ext cx="470058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sz="2400" dirty="0">
                <a:solidFill>
                  <a:schemeClr val="tx1"/>
                </a:solidFill>
                <a:latin typeface="+mn-ea"/>
                <a:ea typeface="+mn-ea"/>
              </a:rPr>
              <a:t>并结合初始条件即得</a:t>
            </a:r>
          </a:p>
        </p:txBody>
      </p:sp>
      <p:sp>
        <p:nvSpPr>
          <p:cNvPr id="105" name="Text Box 2">
            <a:extLst>
              <a:ext uri="{FF2B5EF4-FFF2-40B4-BE49-F238E27FC236}">
                <a16:creationId xmlns:a16="http://schemas.microsoft.com/office/drawing/2014/main" id="{6318E67D-9FA2-4898-97BD-385DE379DB3C}"/>
              </a:ext>
            </a:extLst>
          </p:cNvPr>
          <p:cNvSpPr txBox="1">
            <a:spLocks noChangeArrowheads="1"/>
          </p:cNvSpPr>
          <p:nvPr/>
        </p:nvSpPr>
        <p:spPr bwMode="auto">
          <a:xfrm>
            <a:off x="251520" y="3652447"/>
            <a:ext cx="443829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r>
              <a:rPr lang="zh-CN" altLang="en-US" sz="2400" dirty="0">
                <a:solidFill>
                  <a:srgbClr val="0000FF"/>
                </a:solidFill>
                <a:latin typeface="+mn-ea"/>
                <a:ea typeface="+mn-ea"/>
              </a:rPr>
              <a:t>三类</a:t>
            </a:r>
            <a:r>
              <a:rPr lang="en-US" altLang="zh-CN" sz="2400" dirty="0" err="1">
                <a:solidFill>
                  <a:srgbClr val="0000FF"/>
                </a:solidFill>
                <a:latin typeface="+mn-ea"/>
                <a:ea typeface="+mn-ea"/>
              </a:rPr>
              <a:t>Eular</a:t>
            </a:r>
            <a:r>
              <a:rPr lang="zh-CN" altLang="en-US" sz="2400" dirty="0">
                <a:solidFill>
                  <a:srgbClr val="0000FF"/>
                </a:solidFill>
                <a:latin typeface="+mn-ea"/>
                <a:ea typeface="+mn-ea"/>
              </a:rPr>
              <a:t>方法的推导公式</a:t>
            </a:r>
            <a:r>
              <a:rPr lang="en-US" altLang="zh-CN" sz="2400" dirty="0">
                <a:solidFill>
                  <a:srgbClr val="0000FF"/>
                </a:solidFill>
                <a:latin typeface="+mn-ea"/>
                <a:ea typeface="+mn-ea"/>
              </a:rPr>
              <a:t>:</a:t>
            </a:r>
          </a:p>
        </p:txBody>
      </p:sp>
    </p:spTree>
    <p:extLst>
      <p:ext uri="{BB962C8B-B14F-4D97-AF65-F5344CB8AC3E}">
        <p14:creationId xmlns:p14="http://schemas.microsoft.com/office/powerpoint/2010/main" val="33895339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wipe(left)">
                                      <p:cBhvr>
                                        <p:cTn id="7" dur="1000"/>
                                        <p:tgtEl>
                                          <p:spTgt spid="10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92"/>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93"/>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94"/>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95"/>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96"/>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97"/>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98"/>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99"/>
                                        </p:tgtEl>
                                        <p:attrNameLst>
                                          <p:attrName>style.visibility</p:attrName>
                                        </p:attrNameLst>
                                      </p:cBhvr>
                                      <p:to>
                                        <p:strVal val="visible"/>
                                      </p:to>
                                    </p:set>
                                  </p:childTnLst>
                                </p:cTn>
                              </p:par>
                              <p:par>
                                <p:cTn id="26" presetID="1" presetClass="entr" presetSubtype="0" fill="hold" nodeType="withEffect">
                                  <p:stCondLst>
                                    <p:cond delay="0"/>
                                  </p:stCondLst>
                                  <p:childTnLst>
                                    <p:set>
                                      <p:cBhvr>
                                        <p:cTn id="27" dur="1" fill="hold">
                                          <p:stCondLst>
                                            <p:cond delay="0"/>
                                          </p:stCondLst>
                                        </p:cTn>
                                        <p:tgtEl>
                                          <p:spTgt spid="100"/>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101"/>
                                        </p:tgtEl>
                                        <p:attrNameLst>
                                          <p:attrName>style.visibility</p:attrName>
                                        </p:attrNameLst>
                                      </p:cBhvr>
                                      <p:to>
                                        <p:strVal val="visible"/>
                                      </p:to>
                                    </p:set>
                                  </p:childTnLst>
                                </p:cTn>
                              </p:par>
                              <p:par>
                                <p:cTn id="30" presetID="1" presetClass="entr" presetSubtype="0" fill="hold" nodeType="withEffect">
                                  <p:stCondLst>
                                    <p:cond delay="0"/>
                                  </p:stCondLst>
                                  <p:childTnLst>
                                    <p:set>
                                      <p:cBhvr>
                                        <p:cTn id="31" dur="1" fill="hold">
                                          <p:stCondLst>
                                            <p:cond delay="0"/>
                                          </p:stCondLst>
                                        </p:cTn>
                                        <p:tgtEl>
                                          <p:spTgt spid="102"/>
                                        </p:tgtEl>
                                        <p:attrNameLst>
                                          <p:attrName>style.visibility</p:attrName>
                                        </p:attrNameLst>
                                      </p:cBhvr>
                                      <p:to>
                                        <p:strVal val="visible"/>
                                      </p:to>
                                    </p:set>
                                  </p:childTnLst>
                                </p:cTn>
                              </p:par>
                              <p:par>
                                <p:cTn id="32" presetID="1" presetClass="entr" presetSubtype="0" fill="hold" nodeType="withEffect">
                                  <p:stCondLst>
                                    <p:cond delay="0"/>
                                  </p:stCondLst>
                                  <p:childTnLst>
                                    <p:set>
                                      <p:cBhvr>
                                        <p:cTn id="33" dur="1" fill="hold">
                                          <p:stCondLst>
                                            <p:cond delay="0"/>
                                          </p:stCondLst>
                                        </p:cTn>
                                        <p:tgtEl>
                                          <p:spTgt spid="103"/>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1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 grpId="0"/>
      <p:bldP spid="93" grpId="0"/>
      <p:bldP spid="95" grpId="0"/>
      <p:bldP spid="97" grpId="0"/>
      <p:bldP spid="99" grpId="0"/>
      <p:bldP spid="101" grpId="0"/>
      <p:bldP spid="104" grpId="0"/>
      <p:bldP spid="105" grpId="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Object 40">
            <a:extLst>
              <a:ext uri="{FF2B5EF4-FFF2-40B4-BE49-F238E27FC236}">
                <a16:creationId xmlns:a16="http://schemas.microsoft.com/office/drawing/2014/main" id="{7B4F788D-989B-4DA9-882C-D3B850851500}"/>
              </a:ext>
            </a:extLst>
          </p:cNvPr>
          <p:cNvGraphicFramePr>
            <a:graphicFrameLocks noChangeAspect="1"/>
          </p:cNvGraphicFramePr>
          <p:nvPr>
            <p:extLst>
              <p:ext uri="{D42A27DB-BD31-4B8C-83A1-F6EECF244321}">
                <p14:modId xmlns:p14="http://schemas.microsoft.com/office/powerpoint/2010/main" val="872126696"/>
              </p:ext>
            </p:extLst>
          </p:nvPr>
        </p:nvGraphicFramePr>
        <p:xfrm>
          <a:off x="1900781" y="263546"/>
          <a:ext cx="3035845" cy="516824"/>
        </p:xfrm>
        <a:graphic>
          <a:graphicData uri="http://schemas.openxmlformats.org/presentationml/2006/ole">
            <mc:AlternateContent xmlns:mc="http://schemas.openxmlformats.org/markup-compatibility/2006">
              <mc:Choice xmlns:v="urn:schemas-microsoft-com:vml" Requires="v">
                <p:oleObj spid="_x0000_s218938" name="Equation" r:id="rId3" imgW="1193760" imgH="228600" progId="Equation.DSMT4">
                  <p:embed/>
                </p:oleObj>
              </mc:Choice>
              <mc:Fallback>
                <p:oleObj name="Equation" r:id="rId3" imgW="1193760" imgH="228600" progId="Equation.DSMT4">
                  <p:embed/>
                  <p:pic>
                    <p:nvPicPr>
                      <p:cNvPr id="64" name="Object 40">
                        <a:extLst>
                          <a:ext uri="{FF2B5EF4-FFF2-40B4-BE49-F238E27FC236}">
                            <a16:creationId xmlns:a16="http://schemas.microsoft.com/office/drawing/2014/main" id="{E80283A8-ED3A-4B16-A96B-42A3C5081B4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0781" y="263546"/>
                        <a:ext cx="3035845" cy="516824"/>
                      </a:xfrm>
                      <a:prstGeom prst="rect">
                        <a:avLst/>
                      </a:prstGeom>
                      <a:solidFill>
                        <a:srgbClr val="FFCCCC"/>
                      </a:solidFill>
                      <a:ln>
                        <a:noFill/>
                      </a:ln>
                      <a:effectLst/>
                    </p:spPr>
                  </p:pic>
                </p:oleObj>
              </mc:Fallback>
            </mc:AlternateContent>
          </a:graphicData>
        </a:graphic>
      </p:graphicFrame>
      <p:graphicFrame>
        <p:nvGraphicFramePr>
          <p:cNvPr id="16" name="Object 41">
            <a:extLst>
              <a:ext uri="{FF2B5EF4-FFF2-40B4-BE49-F238E27FC236}">
                <a16:creationId xmlns:a16="http://schemas.microsoft.com/office/drawing/2014/main" id="{71D3E3FC-0446-4776-81D1-A95105C8E8AF}"/>
              </a:ext>
            </a:extLst>
          </p:cNvPr>
          <p:cNvGraphicFramePr>
            <a:graphicFrameLocks noChangeAspect="1"/>
          </p:cNvGraphicFramePr>
          <p:nvPr>
            <p:extLst>
              <p:ext uri="{D42A27DB-BD31-4B8C-83A1-F6EECF244321}">
                <p14:modId xmlns:p14="http://schemas.microsoft.com/office/powerpoint/2010/main" val="2298264471"/>
              </p:ext>
            </p:extLst>
          </p:nvPr>
        </p:nvGraphicFramePr>
        <p:xfrm>
          <a:off x="1898350" y="975756"/>
          <a:ext cx="3490433" cy="583603"/>
        </p:xfrm>
        <a:graphic>
          <a:graphicData uri="http://schemas.openxmlformats.org/presentationml/2006/ole">
            <mc:AlternateContent xmlns:mc="http://schemas.openxmlformats.org/markup-compatibility/2006">
              <mc:Choice xmlns:v="urn:schemas-microsoft-com:vml" Requires="v">
                <p:oleObj spid="_x0000_s218939" name="Equation" r:id="rId5" imgW="1447560" imgH="228600" progId="Equation.DSMT4">
                  <p:embed/>
                </p:oleObj>
              </mc:Choice>
              <mc:Fallback>
                <p:oleObj name="Equation" r:id="rId5" imgW="1447560" imgH="228600" progId="Equation.DSMT4">
                  <p:embed/>
                  <p:pic>
                    <p:nvPicPr>
                      <p:cNvPr id="65" name="Object 41">
                        <a:extLst>
                          <a:ext uri="{FF2B5EF4-FFF2-40B4-BE49-F238E27FC236}">
                            <a16:creationId xmlns:a16="http://schemas.microsoft.com/office/drawing/2014/main" id="{0187C935-97D4-447B-9154-BF7FA00E765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98350" y="975756"/>
                        <a:ext cx="3490433" cy="583603"/>
                      </a:xfrm>
                      <a:prstGeom prst="rect">
                        <a:avLst/>
                      </a:prstGeom>
                      <a:solidFill>
                        <a:srgbClr val="FFCCCC"/>
                      </a:solidFill>
                      <a:ln>
                        <a:noFill/>
                      </a:ln>
                      <a:effectLst/>
                    </p:spPr>
                  </p:pic>
                </p:oleObj>
              </mc:Fallback>
            </mc:AlternateContent>
          </a:graphicData>
        </a:graphic>
      </p:graphicFrame>
      <p:graphicFrame>
        <p:nvGraphicFramePr>
          <p:cNvPr id="17" name="Object 42">
            <a:extLst>
              <a:ext uri="{FF2B5EF4-FFF2-40B4-BE49-F238E27FC236}">
                <a16:creationId xmlns:a16="http://schemas.microsoft.com/office/drawing/2014/main" id="{0E4CBBB0-B8E9-4D39-8D60-83D3EA259FED}"/>
              </a:ext>
            </a:extLst>
          </p:cNvPr>
          <p:cNvGraphicFramePr>
            <a:graphicFrameLocks noChangeAspect="1"/>
          </p:cNvGraphicFramePr>
          <p:nvPr>
            <p:extLst>
              <p:ext uri="{D42A27DB-BD31-4B8C-83A1-F6EECF244321}">
                <p14:modId xmlns:p14="http://schemas.microsoft.com/office/powerpoint/2010/main" val="3905269806"/>
              </p:ext>
            </p:extLst>
          </p:nvPr>
        </p:nvGraphicFramePr>
        <p:xfrm>
          <a:off x="5655037" y="1092590"/>
          <a:ext cx="1722438" cy="400050"/>
        </p:xfrm>
        <a:graphic>
          <a:graphicData uri="http://schemas.openxmlformats.org/presentationml/2006/ole">
            <mc:AlternateContent xmlns:mc="http://schemas.openxmlformats.org/markup-compatibility/2006">
              <mc:Choice xmlns:v="urn:schemas-microsoft-com:vml" Requires="v">
                <p:oleObj spid="_x0000_s218940" name="Equation" r:id="rId7" imgW="1104840" imgH="203040" progId="Equation.DSMT4">
                  <p:embed/>
                </p:oleObj>
              </mc:Choice>
              <mc:Fallback>
                <p:oleObj name="Equation" r:id="rId7" imgW="1104840" imgH="203040" progId="Equation.DSMT4">
                  <p:embed/>
                  <p:pic>
                    <p:nvPicPr>
                      <p:cNvPr id="66" name="Object 42">
                        <a:extLst>
                          <a:ext uri="{FF2B5EF4-FFF2-40B4-BE49-F238E27FC236}">
                            <a16:creationId xmlns:a16="http://schemas.microsoft.com/office/drawing/2014/main" id="{55D6916D-E468-4687-9016-B75DF00CD90D}"/>
                          </a:ext>
                        </a:extLst>
                      </p:cNvPr>
                      <p:cNvPicPr>
                        <a:picLocks noChangeAspect="1" noChangeArrowheads="1"/>
                      </p:cNvPicPr>
                      <p:nvPr/>
                    </p:nvPicPr>
                    <p:blipFill>
                      <a:blip r:embed="rId8"/>
                      <a:srcRect/>
                      <a:stretch>
                        <a:fillRect/>
                      </a:stretch>
                    </p:blipFill>
                    <p:spPr bwMode="auto">
                      <a:xfrm>
                        <a:off x="5655037" y="1092590"/>
                        <a:ext cx="1722438" cy="400050"/>
                      </a:xfrm>
                      <a:prstGeom prst="rect">
                        <a:avLst/>
                      </a:prstGeom>
                      <a:noFill/>
                      <a:ln>
                        <a:noFill/>
                      </a:ln>
                      <a:effectLst/>
                    </p:spPr>
                  </p:pic>
                </p:oleObj>
              </mc:Fallback>
            </mc:AlternateContent>
          </a:graphicData>
        </a:graphic>
      </p:graphicFrame>
      <p:graphicFrame>
        <p:nvGraphicFramePr>
          <p:cNvPr id="18" name="Object 44">
            <a:extLst>
              <a:ext uri="{FF2B5EF4-FFF2-40B4-BE49-F238E27FC236}">
                <a16:creationId xmlns:a16="http://schemas.microsoft.com/office/drawing/2014/main" id="{475A7944-337B-4B73-A20F-2FB1815A2566}"/>
              </a:ext>
            </a:extLst>
          </p:cNvPr>
          <p:cNvGraphicFramePr>
            <a:graphicFrameLocks noChangeAspect="1"/>
          </p:cNvGraphicFramePr>
          <p:nvPr>
            <p:extLst>
              <p:ext uri="{D42A27DB-BD31-4B8C-83A1-F6EECF244321}">
                <p14:modId xmlns:p14="http://schemas.microsoft.com/office/powerpoint/2010/main" val="182418723"/>
              </p:ext>
            </p:extLst>
          </p:nvPr>
        </p:nvGraphicFramePr>
        <p:xfrm>
          <a:off x="1621567" y="331614"/>
          <a:ext cx="376238" cy="1153170"/>
        </p:xfrm>
        <a:graphic>
          <a:graphicData uri="http://schemas.openxmlformats.org/presentationml/2006/ole">
            <mc:AlternateContent xmlns:mc="http://schemas.openxmlformats.org/markup-compatibility/2006">
              <mc:Choice xmlns:v="urn:schemas-microsoft-com:vml" Requires="v">
                <p:oleObj spid="_x0000_s218941" name="公式" r:id="rId9" imgW="190440" imgH="457200" progId="Equation.3">
                  <p:embed/>
                </p:oleObj>
              </mc:Choice>
              <mc:Fallback>
                <p:oleObj name="公式" r:id="rId9" imgW="190440" imgH="457200" progId="Equation.3">
                  <p:embed/>
                  <p:pic>
                    <p:nvPicPr>
                      <p:cNvPr id="68" name="Object 44">
                        <a:extLst>
                          <a:ext uri="{FF2B5EF4-FFF2-40B4-BE49-F238E27FC236}">
                            <a16:creationId xmlns:a16="http://schemas.microsoft.com/office/drawing/2014/main" id="{CADC7376-E6A3-455B-9F62-1102A03D8DE6}"/>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621567" y="331614"/>
                        <a:ext cx="376238" cy="1153170"/>
                      </a:xfrm>
                      <a:prstGeom prst="rect">
                        <a:avLst/>
                      </a:prstGeom>
                      <a:noFill/>
                      <a:ln>
                        <a:noFill/>
                      </a:ln>
                      <a:effectLst/>
                    </p:spPr>
                  </p:pic>
                </p:oleObj>
              </mc:Fallback>
            </mc:AlternateContent>
          </a:graphicData>
        </a:graphic>
      </p:graphicFrame>
      <p:sp>
        <p:nvSpPr>
          <p:cNvPr id="19" name="Text Box 73">
            <a:extLst>
              <a:ext uri="{FF2B5EF4-FFF2-40B4-BE49-F238E27FC236}">
                <a16:creationId xmlns:a16="http://schemas.microsoft.com/office/drawing/2014/main" id="{4C2D1584-D0CF-4139-85D7-1E53605A0750}"/>
              </a:ext>
            </a:extLst>
          </p:cNvPr>
          <p:cNvSpPr txBox="1">
            <a:spLocks noChangeArrowheads="1"/>
          </p:cNvSpPr>
          <p:nvPr/>
        </p:nvSpPr>
        <p:spPr bwMode="auto">
          <a:xfrm>
            <a:off x="131646" y="367982"/>
            <a:ext cx="188664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zh-CN" altLang="en-US" sz="2400" dirty="0">
                <a:solidFill>
                  <a:schemeClr val="tx1"/>
                </a:solidFill>
                <a:latin typeface="+mn-ea"/>
                <a:ea typeface="+mn-ea"/>
              </a:rPr>
              <a:t>欧拉格式</a:t>
            </a:r>
          </a:p>
        </p:txBody>
      </p:sp>
      <p:sp>
        <p:nvSpPr>
          <p:cNvPr id="20" name="文本框 19">
            <a:extLst>
              <a:ext uri="{FF2B5EF4-FFF2-40B4-BE49-F238E27FC236}">
                <a16:creationId xmlns:a16="http://schemas.microsoft.com/office/drawing/2014/main" id="{31C675D4-F9AF-4FEC-92D8-AB39DFD70FA6}"/>
              </a:ext>
            </a:extLst>
          </p:cNvPr>
          <p:cNvSpPr txBox="1"/>
          <p:nvPr/>
        </p:nvSpPr>
        <p:spPr>
          <a:xfrm>
            <a:off x="7292194" y="589456"/>
            <a:ext cx="1441103" cy="461665"/>
          </a:xfrm>
          <a:prstGeom prst="rect">
            <a:avLst/>
          </a:prstGeom>
          <a:noFill/>
        </p:spPr>
        <p:txBody>
          <a:bodyPr wrap="square" rtlCol="0">
            <a:spAutoFit/>
          </a:bodyPr>
          <a:lstStyle/>
          <a:p>
            <a:pPr algn="l"/>
            <a:r>
              <a:rPr lang="zh-CN" altLang="en-US" sz="2400" b="0" dirty="0">
                <a:solidFill>
                  <a:schemeClr val="tx1">
                    <a:lumMod val="95000"/>
                    <a:lumOff val="5000"/>
                  </a:schemeClr>
                </a:solidFill>
                <a:latin typeface="+mn-ea"/>
                <a:ea typeface="+mn-ea"/>
              </a:rPr>
              <a:t>（</a:t>
            </a:r>
            <a:r>
              <a:rPr lang="en-US" altLang="zh-CN" sz="2400" b="0" dirty="0">
                <a:solidFill>
                  <a:schemeClr val="tx1">
                    <a:lumMod val="95000"/>
                    <a:lumOff val="5000"/>
                  </a:schemeClr>
                </a:solidFill>
                <a:latin typeface="+mn-ea"/>
                <a:ea typeface="+mn-ea"/>
              </a:rPr>
              <a:t>9.1</a:t>
            </a:r>
            <a:r>
              <a:rPr lang="zh-CN" altLang="en-US" sz="2400" b="0" dirty="0">
                <a:solidFill>
                  <a:schemeClr val="tx1">
                    <a:lumMod val="95000"/>
                    <a:lumOff val="5000"/>
                  </a:schemeClr>
                </a:solidFill>
                <a:latin typeface="+mn-ea"/>
                <a:ea typeface="+mn-ea"/>
              </a:rPr>
              <a:t>）</a:t>
            </a:r>
          </a:p>
        </p:txBody>
      </p:sp>
      <p:sp>
        <p:nvSpPr>
          <p:cNvPr id="21" name="Text Box 3">
            <a:extLst>
              <a:ext uri="{FF2B5EF4-FFF2-40B4-BE49-F238E27FC236}">
                <a16:creationId xmlns:a16="http://schemas.microsoft.com/office/drawing/2014/main" id="{6A59DEDA-B8B9-46F6-A35C-034899DF8FF2}"/>
              </a:ext>
            </a:extLst>
          </p:cNvPr>
          <p:cNvSpPr txBox="1">
            <a:spLocks noChangeArrowheads="1"/>
          </p:cNvSpPr>
          <p:nvPr/>
        </p:nvSpPr>
        <p:spPr bwMode="auto">
          <a:xfrm>
            <a:off x="251520" y="2348880"/>
            <a:ext cx="35814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2400" dirty="0">
                <a:solidFill>
                  <a:schemeClr val="tx1"/>
                </a:solidFill>
                <a:latin typeface="+mn-ea"/>
                <a:ea typeface="+mn-ea"/>
              </a:rPr>
              <a:t>(2) Taylor</a:t>
            </a:r>
            <a:r>
              <a:rPr lang="zh-CN" altLang="en-US" sz="2400" dirty="0">
                <a:solidFill>
                  <a:schemeClr val="tx1"/>
                </a:solidFill>
                <a:latin typeface="+mn-ea"/>
                <a:ea typeface="+mn-ea"/>
              </a:rPr>
              <a:t>展开法</a:t>
            </a:r>
          </a:p>
        </p:txBody>
      </p:sp>
      <p:grpSp>
        <p:nvGrpSpPr>
          <p:cNvPr id="22" name="Group 4">
            <a:extLst>
              <a:ext uri="{FF2B5EF4-FFF2-40B4-BE49-F238E27FC236}">
                <a16:creationId xmlns:a16="http://schemas.microsoft.com/office/drawing/2014/main" id="{4B832F0F-41DA-4B3F-A265-FDA361ED389F}"/>
              </a:ext>
            </a:extLst>
          </p:cNvPr>
          <p:cNvGrpSpPr>
            <a:grpSpLocks/>
          </p:cNvGrpSpPr>
          <p:nvPr/>
        </p:nvGrpSpPr>
        <p:grpSpPr bwMode="auto">
          <a:xfrm>
            <a:off x="486568" y="3053571"/>
            <a:ext cx="5949950" cy="506413"/>
            <a:chOff x="368" y="482"/>
            <a:chExt cx="3748" cy="319"/>
          </a:xfrm>
        </p:grpSpPr>
        <p:sp>
          <p:nvSpPr>
            <p:cNvPr id="23" name="Text Box 5">
              <a:extLst>
                <a:ext uri="{FF2B5EF4-FFF2-40B4-BE49-F238E27FC236}">
                  <a16:creationId xmlns:a16="http://schemas.microsoft.com/office/drawing/2014/main" id="{53683CFD-A596-4864-A3E1-F3C462978F2B}"/>
                </a:ext>
              </a:extLst>
            </p:cNvPr>
            <p:cNvSpPr txBox="1">
              <a:spLocks noChangeArrowheads="1"/>
            </p:cNvSpPr>
            <p:nvPr/>
          </p:nvSpPr>
          <p:spPr bwMode="auto">
            <a:xfrm>
              <a:off x="368" y="482"/>
              <a:ext cx="633"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sz="2400">
                  <a:solidFill>
                    <a:schemeClr val="tx1"/>
                  </a:solidFill>
                  <a:latin typeface="+mn-ea"/>
                  <a:ea typeface="+mn-ea"/>
                </a:rPr>
                <a:t>将</a:t>
              </a:r>
            </a:p>
          </p:txBody>
        </p:sp>
        <p:graphicFrame>
          <p:nvGraphicFramePr>
            <p:cNvPr id="24" name="Object 6">
              <a:extLst>
                <a:ext uri="{FF2B5EF4-FFF2-40B4-BE49-F238E27FC236}">
                  <a16:creationId xmlns:a16="http://schemas.microsoft.com/office/drawing/2014/main" id="{92DC2834-1F87-4867-AAE9-87F235E00BF0}"/>
                </a:ext>
              </a:extLst>
            </p:cNvPr>
            <p:cNvGraphicFramePr>
              <a:graphicFrameLocks noChangeAspect="1"/>
            </p:cNvGraphicFramePr>
            <p:nvPr/>
          </p:nvGraphicFramePr>
          <p:xfrm>
            <a:off x="595" y="482"/>
            <a:ext cx="627" cy="287"/>
          </p:xfrm>
          <a:graphic>
            <a:graphicData uri="http://schemas.openxmlformats.org/presentationml/2006/ole">
              <mc:AlternateContent xmlns:mc="http://schemas.openxmlformats.org/markup-compatibility/2006">
                <mc:Choice xmlns:v="urn:schemas-microsoft-com:vml" Requires="v">
                  <p:oleObj spid="_x0000_s218942" name="公式" r:id="rId11" imgW="507960" imgH="228600" progId="Equation.3">
                    <p:embed/>
                  </p:oleObj>
                </mc:Choice>
                <mc:Fallback>
                  <p:oleObj name="公式" r:id="rId11" imgW="507960" imgH="228600" progId="Equation.3">
                    <p:embed/>
                    <p:pic>
                      <p:nvPicPr>
                        <p:cNvPr id="35" name="Object 6">
                          <a:extLst>
                            <a:ext uri="{FF2B5EF4-FFF2-40B4-BE49-F238E27FC236}">
                              <a16:creationId xmlns:a16="http://schemas.microsoft.com/office/drawing/2014/main" id="{2B39DD81-CA7E-4AB2-88D5-C081C72BA07B}"/>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95" y="482"/>
                          <a:ext cx="627" cy="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5" name="Text Box 7">
              <a:extLst>
                <a:ext uri="{FF2B5EF4-FFF2-40B4-BE49-F238E27FC236}">
                  <a16:creationId xmlns:a16="http://schemas.microsoft.com/office/drawing/2014/main" id="{0A612BD9-95AE-4C69-886A-AEE2F7402A8A}"/>
                </a:ext>
              </a:extLst>
            </p:cNvPr>
            <p:cNvSpPr txBox="1">
              <a:spLocks noChangeArrowheads="1"/>
            </p:cNvSpPr>
            <p:nvPr/>
          </p:nvSpPr>
          <p:spPr bwMode="auto">
            <a:xfrm>
              <a:off x="1139" y="482"/>
              <a:ext cx="630"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sz="2400">
                  <a:solidFill>
                    <a:schemeClr val="tx1"/>
                  </a:solidFill>
                  <a:latin typeface="+mn-ea"/>
                  <a:ea typeface="+mn-ea"/>
                </a:rPr>
                <a:t>在</a:t>
              </a:r>
            </a:p>
          </p:txBody>
        </p:sp>
        <p:graphicFrame>
          <p:nvGraphicFramePr>
            <p:cNvPr id="26" name="Object 8">
              <a:extLst>
                <a:ext uri="{FF2B5EF4-FFF2-40B4-BE49-F238E27FC236}">
                  <a16:creationId xmlns:a16="http://schemas.microsoft.com/office/drawing/2014/main" id="{CD49A384-3DA3-4199-B1A4-391E668DC7C4}"/>
                </a:ext>
              </a:extLst>
            </p:cNvPr>
            <p:cNvGraphicFramePr>
              <a:graphicFrameLocks noChangeAspect="1"/>
            </p:cNvGraphicFramePr>
            <p:nvPr/>
          </p:nvGraphicFramePr>
          <p:xfrm>
            <a:off x="1383" y="482"/>
            <a:ext cx="645" cy="319"/>
          </p:xfrm>
          <a:graphic>
            <a:graphicData uri="http://schemas.openxmlformats.org/presentationml/2006/ole">
              <mc:AlternateContent xmlns:mc="http://schemas.openxmlformats.org/markup-compatibility/2006">
                <mc:Choice xmlns:v="urn:schemas-microsoft-com:vml" Requires="v">
                  <p:oleObj spid="_x0000_s218943" name="公式" r:id="rId13" imgW="444240" imgH="228600" progId="Equation.3">
                    <p:embed/>
                  </p:oleObj>
                </mc:Choice>
                <mc:Fallback>
                  <p:oleObj name="公式" r:id="rId13" imgW="444240" imgH="228600" progId="Equation.3">
                    <p:embed/>
                    <p:pic>
                      <p:nvPicPr>
                        <p:cNvPr id="37" name="Object 8">
                          <a:extLst>
                            <a:ext uri="{FF2B5EF4-FFF2-40B4-BE49-F238E27FC236}">
                              <a16:creationId xmlns:a16="http://schemas.microsoft.com/office/drawing/2014/main" id="{B190EE4D-8E1A-41A4-B7FC-8CF9CEEA83B8}"/>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383" y="482"/>
                          <a:ext cx="645" cy="3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7" name="Text Box 9">
              <a:extLst>
                <a:ext uri="{FF2B5EF4-FFF2-40B4-BE49-F238E27FC236}">
                  <a16:creationId xmlns:a16="http://schemas.microsoft.com/office/drawing/2014/main" id="{962D1AD0-ACA3-4AE9-BF78-5876487B6188}"/>
                </a:ext>
              </a:extLst>
            </p:cNvPr>
            <p:cNvSpPr txBox="1">
              <a:spLocks noChangeArrowheads="1"/>
            </p:cNvSpPr>
            <p:nvPr/>
          </p:nvSpPr>
          <p:spPr bwMode="auto">
            <a:xfrm>
              <a:off x="1956" y="482"/>
              <a:ext cx="2160"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sz="2400">
                  <a:solidFill>
                    <a:schemeClr val="tx1"/>
                  </a:solidFill>
                  <a:latin typeface="+mn-ea"/>
                  <a:ea typeface="+mn-ea"/>
                </a:rPr>
                <a:t>点进行</a:t>
              </a:r>
              <a:r>
                <a:rPr lang="en-US" altLang="zh-CN" sz="2400">
                  <a:solidFill>
                    <a:schemeClr val="tx1"/>
                  </a:solidFill>
                  <a:latin typeface="+mn-ea"/>
                  <a:ea typeface="+mn-ea"/>
                </a:rPr>
                <a:t>Taylor</a:t>
              </a:r>
              <a:r>
                <a:rPr lang="zh-CN" altLang="en-US" sz="2400">
                  <a:solidFill>
                    <a:schemeClr val="tx1"/>
                  </a:solidFill>
                  <a:latin typeface="+mn-ea"/>
                  <a:ea typeface="+mn-ea"/>
                </a:rPr>
                <a:t>展开</a:t>
              </a:r>
            </a:p>
          </p:txBody>
        </p:sp>
      </p:grpSp>
      <p:graphicFrame>
        <p:nvGraphicFramePr>
          <p:cNvPr id="28" name="Object 10">
            <a:extLst>
              <a:ext uri="{FF2B5EF4-FFF2-40B4-BE49-F238E27FC236}">
                <a16:creationId xmlns:a16="http://schemas.microsoft.com/office/drawing/2014/main" id="{6942B4AD-AB95-4A61-AA50-964A587B767D}"/>
              </a:ext>
            </a:extLst>
          </p:cNvPr>
          <p:cNvGraphicFramePr>
            <a:graphicFrameLocks noChangeAspect="1"/>
          </p:cNvGraphicFramePr>
          <p:nvPr>
            <p:extLst>
              <p:ext uri="{D42A27DB-BD31-4B8C-83A1-F6EECF244321}">
                <p14:modId xmlns:p14="http://schemas.microsoft.com/office/powerpoint/2010/main" val="3372470081"/>
              </p:ext>
            </p:extLst>
          </p:nvPr>
        </p:nvGraphicFramePr>
        <p:xfrm>
          <a:off x="723055" y="3582213"/>
          <a:ext cx="7061200" cy="777875"/>
        </p:xfrm>
        <a:graphic>
          <a:graphicData uri="http://schemas.openxmlformats.org/presentationml/2006/ole">
            <mc:AlternateContent xmlns:mc="http://schemas.openxmlformats.org/markup-compatibility/2006">
              <mc:Choice xmlns:v="urn:schemas-microsoft-com:vml" Requires="v">
                <p:oleObj spid="_x0000_s218944" name="Equation" r:id="rId15" imgW="3670200" imgH="406080" progId="Equation.DSMT4">
                  <p:embed/>
                </p:oleObj>
              </mc:Choice>
              <mc:Fallback>
                <p:oleObj name="Equation" r:id="rId15" imgW="3670200" imgH="406080" progId="Equation.DSMT4">
                  <p:embed/>
                  <p:pic>
                    <p:nvPicPr>
                      <p:cNvPr id="39" name="Object 10">
                        <a:extLst>
                          <a:ext uri="{FF2B5EF4-FFF2-40B4-BE49-F238E27FC236}">
                            <a16:creationId xmlns:a16="http://schemas.microsoft.com/office/drawing/2014/main" id="{5631FCC4-89B5-490C-8064-EEB2E29DDF9B}"/>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23055" y="3582213"/>
                        <a:ext cx="7061200" cy="777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9" name="Line 11">
            <a:extLst>
              <a:ext uri="{FF2B5EF4-FFF2-40B4-BE49-F238E27FC236}">
                <a16:creationId xmlns:a16="http://schemas.microsoft.com/office/drawing/2014/main" id="{6323C2A6-1E3F-43D6-B8B3-2B665BE25595}"/>
              </a:ext>
            </a:extLst>
          </p:cNvPr>
          <p:cNvSpPr>
            <a:spLocks noChangeShapeType="1"/>
          </p:cNvSpPr>
          <p:nvPr/>
        </p:nvSpPr>
        <p:spPr bwMode="auto">
          <a:xfrm flipV="1">
            <a:off x="3536470" y="2436021"/>
            <a:ext cx="635078" cy="1416561"/>
          </a:xfrm>
          <a:prstGeom prst="line">
            <a:avLst/>
          </a:prstGeom>
          <a:noFill/>
          <a:ln w="2857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zh-CN" altLang="en-US" sz="2400">
              <a:solidFill>
                <a:schemeClr val="tx1"/>
              </a:solidFill>
              <a:latin typeface="+mn-ea"/>
              <a:ea typeface="+mn-ea"/>
            </a:endParaRPr>
          </a:p>
        </p:txBody>
      </p:sp>
      <p:grpSp>
        <p:nvGrpSpPr>
          <p:cNvPr id="30" name="Group 12">
            <a:extLst>
              <a:ext uri="{FF2B5EF4-FFF2-40B4-BE49-F238E27FC236}">
                <a16:creationId xmlns:a16="http://schemas.microsoft.com/office/drawing/2014/main" id="{1E0FE719-D701-4340-BE14-A46C182E90D4}"/>
              </a:ext>
            </a:extLst>
          </p:cNvPr>
          <p:cNvGrpSpPr>
            <a:grpSpLocks/>
          </p:cNvGrpSpPr>
          <p:nvPr/>
        </p:nvGrpSpPr>
        <p:grpSpPr bwMode="auto">
          <a:xfrm>
            <a:off x="195953" y="4497352"/>
            <a:ext cx="3486150" cy="498475"/>
            <a:chOff x="0" y="1389"/>
            <a:chExt cx="2196" cy="314"/>
          </a:xfrm>
        </p:grpSpPr>
        <p:sp>
          <p:nvSpPr>
            <p:cNvPr id="31" name="Text Box 13">
              <a:extLst>
                <a:ext uri="{FF2B5EF4-FFF2-40B4-BE49-F238E27FC236}">
                  <a16:creationId xmlns:a16="http://schemas.microsoft.com/office/drawing/2014/main" id="{E8B11897-4F61-4B92-A474-BB194EC4A2F8}"/>
                </a:ext>
              </a:extLst>
            </p:cNvPr>
            <p:cNvSpPr txBox="1">
              <a:spLocks noChangeArrowheads="1"/>
            </p:cNvSpPr>
            <p:nvPr/>
          </p:nvSpPr>
          <p:spPr bwMode="auto">
            <a:xfrm>
              <a:off x="0" y="1389"/>
              <a:ext cx="852"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sz="2400">
                  <a:solidFill>
                    <a:schemeClr val="tx1"/>
                  </a:solidFill>
                  <a:latin typeface="+mn-ea"/>
                  <a:ea typeface="+mn-ea"/>
                </a:rPr>
                <a:t>忽略</a:t>
              </a:r>
            </a:p>
          </p:txBody>
        </p:sp>
        <p:graphicFrame>
          <p:nvGraphicFramePr>
            <p:cNvPr id="32" name="Object 14">
              <a:extLst>
                <a:ext uri="{FF2B5EF4-FFF2-40B4-BE49-F238E27FC236}">
                  <a16:creationId xmlns:a16="http://schemas.microsoft.com/office/drawing/2014/main" id="{4917BF45-D021-4533-9C56-ED5A2A8625F5}"/>
                </a:ext>
              </a:extLst>
            </p:cNvPr>
            <p:cNvGraphicFramePr>
              <a:graphicFrameLocks noChangeAspect="1"/>
            </p:cNvGraphicFramePr>
            <p:nvPr/>
          </p:nvGraphicFramePr>
          <p:xfrm>
            <a:off x="431" y="1389"/>
            <a:ext cx="263" cy="314"/>
          </p:xfrm>
          <a:graphic>
            <a:graphicData uri="http://schemas.openxmlformats.org/presentationml/2006/ole">
              <mc:AlternateContent xmlns:mc="http://schemas.openxmlformats.org/markup-compatibility/2006">
                <mc:Choice xmlns:v="urn:schemas-microsoft-com:vml" Requires="v">
                  <p:oleObj spid="_x0000_s218945" name="公式" r:id="rId17" imgW="177480" imgH="241200" progId="Equation.3">
                    <p:embed/>
                  </p:oleObj>
                </mc:Choice>
                <mc:Fallback>
                  <p:oleObj name="公式" r:id="rId17" imgW="177480" imgH="241200" progId="Equation.3">
                    <p:embed/>
                    <p:pic>
                      <p:nvPicPr>
                        <p:cNvPr id="43" name="Object 14">
                          <a:extLst>
                            <a:ext uri="{FF2B5EF4-FFF2-40B4-BE49-F238E27FC236}">
                              <a16:creationId xmlns:a16="http://schemas.microsoft.com/office/drawing/2014/main" id="{AC24A778-F6C2-46BE-9CEE-77D992F78768}"/>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31" y="1389"/>
                          <a:ext cx="263" cy="31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3" name="Text Box 15">
              <a:extLst>
                <a:ext uri="{FF2B5EF4-FFF2-40B4-BE49-F238E27FC236}">
                  <a16:creationId xmlns:a16="http://schemas.microsoft.com/office/drawing/2014/main" id="{2B0C43C3-923E-48A2-B2A8-9C73CEB8FEAB}"/>
                </a:ext>
              </a:extLst>
            </p:cNvPr>
            <p:cNvSpPr txBox="1">
              <a:spLocks noChangeArrowheads="1"/>
            </p:cNvSpPr>
            <p:nvPr/>
          </p:nvSpPr>
          <p:spPr bwMode="auto">
            <a:xfrm>
              <a:off x="612" y="1389"/>
              <a:ext cx="1584"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sz="2400" dirty="0">
                  <a:solidFill>
                    <a:schemeClr val="tx1"/>
                  </a:solidFill>
                  <a:latin typeface="+mn-ea"/>
                  <a:ea typeface="+mn-ea"/>
                </a:rPr>
                <a:t>这一高阶项</a:t>
              </a:r>
              <a:r>
                <a:rPr lang="en-US" altLang="zh-CN" sz="2400" dirty="0">
                  <a:solidFill>
                    <a:schemeClr val="tx1"/>
                  </a:solidFill>
                  <a:latin typeface="+mn-ea"/>
                  <a:ea typeface="+mn-ea"/>
                </a:rPr>
                <a:t>,</a:t>
              </a:r>
            </a:p>
          </p:txBody>
        </p:sp>
      </p:grpSp>
      <p:graphicFrame>
        <p:nvGraphicFramePr>
          <p:cNvPr id="34" name="Object 16">
            <a:extLst>
              <a:ext uri="{FF2B5EF4-FFF2-40B4-BE49-F238E27FC236}">
                <a16:creationId xmlns:a16="http://schemas.microsoft.com/office/drawing/2014/main" id="{47F565C2-9F68-4C4A-83B8-C0ABD6AFC4F1}"/>
              </a:ext>
            </a:extLst>
          </p:cNvPr>
          <p:cNvGraphicFramePr>
            <a:graphicFrameLocks noChangeAspect="1"/>
          </p:cNvGraphicFramePr>
          <p:nvPr>
            <p:extLst>
              <p:ext uri="{D42A27DB-BD31-4B8C-83A1-F6EECF244321}">
                <p14:modId xmlns:p14="http://schemas.microsoft.com/office/powerpoint/2010/main" val="3171658205"/>
              </p:ext>
            </p:extLst>
          </p:nvPr>
        </p:nvGraphicFramePr>
        <p:xfrm>
          <a:off x="4187139" y="2073532"/>
          <a:ext cx="850900" cy="431800"/>
        </p:xfrm>
        <a:graphic>
          <a:graphicData uri="http://schemas.openxmlformats.org/presentationml/2006/ole">
            <mc:AlternateContent xmlns:mc="http://schemas.openxmlformats.org/markup-compatibility/2006">
              <mc:Choice xmlns:v="urn:schemas-microsoft-com:vml" Requires="v">
                <p:oleObj spid="_x0000_s218946" name="公式" r:id="rId19" imgW="444240" imgH="228600" progId="Equation.3">
                  <p:embed/>
                </p:oleObj>
              </mc:Choice>
              <mc:Fallback>
                <p:oleObj name="公式" r:id="rId19" imgW="444240" imgH="228600" progId="Equation.3">
                  <p:embed/>
                  <p:pic>
                    <p:nvPicPr>
                      <p:cNvPr id="45" name="Object 16">
                        <a:extLst>
                          <a:ext uri="{FF2B5EF4-FFF2-40B4-BE49-F238E27FC236}">
                            <a16:creationId xmlns:a16="http://schemas.microsoft.com/office/drawing/2014/main" id="{D6F8E4CF-3529-470A-8CF5-D1573F55E79E}"/>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187139" y="2073532"/>
                        <a:ext cx="850900" cy="431800"/>
                      </a:xfrm>
                      <a:prstGeom prst="rect">
                        <a:avLst/>
                      </a:prstGeom>
                      <a:solidFill>
                        <a:srgbClr val="CC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5" name="Text Box 17">
            <a:extLst>
              <a:ext uri="{FF2B5EF4-FFF2-40B4-BE49-F238E27FC236}">
                <a16:creationId xmlns:a16="http://schemas.microsoft.com/office/drawing/2014/main" id="{F26AF060-DC19-4D9A-A287-676A60C1E78E}"/>
              </a:ext>
            </a:extLst>
          </p:cNvPr>
          <p:cNvSpPr txBox="1">
            <a:spLocks noChangeArrowheads="1"/>
          </p:cNvSpPr>
          <p:nvPr/>
        </p:nvSpPr>
        <p:spPr bwMode="auto">
          <a:xfrm>
            <a:off x="5797119" y="2159986"/>
            <a:ext cx="1438275" cy="461665"/>
          </a:xfrm>
          <a:prstGeom prst="rect">
            <a:avLst/>
          </a:prstGeom>
          <a:ln/>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dk1"/>
          </a:lnRef>
          <a:fillRef idx="1">
            <a:schemeClr val="lt1"/>
          </a:fillRef>
          <a:effectRef idx="0">
            <a:schemeClr val="dk1"/>
          </a:effectRef>
          <a:fontRef idx="minor">
            <a:schemeClr val="dk1"/>
          </a:fontRef>
        </p:style>
        <p:txBody>
          <a:bodyPr>
            <a:spAutoFit/>
          </a:bodyPr>
          <a:lstStyle/>
          <a:p>
            <a:pPr algn="l"/>
            <a:r>
              <a:rPr lang="zh-CN" altLang="en-US" sz="2400" dirty="0">
                <a:solidFill>
                  <a:schemeClr val="tx1"/>
                </a:solidFill>
                <a:latin typeface="+mn-ea"/>
                <a:ea typeface="+mn-ea"/>
              </a:rPr>
              <a:t>由于</a:t>
            </a:r>
          </a:p>
        </p:txBody>
      </p:sp>
      <p:sp>
        <p:nvSpPr>
          <p:cNvPr id="36" name="Text Box 18">
            <a:extLst>
              <a:ext uri="{FF2B5EF4-FFF2-40B4-BE49-F238E27FC236}">
                <a16:creationId xmlns:a16="http://schemas.microsoft.com/office/drawing/2014/main" id="{706BEE9E-A77F-4420-A6D7-7C3D3E4AEE31}"/>
              </a:ext>
            </a:extLst>
          </p:cNvPr>
          <p:cNvSpPr txBox="1">
            <a:spLocks noChangeArrowheads="1"/>
          </p:cNvSpPr>
          <p:nvPr/>
        </p:nvSpPr>
        <p:spPr bwMode="auto">
          <a:xfrm>
            <a:off x="5762222" y="2742198"/>
            <a:ext cx="1306512" cy="461665"/>
          </a:xfrm>
          <a:prstGeom prst="rect">
            <a:avLst/>
          </a:prstGeom>
          <a:ln/>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1"/>
          </a:lnRef>
          <a:fillRef idx="1">
            <a:schemeClr val="lt1"/>
          </a:fillRef>
          <a:effectRef idx="0">
            <a:schemeClr val="accent1"/>
          </a:effectRef>
          <a:fontRef idx="minor">
            <a:schemeClr val="dk1"/>
          </a:fontRef>
        </p:style>
        <p:txBody>
          <a:bodyPr>
            <a:spAutoFit/>
          </a:bodyPr>
          <a:lstStyle/>
          <a:p>
            <a:pPr algn="l"/>
            <a:r>
              <a:rPr lang="zh-CN" altLang="en-US" sz="2400">
                <a:solidFill>
                  <a:schemeClr val="tx1"/>
                </a:solidFill>
                <a:latin typeface="+mn-ea"/>
                <a:ea typeface="+mn-ea"/>
              </a:rPr>
              <a:t>因此</a:t>
            </a:r>
          </a:p>
        </p:txBody>
      </p:sp>
      <p:grpSp>
        <p:nvGrpSpPr>
          <p:cNvPr id="37" name="Group 19">
            <a:extLst>
              <a:ext uri="{FF2B5EF4-FFF2-40B4-BE49-F238E27FC236}">
                <a16:creationId xmlns:a16="http://schemas.microsoft.com/office/drawing/2014/main" id="{91C9BDAA-1AD4-4058-8DA1-74129B239A2A}"/>
              </a:ext>
            </a:extLst>
          </p:cNvPr>
          <p:cNvGrpSpPr>
            <a:grpSpLocks/>
          </p:cNvGrpSpPr>
          <p:nvPr/>
        </p:nvGrpSpPr>
        <p:grpSpPr bwMode="auto">
          <a:xfrm>
            <a:off x="2947884" y="4511414"/>
            <a:ext cx="2100263" cy="466725"/>
            <a:chOff x="1811" y="1389"/>
            <a:chExt cx="1323" cy="294"/>
          </a:xfrm>
        </p:grpSpPr>
        <p:sp>
          <p:nvSpPr>
            <p:cNvPr id="38" name="Text Box 20">
              <a:extLst>
                <a:ext uri="{FF2B5EF4-FFF2-40B4-BE49-F238E27FC236}">
                  <a16:creationId xmlns:a16="http://schemas.microsoft.com/office/drawing/2014/main" id="{CA44451E-DDD5-4AC0-B86C-0240499DD7B7}"/>
                </a:ext>
              </a:extLst>
            </p:cNvPr>
            <p:cNvSpPr txBox="1">
              <a:spLocks noChangeArrowheads="1"/>
            </p:cNvSpPr>
            <p:nvPr/>
          </p:nvSpPr>
          <p:spPr bwMode="auto">
            <a:xfrm>
              <a:off x="1811" y="1392"/>
              <a:ext cx="1117"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sz="2400">
                  <a:solidFill>
                    <a:schemeClr val="tx1"/>
                  </a:solidFill>
                  <a:latin typeface="+mn-ea"/>
                  <a:ea typeface="+mn-ea"/>
                </a:rPr>
                <a:t>分别用</a:t>
              </a:r>
            </a:p>
          </p:txBody>
        </p:sp>
        <p:graphicFrame>
          <p:nvGraphicFramePr>
            <p:cNvPr id="39" name="Object 21">
              <a:extLst>
                <a:ext uri="{FF2B5EF4-FFF2-40B4-BE49-F238E27FC236}">
                  <a16:creationId xmlns:a16="http://schemas.microsoft.com/office/drawing/2014/main" id="{64CE3F71-FF57-44E1-BFB8-02CDA484C4FF}"/>
                </a:ext>
              </a:extLst>
            </p:cNvPr>
            <p:cNvGraphicFramePr>
              <a:graphicFrameLocks noChangeAspect="1"/>
            </p:cNvGraphicFramePr>
            <p:nvPr/>
          </p:nvGraphicFramePr>
          <p:xfrm>
            <a:off x="2472" y="1389"/>
            <a:ext cx="662" cy="276"/>
          </p:xfrm>
          <a:graphic>
            <a:graphicData uri="http://schemas.openxmlformats.org/presentationml/2006/ole">
              <mc:AlternateContent xmlns:mc="http://schemas.openxmlformats.org/markup-compatibility/2006">
                <mc:Choice xmlns:v="urn:schemas-microsoft-com:vml" Requires="v">
                  <p:oleObj spid="_x0000_s218947" name="公式" r:id="rId21" imgW="558720" imgH="228600" progId="Equation.3">
                    <p:embed/>
                  </p:oleObj>
                </mc:Choice>
                <mc:Fallback>
                  <p:oleObj name="公式" r:id="rId21" imgW="558720" imgH="228600" progId="Equation.3">
                    <p:embed/>
                    <p:pic>
                      <p:nvPicPr>
                        <p:cNvPr id="50" name="Object 21">
                          <a:extLst>
                            <a:ext uri="{FF2B5EF4-FFF2-40B4-BE49-F238E27FC236}">
                              <a16:creationId xmlns:a16="http://schemas.microsoft.com/office/drawing/2014/main" id="{2EEAFE6E-E16D-4496-AF5C-A8E4B8DFEF42}"/>
                            </a:ext>
                          </a:extLst>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2472" y="1389"/>
                          <a:ext cx="662" cy="2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40" name="Group 22">
            <a:extLst>
              <a:ext uri="{FF2B5EF4-FFF2-40B4-BE49-F238E27FC236}">
                <a16:creationId xmlns:a16="http://schemas.microsoft.com/office/drawing/2014/main" id="{71213886-44BB-441E-96BD-77B5E2A2CBCE}"/>
              </a:ext>
            </a:extLst>
          </p:cNvPr>
          <p:cNvGrpSpPr>
            <a:grpSpLocks/>
          </p:cNvGrpSpPr>
          <p:nvPr/>
        </p:nvGrpSpPr>
        <p:grpSpPr bwMode="auto">
          <a:xfrm>
            <a:off x="5034920" y="4508328"/>
            <a:ext cx="2527300" cy="461963"/>
            <a:chOff x="1091" y="1752"/>
            <a:chExt cx="1592" cy="291"/>
          </a:xfrm>
        </p:grpSpPr>
        <p:sp>
          <p:nvSpPr>
            <p:cNvPr id="42" name="Text Box 24">
              <a:extLst>
                <a:ext uri="{FF2B5EF4-FFF2-40B4-BE49-F238E27FC236}">
                  <a16:creationId xmlns:a16="http://schemas.microsoft.com/office/drawing/2014/main" id="{A99C7C7A-A754-42C2-8DE6-20AA09AF657D}"/>
                </a:ext>
              </a:extLst>
            </p:cNvPr>
            <p:cNvSpPr txBox="1">
              <a:spLocks noChangeArrowheads="1"/>
            </p:cNvSpPr>
            <p:nvPr/>
          </p:nvSpPr>
          <p:spPr bwMode="auto">
            <a:xfrm>
              <a:off x="1091" y="1752"/>
              <a:ext cx="1142"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sz="2400" dirty="0">
                  <a:solidFill>
                    <a:schemeClr val="tx1"/>
                  </a:solidFill>
                  <a:latin typeface="+mn-ea"/>
                  <a:ea typeface="+mn-ea"/>
                </a:rPr>
                <a:t>近似</a:t>
              </a:r>
            </a:p>
          </p:txBody>
        </p:sp>
        <p:graphicFrame>
          <p:nvGraphicFramePr>
            <p:cNvPr id="43" name="Object 25">
              <a:extLst>
                <a:ext uri="{FF2B5EF4-FFF2-40B4-BE49-F238E27FC236}">
                  <a16:creationId xmlns:a16="http://schemas.microsoft.com/office/drawing/2014/main" id="{DEA5D9E0-A992-4817-8B99-115B6C3B08AA}"/>
                </a:ext>
              </a:extLst>
            </p:cNvPr>
            <p:cNvGraphicFramePr>
              <a:graphicFrameLocks noChangeAspect="1"/>
            </p:cNvGraphicFramePr>
            <p:nvPr/>
          </p:nvGraphicFramePr>
          <p:xfrm>
            <a:off x="1519" y="1752"/>
            <a:ext cx="1164" cy="278"/>
          </p:xfrm>
          <a:graphic>
            <a:graphicData uri="http://schemas.openxmlformats.org/presentationml/2006/ole">
              <mc:AlternateContent xmlns:mc="http://schemas.openxmlformats.org/markup-compatibility/2006">
                <mc:Choice xmlns:v="urn:schemas-microsoft-com:vml" Requires="v">
                  <p:oleObj spid="_x0000_s218948" name="公式" r:id="rId23" imgW="965160" imgH="228600" progId="Equation.3">
                    <p:embed/>
                  </p:oleObj>
                </mc:Choice>
                <mc:Fallback>
                  <p:oleObj name="公式" r:id="rId23" imgW="965160" imgH="228600" progId="Equation.3">
                    <p:embed/>
                    <p:pic>
                      <p:nvPicPr>
                        <p:cNvPr id="54" name="Object 25">
                          <a:extLst>
                            <a:ext uri="{FF2B5EF4-FFF2-40B4-BE49-F238E27FC236}">
                              <a16:creationId xmlns:a16="http://schemas.microsoft.com/office/drawing/2014/main" id="{8FC51CD0-C57F-4367-BB2D-2A6913E361C5}"/>
                            </a:ext>
                          </a:extLst>
                        </p:cNvPr>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1519" y="1752"/>
                          <a:ext cx="1164" cy="2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45" name="Text Box 27">
            <a:extLst>
              <a:ext uri="{FF2B5EF4-FFF2-40B4-BE49-F238E27FC236}">
                <a16:creationId xmlns:a16="http://schemas.microsoft.com/office/drawing/2014/main" id="{C7320B20-30C5-497F-85AC-EB288548CBB8}"/>
              </a:ext>
            </a:extLst>
          </p:cNvPr>
          <p:cNvSpPr txBox="1">
            <a:spLocks noChangeArrowheads="1"/>
          </p:cNvSpPr>
          <p:nvPr/>
        </p:nvSpPr>
        <p:spPr bwMode="auto">
          <a:xfrm>
            <a:off x="7565527" y="4516475"/>
            <a:ext cx="158115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sz="2400" dirty="0">
                <a:solidFill>
                  <a:schemeClr val="tx1"/>
                </a:solidFill>
                <a:latin typeface="+mn-ea"/>
                <a:ea typeface="+mn-ea"/>
              </a:rPr>
              <a:t>得</a:t>
            </a:r>
          </a:p>
        </p:txBody>
      </p:sp>
      <p:graphicFrame>
        <p:nvGraphicFramePr>
          <p:cNvPr id="46" name="Object 28">
            <a:extLst>
              <a:ext uri="{FF2B5EF4-FFF2-40B4-BE49-F238E27FC236}">
                <a16:creationId xmlns:a16="http://schemas.microsoft.com/office/drawing/2014/main" id="{8C7AD81C-8B23-4230-81B6-A7D027A59400}"/>
              </a:ext>
            </a:extLst>
          </p:cNvPr>
          <p:cNvGraphicFramePr>
            <a:graphicFrameLocks noChangeAspect="1"/>
          </p:cNvGraphicFramePr>
          <p:nvPr>
            <p:extLst>
              <p:ext uri="{D42A27DB-BD31-4B8C-83A1-F6EECF244321}">
                <p14:modId xmlns:p14="http://schemas.microsoft.com/office/powerpoint/2010/main" val="3372328892"/>
              </p:ext>
            </p:extLst>
          </p:nvPr>
        </p:nvGraphicFramePr>
        <p:xfrm>
          <a:off x="2706888" y="5140354"/>
          <a:ext cx="3532187" cy="615950"/>
        </p:xfrm>
        <a:graphic>
          <a:graphicData uri="http://schemas.openxmlformats.org/presentationml/2006/ole">
            <mc:AlternateContent xmlns:mc="http://schemas.openxmlformats.org/markup-compatibility/2006">
              <mc:Choice xmlns:v="urn:schemas-microsoft-com:vml" Requires="v">
                <p:oleObj spid="_x0000_s218949" name="Equation" r:id="rId25" imgW="1409400" imgH="228600" progId="Equation.DSMT4">
                  <p:embed/>
                </p:oleObj>
              </mc:Choice>
              <mc:Fallback>
                <p:oleObj name="Equation" r:id="rId25" imgW="1409400" imgH="228600" progId="Equation.DSMT4">
                  <p:embed/>
                  <p:pic>
                    <p:nvPicPr>
                      <p:cNvPr id="57" name="Object 28">
                        <a:extLst>
                          <a:ext uri="{FF2B5EF4-FFF2-40B4-BE49-F238E27FC236}">
                            <a16:creationId xmlns:a16="http://schemas.microsoft.com/office/drawing/2014/main" id="{AD56A8E8-036A-42E6-BF14-19E3011D894F}"/>
                          </a:ext>
                        </a:extLst>
                      </p:cNvPr>
                      <p:cNvPicPr>
                        <a:picLocks noChangeAspect="1" noChangeArrowheads="1"/>
                      </p:cNvPicPr>
                      <p:nvPr/>
                    </p:nvPicPr>
                    <p:blipFill>
                      <a:blip r:embed="rId26"/>
                      <a:srcRect/>
                      <a:stretch>
                        <a:fillRect/>
                      </a:stretch>
                    </p:blipFill>
                    <p:spPr bwMode="auto">
                      <a:xfrm>
                        <a:off x="2706888" y="5140354"/>
                        <a:ext cx="3532187" cy="615950"/>
                      </a:xfrm>
                      <a:prstGeom prst="rect">
                        <a:avLst/>
                      </a:prstGeom>
                      <a:solidFill>
                        <a:schemeClr val="bg1"/>
                      </a:solidFill>
                      <a:ln>
                        <a:noFill/>
                      </a:ln>
                      <a:effectLst/>
                    </p:spPr>
                  </p:pic>
                </p:oleObj>
              </mc:Fallback>
            </mc:AlternateContent>
          </a:graphicData>
        </a:graphic>
      </p:graphicFrame>
      <p:sp>
        <p:nvSpPr>
          <p:cNvPr id="47" name="Line 34">
            <a:extLst>
              <a:ext uri="{FF2B5EF4-FFF2-40B4-BE49-F238E27FC236}">
                <a16:creationId xmlns:a16="http://schemas.microsoft.com/office/drawing/2014/main" id="{DD62137F-46CF-448D-A80B-09BA994CDA79}"/>
              </a:ext>
            </a:extLst>
          </p:cNvPr>
          <p:cNvSpPr>
            <a:spLocks noChangeShapeType="1"/>
          </p:cNvSpPr>
          <p:nvPr/>
        </p:nvSpPr>
        <p:spPr bwMode="auto">
          <a:xfrm>
            <a:off x="2961682" y="4205058"/>
            <a:ext cx="1511300" cy="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zh-CN" altLang="en-US" sz="2400">
              <a:solidFill>
                <a:schemeClr val="tx1"/>
              </a:solidFill>
              <a:latin typeface="+mn-ea"/>
              <a:ea typeface="+mn-ea"/>
            </a:endParaRPr>
          </a:p>
        </p:txBody>
      </p:sp>
      <p:grpSp>
        <p:nvGrpSpPr>
          <p:cNvPr id="48" name="Group 35">
            <a:extLst>
              <a:ext uri="{FF2B5EF4-FFF2-40B4-BE49-F238E27FC236}">
                <a16:creationId xmlns:a16="http://schemas.microsoft.com/office/drawing/2014/main" id="{7341C445-E36B-4AFF-BC4D-7CE35C0E2A9B}"/>
              </a:ext>
            </a:extLst>
          </p:cNvPr>
          <p:cNvGrpSpPr>
            <a:grpSpLocks/>
          </p:cNvGrpSpPr>
          <p:nvPr/>
        </p:nvGrpSpPr>
        <p:grpSpPr bwMode="auto">
          <a:xfrm>
            <a:off x="4736771" y="3589710"/>
            <a:ext cx="1225550" cy="720725"/>
            <a:chOff x="3198" y="0"/>
            <a:chExt cx="816" cy="527"/>
          </a:xfrm>
        </p:grpSpPr>
        <p:sp>
          <p:nvSpPr>
            <p:cNvPr id="49" name="Line 36">
              <a:extLst>
                <a:ext uri="{FF2B5EF4-FFF2-40B4-BE49-F238E27FC236}">
                  <a16:creationId xmlns:a16="http://schemas.microsoft.com/office/drawing/2014/main" id="{599E951E-0D52-4371-A9AD-38BC28DF8FAE}"/>
                </a:ext>
              </a:extLst>
            </p:cNvPr>
            <p:cNvSpPr>
              <a:spLocks noChangeShapeType="1"/>
            </p:cNvSpPr>
            <p:nvPr/>
          </p:nvSpPr>
          <p:spPr bwMode="auto">
            <a:xfrm>
              <a:off x="3198" y="527"/>
              <a:ext cx="816" cy="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zh-CN" altLang="en-US" sz="2400">
                <a:solidFill>
                  <a:schemeClr val="tx1"/>
                </a:solidFill>
                <a:latin typeface="+mn-ea"/>
                <a:ea typeface="+mn-ea"/>
              </a:endParaRPr>
            </a:p>
          </p:txBody>
        </p:sp>
        <p:sp>
          <p:nvSpPr>
            <p:cNvPr id="50" name="Line 37">
              <a:extLst>
                <a:ext uri="{FF2B5EF4-FFF2-40B4-BE49-F238E27FC236}">
                  <a16:creationId xmlns:a16="http://schemas.microsoft.com/office/drawing/2014/main" id="{228C7C38-66D5-4D3D-BBCA-E9286CB9B4FB}"/>
                </a:ext>
              </a:extLst>
            </p:cNvPr>
            <p:cNvSpPr>
              <a:spLocks noChangeShapeType="1"/>
            </p:cNvSpPr>
            <p:nvPr/>
          </p:nvSpPr>
          <p:spPr bwMode="auto">
            <a:xfrm>
              <a:off x="3198" y="0"/>
              <a:ext cx="0" cy="527"/>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zh-CN" altLang="en-US" sz="2400">
                <a:solidFill>
                  <a:schemeClr val="tx1"/>
                </a:solidFill>
                <a:latin typeface="+mn-ea"/>
                <a:ea typeface="+mn-ea"/>
              </a:endParaRPr>
            </a:p>
          </p:txBody>
        </p:sp>
        <p:sp>
          <p:nvSpPr>
            <p:cNvPr id="51" name="Line 38">
              <a:extLst>
                <a:ext uri="{FF2B5EF4-FFF2-40B4-BE49-F238E27FC236}">
                  <a16:creationId xmlns:a16="http://schemas.microsoft.com/office/drawing/2014/main" id="{BEDF87B5-D3E7-4D2F-A1D2-9D424E84C8F2}"/>
                </a:ext>
              </a:extLst>
            </p:cNvPr>
            <p:cNvSpPr>
              <a:spLocks noChangeShapeType="1"/>
            </p:cNvSpPr>
            <p:nvPr/>
          </p:nvSpPr>
          <p:spPr bwMode="auto">
            <a:xfrm>
              <a:off x="3198" y="0"/>
              <a:ext cx="816" cy="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zh-CN" altLang="en-US" sz="2400">
                <a:solidFill>
                  <a:schemeClr val="tx1"/>
                </a:solidFill>
                <a:latin typeface="+mn-ea"/>
                <a:ea typeface="+mn-ea"/>
              </a:endParaRPr>
            </a:p>
          </p:txBody>
        </p:sp>
        <p:sp>
          <p:nvSpPr>
            <p:cNvPr id="52" name="Line 39">
              <a:extLst>
                <a:ext uri="{FF2B5EF4-FFF2-40B4-BE49-F238E27FC236}">
                  <a16:creationId xmlns:a16="http://schemas.microsoft.com/office/drawing/2014/main" id="{51D5904F-775F-4CF8-8AAE-D00034C4922C}"/>
                </a:ext>
              </a:extLst>
            </p:cNvPr>
            <p:cNvSpPr>
              <a:spLocks noChangeShapeType="1"/>
            </p:cNvSpPr>
            <p:nvPr/>
          </p:nvSpPr>
          <p:spPr bwMode="auto">
            <a:xfrm flipH="1">
              <a:off x="4014" y="0"/>
              <a:ext cx="0" cy="527"/>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zh-CN" altLang="en-US" sz="2400">
                <a:solidFill>
                  <a:schemeClr val="tx1"/>
                </a:solidFill>
                <a:latin typeface="+mn-ea"/>
                <a:ea typeface="+mn-ea"/>
              </a:endParaRPr>
            </a:p>
          </p:txBody>
        </p:sp>
      </p:grpSp>
      <p:graphicFrame>
        <p:nvGraphicFramePr>
          <p:cNvPr id="53" name="Object 45">
            <a:extLst>
              <a:ext uri="{FF2B5EF4-FFF2-40B4-BE49-F238E27FC236}">
                <a16:creationId xmlns:a16="http://schemas.microsoft.com/office/drawing/2014/main" id="{4F6CD836-C692-4B19-A9ED-61E420B6E998}"/>
              </a:ext>
            </a:extLst>
          </p:cNvPr>
          <p:cNvGraphicFramePr>
            <a:graphicFrameLocks noChangeAspect="1"/>
          </p:cNvGraphicFramePr>
          <p:nvPr>
            <p:extLst>
              <p:ext uri="{D42A27DB-BD31-4B8C-83A1-F6EECF244321}">
                <p14:modId xmlns:p14="http://schemas.microsoft.com/office/powerpoint/2010/main" val="3482773053"/>
              </p:ext>
            </p:extLst>
          </p:nvPr>
        </p:nvGraphicFramePr>
        <p:xfrm>
          <a:off x="6528111" y="2763376"/>
          <a:ext cx="2212975" cy="431800"/>
        </p:xfrm>
        <a:graphic>
          <a:graphicData uri="http://schemas.openxmlformats.org/presentationml/2006/ole">
            <mc:AlternateContent xmlns:mc="http://schemas.openxmlformats.org/markup-compatibility/2006">
              <mc:Choice xmlns:v="urn:schemas-microsoft-com:vml" Requires="v">
                <p:oleObj spid="_x0000_s218950" name="Equation" r:id="rId27" imgW="1320480" imgH="228600" progId="Equation.DSMT4">
                  <p:embed/>
                </p:oleObj>
              </mc:Choice>
              <mc:Fallback>
                <p:oleObj name="Equation" r:id="rId27" imgW="1320480" imgH="228600" progId="Equation.DSMT4">
                  <p:embed/>
                  <p:pic>
                    <p:nvPicPr>
                      <p:cNvPr id="69" name="Object 45">
                        <a:extLst>
                          <a:ext uri="{FF2B5EF4-FFF2-40B4-BE49-F238E27FC236}">
                            <a16:creationId xmlns:a16="http://schemas.microsoft.com/office/drawing/2014/main" id="{43EC2A74-8E87-4846-AF4C-4E2F28D50650}"/>
                          </a:ext>
                        </a:extLst>
                      </p:cNvPr>
                      <p:cNvPicPr>
                        <a:picLocks noChangeAspect="1" noChangeArrowheads="1"/>
                      </p:cNvPicPr>
                      <p:nvPr/>
                    </p:nvPicPr>
                    <p:blipFill>
                      <a:blip r:embed="rId28"/>
                      <a:srcRect/>
                      <a:stretch>
                        <a:fillRect/>
                      </a:stretch>
                    </p:blipFill>
                    <p:spPr bwMode="auto">
                      <a:xfrm>
                        <a:off x="6528111" y="2763376"/>
                        <a:ext cx="2212975" cy="431800"/>
                      </a:xfrm>
                      <a:prstGeom prst="rect">
                        <a:avLst/>
                      </a:prstGeom>
                      <a:solidFill>
                        <a:schemeClr val="accent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4" name="Object 46">
            <a:extLst>
              <a:ext uri="{FF2B5EF4-FFF2-40B4-BE49-F238E27FC236}">
                <a16:creationId xmlns:a16="http://schemas.microsoft.com/office/drawing/2014/main" id="{917D7D63-732F-4630-BF8F-7119E00AD30F}"/>
              </a:ext>
            </a:extLst>
          </p:cNvPr>
          <p:cNvGraphicFramePr>
            <a:graphicFrameLocks noChangeAspect="1"/>
          </p:cNvGraphicFramePr>
          <p:nvPr>
            <p:extLst>
              <p:ext uri="{D42A27DB-BD31-4B8C-83A1-F6EECF244321}">
                <p14:modId xmlns:p14="http://schemas.microsoft.com/office/powerpoint/2010/main" val="2879723086"/>
              </p:ext>
            </p:extLst>
          </p:nvPr>
        </p:nvGraphicFramePr>
        <p:xfrm>
          <a:off x="6528111" y="1999299"/>
          <a:ext cx="2028825" cy="682625"/>
        </p:xfrm>
        <a:graphic>
          <a:graphicData uri="http://schemas.openxmlformats.org/presentationml/2006/ole">
            <mc:AlternateContent xmlns:mc="http://schemas.openxmlformats.org/markup-compatibility/2006">
              <mc:Choice xmlns:v="urn:schemas-microsoft-com:vml" Requires="v">
                <p:oleObj spid="_x0000_s218951" name="Equation" r:id="rId29" imgW="1269720" imgH="393480" progId="Equation.DSMT4">
                  <p:embed/>
                </p:oleObj>
              </mc:Choice>
              <mc:Fallback>
                <p:oleObj name="Equation" r:id="rId29" imgW="1269720" imgH="393480" progId="Equation.DSMT4">
                  <p:embed/>
                  <p:pic>
                    <p:nvPicPr>
                      <p:cNvPr id="70" name="Object 46">
                        <a:extLst>
                          <a:ext uri="{FF2B5EF4-FFF2-40B4-BE49-F238E27FC236}">
                            <a16:creationId xmlns:a16="http://schemas.microsoft.com/office/drawing/2014/main" id="{F371E005-FBA3-45B2-87E5-EB0F5954C461}"/>
                          </a:ext>
                        </a:extLst>
                      </p:cNvPr>
                      <p:cNvPicPr>
                        <a:picLocks noChangeAspect="1" noChangeArrowheads="1"/>
                      </p:cNvPicPr>
                      <p:nvPr/>
                    </p:nvPicPr>
                    <p:blipFill>
                      <a:blip r:embed="rId30"/>
                      <a:srcRect/>
                      <a:stretch>
                        <a:fillRect/>
                      </a:stretch>
                    </p:blipFill>
                    <p:spPr bwMode="auto">
                      <a:xfrm>
                        <a:off x="6528111" y="1999299"/>
                        <a:ext cx="2028825" cy="682625"/>
                      </a:xfrm>
                      <a:prstGeom prst="rect">
                        <a:avLst/>
                      </a:prstGeom>
                      <a:solidFill>
                        <a:schemeClr val="accent1"/>
                      </a:solidFill>
                      <a:ln>
                        <a:noFill/>
                      </a:ln>
                      <a:effectLst/>
                    </p:spPr>
                  </p:pic>
                </p:oleObj>
              </mc:Fallback>
            </mc:AlternateContent>
          </a:graphicData>
        </a:graphic>
      </p:graphicFrame>
      <p:grpSp>
        <p:nvGrpSpPr>
          <p:cNvPr id="55" name="Group 29">
            <a:extLst>
              <a:ext uri="{FF2B5EF4-FFF2-40B4-BE49-F238E27FC236}">
                <a16:creationId xmlns:a16="http://schemas.microsoft.com/office/drawing/2014/main" id="{46736342-9AEE-4D77-B815-C2410226E9DD}"/>
              </a:ext>
            </a:extLst>
          </p:cNvPr>
          <p:cNvGrpSpPr>
            <a:grpSpLocks/>
          </p:cNvGrpSpPr>
          <p:nvPr/>
        </p:nvGrpSpPr>
        <p:grpSpPr bwMode="auto">
          <a:xfrm>
            <a:off x="226616" y="5937343"/>
            <a:ext cx="5603876" cy="481013"/>
            <a:chOff x="0" y="1752"/>
            <a:chExt cx="3530" cy="303"/>
          </a:xfrm>
        </p:grpSpPr>
        <p:sp>
          <p:nvSpPr>
            <p:cNvPr id="56" name="Text Box 30">
              <a:extLst>
                <a:ext uri="{FF2B5EF4-FFF2-40B4-BE49-F238E27FC236}">
                  <a16:creationId xmlns:a16="http://schemas.microsoft.com/office/drawing/2014/main" id="{E1106CD0-220A-45E6-9CCE-512159BB0906}"/>
                </a:ext>
              </a:extLst>
            </p:cNvPr>
            <p:cNvSpPr txBox="1">
              <a:spLocks noChangeArrowheads="1"/>
            </p:cNvSpPr>
            <p:nvPr/>
          </p:nvSpPr>
          <p:spPr bwMode="auto">
            <a:xfrm>
              <a:off x="0" y="1752"/>
              <a:ext cx="1851"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sz="2400" dirty="0">
                  <a:solidFill>
                    <a:schemeClr val="tx1"/>
                  </a:solidFill>
                  <a:latin typeface="+mn-ea"/>
                  <a:ea typeface="+mn-ea"/>
                </a:rPr>
                <a:t>结合初值条件</a:t>
              </a:r>
            </a:p>
          </p:txBody>
        </p:sp>
        <p:graphicFrame>
          <p:nvGraphicFramePr>
            <p:cNvPr id="57" name="Object 31">
              <a:extLst>
                <a:ext uri="{FF2B5EF4-FFF2-40B4-BE49-F238E27FC236}">
                  <a16:creationId xmlns:a16="http://schemas.microsoft.com/office/drawing/2014/main" id="{C192B060-C3D6-4782-B9FC-EF90BD7481EF}"/>
                </a:ext>
              </a:extLst>
            </p:cNvPr>
            <p:cNvGraphicFramePr>
              <a:graphicFrameLocks noChangeAspect="1"/>
            </p:cNvGraphicFramePr>
            <p:nvPr/>
          </p:nvGraphicFramePr>
          <p:xfrm>
            <a:off x="1170" y="1752"/>
            <a:ext cx="845" cy="287"/>
          </p:xfrm>
          <a:graphic>
            <a:graphicData uri="http://schemas.openxmlformats.org/presentationml/2006/ole">
              <mc:AlternateContent xmlns:mc="http://schemas.openxmlformats.org/markup-compatibility/2006">
                <mc:Choice xmlns:v="urn:schemas-microsoft-com:vml" Requires="v">
                  <p:oleObj spid="_x0000_s218952" name="Equation" r:id="rId31" imgW="685800" imgH="228600" progId="Equation.DSMT4">
                    <p:embed/>
                  </p:oleObj>
                </mc:Choice>
                <mc:Fallback>
                  <p:oleObj name="Equation" r:id="rId31" imgW="685800" imgH="228600" progId="Equation.DSMT4">
                    <p:embed/>
                    <p:pic>
                      <p:nvPicPr>
                        <p:cNvPr id="74" name="Object 31">
                          <a:extLst>
                            <a:ext uri="{FF2B5EF4-FFF2-40B4-BE49-F238E27FC236}">
                              <a16:creationId xmlns:a16="http://schemas.microsoft.com/office/drawing/2014/main" id="{CCA11E59-81B0-44C4-AF36-229511A29566}"/>
                            </a:ext>
                          </a:extLst>
                        </p:cNvPr>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1170" y="1752"/>
                          <a:ext cx="845" cy="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8" name="Text Box 32">
              <a:extLst>
                <a:ext uri="{FF2B5EF4-FFF2-40B4-BE49-F238E27FC236}">
                  <a16:creationId xmlns:a16="http://schemas.microsoft.com/office/drawing/2014/main" id="{5A729FD6-633A-42A7-82A0-3BD31DE41D0F}"/>
                </a:ext>
              </a:extLst>
            </p:cNvPr>
            <p:cNvSpPr txBox="1">
              <a:spLocks noChangeArrowheads="1"/>
            </p:cNvSpPr>
            <p:nvPr/>
          </p:nvSpPr>
          <p:spPr bwMode="auto">
            <a:xfrm>
              <a:off x="1946" y="1764"/>
              <a:ext cx="1584"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sz="2400" dirty="0">
                  <a:solidFill>
                    <a:schemeClr val="tx1"/>
                  </a:solidFill>
                  <a:latin typeface="+mn-ea"/>
                  <a:ea typeface="+mn-ea"/>
                </a:rPr>
                <a:t>即得（</a:t>
              </a:r>
              <a:r>
                <a:rPr lang="en-US" altLang="zh-CN" sz="2400" dirty="0">
                  <a:solidFill>
                    <a:schemeClr val="tx1"/>
                  </a:solidFill>
                  <a:latin typeface="+mn-ea"/>
                  <a:ea typeface="+mn-ea"/>
                </a:rPr>
                <a:t>9.1</a:t>
              </a:r>
              <a:r>
                <a:rPr lang="zh-CN" altLang="en-US" sz="2400" dirty="0">
                  <a:solidFill>
                    <a:schemeClr val="tx1"/>
                  </a:solidFill>
                  <a:latin typeface="+mn-ea"/>
                  <a:ea typeface="+mn-ea"/>
                </a:rPr>
                <a:t>）</a:t>
              </a:r>
              <a:r>
                <a:rPr lang="en-US" altLang="zh-CN" sz="2400" dirty="0">
                  <a:solidFill>
                    <a:schemeClr val="tx1"/>
                  </a:solidFill>
                  <a:latin typeface="+mn-ea"/>
                  <a:ea typeface="+mn-ea"/>
                </a:rPr>
                <a:t>.</a:t>
              </a:r>
              <a:endParaRPr lang="zh-CN" altLang="en-US" sz="2400" dirty="0">
                <a:solidFill>
                  <a:schemeClr val="tx1"/>
                </a:solidFill>
                <a:latin typeface="+mn-ea"/>
                <a:ea typeface="+mn-ea"/>
              </a:endParaRPr>
            </a:p>
          </p:txBody>
        </p:sp>
      </p:grpSp>
    </p:spTree>
    <p:extLst>
      <p:ext uri="{BB962C8B-B14F-4D97-AF65-F5344CB8AC3E}">
        <p14:creationId xmlns:p14="http://schemas.microsoft.com/office/powerpoint/2010/main" val="1316768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0"/>
                                        </p:tgtEl>
                                        <p:attrNameLst>
                                          <p:attrName>style.visibility</p:attrName>
                                        </p:attrNameLst>
                                      </p:cBhvr>
                                      <p:to>
                                        <p:strVal val="visible"/>
                                      </p:to>
                                    </p:set>
                                  </p:childTnLst>
                                </p:cTn>
                              </p:par>
                            </p:childTnLst>
                          </p:cTn>
                        </p:par>
                        <p:par>
                          <p:cTn id="31" fill="hold">
                            <p:stCondLst>
                              <p:cond delay="0"/>
                            </p:stCondLst>
                            <p:childTnLst>
                              <p:par>
                                <p:cTn id="32" presetID="1" presetClass="entr" presetSubtype="0" fill="hold" nodeType="afterEffect">
                                  <p:stCondLst>
                                    <p:cond delay="0"/>
                                  </p:stCondLst>
                                  <p:childTnLst>
                                    <p:set>
                                      <p:cBhvr>
                                        <p:cTn id="33" dur="1" fill="hold">
                                          <p:stCondLst>
                                            <p:cond delay="0"/>
                                          </p:stCondLst>
                                        </p:cTn>
                                        <p:tgtEl>
                                          <p:spTgt spid="48"/>
                                        </p:tgtEl>
                                        <p:attrNameLst>
                                          <p:attrName>style.visibility</p:attrName>
                                        </p:attrNameLst>
                                      </p:cBhvr>
                                      <p:to>
                                        <p:strVal val="visible"/>
                                      </p:to>
                                    </p:set>
                                  </p:childTnLst>
                                </p:cTn>
                              </p:par>
                              <p:par>
                                <p:cTn id="34" presetID="1" presetClass="entr" presetSubtype="0" fill="hold" nodeType="withEffect">
                                  <p:stCondLst>
                                    <p:cond delay="0"/>
                                  </p:stCondLst>
                                  <p:childTnLst>
                                    <p:set>
                                      <p:cBhvr>
                                        <p:cTn id="35" dur="1" fill="hold">
                                          <p:stCondLst>
                                            <p:cond delay="0"/>
                                          </p:stCondLst>
                                        </p:cTn>
                                        <p:tgtEl>
                                          <p:spTgt spid="37"/>
                                        </p:tgtEl>
                                        <p:attrNameLst>
                                          <p:attrName>style.visibility</p:attrName>
                                        </p:attrNameLst>
                                      </p:cBhvr>
                                      <p:to>
                                        <p:strVal val="visible"/>
                                      </p:to>
                                    </p:set>
                                  </p:childTnLst>
                                </p:cTn>
                              </p:par>
                              <p:par>
                                <p:cTn id="36" presetID="1" presetClass="entr" presetSubtype="0" fill="hold" nodeType="withEffect">
                                  <p:stCondLst>
                                    <p:cond delay="0"/>
                                  </p:stCondLst>
                                  <p:childTnLst>
                                    <p:set>
                                      <p:cBhvr>
                                        <p:cTn id="37" dur="1" fill="hold">
                                          <p:stCondLst>
                                            <p:cond delay="0"/>
                                          </p:stCondLst>
                                        </p:cTn>
                                        <p:tgtEl>
                                          <p:spTgt spid="40"/>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45"/>
                                        </p:tgtEl>
                                        <p:attrNameLst>
                                          <p:attrName>style.visibility</p:attrName>
                                        </p:attrNameLst>
                                      </p:cBhvr>
                                      <p:to>
                                        <p:strVal val="visible"/>
                                      </p:to>
                                    </p:set>
                                  </p:childTnLst>
                                </p:cTn>
                              </p:par>
                              <p:par>
                                <p:cTn id="40" presetID="1" presetClass="entr" presetSubtype="0" fill="hold" nodeType="withEffect">
                                  <p:stCondLst>
                                    <p:cond delay="0"/>
                                  </p:stCondLst>
                                  <p:childTnLst>
                                    <p:set>
                                      <p:cBhvr>
                                        <p:cTn id="41" dur="1" fill="hold">
                                          <p:stCondLst>
                                            <p:cond delay="0"/>
                                          </p:stCondLst>
                                        </p:cTn>
                                        <p:tgtEl>
                                          <p:spTgt spid="46"/>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47"/>
                                        </p:tgtEl>
                                        <p:attrNameLst>
                                          <p:attrName>style.visibility</p:attrName>
                                        </p:attrNameLst>
                                      </p:cBhvr>
                                      <p:to>
                                        <p:strVal val="visible"/>
                                      </p:to>
                                    </p:set>
                                  </p:childTnLst>
                                </p:cTn>
                              </p:par>
                              <p:par>
                                <p:cTn id="44" presetID="1" presetClass="entr" presetSubtype="0" fill="hold" nodeType="withEffect">
                                  <p:stCondLst>
                                    <p:cond delay="0"/>
                                  </p:stCondLst>
                                  <p:childTnLst>
                                    <p:set>
                                      <p:cBhvr>
                                        <p:cTn id="45"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9" grpId="0" animBg="1"/>
      <p:bldP spid="35" grpId="0" animBg="1"/>
      <p:bldP spid="36" grpId="0" animBg="1"/>
      <p:bldP spid="45" grpId="0"/>
      <p:bldP spid="4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ext Box 2">
            <a:extLst>
              <a:ext uri="{FF2B5EF4-FFF2-40B4-BE49-F238E27FC236}">
                <a16:creationId xmlns:a16="http://schemas.microsoft.com/office/drawing/2014/main" id="{AF8D3AAA-88E0-438B-88E3-CBEDB3454428}"/>
              </a:ext>
            </a:extLst>
          </p:cNvPr>
          <p:cNvSpPr txBox="1">
            <a:spLocks noChangeArrowheads="1"/>
          </p:cNvSpPr>
          <p:nvPr/>
        </p:nvSpPr>
        <p:spPr bwMode="auto">
          <a:xfrm>
            <a:off x="115887" y="239713"/>
            <a:ext cx="35067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2400" dirty="0">
                <a:solidFill>
                  <a:schemeClr val="tx1"/>
                </a:solidFill>
                <a:latin typeface="+mn-ea"/>
                <a:ea typeface="+mn-ea"/>
              </a:rPr>
              <a:t>(3) </a:t>
            </a:r>
            <a:r>
              <a:rPr lang="zh-CN" altLang="en-US" sz="2400" dirty="0">
                <a:solidFill>
                  <a:schemeClr val="tx1"/>
                </a:solidFill>
                <a:latin typeface="+mn-ea"/>
                <a:ea typeface="+mn-ea"/>
              </a:rPr>
              <a:t>数值积分法</a:t>
            </a:r>
          </a:p>
        </p:txBody>
      </p:sp>
      <p:grpSp>
        <p:nvGrpSpPr>
          <p:cNvPr id="74755" name="Group 3">
            <a:extLst>
              <a:ext uri="{FF2B5EF4-FFF2-40B4-BE49-F238E27FC236}">
                <a16:creationId xmlns:a16="http://schemas.microsoft.com/office/drawing/2014/main" id="{8C1ECE0B-62E7-4C20-AAD7-3A5BFEE17EC3}"/>
              </a:ext>
            </a:extLst>
          </p:cNvPr>
          <p:cNvGrpSpPr>
            <a:grpSpLocks/>
          </p:cNvGrpSpPr>
          <p:nvPr/>
        </p:nvGrpSpPr>
        <p:grpSpPr bwMode="auto">
          <a:xfrm>
            <a:off x="395536" y="399378"/>
            <a:ext cx="6880122" cy="831460"/>
            <a:chOff x="537" y="191"/>
            <a:chExt cx="3124" cy="646"/>
          </a:xfrm>
        </p:grpSpPr>
        <p:sp>
          <p:nvSpPr>
            <p:cNvPr id="74756" name="Text Box 4">
              <a:extLst>
                <a:ext uri="{FF2B5EF4-FFF2-40B4-BE49-F238E27FC236}">
                  <a16:creationId xmlns:a16="http://schemas.microsoft.com/office/drawing/2014/main" id="{B2309042-CD47-481B-82A8-F5F457515014}"/>
                </a:ext>
              </a:extLst>
            </p:cNvPr>
            <p:cNvSpPr txBox="1">
              <a:spLocks noChangeArrowheads="1"/>
            </p:cNvSpPr>
            <p:nvPr/>
          </p:nvSpPr>
          <p:spPr bwMode="auto">
            <a:xfrm>
              <a:off x="537" y="466"/>
              <a:ext cx="20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sz="2400" dirty="0">
                  <a:solidFill>
                    <a:schemeClr val="tx1"/>
                  </a:solidFill>
                  <a:latin typeface="+mn-ea"/>
                  <a:ea typeface="+mn-ea"/>
                </a:rPr>
                <a:t>将初值问题两端从</a:t>
              </a:r>
            </a:p>
          </p:txBody>
        </p:sp>
        <p:graphicFrame>
          <p:nvGraphicFramePr>
            <p:cNvPr id="74757" name="Object 5">
              <a:extLst>
                <a:ext uri="{FF2B5EF4-FFF2-40B4-BE49-F238E27FC236}">
                  <a16:creationId xmlns:a16="http://schemas.microsoft.com/office/drawing/2014/main" id="{2CEDE404-520B-427B-B4BB-FBD184AD096B}"/>
                </a:ext>
              </a:extLst>
            </p:cNvPr>
            <p:cNvGraphicFramePr>
              <a:graphicFrameLocks noChangeAspect="1"/>
            </p:cNvGraphicFramePr>
            <p:nvPr>
              <p:extLst>
                <p:ext uri="{D42A27DB-BD31-4B8C-83A1-F6EECF244321}">
                  <p14:modId xmlns:p14="http://schemas.microsoft.com/office/powerpoint/2010/main" val="1710168883"/>
                </p:ext>
              </p:extLst>
            </p:nvPr>
          </p:nvGraphicFramePr>
          <p:xfrm>
            <a:off x="1700" y="460"/>
            <a:ext cx="248" cy="365"/>
          </p:xfrm>
          <a:graphic>
            <a:graphicData uri="http://schemas.openxmlformats.org/presentationml/2006/ole">
              <mc:AlternateContent xmlns:mc="http://schemas.openxmlformats.org/markup-compatibility/2006">
                <mc:Choice xmlns:v="urn:schemas-microsoft-com:vml" Requires="v">
                  <p:oleObj spid="_x0000_s215870" name="公式" r:id="rId3" imgW="177480" imgH="228600" progId="Equation.3">
                    <p:embed/>
                  </p:oleObj>
                </mc:Choice>
                <mc:Fallback>
                  <p:oleObj name="公式" r:id="rId3" imgW="177480" imgH="228600" progId="Equation.3">
                    <p:embed/>
                    <p:pic>
                      <p:nvPicPr>
                        <p:cNvPr id="74757" name="Object 5">
                          <a:extLst>
                            <a:ext uri="{FF2B5EF4-FFF2-40B4-BE49-F238E27FC236}">
                              <a16:creationId xmlns:a16="http://schemas.microsoft.com/office/drawing/2014/main" id="{2CEDE404-520B-427B-B4BB-FBD184AD096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00" y="460"/>
                          <a:ext cx="248"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4758" name="Text Box 6">
              <a:extLst>
                <a:ext uri="{FF2B5EF4-FFF2-40B4-BE49-F238E27FC236}">
                  <a16:creationId xmlns:a16="http://schemas.microsoft.com/office/drawing/2014/main" id="{59EB8DAE-5709-4A49-B995-200AC8AE4556}"/>
                </a:ext>
              </a:extLst>
            </p:cNvPr>
            <p:cNvSpPr txBox="1">
              <a:spLocks noChangeArrowheads="1"/>
            </p:cNvSpPr>
            <p:nvPr/>
          </p:nvSpPr>
          <p:spPr bwMode="auto">
            <a:xfrm>
              <a:off x="1885" y="191"/>
              <a:ext cx="245" cy="6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r>
                <a:rPr lang="zh-CN" altLang="en-US" sz="2400" dirty="0">
                  <a:solidFill>
                    <a:schemeClr val="tx1"/>
                  </a:solidFill>
                  <a:latin typeface="+mn-ea"/>
                  <a:ea typeface="+mn-ea"/>
                </a:rPr>
                <a:t>      到</a:t>
              </a:r>
            </a:p>
          </p:txBody>
        </p:sp>
        <p:graphicFrame>
          <p:nvGraphicFramePr>
            <p:cNvPr id="74759" name="Object 7">
              <a:extLst>
                <a:ext uri="{FF2B5EF4-FFF2-40B4-BE49-F238E27FC236}">
                  <a16:creationId xmlns:a16="http://schemas.microsoft.com/office/drawing/2014/main" id="{74CAD148-E9D2-44ED-9098-12C6CBE28D3F}"/>
                </a:ext>
              </a:extLst>
            </p:cNvPr>
            <p:cNvGraphicFramePr>
              <a:graphicFrameLocks noChangeAspect="1"/>
            </p:cNvGraphicFramePr>
            <p:nvPr>
              <p:extLst>
                <p:ext uri="{D42A27DB-BD31-4B8C-83A1-F6EECF244321}">
                  <p14:modId xmlns:p14="http://schemas.microsoft.com/office/powerpoint/2010/main" val="3246311144"/>
                </p:ext>
              </p:extLst>
            </p:nvPr>
          </p:nvGraphicFramePr>
          <p:xfrm>
            <a:off x="2097" y="488"/>
            <a:ext cx="361" cy="288"/>
          </p:xfrm>
          <a:graphic>
            <a:graphicData uri="http://schemas.openxmlformats.org/presentationml/2006/ole">
              <mc:AlternateContent xmlns:mc="http://schemas.openxmlformats.org/markup-compatibility/2006">
                <mc:Choice xmlns:v="urn:schemas-microsoft-com:vml" Requires="v">
                  <p:oleObj spid="_x0000_s215871" name="公式" r:id="rId5" imgW="291960" imgH="228600" progId="Equation.3">
                    <p:embed/>
                  </p:oleObj>
                </mc:Choice>
                <mc:Fallback>
                  <p:oleObj name="公式" r:id="rId5" imgW="291960" imgH="228600" progId="Equation.3">
                    <p:embed/>
                    <p:pic>
                      <p:nvPicPr>
                        <p:cNvPr id="74759" name="Object 7">
                          <a:extLst>
                            <a:ext uri="{FF2B5EF4-FFF2-40B4-BE49-F238E27FC236}">
                              <a16:creationId xmlns:a16="http://schemas.microsoft.com/office/drawing/2014/main" id="{74CAD148-E9D2-44ED-9098-12C6CBE28D3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97" y="488"/>
                          <a:ext cx="361" cy="288"/>
                        </a:xfrm>
                        <a:prstGeom prst="rect">
                          <a:avLst/>
                        </a:prstGeom>
                        <a:noFill/>
                        <a:ln>
                          <a:noFill/>
                        </a:ln>
                        <a:effectLst/>
                      </p:spPr>
                    </p:pic>
                  </p:oleObj>
                </mc:Fallback>
              </mc:AlternateContent>
            </a:graphicData>
          </a:graphic>
        </p:graphicFrame>
        <p:sp>
          <p:nvSpPr>
            <p:cNvPr id="74760" name="Text Box 8">
              <a:extLst>
                <a:ext uri="{FF2B5EF4-FFF2-40B4-BE49-F238E27FC236}">
                  <a16:creationId xmlns:a16="http://schemas.microsoft.com/office/drawing/2014/main" id="{1936F8F6-63C6-4F37-B67E-5FEA6E6FFCDF}"/>
                </a:ext>
              </a:extLst>
            </p:cNvPr>
            <p:cNvSpPr txBox="1">
              <a:spLocks noChangeArrowheads="1"/>
            </p:cNvSpPr>
            <p:nvPr/>
          </p:nvSpPr>
          <p:spPr bwMode="auto">
            <a:xfrm>
              <a:off x="2413" y="444"/>
              <a:ext cx="124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sz="2400" dirty="0">
                  <a:solidFill>
                    <a:schemeClr val="tx1"/>
                  </a:solidFill>
                  <a:latin typeface="+mn-ea"/>
                  <a:ea typeface="+mn-ea"/>
                </a:rPr>
                <a:t>积分</a:t>
              </a:r>
              <a:r>
                <a:rPr lang="en-US" altLang="zh-CN" sz="2400" dirty="0">
                  <a:solidFill>
                    <a:schemeClr val="tx1"/>
                  </a:solidFill>
                  <a:latin typeface="+mn-ea"/>
                  <a:ea typeface="+mn-ea"/>
                </a:rPr>
                <a:t>,</a:t>
              </a:r>
              <a:r>
                <a:rPr lang="zh-CN" altLang="en-US" sz="2400" dirty="0">
                  <a:solidFill>
                    <a:schemeClr val="tx1"/>
                  </a:solidFill>
                  <a:latin typeface="+mn-ea"/>
                  <a:ea typeface="+mn-ea"/>
                </a:rPr>
                <a:t>得</a:t>
              </a:r>
            </a:p>
          </p:txBody>
        </p:sp>
      </p:grpSp>
      <p:graphicFrame>
        <p:nvGraphicFramePr>
          <p:cNvPr id="74762" name="Object 10">
            <a:extLst>
              <a:ext uri="{FF2B5EF4-FFF2-40B4-BE49-F238E27FC236}">
                <a16:creationId xmlns:a16="http://schemas.microsoft.com/office/drawing/2014/main" id="{BD020DF4-175B-4881-B5F5-91AE40F25AE0}"/>
              </a:ext>
            </a:extLst>
          </p:cNvPr>
          <p:cNvGraphicFramePr>
            <a:graphicFrameLocks noChangeAspect="1"/>
          </p:cNvGraphicFramePr>
          <p:nvPr>
            <p:extLst>
              <p:ext uri="{D42A27DB-BD31-4B8C-83A1-F6EECF244321}">
                <p14:modId xmlns:p14="http://schemas.microsoft.com/office/powerpoint/2010/main" val="4164438623"/>
              </p:ext>
            </p:extLst>
          </p:nvPr>
        </p:nvGraphicFramePr>
        <p:xfrm>
          <a:off x="2154397" y="1243357"/>
          <a:ext cx="4883713" cy="751750"/>
        </p:xfrm>
        <a:graphic>
          <a:graphicData uri="http://schemas.openxmlformats.org/presentationml/2006/ole">
            <mc:AlternateContent xmlns:mc="http://schemas.openxmlformats.org/markup-compatibility/2006">
              <mc:Choice xmlns:v="urn:schemas-microsoft-com:vml" Requires="v">
                <p:oleObj spid="_x0000_s215872" name="公式" r:id="rId7" imgW="2273040" imgH="355320" progId="Equation.3">
                  <p:embed/>
                </p:oleObj>
              </mc:Choice>
              <mc:Fallback>
                <p:oleObj name="公式" r:id="rId7" imgW="2273040" imgH="355320" progId="Equation.3">
                  <p:embed/>
                  <p:pic>
                    <p:nvPicPr>
                      <p:cNvPr id="74762" name="Object 10">
                        <a:extLst>
                          <a:ext uri="{FF2B5EF4-FFF2-40B4-BE49-F238E27FC236}">
                            <a16:creationId xmlns:a16="http://schemas.microsoft.com/office/drawing/2014/main" id="{BD020DF4-175B-4881-B5F5-91AE40F25AE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54397" y="1243357"/>
                        <a:ext cx="4883713" cy="751750"/>
                      </a:xfrm>
                      <a:prstGeom prst="rect">
                        <a:avLst/>
                      </a:prstGeom>
                      <a:noFill/>
                      <a:ln>
                        <a:noFill/>
                      </a:ln>
                      <a:effectLst/>
                    </p:spPr>
                  </p:pic>
                </p:oleObj>
              </mc:Fallback>
            </mc:AlternateContent>
          </a:graphicData>
        </a:graphic>
      </p:graphicFrame>
      <p:sp>
        <p:nvSpPr>
          <p:cNvPr id="74763" name="Text Box 11">
            <a:extLst>
              <a:ext uri="{FF2B5EF4-FFF2-40B4-BE49-F238E27FC236}">
                <a16:creationId xmlns:a16="http://schemas.microsoft.com/office/drawing/2014/main" id="{13564832-DB81-4320-B39E-DC652DDC040F}"/>
              </a:ext>
            </a:extLst>
          </p:cNvPr>
          <p:cNvSpPr txBox="1">
            <a:spLocks noChangeArrowheads="1"/>
          </p:cNvSpPr>
          <p:nvPr/>
        </p:nvSpPr>
        <p:spPr bwMode="auto">
          <a:xfrm>
            <a:off x="115887" y="2051449"/>
            <a:ext cx="533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sz="2400" dirty="0">
                <a:solidFill>
                  <a:schemeClr val="tx1"/>
                </a:solidFill>
                <a:latin typeface="+mn-ea"/>
                <a:ea typeface="+mn-ea"/>
              </a:rPr>
              <a:t>假设数值积分采用左矩形公式 </a:t>
            </a:r>
            <a:r>
              <a:rPr lang="en-US" altLang="zh-CN" sz="2400" dirty="0">
                <a:solidFill>
                  <a:schemeClr val="tx1"/>
                </a:solidFill>
                <a:latin typeface="+mn-ea"/>
                <a:ea typeface="+mn-ea"/>
              </a:rPr>
              <a:t>,  </a:t>
            </a:r>
            <a:r>
              <a:rPr lang="zh-CN" altLang="en-US" sz="2400" dirty="0">
                <a:solidFill>
                  <a:schemeClr val="tx1"/>
                </a:solidFill>
                <a:latin typeface="+mn-ea"/>
                <a:ea typeface="+mn-ea"/>
              </a:rPr>
              <a:t>即</a:t>
            </a:r>
          </a:p>
        </p:txBody>
      </p:sp>
      <p:graphicFrame>
        <p:nvGraphicFramePr>
          <p:cNvPr id="74764" name="Object 12">
            <a:extLst>
              <a:ext uri="{FF2B5EF4-FFF2-40B4-BE49-F238E27FC236}">
                <a16:creationId xmlns:a16="http://schemas.microsoft.com/office/drawing/2014/main" id="{6EB1141D-D989-4FFF-9043-9BDF2E3C67A1}"/>
              </a:ext>
            </a:extLst>
          </p:cNvPr>
          <p:cNvGraphicFramePr>
            <a:graphicFrameLocks noChangeAspect="1"/>
          </p:cNvGraphicFramePr>
          <p:nvPr>
            <p:extLst>
              <p:ext uri="{D42A27DB-BD31-4B8C-83A1-F6EECF244321}">
                <p14:modId xmlns:p14="http://schemas.microsoft.com/office/powerpoint/2010/main" val="2645786806"/>
              </p:ext>
            </p:extLst>
          </p:nvPr>
        </p:nvGraphicFramePr>
        <p:xfrm>
          <a:off x="2420353" y="2530522"/>
          <a:ext cx="4411770" cy="712606"/>
        </p:xfrm>
        <a:graphic>
          <a:graphicData uri="http://schemas.openxmlformats.org/presentationml/2006/ole">
            <mc:AlternateContent xmlns:mc="http://schemas.openxmlformats.org/markup-compatibility/2006">
              <mc:Choice xmlns:v="urn:schemas-microsoft-com:vml" Requires="v">
                <p:oleObj spid="_x0000_s215873" name="Equation" r:id="rId9" imgW="2158920" imgH="355320" progId="Equation.DSMT4">
                  <p:embed/>
                </p:oleObj>
              </mc:Choice>
              <mc:Fallback>
                <p:oleObj name="Equation" r:id="rId9" imgW="2158920" imgH="355320" progId="Equation.DSMT4">
                  <p:embed/>
                  <p:pic>
                    <p:nvPicPr>
                      <p:cNvPr id="74764" name="Object 12">
                        <a:extLst>
                          <a:ext uri="{FF2B5EF4-FFF2-40B4-BE49-F238E27FC236}">
                            <a16:creationId xmlns:a16="http://schemas.microsoft.com/office/drawing/2014/main" id="{6EB1141D-D989-4FFF-9043-9BDF2E3C67A1}"/>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420353" y="2530522"/>
                        <a:ext cx="4411770" cy="712606"/>
                      </a:xfrm>
                      <a:prstGeom prst="rect">
                        <a:avLst/>
                      </a:prstGeom>
                      <a:noFill/>
                      <a:ln>
                        <a:noFill/>
                      </a:ln>
                      <a:effectLst/>
                    </p:spPr>
                  </p:pic>
                </p:oleObj>
              </mc:Fallback>
            </mc:AlternateContent>
          </a:graphicData>
        </a:graphic>
      </p:graphicFrame>
      <p:sp>
        <p:nvSpPr>
          <p:cNvPr id="74765" name="Text Box 13">
            <a:extLst>
              <a:ext uri="{FF2B5EF4-FFF2-40B4-BE49-F238E27FC236}">
                <a16:creationId xmlns:a16="http://schemas.microsoft.com/office/drawing/2014/main" id="{D0DA5B54-2EEE-416E-BF7F-521B6C88A0D7}"/>
              </a:ext>
            </a:extLst>
          </p:cNvPr>
          <p:cNvSpPr txBox="1">
            <a:spLocks noChangeArrowheads="1"/>
          </p:cNvSpPr>
          <p:nvPr/>
        </p:nvSpPr>
        <p:spPr bwMode="auto">
          <a:xfrm>
            <a:off x="247851" y="4649193"/>
            <a:ext cx="40036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sz="2400" dirty="0">
                <a:solidFill>
                  <a:schemeClr val="tx1"/>
                </a:solidFill>
                <a:latin typeface="+mn-ea"/>
                <a:ea typeface="+mn-ea"/>
              </a:rPr>
              <a:t>由初始条件亦得 </a:t>
            </a:r>
            <a:r>
              <a:rPr lang="en-US" altLang="zh-CN" sz="2400" dirty="0">
                <a:solidFill>
                  <a:schemeClr val="tx1"/>
                </a:solidFill>
                <a:latin typeface="+mn-ea"/>
                <a:ea typeface="+mn-ea"/>
              </a:rPr>
              <a:t>(9.1).</a:t>
            </a:r>
          </a:p>
        </p:txBody>
      </p:sp>
      <p:grpSp>
        <p:nvGrpSpPr>
          <p:cNvPr id="74802" name="Group 50">
            <a:extLst>
              <a:ext uri="{FF2B5EF4-FFF2-40B4-BE49-F238E27FC236}">
                <a16:creationId xmlns:a16="http://schemas.microsoft.com/office/drawing/2014/main" id="{284BD032-67FB-4368-BBC2-9B64839E74AE}"/>
              </a:ext>
            </a:extLst>
          </p:cNvPr>
          <p:cNvGrpSpPr>
            <a:grpSpLocks/>
          </p:cNvGrpSpPr>
          <p:nvPr/>
        </p:nvGrpSpPr>
        <p:grpSpPr bwMode="auto">
          <a:xfrm>
            <a:off x="252411" y="3401027"/>
            <a:ext cx="3014663" cy="501651"/>
            <a:chOff x="0" y="1406"/>
            <a:chExt cx="1899" cy="316"/>
          </a:xfrm>
        </p:grpSpPr>
        <p:sp>
          <p:nvSpPr>
            <p:cNvPr id="74803" name="Text Box 51">
              <a:extLst>
                <a:ext uri="{FF2B5EF4-FFF2-40B4-BE49-F238E27FC236}">
                  <a16:creationId xmlns:a16="http://schemas.microsoft.com/office/drawing/2014/main" id="{4BC70F4A-99BC-4739-AC3F-FD1CB63C7343}"/>
                </a:ext>
              </a:extLst>
            </p:cNvPr>
            <p:cNvSpPr txBox="1">
              <a:spLocks noChangeArrowheads="1"/>
            </p:cNvSpPr>
            <p:nvPr/>
          </p:nvSpPr>
          <p:spPr bwMode="auto">
            <a:xfrm>
              <a:off x="0" y="1434"/>
              <a:ext cx="103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sz="2400">
                  <a:solidFill>
                    <a:schemeClr val="tx1"/>
                  </a:solidFill>
                  <a:latin typeface="+mn-ea"/>
                  <a:ea typeface="+mn-ea"/>
                </a:rPr>
                <a:t>用</a:t>
              </a:r>
            </a:p>
          </p:txBody>
        </p:sp>
        <p:graphicFrame>
          <p:nvGraphicFramePr>
            <p:cNvPr id="74804" name="Object 52">
              <a:extLst>
                <a:ext uri="{FF2B5EF4-FFF2-40B4-BE49-F238E27FC236}">
                  <a16:creationId xmlns:a16="http://schemas.microsoft.com/office/drawing/2014/main" id="{9D3EB519-3B2A-410E-8C86-222246923D41}"/>
                </a:ext>
              </a:extLst>
            </p:cNvPr>
            <p:cNvGraphicFramePr>
              <a:graphicFrameLocks noChangeAspect="1"/>
            </p:cNvGraphicFramePr>
            <p:nvPr>
              <p:extLst>
                <p:ext uri="{D42A27DB-BD31-4B8C-83A1-F6EECF244321}">
                  <p14:modId xmlns:p14="http://schemas.microsoft.com/office/powerpoint/2010/main" val="81033328"/>
                </p:ext>
              </p:extLst>
            </p:nvPr>
          </p:nvGraphicFramePr>
          <p:xfrm>
            <a:off x="267" y="1423"/>
            <a:ext cx="595" cy="288"/>
          </p:xfrm>
          <a:graphic>
            <a:graphicData uri="http://schemas.openxmlformats.org/presentationml/2006/ole">
              <mc:AlternateContent xmlns:mc="http://schemas.openxmlformats.org/markup-compatibility/2006">
                <mc:Choice xmlns:v="urn:schemas-microsoft-com:vml" Requires="v">
                  <p:oleObj spid="_x0000_s215874" name="Equation" r:id="rId11" imgW="469800" imgH="228600" progId="Equation.DSMT4">
                    <p:embed/>
                  </p:oleObj>
                </mc:Choice>
                <mc:Fallback>
                  <p:oleObj name="Equation" r:id="rId11" imgW="469800" imgH="228600" progId="Equation.DSMT4">
                    <p:embed/>
                    <p:pic>
                      <p:nvPicPr>
                        <p:cNvPr id="74804" name="Object 52">
                          <a:extLst>
                            <a:ext uri="{FF2B5EF4-FFF2-40B4-BE49-F238E27FC236}">
                              <a16:creationId xmlns:a16="http://schemas.microsoft.com/office/drawing/2014/main" id="{9D3EB519-3B2A-410E-8C86-222246923D41}"/>
                            </a:ext>
                          </a:extLst>
                        </p:cNvPr>
                        <p:cNvPicPr>
                          <a:picLocks noChangeAspect="1" noChangeArrowheads="1"/>
                        </p:cNvPicPr>
                        <p:nvPr/>
                      </p:nvPicPr>
                      <p:blipFill>
                        <a:blip r:embed="rId12"/>
                        <a:srcRect/>
                        <a:stretch>
                          <a:fillRect/>
                        </a:stretch>
                      </p:blipFill>
                      <p:spPr bwMode="auto">
                        <a:xfrm>
                          <a:off x="267" y="1423"/>
                          <a:ext cx="595"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4805" name="Text Box 53">
              <a:extLst>
                <a:ext uri="{FF2B5EF4-FFF2-40B4-BE49-F238E27FC236}">
                  <a16:creationId xmlns:a16="http://schemas.microsoft.com/office/drawing/2014/main" id="{5498AF6B-F1E1-4B74-8BD5-29E75C0F670A}"/>
                </a:ext>
              </a:extLst>
            </p:cNvPr>
            <p:cNvSpPr txBox="1">
              <a:spLocks noChangeArrowheads="1"/>
            </p:cNvSpPr>
            <p:nvPr/>
          </p:nvSpPr>
          <p:spPr bwMode="auto">
            <a:xfrm>
              <a:off x="831" y="1419"/>
              <a:ext cx="105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sz="2400" dirty="0">
                  <a:solidFill>
                    <a:schemeClr val="tx1"/>
                  </a:solidFill>
                  <a:latin typeface="+mn-ea"/>
                  <a:ea typeface="+mn-ea"/>
                </a:rPr>
                <a:t>近似</a:t>
              </a:r>
            </a:p>
          </p:txBody>
        </p:sp>
        <p:graphicFrame>
          <p:nvGraphicFramePr>
            <p:cNvPr id="74806" name="Object 54">
              <a:extLst>
                <a:ext uri="{FF2B5EF4-FFF2-40B4-BE49-F238E27FC236}">
                  <a16:creationId xmlns:a16="http://schemas.microsoft.com/office/drawing/2014/main" id="{1026608F-F5AD-449F-873F-38B57FC26D1F}"/>
                </a:ext>
              </a:extLst>
            </p:cNvPr>
            <p:cNvGraphicFramePr>
              <a:graphicFrameLocks noChangeAspect="1"/>
            </p:cNvGraphicFramePr>
            <p:nvPr>
              <p:extLst>
                <p:ext uri="{D42A27DB-BD31-4B8C-83A1-F6EECF244321}">
                  <p14:modId xmlns:p14="http://schemas.microsoft.com/office/powerpoint/2010/main" val="3674776996"/>
                </p:ext>
              </p:extLst>
            </p:nvPr>
          </p:nvGraphicFramePr>
          <p:xfrm>
            <a:off x="1290" y="1406"/>
            <a:ext cx="609" cy="295"/>
          </p:xfrm>
          <a:graphic>
            <a:graphicData uri="http://schemas.openxmlformats.org/presentationml/2006/ole">
              <mc:AlternateContent xmlns:mc="http://schemas.openxmlformats.org/markup-compatibility/2006">
                <mc:Choice xmlns:v="urn:schemas-microsoft-com:vml" Requires="v">
                  <p:oleObj spid="_x0000_s215875" name="Equation" r:id="rId13" imgW="444240" imgH="228600" progId="Equation.DSMT4">
                    <p:embed/>
                  </p:oleObj>
                </mc:Choice>
                <mc:Fallback>
                  <p:oleObj name="Equation" r:id="rId13" imgW="444240" imgH="228600" progId="Equation.DSMT4">
                    <p:embed/>
                    <p:pic>
                      <p:nvPicPr>
                        <p:cNvPr id="74806" name="Object 54">
                          <a:extLst>
                            <a:ext uri="{FF2B5EF4-FFF2-40B4-BE49-F238E27FC236}">
                              <a16:creationId xmlns:a16="http://schemas.microsoft.com/office/drawing/2014/main" id="{1026608F-F5AD-449F-873F-38B57FC26D1F}"/>
                            </a:ext>
                          </a:extLst>
                        </p:cNvPr>
                        <p:cNvPicPr>
                          <a:picLocks noChangeAspect="1" noChangeArrowheads="1"/>
                        </p:cNvPicPr>
                        <p:nvPr/>
                      </p:nvPicPr>
                      <p:blipFill>
                        <a:blip r:embed="rId14"/>
                        <a:srcRect/>
                        <a:stretch>
                          <a:fillRect/>
                        </a:stretch>
                      </p:blipFill>
                      <p:spPr bwMode="auto">
                        <a:xfrm>
                          <a:off x="1290" y="1406"/>
                          <a:ext cx="609" cy="2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74807" name="Group 55">
            <a:extLst>
              <a:ext uri="{FF2B5EF4-FFF2-40B4-BE49-F238E27FC236}">
                <a16:creationId xmlns:a16="http://schemas.microsoft.com/office/drawing/2014/main" id="{E4F79913-EACD-447C-811E-63CF4BF8049A}"/>
              </a:ext>
            </a:extLst>
          </p:cNvPr>
          <p:cNvGrpSpPr>
            <a:grpSpLocks/>
          </p:cNvGrpSpPr>
          <p:nvPr/>
        </p:nvGrpSpPr>
        <p:grpSpPr bwMode="auto">
          <a:xfrm>
            <a:off x="2492930" y="3393259"/>
            <a:ext cx="3819525" cy="1152526"/>
            <a:chOff x="1465" y="1445"/>
            <a:chExt cx="2406" cy="726"/>
          </a:xfrm>
        </p:grpSpPr>
        <p:sp>
          <p:nvSpPr>
            <p:cNvPr id="74809" name="Text Box 57">
              <a:extLst>
                <a:ext uri="{FF2B5EF4-FFF2-40B4-BE49-F238E27FC236}">
                  <a16:creationId xmlns:a16="http://schemas.microsoft.com/office/drawing/2014/main" id="{95F4257E-C9EE-4FAC-BDDC-15A6976476B2}"/>
                </a:ext>
              </a:extLst>
            </p:cNvPr>
            <p:cNvSpPr txBox="1">
              <a:spLocks noChangeArrowheads="1"/>
            </p:cNvSpPr>
            <p:nvPr/>
          </p:nvSpPr>
          <p:spPr bwMode="auto">
            <a:xfrm>
              <a:off x="2527" y="1454"/>
              <a:ext cx="67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sz="2400" dirty="0">
                  <a:solidFill>
                    <a:schemeClr val="tx1"/>
                  </a:solidFill>
                  <a:latin typeface="+mn-ea"/>
                  <a:ea typeface="+mn-ea"/>
                </a:rPr>
                <a:t>得</a:t>
              </a:r>
            </a:p>
          </p:txBody>
        </p:sp>
        <p:graphicFrame>
          <p:nvGraphicFramePr>
            <p:cNvPr id="74810" name="Object 58">
              <a:extLst>
                <a:ext uri="{FF2B5EF4-FFF2-40B4-BE49-F238E27FC236}">
                  <a16:creationId xmlns:a16="http://schemas.microsoft.com/office/drawing/2014/main" id="{D4FAA7BF-25B8-45C4-9F03-3E9813A5AE85}"/>
                </a:ext>
              </a:extLst>
            </p:cNvPr>
            <p:cNvGraphicFramePr>
              <a:graphicFrameLocks noChangeAspect="1"/>
            </p:cNvGraphicFramePr>
            <p:nvPr>
              <p:extLst>
                <p:ext uri="{D42A27DB-BD31-4B8C-83A1-F6EECF244321}">
                  <p14:modId xmlns:p14="http://schemas.microsoft.com/office/powerpoint/2010/main" val="2322682242"/>
                </p:ext>
              </p:extLst>
            </p:nvPr>
          </p:nvGraphicFramePr>
          <p:xfrm>
            <a:off x="1465" y="1753"/>
            <a:ext cx="2406" cy="418"/>
          </p:xfrm>
          <a:graphic>
            <a:graphicData uri="http://schemas.openxmlformats.org/presentationml/2006/ole">
              <mc:AlternateContent xmlns:mc="http://schemas.openxmlformats.org/markup-compatibility/2006">
                <mc:Choice xmlns:v="urn:schemas-microsoft-com:vml" Requires="v">
                  <p:oleObj spid="_x0000_s215876" name="Equation" r:id="rId15" imgW="1409400" imgH="228600" progId="Equation.DSMT4">
                    <p:embed/>
                  </p:oleObj>
                </mc:Choice>
                <mc:Fallback>
                  <p:oleObj name="Equation" r:id="rId15" imgW="1409400" imgH="228600" progId="Equation.DSMT4">
                    <p:embed/>
                    <p:pic>
                      <p:nvPicPr>
                        <p:cNvPr id="74810" name="Object 58">
                          <a:extLst>
                            <a:ext uri="{FF2B5EF4-FFF2-40B4-BE49-F238E27FC236}">
                              <a16:creationId xmlns:a16="http://schemas.microsoft.com/office/drawing/2014/main" id="{D4FAA7BF-25B8-45C4-9F03-3E9813A5AE85}"/>
                            </a:ext>
                          </a:extLst>
                        </p:cNvPr>
                        <p:cNvPicPr>
                          <a:picLocks noChangeAspect="1" noChangeArrowheads="1"/>
                        </p:cNvPicPr>
                        <p:nvPr/>
                      </p:nvPicPr>
                      <p:blipFill>
                        <a:blip r:embed="rId16"/>
                        <a:srcRect/>
                        <a:stretch>
                          <a:fillRect/>
                        </a:stretch>
                      </p:blipFill>
                      <p:spPr bwMode="auto">
                        <a:xfrm>
                          <a:off x="1465" y="1753"/>
                          <a:ext cx="2406" cy="418"/>
                        </a:xfrm>
                        <a:prstGeom prst="rect">
                          <a:avLst/>
                        </a:prstGeom>
                        <a:noFill/>
                        <a:ln>
                          <a:noFill/>
                        </a:ln>
                        <a:effectLst/>
                      </p:spPr>
                    </p:pic>
                  </p:oleObj>
                </mc:Fallback>
              </mc:AlternateContent>
            </a:graphicData>
          </a:graphic>
        </p:graphicFrame>
        <p:graphicFrame>
          <p:nvGraphicFramePr>
            <p:cNvPr id="74811" name="Object 59">
              <a:extLst>
                <a:ext uri="{FF2B5EF4-FFF2-40B4-BE49-F238E27FC236}">
                  <a16:creationId xmlns:a16="http://schemas.microsoft.com/office/drawing/2014/main" id="{367698DE-6DC3-43E2-8AA7-3690D1015FE8}"/>
                </a:ext>
              </a:extLst>
            </p:cNvPr>
            <p:cNvGraphicFramePr>
              <a:graphicFrameLocks noChangeAspect="1"/>
            </p:cNvGraphicFramePr>
            <p:nvPr>
              <p:extLst>
                <p:ext uri="{D42A27DB-BD31-4B8C-83A1-F6EECF244321}">
                  <p14:modId xmlns:p14="http://schemas.microsoft.com/office/powerpoint/2010/main" val="1636389494"/>
                </p:ext>
              </p:extLst>
            </p:nvPr>
          </p:nvGraphicFramePr>
          <p:xfrm>
            <a:off x="1897" y="1445"/>
            <a:ext cx="643" cy="295"/>
          </p:xfrm>
          <a:graphic>
            <a:graphicData uri="http://schemas.openxmlformats.org/presentationml/2006/ole">
              <mc:AlternateContent xmlns:mc="http://schemas.openxmlformats.org/markup-compatibility/2006">
                <mc:Choice xmlns:v="urn:schemas-microsoft-com:vml" Requires="v">
                  <p:oleObj spid="_x0000_s215877" name="Equation" r:id="rId17" imgW="469800" imgH="228600" progId="Equation.DSMT4">
                    <p:embed/>
                  </p:oleObj>
                </mc:Choice>
                <mc:Fallback>
                  <p:oleObj name="Equation" r:id="rId17" imgW="469800" imgH="228600" progId="Equation.DSMT4">
                    <p:embed/>
                    <p:pic>
                      <p:nvPicPr>
                        <p:cNvPr id="74811" name="Object 59">
                          <a:extLst>
                            <a:ext uri="{FF2B5EF4-FFF2-40B4-BE49-F238E27FC236}">
                              <a16:creationId xmlns:a16="http://schemas.microsoft.com/office/drawing/2014/main" id="{367698DE-6DC3-43E2-8AA7-3690D1015FE8}"/>
                            </a:ext>
                          </a:extLst>
                        </p:cNvPr>
                        <p:cNvPicPr>
                          <a:picLocks noChangeAspect="1" noChangeArrowheads="1"/>
                        </p:cNvPicPr>
                        <p:nvPr/>
                      </p:nvPicPr>
                      <p:blipFill>
                        <a:blip r:embed="rId18"/>
                        <a:srcRect/>
                        <a:stretch>
                          <a:fillRect/>
                        </a:stretch>
                      </p:blipFill>
                      <p:spPr bwMode="auto">
                        <a:xfrm>
                          <a:off x="1897" y="1445"/>
                          <a:ext cx="643" cy="2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74812" name="Object 60">
            <a:extLst>
              <a:ext uri="{FF2B5EF4-FFF2-40B4-BE49-F238E27FC236}">
                <a16:creationId xmlns:a16="http://schemas.microsoft.com/office/drawing/2014/main" id="{5756FBE1-7F8B-4733-9C10-5D6869F00FB2}"/>
              </a:ext>
            </a:extLst>
          </p:cNvPr>
          <p:cNvGraphicFramePr>
            <a:graphicFrameLocks noChangeAspect="1"/>
          </p:cNvGraphicFramePr>
          <p:nvPr>
            <p:extLst>
              <p:ext uri="{D42A27DB-BD31-4B8C-83A1-F6EECF244321}">
                <p14:modId xmlns:p14="http://schemas.microsoft.com/office/powerpoint/2010/main" val="1169524391"/>
              </p:ext>
            </p:extLst>
          </p:nvPr>
        </p:nvGraphicFramePr>
        <p:xfrm>
          <a:off x="2681926" y="5193976"/>
          <a:ext cx="3091375" cy="571349"/>
        </p:xfrm>
        <a:graphic>
          <a:graphicData uri="http://schemas.openxmlformats.org/presentationml/2006/ole">
            <mc:AlternateContent xmlns:mc="http://schemas.openxmlformats.org/markup-compatibility/2006">
              <mc:Choice xmlns:v="urn:schemas-microsoft-com:vml" Requires="v">
                <p:oleObj spid="_x0000_s215878" name="Equation" r:id="rId19" imgW="1193760" imgH="228600" progId="Equation.DSMT4">
                  <p:embed/>
                </p:oleObj>
              </mc:Choice>
              <mc:Fallback>
                <p:oleObj name="Equation" r:id="rId19" imgW="1193760" imgH="228600" progId="Equation.DSMT4">
                  <p:embed/>
                  <p:pic>
                    <p:nvPicPr>
                      <p:cNvPr id="74812" name="Object 60">
                        <a:extLst>
                          <a:ext uri="{FF2B5EF4-FFF2-40B4-BE49-F238E27FC236}">
                            <a16:creationId xmlns:a16="http://schemas.microsoft.com/office/drawing/2014/main" id="{5756FBE1-7F8B-4733-9C10-5D6869F00FB2}"/>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681926" y="5193976"/>
                        <a:ext cx="3091375" cy="571349"/>
                      </a:xfrm>
                      <a:prstGeom prst="rect">
                        <a:avLst/>
                      </a:prstGeom>
                      <a:solidFill>
                        <a:srgbClr val="FFCCCC"/>
                      </a:solidFill>
                      <a:ln>
                        <a:noFill/>
                      </a:ln>
                      <a:effectLst/>
                    </p:spPr>
                  </p:pic>
                </p:oleObj>
              </mc:Fallback>
            </mc:AlternateContent>
          </a:graphicData>
        </a:graphic>
      </p:graphicFrame>
      <p:graphicFrame>
        <p:nvGraphicFramePr>
          <p:cNvPr id="74813" name="Object 61">
            <a:extLst>
              <a:ext uri="{FF2B5EF4-FFF2-40B4-BE49-F238E27FC236}">
                <a16:creationId xmlns:a16="http://schemas.microsoft.com/office/drawing/2014/main" id="{E0CFADEC-5D5D-407C-8839-C47B7A7419D8}"/>
              </a:ext>
            </a:extLst>
          </p:cNvPr>
          <p:cNvGraphicFramePr>
            <a:graphicFrameLocks noChangeAspect="1"/>
          </p:cNvGraphicFramePr>
          <p:nvPr>
            <p:extLst>
              <p:ext uri="{D42A27DB-BD31-4B8C-83A1-F6EECF244321}">
                <p14:modId xmlns:p14="http://schemas.microsoft.com/office/powerpoint/2010/main" val="2480262254"/>
              </p:ext>
            </p:extLst>
          </p:nvPr>
        </p:nvGraphicFramePr>
        <p:xfrm>
          <a:off x="2711535" y="5852908"/>
          <a:ext cx="3079981" cy="592355"/>
        </p:xfrm>
        <a:graphic>
          <a:graphicData uri="http://schemas.openxmlformats.org/presentationml/2006/ole">
            <mc:AlternateContent xmlns:mc="http://schemas.openxmlformats.org/markup-compatibility/2006">
              <mc:Choice xmlns:v="urn:schemas-microsoft-com:vml" Requires="v">
                <p:oleObj spid="_x0000_s215879" name="Equation" r:id="rId21" imgW="1447560" imgH="228600" progId="Equation.DSMT4">
                  <p:embed/>
                </p:oleObj>
              </mc:Choice>
              <mc:Fallback>
                <p:oleObj name="Equation" r:id="rId21" imgW="1447560" imgH="228600" progId="Equation.DSMT4">
                  <p:embed/>
                  <p:pic>
                    <p:nvPicPr>
                      <p:cNvPr id="74813" name="Object 61">
                        <a:extLst>
                          <a:ext uri="{FF2B5EF4-FFF2-40B4-BE49-F238E27FC236}">
                            <a16:creationId xmlns:a16="http://schemas.microsoft.com/office/drawing/2014/main" id="{E0CFADEC-5D5D-407C-8839-C47B7A7419D8}"/>
                          </a:ext>
                        </a:extLst>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2711535" y="5852908"/>
                        <a:ext cx="3079981" cy="592355"/>
                      </a:xfrm>
                      <a:prstGeom prst="rect">
                        <a:avLst/>
                      </a:prstGeom>
                      <a:solidFill>
                        <a:srgbClr val="FFCCCC"/>
                      </a:solidFill>
                      <a:ln>
                        <a:noFill/>
                      </a:ln>
                      <a:effectLst/>
                    </p:spPr>
                  </p:pic>
                </p:oleObj>
              </mc:Fallback>
            </mc:AlternateContent>
          </a:graphicData>
        </a:graphic>
      </p:graphicFrame>
      <p:graphicFrame>
        <p:nvGraphicFramePr>
          <p:cNvPr id="74814" name="Object 62">
            <a:extLst>
              <a:ext uri="{FF2B5EF4-FFF2-40B4-BE49-F238E27FC236}">
                <a16:creationId xmlns:a16="http://schemas.microsoft.com/office/drawing/2014/main" id="{C0DA21A4-1CA5-4E35-BF82-D7017D016A1F}"/>
              </a:ext>
            </a:extLst>
          </p:cNvPr>
          <p:cNvGraphicFramePr>
            <a:graphicFrameLocks noChangeAspect="1"/>
          </p:cNvGraphicFramePr>
          <p:nvPr>
            <p:extLst>
              <p:ext uri="{D42A27DB-BD31-4B8C-83A1-F6EECF244321}">
                <p14:modId xmlns:p14="http://schemas.microsoft.com/office/powerpoint/2010/main" val="1116590113"/>
              </p:ext>
            </p:extLst>
          </p:nvPr>
        </p:nvGraphicFramePr>
        <p:xfrm>
          <a:off x="6003925" y="5799138"/>
          <a:ext cx="1943100" cy="530225"/>
        </p:xfrm>
        <a:graphic>
          <a:graphicData uri="http://schemas.openxmlformats.org/presentationml/2006/ole">
            <mc:AlternateContent xmlns:mc="http://schemas.openxmlformats.org/markup-compatibility/2006">
              <mc:Choice xmlns:v="urn:schemas-microsoft-com:vml" Requires="v">
                <p:oleObj spid="_x0000_s215880" name="Equation" r:id="rId23" imgW="1041120" imgH="203040" progId="Equation.DSMT4">
                  <p:embed/>
                </p:oleObj>
              </mc:Choice>
              <mc:Fallback>
                <p:oleObj name="Equation" r:id="rId23" imgW="1041120" imgH="203040" progId="Equation.DSMT4">
                  <p:embed/>
                  <p:pic>
                    <p:nvPicPr>
                      <p:cNvPr id="74814" name="Object 62">
                        <a:extLst>
                          <a:ext uri="{FF2B5EF4-FFF2-40B4-BE49-F238E27FC236}">
                            <a16:creationId xmlns:a16="http://schemas.microsoft.com/office/drawing/2014/main" id="{C0DA21A4-1CA5-4E35-BF82-D7017D016A1F}"/>
                          </a:ext>
                        </a:extLst>
                      </p:cNvPr>
                      <p:cNvPicPr>
                        <a:picLocks noChangeAspect="1" noChangeArrowheads="1"/>
                      </p:cNvPicPr>
                      <p:nvPr/>
                    </p:nvPicPr>
                    <p:blipFill>
                      <a:blip r:embed="rId24"/>
                      <a:srcRect/>
                      <a:stretch>
                        <a:fillRect/>
                      </a:stretch>
                    </p:blipFill>
                    <p:spPr bwMode="auto">
                      <a:xfrm>
                        <a:off x="6003925" y="5799138"/>
                        <a:ext cx="1943100" cy="530225"/>
                      </a:xfrm>
                      <a:prstGeom prst="rect">
                        <a:avLst/>
                      </a:prstGeom>
                      <a:noFill/>
                      <a:ln>
                        <a:noFill/>
                      </a:ln>
                      <a:effectLst/>
                    </p:spPr>
                  </p:pic>
                </p:oleObj>
              </mc:Fallback>
            </mc:AlternateContent>
          </a:graphicData>
        </a:graphic>
      </p:graphicFrame>
      <p:graphicFrame>
        <p:nvGraphicFramePr>
          <p:cNvPr id="74816" name="Object 64">
            <a:extLst>
              <a:ext uri="{FF2B5EF4-FFF2-40B4-BE49-F238E27FC236}">
                <a16:creationId xmlns:a16="http://schemas.microsoft.com/office/drawing/2014/main" id="{4E5ED58E-4312-424D-8927-ED7114F5A1FA}"/>
              </a:ext>
            </a:extLst>
          </p:cNvPr>
          <p:cNvGraphicFramePr>
            <a:graphicFrameLocks noChangeAspect="1"/>
          </p:cNvGraphicFramePr>
          <p:nvPr>
            <p:extLst>
              <p:ext uri="{D42A27DB-BD31-4B8C-83A1-F6EECF244321}">
                <p14:modId xmlns:p14="http://schemas.microsoft.com/office/powerpoint/2010/main" val="292367083"/>
              </p:ext>
            </p:extLst>
          </p:nvPr>
        </p:nvGraphicFramePr>
        <p:xfrm>
          <a:off x="2388682" y="5227813"/>
          <a:ext cx="450035" cy="1250190"/>
        </p:xfrm>
        <a:graphic>
          <a:graphicData uri="http://schemas.openxmlformats.org/presentationml/2006/ole">
            <mc:AlternateContent xmlns:mc="http://schemas.openxmlformats.org/markup-compatibility/2006">
              <mc:Choice xmlns:v="urn:schemas-microsoft-com:vml" Requires="v">
                <p:oleObj spid="_x0000_s215881" name="公式" r:id="rId25" imgW="190440" imgH="457200" progId="Equation.3">
                  <p:embed/>
                </p:oleObj>
              </mc:Choice>
              <mc:Fallback>
                <p:oleObj name="公式" r:id="rId25" imgW="190440" imgH="457200" progId="Equation.3">
                  <p:embed/>
                  <p:pic>
                    <p:nvPicPr>
                      <p:cNvPr id="74816" name="Object 64">
                        <a:extLst>
                          <a:ext uri="{FF2B5EF4-FFF2-40B4-BE49-F238E27FC236}">
                            <a16:creationId xmlns:a16="http://schemas.microsoft.com/office/drawing/2014/main" id="{4E5ED58E-4312-424D-8927-ED7114F5A1FA}"/>
                          </a:ext>
                        </a:extLst>
                      </p:cNvPr>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2388682" y="5227813"/>
                        <a:ext cx="450035" cy="1250190"/>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4026891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476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475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476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476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480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480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476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481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4813"/>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4814"/>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748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63" grpId="0"/>
      <p:bldP spid="7476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 name="图片 52">
            <a:extLst>
              <a:ext uri="{FF2B5EF4-FFF2-40B4-BE49-F238E27FC236}">
                <a16:creationId xmlns:a16="http://schemas.microsoft.com/office/drawing/2014/main" id="{4B43C9FB-C38B-4EDF-A02E-14613AB518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3227" y="763073"/>
            <a:ext cx="5390479" cy="3558001"/>
          </a:xfrm>
          <a:prstGeom prst="rect">
            <a:avLst/>
          </a:prstGeom>
        </p:spPr>
      </p:pic>
      <p:graphicFrame>
        <p:nvGraphicFramePr>
          <p:cNvPr id="2" name="Object 399">
            <a:extLst>
              <a:ext uri="{FF2B5EF4-FFF2-40B4-BE49-F238E27FC236}">
                <a16:creationId xmlns:a16="http://schemas.microsoft.com/office/drawing/2014/main" id="{097B51BC-559B-470C-BCA7-80FB0DC4AD63}"/>
              </a:ext>
            </a:extLst>
          </p:cNvPr>
          <p:cNvGraphicFramePr>
            <a:graphicFrameLocks noChangeAspect="1"/>
          </p:cNvGraphicFramePr>
          <p:nvPr>
            <p:extLst>
              <p:ext uri="{D42A27DB-BD31-4B8C-83A1-F6EECF244321}">
                <p14:modId xmlns:p14="http://schemas.microsoft.com/office/powerpoint/2010/main" val="1582417233"/>
              </p:ext>
            </p:extLst>
          </p:nvPr>
        </p:nvGraphicFramePr>
        <p:xfrm>
          <a:off x="6444208" y="327375"/>
          <a:ext cx="2459550" cy="1305472"/>
        </p:xfrm>
        <a:graphic>
          <a:graphicData uri="http://schemas.openxmlformats.org/presentationml/2006/ole">
            <mc:AlternateContent xmlns:mc="http://schemas.openxmlformats.org/markup-compatibility/2006">
              <mc:Choice xmlns:v="urn:schemas-microsoft-com:vml" Requires="v">
                <p:oleObj spid="_x0000_s65913" name="Equation" r:id="rId4" imgW="1244520" imgH="660240" progId="Equation.DSMT4">
                  <p:embed/>
                </p:oleObj>
              </mc:Choice>
              <mc:Fallback>
                <p:oleObj name="Equation" r:id="rId4" imgW="1244520" imgH="660240" progId="Equation.DSMT4">
                  <p:embed/>
                  <p:pic>
                    <p:nvPicPr>
                      <p:cNvPr id="8" name="Object 399">
                        <a:extLst>
                          <a:ext uri="{FF2B5EF4-FFF2-40B4-BE49-F238E27FC236}">
                            <a16:creationId xmlns:a16="http://schemas.microsoft.com/office/drawing/2014/main" id="{7DEA453C-63D2-45D5-8D52-A342921C82E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44208" y="327375"/>
                        <a:ext cx="2459550" cy="1305472"/>
                      </a:xfrm>
                      <a:prstGeom prst="rect">
                        <a:avLst/>
                      </a:prstGeom>
                      <a:noFill/>
                      <a:ln>
                        <a:noFill/>
                      </a:ln>
                      <a:effectLst/>
                    </p:spPr>
                  </p:pic>
                </p:oleObj>
              </mc:Fallback>
            </mc:AlternateContent>
          </a:graphicData>
        </a:graphic>
      </p:graphicFrame>
      <p:sp>
        <p:nvSpPr>
          <p:cNvPr id="48" name="Rectangle 345">
            <a:extLst>
              <a:ext uri="{FF2B5EF4-FFF2-40B4-BE49-F238E27FC236}">
                <a16:creationId xmlns:a16="http://schemas.microsoft.com/office/drawing/2014/main" id="{55278D5A-2837-4B0B-8D9C-F6EAC216786E}"/>
              </a:ext>
            </a:extLst>
          </p:cNvPr>
          <p:cNvSpPr>
            <a:spLocks noChangeArrowheads="1"/>
          </p:cNvSpPr>
          <p:nvPr/>
        </p:nvSpPr>
        <p:spPr bwMode="auto">
          <a:xfrm>
            <a:off x="6372200" y="2420888"/>
            <a:ext cx="1826580" cy="970909"/>
          </a:xfrm>
          <a:prstGeom prst="rect">
            <a:avLst/>
          </a:prstGeom>
          <a:solidFill>
            <a:srgbClr val="00FF00">
              <a:alpha val="50000"/>
            </a:srgbClr>
          </a:solidFill>
          <a:ln w="31750">
            <a:solidFill>
              <a:srgbClr val="FF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r>
              <a:rPr lang="en-US" altLang="zh-CN" sz="2400" b="1" dirty="0">
                <a:solidFill>
                  <a:schemeClr val="tx1"/>
                </a:solidFill>
                <a:latin typeface="+mn-ea"/>
                <a:ea typeface="+mn-ea"/>
              </a:rPr>
              <a:t>Euler</a:t>
            </a:r>
            <a:r>
              <a:rPr lang="zh-CN" altLang="en-US" sz="2400" b="1" dirty="0">
                <a:solidFill>
                  <a:schemeClr val="tx1"/>
                </a:solidFill>
                <a:latin typeface="+mn-ea"/>
                <a:ea typeface="+mn-ea"/>
              </a:rPr>
              <a:t>方法</a:t>
            </a:r>
            <a:endParaRPr lang="en-US" altLang="zh-CN" sz="2400" b="1" dirty="0">
              <a:solidFill>
                <a:schemeClr val="tx1"/>
              </a:solidFill>
              <a:latin typeface="+mn-ea"/>
              <a:ea typeface="+mn-ea"/>
            </a:endParaRPr>
          </a:p>
          <a:p>
            <a:pPr algn="l"/>
            <a:r>
              <a:rPr lang="zh-CN" altLang="en-US" sz="2400" b="1" dirty="0">
                <a:solidFill>
                  <a:schemeClr val="tx1"/>
                </a:solidFill>
                <a:latin typeface="+mn-ea"/>
                <a:ea typeface="+mn-ea"/>
              </a:rPr>
              <a:t>又称折线法</a:t>
            </a:r>
            <a:endParaRPr lang="zh-CN" altLang="en-US" sz="2400" dirty="0">
              <a:solidFill>
                <a:schemeClr val="tx1"/>
              </a:solidFill>
              <a:latin typeface="+mn-ea"/>
              <a:ea typeface="+mn-ea"/>
            </a:endParaRPr>
          </a:p>
        </p:txBody>
      </p:sp>
      <p:sp>
        <p:nvSpPr>
          <p:cNvPr id="49" name="Rectangle 346">
            <a:extLst>
              <a:ext uri="{FF2B5EF4-FFF2-40B4-BE49-F238E27FC236}">
                <a16:creationId xmlns:a16="http://schemas.microsoft.com/office/drawing/2014/main" id="{DB8991C3-97D6-4321-B57A-AD8327DA4ECC}"/>
              </a:ext>
            </a:extLst>
          </p:cNvPr>
          <p:cNvSpPr>
            <a:spLocks noChangeArrowheads="1"/>
          </p:cNvSpPr>
          <p:nvPr/>
        </p:nvSpPr>
        <p:spPr bwMode="auto">
          <a:xfrm>
            <a:off x="252300" y="5492090"/>
            <a:ext cx="7404241" cy="431848"/>
          </a:xfrm>
          <a:prstGeom prst="rect">
            <a:avLst/>
          </a:prstGeom>
          <a:solidFill>
            <a:srgbClr val="00FFFF"/>
          </a:solidFill>
          <a:ln w="2857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r>
              <a:rPr lang="en-US" altLang="zh-CN" sz="2400" b="1" dirty="0">
                <a:solidFill>
                  <a:schemeClr val="tx1"/>
                </a:solidFill>
                <a:latin typeface="+mn-ea"/>
                <a:ea typeface="+mn-ea"/>
              </a:rPr>
              <a:t>Euler</a:t>
            </a:r>
            <a:r>
              <a:rPr lang="zh-CN" altLang="en-US" sz="2400" b="1" dirty="0">
                <a:solidFill>
                  <a:schemeClr val="tx1"/>
                </a:solidFill>
                <a:latin typeface="+mn-ea"/>
                <a:ea typeface="+mn-ea"/>
              </a:rPr>
              <a:t>方法的几何意义：用一条折线近似代替积分曲线</a:t>
            </a:r>
            <a:endParaRPr lang="zh-CN" altLang="en-US" sz="2400" dirty="0">
              <a:solidFill>
                <a:schemeClr val="tx1"/>
              </a:solidFill>
              <a:latin typeface="+mn-ea"/>
              <a:ea typeface="+mn-ea"/>
            </a:endParaRPr>
          </a:p>
        </p:txBody>
      </p:sp>
      <p:sp>
        <p:nvSpPr>
          <p:cNvPr id="50" name="文本框 49">
            <a:extLst>
              <a:ext uri="{FF2B5EF4-FFF2-40B4-BE49-F238E27FC236}">
                <a16:creationId xmlns:a16="http://schemas.microsoft.com/office/drawing/2014/main" id="{2561F7DC-E113-498B-853D-EA4C13F150E0}"/>
              </a:ext>
            </a:extLst>
          </p:cNvPr>
          <p:cNvSpPr txBox="1"/>
          <p:nvPr/>
        </p:nvSpPr>
        <p:spPr>
          <a:xfrm>
            <a:off x="2699792" y="218057"/>
            <a:ext cx="2952328" cy="584775"/>
          </a:xfrm>
          <a:prstGeom prst="rect">
            <a:avLst/>
          </a:prstGeom>
          <a:noFill/>
        </p:spPr>
        <p:txBody>
          <a:bodyPr wrap="square" rtlCol="0">
            <a:spAutoFit/>
          </a:bodyPr>
          <a:lstStyle/>
          <a:p>
            <a:pPr marL="0" indent="0" algn="just">
              <a:buFontTx/>
              <a:buNone/>
            </a:pPr>
            <a:r>
              <a:rPr lang="en-US" altLang="zh-CN" sz="3200" dirty="0">
                <a:solidFill>
                  <a:srgbClr val="0000FF"/>
                </a:solidFill>
                <a:latin typeface="华文仿宋" panose="02010600040101010101" pitchFamily="2" charset="-122"/>
                <a:ea typeface="华文仿宋" panose="02010600040101010101" pitchFamily="2" charset="-122"/>
              </a:rPr>
              <a:t>9.2 </a:t>
            </a:r>
            <a:r>
              <a:rPr lang="en-US" altLang="zh-CN" sz="3200" dirty="0" err="1">
                <a:solidFill>
                  <a:srgbClr val="0000FF"/>
                </a:solidFill>
                <a:latin typeface="华文仿宋" panose="02010600040101010101" pitchFamily="2" charset="-122"/>
                <a:ea typeface="华文仿宋" panose="02010600040101010101" pitchFamily="2" charset="-122"/>
              </a:rPr>
              <a:t>Eular</a:t>
            </a:r>
            <a:r>
              <a:rPr lang="zh-CN" altLang="en-US" sz="3200" dirty="0">
                <a:solidFill>
                  <a:srgbClr val="0000FF"/>
                </a:solidFill>
                <a:latin typeface="华文仿宋" panose="02010600040101010101" pitchFamily="2" charset="-122"/>
                <a:ea typeface="华文仿宋" panose="02010600040101010101" pitchFamily="2" charset="-122"/>
              </a:rPr>
              <a:t>方法</a:t>
            </a:r>
            <a:endParaRPr lang="en-US" altLang="zh-CN" sz="3200" dirty="0">
              <a:solidFill>
                <a:srgbClr val="0000FF"/>
              </a:solidFill>
              <a:latin typeface="华文仿宋" panose="02010600040101010101" pitchFamily="2" charset="-122"/>
              <a:ea typeface="华文仿宋" panose="02010600040101010101" pitchFamily="2" charset="-122"/>
            </a:endParaRPr>
          </a:p>
        </p:txBody>
      </p:sp>
      <p:sp>
        <p:nvSpPr>
          <p:cNvPr id="51" name="Rectangle 391">
            <a:extLst>
              <a:ext uri="{FF2B5EF4-FFF2-40B4-BE49-F238E27FC236}">
                <a16:creationId xmlns:a16="http://schemas.microsoft.com/office/drawing/2014/main" id="{26A9B41A-DE30-4A76-8CFD-AC889CA9B608}"/>
              </a:ext>
            </a:extLst>
          </p:cNvPr>
          <p:cNvSpPr>
            <a:spLocks noChangeArrowheads="1"/>
          </p:cNvSpPr>
          <p:nvPr/>
        </p:nvSpPr>
        <p:spPr bwMode="auto">
          <a:xfrm>
            <a:off x="251520" y="6021288"/>
            <a:ext cx="422423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b="1" dirty="0">
                <a:solidFill>
                  <a:schemeClr val="tx1"/>
                </a:solidFill>
                <a:latin typeface="+mn-ea"/>
                <a:ea typeface="+mn-ea"/>
              </a:rPr>
              <a:t>Euler</a:t>
            </a:r>
            <a:r>
              <a:rPr lang="zh-CN" altLang="en-US" sz="2400" b="1" dirty="0">
                <a:solidFill>
                  <a:schemeClr val="tx1"/>
                </a:solidFill>
                <a:latin typeface="+mn-ea"/>
                <a:ea typeface="+mn-ea"/>
              </a:rPr>
              <a:t>方法的缺陷：误差比较大</a:t>
            </a:r>
          </a:p>
        </p:txBody>
      </p:sp>
      <p:sp>
        <p:nvSpPr>
          <p:cNvPr id="54" name="文本框 53">
            <a:extLst>
              <a:ext uri="{FF2B5EF4-FFF2-40B4-BE49-F238E27FC236}">
                <a16:creationId xmlns:a16="http://schemas.microsoft.com/office/drawing/2014/main" id="{FFB5BA4D-54B8-4760-ABE3-A1B867550F61}"/>
              </a:ext>
            </a:extLst>
          </p:cNvPr>
          <p:cNvSpPr txBox="1"/>
          <p:nvPr/>
        </p:nvSpPr>
        <p:spPr>
          <a:xfrm>
            <a:off x="123458" y="4638133"/>
            <a:ext cx="8897083" cy="707886"/>
          </a:xfrm>
          <a:prstGeom prst="rect">
            <a:avLst/>
          </a:prstGeom>
          <a:noFill/>
        </p:spPr>
        <p:txBody>
          <a:bodyPr wrap="square" rtlCol="0">
            <a:spAutoFit/>
          </a:bodyPr>
          <a:lstStyle/>
          <a:p>
            <a:pPr algn="l"/>
            <a:r>
              <a:rPr lang="zh-CN" altLang="en-US" sz="2000" b="0" dirty="0">
                <a:solidFill>
                  <a:schemeClr val="tx1">
                    <a:lumMod val="95000"/>
                    <a:lumOff val="5000"/>
                  </a:schemeClr>
                </a:solidFill>
                <a:latin typeface="+mn-ea"/>
                <a:ea typeface="+mn-ea"/>
              </a:rPr>
              <a:t>注意（</a:t>
            </a:r>
            <a:r>
              <a:rPr lang="en-US" altLang="zh-CN" sz="2000" b="0" dirty="0">
                <a:solidFill>
                  <a:schemeClr val="tx1">
                    <a:lumMod val="95000"/>
                    <a:lumOff val="5000"/>
                  </a:schemeClr>
                </a:solidFill>
                <a:latin typeface="+mn-ea"/>
                <a:ea typeface="+mn-ea"/>
              </a:rPr>
              <a:t>t1, y1</a:t>
            </a:r>
            <a:r>
              <a:rPr lang="zh-CN" altLang="en-US" sz="2000" b="0" dirty="0">
                <a:solidFill>
                  <a:schemeClr val="tx1">
                    <a:lumMod val="95000"/>
                    <a:lumOff val="5000"/>
                  </a:schemeClr>
                </a:solidFill>
                <a:latin typeface="+mn-ea"/>
                <a:ea typeface="+mn-ea"/>
              </a:rPr>
              <a:t>）并不在所要的解曲线上，但是这里计算的是近似值，因此必须用（</a:t>
            </a:r>
            <a:r>
              <a:rPr lang="en-US" altLang="zh-CN" sz="2000" b="0" dirty="0">
                <a:solidFill>
                  <a:schemeClr val="tx1">
                    <a:lumMod val="95000"/>
                    <a:lumOff val="5000"/>
                  </a:schemeClr>
                </a:solidFill>
                <a:latin typeface="+mn-ea"/>
                <a:ea typeface="+mn-ea"/>
              </a:rPr>
              <a:t>t1, y1</a:t>
            </a:r>
            <a:r>
              <a:rPr lang="zh-CN" altLang="en-US" sz="2000" b="0" dirty="0">
                <a:solidFill>
                  <a:schemeClr val="tx1">
                    <a:lumMod val="95000"/>
                    <a:lumOff val="5000"/>
                  </a:schemeClr>
                </a:solidFill>
                <a:latin typeface="+mn-ea"/>
                <a:ea typeface="+mn-ea"/>
              </a:rPr>
              <a:t>），并通过计算</a:t>
            </a:r>
            <a:r>
              <a:rPr lang="en-US" altLang="zh-CN" sz="2000" b="0" dirty="0">
                <a:solidFill>
                  <a:schemeClr val="tx1">
                    <a:lumMod val="95000"/>
                    <a:lumOff val="5000"/>
                  </a:schemeClr>
                </a:solidFill>
                <a:latin typeface="+mn-ea"/>
                <a:ea typeface="+mn-ea"/>
              </a:rPr>
              <a:t>t1</a:t>
            </a:r>
            <a:r>
              <a:rPr lang="zh-CN" altLang="en-US" sz="2000" b="0" dirty="0">
                <a:solidFill>
                  <a:schemeClr val="tx1">
                    <a:lumMod val="95000"/>
                    <a:lumOff val="5000"/>
                  </a:schemeClr>
                </a:solidFill>
                <a:latin typeface="+mn-ea"/>
                <a:ea typeface="+mn-ea"/>
              </a:rPr>
              <a:t>点的斜率，来得到下一个竖直位移，找到（</a:t>
            </a:r>
            <a:r>
              <a:rPr lang="en-US" altLang="zh-CN" sz="2000" b="0" dirty="0">
                <a:solidFill>
                  <a:schemeClr val="tx1">
                    <a:lumMod val="95000"/>
                    <a:lumOff val="5000"/>
                  </a:schemeClr>
                </a:solidFill>
                <a:latin typeface="+mn-ea"/>
                <a:ea typeface="+mn-ea"/>
              </a:rPr>
              <a:t>t2, y2</a:t>
            </a:r>
            <a:r>
              <a:rPr lang="zh-CN" altLang="en-US" sz="2000" b="0" dirty="0">
                <a:solidFill>
                  <a:schemeClr val="tx1">
                    <a:lumMod val="95000"/>
                    <a:lumOff val="5000"/>
                  </a:schemeClr>
                </a:solidFill>
                <a:latin typeface="+mn-ea"/>
                <a:ea typeface="+mn-ea"/>
              </a:rPr>
              <a:t>）</a:t>
            </a:r>
            <a:r>
              <a:rPr lang="en-US" altLang="zh-CN" sz="2000" b="0" dirty="0">
                <a:solidFill>
                  <a:schemeClr val="tx1">
                    <a:lumMod val="95000"/>
                    <a:lumOff val="5000"/>
                  </a:schemeClr>
                </a:solidFill>
                <a:latin typeface="+mn-ea"/>
                <a:ea typeface="+mn-ea"/>
              </a:rPr>
              <a:t>.</a:t>
            </a:r>
            <a:endParaRPr lang="zh-CN" altLang="en-US" sz="2000" b="0" dirty="0">
              <a:solidFill>
                <a:schemeClr val="tx1">
                  <a:lumMod val="95000"/>
                  <a:lumOff val="5000"/>
                </a:schemeClr>
              </a:solidFill>
              <a:latin typeface="+mn-ea"/>
              <a:ea typeface="+mn-ea"/>
            </a:endParaRPr>
          </a:p>
        </p:txBody>
      </p:sp>
      <p:cxnSp>
        <p:nvCxnSpPr>
          <p:cNvPr id="4" name="直接箭头连接符 3">
            <a:extLst>
              <a:ext uri="{FF2B5EF4-FFF2-40B4-BE49-F238E27FC236}">
                <a16:creationId xmlns:a16="http://schemas.microsoft.com/office/drawing/2014/main" id="{F50FC3C8-9A43-4933-9A79-9C5D25CD69C3}"/>
              </a:ext>
            </a:extLst>
          </p:cNvPr>
          <p:cNvCxnSpPr>
            <a:cxnSpLocks/>
          </p:cNvCxnSpPr>
          <p:nvPr/>
        </p:nvCxnSpPr>
        <p:spPr>
          <a:xfrm flipV="1">
            <a:off x="1259632" y="3162064"/>
            <a:ext cx="1169864" cy="160690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39804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Text Box 2">
            <a:extLst>
              <a:ext uri="{FF2B5EF4-FFF2-40B4-BE49-F238E27FC236}">
                <a16:creationId xmlns:a16="http://schemas.microsoft.com/office/drawing/2014/main" id="{DC78E3F3-3AE5-4843-B7BD-776484E868DC}"/>
              </a:ext>
            </a:extLst>
          </p:cNvPr>
          <p:cNvSpPr txBox="1">
            <a:spLocks noChangeArrowheads="1"/>
          </p:cNvSpPr>
          <p:nvPr/>
        </p:nvSpPr>
        <p:spPr bwMode="auto">
          <a:xfrm>
            <a:off x="1562100" y="187758"/>
            <a:ext cx="60198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zh-CN" sz="2800" dirty="0">
                <a:solidFill>
                  <a:schemeClr val="tx1"/>
                </a:solidFill>
                <a:latin typeface="+mn-ea"/>
                <a:ea typeface="+mn-ea"/>
              </a:rPr>
              <a:t>Euler</a:t>
            </a:r>
            <a:r>
              <a:rPr lang="zh-CN" altLang="en-US" sz="2800" dirty="0">
                <a:solidFill>
                  <a:schemeClr val="tx1"/>
                </a:solidFill>
                <a:latin typeface="+mn-ea"/>
                <a:ea typeface="+mn-ea"/>
              </a:rPr>
              <a:t>格式的步长与误差</a:t>
            </a:r>
          </a:p>
        </p:txBody>
      </p:sp>
      <p:grpSp>
        <p:nvGrpSpPr>
          <p:cNvPr id="95248" name="Group 16">
            <a:extLst>
              <a:ext uri="{FF2B5EF4-FFF2-40B4-BE49-F238E27FC236}">
                <a16:creationId xmlns:a16="http://schemas.microsoft.com/office/drawing/2014/main" id="{1EBE624B-AA45-4574-B17E-B03F7CC0CBD9}"/>
              </a:ext>
            </a:extLst>
          </p:cNvPr>
          <p:cNvGrpSpPr>
            <a:grpSpLocks/>
          </p:cNvGrpSpPr>
          <p:nvPr/>
        </p:nvGrpSpPr>
        <p:grpSpPr bwMode="auto">
          <a:xfrm>
            <a:off x="34616" y="806347"/>
            <a:ext cx="8610600" cy="1381065"/>
            <a:chOff x="125" y="1822"/>
            <a:chExt cx="5184" cy="836"/>
          </a:xfrm>
        </p:grpSpPr>
        <p:sp>
          <p:nvSpPr>
            <p:cNvPr id="95249" name="Text Box 17">
              <a:extLst>
                <a:ext uri="{FF2B5EF4-FFF2-40B4-BE49-F238E27FC236}">
                  <a16:creationId xmlns:a16="http://schemas.microsoft.com/office/drawing/2014/main" id="{9DE7BA1A-CEA3-4528-BA0A-81E615961D0C}"/>
                </a:ext>
              </a:extLst>
            </p:cNvPr>
            <p:cNvSpPr txBox="1">
              <a:spLocks noChangeArrowheads="1"/>
            </p:cNvSpPr>
            <p:nvPr/>
          </p:nvSpPr>
          <p:spPr bwMode="auto">
            <a:xfrm>
              <a:off x="125" y="1822"/>
              <a:ext cx="5184" cy="8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20000"/>
                </a:lnSpc>
              </a:pPr>
              <a:r>
                <a:rPr lang="zh-CN" altLang="en-US" sz="2400" dirty="0">
                  <a:solidFill>
                    <a:schemeClr val="tx1"/>
                  </a:solidFill>
                </a:rPr>
                <a:t>　　　     设</a:t>
              </a:r>
              <a:r>
                <a:rPr lang="en-US" altLang="zh-CN" sz="2400" i="1" dirty="0">
                  <a:solidFill>
                    <a:schemeClr val="tx1"/>
                  </a:solidFill>
                </a:rPr>
                <a:t>y</a:t>
              </a:r>
              <a:r>
                <a:rPr lang="en-US" altLang="zh-CN" sz="2400" dirty="0">
                  <a:solidFill>
                    <a:schemeClr val="tx1"/>
                  </a:solidFill>
                </a:rPr>
                <a:t>=</a:t>
              </a:r>
              <a:r>
                <a:rPr lang="en-US" altLang="zh-CN" sz="2400" i="1" dirty="0">
                  <a:solidFill>
                    <a:schemeClr val="tx1"/>
                  </a:solidFill>
                </a:rPr>
                <a:t> y</a:t>
              </a:r>
              <a:r>
                <a:rPr lang="en-US" altLang="zh-CN" sz="2400" dirty="0">
                  <a:solidFill>
                    <a:schemeClr val="tx1"/>
                  </a:solidFill>
                </a:rPr>
                <a:t>(</a:t>
              </a:r>
              <a:r>
                <a:rPr lang="en-US" altLang="zh-CN" sz="2400" i="1" dirty="0">
                  <a:solidFill>
                    <a:schemeClr val="tx1"/>
                  </a:solidFill>
                </a:rPr>
                <a:t>x</a:t>
              </a:r>
              <a:r>
                <a:rPr lang="en-US" altLang="zh-CN" sz="2400" dirty="0">
                  <a:solidFill>
                    <a:schemeClr val="tx1"/>
                  </a:solidFill>
                </a:rPr>
                <a:t>)</a:t>
              </a:r>
              <a:r>
                <a:rPr lang="zh-CN" altLang="en-US" sz="2400" dirty="0">
                  <a:solidFill>
                    <a:schemeClr val="tx1"/>
                  </a:solidFill>
                </a:rPr>
                <a:t>是初值问题的唯一解，                 是离散近似解集。</a:t>
              </a:r>
              <a:endParaRPr lang="en-US" altLang="zh-CN" sz="2400" dirty="0">
                <a:solidFill>
                  <a:schemeClr val="tx1"/>
                </a:solidFill>
              </a:endParaRPr>
            </a:p>
            <a:p>
              <a:pPr algn="just">
                <a:lnSpc>
                  <a:spcPct val="120000"/>
                </a:lnSpc>
              </a:pPr>
              <a:endParaRPr lang="en-US" altLang="zh-CN" sz="2400" dirty="0">
                <a:solidFill>
                  <a:schemeClr val="tx1"/>
                </a:solidFill>
              </a:endParaRPr>
            </a:p>
          </p:txBody>
        </p:sp>
        <p:sp>
          <p:nvSpPr>
            <p:cNvPr id="95250" name="AutoShape 18" descr="水滴">
              <a:extLst>
                <a:ext uri="{FF2B5EF4-FFF2-40B4-BE49-F238E27FC236}">
                  <a16:creationId xmlns:a16="http://schemas.microsoft.com/office/drawing/2014/main" id="{A4A8E73C-A09B-41DC-A756-EB60262964EF}"/>
                </a:ext>
              </a:extLst>
            </p:cNvPr>
            <p:cNvSpPr>
              <a:spLocks noChangeArrowheads="1"/>
            </p:cNvSpPr>
            <p:nvPr/>
          </p:nvSpPr>
          <p:spPr bwMode="auto">
            <a:xfrm>
              <a:off x="227" y="1852"/>
              <a:ext cx="720" cy="240"/>
            </a:xfrm>
            <a:prstGeom prst="roundRect">
              <a:avLst>
                <a:gd name="adj" fmla="val 16667"/>
              </a:avLst>
            </a:prstGeom>
            <a:noFill/>
            <a:ln>
              <a:noFill/>
            </a:ln>
            <a:effectLst/>
            <a:extLst>
              <a:ext uri="{909E8E84-426E-40DD-AFC4-6F175D3DCCD1}">
                <a14:hiddenFill xmlns:a14="http://schemas.microsoft.com/office/drawing/2010/main">
                  <a:blipFill dpi="0" rotWithShape="0">
                    <a:blip r:embed="rId4"/>
                    <a:srcRect/>
                    <a:tile tx="0" ty="0" sx="100000" sy="100000" flip="none" algn="tl"/>
                  </a:blip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r>
                <a:rPr kumimoji="0" lang="zh-CN" altLang="en-US" sz="2400" dirty="0">
                  <a:solidFill>
                    <a:schemeClr val="tx1"/>
                  </a:solidFill>
                </a:rPr>
                <a:t>定义</a:t>
              </a:r>
              <a:r>
                <a:rPr kumimoji="0" lang="en-US" altLang="zh-CN" sz="2400" dirty="0">
                  <a:solidFill>
                    <a:schemeClr val="tx1"/>
                  </a:solidFill>
                </a:rPr>
                <a:t>9.1:  </a:t>
              </a:r>
            </a:p>
          </p:txBody>
        </p:sp>
      </p:grpSp>
      <p:pic>
        <p:nvPicPr>
          <p:cNvPr id="3" name="图片 2">
            <a:extLst>
              <a:ext uri="{FF2B5EF4-FFF2-40B4-BE49-F238E27FC236}">
                <a16:creationId xmlns:a16="http://schemas.microsoft.com/office/drawing/2014/main" id="{020D3062-E0B2-4C97-8B43-F1AD0146326B}"/>
              </a:ext>
            </a:extLst>
          </p:cNvPr>
          <p:cNvPicPr>
            <a:picLocks noChangeAspect="1"/>
          </p:cNvPicPr>
          <p:nvPr>
            <p:custDataLst>
              <p:tags r:id="rId2"/>
            </p:custDataLst>
          </p:nvPr>
        </p:nvPicPr>
        <p:blipFill>
          <a:blip r:embed="rId5" cstate="print">
            <a:extLst>
              <a:ext uri="{28A0092B-C50C-407E-A947-70E740481C1C}">
                <a14:useLocalDpi xmlns:a14="http://schemas.microsoft.com/office/drawing/2010/main" val="0"/>
              </a:ext>
            </a:extLst>
          </a:blip>
          <a:stretch>
            <a:fillRect/>
          </a:stretch>
        </p:blipFill>
        <p:spPr>
          <a:xfrm>
            <a:off x="5775596" y="928243"/>
            <a:ext cx="1470355" cy="343814"/>
          </a:xfrm>
          <a:prstGeom prst="rect">
            <a:avLst/>
          </a:prstGeom>
        </p:spPr>
      </p:pic>
      <p:sp>
        <p:nvSpPr>
          <p:cNvPr id="20" name="矩形 19">
            <a:extLst>
              <a:ext uri="{FF2B5EF4-FFF2-40B4-BE49-F238E27FC236}">
                <a16:creationId xmlns:a16="http://schemas.microsoft.com/office/drawing/2014/main" id="{B75C3B1A-D746-4A02-9A66-8C59ABC79B25}"/>
              </a:ext>
            </a:extLst>
          </p:cNvPr>
          <p:cNvSpPr/>
          <p:nvPr/>
        </p:nvSpPr>
        <p:spPr>
          <a:xfrm>
            <a:off x="1313874" y="1266048"/>
            <a:ext cx="1723549" cy="461665"/>
          </a:xfrm>
          <a:prstGeom prst="rect">
            <a:avLst/>
          </a:prstGeom>
        </p:spPr>
        <p:txBody>
          <a:bodyPr wrap="none">
            <a:spAutoFit/>
          </a:bodyPr>
          <a:lstStyle/>
          <a:p>
            <a:r>
              <a:rPr lang="zh-CN" altLang="en-US" sz="2400" b="0" dirty="0">
                <a:solidFill>
                  <a:schemeClr val="tx1"/>
                </a:solidFill>
                <a:latin typeface="宋体" panose="02010600030101010101" pitchFamily="2" charset="-122"/>
              </a:rPr>
              <a:t>迭代格式：</a:t>
            </a:r>
            <a:endParaRPr lang="zh-CN" altLang="en-US" sz="2400" dirty="0">
              <a:solidFill>
                <a:schemeClr val="tx1"/>
              </a:solidFill>
            </a:endParaRPr>
          </a:p>
        </p:txBody>
      </p:sp>
      <p:sp>
        <p:nvSpPr>
          <p:cNvPr id="2" name="文本框 1">
            <a:extLst>
              <a:ext uri="{FF2B5EF4-FFF2-40B4-BE49-F238E27FC236}">
                <a16:creationId xmlns:a16="http://schemas.microsoft.com/office/drawing/2014/main" id="{A150159A-C3B5-403B-A2DC-C9858027BF85}"/>
              </a:ext>
            </a:extLst>
          </p:cNvPr>
          <p:cNvSpPr txBox="1"/>
          <p:nvPr/>
        </p:nvSpPr>
        <p:spPr>
          <a:xfrm>
            <a:off x="137864" y="2996952"/>
            <a:ext cx="8610600" cy="3344570"/>
          </a:xfrm>
          <a:prstGeom prst="rect">
            <a:avLst/>
          </a:prstGeom>
          <a:noFill/>
        </p:spPr>
        <p:txBody>
          <a:bodyPr wrap="square" rtlCol="0">
            <a:spAutoFit/>
          </a:bodyPr>
          <a:lstStyle/>
          <a:p>
            <a:pPr algn="just">
              <a:lnSpc>
                <a:spcPct val="150000"/>
              </a:lnSpc>
            </a:pPr>
            <a:r>
              <a:rPr lang="zh-CN" altLang="en-US" sz="2400" dirty="0">
                <a:solidFill>
                  <a:srgbClr val="0000FF"/>
                </a:solidFill>
              </a:rPr>
              <a:t>全局离散误差</a:t>
            </a:r>
            <a:r>
              <a:rPr lang="en-US" altLang="zh-CN" sz="2400" i="1" dirty="0" err="1">
                <a:solidFill>
                  <a:schemeClr val="tx1"/>
                </a:solidFill>
              </a:rPr>
              <a:t>e</a:t>
            </a:r>
            <a:r>
              <a:rPr lang="en-US" altLang="zh-CN" sz="2400" i="1" baseline="-25000" dirty="0" err="1">
                <a:solidFill>
                  <a:schemeClr val="tx1"/>
                </a:solidFill>
              </a:rPr>
              <a:t>k</a:t>
            </a:r>
            <a:r>
              <a:rPr lang="zh-CN" altLang="en-US" sz="2400" dirty="0">
                <a:solidFill>
                  <a:schemeClr val="tx1"/>
                </a:solidFill>
              </a:rPr>
              <a:t>定义为：</a:t>
            </a:r>
            <a:endParaRPr lang="en-US" altLang="zh-CN" sz="2400" dirty="0">
              <a:solidFill>
                <a:schemeClr val="tx1"/>
              </a:solidFill>
            </a:endParaRPr>
          </a:p>
          <a:p>
            <a:pPr algn="just">
              <a:lnSpc>
                <a:spcPct val="150000"/>
              </a:lnSpc>
            </a:pPr>
            <a:r>
              <a:rPr lang="en-US" altLang="zh-CN" sz="2400" i="1" dirty="0">
                <a:solidFill>
                  <a:schemeClr val="tx1"/>
                </a:solidFill>
              </a:rPr>
              <a:t>                                </a:t>
            </a:r>
            <a:r>
              <a:rPr lang="en-US" altLang="zh-CN" sz="2400" i="1" dirty="0" err="1">
                <a:solidFill>
                  <a:schemeClr val="tx1"/>
                </a:solidFill>
              </a:rPr>
              <a:t>e</a:t>
            </a:r>
            <a:r>
              <a:rPr lang="en-US" altLang="zh-CN" sz="2400" i="1" baseline="-25000" dirty="0" err="1">
                <a:solidFill>
                  <a:schemeClr val="tx1"/>
                </a:solidFill>
              </a:rPr>
              <a:t>k</a:t>
            </a:r>
            <a:r>
              <a:rPr lang="en-US" altLang="zh-CN" sz="2400" dirty="0">
                <a:solidFill>
                  <a:schemeClr val="tx1"/>
                </a:solidFill>
              </a:rPr>
              <a:t> =</a:t>
            </a:r>
            <a:r>
              <a:rPr lang="en-US" altLang="zh-CN" sz="2400" i="1" dirty="0">
                <a:solidFill>
                  <a:schemeClr val="tx1"/>
                </a:solidFill>
              </a:rPr>
              <a:t> y</a:t>
            </a:r>
            <a:r>
              <a:rPr lang="en-US" altLang="zh-CN" sz="2400" dirty="0">
                <a:solidFill>
                  <a:schemeClr val="tx1"/>
                </a:solidFill>
              </a:rPr>
              <a:t>(</a:t>
            </a:r>
            <a:r>
              <a:rPr lang="en-US" altLang="zh-CN" sz="2400" i="1" dirty="0" err="1">
                <a:solidFill>
                  <a:schemeClr val="tx1"/>
                </a:solidFill>
              </a:rPr>
              <a:t>x</a:t>
            </a:r>
            <a:r>
              <a:rPr lang="en-US" altLang="zh-CN" sz="2400" i="1" baseline="-25000" dirty="0" err="1">
                <a:solidFill>
                  <a:schemeClr val="tx1"/>
                </a:solidFill>
              </a:rPr>
              <a:t>k</a:t>
            </a:r>
            <a:r>
              <a:rPr lang="en-US" altLang="zh-CN" sz="2400" dirty="0">
                <a:solidFill>
                  <a:schemeClr val="tx1"/>
                </a:solidFill>
              </a:rPr>
              <a:t>) </a:t>
            </a:r>
            <a:r>
              <a:rPr lang="en-US" altLang="zh-CN" sz="2400" dirty="0">
                <a:solidFill>
                  <a:schemeClr val="tx1"/>
                </a:solidFill>
                <a:sym typeface="Symbol" panose="05050102010706020507" pitchFamily="18" charset="2"/>
              </a:rPr>
              <a:t></a:t>
            </a:r>
            <a:r>
              <a:rPr lang="en-US" altLang="zh-CN" sz="2400" dirty="0">
                <a:solidFill>
                  <a:schemeClr val="tx1"/>
                </a:solidFill>
              </a:rPr>
              <a:t> </a:t>
            </a:r>
            <a:r>
              <a:rPr lang="en-US" altLang="zh-CN" sz="2400" i="1" dirty="0" err="1">
                <a:solidFill>
                  <a:schemeClr val="tx1"/>
                </a:solidFill>
              </a:rPr>
              <a:t>y</a:t>
            </a:r>
            <a:r>
              <a:rPr lang="en-US" altLang="zh-CN" sz="2400" i="1" baseline="-25000" dirty="0" err="1">
                <a:solidFill>
                  <a:schemeClr val="tx1"/>
                </a:solidFill>
              </a:rPr>
              <a:t>k</a:t>
            </a:r>
            <a:r>
              <a:rPr lang="en-US" altLang="zh-CN" sz="2400" baseline="-25000" dirty="0">
                <a:solidFill>
                  <a:schemeClr val="tx1"/>
                </a:solidFill>
              </a:rPr>
              <a:t> </a:t>
            </a:r>
            <a:r>
              <a:rPr lang="zh-CN" altLang="en-US" sz="2400" baseline="-25000" dirty="0">
                <a:solidFill>
                  <a:schemeClr val="tx1"/>
                </a:solidFill>
              </a:rPr>
              <a:t>， </a:t>
            </a:r>
            <a:r>
              <a:rPr lang="en-US" altLang="zh-CN" sz="2400" i="1" dirty="0">
                <a:solidFill>
                  <a:schemeClr val="tx1"/>
                </a:solidFill>
              </a:rPr>
              <a:t>k</a:t>
            </a:r>
            <a:r>
              <a:rPr lang="en-US" altLang="zh-CN" sz="2400" dirty="0">
                <a:solidFill>
                  <a:schemeClr val="tx1"/>
                </a:solidFill>
              </a:rPr>
              <a:t>=0,1,2,...,</a:t>
            </a:r>
            <a:r>
              <a:rPr lang="en-US" altLang="zh-CN" sz="2400" i="1" dirty="0">
                <a:solidFill>
                  <a:schemeClr val="tx1"/>
                </a:solidFill>
              </a:rPr>
              <a:t>M</a:t>
            </a:r>
            <a:endParaRPr lang="en-US" altLang="zh-CN" sz="2400" dirty="0">
              <a:solidFill>
                <a:schemeClr val="tx1"/>
              </a:solidFill>
            </a:endParaRPr>
          </a:p>
          <a:p>
            <a:pPr algn="just">
              <a:lnSpc>
                <a:spcPct val="150000"/>
              </a:lnSpc>
            </a:pPr>
            <a:r>
              <a:rPr lang="zh-CN" altLang="en-US" sz="2400" dirty="0">
                <a:solidFill>
                  <a:schemeClr val="tx1"/>
                </a:solidFill>
              </a:rPr>
              <a:t>它是唯一解与离散方法得到的解之间的差</a:t>
            </a:r>
            <a:r>
              <a:rPr lang="en-US" altLang="zh-CN" sz="2400" dirty="0">
                <a:solidFill>
                  <a:schemeClr val="tx1"/>
                </a:solidFill>
              </a:rPr>
              <a:t>.</a:t>
            </a:r>
          </a:p>
          <a:p>
            <a:pPr algn="just">
              <a:lnSpc>
                <a:spcPct val="150000"/>
              </a:lnSpc>
            </a:pPr>
            <a:r>
              <a:rPr lang="zh-CN" altLang="en-US" sz="2400" dirty="0">
                <a:solidFill>
                  <a:srgbClr val="0000FF"/>
                </a:solidFill>
              </a:rPr>
              <a:t>局部离散误差</a:t>
            </a:r>
            <a:r>
              <a:rPr lang="en-US" altLang="zh-CN" sz="2400" i="1" dirty="0" err="1">
                <a:solidFill>
                  <a:schemeClr val="tx1"/>
                </a:solidFill>
              </a:rPr>
              <a:t>R</a:t>
            </a:r>
            <a:r>
              <a:rPr lang="en-US" altLang="zh-CN" sz="2400" i="1" baseline="-25000" dirty="0" err="1">
                <a:solidFill>
                  <a:schemeClr val="tx1"/>
                </a:solidFill>
              </a:rPr>
              <a:t>k</a:t>
            </a:r>
            <a:r>
              <a:rPr lang="zh-CN" altLang="en-US" sz="2400" dirty="0">
                <a:solidFill>
                  <a:schemeClr val="tx1"/>
                </a:solidFill>
              </a:rPr>
              <a:t>定义为</a:t>
            </a:r>
            <a:endParaRPr lang="en-US" altLang="zh-CN" sz="2400" dirty="0">
              <a:solidFill>
                <a:schemeClr val="tx1"/>
              </a:solidFill>
            </a:endParaRPr>
          </a:p>
          <a:p>
            <a:pPr algn="just">
              <a:lnSpc>
                <a:spcPct val="150000"/>
              </a:lnSpc>
            </a:pPr>
            <a:r>
              <a:rPr lang="en-US" altLang="zh-CN" sz="2400" i="1" dirty="0">
                <a:solidFill>
                  <a:schemeClr val="tx1"/>
                </a:solidFill>
              </a:rPr>
              <a:t>                          R</a:t>
            </a:r>
            <a:r>
              <a:rPr lang="en-US" altLang="zh-CN" sz="2400" i="1" baseline="-25000" dirty="0">
                <a:solidFill>
                  <a:schemeClr val="tx1"/>
                </a:solidFill>
              </a:rPr>
              <a:t>k+1</a:t>
            </a:r>
            <a:r>
              <a:rPr lang="en-US" altLang="zh-CN" sz="2400" dirty="0">
                <a:solidFill>
                  <a:schemeClr val="tx1"/>
                </a:solidFill>
              </a:rPr>
              <a:t> =</a:t>
            </a:r>
            <a:r>
              <a:rPr lang="en-US" altLang="zh-CN" sz="2400" i="1" dirty="0">
                <a:solidFill>
                  <a:schemeClr val="tx1"/>
                </a:solidFill>
              </a:rPr>
              <a:t> y</a:t>
            </a:r>
            <a:r>
              <a:rPr lang="en-US" altLang="zh-CN" sz="2400" dirty="0">
                <a:solidFill>
                  <a:schemeClr val="tx1"/>
                </a:solidFill>
              </a:rPr>
              <a:t>(</a:t>
            </a:r>
            <a:r>
              <a:rPr lang="en-US" altLang="zh-CN" sz="2400" i="1" dirty="0">
                <a:solidFill>
                  <a:schemeClr val="tx1"/>
                </a:solidFill>
              </a:rPr>
              <a:t>x</a:t>
            </a:r>
            <a:r>
              <a:rPr lang="en-US" altLang="zh-CN" sz="2400" i="1" baseline="-25000" dirty="0">
                <a:solidFill>
                  <a:schemeClr val="tx1"/>
                </a:solidFill>
              </a:rPr>
              <a:t>k+1</a:t>
            </a:r>
            <a:r>
              <a:rPr lang="en-US" altLang="zh-CN" sz="2400" dirty="0">
                <a:solidFill>
                  <a:schemeClr val="tx1"/>
                </a:solidFill>
              </a:rPr>
              <a:t>)</a:t>
            </a:r>
            <a:r>
              <a:rPr lang="en-US" altLang="zh-CN" sz="2400" dirty="0">
                <a:solidFill>
                  <a:schemeClr val="tx1"/>
                </a:solidFill>
                <a:sym typeface="Symbol" panose="05050102010706020507" pitchFamily="18" charset="2"/>
              </a:rPr>
              <a:t>  </a:t>
            </a:r>
            <a:r>
              <a:rPr lang="en-US" altLang="zh-CN" sz="2400" dirty="0">
                <a:solidFill>
                  <a:schemeClr val="tx1"/>
                </a:solidFill>
              </a:rPr>
              <a:t>hf(</a:t>
            </a:r>
            <a:r>
              <a:rPr lang="en-US" altLang="zh-CN" sz="2400" i="1" dirty="0" err="1">
                <a:solidFill>
                  <a:schemeClr val="tx1"/>
                </a:solidFill>
              </a:rPr>
              <a:t>x</a:t>
            </a:r>
            <a:r>
              <a:rPr lang="en-US" altLang="zh-CN" sz="2400" i="1" baseline="-25000" dirty="0" err="1">
                <a:solidFill>
                  <a:schemeClr val="tx1"/>
                </a:solidFill>
              </a:rPr>
              <a:t>k</a:t>
            </a:r>
            <a:r>
              <a:rPr lang="en-US" altLang="zh-CN" sz="2400" i="1" baseline="-25000" dirty="0">
                <a:solidFill>
                  <a:schemeClr val="tx1"/>
                </a:solidFill>
              </a:rPr>
              <a:t>, </a:t>
            </a:r>
            <a:r>
              <a:rPr lang="en-US" altLang="zh-CN" sz="2400" i="1" dirty="0" err="1">
                <a:solidFill>
                  <a:schemeClr val="tx1"/>
                </a:solidFill>
              </a:rPr>
              <a:t>y</a:t>
            </a:r>
            <a:r>
              <a:rPr lang="en-US" altLang="zh-CN" sz="2400" i="1" baseline="-25000" dirty="0" err="1">
                <a:solidFill>
                  <a:schemeClr val="tx1"/>
                </a:solidFill>
              </a:rPr>
              <a:t>k</a:t>
            </a:r>
            <a:r>
              <a:rPr lang="en-US" altLang="zh-CN" sz="2400" i="1" baseline="-25000" dirty="0">
                <a:solidFill>
                  <a:schemeClr val="tx1"/>
                </a:solidFill>
              </a:rPr>
              <a:t> </a:t>
            </a:r>
            <a:r>
              <a:rPr lang="en-US" altLang="zh-CN" sz="2400" dirty="0">
                <a:solidFill>
                  <a:schemeClr val="tx1"/>
                </a:solidFill>
                <a:latin typeface="华文仿宋" panose="02010600040101010101" pitchFamily="2" charset="-122"/>
                <a:ea typeface="华文仿宋" panose="02010600040101010101" pitchFamily="2" charset="-122"/>
              </a:rPr>
              <a:t>)</a:t>
            </a:r>
            <a:r>
              <a:rPr lang="en-US" altLang="zh-CN" sz="2400" dirty="0">
                <a:solidFill>
                  <a:schemeClr val="tx1"/>
                </a:solidFill>
                <a:sym typeface="Symbol" panose="05050102010706020507" pitchFamily="18" charset="2"/>
              </a:rPr>
              <a:t> </a:t>
            </a:r>
            <a:r>
              <a:rPr lang="en-US" altLang="zh-CN" sz="2400" dirty="0">
                <a:solidFill>
                  <a:schemeClr val="tx1"/>
                </a:solidFill>
              </a:rPr>
              <a:t> </a:t>
            </a:r>
            <a:r>
              <a:rPr lang="en-US" altLang="zh-CN" sz="2400" i="1" dirty="0" err="1">
                <a:solidFill>
                  <a:schemeClr val="tx1"/>
                </a:solidFill>
              </a:rPr>
              <a:t>y</a:t>
            </a:r>
            <a:r>
              <a:rPr lang="en-US" altLang="zh-CN" sz="2400" i="1" baseline="-25000" dirty="0" err="1">
                <a:solidFill>
                  <a:schemeClr val="tx1"/>
                </a:solidFill>
              </a:rPr>
              <a:t>k</a:t>
            </a:r>
            <a:r>
              <a:rPr lang="en-US" altLang="zh-CN" sz="2400" dirty="0">
                <a:solidFill>
                  <a:schemeClr val="tx1"/>
                </a:solidFill>
                <a:latin typeface="华文仿宋" panose="02010600040101010101" pitchFamily="2" charset="-122"/>
                <a:ea typeface="华文仿宋" panose="02010600040101010101" pitchFamily="2" charset="-122"/>
              </a:rPr>
              <a:t>,    </a:t>
            </a:r>
            <a:r>
              <a:rPr lang="en-US" altLang="zh-CN" sz="2400" i="1" dirty="0">
                <a:solidFill>
                  <a:schemeClr val="tx1"/>
                </a:solidFill>
              </a:rPr>
              <a:t>k</a:t>
            </a:r>
            <a:r>
              <a:rPr lang="en-US" altLang="zh-CN" sz="2400" dirty="0">
                <a:solidFill>
                  <a:schemeClr val="tx1"/>
                </a:solidFill>
              </a:rPr>
              <a:t>=0,1,...,</a:t>
            </a:r>
            <a:r>
              <a:rPr lang="en-US" altLang="zh-CN" sz="2400" i="1" dirty="0">
                <a:solidFill>
                  <a:schemeClr val="tx1"/>
                </a:solidFill>
              </a:rPr>
              <a:t>M-1</a:t>
            </a:r>
          </a:p>
          <a:p>
            <a:pPr algn="just">
              <a:lnSpc>
                <a:spcPct val="150000"/>
              </a:lnSpc>
            </a:pPr>
            <a:r>
              <a:rPr lang="zh-CN" altLang="en-US" sz="2400" dirty="0">
                <a:solidFill>
                  <a:schemeClr val="tx1"/>
                </a:solidFill>
              </a:rPr>
              <a:t>它是从</a:t>
            </a:r>
            <a:r>
              <a:rPr lang="en-US" altLang="zh-CN" sz="2400" i="1" dirty="0" err="1">
                <a:solidFill>
                  <a:schemeClr val="tx1"/>
                </a:solidFill>
              </a:rPr>
              <a:t>x</a:t>
            </a:r>
            <a:r>
              <a:rPr lang="en-US" altLang="zh-CN" sz="2400" i="1" baseline="-25000" dirty="0" err="1">
                <a:solidFill>
                  <a:schemeClr val="tx1"/>
                </a:solidFill>
              </a:rPr>
              <a:t>k</a:t>
            </a:r>
            <a:r>
              <a:rPr lang="en-US" altLang="zh-CN" sz="2400" i="1" dirty="0">
                <a:solidFill>
                  <a:schemeClr val="tx1"/>
                </a:solidFill>
              </a:rPr>
              <a:t> </a:t>
            </a:r>
            <a:r>
              <a:rPr lang="zh-CN" altLang="en-US" sz="2400" dirty="0">
                <a:solidFill>
                  <a:schemeClr val="tx1"/>
                </a:solidFill>
              </a:rPr>
              <a:t>到</a:t>
            </a:r>
            <a:r>
              <a:rPr lang="en-US" altLang="zh-CN" sz="2400" i="1" dirty="0">
                <a:solidFill>
                  <a:schemeClr val="tx1"/>
                </a:solidFill>
              </a:rPr>
              <a:t>x</a:t>
            </a:r>
            <a:r>
              <a:rPr lang="en-US" altLang="zh-CN" sz="2400" i="1" baseline="-25000" dirty="0">
                <a:solidFill>
                  <a:schemeClr val="tx1"/>
                </a:solidFill>
              </a:rPr>
              <a:t>k+1</a:t>
            </a:r>
            <a:r>
              <a:rPr lang="zh-CN" altLang="en-US" sz="2400" dirty="0">
                <a:solidFill>
                  <a:schemeClr val="tx1"/>
                </a:solidFill>
              </a:rPr>
              <a:t>这一步计算的误差</a:t>
            </a:r>
            <a:r>
              <a:rPr lang="en-US" altLang="zh-CN" sz="2400" dirty="0">
                <a:solidFill>
                  <a:schemeClr val="tx1"/>
                </a:solidFill>
              </a:rPr>
              <a:t>.</a:t>
            </a:r>
          </a:p>
        </p:txBody>
      </p:sp>
      <p:graphicFrame>
        <p:nvGraphicFramePr>
          <p:cNvPr id="23" name="Object 41">
            <a:extLst>
              <a:ext uri="{FF2B5EF4-FFF2-40B4-BE49-F238E27FC236}">
                <a16:creationId xmlns:a16="http://schemas.microsoft.com/office/drawing/2014/main" id="{706AB4D2-26DE-4582-9A29-FB35CE4EA8DC}"/>
              </a:ext>
            </a:extLst>
          </p:cNvPr>
          <p:cNvGraphicFramePr>
            <a:graphicFrameLocks noChangeAspect="1"/>
          </p:cNvGraphicFramePr>
          <p:nvPr>
            <p:extLst>
              <p:ext uri="{D42A27DB-BD31-4B8C-83A1-F6EECF244321}">
                <p14:modId xmlns:p14="http://schemas.microsoft.com/office/powerpoint/2010/main" val="2046384561"/>
              </p:ext>
            </p:extLst>
          </p:nvPr>
        </p:nvGraphicFramePr>
        <p:xfrm>
          <a:off x="1860319" y="1860093"/>
          <a:ext cx="3915277" cy="654637"/>
        </p:xfrm>
        <a:graphic>
          <a:graphicData uri="http://schemas.openxmlformats.org/presentationml/2006/ole">
            <mc:AlternateContent xmlns:mc="http://schemas.openxmlformats.org/markup-compatibility/2006">
              <mc:Choice xmlns:v="urn:schemas-microsoft-com:vml" Requires="v">
                <p:oleObj spid="_x0000_s67183" name="Equation" r:id="rId6" imgW="1447560" imgH="228600" progId="Equation.DSMT4">
                  <p:embed/>
                </p:oleObj>
              </mc:Choice>
              <mc:Fallback>
                <p:oleObj name="Equation" r:id="rId6" imgW="1447560" imgH="228600" progId="Equation.DSMT4">
                  <p:embed/>
                  <p:pic>
                    <p:nvPicPr>
                      <p:cNvPr id="16" name="Object 41">
                        <a:extLst>
                          <a:ext uri="{FF2B5EF4-FFF2-40B4-BE49-F238E27FC236}">
                            <a16:creationId xmlns:a16="http://schemas.microsoft.com/office/drawing/2014/main" id="{71D3E3FC-0446-4776-81D1-A95105C8E8A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60319" y="1860093"/>
                        <a:ext cx="3915277" cy="654637"/>
                      </a:xfrm>
                      <a:prstGeom prst="rect">
                        <a:avLst/>
                      </a:prstGeom>
                      <a:solidFill>
                        <a:srgbClr val="FFCCCC"/>
                      </a:solidFill>
                      <a:ln>
                        <a:noFill/>
                      </a:ln>
                      <a:effectLst/>
                    </p:spPr>
                  </p:pic>
                </p:oleObj>
              </mc:Fallback>
            </mc:AlternateContent>
          </a:graphicData>
        </a:graphic>
      </p:graphicFrame>
      <p:graphicFrame>
        <p:nvGraphicFramePr>
          <p:cNvPr id="24" name="Object 42">
            <a:extLst>
              <a:ext uri="{FF2B5EF4-FFF2-40B4-BE49-F238E27FC236}">
                <a16:creationId xmlns:a16="http://schemas.microsoft.com/office/drawing/2014/main" id="{57814C8E-98A9-446B-880E-64DFF97BB6ED}"/>
              </a:ext>
            </a:extLst>
          </p:cNvPr>
          <p:cNvGraphicFramePr>
            <a:graphicFrameLocks noChangeAspect="1"/>
          </p:cNvGraphicFramePr>
          <p:nvPr>
            <p:extLst>
              <p:ext uri="{D42A27DB-BD31-4B8C-83A1-F6EECF244321}">
                <p14:modId xmlns:p14="http://schemas.microsoft.com/office/powerpoint/2010/main" val="2104950401"/>
              </p:ext>
            </p:extLst>
          </p:nvPr>
        </p:nvGraphicFramePr>
        <p:xfrm>
          <a:off x="6031813" y="1917767"/>
          <a:ext cx="2133544" cy="538731"/>
        </p:xfrm>
        <a:graphic>
          <a:graphicData uri="http://schemas.openxmlformats.org/presentationml/2006/ole">
            <mc:AlternateContent xmlns:mc="http://schemas.openxmlformats.org/markup-compatibility/2006">
              <mc:Choice xmlns:v="urn:schemas-microsoft-com:vml" Requires="v">
                <p:oleObj spid="_x0000_s67184" name="公式" r:id="rId8" imgW="1015920" imgH="203040" progId="Equation.3">
                  <p:embed/>
                </p:oleObj>
              </mc:Choice>
              <mc:Fallback>
                <p:oleObj name="公式" r:id="rId8" imgW="1015920" imgH="203040" progId="Equation.3">
                  <p:embed/>
                  <p:pic>
                    <p:nvPicPr>
                      <p:cNvPr id="17" name="Object 42">
                        <a:extLst>
                          <a:ext uri="{FF2B5EF4-FFF2-40B4-BE49-F238E27FC236}">
                            <a16:creationId xmlns:a16="http://schemas.microsoft.com/office/drawing/2014/main" id="{0E4CBBB0-B8E9-4D39-8D60-83D3EA259FED}"/>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031813" y="1917767"/>
                        <a:ext cx="2133544" cy="538731"/>
                      </a:xfrm>
                      <a:prstGeom prst="rect">
                        <a:avLst/>
                      </a:prstGeom>
                      <a:noFill/>
                      <a:ln>
                        <a:noFill/>
                      </a:ln>
                      <a:effectLst/>
                    </p:spPr>
                  </p:pic>
                </p:oleObj>
              </mc:Fallback>
            </mc:AlternateContent>
          </a:graphicData>
        </a:graphic>
      </p:graphicFrame>
      <p:sp>
        <p:nvSpPr>
          <p:cNvPr id="5" name="文本框 4">
            <a:extLst>
              <a:ext uri="{FF2B5EF4-FFF2-40B4-BE49-F238E27FC236}">
                <a16:creationId xmlns:a16="http://schemas.microsoft.com/office/drawing/2014/main" id="{9D6EA4B5-DD17-4333-B273-9C1CC35D724A}"/>
              </a:ext>
            </a:extLst>
          </p:cNvPr>
          <p:cNvSpPr txBox="1"/>
          <p:nvPr/>
        </p:nvSpPr>
        <p:spPr>
          <a:xfrm>
            <a:off x="5271540" y="2651908"/>
            <a:ext cx="2736304" cy="461665"/>
          </a:xfrm>
          <a:prstGeom prst="rect">
            <a:avLst/>
          </a:prstGeom>
          <a:noFill/>
        </p:spPr>
        <p:txBody>
          <a:bodyPr wrap="square" rtlCol="0">
            <a:spAutoFit/>
          </a:bodyPr>
          <a:lstStyle/>
          <a:p>
            <a:pPr algn="l"/>
            <a:r>
              <a:rPr lang="zh-CN" altLang="en-US" sz="2400" b="0" dirty="0">
                <a:solidFill>
                  <a:schemeClr val="tx1">
                    <a:lumMod val="95000"/>
                    <a:lumOff val="5000"/>
                  </a:schemeClr>
                </a:solidFill>
                <a:latin typeface="+mn-ea"/>
                <a:ea typeface="+mn-ea"/>
              </a:rPr>
              <a:t>单步的，显示的</a:t>
            </a:r>
          </a:p>
        </p:txBody>
      </p:sp>
    </p:spTree>
    <p:extLst>
      <p:ext uri="{BB962C8B-B14F-4D97-AF65-F5344CB8AC3E}">
        <p14:creationId xmlns:p14="http://schemas.microsoft.com/office/powerpoint/2010/main" val="3385871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Text Box 2">
            <a:extLst>
              <a:ext uri="{FF2B5EF4-FFF2-40B4-BE49-F238E27FC236}">
                <a16:creationId xmlns:a16="http://schemas.microsoft.com/office/drawing/2014/main" id="{DC78E3F3-3AE5-4843-B7BD-776484E868DC}"/>
              </a:ext>
            </a:extLst>
          </p:cNvPr>
          <p:cNvSpPr txBox="1">
            <a:spLocks noChangeArrowheads="1"/>
          </p:cNvSpPr>
          <p:nvPr/>
        </p:nvSpPr>
        <p:spPr bwMode="auto">
          <a:xfrm>
            <a:off x="1204912" y="388008"/>
            <a:ext cx="60198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zh-CN" sz="2800" dirty="0">
                <a:solidFill>
                  <a:schemeClr val="tx1"/>
                </a:solidFill>
                <a:latin typeface="+mn-ea"/>
                <a:ea typeface="+mn-ea"/>
              </a:rPr>
              <a:t>Euler</a:t>
            </a:r>
            <a:r>
              <a:rPr lang="zh-CN" altLang="en-US" sz="2800" dirty="0">
                <a:solidFill>
                  <a:schemeClr val="tx1"/>
                </a:solidFill>
                <a:latin typeface="+mn-ea"/>
                <a:ea typeface="+mn-ea"/>
              </a:rPr>
              <a:t>格式的步长与误差</a:t>
            </a:r>
          </a:p>
        </p:txBody>
      </p:sp>
      <p:grpSp>
        <p:nvGrpSpPr>
          <p:cNvPr id="95251" name="Group 19">
            <a:extLst>
              <a:ext uri="{FF2B5EF4-FFF2-40B4-BE49-F238E27FC236}">
                <a16:creationId xmlns:a16="http://schemas.microsoft.com/office/drawing/2014/main" id="{3052D1B8-1667-4638-ACD4-307916E72FC7}"/>
              </a:ext>
            </a:extLst>
          </p:cNvPr>
          <p:cNvGrpSpPr>
            <a:grpSpLocks/>
          </p:cNvGrpSpPr>
          <p:nvPr/>
        </p:nvGrpSpPr>
        <p:grpSpPr bwMode="auto">
          <a:xfrm>
            <a:off x="138112" y="1155801"/>
            <a:ext cx="8153400" cy="968375"/>
            <a:chOff x="272" y="2688"/>
            <a:chExt cx="5136" cy="610"/>
          </a:xfrm>
        </p:grpSpPr>
        <p:sp>
          <p:nvSpPr>
            <p:cNvPr id="95252" name="Text Box 20">
              <a:extLst>
                <a:ext uri="{FF2B5EF4-FFF2-40B4-BE49-F238E27FC236}">
                  <a16:creationId xmlns:a16="http://schemas.microsoft.com/office/drawing/2014/main" id="{998F4928-ABF6-4847-91AF-6194B951A09F}"/>
                </a:ext>
              </a:extLst>
            </p:cNvPr>
            <p:cNvSpPr txBox="1">
              <a:spLocks noChangeArrowheads="1"/>
            </p:cNvSpPr>
            <p:nvPr/>
          </p:nvSpPr>
          <p:spPr bwMode="auto">
            <a:xfrm>
              <a:off x="272" y="2688"/>
              <a:ext cx="5136" cy="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20000"/>
                </a:lnSpc>
              </a:pPr>
              <a:r>
                <a:rPr lang="zh-CN" altLang="en-US" sz="2400" dirty="0">
                  <a:solidFill>
                    <a:schemeClr val="tx1"/>
                  </a:solidFill>
                </a:rPr>
                <a:t>　　　     若某算法的局部截断误差为</a:t>
              </a:r>
              <a:r>
                <a:rPr lang="en-US" altLang="zh-CN" sz="2400" i="1" dirty="0">
                  <a:solidFill>
                    <a:schemeClr val="tx1"/>
                  </a:solidFill>
                </a:rPr>
                <a:t>O</a:t>
              </a:r>
              <a:r>
                <a:rPr lang="en-US" altLang="zh-CN" sz="2400" dirty="0">
                  <a:solidFill>
                    <a:schemeClr val="tx1"/>
                  </a:solidFill>
                </a:rPr>
                <a:t>(</a:t>
              </a:r>
              <a:r>
                <a:rPr lang="en-US" altLang="zh-CN" sz="2400" i="1" dirty="0">
                  <a:solidFill>
                    <a:schemeClr val="tx1"/>
                  </a:solidFill>
                </a:rPr>
                <a:t>h</a:t>
              </a:r>
              <a:r>
                <a:rPr lang="en-US" altLang="zh-CN" sz="2400" i="1" baseline="30000" dirty="0">
                  <a:solidFill>
                    <a:schemeClr val="tx1"/>
                  </a:solidFill>
                </a:rPr>
                <a:t>p</a:t>
              </a:r>
              <a:r>
                <a:rPr lang="en-US" altLang="zh-CN" sz="2400" baseline="30000" dirty="0">
                  <a:solidFill>
                    <a:schemeClr val="tx1"/>
                  </a:solidFill>
                </a:rPr>
                <a:t>+1</a:t>
              </a:r>
              <a:r>
                <a:rPr lang="en-US" altLang="zh-CN" sz="2400" dirty="0">
                  <a:solidFill>
                    <a:schemeClr val="tx1"/>
                  </a:solidFill>
                </a:rPr>
                <a:t>)</a:t>
              </a:r>
              <a:r>
                <a:rPr lang="zh-CN" altLang="en-US" sz="2400" dirty="0">
                  <a:solidFill>
                    <a:schemeClr val="tx1"/>
                  </a:solidFill>
                </a:rPr>
                <a:t>，则称该算法有</a:t>
              </a:r>
              <a:r>
                <a:rPr lang="en-US" altLang="zh-CN" sz="2400" i="1" dirty="0">
                  <a:solidFill>
                    <a:srgbClr val="FF0000"/>
                  </a:solidFill>
                </a:rPr>
                <a:t>p</a:t>
              </a:r>
              <a:r>
                <a:rPr lang="en-US" altLang="zh-CN" sz="2400" dirty="0">
                  <a:solidFill>
                    <a:srgbClr val="FF0000"/>
                  </a:solidFill>
                </a:rPr>
                <a:t> </a:t>
              </a:r>
              <a:r>
                <a:rPr lang="zh-CN" altLang="en-US" sz="2400" dirty="0">
                  <a:solidFill>
                    <a:srgbClr val="FF0000"/>
                  </a:solidFill>
                </a:rPr>
                <a:t>阶精度 </a:t>
              </a:r>
              <a:r>
                <a:rPr lang="en-US" altLang="zh-CN" sz="2400" dirty="0">
                  <a:solidFill>
                    <a:schemeClr val="tx1"/>
                  </a:solidFill>
                </a:rPr>
                <a:t>(</a:t>
              </a:r>
              <a:r>
                <a:rPr lang="zh-CN" altLang="en-US" sz="2400" dirty="0">
                  <a:solidFill>
                    <a:schemeClr val="tx1"/>
                  </a:solidFill>
                </a:rPr>
                <a:t>整体截断误差</a:t>
              </a:r>
              <a:r>
                <a:rPr lang="en-US" altLang="zh-CN" sz="2400" dirty="0">
                  <a:solidFill>
                    <a:schemeClr val="tx1"/>
                  </a:solidFill>
                </a:rPr>
                <a:t>)</a:t>
              </a:r>
              <a:r>
                <a:rPr lang="zh-CN" altLang="en-US" sz="2400" dirty="0">
                  <a:solidFill>
                    <a:schemeClr val="tx1"/>
                  </a:solidFill>
                </a:rPr>
                <a:t>。</a:t>
              </a:r>
            </a:p>
          </p:txBody>
        </p:sp>
        <p:sp>
          <p:nvSpPr>
            <p:cNvPr id="95253" name="AutoShape 21" descr="水滴">
              <a:extLst>
                <a:ext uri="{FF2B5EF4-FFF2-40B4-BE49-F238E27FC236}">
                  <a16:creationId xmlns:a16="http://schemas.microsoft.com/office/drawing/2014/main" id="{AD92D714-EAB9-4379-8A6B-9311723F0D67}"/>
                </a:ext>
              </a:extLst>
            </p:cNvPr>
            <p:cNvSpPr>
              <a:spLocks noChangeArrowheads="1"/>
            </p:cNvSpPr>
            <p:nvPr/>
          </p:nvSpPr>
          <p:spPr bwMode="auto">
            <a:xfrm>
              <a:off x="336" y="2736"/>
              <a:ext cx="864" cy="218"/>
            </a:xfrm>
            <a:prstGeom prst="roundRect">
              <a:avLst>
                <a:gd name="adj" fmla="val 16667"/>
              </a:avLst>
            </a:prstGeom>
            <a:noFill/>
            <a:ln>
              <a:noFill/>
            </a:ln>
            <a:effectLst/>
            <a:extLst>
              <a:ext uri="{909E8E84-426E-40DD-AFC4-6F175D3DCCD1}">
                <a14:hiddenFill xmlns:a14="http://schemas.microsoft.com/office/drawing/2010/main">
                  <a:blipFill dpi="0" rotWithShape="0">
                    <a:blip r:embed="rId3"/>
                    <a:srcRect/>
                    <a:tile tx="0" ty="0" sx="100000" sy="100000" flip="none" algn="tl"/>
                  </a:blip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r>
                <a:rPr kumimoji="0" lang="zh-CN" altLang="en-US" sz="2400" dirty="0">
                  <a:solidFill>
                    <a:schemeClr val="tx1"/>
                  </a:solidFill>
                </a:rPr>
                <a:t>定义</a:t>
              </a:r>
              <a:r>
                <a:rPr kumimoji="0" lang="en-US" altLang="zh-CN" sz="2400" dirty="0">
                  <a:solidFill>
                    <a:schemeClr val="tx1"/>
                  </a:solidFill>
                </a:rPr>
                <a:t>9.2:</a:t>
              </a:r>
            </a:p>
          </p:txBody>
        </p:sp>
      </p:grpSp>
      <p:sp>
        <p:nvSpPr>
          <p:cNvPr id="95254" name="Text Box 22">
            <a:extLst>
              <a:ext uri="{FF2B5EF4-FFF2-40B4-BE49-F238E27FC236}">
                <a16:creationId xmlns:a16="http://schemas.microsoft.com/office/drawing/2014/main" id="{69AF6BD0-7261-471E-9CB8-20A409CA74DB}"/>
              </a:ext>
            </a:extLst>
          </p:cNvPr>
          <p:cNvSpPr txBox="1">
            <a:spLocks noChangeArrowheads="1"/>
          </p:cNvSpPr>
          <p:nvPr/>
        </p:nvSpPr>
        <p:spPr bwMode="auto">
          <a:xfrm>
            <a:off x="-4712" y="2420888"/>
            <a:ext cx="47244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3200" dirty="0">
                <a:solidFill>
                  <a:schemeClr val="tx1"/>
                </a:solidFill>
                <a:sym typeface="Wingdings" panose="05000000000000000000" pitchFamily="2" charset="2"/>
              </a:rPr>
              <a:t></a:t>
            </a:r>
            <a:r>
              <a:rPr lang="en-US" altLang="zh-CN" sz="2400" dirty="0">
                <a:solidFill>
                  <a:schemeClr val="tx1"/>
                </a:solidFill>
                <a:sym typeface="Wingdings" panose="05000000000000000000" pitchFamily="2" charset="2"/>
              </a:rPr>
              <a:t> </a:t>
            </a:r>
            <a:r>
              <a:rPr lang="zh-CN" altLang="en-US" sz="2400" dirty="0">
                <a:solidFill>
                  <a:schemeClr val="tx1"/>
                </a:solidFill>
              </a:rPr>
              <a:t>欧拉法的局部截断误差：</a:t>
            </a:r>
          </a:p>
        </p:txBody>
      </p:sp>
      <p:graphicFrame>
        <p:nvGraphicFramePr>
          <p:cNvPr id="95255" name="Object 23">
            <a:extLst>
              <a:ext uri="{FF2B5EF4-FFF2-40B4-BE49-F238E27FC236}">
                <a16:creationId xmlns:a16="http://schemas.microsoft.com/office/drawing/2014/main" id="{EF7034F3-176B-40DF-BE59-5AEAE28C23A3}"/>
              </a:ext>
            </a:extLst>
          </p:cNvPr>
          <p:cNvGraphicFramePr>
            <a:graphicFrameLocks noChangeAspect="1"/>
          </p:cNvGraphicFramePr>
          <p:nvPr>
            <p:extLst>
              <p:ext uri="{D42A27DB-BD31-4B8C-83A1-F6EECF244321}">
                <p14:modId xmlns:p14="http://schemas.microsoft.com/office/powerpoint/2010/main" val="707551910"/>
              </p:ext>
            </p:extLst>
          </p:nvPr>
        </p:nvGraphicFramePr>
        <p:xfrm>
          <a:off x="138112" y="3360465"/>
          <a:ext cx="8826376" cy="532885"/>
        </p:xfrm>
        <a:graphic>
          <a:graphicData uri="http://schemas.openxmlformats.org/presentationml/2006/ole">
            <mc:AlternateContent xmlns:mc="http://schemas.openxmlformats.org/markup-compatibility/2006">
              <mc:Choice xmlns:v="urn:schemas-microsoft-com:vml" Requires="v">
                <p:oleObj spid="_x0000_s56972" name="Equation" r:id="rId4" imgW="4647960" imgH="253800" progId="Equation.DSMT4">
                  <p:embed/>
                </p:oleObj>
              </mc:Choice>
              <mc:Fallback>
                <p:oleObj name="Equation" r:id="rId4" imgW="4647960" imgH="253800" progId="Equation.DSMT4">
                  <p:embed/>
                  <p:pic>
                    <p:nvPicPr>
                      <p:cNvPr id="95255" name="Object 23">
                        <a:extLst>
                          <a:ext uri="{FF2B5EF4-FFF2-40B4-BE49-F238E27FC236}">
                            <a16:creationId xmlns:a16="http://schemas.microsoft.com/office/drawing/2014/main" id="{EF7034F3-176B-40DF-BE59-5AEAE28C23A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8112" y="3360465"/>
                        <a:ext cx="8826376" cy="532885"/>
                      </a:xfrm>
                      <a:prstGeom prst="rect">
                        <a:avLst/>
                      </a:prstGeom>
                      <a:noFill/>
                      <a:ln>
                        <a:noFill/>
                      </a:ln>
                      <a:effectLst/>
                    </p:spPr>
                  </p:pic>
                </p:oleObj>
              </mc:Fallback>
            </mc:AlternateContent>
          </a:graphicData>
        </a:graphic>
      </p:graphicFrame>
      <p:grpSp>
        <p:nvGrpSpPr>
          <p:cNvPr id="95256" name="Group 24">
            <a:extLst>
              <a:ext uri="{FF2B5EF4-FFF2-40B4-BE49-F238E27FC236}">
                <a16:creationId xmlns:a16="http://schemas.microsoft.com/office/drawing/2014/main" id="{64C6FAC2-12F0-4DF8-86FD-36B33DE000FF}"/>
              </a:ext>
            </a:extLst>
          </p:cNvPr>
          <p:cNvGrpSpPr>
            <a:grpSpLocks/>
          </p:cNvGrpSpPr>
          <p:nvPr/>
        </p:nvGrpSpPr>
        <p:grpSpPr bwMode="auto">
          <a:xfrm>
            <a:off x="2915817" y="3504595"/>
            <a:ext cx="4650572" cy="386366"/>
            <a:chOff x="1968" y="3648"/>
            <a:chExt cx="2496" cy="240"/>
          </a:xfrm>
        </p:grpSpPr>
        <p:sp>
          <p:nvSpPr>
            <p:cNvPr id="95257" name="Line 25">
              <a:extLst>
                <a:ext uri="{FF2B5EF4-FFF2-40B4-BE49-F238E27FC236}">
                  <a16:creationId xmlns:a16="http://schemas.microsoft.com/office/drawing/2014/main" id="{E9DBEF88-F408-4E48-90E3-F4965577C72B}"/>
                </a:ext>
              </a:extLst>
            </p:cNvPr>
            <p:cNvSpPr>
              <a:spLocks noChangeShapeType="1"/>
            </p:cNvSpPr>
            <p:nvPr/>
          </p:nvSpPr>
          <p:spPr bwMode="auto">
            <a:xfrm flipV="1">
              <a:off x="1968" y="3648"/>
              <a:ext cx="240" cy="240"/>
            </a:xfrm>
            <a:prstGeom prst="line">
              <a:avLst/>
            </a:prstGeom>
            <a:noFill/>
            <a:ln w="254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solidFill>
              </a:endParaRPr>
            </a:p>
          </p:txBody>
        </p:sp>
        <p:sp>
          <p:nvSpPr>
            <p:cNvPr id="95258" name="Line 26">
              <a:extLst>
                <a:ext uri="{FF2B5EF4-FFF2-40B4-BE49-F238E27FC236}">
                  <a16:creationId xmlns:a16="http://schemas.microsoft.com/office/drawing/2014/main" id="{8F36F566-6BEB-4B8D-B973-CD0E85F1B48F}"/>
                </a:ext>
              </a:extLst>
            </p:cNvPr>
            <p:cNvSpPr>
              <a:spLocks noChangeShapeType="1"/>
            </p:cNvSpPr>
            <p:nvPr/>
          </p:nvSpPr>
          <p:spPr bwMode="auto">
            <a:xfrm flipV="1">
              <a:off x="4224" y="3648"/>
              <a:ext cx="240" cy="240"/>
            </a:xfrm>
            <a:prstGeom prst="line">
              <a:avLst/>
            </a:prstGeom>
            <a:noFill/>
            <a:ln w="254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solidFill>
              </a:endParaRPr>
            </a:p>
          </p:txBody>
        </p:sp>
      </p:grpSp>
      <p:grpSp>
        <p:nvGrpSpPr>
          <p:cNvPr id="95259" name="Group 27">
            <a:extLst>
              <a:ext uri="{FF2B5EF4-FFF2-40B4-BE49-F238E27FC236}">
                <a16:creationId xmlns:a16="http://schemas.microsoft.com/office/drawing/2014/main" id="{8A285DC0-91AC-478A-AA49-FF32034C9D63}"/>
              </a:ext>
            </a:extLst>
          </p:cNvPr>
          <p:cNvGrpSpPr>
            <a:grpSpLocks/>
          </p:cNvGrpSpPr>
          <p:nvPr/>
        </p:nvGrpSpPr>
        <p:grpSpPr bwMode="auto">
          <a:xfrm>
            <a:off x="3822069" y="3429000"/>
            <a:ext cx="4638363" cy="386366"/>
            <a:chOff x="1968" y="3648"/>
            <a:chExt cx="2496" cy="240"/>
          </a:xfrm>
        </p:grpSpPr>
        <p:sp>
          <p:nvSpPr>
            <p:cNvPr id="95260" name="Line 28">
              <a:extLst>
                <a:ext uri="{FF2B5EF4-FFF2-40B4-BE49-F238E27FC236}">
                  <a16:creationId xmlns:a16="http://schemas.microsoft.com/office/drawing/2014/main" id="{3FDA3DEB-1936-4C36-A77C-5C2A5B9F71F2}"/>
                </a:ext>
              </a:extLst>
            </p:cNvPr>
            <p:cNvSpPr>
              <a:spLocks noChangeShapeType="1"/>
            </p:cNvSpPr>
            <p:nvPr/>
          </p:nvSpPr>
          <p:spPr bwMode="auto">
            <a:xfrm flipV="1">
              <a:off x="1968" y="3648"/>
              <a:ext cx="240" cy="240"/>
            </a:xfrm>
            <a:prstGeom prst="line">
              <a:avLst/>
            </a:prstGeom>
            <a:noFill/>
            <a:ln w="254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solidFill>
              </a:endParaRPr>
            </a:p>
          </p:txBody>
        </p:sp>
        <p:sp>
          <p:nvSpPr>
            <p:cNvPr id="95261" name="Line 29">
              <a:extLst>
                <a:ext uri="{FF2B5EF4-FFF2-40B4-BE49-F238E27FC236}">
                  <a16:creationId xmlns:a16="http://schemas.microsoft.com/office/drawing/2014/main" id="{2575D18B-FA90-4970-89FF-F32F2A0703A7}"/>
                </a:ext>
              </a:extLst>
            </p:cNvPr>
            <p:cNvSpPr>
              <a:spLocks noChangeShapeType="1"/>
            </p:cNvSpPr>
            <p:nvPr/>
          </p:nvSpPr>
          <p:spPr bwMode="auto">
            <a:xfrm flipV="1">
              <a:off x="4224" y="3648"/>
              <a:ext cx="240" cy="240"/>
            </a:xfrm>
            <a:prstGeom prst="line">
              <a:avLst/>
            </a:prstGeom>
            <a:noFill/>
            <a:ln w="254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solidFill>
              </a:endParaRPr>
            </a:p>
          </p:txBody>
        </p:sp>
      </p:grpSp>
      <p:graphicFrame>
        <p:nvGraphicFramePr>
          <p:cNvPr id="95262" name="Object 30">
            <a:extLst>
              <a:ext uri="{FF2B5EF4-FFF2-40B4-BE49-F238E27FC236}">
                <a16:creationId xmlns:a16="http://schemas.microsoft.com/office/drawing/2014/main" id="{ECFC6409-0CFD-4C87-A5A4-EE055D1BDEF5}"/>
              </a:ext>
            </a:extLst>
          </p:cNvPr>
          <p:cNvGraphicFramePr>
            <a:graphicFrameLocks noChangeAspect="1"/>
          </p:cNvGraphicFramePr>
          <p:nvPr>
            <p:extLst>
              <p:ext uri="{D42A27DB-BD31-4B8C-83A1-F6EECF244321}">
                <p14:modId xmlns:p14="http://schemas.microsoft.com/office/powerpoint/2010/main" val="1595982916"/>
              </p:ext>
            </p:extLst>
          </p:nvPr>
        </p:nvGraphicFramePr>
        <p:xfrm>
          <a:off x="2483768" y="4061204"/>
          <a:ext cx="5405817" cy="697221"/>
        </p:xfrm>
        <a:graphic>
          <a:graphicData uri="http://schemas.openxmlformats.org/presentationml/2006/ole">
            <mc:AlternateContent xmlns:mc="http://schemas.openxmlformats.org/markup-compatibility/2006">
              <mc:Choice xmlns:v="urn:schemas-microsoft-com:vml" Requires="v">
                <p:oleObj spid="_x0000_s56973" name="Equation" r:id="rId6" imgW="1765080" imgH="253800" progId="Equation.DSMT4">
                  <p:embed/>
                </p:oleObj>
              </mc:Choice>
              <mc:Fallback>
                <p:oleObj name="Equation" r:id="rId6" imgW="1765080" imgH="253800" progId="Equation.DSMT4">
                  <p:embed/>
                  <p:pic>
                    <p:nvPicPr>
                      <p:cNvPr id="95262" name="Object 30">
                        <a:extLst>
                          <a:ext uri="{FF2B5EF4-FFF2-40B4-BE49-F238E27FC236}">
                            <a16:creationId xmlns:a16="http://schemas.microsoft.com/office/drawing/2014/main" id="{ECFC6409-0CFD-4C87-A5A4-EE055D1BDEF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83768" y="4061204"/>
                        <a:ext cx="5405817" cy="697221"/>
                      </a:xfrm>
                      <a:prstGeom prst="rect">
                        <a:avLst/>
                      </a:prstGeom>
                      <a:noFill/>
                      <a:ln>
                        <a:noFill/>
                      </a:ln>
                      <a:effectLst/>
                    </p:spPr>
                  </p:pic>
                </p:oleObj>
              </mc:Fallback>
            </mc:AlternateContent>
          </a:graphicData>
        </a:graphic>
      </p:graphicFrame>
      <p:sp>
        <p:nvSpPr>
          <p:cNvPr id="95263" name="Text Box 31">
            <a:extLst>
              <a:ext uri="{FF2B5EF4-FFF2-40B4-BE49-F238E27FC236}">
                <a16:creationId xmlns:a16="http://schemas.microsoft.com/office/drawing/2014/main" id="{456DBFD5-7F22-4F51-90A8-760B9B8DC402}"/>
              </a:ext>
            </a:extLst>
          </p:cNvPr>
          <p:cNvSpPr txBox="1">
            <a:spLocks noChangeArrowheads="1"/>
          </p:cNvSpPr>
          <p:nvPr/>
        </p:nvSpPr>
        <p:spPr bwMode="auto">
          <a:xfrm>
            <a:off x="5186676" y="5373216"/>
            <a:ext cx="3657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dirty="0">
                <a:solidFill>
                  <a:schemeClr val="tx1"/>
                </a:solidFill>
              </a:rPr>
              <a:t>欧拉法具有 </a:t>
            </a:r>
            <a:r>
              <a:rPr lang="en-US" altLang="zh-CN" sz="2400" dirty="0">
                <a:solidFill>
                  <a:schemeClr val="tx1"/>
                </a:solidFill>
              </a:rPr>
              <a:t>1 </a:t>
            </a:r>
            <a:r>
              <a:rPr lang="zh-CN" altLang="en-US" sz="2400" dirty="0">
                <a:solidFill>
                  <a:schemeClr val="tx1"/>
                </a:solidFill>
              </a:rPr>
              <a:t>阶精度。</a:t>
            </a:r>
          </a:p>
        </p:txBody>
      </p:sp>
    </p:spTree>
    <p:extLst>
      <p:ext uri="{BB962C8B-B14F-4D97-AF65-F5344CB8AC3E}">
        <p14:creationId xmlns:p14="http://schemas.microsoft.com/office/powerpoint/2010/main" val="215379475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95255"/>
                                        </p:tgtEl>
                                        <p:attrNameLst>
                                          <p:attrName>style.visibility</p:attrName>
                                        </p:attrNameLst>
                                      </p:cBhvr>
                                      <p:to>
                                        <p:strVal val="visible"/>
                                      </p:to>
                                    </p:set>
                                    <p:animEffect transition="in" filter="wipe(left)">
                                      <p:cBhvr>
                                        <p:cTn id="7" dur="500"/>
                                        <p:tgtEl>
                                          <p:spTgt spid="9525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499"/>
                                          </p:stCondLst>
                                        </p:cTn>
                                        <p:tgtEl>
                                          <p:spTgt spid="95256"/>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nodeType="clickEffect">
                                  <p:stCondLst>
                                    <p:cond delay="0"/>
                                  </p:stCondLst>
                                  <p:childTnLst>
                                    <p:set>
                                      <p:cBhvr>
                                        <p:cTn id="15" dur="1" fill="hold">
                                          <p:stCondLst>
                                            <p:cond delay="499"/>
                                          </p:stCondLst>
                                        </p:cTn>
                                        <p:tgtEl>
                                          <p:spTgt spid="95259"/>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nodeType="clickEffect">
                                  <p:stCondLst>
                                    <p:cond delay="0"/>
                                  </p:stCondLst>
                                  <p:childTnLst>
                                    <p:set>
                                      <p:cBhvr>
                                        <p:cTn id="19" dur="1" fill="hold">
                                          <p:stCondLst>
                                            <p:cond delay="0"/>
                                          </p:stCondLst>
                                        </p:cTn>
                                        <p:tgtEl>
                                          <p:spTgt spid="95262"/>
                                        </p:tgtEl>
                                        <p:attrNameLst>
                                          <p:attrName>style.visibility</p:attrName>
                                        </p:attrNameLst>
                                      </p:cBhvr>
                                      <p:to>
                                        <p:strVal val="visible"/>
                                      </p:to>
                                    </p:set>
                                    <p:animEffect transition="in" filter="wipe(left)">
                                      <p:cBhvr>
                                        <p:cTn id="20" dur="500"/>
                                        <p:tgtEl>
                                          <p:spTgt spid="95262"/>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95263"/>
                                        </p:tgtEl>
                                        <p:attrNameLst>
                                          <p:attrName>style.visibility</p:attrName>
                                        </p:attrNameLst>
                                      </p:cBhvr>
                                      <p:to>
                                        <p:strVal val="visible"/>
                                      </p:to>
                                    </p:set>
                                    <p:animEffect transition="in" filter="wipe(left)">
                                      <p:cBhvr>
                                        <p:cTn id="25" dur="500"/>
                                        <p:tgtEl>
                                          <p:spTgt spid="952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263"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263E0A4A-FBA4-4F35-911D-D98946A3E511}"/>
              </a:ext>
            </a:extLst>
          </p:cNvPr>
          <p:cNvSpPr txBox="1"/>
          <p:nvPr/>
        </p:nvSpPr>
        <p:spPr>
          <a:xfrm>
            <a:off x="3707904" y="22795"/>
            <a:ext cx="3168352" cy="523220"/>
          </a:xfrm>
          <a:prstGeom prst="rect">
            <a:avLst/>
          </a:prstGeom>
          <a:noFill/>
        </p:spPr>
        <p:txBody>
          <a:bodyPr wrap="square" rtlCol="0">
            <a:spAutoFit/>
          </a:bodyPr>
          <a:lstStyle/>
          <a:p>
            <a:pPr algn="l"/>
            <a:r>
              <a:rPr lang="zh-CN" altLang="en-US" sz="2800" b="0" dirty="0">
                <a:solidFill>
                  <a:schemeClr val="tx1">
                    <a:lumMod val="95000"/>
                    <a:lumOff val="5000"/>
                  </a:schemeClr>
                </a:solidFill>
                <a:latin typeface="+mn-ea"/>
                <a:ea typeface="+mn-ea"/>
              </a:rPr>
              <a:t>回顾</a:t>
            </a:r>
          </a:p>
        </p:txBody>
      </p:sp>
      <p:sp>
        <p:nvSpPr>
          <p:cNvPr id="3" name="Text Box 3">
            <a:extLst>
              <a:ext uri="{FF2B5EF4-FFF2-40B4-BE49-F238E27FC236}">
                <a16:creationId xmlns:a16="http://schemas.microsoft.com/office/drawing/2014/main" id="{7EDA1FE6-9CC1-461F-9BFB-842F443E004C}"/>
              </a:ext>
            </a:extLst>
          </p:cNvPr>
          <p:cNvSpPr txBox="1">
            <a:spLocks noChangeArrowheads="1"/>
          </p:cNvSpPr>
          <p:nvPr/>
        </p:nvSpPr>
        <p:spPr bwMode="auto">
          <a:xfrm>
            <a:off x="261428" y="1007155"/>
            <a:ext cx="8322866" cy="9660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lnSpc>
                <a:spcPct val="120000"/>
              </a:lnSpc>
            </a:pPr>
            <a:r>
              <a:rPr lang="zh-CN" altLang="en-US" sz="2400" b="1" dirty="0">
                <a:solidFill>
                  <a:schemeClr val="tx1"/>
                </a:solidFill>
                <a:latin typeface="+mn-ea"/>
                <a:ea typeface="+mn-ea"/>
              </a:rPr>
              <a:t>设迭代 </a:t>
            </a:r>
            <a:r>
              <a:rPr lang="en-US" altLang="zh-CN" sz="2400" b="1" i="1" dirty="0">
                <a:solidFill>
                  <a:schemeClr val="tx1"/>
                </a:solidFill>
                <a:latin typeface="+mn-ea"/>
                <a:ea typeface="+mn-ea"/>
              </a:rPr>
              <a:t>x</a:t>
            </a:r>
            <a:r>
              <a:rPr lang="en-US" altLang="zh-CN" sz="2400" b="1" i="1" baseline="-25000" dirty="0">
                <a:solidFill>
                  <a:schemeClr val="tx1"/>
                </a:solidFill>
                <a:latin typeface="+mn-ea"/>
                <a:ea typeface="+mn-ea"/>
              </a:rPr>
              <a:t>k</a:t>
            </a:r>
            <a:r>
              <a:rPr lang="en-US" altLang="zh-CN" sz="2400" b="1" baseline="-25000" dirty="0">
                <a:solidFill>
                  <a:schemeClr val="tx1"/>
                </a:solidFill>
                <a:latin typeface="+mn-ea"/>
                <a:ea typeface="+mn-ea"/>
              </a:rPr>
              <a:t>+1</a:t>
            </a:r>
            <a:r>
              <a:rPr lang="en-US" altLang="zh-CN" sz="2400" b="1" dirty="0">
                <a:solidFill>
                  <a:schemeClr val="tx1"/>
                </a:solidFill>
                <a:latin typeface="+mn-ea"/>
                <a:ea typeface="+mn-ea"/>
              </a:rPr>
              <a:t> = </a:t>
            </a:r>
            <a:r>
              <a:rPr lang="en-US" altLang="zh-CN" sz="2400" b="1" i="1" dirty="0">
                <a:solidFill>
                  <a:schemeClr val="tx1"/>
                </a:solidFill>
                <a:latin typeface="+mn-ea"/>
                <a:ea typeface="+mn-ea"/>
                <a:sym typeface="Symbol" panose="05050102010706020507" pitchFamily="18" charset="2"/>
              </a:rPr>
              <a:t>g</a:t>
            </a:r>
            <a:r>
              <a:rPr lang="en-US" altLang="zh-CN" sz="2400" b="1" dirty="0">
                <a:solidFill>
                  <a:schemeClr val="tx1"/>
                </a:solidFill>
                <a:latin typeface="+mn-ea"/>
                <a:ea typeface="+mn-ea"/>
              </a:rPr>
              <a:t>(</a:t>
            </a:r>
            <a:r>
              <a:rPr lang="en-US" altLang="zh-CN" sz="2400" b="1" i="1" dirty="0" err="1">
                <a:solidFill>
                  <a:schemeClr val="tx1"/>
                </a:solidFill>
                <a:latin typeface="+mn-ea"/>
                <a:ea typeface="+mn-ea"/>
              </a:rPr>
              <a:t>x</a:t>
            </a:r>
            <a:r>
              <a:rPr lang="en-US" altLang="zh-CN" sz="2400" b="1" i="1" baseline="-25000" dirty="0" err="1">
                <a:solidFill>
                  <a:schemeClr val="tx1"/>
                </a:solidFill>
                <a:latin typeface="+mn-ea"/>
                <a:ea typeface="+mn-ea"/>
              </a:rPr>
              <a:t>k</a:t>
            </a:r>
            <a:r>
              <a:rPr lang="en-US" altLang="zh-CN" sz="2400" b="1" dirty="0">
                <a:solidFill>
                  <a:schemeClr val="tx1"/>
                </a:solidFill>
                <a:latin typeface="+mn-ea"/>
                <a:ea typeface="+mn-ea"/>
              </a:rPr>
              <a:t>) </a:t>
            </a:r>
            <a:r>
              <a:rPr lang="zh-CN" altLang="en-US" sz="2400" b="1" dirty="0">
                <a:solidFill>
                  <a:schemeClr val="tx1"/>
                </a:solidFill>
                <a:latin typeface="+mn-ea"/>
                <a:ea typeface="+mn-ea"/>
              </a:rPr>
              <a:t>收敛到 </a:t>
            </a:r>
            <a:r>
              <a:rPr lang="en-US" altLang="zh-CN" sz="2400" b="1" i="1" dirty="0">
                <a:solidFill>
                  <a:schemeClr val="tx1"/>
                </a:solidFill>
                <a:latin typeface="+mn-ea"/>
                <a:ea typeface="+mn-ea"/>
                <a:sym typeface="Symbol" panose="05050102010706020507" pitchFamily="18" charset="2"/>
              </a:rPr>
              <a:t>g</a:t>
            </a:r>
            <a:r>
              <a:rPr lang="en-US" altLang="zh-CN" sz="2400" b="1" dirty="0">
                <a:solidFill>
                  <a:schemeClr val="tx1"/>
                </a:solidFill>
                <a:latin typeface="+mn-ea"/>
                <a:ea typeface="+mn-ea"/>
              </a:rPr>
              <a:t>(</a:t>
            </a:r>
            <a:r>
              <a:rPr lang="en-US" altLang="zh-CN" sz="2400" b="1" i="1" dirty="0">
                <a:solidFill>
                  <a:schemeClr val="tx1"/>
                </a:solidFill>
                <a:latin typeface="+mn-ea"/>
                <a:ea typeface="+mn-ea"/>
              </a:rPr>
              <a:t>x</a:t>
            </a:r>
            <a:r>
              <a:rPr lang="en-US" altLang="zh-CN" sz="2400" b="1" dirty="0">
                <a:solidFill>
                  <a:schemeClr val="tx1"/>
                </a:solidFill>
                <a:latin typeface="+mn-ea"/>
                <a:ea typeface="+mn-ea"/>
              </a:rPr>
              <a:t>) </a:t>
            </a:r>
            <a:r>
              <a:rPr lang="zh-CN" altLang="en-US" sz="2400" b="1" dirty="0">
                <a:solidFill>
                  <a:schemeClr val="tx1"/>
                </a:solidFill>
                <a:latin typeface="+mn-ea"/>
                <a:ea typeface="+mn-ea"/>
              </a:rPr>
              <a:t>的不动点 </a:t>
            </a:r>
            <a:r>
              <a:rPr lang="en-US" altLang="zh-CN" sz="2400" b="1" i="1" dirty="0">
                <a:solidFill>
                  <a:schemeClr val="tx1"/>
                </a:solidFill>
                <a:latin typeface="+mn-ea"/>
                <a:ea typeface="+mn-ea"/>
              </a:rPr>
              <a:t>x</a:t>
            </a:r>
            <a:r>
              <a:rPr lang="en-US" altLang="zh-CN" sz="2400" b="1" dirty="0">
                <a:solidFill>
                  <a:schemeClr val="tx1"/>
                </a:solidFill>
                <a:latin typeface="+mn-ea"/>
                <a:ea typeface="+mn-ea"/>
              </a:rPr>
              <a:t>*</a:t>
            </a:r>
            <a:r>
              <a:rPr lang="zh-CN" altLang="en-US" sz="2400" dirty="0">
                <a:solidFill>
                  <a:schemeClr val="tx1"/>
                </a:solidFill>
                <a:latin typeface="+mn-ea"/>
                <a:ea typeface="+mn-ea"/>
              </a:rPr>
              <a:t>。</a:t>
            </a:r>
            <a:r>
              <a:rPr lang="zh-CN" altLang="en-US" sz="2400" b="1" dirty="0">
                <a:solidFill>
                  <a:schemeClr val="tx1"/>
                </a:solidFill>
                <a:latin typeface="+mn-ea"/>
                <a:ea typeface="+mn-ea"/>
              </a:rPr>
              <a:t>记绝对误差</a:t>
            </a:r>
            <a:r>
              <a:rPr lang="en-US" altLang="zh-CN" sz="2400" b="1" i="1" dirty="0" err="1">
                <a:solidFill>
                  <a:schemeClr val="tx1"/>
                </a:solidFill>
                <a:latin typeface="+mn-ea"/>
                <a:ea typeface="+mn-ea"/>
              </a:rPr>
              <a:t>e</a:t>
            </a:r>
            <a:r>
              <a:rPr lang="en-US" altLang="zh-CN" sz="2400" b="1" i="1" baseline="-25000" dirty="0" err="1">
                <a:solidFill>
                  <a:schemeClr val="tx1"/>
                </a:solidFill>
                <a:latin typeface="+mn-ea"/>
                <a:ea typeface="+mn-ea"/>
              </a:rPr>
              <a:t>k</a:t>
            </a:r>
            <a:r>
              <a:rPr lang="en-US" altLang="zh-CN" sz="2400" b="1" i="1" dirty="0">
                <a:solidFill>
                  <a:schemeClr val="tx1"/>
                </a:solidFill>
                <a:latin typeface="+mn-ea"/>
                <a:ea typeface="+mn-ea"/>
              </a:rPr>
              <a:t> = </a:t>
            </a:r>
            <a:r>
              <a:rPr lang="en-US" altLang="zh-CN" sz="2400" b="1" i="1" dirty="0" err="1">
                <a:solidFill>
                  <a:schemeClr val="tx1"/>
                </a:solidFill>
                <a:latin typeface="+mn-ea"/>
                <a:ea typeface="+mn-ea"/>
              </a:rPr>
              <a:t>x</a:t>
            </a:r>
            <a:r>
              <a:rPr lang="en-US" altLang="zh-CN" sz="2400" b="1" i="1" baseline="-25000" dirty="0" err="1">
                <a:solidFill>
                  <a:schemeClr val="tx1"/>
                </a:solidFill>
                <a:latin typeface="+mn-ea"/>
                <a:ea typeface="+mn-ea"/>
              </a:rPr>
              <a:t>k</a:t>
            </a:r>
            <a:r>
              <a:rPr lang="en-US" altLang="zh-CN" sz="2400" b="1" i="1" dirty="0">
                <a:solidFill>
                  <a:schemeClr val="tx1"/>
                </a:solidFill>
                <a:latin typeface="+mn-ea"/>
                <a:ea typeface="+mn-ea"/>
              </a:rPr>
              <a:t> </a:t>
            </a:r>
            <a:r>
              <a:rPr lang="en-US" altLang="zh-CN" sz="2400" b="1" dirty="0">
                <a:solidFill>
                  <a:schemeClr val="tx1"/>
                </a:solidFill>
                <a:latin typeface="+mn-ea"/>
                <a:ea typeface="+mn-ea"/>
                <a:sym typeface="Symbol" panose="05050102010706020507" pitchFamily="18" charset="2"/>
              </a:rPr>
              <a:t> </a:t>
            </a:r>
            <a:r>
              <a:rPr lang="en-US" altLang="zh-CN" sz="2400" b="1" i="1" dirty="0">
                <a:solidFill>
                  <a:schemeClr val="tx1"/>
                </a:solidFill>
                <a:latin typeface="+mn-ea"/>
                <a:ea typeface="+mn-ea"/>
                <a:sym typeface="Symbol" panose="05050102010706020507" pitchFamily="18" charset="2"/>
              </a:rPr>
              <a:t>x</a:t>
            </a:r>
            <a:r>
              <a:rPr lang="en-US" altLang="zh-CN" sz="2400" b="1" dirty="0">
                <a:solidFill>
                  <a:schemeClr val="tx1"/>
                </a:solidFill>
                <a:latin typeface="+mn-ea"/>
                <a:ea typeface="+mn-ea"/>
                <a:sym typeface="Symbol" panose="05050102010706020507" pitchFamily="18" charset="2"/>
              </a:rPr>
              <a:t>*</a:t>
            </a:r>
            <a:r>
              <a:rPr lang="zh-CN" altLang="en-US" sz="2400" b="1" dirty="0">
                <a:solidFill>
                  <a:schemeClr val="tx1"/>
                </a:solidFill>
                <a:latin typeface="+mn-ea"/>
                <a:ea typeface="+mn-ea"/>
                <a:sym typeface="Symbol" panose="05050102010706020507" pitchFamily="18" charset="2"/>
              </a:rPr>
              <a:t>，</a:t>
            </a:r>
            <a:r>
              <a:rPr lang="zh-CN" altLang="en-US" sz="2400" b="1" dirty="0">
                <a:solidFill>
                  <a:schemeClr val="tx1"/>
                </a:solidFill>
                <a:latin typeface="+mn-ea"/>
                <a:ea typeface="+mn-ea"/>
              </a:rPr>
              <a:t>若</a:t>
            </a:r>
          </a:p>
        </p:txBody>
      </p:sp>
      <p:graphicFrame>
        <p:nvGraphicFramePr>
          <p:cNvPr id="4" name="Object 4">
            <a:extLst>
              <a:ext uri="{FF2B5EF4-FFF2-40B4-BE49-F238E27FC236}">
                <a16:creationId xmlns:a16="http://schemas.microsoft.com/office/drawing/2014/main" id="{5A04AA39-0C30-48D9-9127-CA853D69B996}"/>
              </a:ext>
            </a:extLst>
          </p:cNvPr>
          <p:cNvGraphicFramePr>
            <a:graphicFrameLocks noChangeAspect="1"/>
          </p:cNvGraphicFramePr>
          <p:nvPr>
            <p:extLst>
              <p:ext uri="{D42A27DB-BD31-4B8C-83A1-F6EECF244321}">
                <p14:modId xmlns:p14="http://schemas.microsoft.com/office/powerpoint/2010/main" val="2447162823"/>
              </p:ext>
            </p:extLst>
          </p:nvPr>
        </p:nvGraphicFramePr>
        <p:xfrm>
          <a:off x="2856538" y="1599222"/>
          <a:ext cx="2435542" cy="941392"/>
        </p:xfrm>
        <a:graphic>
          <a:graphicData uri="http://schemas.openxmlformats.org/presentationml/2006/ole">
            <mc:AlternateContent xmlns:mc="http://schemas.openxmlformats.org/markup-compatibility/2006">
              <mc:Choice xmlns:v="urn:schemas-microsoft-com:vml" Requires="v">
                <p:oleObj spid="_x0000_s189597" name="Equation" r:id="rId3" imgW="1091880" imgH="482400" progId="Equation.DSMT4">
                  <p:embed/>
                </p:oleObj>
              </mc:Choice>
              <mc:Fallback>
                <p:oleObj name="Equation" r:id="rId3" imgW="1091880" imgH="482400" progId="Equation.DSMT4">
                  <p:embed/>
                  <p:pic>
                    <p:nvPicPr>
                      <p:cNvPr id="4" name="Object 4">
                        <a:extLst>
                          <a:ext uri="{FF2B5EF4-FFF2-40B4-BE49-F238E27FC236}">
                            <a16:creationId xmlns:a16="http://schemas.microsoft.com/office/drawing/2014/main" id="{5A04AA39-0C30-48D9-9127-CA853D69B99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56538" y="1599222"/>
                        <a:ext cx="2435542" cy="941392"/>
                      </a:xfrm>
                      <a:prstGeom prst="rect">
                        <a:avLst/>
                      </a:prstGeom>
                      <a:noFill/>
                      <a:ln>
                        <a:noFill/>
                      </a:ln>
                      <a:effectLst/>
                    </p:spPr>
                  </p:pic>
                </p:oleObj>
              </mc:Fallback>
            </mc:AlternateContent>
          </a:graphicData>
        </a:graphic>
      </p:graphicFrame>
      <p:sp>
        <p:nvSpPr>
          <p:cNvPr id="6" name="Rectangle 6">
            <a:extLst>
              <a:ext uri="{FF2B5EF4-FFF2-40B4-BE49-F238E27FC236}">
                <a16:creationId xmlns:a16="http://schemas.microsoft.com/office/drawing/2014/main" id="{10B2CDC5-BFC7-494A-AC94-6745D74B39D0}"/>
              </a:ext>
            </a:extLst>
          </p:cNvPr>
          <p:cNvSpPr>
            <a:spLocks noChangeArrowheads="1"/>
          </p:cNvSpPr>
          <p:nvPr/>
        </p:nvSpPr>
        <p:spPr bwMode="auto">
          <a:xfrm>
            <a:off x="207846" y="2393495"/>
            <a:ext cx="8418463" cy="5935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lnSpc>
                <a:spcPct val="150000"/>
              </a:lnSpc>
            </a:pPr>
            <a:r>
              <a:rPr lang="zh-CN" altLang="en-US" sz="2400" b="1" dirty="0">
                <a:solidFill>
                  <a:schemeClr val="tx1"/>
                </a:solidFill>
                <a:latin typeface="+mn-ea"/>
                <a:ea typeface="+mn-ea"/>
              </a:rPr>
              <a:t>则称该迭代为</a:t>
            </a:r>
            <a:r>
              <a:rPr lang="zh-CN" altLang="en-US" sz="2400" b="1" dirty="0">
                <a:solidFill>
                  <a:srgbClr val="FF0000"/>
                </a:solidFill>
                <a:latin typeface="+mn-ea"/>
                <a:ea typeface="+mn-ea"/>
              </a:rPr>
              <a:t>以收敛阶</a:t>
            </a:r>
            <a:r>
              <a:rPr lang="en-US" altLang="zh-CN" sz="2400" b="1" i="1" dirty="0">
                <a:solidFill>
                  <a:srgbClr val="FF0000"/>
                </a:solidFill>
                <a:latin typeface="+mn-ea"/>
                <a:ea typeface="+mn-ea"/>
              </a:rPr>
              <a:t>p </a:t>
            </a:r>
            <a:r>
              <a:rPr lang="zh-CN" altLang="en-US" sz="2400" b="1" dirty="0">
                <a:solidFill>
                  <a:schemeClr val="tx1"/>
                </a:solidFill>
                <a:latin typeface="+mn-ea"/>
                <a:ea typeface="+mn-ea"/>
              </a:rPr>
              <a:t>收敛到</a:t>
            </a:r>
            <a:r>
              <a:rPr lang="en-US" altLang="zh-CN" sz="2400" i="1" dirty="0">
                <a:solidFill>
                  <a:schemeClr val="tx1"/>
                </a:solidFill>
                <a:latin typeface="+mn-ea"/>
              </a:rPr>
              <a:t>x</a:t>
            </a:r>
            <a:r>
              <a:rPr lang="en-US" altLang="zh-CN" sz="2400" dirty="0">
                <a:solidFill>
                  <a:schemeClr val="tx1"/>
                </a:solidFill>
                <a:latin typeface="+mn-ea"/>
              </a:rPr>
              <a:t>* </a:t>
            </a:r>
            <a:r>
              <a:rPr lang="zh-CN" altLang="en-US" sz="2400" b="1" dirty="0">
                <a:solidFill>
                  <a:schemeClr val="tx1"/>
                </a:solidFill>
                <a:latin typeface="+mn-ea"/>
                <a:ea typeface="+mn-ea"/>
              </a:rPr>
              <a:t>。数</a:t>
            </a:r>
            <a:r>
              <a:rPr lang="en-US" altLang="zh-CN" sz="2400" b="1" i="1" dirty="0">
                <a:solidFill>
                  <a:schemeClr val="tx1"/>
                </a:solidFill>
                <a:latin typeface="+mn-ea"/>
                <a:ea typeface="+mn-ea"/>
              </a:rPr>
              <a:t>C </a:t>
            </a:r>
            <a:r>
              <a:rPr lang="zh-CN" altLang="en-US" sz="2400" b="1" dirty="0">
                <a:solidFill>
                  <a:schemeClr val="tx1"/>
                </a:solidFill>
                <a:latin typeface="+mn-ea"/>
                <a:ea typeface="+mn-ea"/>
              </a:rPr>
              <a:t>称为</a:t>
            </a:r>
            <a:r>
              <a:rPr lang="zh-CN" altLang="en-US" sz="2400" b="1" dirty="0">
                <a:solidFill>
                  <a:srgbClr val="0000FF"/>
                </a:solidFill>
                <a:latin typeface="+mn-ea"/>
                <a:ea typeface="+mn-ea"/>
              </a:rPr>
              <a:t>渐近误差常数</a:t>
            </a:r>
            <a:r>
              <a:rPr lang="zh-CN" altLang="en-US" sz="2400" b="1" dirty="0">
                <a:solidFill>
                  <a:schemeClr val="tx1"/>
                </a:solidFill>
                <a:latin typeface="+mn-ea"/>
                <a:ea typeface="+mn-ea"/>
              </a:rPr>
              <a:t>。</a:t>
            </a:r>
          </a:p>
        </p:txBody>
      </p:sp>
      <p:sp>
        <p:nvSpPr>
          <p:cNvPr id="7" name="Rectangle 15">
            <a:extLst>
              <a:ext uri="{FF2B5EF4-FFF2-40B4-BE49-F238E27FC236}">
                <a16:creationId xmlns:a16="http://schemas.microsoft.com/office/drawing/2014/main" id="{293BA75F-8343-4F5D-8DF6-502B6D3E3E24}"/>
              </a:ext>
            </a:extLst>
          </p:cNvPr>
          <p:cNvSpPr>
            <a:spLocks noChangeArrowheads="1"/>
          </p:cNvSpPr>
          <p:nvPr/>
        </p:nvSpPr>
        <p:spPr bwMode="auto">
          <a:xfrm>
            <a:off x="5438455" y="1782938"/>
            <a:ext cx="170110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dirty="0">
                <a:solidFill>
                  <a:schemeClr val="tx1"/>
                </a:solidFill>
                <a:latin typeface="+mn-ea"/>
                <a:ea typeface="+mn-ea"/>
              </a:rPr>
              <a:t>(</a:t>
            </a:r>
            <a:r>
              <a:rPr lang="en-US" altLang="zh-CN" sz="2800" b="1" i="1" dirty="0">
                <a:solidFill>
                  <a:schemeClr val="tx1"/>
                </a:solidFill>
                <a:latin typeface="+mn-ea"/>
                <a:ea typeface="+mn-ea"/>
              </a:rPr>
              <a:t>C</a:t>
            </a:r>
            <a:r>
              <a:rPr lang="zh-CN" altLang="en-US" sz="2800" b="1" dirty="0">
                <a:solidFill>
                  <a:schemeClr val="tx1"/>
                </a:solidFill>
                <a:latin typeface="+mn-ea"/>
                <a:ea typeface="+mn-ea"/>
              </a:rPr>
              <a:t>为常数</a:t>
            </a:r>
            <a:r>
              <a:rPr lang="en-US" altLang="zh-CN" sz="2800" b="1" dirty="0">
                <a:solidFill>
                  <a:schemeClr val="tx1"/>
                </a:solidFill>
                <a:latin typeface="+mn-ea"/>
                <a:ea typeface="+mn-ea"/>
              </a:rPr>
              <a:t>)</a:t>
            </a:r>
          </a:p>
        </p:txBody>
      </p:sp>
      <p:sp>
        <p:nvSpPr>
          <p:cNvPr id="8" name="文本框 7">
            <a:extLst>
              <a:ext uri="{FF2B5EF4-FFF2-40B4-BE49-F238E27FC236}">
                <a16:creationId xmlns:a16="http://schemas.microsoft.com/office/drawing/2014/main" id="{4809799B-12E4-4D46-856A-C5A631EFE117}"/>
              </a:ext>
            </a:extLst>
          </p:cNvPr>
          <p:cNvSpPr txBox="1"/>
          <p:nvPr/>
        </p:nvSpPr>
        <p:spPr>
          <a:xfrm>
            <a:off x="118409" y="526295"/>
            <a:ext cx="6757847" cy="461665"/>
          </a:xfrm>
          <a:prstGeom prst="rect">
            <a:avLst/>
          </a:prstGeom>
          <a:noFill/>
        </p:spPr>
        <p:txBody>
          <a:bodyPr wrap="square" rtlCol="0">
            <a:spAutoFit/>
          </a:bodyPr>
          <a:lstStyle/>
          <a:p>
            <a:pPr algn="l"/>
            <a:r>
              <a:rPr lang="zh-CN" altLang="en-US" sz="2400" b="0" dirty="0">
                <a:solidFill>
                  <a:srgbClr val="0000FF"/>
                </a:solidFill>
                <a:latin typeface="+mn-ea"/>
                <a:ea typeface="+mn-ea"/>
              </a:rPr>
              <a:t>判断</a:t>
            </a:r>
            <a:r>
              <a:rPr lang="zh-CN" altLang="en-US" sz="2400" b="0" dirty="0">
                <a:solidFill>
                  <a:srgbClr val="0000FF"/>
                </a:solidFill>
                <a:latin typeface="+mn-ea"/>
              </a:rPr>
              <a:t>非线性方程迭代求解</a:t>
            </a:r>
            <a:r>
              <a:rPr lang="zh-CN" altLang="en-US" sz="2400" b="0" dirty="0">
                <a:solidFill>
                  <a:srgbClr val="0000FF"/>
                </a:solidFill>
                <a:latin typeface="+mn-ea"/>
                <a:ea typeface="+mn-ea"/>
              </a:rPr>
              <a:t>收敛速度的概念</a:t>
            </a:r>
            <a:endParaRPr lang="en-US" altLang="zh-CN" sz="2400" b="0" dirty="0">
              <a:solidFill>
                <a:srgbClr val="0000FF"/>
              </a:solidFill>
              <a:latin typeface="+mn-ea"/>
              <a:ea typeface="+mn-ea"/>
            </a:endParaRPr>
          </a:p>
        </p:txBody>
      </p:sp>
      <p:sp>
        <p:nvSpPr>
          <p:cNvPr id="9" name="文本框 8">
            <a:extLst>
              <a:ext uri="{FF2B5EF4-FFF2-40B4-BE49-F238E27FC236}">
                <a16:creationId xmlns:a16="http://schemas.microsoft.com/office/drawing/2014/main" id="{4079CEF4-D8AB-4261-B38C-E30B4302D28D}"/>
              </a:ext>
            </a:extLst>
          </p:cNvPr>
          <p:cNvSpPr txBox="1"/>
          <p:nvPr/>
        </p:nvSpPr>
        <p:spPr>
          <a:xfrm>
            <a:off x="-59786" y="3160985"/>
            <a:ext cx="5832648" cy="461665"/>
          </a:xfrm>
          <a:prstGeom prst="rect">
            <a:avLst/>
          </a:prstGeom>
          <a:noFill/>
        </p:spPr>
        <p:txBody>
          <a:bodyPr wrap="square" rtlCol="0">
            <a:spAutoFit/>
          </a:bodyPr>
          <a:lstStyle/>
          <a:p>
            <a:pPr algn="l"/>
            <a:r>
              <a:rPr lang="zh-CN" altLang="en-US" sz="2400" b="0" dirty="0">
                <a:solidFill>
                  <a:srgbClr val="0000FF"/>
                </a:solidFill>
                <a:latin typeface="+mn-ea"/>
                <a:ea typeface="+mn-ea"/>
              </a:rPr>
              <a:t>判断数值积分求积公式收敛速度的概念</a:t>
            </a:r>
            <a:endParaRPr lang="en-US" altLang="zh-CN" sz="2400" b="0" dirty="0">
              <a:solidFill>
                <a:srgbClr val="0000FF"/>
              </a:solidFill>
              <a:latin typeface="+mn-ea"/>
              <a:ea typeface="+mn-ea"/>
            </a:endParaRPr>
          </a:p>
        </p:txBody>
      </p:sp>
      <p:sp>
        <p:nvSpPr>
          <p:cNvPr id="10" name="Rectangle 3">
            <a:extLst>
              <a:ext uri="{FF2B5EF4-FFF2-40B4-BE49-F238E27FC236}">
                <a16:creationId xmlns:a16="http://schemas.microsoft.com/office/drawing/2014/main" id="{87131C55-5B3F-4AAC-9A7F-C5B73E54A763}"/>
              </a:ext>
            </a:extLst>
          </p:cNvPr>
          <p:cNvSpPr txBox="1">
            <a:spLocks noChangeArrowheads="1"/>
          </p:cNvSpPr>
          <p:nvPr/>
        </p:nvSpPr>
        <p:spPr>
          <a:xfrm>
            <a:off x="207846" y="3870945"/>
            <a:ext cx="8758336" cy="927100"/>
          </a:xfrm>
          <a:prstGeom prst="rect">
            <a:avLst/>
          </a:prstGeom>
        </p:spPr>
        <p:txBody>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fontAlgn="auto">
              <a:spcAft>
                <a:spcPts val="0"/>
              </a:spcAft>
              <a:buFont typeface="Wingdings" panose="05000000000000000000" pitchFamily="2" charset="2"/>
              <a:buNone/>
            </a:pPr>
            <a:r>
              <a:rPr lang="zh-CN" altLang="en-US" sz="2600" b="1" dirty="0">
                <a:latin typeface="Times New Roman" panose="02020603050405020304" pitchFamily="18" charset="0"/>
              </a:rPr>
              <a:t>求积公式有</a:t>
            </a:r>
            <a:r>
              <a:rPr lang="en-US" altLang="zh-CN" sz="2600" b="1" i="1" dirty="0">
                <a:latin typeface="Times New Roman" panose="02020603050405020304" pitchFamily="18" charset="0"/>
              </a:rPr>
              <a:t>m</a:t>
            </a:r>
            <a:r>
              <a:rPr lang="zh-CN" altLang="en-US" sz="2600" b="1" dirty="0">
                <a:latin typeface="Times New Roman" panose="02020603050405020304" pitchFamily="18" charset="0"/>
              </a:rPr>
              <a:t>次</a:t>
            </a:r>
            <a:r>
              <a:rPr lang="zh-CN" altLang="en-US" sz="2600" b="1" dirty="0">
                <a:solidFill>
                  <a:srgbClr val="FF0000"/>
                </a:solidFill>
                <a:latin typeface="Times New Roman" panose="02020603050405020304" pitchFamily="18" charset="0"/>
              </a:rPr>
              <a:t>代数精度</a:t>
            </a:r>
            <a:r>
              <a:rPr lang="zh-CN" altLang="en-US" sz="2600" b="1" dirty="0">
                <a:latin typeface="Times New Roman" panose="02020603050405020304" pitchFamily="18" charset="0"/>
              </a:rPr>
              <a:t>的充要条件为相应公式式对</a:t>
            </a:r>
            <a:r>
              <a:rPr lang="en-US" altLang="zh-CN" sz="2600" b="1" i="1" dirty="0">
                <a:latin typeface="Times New Roman" panose="02020603050405020304" pitchFamily="18" charset="0"/>
                <a:ea typeface="楷体_GB2312" pitchFamily="49" charset="-122"/>
              </a:rPr>
              <a:t>f </a:t>
            </a:r>
            <a:r>
              <a:rPr lang="en-US" altLang="zh-CN" sz="2600" b="1" dirty="0">
                <a:latin typeface="Times New Roman" panose="02020603050405020304" pitchFamily="18" charset="0"/>
                <a:ea typeface="楷体_GB2312" pitchFamily="49" charset="-122"/>
              </a:rPr>
              <a:t>(</a:t>
            </a:r>
            <a:r>
              <a:rPr lang="en-US" altLang="zh-CN" sz="2600" b="1" i="1" dirty="0">
                <a:latin typeface="Times New Roman" panose="02020603050405020304" pitchFamily="18" charset="0"/>
                <a:ea typeface="楷体_GB2312" pitchFamily="49" charset="-122"/>
              </a:rPr>
              <a:t>x</a:t>
            </a:r>
            <a:r>
              <a:rPr lang="en-US" altLang="zh-CN" sz="2600" b="1" dirty="0">
                <a:latin typeface="Times New Roman" panose="02020603050405020304" pitchFamily="18" charset="0"/>
                <a:ea typeface="楷体_GB2312" pitchFamily="49" charset="-122"/>
              </a:rPr>
              <a:t>)</a:t>
            </a:r>
            <a:r>
              <a:rPr lang="zh-CN" altLang="en-US" sz="2600" b="1" dirty="0">
                <a:latin typeface="Times New Roman" panose="02020603050405020304" pitchFamily="18" charset="0"/>
              </a:rPr>
              <a:t> </a:t>
            </a:r>
          </a:p>
          <a:p>
            <a:pPr marL="0" indent="0" fontAlgn="auto">
              <a:spcAft>
                <a:spcPts val="0"/>
              </a:spcAft>
              <a:buFont typeface="Wingdings" panose="05000000000000000000" pitchFamily="2" charset="2"/>
              <a:buNone/>
            </a:pPr>
            <a:r>
              <a:rPr lang="en-US" altLang="zh-CN" sz="2600" b="1" dirty="0">
                <a:latin typeface="Times New Roman" panose="02020603050405020304" pitchFamily="18" charset="0"/>
                <a:ea typeface="楷体_GB2312" pitchFamily="49" charset="-122"/>
              </a:rPr>
              <a:t>＝1, </a:t>
            </a:r>
            <a:r>
              <a:rPr lang="en-US" altLang="zh-CN" sz="2600" b="1" i="1" dirty="0">
                <a:latin typeface="Times New Roman" panose="02020603050405020304" pitchFamily="18" charset="0"/>
                <a:ea typeface="楷体_GB2312" pitchFamily="49" charset="-122"/>
              </a:rPr>
              <a:t>x</a:t>
            </a:r>
            <a:r>
              <a:rPr lang="en-US" altLang="zh-CN" sz="2600" b="1" dirty="0">
                <a:latin typeface="Times New Roman" panose="02020603050405020304" pitchFamily="18" charset="0"/>
                <a:ea typeface="楷体_GB2312" pitchFamily="49" charset="-122"/>
              </a:rPr>
              <a:t>, </a:t>
            </a:r>
            <a:r>
              <a:rPr lang="en-US" altLang="zh-CN" sz="2600" b="1" i="1" dirty="0">
                <a:latin typeface="Times New Roman" panose="02020603050405020304" pitchFamily="18" charset="0"/>
                <a:ea typeface="楷体_GB2312" pitchFamily="49" charset="-122"/>
              </a:rPr>
              <a:t>x</a:t>
            </a:r>
            <a:r>
              <a:rPr lang="en-US" altLang="zh-CN" sz="2600" b="1" baseline="30000" dirty="0">
                <a:latin typeface="Times New Roman" panose="02020603050405020304" pitchFamily="18" charset="0"/>
                <a:ea typeface="楷体_GB2312" pitchFamily="49" charset="-122"/>
              </a:rPr>
              <a:t>2</a:t>
            </a:r>
            <a:r>
              <a:rPr lang="en-US" altLang="zh-CN" sz="2600" b="1" dirty="0">
                <a:latin typeface="Times New Roman" panose="02020603050405020304" pitchFamily="18" charset="0"/>
                <a:ea typeface="楷体_GB2312" pitchFamily="49" charset="-122"/>
              </a:rPr>
              <a:t>, … , </a:t>
            </a:r>
            <a:r>
              <a:rPr lang="en-US" altLang="zh-CN" sz="2600" b="1" i="1" dirty="0" err="1">
                <a:latin typeface="Times New Roman" panose="02020603050405020304" pitchFamily="18" charset="0"/>
                <a:ea typeface="楷体_GB2312" pitchFamily="49" charset="-122"/>
              </a:rPr>
              <a:t>x</a:t>
            </a:r>
            <a:r>
              <a:rPr lang="en-US" altLang="zh-CN" sz="2600" b="1" i="1" baseline="30000" dirty="0" err="1">
                <a:latin typeface="Times New Roman" panose="02020603050405020304" pitchFamily="18" charset="0"/>
                <a:ea typeface="楷体_GB2312" pitchFamily="49" charset="-122"/>
              </a:rPr>
              <a:t>m</a:t>
            </a:r>
            <a:r>
              <a:rPr lang="en-US" altLang="zh-CN" sz="2600" b="1" i="1" baseline="30000" dirty="0">
                <a:latin typeface="Times New Roman" panose="02020603050405020304" pitchFamily="18" charset="0"/>
                <a:ea typeface="楷体_GB2312" pitchFamily="49" charset="-122"/>
              </a:rPr>
              <a:t> </a:t>
            </a:r>
            <a:r>
              <a:rPr lang="zh-CN" altLang="en-US" sz="2600" b="1" dirty="0">
                <a:latin typeface="Times New Roman" panose="02020603050405020304" pitchFamily="18" charset="0"/>
              </a:rPr>
              <a:t>精确成立，但对 </a:t>
            </a:r>
            <a:r>
              <a:rPr lang="en-US" altLang="zh-CN" sz="2600" b="1" i="1" dirty="0">
                <a:latin typeface="Times New Roman" panose="02020603050405020304" pitchFamily="18" charset="0"/>
                <a:ea typeface="楷体_GB2312" pitchFamily="49" charset="-122"/>
              </a:rPr>
              <a:t>f </a:t>
            </a:r>
            <a:r>
              <a:rPr lang="en-US" altLang="zh-CN" sz="2600" b="1" dirty="0">
                <a:latin typeface="Times New Roman" panose="02020603050405020304" pitchFamily="18" charset="0"/>
                <a:ea typeface="楷体_GB2312" pitchFamily="49" charset="-122"/>
              </a:rPr>
              <a:t>(</a:t>
            </a:r>
            <a:r>
              <a:rPr lang="en-US" altLang="zh-CN" sz="2600" b="1" i="1" dirty="0">
                <a:latin typeface="Times New Roman" panose="02020603050405020304" pitchFamily="18" charset="0"/>
                <a:ea typeface="楷体_GB2312" pitchFamily="49" charset="-122"/>
              </a:rPr>
              <a:t>x</a:t>
            </a:r>
            <a:r>
              <a:rPr lang="en-US" altLang="zh-CN" sz="2600" b="1" dirty="0">
                <a:latin typeface="Times New Roman" panose="02020603050405020304" pitchFamily="18" charset="0"/>
                <a:ea typeface="楷体_GB2312" pitchFamily="49" charset="-122"/>
              </a:rPr>
              <a:t>)＝</a:t>
            </a:r>
            <a:r>
              <a:rPr lang="en-US" altLang="zh-CN" sz="2600" b="1" i="1" dirty="0">
                <a:latin typeface="Times New Roman" panose="02020603050405020304" pitchFamily="18" charset="0"/>
                <a:ea typeface="楷体_GB2312" pitchFamily="49" charset="-122"/>
              </a:rPr>
              <a:t>x</a:t>
            </a:r>
            <a:r>
              <a:rPr lang="en-US" altLang="zh-CN" sz="2600" b="1" i="1" baseline="30000" dirty="0">
                <a:latin typeface="Times New Roman" panose="02020603050405020304" pitchFamily="18" charset="0"/>
                <a:ea typeface="楷体_GB2312" pitchFamily="49" charset="-122"/>
              </a:rPr>
              <a:t>m</a:t>
            </a:r>
            <a:r>
              <a:rPr lang="en-US" altLang="zh-CN" sz="2600" b="1" baseline="30000" dirty="0">
                <a:latin typeface="Times New Roman" panose="02020603050405020304" pitchFamily="18" charset="0"/>
                <a:ea typeface="楷体_GB2312" pitchFamily="49" charset="-122"/>
              </a:rPr>
              <a:t>+1 </a:t>
            </a:r>
            <a:r>
              <a:rPr lang="zh-CN" altLang="en-US" sz="2600" b="1" dirty="0">
                <a:latin typeface="Times New Roman" panose="02020603050405020304" pitchFamily="18" charset="0"/>
              </a:rPr>
              <a:t>不精确成立</a:t>
            </a:r>
            <a:r>
              <a:rPr lang="en-US" altLang="zh-CN" sz="2600" b="1" dirty="0">
                <a:latin typeface="Times New Roman" panose="02020603050405020304" pitchFamily="18" charset="0"/>
              </a:rPr>
              <a:t>.</a:t>
            </a:r>
          </a:p>
          <a:p>
            <a:pPr marL="0" indent="0" fontAlgn="auto">
              <a:spcAft>
                <a:spcPts val="0"/>
              </a:spcAft>
              <a:buFont typeface="Wingdings" panose="05000000000000000000" pitchFamily="2" charset="2"/>
              <a:buNone/>
            </a:pPr>
            <a:endParaRPr lang="zh-CN" altLang="en-US" sz="2600" b="0" dirty="0">
              <a:latin typeface="Times New Roman" panose="02020603050405020304" pitchFamily="18" charset="0"/>
              <a:ea typeface="楷体_GB2312" pitchFamily="49" charset="-122"/>
            </a:endParaRPr>
          </a:p>
        </p:txBody>
      </p:sp>
      <p:sp>
        <p:nvSpPr>
          <p:cNvPr id="11" name="文本框 10">
            <a:extLst>
              <a:ext uri="{FF2B5EF4-FFF2-40B4-BE49-F238E27FC236}">
                <a16:creationId xmlns:a16="http://schemas.microsoft.com/office/drawing/2014/main" id="{2DF85ADB-FC72-4D5C-BC90-4EC36656C937}"/>
              </a:ext>
            </a:extLst>
          </p:cNvPr>
          <p:cNvSpPr txBox="1"/>
          <p:nvPr/>
        </p:nvSpPr>
        <p:spPr>
          <a:xfrm>
            <a:off x="41512" y="5015392"/>
            <a:ext cx="5832648" cy="461665"/>
          </a:xfrm>
          <a:prstGeom prst="rect">
            <a:avLst/>
          </a:prstGeom>
          <a:noFill/>
        </p:spPr>
        <p:txBody>
          <a:bodyPr wrap="square" rtlCol="0">
            <a:spAutoFit/>
          </a:bodyPr>
          <a:lstStyle/>
          <a:p>
            <a:pPr algn="l"/>
            <a:r>
              <a:rPr lang="zh-CN" altLang="en-US" sz="2400" b="0" dirty="0">
                <a:solidFill>
                  <a:srgbClr val="0000FF"/>
                </a:solidFill>
                <a:latin typeface="+mn-ea"/>
                <a:ea typeface="+mn-ea"/>
              </a:rPr>
              <a:t>判断微分方程数值解收敛速度的概念</a:t>
            </a:r>
            <a:endParaRPr lang="en-US" altLang="zh-CN" sz="2400" b="0" dirty="0">
              <a:solidFill>
                <a:srgbClr val="0000FF"/>
              </a:solidFill>
              <a:latin typeface="+mn-ea"/>
              <a:ea typeface="+mn-ea"/>
            </a:endParaRPr>
          </a:p>
        </p:txBody>
      </p:sp>
      <p:sp>
        <p:nvSpPr>
          <p:cNvPr id="12" name="Text Box 20">
            <a:extLst>
              <a:ext uri="{FF2B5EF4-FFF2-40B4-BE49-F238E27FC236}">
                <a16:creationId xmlns:a16="http://schemas.microsoft.com/office/drawing/2014/main" id="{61848D42-EB1C-450C-9946-EF905994F1DB}"/>
              </a:ext>
            </a:extLst>
          </p:cNvPr>
          <p:cNvSpPr txBox="1">
            <a:spLocks noChangeArrowheads="1"/>
          </p:cNvSpPr>
          <p:nvPr/>
        </p:nvSpPr>
        <p:spPr bwMode="auto">
          <a:xfrm>
            <a:off x="149253" y="5548530"/>
            <a:ext cx="8461586" cy="9346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lnSpc>
                <a:spcPct val="120000"/>
              </a:lnSpc>
            </a:pPr>
            <a:r>
              <a:rPr lang="zh-CN" altLang="en-US" sz="2400" dirty="0">
                <a:solidFill>
                  <a:schemeClr val="tx1"/>
                </a:solidFill>
              </a:rPr>
              <a:t>若某算法的局部断误差为</a:t>
            </a:r>
            <a:r>
              <a:rPr lang="en-US" altLang="zh-CN" sz="2400" i="1" dirty="0">
                <a:solidFill>
                  <a:schemeClr val="tx1"/>
                </a:solidFill>
              </a:rPr>
              <a:t>O</a:t>
            </a:r>
            <a:r>
              <a:rPr lang="en-US" altLang="zh-CN" sz="2400" dirty="0">
                <a:solidFill>
                  <a:schemeClr val="tx1"/>
                </a:solidFill>
              </a:rPr>
              <a:t>(</a:t>
            </a:r>
            <a:r>
              <a:rPr lang="en-US" altLang="zh-CN" sz="2400" i="1" dirty="0">
                <a:solidFill>
                  <a:schemeClr val="tx1"/>
                </a:solidFill>
              </a:rPr>
              <a:t>h</a:t>
            </a:r>
            <a:r>
              <a:rPr lang="en-US" altLang="zh-CN" sz="2400" i="1" baseline="30000" dirty="0">
                <a:solidFill>
                  <a:schemeClr val="tx1"/>
                </a:solidFill>
              </a:rPr>
              <a:t>p</a:t>
            </a:r>
            <a:r>
              <a:rPr lang="en-US" altLang="zh-CN" sz="2400" baseline="30000" dirty="0">
                <a:solidFill>
                  <a:schemeClr val="tx1"/>
                </a:solidFill>
              </a:rPr>
              <a:t>+1</a:t>
            </a:r>
            <a:r>
              <a:rPr lang="en-US" altLang="zh-CN" sz="2400" dirty="0">
                <a:solidFill>
                  <a:schemeClr val="tx1"/>
                </a:solidFill>
              </a:rPr>
              <a:t>)</a:t>
            </a:r>
            <a:r>
              <a:rPr lang="zh-CN" altLang="en-US" sz="2400" dirty="0">
                <a:solidFill>
                  <a:schemeClr val="tx1"/>
                </a:solidFill>
              </a:rPr>
              <a:t>，则称该算法有</a:t>
            </a:r>
            <a:r>
              <a:rPr lang="en-US" altLang="zh-CN" sz="2400" i="1" dirty="0">
                <a:solidFill>
                  <a:srgbClr val="FF0000"/>
                </a:solidFill>
              </a:rPr>
              <a:t>p</a:t>
            </a:r>
            <a:r>
              <a:rPr lang="en-US" altLang="zh-CN" sz="2400" dirty="0">
                <a:solidFill>
                  <a:srgbClr val="FF0000"/>
                </a:solidFill>
              </a:rPr>
              <a:t> </a:t>
            </a:r>
            <a:r>
              <a:rPr lang="zh-CN" altLang="en-US" sz="2400" dirty="0">
                <a:solidFill>
                  <a:srgbClr val="FF0000"/>
                </a:solidFill>
              </a:rPr>
              <a:t>阶精度 </a:t>
            </a:r>
            <a:r>
              <a:rPr lang="en-US" altLang="zh-CN" sz="2400" dirty="0">
                <a:solidFill>
                  <a:schemeClr val="tx1"/>
                </a:solidFill>
              </a:rPr>
              <a:t>(</a:t>
            </a:r>
            <a:r>
              <a:rPr lang="zh-CN" altLang="en-US" sz="2400" dirty="0">
                <a:solidFill>
                  <a:schemeClr val="tx1"/>
                </a:solidFill>
              </a:rPr>
              <a:t>整体截断误差</a:t>
            </a:r>
            <a:r>
              <a:rPr lang="en-US" altLang="zh-CN" sz="2400" dirty="0">
                <a:solidFill>
                  <a:schemeClr val="tx1"/>
                </a:solidFill>
              </a:rPr>
              <a:t>)</a:t>
            </a:r>
            <a:r>
              <a:rPr lang="zh-CN" altLang="en-US" sz="2400" dirty="0">
                <a:solidFill>
                  <a:schemeClr val="tx1"/>
                </a:solidFill>
              </a:rPr>
              <a:t>。</a:t>
            </a:r>
          </a:p>
        </p:txBody>
      </p:sp>
    </p:spTree>
    <p:extLst>
      <p:ext uri="{BB962C8B-B14F-4D97-AF65-F5344CB8AC3E}">
        <p14:creationId xmlns:p14="http://schemas.microsoft.com/office/powerpoint/2010/main" val="3110526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P spid="7" grpId="0"/>
      <p:bldP spid="9" grpId="0"/>
      <p:bldP spid="10" grpId="0"/>
      <p:bldP spid="11" grpId="0"/>
      <p:bldP spid="1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124678BC-34D7-4B13-B669-42E0978983DD}"/>
              </a:ext>
            </a:extLst>
          </p:cNvPr>
          <p:cNvSpPr txBox="1"/>
          <p:nvPr/>
        </p:nvSpPr>
        <p:spPr>
          <a:xfrm>
            <a:off x="252252" y="290398"/>
            <a:ext cx="5327859" cy="461665"/>
          </a:xfrm>
          <a:prstGeom prst="rect">
            <a:avLst/>
          </a:prstGeom>
          <a:noFill/>
        </p:spPr>
        <p:txBody>
          <a:bodyPr wrap="square" rtlCol="0">
            <a:spAutoFit/>
          </a:bodyPr>
          <a:lstStyle/>
          <a:p>
            <a:pPr algn="l"/>
            <a:r>
              <a:rPr lang="zh-CN" altLang="en-US" sz="2400" b="0" dirty="0">
                <a:solidFill>
                  <a:schemeClr val="tx1">
                    <a:lumMod val="95000"/>
                    <a:lumOff val="5000"/>
                  </a:schemeClr>
                </a:solidFill>
                <a:latin typeface="+mn-ea"/>
                <a:ea typeface="+mn-ea"/>
              </a:rPr>
              <a:t>例</a:t>
            </a:r>
            <a:r>
              <a:rPr lang="en-US" altLang="zh-CN" sz="2400" b="0" dirty="0">
                <a:solidFill>
                  <a:schemeClr val="tx1">
                    <a:lumMod val="95000"/>
                    <a:lumOff val="5000"/>
                  </a:schemeClr>
                </a:solidFill>
                <a:latin typeface="+mn-ea"/>
                <a:ea typeface="+mn-ea"/>
              </a:rPr>
              <a:t>9.1 </a:t>
            </a:r>
            <a:r>
              <a:rPr lang="zh-CN" altLang="en-US" sz="2400" b="0" dirty="0">
                <a:solidFill>
                  <a:schemeClr val="tx1">
                    <a:lumMod val="95000"/>
                    <a:lumOff val="5000"/>
                  </a:schemeClr>
                </a:solidFill>
                <a:latin typeface="+mn-ea"/>
                <a:ea typeface="+mn-ea"/>
              </a:rPr>
              <a:t>考察方程</a:t>
            </a:r>
          </a:p>
        </p:txBody>
      </p:sp>
      <p:pic>
        <p:nvPicPr>
          <p:cNvPr id="4" name="图片 3">
            <a:extLst>
              <a:ext uri="{FF2B5EF4-FFF2-40B4-BE49-F238E27FC236}">
                <a16:creationId xmlns:a16="http://schemas.microsoft.com/office/drawing/2014/main" id="{E35B485F-5C28-4560-B52E-0728ADAE64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7783" y="188640"/>
            <a:ext cx="2952328" cy="1650093"/>
          </a:xfrm>
          <a:prstGeom prst="rect">
            <a:avLst/>
          </a:prstGeom>
        </p:spPr>
      </p:pic>
      <p:pic>
        <p:nvPicPr>
          <p:cNvPr id="6" name="图片 5">
            <a:extLst>
              <a:ext uri="{FF2B5EF4-FFF2-40B4-BE49-F238E27FC236}">
                <a16:creationId xmlns:a16="http://schemas.microsoft.com/office/drawing/2014/main" id="{81C1FEA4-FD7F-4C05-A28A-079243E2025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9512" y="1889915"/>
            <a:ext cx="8821507" cy="4677687"/>
          </a:xfrm>
          <a:prstGeom prst="rect">
            <a:avLst/>
          </a:prstGeom>
        </p:spPr>
      </p:pic>
    </p:spTree>
    <p:extLst>
      <p:ext uri="{BB962C8B-B14F-4D97-AF65-F5344CB8AC3E}">
        <p14:creationId xmlns:p14="http://schemas.microsoft.com/office/powerpoint/2010/main" val="1017293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77898D54-610E-4B8C-A1D9-6419160DF1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552" y="332656"/>
            <a:ext cx="7704856" cy="6028336"/>
          </a:xfrm>
          <a:prstGeom prst="rect">
            <a:avLst/>
          </a:prstGeom>
        </p:spPr>
      </p:pic>
      <p:sp>
        <p:nvSpPr>
          <p:cNvPr id="4" name="文本框 3">
            <a:extLst>
              <a:ext uri="{FF2B5EF4-FFF2-40B4-BE49-F238E27FC236}">
                <a16:creationId xmlns:a16="http://schemas.microsoft.com/office/drawing/2014/main" id="{17CE6BB3-1333-4879-AB9C-8D4BF27A64B4}"/>
              </a:ext>
            </a:extLst>
          </p:cNvPr>
          <p:cNvSpPr txBox="1"/>
          <p:nvPr/>
        </p:nvSpPr>
        <p:spPr>
          <a:xfrm>
            <a:off x="6372200" y="692696"/>
            <a:ext cx="2016224" cy="461665"/>
          </a:xfrm>
          <a:prstGeom prst="rect">
            <a:avLst/>
          </a:prstGeom>
          <a:noFill/>
        </p:spPr>
        <p:txBody>
          <a:bodyPr wrap="square" rtlCol="0">
            <a:spAutoFit/>
          </a:bodyPr>
          <a:lstStyle/>
          <a:p>
            <a:pPr algn="l"/>
            <a:r>
              <a:rPr lang="zh-CN" altLang="en-US" sz="2400" b="0" dirty="0">
                <a:solidFill>
                  <a:srgbClr val="0000FF"/>
                </a:solidFill>
                <a:latin typeface="+mn-ea"/>
                <a:ea typeface="+mn-ea"/>
              </a:rPr>
              <a:t>全部离散误差</a:t>
            </a:r>
          </a:p>
        </p:txBody>
      </p:sp>
    </p:spTree>
    <p:extLst>
      <p:ext uri="{BB962C8B-B14F-4D97-AF65-F5344CB8AC3E}">
        <p14:creationId xmlns:p14="http://schemas.microsoft.com/office/powerpoint/2010/main" val="15206672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0D4C6491-DD9B-4BE9-94CA-51D03E75FD4F}"/>
              </a:ext>
            </a:extLst>
          </p:cNvPr>
          <p:cNvSpPr txBox="1"/>
          <p:nvPr/>
        </p:nvSpPr>
        <p:spPr>
          <a:xfrm>
            <a:off x="395536" y="188639"/>
            <a:ext cx="2664296" cy="461665"/>
          </a:xfrm>
          <a:prstGeom prst="rect">
            <a:avLst/>
          </a:prstGeom>
          <a:noFill/>
        </p:spPr>
        <p:txBody>
          <a:bodyPr wrap="square" rtlCol="0">
            <a:spAutoFit/>
          </a:bodyPr>
          <a:lstStyle/>
          <a:p>
            <a:pPr algn="l"/>
            <a:r>
              <a:rPr lang="en-US" altLang="zh-CN" sz="2400" b="0" dirty="0" err="1">
                <a:solidFill>
                  <a:schemeClr val="tx1">
                    <a:lumMod val="95000"/>
                    <a:lumOff val="5000"/>
                  </a:schemeClr>
                </a:solidFill>
                <a:latin typeface="+mn-ea"/>
                <a:ea typeface="+mn-ea"/>
              </a:rPr>
              <a:t>Matlab</a:t>
            </a:r>
            <a:r>
              <a:rPr lang="zh-CN" altLang="en-US" sz="2400" b="0" dirty="0">
                <a:solidFill>
                  <a:schemeClr val="tx1">
                    <a:lumMod val="95000"/>
                    <a:lumOff val="5000"/>
                  </a:schemeClr>
                </a:solidFill>
                <a:latin typeface="+mn-ea"/>
                <a:ea typeface="+mn-ea"/>
              </a:rPr>
              <a:t>实现</a:t>
            </a:r>
          </a:p>
        </p:txBody>
      </p:sp>
      <p:sp>
        <p:nvSpPr>
          <p:cNvPr id="3" name="文本框 2">
            <a:extLst>
              <a:ext uri="{FF2B5EF4-FFF2-40B4-BE49-F238E27FC236}">
                <a16:creationId xmlns:a16="http://schemas.microsoft.com/office/drawing/2014/main" id="{84D295AE-C8F0-49DE-A69F-17BE933750A9}"/>
              </a:ext>
            </a:extLst>
          </p:cNvPr>
          <p:cNvSpPr txBox="1"/>
          <p:nvPr/>
        </p:nvSpPr>
        <p:spPr>
          <a:xfrm>
            <a:off x="251520" y="764704"/>
            <a:ext cx="3893429" cy="5472608"/>
          </a:xfrm>
          <a:prstGeom prst="rect">
            <a:avLst/>
          </a:prstGeom>
          <a:noFill/>
        </p:spPr>
        <p:txBody>
          <a:bodyPr wrap="square" rtlCol="0">
            <a:spAutoFit/>
          </a:bodyPr>
          <a:lstStyle/>
          <a:p>
            <a:pPr algn="l"/>
            <a:r>
              <a:rPr lang="es-ES" altLang="zh-CN" sz="1600" b="0" dirty="0">
                <a:solidFill>
                  <a:srgbClr val="0000FF"/>
                </a:solidFill>
                <a:latin typeface="Times New Roman" panose="02020603050405020304" pitchFamily="18" charset="0"/>
                <a:cs typeface="Times New Roman" panose="02020603050405020304" pitchFamily="18" charset="0"/>
              </a:rPr>
              <a:t>function E=Euler(f,a,b,ya,M)</a:t>
            </a:r>
          </a:p>
          <a:p>
            <a:pPr algn="l"/>
            <a:r>
              <a:rPr lang="zh-CN" altLang="en-US" sz="1600" b="0" dirty="0">
                <a:solidFill>
                  <a:srgbClr val="0000FF"/>
                </a:solidFill>
                <a:latin typeface="Times New Roman" panose="02020603050405020304" pitchFamily="18" charset="0"/>
                <a:cs typeface="Times New Roman" panose="02020603050405020304" pitchFamily="18" charset="0"/>
              </a:rPr>
              <a:t> </a:t>
            </a:r>
          </a:p>
          <a:p>
            <a:pPr algn="l"/>
            <a:r>
              <a:rPr lang="en-US" altLang="zh-CN" sz="1600" b="0" dirty="0">
                <a:solidFill>
                  <a:srgbClr val="0000FF"/>
                </a:solidFill>
                <a:latin typeface="Times New Roman" panose="02020603050405020304" pitchFamily="18" charset="0"/>
                <a:cs typeface="Times New Roman" panose="02020603050405020304" pitchFamily="18" charset="0"/>
              </a:rPr>
              <a:t>%Input    - y'=f is the function </a:t>
            </a:r>
          </a:p>
          <a:p>
            <a:pPr algn="l"/>
            <a:r>
              <a:rPr lang="en-US" altLang="zh-CN" sz="1600" b="0" dirty="0">
                <a:solidFill>
                  <a:srgbClr val="0000FF"/>
                </a:solidFill>
                <a:latin typeface="Times New Roman" panose="02020603050405020304" pitchFamily="18" charset="0"/>
                <a:cs typeface="Times New Roman" panose="02020603050405020304" pitchFamily="18" charset="0"/>
              </a:rPr>
              <a:t>%            - a and b are the left and right endpoints</a:t>
            </a:r>
          </a:p>
          <a:p>
            <a:pPr algn="l"/>
            <a:r>
              <a:rPr lang="en-US" altLang="zh-CN" sz="1600" b="0" dirty="0">
                <a:solidFill>
                  <a:srgbClr val="0000FF"/>
                </a:solidFill>
                <a:latin typeface="Times New Roman" panose="02020603050405020304" pitchFamily="18" charset="0"/>
                <a:cs typeface="Times New Roman" panose="02020603050405020304" pitchFamily="18" charset="0"/>
              </a:rPr>
              <a:t>%            - </a:t>
            </a:r>
            <a:r>
              <a:rPr lang="en-US" altLang="zh-CN" sz="1600" b="0" dirty="0" err="1">
                <a:solidFill>
                  <a:srgbClr val="0000FF"/>
                </a:solidFill>
                <a:latin typeface="Times New Roman" panose="02020603050405020304" pitchFamily="18" charset="0"/>
                <a:cs typeface="Times New Roman" panose="02020603050405020304" pitchFamily="18" charset="0"/>
              </a:rPr>
              <a:t>ya</a:t>
            </a:r>
            <a:r>
              <a:rPr lang="en-US" altLang="zh-CN" sz="1600" b="0" dirty="0">
                <a:solidFill>
                  <a:srgbClr val="0000FF"/>
                </a:solidFill>
                <a:latin typeface="Times New Roman" panose="02020603050405020304" pitchFamily="18" charset="0"/>
                <a:cs typeface="Times New Roman" panose="02020603050405020304" pitchFamily="18" charset="0"/>
              </a:rPr>
              <a:t> is the initial condition y(a)</a:t>
            </a:r>
          </a:p>
          <a:p>
            <a:pPr algn="l"/>
            <a:r>
              <a:rPr lang="en-US" altLang="zh-CN" sz="1600" b="0" dirty="0">
                <a:solidFill>
                  <a:srgbClr val="0000FF"/>
                </a:solidFill>
                <a:latin typeface="Times New Roman" panose="02020603050405020304" pitchFamily="18" charset="0"/>
                <a:cs typeface="Times New Roman" panose="02020603050405020304" pitchFamily="18" charset="0"/>
              </a:rPr>
              <a:t>%            - M is the number of steps</a:t>
            </a:r>
          </a:p>
          <a:p>
            <a:pPr algn="l"/>
            <a:r>
              <a:rPr lang="en-US" altLang="zh-CN" sz="1600" b="0" dirty="0">
                <a:solidFill>
                  <a:srgbClr val="0000FF"/>
                </a:solidFill>
                <a:latin typeface="Times New Roman" panose="02020603050405020304" pitchFamily="18" charset="0"/>
                <a:cs typeface="Times New Roman" panose="02020603050405020304" pitchFamily="18" charset="0"/>
              </a:rPr>
              <a:t>%Output - E=[T' Y'] where T is the vector of</a:t>
            </a:r>
          </a:p>
          <a:p>
            <a:pPr algn="l"/>
            <a:r>
              <a:rPr lang="en-US" altLang="zh-CN" sz="1600" b="0" dirty="0">
                <a:solidFill>
                  <a:srgbClr val="0000FF"/>
                </a:solidFill>
                <a:latin typeface="Times New Roman" panose="02020603050405020304" pitchFamily="18" charset="0"/>
                <a:cs typeface="Times New Roman" panose="02020603050405020304" pitchFamily="18" charset="0"/>
              </a:rPr>
              <a:t> % abscissas and Y is the vector of ordinates</a:t>
            </a:r>
            <a:endParaRPr lang="zh-CN" altLang="en-US" sz="1600" b="0" dirty="0">
              <a:solidFill>
                <a:srgbClr val="0000FF"/>
              </a:solidFill>
              <a:latin typeface="Times New Roman" panose="02020603050405020304" pitchFamily="18" charset="0"/>
              <a:cs typeface="Times New Roman" panose="02020603050405020304" pitchFamily="18" charset="0"/>
            </a:endParaRPr>
          </a:p>
          <a:p>
            <a:pPr algn="l"/>
            <a:endParaRPr lang="en-US" altLang="zh-CN" sz="1600" b="0" dirty="0">
              <a:solidFill>
                <a:srgbClr val="0000FF"/>
              </a:solidFill>
              <a:latin typeface="Times New Roman" panose="02020603050405020304" pitchFamily="18" charset="0"/>
              <a:cs typeface="Times New Roman" panose="02020603050405020304" pitchFamily="18" charset="0"/>
            </a:endParaRPr>
          </a:p>
          <a:p>
            <a:pPr algn="l"/>
            <a:r>
              <a:rPr lang="en-US" altLang="zh-CN" sz="1600" b="0" dirty="0">
                <a:solidFill>
                  <a:srgbClr val="0000FF"/>
                </a:solidFill>
                <a:latin typeface="Times New Roman" panose="02020603050405020304" pitchFamily="18" charset="0"/>
                <a:cs typeface="Times New Roman" panose="02020603050405020304" pitchFamily="18" charset="0"/>
              </a:rPr>
              <a:t>h=(b-a)/M;</a:t>
            </a:r>
          </a:p>
          <a:p>
            <a:pPr algn="l"/>
            <a:r>
              <a:rPr lang="de-DE" altLang="zh-CN" sz="1600" b="0" dirty="0">
                <a:solidFill>
                  <a:srgbClr val="0000FF"/>
                </a:solidFill>
                <a:latin typeface="Times New Roman" panose="02020603050405020304" pitchFamily="18" charset="0"/>
                <a:cs typeface="Times New Roman" panose="02020603050405020304" pitchFamily="18" charset="0"/>
              </a:rPr>
              <a:t>T=zeros(1,M+1);</a:t>
            </a:r>
          </a:p>
          <a:p>
            <a:pPr algn="l"/>
            <a:r>
              <a:rPr lang="es-ES" altLang="zh-CN" sz="1600" b="0" dirty="0">
                <a:solidFill>
                  <a:srgbClr val="0000FF"/>
                </a:solidFill>
                <a:latin typeface="Times New Roman" panose="02020603050405020304" pitchFamily="18" charset="0"/>
                <a:cs typeface="Times New Roman" panose="02020603050405020304" pitchFamily="18" charset="0"/>
              </a:rPr>
              <a:t>Y=zeros(1,M+1);</a:t>
            </a:r>
          </a:p>
          <a:p>
            <a:pPr algn="l"/>
            <a:r>
              <a:rPr lang="en-US" altLang="zh-CN" sz="1600" b="0" dirty="0">
                <a:solidFill>
                  <a:srgbClr val="0000FF"/>
                </a:solidFill>
                <a:latin typeface="Times New Roman" panose="02020603050405020304" pitchFamily="18" charset="0"/>
                <a:cs typeface="Times New Roman" panose="02020603050405020304" pitchFamily="18" charset="0"/>
              </a:rPr>
              <a:t>T=</a:t>
            </a:r>
            <a:r>
              <a:rPr lang="en-US" altLang="zh-CN" sz="1600" b="0" dirty="0" err="1">
                <a:solidFill>
                  <a:srgbClr val="0000FF"/>
                </a:solidFill>
                <a:latin typeface="Times New Roman" panose="02020603050405020304" pitchFamily="18" charset="0"/>
                <a:cs typeface="Times New Roman" panose="02020603050405020304" pitchFamily="18" charset="0"/>
              </a:rPr>
              <a:t>a:h:b</a:t>
            </a:r>
            <a:r>
              <a:rPr lang="en-US" altLang="zh-CN" sz="1600" b="0" dirty="0">
                <a:solidFill>
                  <a:srgbClr val="0000FF"/>
                </a:solidFill>
                <a:latin typeface="Times New Roman" panose="02020603050405020304" pitchFamily="18" charset="0"/>
                <a:cs typeface="Times New Roman" panose="02020603050405020304" pitchFamily="18" charset="0"/>
              </a:rPr>
              <a:t>;</a:t>
            </a:r>
          </a:p>
          <a:p>
            <a:pPr algn="l"/>
            <a:r>
              <a:rPr lang="en-US" altLang="zh-CN" sz="1600" b="0" dirty="0">
                <a:solidFill>
                  <a:srgbClr val="0000FF"/>
                </a:solidFill>
                <a:latin typeface="Times New Roman" panose="02020603050405020304" pitchFamily="18" charset="0"/>
                <a:cs typeface="Times New Roman" panose="02020603050405020304" pitchFamily="18" charset="0"/>
              </a:rPr>
              <a:t>Y(1)=</a:t>
            </a:r>
            <a:r>
              <a:rPr lang="en-US" altLang="zh-CN" sz="1600" b="0" dirty="0" err="1">
                <a:solidFill>
                  <a:srgbClr val="0000FF"/>
                </a:solidFill>
                <a:latin typeface="Times New Roman" panose="02020603050405020304" pitchFamily="18" charset="0"/>
                <a:cs typeface="Times New Roman" panose="02020603050405020304" pitchFamily="18" charset="0"/>
              </a:rPr>
              <a:t>ya</a:t>
            </a:r>
            <a:r>
              <a:rPr lang="en-US" altLang="zh-CN" sz="1600" b="0" dirty="0">
                <a:solidFill>
                  <a:srgbClr val="0000FF"/>
                </a:solidFill>
                <a:latin typeface="Times New Roman" panose="02020603050405020304" pitchFamily="18" charset="0"/>
                <a:cs typeface="Times New Roman" panose="02020603050405020304" pitchFamily="18" charset="0"/>
              </a:rPr>
              <a:t>;</a:t>
            </a:r>
          </a:p>
          <a:p>
            <a:pPr algn="l"/>
            <a:r>
              <a:rPr lang="zh-CN" altLang="en-US" sz="1600" b="0" dirty="0">
                <a:solidFill>
                  <a:srgbClr val="0000FF"/>
                </a:solidFill>
                <a:latin typeface="Times New Roman" panose="02020603050405020304" pitchFamily="18" charset="0"/>
                <a:cs typeface="Times New Roman" panose="02020603050405020304" pitchFamily="18" charset="0"/>
              </a:rPr>
              <a:t> </a:t>
            </a:r>
          </a:p>
          <a:p>
            <a:pPr algn="l"/>
            <a:r>
              <a:rPr lang="en-US" altLang="zh-CN" sz="1600" b="0" dirty="0">
                <a:solidFill>
                  <a:srgbClr val="0000FF"/>
                </a:solidFill>
                <a:latin typeface="Times New Roman" panose="02020603050405020304" pitchFamily="18" charset="0"/>
                <a:cs typeface="Times New Roman" panose="02020603050405020304" pitchFamily="18" charset="0"/>
              </a:rPr>
              <a:t>for j=1:M</a:t>
            </a:r>
          </a:p>
          <a:p>
            <a:pPr algn="l"/>
            <a:r>
              <a:rPr lang="es-ES" altLang="zh-CN" sz="1600" b="0" dirty="0">
                <a:solidFill>
                  <a:srgbClr val="0000FF"/>
                </a:solidFill>
                <a:latin typeface="Times New Roman" panose="02020603050405020304" pitchFamily="18" charset="0"/>
                <a:cs typeface="Times New Roman" panose="02020603050405020304" pitchFamily="18" charset="0"/>
              </a:rPr>
              <a:t>   Y(j+1)=Y(j)+h*f(T(j),Y(j));</a:t>
            </a:r>
          </a:p>
          <a:p>
            <a:pPr algn="l"/>
            <a:r>
              <a:rPr lang="en-US" altLang="zh-CN" sz="1600" b="0" dirty="0">
                <a:solidFill>
                  <a:srgbClr val="0000FF"/>
                </a:solidFill>
                <a:latin typeface="Times New Roman" panose="02020603050405020304" pitchFamily="18" charset="0"/>
                <a:cs typeface="Times New Roman" panose="02020603050405020304" pitchFamily="18" charset="0"/>
              </a:rPr>
              <a:t>end</a:t>
            </a:r>
          </a:p>
          <a:p>
            <a:pPr algn="l"/>
            <a:r>
              <a:rPr lang="zh-CN" altLang="en-US" sz="1600" b="0" dirty="0">
                <a:solidFill>
                  <a:srgbClr val="0000FF"/>
                </a:solidFill>
                <a:latin typeface="Times New Roman" panose="02020603050405020304" pitchFamily="18" charset="0"/>
                <a:cs typeface="Times New Roman" panose="02020603050405020304" pitchFamily="18" charset="0"/>
              </a:rPr>
              <a:t> </a:t>
            </a:r>
          </a:p>
          <a:p>
            <a:pPr algn="l"/>
            <a:r>
              <a:rPr lang="en-US" altLang="zh-CN" sz="1600" b="0" dirty="0">
                <a:solidFill>
                  <a:srgbClr val="0000FF"/>
                </a:solidFill>
                <a:latin typeface="Times New Roman" panose="02020603050405020304" pitchFamily="18" charset="0"/>
                <a:cs typeface="Times New Roman" panose="02020603050405020304" pitchFamily="18" charset="0"/>
              </a:rPr>
              <a:t>E=[T' Y'];</a:t>
            </a:r>
          </a:p>
        </p:txBody>
      </p:sp>
      <p:pic>
        <p:nvPicPr>
          <p:cNvPr id="5" name="图片 4">
            <a:extLst>
              <a:ext uri="{FF2B5EF4-FFF2-40B4-BE49-F238E27FC236}">
                <a16:creationId xmlns:a16="http://schemas.microsoft.com/office/drawing/2014/main" id="{0B9DBCA6-A6FA-4E5D-A040-D5ECF34F25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38743" y="188639"/>
            <a:ext cx="4805257" cy="6277327"/>
          </a:xfrm>
          <a:prstGeom prst="rect">
            <a:avLst/>
          </a:prstGeom>
        </p:spPr>
      </p:pic>
    </p:spTree>
    <p:extLst>
      <p:ext uri="{BB962C8B-B14F-4D97-AF65-F5344CB8AC3E}">
        <p14:creationId xmlns:p14="http://schemas.microsoft.com/office/powerpoint/2010/main" val="9592724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2" name="墨迹 1">
                <a:extLst>
                  <a:ext uri="{FF2B5EF4-FFF2-40B4-BE49-F238E27FC236}">
                    <a16:creationId xmlns:a16="http://schemas.microsoft.com/office/drawing/2014/main" id="{F631C8B0-6159-408B-A27B-E842241B08D9}"/>
                  </a:ext>
                </a:extLst>
              </p14:cNvPr>
              <p14:cNvContentPartPr/>
              <p14:nvPr/>
            </p14:nvContentPartPr>
            <p14:xfrm>
              <a:off x="594360" y="396360"/>
              <a:ext cx="3177720" cy="3962520"/>
            </p14:xfrm>
          </p:contentPart>
        </mc:Choice>
        <mc:Fallback xmlns="">
          <p:pic>
            <p:nvPicPr>
              <p:cNvPr id="2" name="墨迹 1">
                <a:extLst>
                  <a:ext uri="{FF2B5EF4-FFF2-40B4-BE49-F238E27FC236}">
                    <a16:creationId xmlns:a16="http://schemas.microsoft.com/office/drawing/2014/main" id="{F631C8B0-6159-408B-A27B-E842241B08D9}"/>
                  </a:ext>
                </a:extLst>
              </p:cNvPr>
              <p:cNvPicPr/>
              <p:nvPr/>
            </p:nvPicPr>
            <p:blipFill>
              <a:blip r:embed="rId3"/>
              <a:stretch>
                <a:fillRect/>
              </a:stretch>
            </p:blipFill>
            <p:spPr>
              <a:xfrm>
                <a:off x="585000" y="387000"/>
                <a:ext cx="3196440" cy="3981240"/>
              </a:xfrm>
              <a:prstGeom prst="rect">
                <a:avLst/>
              </a:prstGeom>
            </p:spPr>
          </p:pic>
        </mc:Fallback>
      </mc:AlternateContent>
    </p:spTree>
    <p:extLst>
      <p:ext uri="{BB962C8B-B14F-4D97-AF65-F5344CB8AC3E}">
        <p14:creationId xmlns:p14="http://schemas.microsoft.com/office/powerpoint/2010/main" val="12318595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4" name="Text Box 4">
            <a:extLst>
              <a:ext uri="{FF2B5EF4-FFF2-40B4-BE49-F238E27FC236}">
                <a16:creationId xmlns:a16="http://schemas.microsoft.com/office/drawing/2014/main" id="{6C9F3594-8FCE-4CF6-9DC8-A574E169B98D}"/>
              </a:ext>
            </a:extLst>
          </p:cNvPr>
          <p:cNvSpPr txBox="1">
            <a:spLocks noChangeArrowheads="1"/>
          </p:cNvSpPr>
          <p:nvPr/>
        </p:nvSpPr>
        <p:spPr bwMode="auto">
          <a:xfrm>
            <a:off x="188914" y="670719"/>
            <a:ext cx="5791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sz="2400" dirty="0">
                <a:solidFill>
                  <a:schemeClr val="tx1"/>
                </a:solidFill>
              </a:rPr>
              <a:t>1). </a:t>
            </a:r>
            <a:r>
              <a:rPr lang="zh-CN" altLang="en-US" sz="2400" dirty="0">
                <a:solidFill>
                  <a:schemeClr val="tx1"/>
                </a:solidFill>
              </a:rPr>
              <a:t>隐式欧拉格式</a:t>
            </a:r>
            <a:endParaRPr lang="zh-CN" altLang="en-US" sz="2000" dirty="0">
              <a:solidFill>
                <a:schemeClr val="tx1"/>
              </a:solidFill>
            </a:endParaRPr>
          </a:p>
        </p:txBody>
      </p:sp>
      <p:grpSp>
        <p:nvGrpSpPr>
          <p:cNvPr id="51216" name="Group 16">
            <a:extLst>
              <a:ext uri="{FF2B5EF4-FFF2-40B4-BE49-F238E27FC236}">
                <a16:creationId xmlns:a16="http://schemas.microsoft.com/office/drawing/2014/main" id="{B96ECE37-BCD1-4E6D-8C4A-D6000E2357E7}"/>
              </a:ext>
            </a:extLst>
          </p:cNvPr>
          <p:cNvGrpSpPr>
            <a:grpSpLocks/>
          </p:cNvGrpSpPr>
          <p:nvPr/>
        </p:nvGrpSpPr>
        <p:grpSpPr bwMode="auto">
          <a:xfrm>
            <a:off x="481806" y="1154115"/>
            <a:ext cx="5645151" cy="690563"/>
            <a:chOff x="336" y="789"/>
            <a:chExt cx="3556" cy="435"/>
          </a:xfrm>
        </p:grpSpPr>
        <p:sp>
          <p:nvSpPr>
            <p:cNvPr id="51206" name="Text Box 6">
              <a:extLst>
                <a:ext uri="{FF2B5EF4-FFF2-40B4-BE49-F238E27FC236}">
                  <a16:creationId xmlns:a16="http://schemas.microsoft.com/office/drawing/2014/main" id="{B7543D1A-8CD9-40B6-90BB-809F06367246}"/>
                </a:ext>
              </a:extLst>
            </p:cNvPr>
            <p:cNvSpPr txBox="1">
              <a:spLocks noChangeArrowheads="1"/>
            </p:cNvSpPr>
            <p:nvPr/>
          </p:nvSpPr>
          <p:spPr bwMode="auto">
            <a:xfrm>
              <a:off x="336" y="864"/>
              <a:ext cx="187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sz="2400" dirty="0">
                  <a:solidFill>
                    <a:schemeClr val="tx1"/>
                  </a:solidFill>
                </a:rPr>
                <a:t>向后差商近似导数</a:t>
              </a:r>
            </a:p>
          </p:txBody>
        </p:sp>
        <p:graphicFrame>
          <p:nvGraphicFramePr>
            <p:cNvPr id="51207" name="Object 7">
              <a:extLst>
                <a:ext uri="{FF2B5EF4-FFF2-40B4-BE49-F238E27FC236}">
                  <a16:creationId xmlns:a16="http://schemas.microsoft.com/office/drawing/2014/main" id="{AA82F408-54EC-4B32-9D17-8D24F207383B}"/>
                </a:ext>
              </a:extLst>
            </p:cNvPr>
            <p:cNvGraphicFramePr>
              <a:graphicFrameLocks noChangeAspect="1"/>
            </p:cNvGraphicFramePr>
            <p:nvPr>
              <p:extLst>
                <p:ext uri="{D42A27DB-BD31-4B8C-83A1-F6EECF244321}">
                  <p14:modId xmlns:p14="http://schemas.microsoft.com/office/powerpoint/2010/main" val="2750475327"/>
                </p:ext>
              </p:extLst>
            </p:nvPr>
          </p:nvGraphicFramePr>
          <p:xfrm>
            <a:off x="2353" y="789"/>
            <a:ext cx="1539" cy="435"/>
          </p:xfrm>
          <a:graphic>
            <a:graphicData uri="http://schemas.openxmlformats.org/presentationml/2006/ole">
              <mc:AlternateContent xmlns:mc="http://schemas.openxmlformats.org/markup-compatibility/2006">
                <mc:Choice xmlns:v="urn:schemas-microsoft-com:vml" Requires="v">
                  <p:oleObj spid="_x0000_s57984" name="Equation" r:id="rId3" imgW="1447560" imgH="393480" progId="Equation.3">
                    <p:embed/>
                  </p:oleObj>
                </mc:Choice>
                <mc:Fallback>
                  <p:oleObj name="Equation" r:id="rId3" imgW="1447560" imgH="393480" progId="Equation.3">
                    <p:embed/>
                    <p:pic>
                      <p:nvPicPr>
                        <p:cNvPr id="51207" name="Object 7">
                          <a:extLst>
                            <a:ext uri="{FF2B5EF4-FFF2-40B4-BE49-F238E27FC236}">
                              <a16:creationId xmlns:a16="http://schemas.microsoft.com/office/drawing/2014/main" id="{AA82F408-54EC-4B32-9D17-8D24F207383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53" y="789"/>
                          <a:ext cx="1539" cy="4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208" name="AutoShape 8">
              <a:extLst>
                <a:ext uri="{FF2B5EF4-FFF2-40B4-BE49-F238E27FC236}">
                  <a16:creationId xmlns:a16="http://schemas.microsoft.com/office/drawing/2014/main" id="{1BE253FB-CEB8-420B-977E-99F64E3419F6}"/>
                </a:ext>
              </a:extLst>
            </p:cNvPr>
            <p:cNvSpPr>
              <a:spLocks noChangeArrowheads="1"/>
            </p:cNvSpPr>
            <p:nvPr/>
          </p:nvSpPr>
          <p:spPr bwMode="auto">
            <a:xfrm>
              <a:off x="1993" y="1002"/>
              <a:ext cx="333" cy="75"/>
            </a:xfrm>
            <a:prstGeom prst="rightArrow">
              <a:avLst>
                <a:gd name="adj1" fmla="val 50000"/>
                <a:gd name="adj2" fmla="val 75000"/>
              </a:avLst>
            </a:prstGeom>
            <a:solidFill>
              <a:schemeClr val="accent2"/>
            </a:soli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zh-CN" altLang="en-US">
                <a:solidFill>
                  <a:schemeClr val="tx1"/>
                </a:solidFill>
              </a:endParaRPr>
            </a:p>
          </p:txBody>
        </p:sp>
      </p:grpSp>
      <p:grpSp>
        <p:nvGrpSpPr>
          <p:cNvPr id="51241" name="Group 41">
            <a:extLst>
              <a:ext uri="{FF2B5EF4-FFF2-40B4-BE49-F238E27FC236}">
                <a16:creationId xmlns:a16="http://schemas.microsoft.com/office/drawing/2014/main" id="{2AF6072B-822C-429A-8D10-969D21DCAFE2}"/>
              </a:ext>
            </a:extLst>
          </p:cNvPr>
          <p:cNvGrpSpPr>
            <a:grpSpLocks/>
          </p:cNvGrpSpPr>
          <p:nvPr/>
        </p:nvGrpSpPr>
        <p:grpSpPr bwMode="auto">
          <a:xfrm>
            <a:off x="688706" y="1770067"/>
            <a:ext cx="3990975" cy="458788"/>
            <a:chOff x="432" y="1247"/>
            <a:chExt cx="2514" cy="289"/>
          </a:xfrm>
        </p:grpSpPr>
        <p:sp>
          <p:nvSpPr>
            <p:cNvPr id="51221" name="Rectangle 21">
              <a:extLst>
                <a:ext uri="{FF2B5EF4-FFF2-40B4-BE49-F238E27FC236}">
                  <a16:creationId xmlns:a16="http://schemas.microsoft.com/office/drawing/2014/main" id="{9AFDAB70-41DF-4E12-B786-DC01A0BA6A62}"/>
                </a:ext>
              </a:extLst>
            </p:cNvPr>
            <p:cNvSpPr>
              <a:spLocks noChangeArrowheads="1"/>
            </p:cNvSpPr>
            <p:nvPr/>
          </p:nvSpPr>
          <p:spPr bwMode="auto">
            <a:xfrm>
              <a:off x="2812" y="1270"/>
              <a:ext cx="134"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2500">
                  <a:solidFill>
                    <a:schemeClr val="tx1"/>
                  </a:solidFill>
                </a:rPr>
                <a:t>))</a:t>
              </a:r>
              <a:endParaRPr lang="en-US" altLang="zh-CN" b="0">
                <a:solidFill>
                  <a:schemeClr val="tx1"/>
                </a:solidFill>
              </a:endParaRPr>
            </a:p>
          </p:txBody>
        </p:sp>
        <p:sp>
          <p:nvSpPr>
            <p:cNvPr id="51222" name="Rectangle 22">
              <a:extLst>
                <a:ext uri="{FF2B5EF4-FFF2-40B4-BE49-F238E27FC236}">
                  <a16:creationId xmlns:a16="http://schemas.microsoft.com/office/drawing/2014/main" id="{858ABC0B-944C-4DB4-9768-049A56D95DEF}"/>
                </a:ext>
              </a:extLst>
            </p:cNvPr>
            <p:cNvSpPr>
              <a:spLocks noChangeArrowheads="1"/>
            </p:cNvSpPr>
            <p:nvPr/>
          </p:nvSpPr>
          <p:spPr bwMode="auto">
            <a:xfrm>
              <a:off x="2538" y="1270"/>
              <a:ext cx="67"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2500">
                  <a:solidFill>
                    <a:schemeClr val="tx1"/>
                  </a:solidFill>
                </a:rPr>
                <a:t>(</a:t>
              </a:r>
              <a:endParaRPr lang="en-US" altLang="zh-CN" b="0">
                <a:solidFill>
                  <a:schemeClr val="tx1"/>
                </a:solidFill>
              </a:endParaRPr>
            </a:p>
          </p:txBody>
        </p:sp>
        <p:sp>
          <p:nvSpPr>
            <p:cNvPr id="51223" name="Rectangle 23">
              <a:extLst>
                <a:ext uri="{FF2B5EF4-FFF2-40B4-BE49-F238E27FC236}">
                  <a16:creationId xmlns:a16="http://schemas.microsoft.com/office/drawing/2014/main" id="{D6C5FC33-D5AD-491F-86AE-22AD39DDCEF1}"/>
                </a:ext>
              </a:extLst>
            </p:cNvPr>
            <p:cNvSpPr>
              <a:spLocks noChangeArrowheads="1"/>
            </p:cNvSpPr>
            <p:nvPr/>
          </p:nvSpPr>
          <p:spPr bwMode="auto">
            <a:xfrm>
              <a:off x="2339" y="1270"/>
              <a:ext cx="57"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2500">
                  <a:solidFill>
                    <a:schemeClr val="tx1"/>
                  </a:solidFill>
                </a:rPr>
                <a:t>,</a:t>
              </a:r>
              <a:endParaRPr lang="en-US" altLang="zh-CN" b="0">
                <a:solidFill>
                  <a:schemeClr val="tx1"/>
                </a:solidFill>
              </a:endParaRPr>
            </a:p>
          </p:txBody>
        </p:sp>
        <p:sp>
          <p:nvSpPr>
            <p:cNvPr id="51224" name="Rectangle 24">
              <a:extLst>
                <a:ext uri="{FF2B5EF4-FFF2-40B4-BE49-F238E27FC236}">
                  <a16:creationId xmlns:a16="http://schemas.microsoft.com/office/drawing/2014/main" id="{47FD24FC-9C61-42F4-87FE-E3C698C34AE7}"/>
                </a:ext>
              </a:extLst>
            </p:cNvPr>
            <p:cNvSpPr>
              <a:spLocks noChangeArrowheads="1"/>
            </p:cNvSpPr>
            <p:nvPr/>
          </p:nvSpPr>
          <p:spPr bwMode="auto">
            <a:xfrm>
              <a:off x="2071" y="1270"/>
              <a:ext cx="67"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2500">
                  <a:solidFill>
                    <a:schemeClr val="tx1"/>
                  </a:solidFill>
                </a:rPr>
                <a:t>(</a:t>
              </a:r>
              <a:endParaRPr lang="en-US" altLang="zh-CN" b="0">
                <a:solidFill>
                  <a:schemeClr val="tx1"/>
                </a:solidFill>
              </a:endParaRPr>
            </a:p>
          </p:txBody>
        </p:sp>
        <p:sp>
          <p:nvSpPr>
            <p:cNvPr id="51225" name="Rectangle 25">
              <a:extLst>
                <a:ext uri="{FF2B5EF4-FFF2-40B4-BE49-F238E27FC236}">
                  <a16:creationId xmlns:a16="http://schemas.microsoft.com/office/drawing/2014/main" id="{D1560500-97BC-46E2-A2E4-E0E2C5EB5F6B}"/>
                </a:ext>
              </a:extLst>
            </p:cNvPr>
            <p:cNvSpPr>
              <a:spLocks noChangeArrowheads="1"/>
            </p:cNvSpPr>
            <p:nvPr/>
          </p:nvSpPr>
          <p:spPr bwMode="auto">
            <a:xfrm>
              <a:off x="1127" y="1270"/>
              <a:ext cx="67"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2500">
                  <a:solidFill>
                    <a:schemeClr val="tx1"/>
                  </a:solidFill>
                </a:rPr>
                <a:t>)</a:t>
              </a:r>
              <a:endParaRPr lang="en-US" altLang="zh-CN" b="0">
                <a:solidFill>
                  <a:schemeClr val="tx1"/>
                </a:solidFill>
              </a:endParaRPr>
            </a:p>
          </p:txBody>
        </p:sp>
        <p:sp>
          <p:nvSpPr>
            <p:cNvPr id="51226" name="Rectangle 26">
              <a:extLst>
                <a:ext uri="{FF2B5EF4-FFF2-40B4-BE49-F238E27FC236}">
                  <a16:creationId xmlns:a16="http://schemas.microsoft.com/office/drawing/2014/main" id="{86EDBADC-ADD4-4638-9698-4872A5635D40}"/>
                </a:ext>
              </a:extLst>
            </p:cNvPr>
            <p:cNvSpPr>
              <a:spLocks noChangeArrowheads="1"/>
            </p:cNvSpPr>
            <p:nvPr/>
          </p:nvSpPr>
          <p:spPr bwMode="auto">
            <a:xfrm>
              <a:off x="854" y="1270"/>
              <a:ext cx="67"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2500">
                  <a:solidFill>
                    <a:schemeClr val="tx1"/>
                  </a:solidFill>
                </a:rPr>
                <a:t>(</a:t>
              </a:r>
              <a:endParaRPr lang="en-US" altLang="zh-CN" b="0">
                <a:solidFill>
                  <a:schemeClr val="tx1"/>
                </a:solidFill>
              </a:endParaRPr>
            </a:p>
          </p:txBody>
        </p:sp>
        <p:sp>
          <p:nvSpPr>
            <p:cNvPr id="51227" name="Rectangle 27">
              <a:extLst>
                <a:ext uri="{FF2B5EF4-FFF2-40B4-BE49-F238E27FC236}">
                  <a16:creationId xmlns:a16="http://schemas.microsoft.com/office/drawing/2014/main" id="{58900A1D-59E6-434C-ACE0-C2A56AAE0469}"/>
                </a:ext>
              </a:extLst>
            </p:cNvPr>
            <p:cNvSpPr>
              <a:spLocks noChangeArrowheads="1"/>
            </p:cNvSpPr>
            <p:nvPr/>
          </p:nvSpPr>
          <p:spPr bwMode="auto">
            <a:xfrm>
              <a:off x="2727" y="1391"/>
              <a:ext cx="68"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1500">
                  <a:solidFill>
                    <a:schemeClr val="tx1"/>
                  </a:solidFill>
                </a:rPr>
                <a:t>1</a:t>
              </a:r>
              <a:endParaRPr lang="en-US" altLang="zh-CN" b="0">
                <a:solidFill>
                  <a:schemeClr val="tx1"/>
                </a:solidFill>
              </a:endParaRPr>
            </a:p>
          </p:txBody>
        </p:sp>
        <p:sp>
          <p:nvSpPr>
            <p:cNvPr id="51228" name="Rectangle 28">
              <a:extLst>
                <a:ext uri="{FF2B5EF4-FFF2-40B4-BE49-F238E27FC236}">
                  <a16:creationId xmlns:a16="http://schemas.microsoft.com/office/drawing/2014/main" id="{586370BD-17C3-4DBD-A5AD-786E035558B8}"/>
                </a:ext>
              </a:extLst>
            </p:cNvPr>
            <p:cNvSpPr>
              <a:spLocks noChangeArrowheads="1"/>
            </p:cNvSpPr>
            <p:nvPr/>
          </p:nvSpPr>
          <p:spPr bwMode="auto">
            <a:xfrm>
              <a:off x="2260" y="1391"/>
              <a:ext cx="68"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1500">
                  <a:solidFill>
                    <a:schemeClr val="tx1"/>
                  </a:solidFill>
                </a:rPr>
                <a:t>1</a:t>
              </a:r>
              <a:endParaRPr lang="en-US" altLang="zh-CN" b="0">
                <a:solidFill>
                  <a:schemeClr val="tx1"/>
                </a:solidFill>
              </a:endParaRPr>
            </a:p>
          </p:txBody>
        </p:sp>
        <p:sp>
          <p:nvSpPr>
            <p:cNvPr id="51229" name="Rectangle 29">
              <a:extLst>
                <a:ext uri="{FF2B5EF4-FFF2-40B4-BE49-F238E27FC236}">
                  <a16:creationId xmlns:a16="http://schemas.microsoft.com/office/drawing/2014/main" id="{9116657F-2D5A-47A1-815F-EFDD6F4B81A8}"/>
                </a:ext>
              </a:extLst>
            </p:cNvPr>
            <p:cNvSpPr>
              <a:spLocks noChangeArrowheads="1"/>
            </p:cNvSpPr>
            <p:nvPr/>
          </p:nvSpPr>
          <p:spPr bwMode="auto">
            <a:xfrm>
              <a:off x="1514" y="1391"/>
              <a:ext cx="68"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1500">
                  <a:solidFill>
                    <a:schemeClr val="tx1"/>
                  </a:solidFill>
                </a:rPr>
                <a:t>0</a:t>
              </a:r>
              <a:endParaRPr lang="en-US" altLang="zh-CN" b="0">
                <a:solidFill>
                  <a:schemeClr val="tx1"/>
                </a:solidFill>
              </a:endParaRPr>
            </a:p>
          </p:txBody>
        </p:sp>
        <p:sp>
          <p:nvSpPr>
            <p:cNvPr id="51230" name="Rectangle 30">
              <a:extLst>
                <a:ext uri="{FF2B5EF4-FFF2-40B4-BE49-F238E27FC236}">
                  <a16:creationId xmlns:a16="http://schemas.microsoft.com/office/drawing/2014/main" id="{2E8D72FF-7E80-4583-80A0-EFE286E48E45}"/>
                </a:ext>
              </a:extLst>
            </p:cNvPr>
            <p:cNvSpPr>
              <a:spLocks noChangeArrowheads="1"/>
            </p:cNvSpPr>
            <p:nvPr/>
          </p:nvSpPr>
          <p:spPr bwMode="auto">
            <a:xfrm>
              <a:off x="1042" y="1391"/>
              <a:ext cx="68"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1500">
                  <a:solidFill>
                    <a:schemeClr val="tx1"/>
                  </a:solidFill>
                </a:rPr>
                <a:t>1</a:t>
              </a:r>
              <a:endParaRPr lang="en-US" altLang="zh-CN" b="0">
                <a:solidFill>
                  <a:schemeClr val="tx1"/>
                </a:solidFill>
              </a:endParaRPr>
            </a:p>
          </p:txBody>
        </p:sp>
        <p:sp>
          <p:nvSpPr>
            <p:cNvPr id="51231" name="Rectangle 31">
              <a:extLst>
                <a:ext uri="{FF2B5EF4-FFF2-40B4-BE49-F238E27FC236}">
                  <a16:creationId xmlns:a16="http://schemas.microsoft.com/office/drawing/2014/main" id="{375F3878-3AA5-47EE-ABD3-C8CFB777E87C}"/>
                </a:ext>
              </a:extLst>
            </p:cNvPr>
            <p:cNvSpPr>
              <a:spLocks noChangeArrowheads="1"/>
            </p:cNvSpPr>
            <p:nvPr/>
          </p:nvSpPr>
          <p:spPr bwMode="auto">
            <a:xfrm>
              <a:off x="2624" y="1270"/>
              <a:ext cx="112"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2500" i="1">
                  <a:solidFill>
                    <a:schemeClr val="tx1"/>
                  </a:solidFill>
                </a:rPr>
                <a:t>x</a:t>
              </a:r>
              <a:endParaRPr lang="en-US" altLang="zh-CN" b="0">
                <a:solidFill>
                  <a:schemeClr val="tx1"/>
                </a:solidFill>
              </a:endParaRPr>
            </a:p>
          </p:txBody>
        </p:sp>
        <p:sp>
          <p:nvSpPr>
            <p:cNvPr id="51232" name="Rectangle 32">
              <a:extLst>
                <a:ext uri="{FF2B5EF4-FFF2-40B4-BE49-F238E27FC236}">
                  <a16:creationId xmlns:a16="http://schemas.microsoft.com/office/drawing/2014/main" id="{E77E3318-98F5-42E1-BDF1-F7C3AFCB671F}"/>
                </a:ext>
              </a:extLst>
            </p:cNvPr>
            <p:cNvSpPr>
              <a:spLocks noChangeArrowheads="1"/>
            </p:cNvSpPr>
            <p:nvPr/>
          </p:nvSpPr>
          <p:spPr bwMode="auto">
            <a:xfrm>
              <a:off x="2431" y="1270"/>
              <a:ext cx="112"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2500" i="1">
                  <a:solidFill>
                    <a:schemeClr val="tx1"/>
                  </a:solidFill>
                </a:rPr>
                <a:t>y</a:t>
              </a:r>
              <a:endParaRPr lang="en-US" altLang="zh-CN" b="0">
                <a:solidFill>
                  <a:schemeClr val="tx1"/>
                </a:solidFill>
              </a:endParaRPr>
            </a:p>
          </p:txBody>
        </p:sp>
        <p:sp>
          <p:nvSpPr>
            <p:cNvPr id="51233" name="Rectangle 33">
              <a:extLst>
                <a:ext uri="{FF2B5EF4-FFF2-40B4-BE49-F238E27FC236}">
                  <a16:creationId xmlns:a16="http://schemas.microsoft.com/office/drawing/2014/main" id="{FE571EA6-553C-4021-80E5-FF3C798083A4}"/>
                </a:ext>
              </a:extLst>
            </p:cNvPr>
            <p:cNvSpPr>
              <a:spLocks noChangeArrowheads="1"/>
            </p:cNvSpPr>
            <p:nvPr/>
          </p:nvSpPr>
          <p:spPr bwMode="auto">
            <a:xfrm>
              <a:off x="2157" y="1270"/>
              <a:ext cx="112"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2500" i="1">
                  <a:solidFill>
                    <a:schemeClr val="tx1"/>
                  </a:solidFill>
                </a:rPr>
                <a:t>x</a:t>
              </a:r>
              <a:endParaRPr lang="en-US" altLang="zh-CN" b="0">
                <a:solidFill>
                  <a:schemeClr val="tx1"/>
                </a:solidFill>
              </a:endParaRPr>
            </a:p>
          </p:txBody>
        </p:sp>
        <p:sp>
          <p:nvSpPr>
            <p:cNvPr id="51234" name="Rectangle 34">
              <a:extLst>
                <a:ext uri="{FF2B5EF4-FFF2-40B4-BE49-F238E27FC236}">
                  <a16:creationId xmlns:a16="http://schemas.microsoft.com/office/drawing/2014/main" id="{CDAF7FEF-D1DD-4F2F-B350-9F66EC158005}"/>
                </a:ext>
              </a:extLst>
            </p:cNvPr>
            <p:cNvSpPr>
              <a:spLocks noChangeArrowheads="1"/>
            </p:cNvSpPr>
            <p:nvPr/>
          </p:nvSpPr>
          <p:spPr bwMode="auto">
            <a:xfrm>
              <a:off x="1961" y="1270"/>
              <a:ext cx="67"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2500" i="1">
                  <a:solidFill>
                    <a:schemeClr val="tx1"/>
                  </a:solidFill>
                </a:rPr>
                <a:t>f</a:t>
              </a:r>
              <a:endParaRPr lang="en-US" altLang="zh-CN" b="0">
                <a:solidFill>
                  <a:schemeClr val="tx1"/>
                </a:solidFill>
              </a:endParaRPr>
            </a:p>
          </p:txBody>
        </p:sp>
        <p:sp>
          <p:nvSpPr>
            <p:cNvPr id="51235" name="Rectangle 35">
              <a:extLst>
                <a:ext uri="{FF2B5EF4-FFF2-40B4-BE49-F238E27FC236}">
                  <a16:creationId xmlns:a16="http://schemas.microsoft.com/office/drawing/2014/main" id="{449E2A27-6A4D-448E-821B-5BEDC68D3A15}"/>
                </a:ext>
              </a:extLst>
            </p:cNvPr>
            <p:cNvSpPr>
              <a:spLocks noChangeArrowheads="1"/>
            </p:cNvSpPr>
            <p:nvPr/>
          </p:nvSpPr>
          <p:spPr bwMode="auto">
            <a:xfrm>
              <a:off x="1777" y="1270"/>
              <a:ext cx="123"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2500" i="1">
                  <a:solidFill>
                    <a:schemeClr val="tx1"/>
                  </a:solidFill>
                </a:rPr>
                <a:t>h</a:t>
              </a:r>
              <a:endParaRPr lang="en-US" altLang="zh-CN" b="0">
                <a:solidFill>
                  <a:schemeClr val="tx1"/>
                </a:solidFill>
              </a:endParaRPr>
            </a:p>
          </p:txBody>
        </p:sp>
        <p:sp>
          <p:nvSpPr>
            <p:cNvPr id="51236" name="Rectangle 36">
              <a:extLst>
                <a:ext uri="{FF2B5EF4-FFF2-40B4-BE49-F238E27FC236}">
                  <a16:creationId xmlns:a16="http://schemas.microsoft.com/office/drawing/2014/main" id="{A9AF2F5C-315B-4B6E-A14F-3C69D96520DF}"/>
                </a:ext>
              </a:extLst>
            </p:cNvPr>
            <p:cNvSpPr>
              <a:spLocks noChangeArrowheads="1"/>
            </p:cNvSpPr>
            <p:nvPr/>
          </p:nvSpPr>
          <p:spPr bwMode="auto">
            <a:xfrm>
              <a:off x="1413" y="1270"/>
              <a:ext cx="112"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2500" i="1">
                  <a:solidFill>
                    <a:schemeClr val="tx1"/>
                  </a:solidFill>
                </a:rPr>
                <a:t>y</a:t>
              </a:r>
              <a:endParaRPr lang="en-US" altLang="zh-CN" b="0">
                <a:solidFill>
                  <a:schemeClr val="tx1"/>
                </a:solidFill>
              </a:endParaRPr>
            </a:p>
          </p:txBody>
        </p:sp>
        <p:sp>
          <p:nvSpPr>
            <p:cNvPr id="51237" name="Rectangle 37">
              <a:extLst>
                <a:ext uri="{FF2B5EF4-FFF2-40B4-BE49-F238E27FC236}">
                  <a16:creationId xmlns:a16="http://schemas.microsoft.com/office/drawing/2014/main" id="{DD0266B9-8E81-4D69-9601-48D7FF945340}"/>
                </a:ext>
              </a:extLst>
            </p:cNvPr>
            <p:cNvSpPr>
              <a:spLocks noChangeArrowheads="1"/>
            </p:cNvSpPr>
            <p:nvPr/>
          </p:nvSpPr>
          <p:spPr bwMode="auto">
            <a:xfrm>
              <a:off x="940" y="1270"/>
              <a:ext cx="112"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2500" i="1">
                  <a:solidFill>
                    <a:schemeClr val="tx1"/>
                  </a:solidFill>
                </a:rPr>
                <a:t>x</a:t>
              </a:r>
              <a:endParaRPr lang="en-US" altLang="zh-CN" b="0">
                <a:solidFill>
                  <a:schemeClr val="tx1"/>
                </a:solidFill>
              </a:endParaRPr>
            </a:p>
          </p:txBody>
        </p:sp>
        <p:sp>
          <p:nvSpPr>
            <p:cNvPr id="51238" name="Rectangle 38">
              <a:extLst>
                <a:ext uri="{FF2B5EF4-FFF2-40B4-BE49-F238E27FC236}">
                  <a16:creationId xmlns:a16="http://schemas.microsoft.com/office/drawing/2014/main" id="{3D3D2058-2CA3-4FD4-BDCD-837681DA15D6}"/>
                </a:ext>
              </a:extLst>
            </p:cNvPr>
            <p:cNvSpPr>
              <a:spLocks noChangeArrowheads="1"/>
            </p:cNvSpPr>
            <p:nvPr/>
          </p:nvSpPr>
          <p:spPr bwMode="auto">
            <a:xfrm>
              <a:off x="747" y="1270"/>
              <a:ext cx="112"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2500" i="1">
                  <a:solidFill>
                    <a:schemeClr val="tx1"/>
                  </a:solidFill>
                </a:rPr>
                <a:t>y</a:t>
              </a:r>
              <a:endParaRPr lang="en-US" altLang="zh-CN" b="0">
                <a:solidFill>
                  <a:schemeClr val="tx1"/>
                </a:solidFill>
              </a:endParaRPr>
            </a:p>
          </p:txBody>
        </p:sp>
        <p:sp>
          <p:nvSpPr>
            <p:cNvPr id="51239" name="Rectangle 39">
              <a:extLst>
                <a:ext uri="{FF2B5EF4-FFF2-40B4-BE49-F238E27FC236}">
                  <a16:creationId xmlns:a16="http://schemas.microsoft.com/office/drawing/2014/main" id="{CED8AE94-342A-4E5F-A049-342685C6CDFF}"/>
                </a:ext>
              </a:extLst>
            </p:cNvPr>
            <p:cNvSpPr>
              <a:spLocks noChangeArrowheads="1"/>
            </p:cNvSpPr>
            <p:nvPr/>
          </p:nvSpPr>
          <p:spPr bwMode="auto">
            <a:xfrm>
              <a:off x="1632" y="1247"/>
              <a:ext cx="11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2500">
                  <a:solidFill>
                    <a:schemeClr val="tx1"/>
                  </a:solidFill>
                  <a:latin typeface="Symbol" panose="05050102010706020507" pitchFamily="18" charset="2"/>
                </a:rPr>
                <a:t>+</a:t>
              </a:r>
              <a:endParaRPr lang="en-US" altLang="zh-CN" b="0">
                <a:solidFill>
                  <a:schemeClr val="tx1"/>
                </a:solidFill>
              </a:endParaRPr>
            </a:p>
          </p:txBody>
        </p:sp>
        <p:sp>
          <p:nvSpPr>
            <p:cNvPr id="51240" name="Rectangle 40">
              <a:extLst>
                <a:ext uri="{FF2B5EF4-FFF2-40B4-BE49-F238E27FC236}">
                  <a16:creationId xmlns:a16="http://schemas.microsoft.com/office/drawing/2014/main" id="{705A500C-0EE8-499F-B1A3-2AEDA56833A3}"/>
                </a:ext>
              </a:extLst>
            </p:cNvPr>
            <p:cNvSpPr>
              <a:spLocks noChangeArrowheads="1"/>
            </p:cNvSpPr>
            <p:nvPr/>
          </p:nvSpPr>
          <p:spPr bwMode="auto">
            <a:xfrm>
              <a:off x="1238" y="1247"/>
              <a:ext cx="11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2500">
                  <a:solidFill>
                    <a:schemeClr val="tx1"/>
                  </a:solidFill>
                  <a:latin typeface="Symbol" panose="05050102010706020507" pitchFamily="18" charset="2"/>
                  <a:sym typeface="Symbol" panose="05050102010706020507" pitchFamily="18" charset="2"/>
                </a:rPr>
                <a:t></a:t>
              </a:r>
              <a:endParaRPr lang="en-US" altLang="zh-CN" b="0">
                <a:solidFill>
                  <a:schemeClr val="tx1"/>
                </a:solidFill>
              </a:endParaRPr>
            </a:p>
          </p:txBody>
        </p:sp>
        <p:sp>
          <p:nvSpPr>
            <p:cNvPr id="51220" name="AutoShape 20">
              <a:extLst>
                <a:ext uri="{FF2B5EF4-FFF2-40B4-BE49-F238E27FC236}">
                  <a16:creationId xmlns:a16="http://schemas.microsoft.com/office/drawing/2014/main" id="{9A1DFD49-B724-4AEC-8571-E1048CBDB647}"/>
                </a:ext>
              </a:extLst>
            </p:cNvPr>
            <p:cNvSpPr>
              <a:spLocks noChangeArrowheads="1"/>
            </p:cNvSpPr>
            <p:nvPr/>
          </p:nvSpPr>
          <p:spPr bwMode="auto">
            <a:xfrm>
              <a:off x="432" y="1344"/>
              <a:ext cx="240" cy="96"/>
            </a:xfrm>
            <a:prstGeom prst="rightArrow">
              <a:avLst>
                <a:gd name="adj1" fmla="val 50000"/>
                <a:gd name="adj2" fmla="val 62500"/>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zh-CN" altLang="en-US">
                <a:solidFill>
                  <a:schemeClr val="tx1"/>
                </a:solidFill>
              </a:endParaRPr>
            </a:p>
          </p:txBody>
        </p:sp>
      </p:grpSp>
      <p:grpSp>
        <p:nvGrpSpPr>
          <p:cNvPr id="51278" name="Group 78">
            <a:extLst>
              <a:ext uri="{FF2B5EF4-FFF2-40B4-BE49-F238E27FC236}">
                <a16:creationId xmlns:a16="http://schemas.microsoft.com/office/drawing/2014/main" id="{F3375B02-E631-44C5-A08E-35860CEFCEF2}"/>
              </a:ext>
            </a:extLst>
          </p:cNvPr>
          <p:cNvGrpSpPr>
            <a:grpSpLocks/>
          </p:cNvGrpSpPr>
          <p:nvPr/>
        </p:nvGrpSpPr>
        <p:grpSpPr bwMode="auto">
          <a:xfrm>
            <a:off x="1711056" y="2455869"/>
            <a:ext cx="5181600" cy="762000"/>
            <a:chOff x="384" y="1488"/>
            <a:chExt cx="3264" cy="480"/>
          </a:xfrm>
        </p:grpSpPr>
        <p:sp>
          <p:nvSpPr>
            <p:cNvPr id="51244" name="AutoShape 44" descr="再生纸">
              <a:extLst>
                <a:ext uri="{FF2B5EF4-FFF2-40B4-BE49-F238E27FC236}">
                  <a16:creationId xmlns:a16="http://schemas.microsoft.com/office/drawing/2014/main" id="{78CC58A0-AA34-4876-8CCF-E6FB8198BCEE}"/>
                </a:ext>
              </a:extLst>
            </p:cNvPr>
            <p:cNvSpPr>
              <a:spLocks noChangeArrowheads="1"/>
            </p:cNvSpPr>
            <p:nvPr/>
          </p:nvSpPr>
          <p:spPr bwMode="auto">
            <a:xfrm>
              <a:off x="384" y="1488"/>
              <a:ext cx="3264" cy="480"/>
            </a:xfrm>
            <a:prstGeom prst="bevel">
              <a:avLst>
                <a:gd name="adj" fmla="val 8750"/>
              </a:avLst>
            </a:prstGeom>
            <a:blipFill dpi="0" rotWithShape="0">
              <a:blip r:embed="rId5"/>
              <a:srcRect/>
              <a:tile tx="0" ty="0" sx="100000" sy="100000" flip="none" algn="tl"/>
            </a:bli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zh-CN" altLang="en-US">
                <a:solidFill>
                  <a:schemeClr val="tx1"/>
                </a:solidFill>
              </a:endParaRPr>
            </a:p>
          </p:txBody>
        </p:sp>
        <p:sp>
          <p:nvSpPr>
            <p:cNvPr id="51246" name="Rectangle 46">
              <a:extLst>
                <a:ext uri="{FF2B5EF4-FFF2-40B4-BE49-F238E27FC236}">
                  <a16:creationId xmlns:a16="http://schemas.microsoft.com/office/drawing/2014/main" id="{8952EE45-8454-4B64-BD3B-8F9D6F2169F3}"/>
                </a:ext>
              </a:extLst>
            </p:cNvPr>
            <p:cNvSpPr>
              <a:spLocks noChangeArrowheads="1"/>
            </p:cNvSpPr>
            <p:nvPr/>
          </p:nvSpPr>
          <p:spPr bwMode="auto">
            <a:xfrm>
              <a:off x="3493" y="1603"/>
              <a:ext cx="60"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2200">
                  <a:solidFill>
                    <a:schemeClr val="tx1"/>
                  </a:solidFill>
                </a:rPr>
                <a:t>)</a:t>
              </a:r>
              <a:endParaRPr lang="en-US" altLang="zh-CN" b="0">
                <a:solidFill>
                  <a:schemeClr val="tx1"/>
                </a:solidFill>
              </a:endParaRPr>
            </a:p>
          </p:txBody>
        </p:sp>
        <p:sp>
          <p:nvSpPr>
            <p:cNvPr id="51247" name="Rectangle 47">
              <a:extLst>
                <a:ext uri="{FF2B5EF4-FFF2-40B4-BE49-F238E27FC236}">
                  <a16:creationId xmlns:a16="http://schemas.microsoft.com/office/drawing/2014/main" id="{0E6B4E7B-EC26-4263-A45D-731E4C0459FE}"/>
                </a:ext>
              </a:extLst>
            </p:cNvPr>
            <p:cNvSpPr>
              <a:spLocks noChangeArrowheads="1"/>
            </p:cNvSpPr>
            <p:nvPr/>
          </p:nvSpPr>
          <p:spPr bwMode="auto">
            <a:xfrm>
              <a:off x="3402" y="1603"/>
              <a:ext cx="9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2200">
                  <a:solidFill>
                    <a:schemeClr val="tx1"/>
                  </a:solidFill>
                </a:rPr>
                <a:t>1</a:t>
              </a:r>
              <a:endParaRPr lang="en-US" altLang="zh-CN" b="0">
                <a:solidFill>
                  <a:schemeClr val="tx1"/>
                </a:solidFill>
              </a:endParaRPr>
            </a:p>
          </p:txBody>
        </p:sp>
        <p:sp>
          <p:nvSpPr>
            <p:cNvPr id="51248" name="Rectangle 48">
              <a:extLst>
                <a:ext uri="{FF2B5EF4-FFF2-40B4-BE49-F238E27FC236}">
                  <a16:creationId xmlns:a16="http://schemas.microsoft.com/office/drawing/2014/main" id="{C6315835-0460-469D-A394-99C388339D26}"/>
                </a:ext>
              </a:extLst>
            </p:cNvPr>
            <p:cNvSpPr>
              <a:spLocks noChangeArrowheads="1"/>
            </p:cNvSpPr>
            <p:nvPr/>
          </p:nvSpPr>
          <p:spPr bwMode="auto">
            <a:xfrm>
              <a:off x="3089" y="1603"/>
              <a:ext cx="4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2200">
                  <a:solidFill>
                    <a:schemeClr val="tx1"/>
                  </a:solidFill>
                </a:rPr>
                <a:t>,</a:t>
              </a:r>
              <a:endParaRPr lang="en-US" altLang="zh-CN" b="0">
                <a:solidFill>
                  <a:schemeClr val="tx1"/>
                </a:solidFill>
              </a:endParaRPr>
            </a:p>
          </p:txBody>
        </p:sp>
        <p:sp>
          <p:nvSpPr>
            <p:cNvPr id="51249" name="Rectangle 49">
              <a:extLst>
                <a:ext uri="{FF2B5EF4-FFF2-40B4-BE49-F238E27FC236}">
                  <a16:creationId xmlns:a16="http://schemas.microsoft.com/office/drawing/2014/main" id="{C3A45293-FAE2-4210-BF2C-CBACDE348D5A}"/>
                </a:ext>
              </a:extLst>
            </p:cNvPr>
            <p:cNvSpPr>
              <a:spLocks noChangeArrowheads="1"/>
            </p:cNvSpPr>
            <p:nvPr/>
          </p:nvSpPr>
          <p:spPr bwMode="auto">
            <a:xfrm>
              <a:off x="2917" y="1603"/>
              <a:ext cx="148"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2200">
                  <a:solidFill>
                    <a:schemeClr val="tx1"/>
                  </a:solidFill>
                </a:rPr>
                <a:t>...</a:t>
              </a:r>
              <a:endParaRPr lang="en-US" altLang="zh-CN" b="0">
                <a:solidFill>
                  <a:schemeClr val="tx1"/>
                </a:solidFill>
              </a:endParaRPr>
            </a:p>
          </p:txBody>
        </p:sp>
        <p:sp>
          <p:nvSpPr>
            <p:cNvPr id="51250" name="Rectangle 50">
              <a:extLst>
                <a:ext uri="{FF2B5EF4-FFF2-40B4-BE49-F238E27FC236}">
                  <a16:creationId xmlns:a16="http://schemas.microsoft.com/office/drawing/2014/main" id="{FA2047D8-EC36-4D26-883D-969DDAB7A23E}"/>
                </a:ext>
              </a:extLst>
            </p:cNvPr>
            <p:cNvSpPr>
              <a:spLocks noChangeArrowheads="1"/>
            </p:cNvSpPr>
            <p:nvPr/>
          </p:nvSpPr>
          <p:spPr bwMode="auto">
            <a:xfrm>
              <a:off x="2841" y="1603"/>
              <a:ext cx="4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2200">
                  <a:solidFill>
                    <a:schemeClr val="tx1"/>
                  </a:solidFill>
                </a:rPr>
                <a:t>,</a:t>
              </a:r>
              <a:endParaRPr lang="en-US" altLang="zh-CN" b="0">
                <a:solidFill>
                  <a:schemeClr val="tx1"/>
                </a:solidFill>
              </a:endParaRPr>
            </a:p>
          </p:txBody>
        </p:sp>
        <p:sp>
          <p:nvSpPr>
            <p:cNvPr id="51251" name="Rectangle 51">
              <a:extLst>
                <a:ext uri="{FF2B5EF4-FFF2-40B4-BE49-F238E27FC236}">
                  <a16:creationId xmlns:a16="http://schemas.microsoft.com/office/drawing/2014/main" id="{8DFE0F00-2D09-4C6C-9F62-C1F9FC7B8D7A}"/>
                </a:ext>
              </a:extLst>
            </p:cNvPr>
            <p:cNvSpPr>
              <a:spLocks noChangeArrowheads="1"/>
            </p:cNvSpPr>
            <p:nvPr/>
          </p:nvSpPr>
          <p:spPr bwMode="auto">
            <a:xfrm>
              <a:off x="2750" y="1603"/>
              <a:ext cx="9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2200">
                  <a:solidFill>
                    <a:schemeClr val="tx1"/>
                  </a:solidFill>
                </a:rPr>
                <a:t>0</a:t>
              </a:r>
              <a:endParaRPr lang="en-US" altLang="zh-CN" b="0">
                <a:solidFill>
                  <a:schemeClr val="tx1"/>
                </a:solidFill>
              </a:endParaRPr>
            </a:p>
          </p:txBody>
        </p:sp>
        <p:sp>
          <p:nvSpPr>
            <p:cNvPr id="51252" name="Rectangle 52">
              <a:extLst>
                <a:ext uri="{FF2B5EF4-FFF2-40B4-BE49-F238E27FC236}">
                  <a16:creationId xmlns:a16="http://schemas.microsoft.com/office/drawing/2014/main" id="{F5CA20A3-C0EA-4FBF-8627-BD03872A6552}"/>
                </a:ext>
              </a:extLst>
            </p:cNvPr>
            <p:cNvSpPr>
              <a:spLocks noChangeArrowheads="1"/>
            </p:cNvSpPr>
            <p:nvPr/>
          </p:nvSpPr>
          <p:spPr bwMode="auto">
            <a:xfrm>
              <a:off x="2449" y="1603"/>
              <a:ext cx="60"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2200">
                  <a:solidFill>
                    <a:schemeClr val="tx1"/>
                  </a:solidFill>
                </a:rPr>
                <a:t>(</a:t>
              </a:r>
              <a:endParaRPr lang="en-US" altLang="zh-CN" b="0">
                <a:solidFill>
                  <a:schemeClr val="tx1"/>
                </a:solidFill>
              </a:endParaRPr>
            </a:p>
          </p:txBody>
        </p:sp>
        <p:sp>
          <p:nvSpPr>
            <p:cNvPr id="51253" name="Rectangle 53">
              <a:extLst>
                <a:ext uri="{FF2B5EF4-FFF2-40B4-BE49-F238E27FC236}">
                  <a16:creationId xmlns:a16="http://schemas.microsoft.com/office/drawing/2014/main" id="{F8F53259-7D5B-430F-B068-E9A76B4052C3}"/>
                </a:ext>
              </a:extLst>
            </p:cNvPr>
            <p:cNvSpPr>
              <a:spLocks noChangeArrowheads="1"/>
            </p:cNvSpPr>
            <p:nvPr/>
          </p:nvSpPr>
          <p:spPr bwMode="auto">
            <a:xfrm>
              <a:off x="2229" y="1603"/>
              <a:ext cx="60"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2200">
                  <a:solidFill>
                    <a:schemeClr val="tx1"/>
                  </a:solidFill>
                </a:rPr>
                <a:t>)</a:t>
              </a:r>
              <a:endParaRPr lang="en-US" altLang="zh-CN" b="0">
                <a:solidFill>
                  <a:schemeClr val="tx1"/>
                </a:solidFill>
              </a:endParaRPr>
            </a:p>
          </p:txBody>
        </p:sp>
        <p:sp>
          <p:nvSpPr>
            <p:cNvPr id="51254" name="Rectangle 54">
              <a:extLst>
                <a:ext uri="{FF2B5EF4-FFF2-40B4-BE49-F238E27FC236}">
                  <a16:creationId xmlns:a16="http://schemas.microsoft.com/office/drawing/2014/main" id="{D78989CE-01B5-48C9-BD72-E6BEBADF6E4A}"/>
                </a:ext>
              </a:extLst>
            </p:cNvPr>
            <p:cNvSpPr>
              <a:spLocks noChangeArrowheads="1"/>
            </p:cNvSpPr>
            <p:nvPr/>
          </p:nvSpPr>
          <p:spPr bwMode="auto">
            <a:xfrm>
              <a:off x="1881" y="1603"/>
              <a:ext cx="4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2200">
                  <a:solidFill>
                    <a:schemeClr val="tx1"/>
                  </a:solidFill>
                </a:rPr>
                <a:t>,</a:t>
              </a:r>
              <a:endParaRPr lang="en-US" altLang="zh-CN" b="0">
                <a:solidFill>
                  <a:schemeClr val="tx1"/>
                </a:solidFill>
              </a:endParaRPr>
            </a:p>
          </p:txBody>
        </p:sp>
        <p:sp>
          <p:nvSpPr>
            <p:cNvPr id="51255" name="Rectangle 55">
              <a:extLst>
                <a:ext uri="{FF2B5EF4-FFF2-40B4-BE49-F238E27FC236}">
                  <a16:creationId xmlns:a16="http://schemas.microsoft.com/office/drawing/2014/main" id="{C35E1844-9A0F-458B-8B40-E694CF698431}"/>
                </a:ext>
              </a:extLst>
            </p:cNvPr>
            <p:cNvSpPr>
              <a:spLocks noChangeArrowheads="1"/>
            </p:cNvSpPr>
            <p:nvPr/>
          </p:nvSpPr>
          <p:spPr bwMode="auto">
            <a:xfrm>
              <a:off x="1540" y="1603"/>
              <a:ext cx="60"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2200">
                  <a:solidFill>
                    <a:schemeClr val="tx1"/>
                  </a:solidFill>
                </a:rPr>
                <a:t>(</a:t>
              </a:r>
              <a:endParaRPr lang="en-US" altLang="zh-CN" b="0">
                <a:solidFill>
                  <a:schemeClr val="tx1"/>
                </a:solidFill>
              </a:endParaRPr>
            </a:p>
          </p:txBody>
        </p:sp>
        <p:sp>
          <p:nvSpPr>
            <p:cNvPr id="51256" name="Rectangle 56">
              <a:extLst>
                <a:ext uri="{FF2B5EF4-FFF2-40B4-BE49-F238E27FC236}">
                  <a16:creationId xmlns:a16="http://schemas.microsoft.com/office/drawing/2014/main" id="{F58188D1-C033-400C-BF0A-A891E49C63EB}"/>
                </a:ext>
              </a:extLst>
            </p:cNvPr>
            <p:cNvSpPr>
              <a:spLocks noChangeArrowheads="1"/>
            </p:cNvSpPr>
            <p:nvPr/>
          </p:nvSpPr>
          <p:spPr bwMode="auto">
            <a:xfrm>
              <a:off x="2155" y="1709"/>
              <a:ext cx="59" cy="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1300">
                  <a:solidFill>
                    <a:schemeClr val="tx1"/>
                  </a:solidFill>
                </a:rPr>
                <a:t>1</a:t>
              </a:r>
              <a:endParaRPr lang="en-US" altLang="zh-CN" b="0">
                <a:solidFill>
                  <a:schemeClr val="tx1"/>
                </a:solidFill>
              </a:endParaRPr>
            </a:p>
          </p:txBody>
        </p:sp>
        <p:sp>
          <p:nvSpPr>
            <p:cNvPr id="51257" name="Rectangle 57">
              <a:extLst>
                <a:ext uri="{FF2B5EF4-FFF2-40B4-BE49-F238E27FC236}">
                  <a16:creationId xmlns:a16="http://schemas.microsoft.com/office/drawing/2014/main" id="{245E6683-514F-4FD6-B001-61DD7163D08B}"/>
                </a:ext>
              </a:extLst>
            </p:cNvPr>
            <p:cNvSpPr>
              <a:spLocks noChangeArrowheads="1"/>
            </p:cNvSpPr>
            <p:nvPr/>
          </p:nvSpPr>
          <p:spPr bwMode="auto">
            <a:xfrm>
              <a:off x="1813" y="1709"/>
              <a:ext cx="59" cy="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1300">
                  <a:solidFill>
                    <a:schemeClr val="tx1"/>
                  </a:solidFill>
                </a:rPr>
                <a:t>1</a:t>
              </a:r>
              <a:endParaRPr lang="en-US" altLang="zh-CN" b="0">
                <a:solidFill>
                  <a:schemeClr val="tx1"/>
                </a:solidFill>
              </a:endParaRPr>
            </a:p>
          </p:txBody>
        </p:sp>
        <p:sp>
          <p:nvSpPr>
            <p:cNvPr id="51258" name="Rectangle 58">
              <a:extLst>
                <a:ext uri="{FF2B5EF4-FFF2-40B4-BE49-F238E27FC236}">
                  <a16:creationId xmlns:a16="http://schemas.microsoft.com/office/drawing/2014/main" id="{441E6B6D-9EF5-424B-ACA8-1B8CDFE91401}"/>
                </a:ext>
              </a:extLst>
            </p:cNvPr>
            <p:cNvSpPr>
              <a:spLocks noChangeArrowheads="1"/>
            </p:cNvSpPr>
            <p:nvPr/>
          </p:nvSpPr>
          <p:spPr bwMode="auto">
            <a:xfrm>
              <a:off x="710" y="1709"/>
              <a:ext cx="59" cy="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1300">
                  <a:solidFill>
                    <a:schemeClr val="tx1"/>
                  </a:solidFill>
                </a:rPr>
                <a:t>1</a:t>
              </a:r>
              <a:endParaRPr lang="en-US" altLang="zh-CN" b="0">
                <a:solidFill>
                  <a:schemeClr val="tx1"/>
                </a:solidFill>
              </a:endParaRPr>
            </a:p>
          </p:txBody>
        </p:sp>
        <p:sp>
          <p:nvSpPr>
            <p:cNvPr id="51259" name="Rectangle 59">
              <a:extLst>
                <a:ext uri="{FF2B5EF4-FFF2-40B4-BE49-F238E27FC236}">
                  <a16:creationId xmlns:a16="http://schemas.microsoft.com/office/drawing/2014/main" id="{CDE04586-CC32-4B22-A7D0-781AEC04C5E9}"/>
                </a:ext>
              </a:extLst>
            </p:cNvPr>
            <p:cNvSpPr>
              <a:spLocks noChangeArrowheads="1"/>
            </p:cNvSpPr>
            <p:nvPr/>
          </p:nvSpPr>
          <p:spPr bwMode="auto">
            <a:xfrm>
              <a:off x="3287" y="1583"/>
              <a:ext cx="98"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2200">
                  <a:solidFill>
                    <a:schemeClr val="tx1"/>
                  </a:solidFill>
                  <a:latin typeface="Symbol" panose="05050102010706020507" pitchFamily="18" charset="2"/>
                </a:rPr>
                <a:t>-</a:t>
              </a:r>
              <a:endParaRPr lang="en-US" altLang="zh-CN" b="0">
                <a:solidFill>
                  <a:schemeClr val="tx1"/>
                </a:solidFill>
              </a:endParaRPr>
            </a:p>
          </p:txBody>
        </p:sp>
        <p:sp>
          <p:nvSpPr>
            <p:cNvPr id="51260" name="Rectangle 60">
              <a:extLst>
                <a:ext uri="{FF2B5EF4-FFF2-40B4-BE49-F238E27FC236}">
                  <a16:creationId xmlns:a16="http://schemas.microsoft.com/office/drawing/2014/main" id="{C819D067-B5CB-4807-AF8B-B60330499E09}"/>
                </a:ext>
              </a:extLst>
            </p:cNvPr>
            <p:cNvSpPr>
              <a:spLocks noChangeArrowheads="1"/>
            </p:cNvSpPr>
            <p:nvPr/>
          </p:nvSpPr>
          <p:spPr bwMode="auto">
            <a:xfrm>
              <a:off x="2616" y="1583"/>
              <a:ext cx="98"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2200">
                  <a:solidFill>
                    <a:schemeClr val="tx1"/>
                  </a:solidFill>
                  <a:latin typeface="Symbol" panose="05050102010706020507" pitchFamily="18" charset="2"/>
                </a:rPr>
                <a:t>=</a:t>
              </a:r>
              <a:endParaRPr lang="en-US" altLang="zh-CN" b="0">
                <a:solidFill>
                  <a:schemeClr val="tx1"/>
                </a:solidFill>
              </a:endParaRPr>
            </a:p>
          </p:txBody>
        </p:sp>
        <p:sp>
          <p:nvSpPr>
            <p:cNvPr id="51261" name="Rectangle 61">
              <a:extLst>
                <a:ext uri="{FF2B5EF4-FFF2-40B4-BE49-F238E27FC236}">
                  <a16:creationId xmlns:a16="http://schemas.microsoft.com/office/drawing/2014/main" id="{859FA799-0E35-4288-8B57-B7784E90FB61}"/>
                </a:ext>
              </a:extLst>
            </p:cNvPr>
            <p:cNvSpPr>
              <a:spLocks noChangeArrowheads="1"/>
            </p:cNvSpPr>
            <p:nvPr/>
          </p:nvSpPr>
          <p:spPr bwMode="auto">
            <a:xfrm>
              <a:off x="1153" y="1583"/>
              <a:ext cx="98"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2200">
                  <a:solidFill>
                    <a:schemeClr val="tx1"/>
                  </a:solidFill>
                  <a:latin typeface="Symbol" panose="05050102010706020507" pitchFamily="18" charset="2"/>
                </a:rPr>
                <a:t>+</a:t>
              </a:r>
              <a:endParaRPr lang="en-US" altLang="zh-CN" b="0">
                <a:solidFill>
                  <a:schemeClr val="tx1"/>
                </a:solidFill>
              </a:endParaRPr>
            </a:p>
          </p:txBody>
        </p:sp>
        <p:sp>
          <p:nvSpPr>
            <p:cNvPr id="51262" name="Rectangle 62">
              <a:extLst>
                <a:ext uri="{FF2B5EF4-FFF2-40B4-BE49-F238E27FC236}">
                  <a16:creationId xmlns:a16="http://schemas.microsoft.com/office/drawing/2014/main" id="{54057131-9C3F-49D5-8599-E2CAD72D38AA}"/>
                </a:ext>
              </a:extLst>
            </p:cNvPr>
            <p:cNvSpPr>
              <a:spLocks noChangeArrowheads="1"/>
            </p:cNvSpPr>
            <p:nvPr/>
          </p:nvSpPr>
          <p:spPr bwMode="auto">
            <a:xfrm>
              <a:off x="821" y="1583"/>
              <a:ext cx="98"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2200">
                  <a:solidFill>
                    <a:schemeClr val="tx1"/>
                  </a:solidFill>
                  <a:latin typeface="Symbol" panose="05050102010706020507" pitchFamily="18" charset="2"/>
                </a:rPr>
                <a:t>=</a:t>
              </a:r>
              <a:endParaRPr lang="en-US" altLang="zh-CN" b="0">
                <a:solidFill>
                  <a:schemeClr val="tx1"/>
                </a:solidFill>
              </a:endParaRPr>
            </a:p>
          </p:txBody>
        </p:sp>
        <p:sp>
          <p:nvSpPr>
            <p:cNvPr id="51263" name="Rectangle 63">
              <a:extLst>
                <a:ext uri="{FF2B5EF4-FFF2-40B4-BE49-F238E27FC236}">
                  <a16:creationId xmlns:a16="http://schemas.microsoft.com/office/drawing/2014/main" id="{7B76B6D1-3236-4895-B0A6-F7BE3803E292}"/>
                </a:ext>
              </a:extLst>
            </p:cNvPr>
            <p:cNvSpPr>
              <a:spLocks noChangeArrowheads="1"/>
            </p:cNvSpPr>
            <p:nvPr/>
          </p:nvSpPr>
          <p:spPr bwMode="auto">
            <a:xfrm>
              <a:off x="2098" y="1699"/>
              <a:ext cx="57"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1300">
                  <a:solidFill>
                    <a:schemeClr val="tx1"/>
                  </a:solidFill>
                  <a:latin typeface="Symbol" panose="05050102010706020507" pitchFamily="18" charset="2"/>
                </a:rPr>
                <a:t>+</a:t>
              </a:r>
              <a:endParaRPr lang="en-US" altLang="zh-CN" b="0">
                <a:solidFill>
                  <a:schemeClr val="tx1"/>
                </a:solidFill>
              </a:endParaRPr>
            </a:p>
          </p:txBody>
        </p:sp>
        <p:sp>
          <p:nvSpPr>
            <p:cNvPr id="51264" name="Rectangle 64">
              <a:extLst>
                <a:ext uri="{FF2B5EF4-FFF2-40B4-BE49-F238E27FC236}">
                  <a16:creationId xmlns:a16="http://schemas.microsoft.com/office/drawing/2014/main" id="{098CB5C2-078C-4AF8-8427-A0444922B799}"/>
                </a:ext>
              </a:extLst>
            </p:cNvPr>
            <p:cNvSpPr>
              <a:spLocks noChangeArrowheads="1"/>
            </p:cNvSpPr>
            <p:nvPr/>
          </p:nvSpPr>
          <p:spPr bwMode="auto">
            <a:xfrm>
              <a:off x="1756" y="1699"/>
              <a:ext cx="57"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1300">
                  <a:solidFill>
                    <a:schemeClr val="tx1"/>
                  </a:solidFill>
                  <a:latin typeface="Symbol" panose="05050102010706020507" pitchFamily="18" charset="2"/>
                </a:rPr>
                <a:t>+</a:t>
              </a:r>
              <a:endParaRPr lang="en-US" altLang="zh-CN" b="0">
                <a:solidFill>
                  <a:schemeClr val="tx1"/>
                </a:solidFill>
              </a:endParaRPr>
            </a:p>
          </p:txBody>
        </p:sp>
        <p:sp>
          <p:nvSpPr>
            <p:cNvPr id="51265" name="Rectangle 65">
              <a:extLst>
                <a:ext uri="{FF2B5EF4-FFF2-40B4-BE49-F238E27FC236}">
                  <a16:creationId xmlns:a16="http://schemas.microsoft.com/office/drawing/2014/main" id="{DE8DDD75-4482-49D3-9FD2-16F44B5FE007}"/>
                </a:ext>
              </a:extLst>
            </p:cNvPr>
            <p:cNvSpPr>
              <a:spLocks noChangeArrowheads="1"/>
            </p:cNvSpPr>
            <p:nvPr/>
          </p:nvSpPr>
          <p:spPr bwMode="auto">
            <a:xfrm>
              <a:off x="654" y="1699"/>
              <a:ext cx="57"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1300">
                  <a:solidFill>
                    <a:schemeClr val="tx1"/>
                  </a:solidFill>
                  <a:latin typeface="Symbol" panose="05050102010706020507" pitchFamily="18" charset="2"/>
                </a:rPr>
                <a:t>+</a:t>
              </a:r>
              <a:endParaRPr lang="en-US" altLang="zh-CN" b="0">
                <a:solidFill>
                  <a:schemeClr val="tx1"/>
                </a:solidFill>
              </a:endParaRPr>
            </a:p>
          </p:txBody>
        </p:sp>
        <p:sp>
          <p:nvSpPr>
            <p:cNvPr id="51266" name="Rectangle 66">
              <a:extLst>
                <a:ext uri="{FF2B5EF4-FFF2-40B4-BE49-F238E27FC236}">
                  <a16:creationId xmlns:a16="http://schemas.microsoft.com/office/drawing/2014/main" id="{0E4002BB-737C-41AE-9330-2D2092358E71}"/>
                </a:ext>
              </a:extLst>
            </p:cNvPr>
            <p:cNvSpPr>
              <a:spLocks noChangeArrowheads="1"/>
            </p:cNvSpPr>
            <p:nvPr/>
          </p:nvSpPr>
          <p:spPr bwMode="auto">
            <a:xfrm>
              <a:off x="3153" y="1603"/>
              <a:ext cx="10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2200" i="1">
                  <a:solidFill>
                    <a:schemeClr val="tx1"/>
                  </a:solidFill>
                </a:rPr>
                <a:t>n</a:t>
              </a:r>
              <a:endParaRPr lang="en-US" altLang="zh-CN" b="0">
                <a:solidFill>
                  <a:schemeClr val="tx1"/>
                </a:solidFill>
              </a:endParaRPr>
            </a:p>
          </p:txBody>
        </p:sp>
        <p:sp>
          <p:nvSpPr>
            <p:cNvPr id="51267" name="Rectangle 67">
              <a:extLst>
                <a:ext uri="{FF2B5EF4-FFF2-40B4-BE49-F238E27FC236}">
                  <a16:creationId xmlns:a16="http://schemas.microsoft.com/office/drawing/2014/main" id="{6A0C0C50-A149-467F-AF6B-BDC8FD2ECE3E}"/>
                </a:ext>
              </a:extLst>
            </p:cNvPr>
            <p:cNvSpPr>
              <a:spLocks noChangeArrowheads="1"/>
            </p:cNvSpPr>
            <p:nvPr/>
          </p:nvSpPr>
          <p:spPr bwMode="auto">
            <a:xfrm>
              <a:off x="2516" y="1603"/>
              <a:ext cx="4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2200" i="1">
                  <a:solidFill>
                    <a:schemeClr val="tx1"/>
                  </a:solidFill>
                </a:rPr>
                <a:t>i</a:t>
              </a:r>
              <a:endParaRPr lang="en-US" altLang="zh-CN" b="0">
                <a:solidFill>
                  <a:schemeClr val="tx1"/>
                </a:solidFill>
              </a:endParaRPr>
            </a:p>
          </p:txBody>
        </p:sp>
        <p:sp>
          <p:nvSpPr>
            <p:cNvPr id="51268" name="Rectangle 68">
              <a:extLst>
                <a:ext uri="{FF2B5EF4-FFF2-40B4-BE49-F238E27FC236}">
                  <a16:creationId xmlns:a16="http://schemas.microsoft.com/office/drawing/2014/main" id="{8E3D6EA7-3E0E-4096-B5B4-7EEEBCB96988}"/>
                </a:ext>
              </a:extLst>
            </p:cNvPr>
            <p:cNvSpPr>
              <a:spLocks noChangeArrowheads="1"/>
            </p:cNvSpPr>
            <p:nvPr/>
          </p:nvSpPr>
          <p:spPr bwMode="auto">
            <a:xfrm>
              <a:off x="1964" y="1603"/>
              <a:ext cx="9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2200" i="1">
                  <a:solidFill>
                    <a:schemeClr val="tx1"/>
                  </a:solidFill>
                </a:rPr>
                <a:t>y</a:t>
              </a:r>
              <a:endParaRPr lang="en-US" altLang="zh-CN" b="0">
                <a:solidFill>
                  <a:schemeClr val="tx1"/>
                </a:solidFill>
              </a:endParaRPr>
            </a:p>
          </p:txBody>
        </p:sp>
        <p:sp>
          <p:nvSpPr>
            <p:cNvPr id="51269" name="Rectangle 69">
              <a:extLst>
                <a:ext uri="{FF2B5EF4-FFF2-40B4-BE49-F238E27FC236}">
                  <a16:creationId xmlns:a16="http://schemas.microsoft.com/office/drawing/2014/main" id="{B2FD2CF7-2B32-4DB6-B3ED-B63987EB147A}"/>
                </a:ext>
              </a:extLst>
            </p:cNvPr>
            <p:cNvSpPr>
              <a:spLocks noChangeArrowheads="1"/>
            </p:cNvSpPr>
            <p:nvPr/>
          </p:nvSpPr>
          <p:spPr bwMode="auto">
            <a:xfrm>
              <a:off x="1615" y="1603"/>
              <a:ext cx="9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2200" i="1">
                  <a:solidFill>
                    <a:schemeClr val="tx1"/>
                  </a:solidFill>
                </a:rPr>
                <a:t>x</a:t>
              </a:r>
              <a:endParaRPr lang="en-US" altLang="zh-CN" b="0">
                <a:solidFill>
                  <a:schemeClr val="tx1"/>
                </a:solidFill>
              </a:endParaRPr>
            </a:p>
          </p:txBody>
        </p:sp>
        <p:sp>
          <p:nvSpPr>
            <p:cNvPr id="51270" name="Rectangle 70">
              <a:extLst>
                <a:ext uri="{FF2B5EF4-FFF2-40B4-BE49-F238E27FC236}">
                  <a16:creationId xmlns:a16="http://schemas.microsoft.com/office/drawing/2014/main" id="{9567BAD6-E3C8-43CC-B27E-86F2457B71DB}"/>
                </a:ext>
              </a:extLst>
            </p:cNvPr>
            <p:cNvSpPr>
              <a:spLocks noChangeArrowheads="1"/>
            </p:cNvSpPr>
            <p:nvPr/>
          </p:nvSpPr>
          <p:spPr bwMode="auto">
            <a:xfrm>
              <a:off x="1442" y="1603"/>
              <a:ext cx="60"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2200" i="1">
                  <a:solidFill>
                    <a:schemeClr val="tx1"/>
                  </a:solidFill>
                </a:rPr>
                <a:t>f</a:t>
              </a:r>
              <a:endParaRPr lang="en-US" altLang="zh-CN" b="0">
                <a:solidFill>
                  <a:schemeClr val="tx1"/>
                </a:solidFill>
              </a:endParaRPr>
            </a:p>
          </p:txBody>
        </p:sp>
        <p:sp>
          <p:nvSpPr>
            <p:cNvPr id="51271" name="Rectangle 71">
              <a:extLst>
                <a:ext uri="{FF2B5EF4-FFF2-40B4-BE49-F238E27FC236}">
                  <a16:creationId xmlns:a16="http://schemas.microsoft.com/office/drawing/2014/main" id="{1A21899A-B3A7-4516-A14B-BA7BD8D71B23}"/>
                </a:ext>
              </a:extLst>
            </p:cNvPr>
            <p:cNvSpPr>
              <a:spLocks noChangeArrowheads="1"/>
            </p:cNvSpPr>
            <p:nvPr/>
          </p:nvSpPr>
          <p:spPr bwMode="auto">
            <a:xfrm>
              <a:off x="1280" y="1603"/>
              <a:ext cx="10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2200" i="1">
                  <a:solidFill>
                    <a:schemeClr val="tx1"/>
                  </a:solidFill>
                </a:rPr>
                <a:t>h</a:t>
              </a:r>
              <a:endParaRPr lang="en-US" altLang="zh-CN" b="0">
                <a:solidFill>
                  <a:schemeClr val="tx1"/>
                </a:solidFill>
              </a:endParaRPr>
            </a:p>
          </p:txBody>
        </p:sp>
        <p:sp>
          <p:nvSpPr>
            <p:cNvPr id="51272" name="Rectangle 72">
              <a:extLst>
                <a:ext uri="{FF2B5EF4-FFF2-40B4-BE49-F238E27FC236}">
                  <a16:creationId xmlns:a16="http://schemas.microsoft.com/office/drawing/2014/main" id="{36F17FD8-0DD1-4590-9457-F02825CE1315}"/>
                </a:ext>
              </a:extLst>
            </p:cNvPr>
            <p:cNvSpPr>
              <a:spLocks noChangeArrowheads="1"/>
            </p:cNvSpPr>
            <p:nvPr/>
          </p:nvSpPr>
          <p:spPr bwMode="auto">
            <a:xfrm>
              <a:off x="975" y="1603"/>
              <a:ext cx="9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2200" i="1">
                  <a:solidFill>
                    <a:schemeClr val="tx1"/>
                  </a:solidFill>
                </a:rPr>
                <a:t>y</a:t>
              </a:r>
              <a:endParaRPr lang="en-US" altLang="zh-CN" b="0">
                <a:solidFill>
                  <a:schemeClr val="tx1"/>
                </a:solidFill>
              </a:endParaRPr>
            </a:p>
          </p:txBody>
        </p:sp>
        <p:sp>
          <p:nvSpPr>
            <p:cNvPr id="51273" name="Rectangle 73">
              <a:extLst>
                <a:ext uri="{FF2B5EF4-FFF2-40B4-BE49-F238E27FC236}">
                  <a16:creationId xmlns:a16="http://schemas.microsoft.com/office/drawing/2014/main" id="{A03919D1-D2F2-41C6-8F56-53E384AED982}"/>
                </a:ext>
              </a:extLst>
            </p:cNvPr>
            <p:cNvSpPr>
              <a:spLocks noChangeArrowheads="1"/>
            </p:cNvSpPr>
            <p:nvPr/>
          </p:nvSpPr>
          <p:spPr bwMode="auto">
            <a:xfrm>
              <a:off x="519" y="1603"/>
              <a:ext cx="9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2200" i="1">
                  <a:solidFill>
                    <a:schemeClr val="tx1"/>
                  </a:solidFill>
                </a:rPr>
                <a:t>y</a:t>
              </a:r>
              <a:endParaRPr lang="en-US" altLang="zh-CN" b="0">
                <a:solidFill>
                  <a:schemeClr val="tx1"/>
                </a:solidFill>
              </a:endParaRPr>
            </a:p>
          </p:txBody>
        </p:sp>
        <p:sp>
          <p:nvSpPr>
            <p:cNvPr id="51274" name="Rectangle 74">
              <a:extLst>
                <a:ext uri="{FF2B5EF4-FFF2-40B4-BE49-F238E27FC236}">
                  <a16:creationId xmlns:a16="http://schemas.microsoft.com/office/drawing/2014/main" id="{4183BF80-92F0-463A-8CFB-1AC357DF8156}"/>
                </a:ext>
              </a:extLst>
            </p:cNvPr>
            <p:cNvSpPr>
              <a:spLocks noChangeArrowheads="1"/>
            </p:cNvSpPr>
            <p:nvPr/>
          </p:nvSpPr>
          <p:spPr bwMode="auto">
            <a:xfrm>
              <a:off x="2057" y="1710"/>
              <a:ext cx="29"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1300" i="1">
                  <a:solidFill>
                    <a:schemeClr val="tx1"/>
                  </a:solidFill>
                </a:rPr>
                <a:t>i</a:t>
              </a:r>
              <a:endParaRPr lang="en-US" altLang="zh-CN" b="0">
                <a:solidFill>
                  <a:schemeClr val="tx1"/>
                </a:solidFill>
              </a:endParaRPr>
            </a:p>
          </p:txBody>
        </p:sp>
        <p:sp>
          <p:nvSpPr>
            <p:cNvPr id="51275" name="Rectangle 75">
              <a:extLst>
                <a:ext uri="{FF2B5EF4-FFF2-40B4-BE49-F238E27FC236}">
                  <a16:creationId xmlns:a16="http://schemas.microsoft.com/office/drawing/2014/main" id="{EE58E7B4-5C74-44EC-931B-2BCF34717FD3}"/>
                </a:ext>
              </a:extLst>
            </p:cNvPr>
            <p:cNvSpPr>
              <a:spLocks noChangeArrowheads="1"/>
            </p:cNvSpPr>
            <p:nvPr/>
          </p:nvSpPr>
          <p:spPr bwMode="auto">
            <a:xfrm>
              <a:off x="1716" y="1710"/>
              <a:ext cx="29"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1300" i="1">
                  <a:solidFill>
                    <a:schemeClr val="tx1"/>
                  </a:solidFill>
                </a:rPr>
                <a:t>i</a:t>
              </a:r>
              <a:endParaRPr lang="en-US" altLang="zh-CN" b="0">
                <a:solidFill>
                  <a:schemeClr val="tx1"/>
                </a:solidFill>
              </a:endParaRPr>
            </a:p>
          </p:txBody>
        </p:sp>
        <p:sp>
          <p:nvSpPr>
            <p:cNvPr id="51276" name="Rectangle 76">
              <a:extLst>
                <a:ext uri="{FF2B5EF4-FFF2-40B4-BE49-F238E27FC236}">
                  <a16:creationId xmlns:a16="http://schemas.microsoft.com/office/drawing/2014/main" id="{73E4CAE0-8E5A-43AA-B1C3-44C2BA952E04}"/>
                </a:ext>
              </a:extLst>
            </p:cNvPr>
            <p:cNvSpPr>
              <a:spLocks noChangeArrowheads="1"/>
            </p:cNvSpPr>
            <p:nvPr/>
          </p:nvSpPr>
          <p:spPr bwMode="auto">
            <a:xfrm>
              <a:off x="1069" y="1710"/>
              <a:ext cx="29"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1300" i="1">
                  <a:solidFill>
                    <a:schemeClr val="tx1"/>
                  </a:solidFill>
                </a:rPr>
                <a:t>i</a:t>
              </a:r>
              <a:endParaRPr lang="en-US" altLang="zh-CN" b="0">
                <a:solidFill>
                  <a:schemeClr val="tx1"/>
                </a:solidFill>
              </a:endParaRPr>
            </a:p>
          </p:txBody>
        </p:sp>
        <p:sp>
          <p:nvSpPr>
            <p:cNvPr id="51277" name="Rectangle 77">
              <a:extLst>
                <a:ext uri="{FF2B5EF4-FFF2-40B4-BE49-F238E27FC236}">
                  <a16:creationId xmlns:a16="http://schemas.microsoft.com/office/drawing/2014/main" id="{48B3C372-E243-4612-8BF9-2773900B7887}"/>
                </a:ext>
              </a:extLst>
            </p:cNvPr>
            <p:cNvSpPr>
              <a:spLocks noChangeArrowheads="1"/>
            </p:cNvSpPr>
            <p:nvPr/>
          </p:nvSpPr>
          <p:spPr bwMode="auto">
            <a:xfrm>
              <a:off x="613" y="1710"/>
              <a:ext cx="29"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1300" i="1">
                  <a:solidFill>
                    <a:schemeClr val="tx1"/>
                  </a:solidFill>
                </a:rPr>
                <a:t>i</a:t>
              </a:r>
              <a:endParaRPr lang="en-US" altLang="zh-CN" b="0">
                <a:solidFill>
                  <a:schemeClr val="tx1"/>
                </a:solidFill>
              </a:endParaRPr>
            </a:p>
          </p:txBody>
        </p:sp>
      </p:grpSp>
      <p:sp>
        <p:nvSpPr>
          <p:cNvPr id="51280" name="Text Box 80">
            <a:extLst>
              <a:ext uri="{FF2B5EF4-FFF2-40B4-BE49-F238E27FC236}">
                <a16:creationId xmlns:a16="http://schemas.microsoft.com/office/drawing/2014/main" id="{49DCCF50-9021-43F0-B938-FBA7A33F9D9F}"/>
              </a:ext>
            </a:extLst>
          </p:cNvPr>
          <p:cNvSpPr txBox="1">
            <a:spLocks noChangeArrowheads="1"/>
          </p:cNvSpPr>
          <p:nvPr/>
        </p:nvSpPr>
        <p:spPr bwMode="auto">
          <a:xfrm>
            <a:off x="231506" y="3274866"/>
            <a:ext cx="8229600" cy="940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860425">
              <a:defRPr kumimoji="1" sz="2400">
                <a:solidFill>
                  <a:schemeClr val="tx1"/>
                </a:solidFill>
                <a:latin typeface="Times New Roman" panose="02020603050405020304" pitchFamily="18" charset="0"/>
                <a:ea typeface="宋体" panose="02010600030101010101" pitchFamily="2" charset="-122"/>
              </a:defRPr>
            </a:lvl2pPr>
            <a:lvl3pPr marL="1050925">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a:lnSpc>
                <a:spcPct val="120000"/>
              </a:lnSpc>
              <a:spcBef>
                <a:spcPct val="50000"/>
              </a:spcBef>
            </a:pPr>
            <a:r>
              <a:rPr lang="zh-CN" altLang="en-US" dirty="0">
                <a:solidFill>
                  <a:srgbClr val="FF0000"/>
                </a:solidFill>
                <a:ea typeface="楷体_GB2312" pitchFamily="49" charset="-122"/>
              </a:rPr>
              <a:t>由于未知数 </a:t>
            </a:r>
            <a:r>
              <a:rPr lang="en-US" altLang="zh-CN" i="1" dirty="0">
                <a:solidFill>
                  <a:srgbClr val="FF0000"/>
                </a:solidFill>
                <a:ea typeface="楷体_GB2312" pitchFamily="49" charset="-122"/>
              </a:rPr>
              <a:t>y</a:t>
            </a:r>
            <a:r>
              <a:rPr lang="en-US" altLang="zh-CN" i="1" baseline="-25000" dirty="0">
                <a:solidFill>
                  <a:srgbClr val="FF0000"/>
                </a:solidFill>
                <a:ea typeface="楷体_GB2312" pitchFamily="49" charset="-122"/>
              </a:rPr>
              <a:t>i</a:t>
            </a:r>
            <a:r>
              <a:rPr lang="en-US" altLang="zh-CN" baseline="-25000" dirty="0">
                <a:solidFill>
                  <a:srgbClr val="FF0000"/>
                </a:solidFill>
                <a:ea typeface="楷体_GB2312" pitchFamily="49" charset="-122"/>
              </a:rPr>
              <a:t>+1 </a:t>
            </a:r>
            <a:r>
              <a:rPr lang="zh-CN" altLang="en-US" dirty="0">
                <a:solidFill>
                  <a:srgbClr val="FF0000"/>
                </a:solidFill>
                <a:ea typeface="楷体_GB2312" pitchFamily="49" charset="-122"/>
              </a:rPr>
              <a:t>同时出现在等式的两边，不能直接得到，故称为隐式欧拉格式。</a:t>
            </a:r>
          </a:p>
        </p:txBody>
      </p:sp>
      <p:sp>
        <p:nvSpPr>
          <p:cNvPr id="51282" name="Freeform 82">
            <a:extLst>
              <a:ext uri="{FF2B5EF4-FFF2-40B4-BE49-F238E27FC236}">
                <a16:creationId xmlns:a16="http://schemas.microsoft.com/office/drawing/2014/main" id="{3E4F5452-3F2C-4FAF-BBE7-9F4854921ED5}"/>
              </a:ext>
            </a:extLst>
          </p:cNvPr>
          <p:cNvSpPr>
            <a:spLocks noChangeAspect="1"/>
          </p:cNvSpPr>
          <p:nvPr/>
        </p:nvSpPr>
        <p:spPr bwMode="auto">
          <a:xfrm>
            <a:off x="6747670" y="1457328"/>
            <a:ext cx="1587" cy="484187"/>
          </a:xfrm>
          <a:custGeom>
            <a:avLst/>
            <a:gdLst>
              <a:gd name="T0" fmla="*/ 566 h 566"/>
              <a:gd name="T1" fmla="*/ 556 h 566"/>
              <a:gd name="T2" fmla="*/ 546 h 566"/>
              <a:gd name="T3" fmla="*/ 541 h 566"/>
              <a:gd name="T4" fmla="*/ 531 h 566"/>
              <a:gd name="T5" fmla="*/ 521 h 566"/>
              <a:gd name="T6" fmla="*/ 511 h 566"/>
              <a:gd name="T7" fmla="*/ 501 h 566"/>
              <a:gd name="T8" fmla="*/ 491 h 566"/>
              <a:gd name="T9" fmla="*/ 481 h 566"/>
              <a:gd name="T10" fmla="*/ 476 h 566"/>
              <a:gd name="T11" fmla="*/ 466 h 566"/>
              <a:gd name="T12" fmla="*/ 456 h 566"/>
              <a:gd name="T13" fmla="*/ 446 h 566"/>
              <a:gd name="T14" fmla="*/ 436 h 566"/>
              <a:gd name="T15" fmla="*/ 426 h 566"/>
              <a:gd name="T16" fmla="*/ 421 h 566"/>
              <a:gd name="T17" fmla="*/ 411 h 566"/>
              <a:gd name="T18" fmla="*/ 401 h 566"/>
              <a:gd name="T19" fmla="*/ 391 h 566"/>
              <a:gd name="T20" fmla="*/ 381 h 566"/>
              <a:gd name="T21" fmla="*/ 371 h 566"/>
              <a:gd name="T22" fmla="*/ 361 h 566"/>
              <a:gd name="T23" fmla="*/ 356 h 566"/>
              <a:gd name="T24" fmla="*/ 346 h 566"/>
              <a:gd name="T25" fmla="*/ 336 h 566"/>
              <a:gd name="T26" fmla="*/ 326 h 566"/>
              <a:gd name="T27" fmla="*/ 316 h 566"/>
              <a:gd name="T28" fmla="*/ 306 h 566"/>
              <a:gd name="T29" fmla="*/ 296 h 566"/>
              <a:gd name="T30" fmla="*/ 291 h 566"/>
              <a:gd name="T31" fmla="*/ 281 h 566"/>
              <a:gd name="T32" fmla="*/ 271 h 566"/>
              <a:gd name="T33" fmla="*/ 261 h 566"/>
              <a:gd name="T34" fmla="*/ 251 h 566"/>
              <a:gd name="T35" fmla="*/ 241 h 566"/>
              <a:gd name="T36" fmla="*/ 236 h 566"/>
              <a:gd name="T37" fmla="*/ 226 h 566"/>
              <a:gd name="T38" fmla="*/ 216 h 566"/>
              <a:gd name="T39" fmla="*/ 206 h 566"/>
              <a:gd name="T40" fmla="*/ 196 h 566"/>
              <a:gd name="T41" fmla="*/ 186 h 566"/>
              <a:gd name="T42" fmla="*/ 176 h 566"/>
              <a:gd name="T43" fmla="*/ 171 h 566"/>
              <a:gd name="T44" fmla="*/ 161 h 566"/>
              <a:gd name="T45" fmla="*/ 151 h 566"/>
              <a:gd name="T46" fmla="*/ 141 h 566"/>
              <a:gd name="T47" fmla="*/ 131 h 566"/>
              <a:gd name="T48" fmla="*/ 120 h 566"/>
              <a:gd name="T49" fmla="*/ 115 h 566"/>
              <a:gd name="T50" fmla="*/ 105 h 566"/>
              <a:gd name="T51" fmla="*/ 95 h 566"/>
              <a:gd name="T52" fmla="*/ 85 h 566"/>
              <a:gd name="T53" fmla="*/ 75 h 566"/>
              <a:gd name="T54" fmla="*/ 65 h 566"/>
              <a:gd name="T55" fmla="*/ 55 h 566"/>
              <a:gd name="T56" fmla="*/ 50 h 566"/>
              <a:gd name="T57" fmla="*/ 40 h 566"/>
              <a:gd name="T58" fmla="*/ 30 h 566"/>
              <a:gd name="T59" fmla="*/ 20 h 566"/>
              <a:gd name="T60" fmla="*/ 10 h 566"/>
              <a:gd name="T61" fmla="*/ 0 h 566"/>
            </a:gdLst>
            <a:ahLst/>
            <a:cxnLst>
              <a:cxn ang="0">
                <a:pos x="0" y="T0"/>
              </a:cxn>
              <a:cxn ang="0">
                <a:pos x="0" y="T1"/>
              </a:cxn>
              <a:cxn ang="0">
                <a:pos x="0" y="T2"/>
              </a:cxn>
              <a:cxn ang="0">
                <a:pos x="0" y="T3"/>
              </a:cxn>
              <a:cxn ang="0">
                <a:pos x="0" y="T4"/>
              </a:cxn>
              <a:cxn ang="0">
                <a:pos x="0" y="T5"/>
              </a:cxn>
              <a:cxn ang="0">
                <a:pos x="0" y="T6"/>
              </a:cxn>
              <a:cxn ang="0">
                <a:pos x="0" y="T7"/>
              </a:cxn>
              <a:cxn ang="0">
                <a:pos x="0" y="T8"/>
              </a:cxn>
              <a:cxn ang="0">
                <a:pos x="0" y="T9"/>
              </a:cxn>
              <a:cxn ang="0">
                <a:pos x="0" y="T10"/>
              </a:cxn>
              <a:cxn ang="0">
                <a:pos x="0" y="T11"/>
              </a:cxn>
              <a:cxn ang="0">
                <a:pos x="0" y="T12"/>
              </a:cxn>
              <a:cxn ang="0">
                <a:pos x="0" y="T13"/>
              </a:cxn>
              <a:cxn ang="0">
                <a:pos x="0" y="T14"/>
              </a:cxn>
              <a:cxn ang="0">
                <a:pos x="0" y="T15"/>
              </a:cxn>
              <a:cxn ang="0">
                <a:pos x="0" y="T16"/>
              </a:cxn>
              <a:cxn ang="0">
                <a:pos x="0" y="T17"/>
              </a:cxn>
              <a:cxn ang="0">
                <a:pos x="0" y="T18"/>
              </a:cxn>
              <a:cxn ang="0">
                <a:pos x="0" y="T19"/>
              </a:cxn>
              <a:cxn ang="0">
                <a:pos x="0" y="T20"/>
              </a:cxn>
              <a:cxn ang="0">
                <a:pos x="0" y="T21"/>
              </a:cxn>
              <a:cxn ang="0">
                <a:pos x="0" y="T22"/>
              </a:cxn>
              <a:cxn ang="0">
                <a:pos x="0" y="T23"/>
              </a:cxn>
              <a:cxn ang="0">
                <a:pos x="0" y="T24"/>
              </a:cxn>
              <a:cxn ang="0">
                <a:pos x="0" y="T25"/>
              </a:cxn>
              <a:cxn ang="0">
                <a:pos x="0" y="T26"/>
              </a:cxn>
              <a:cxn ang="0">
                <a:pos x="0" y="T27"/>
              </a:cxn>
              <a:cxn ang="0">
                <a:pos x="0" y="T28"/>
              </a:cxn>
              <a:cxn ang="0">
                <a:pos x="0" y="T29"/>
              </a:cxn>
              <a:cxn ang="0">
                <a:pos x="0" y="T30"/>
              </a:cxn>
              <a:cxn ang="0">
                <a:pos x="0" y="T31"/>
              </a:cxn>
              <a:cxn ang="0">
                <a:pos x="0" y="T32"/>
              </a:cxn>
              <a:cxn ang="0">
                <a:pos x="0" y="T33"/>
              </a:cxn>
              <a:cxn ang="0">
                <a:pos x="0" y="T34"/>
              </a:cxn>
              <a:cxn ang="0">
                <a:pos x="0" y="T35"/>
              </a:cxn>
              <a:cxn ang="0">
                <a:pos x="0" y="T36"/>
              </a:cxn>
              <a:cxn ang="0">
                <a:pos x="0" y="T37"/>
              </a:cxn>
              <a:cxn ang="0">
                <a:pos x="0" y="T38"/>
              </a:cxn>
              <a:cxn ang="0">
                <a:pos x="0" y="T39"/>
              </a:cxn>
              <a:cxn ang="0">
                <a:pos x="0" y="T40"/>
              </a:cxn>
              <a:cxn ang="0">
                <a:pos x="0" y="T41"/>
              </a:cxn>
              <a:cxn ang="0">
                <a:pos x="0" y="T42"/>
              </a:cxn>
              <a:cxn ang="0">
                <a:pos x="0" y="T43"/>
              </a:cxn>
              <a:cxn ang="0">
                <a:pos x="0" y="T44"/>
              </a:cxn>
              <a:cxn ang="0">
                <a:pos x="0" y="T45"/>
              </a:cxn>
              <a:cxn ang="0">
                <a:pos x="0" y="T46"/>
              </a:cxn>
              <a:cxn ang="0">
                <a:pos x="0" y="T47"/>
              </a:cxn>
              <a:cxn ang="0">
                <a:pos x="0" y="T48"/>
              </a:cxn>
              <a:cxn ang="0">
                <a:pos x="0" y="T49"/>
              </a:cxn>
              <a:cxn ang="0">
                <a:pos x="0" y="T50"/>
              </a:cxn>
              <a:cxn ang="0">
                <a:pos x="0" y="T51"/>
              </a:cxn>
              <a:cxn ang="0">
                <a:pos x="0" y="T52"/>
              </a:cxn>
              <a:cxn ang="0">
                <a:pos x="0" y="T53"/>
              </a:cxn>
              <a:cxn ang="0">
                <a:pos x="0" y="T54"/>
              </a:cxn>
              <a:cxn ang="0">
                <a:pos x="0" y="T55"/>
              </a:cxn>
              <a:cxn ang="0">
                <a:pos x="0" y="T56"/>
              </a:cxn>
              <a:cxn ang="0">
                <a:pos x="0" y="T57"/>
              </a:cxn>
              <a:cxn ang="0">
                <a:pos x="0" y="T58"/>
              </a:cxn>
              <a:cxn ang="0">
                <a:pos x="0" y="T59"/>
              </a:cxn>
              <a:cxn ang="0">
                <a:pos x="0" y="T60"/>
              </a:cxn>
              <a:cxn ang="0">
                <a:pos x="0" y="T61"/>
              </a:cxn>
            </a:cxnLst>
            <a:rect l="0" t="0" r="r" b="b"/>
            <a:pathLst>
              <a:path h="566">
                <a:moveTo>
                  <a:pt x="0" y="566"/>
                </a:moveTo>
                <a:lnTo>
                  <a:pt x="0" y="556"/>
                </a:lnTo>
                <a:lnTo>
                  <a:pt x="0" y="546"/>
                </a:lnTo>
                <a:lnTo>
                  <a:pt x="0" y="541"/>
                </a:lnTo>
                <a:lnTo>
                  <a:pt x="0" y="531"/>
                </a:lnTo>
                <a:lnTo>
                  <a:pt x="0" y="521"/>
                </a:lnTo>
                <a:lnTo>
                  <a:pt x="0" y="511"/>
                </a:lnTo>
                <a:lnTo>
                  <a:pt x="0" y="501"/>
                </a:lnTo>
                <a:lnTo>
                  <a:pt x="0" y="491"/>
                </a:lnTo>
                <a:lnTo>
                  <a:pt x="0" y="481"/>
                </a:lnTo>
                <a:lnTo>
                  <a:pt x="0" y="476"/>
                </a:lnTo>
                <a:lnTo>
                  <a:pt x="0" y="466"/>
                </a:lnTo>
                <a:lnTo>
                  <a:pt x="0" y="456"/>
                </a:lnTo>
                <a:lnTo>
                  <a:pt x="0" y="446"/>
                </a:lnTo>
                <a:lnTo>
                  <a:pt x="0" y="436"/>
                </a:lnTo>
                <a:lnTo>
                  <a:pt x="0" y="426"/>
                </a:lnTo>
                <a:lnTo>
                  <a:pt x="0" y="421"/>
                </a:lnTo>
                <a:lnTo>
                  <a:pt x="0" y="411"/>
                </a:lnTo>
                <a:lnTo>
                  <a:pt x="0" y="401"/>
                </a:lnTo>
                <a:lnTo>
                  <a:pt x="0" y="391"/>
                </a:lnTo>
                <a:lnTo>
                  <a:pt x="0" y="381"/>
                </a:lnTo>
                <a:lnTo>
                  <a:pt x="0" y="371"/>
                </a:lnTo>
                <a:lnTo>
                  <a:pt x="0" y="361"/>
                </a:lnTo>
                <a:lnTo>
                  <a:pt x="0" y="356"/>
                </a:lnTo>
                <a:lnTo>
                  <a:pt x="0" y="346"/>
                </a:lnTo>
                <a:lnTo>
                  <a:pt x="0" y="336"/>
                </a:lnTo>
                <a:lnTo>
                  <a:pt x="0" y="326"/>
                </a:lnTo>
                <a:lnTo>
                  <a:pt x="0" y="316"/>
                </a:lnTo>
                <a:lnTo>
                  <a:pt x="0" y="306"/>
                </a:lnTo>
                <a:lnTo>
                  <a:pt x="0" y="296"/>
                </a:lnTo>
                <a:lnTo>
                  <a:pt x="0" y="291"/>
                </a:lnTo>
                <a:lnTo>
                  <a:pt x="0" y="281"/>
                </a:lnTo>
                <a:lnTo>
                  <a:pt x="0" y="271"/>
                </a:lnTo>
                <a:lnTo>
                  <a:pt x="0" y="261"/>
                </a:lnTo>
                <a:lnTo>
                  <a:pt x="0" y="251"/>
                </a:lnTo>
                <a:lnTo>
                  <a:pt x="0" y="241"/>
                </a:lnTo>
                <a:lnTo>
                  <a:pt x="0" y="236"/>
                </a:lnTo>
                <a:lnTo>
                  <a:pt x="0" y="226"/>
                </a:lnTo>
                <a:lnTo>
                  <a:pt x="0" y="216"/>
                </a:lnTo>
                <a:lnTo>
                  <a:pt x="0" y="206"/>
                </a:lnTo>
                <a:lnTo>
                  <a:pt x="0" y="196"/>
                </a:lnTo>
                <a:lnTo>
                  <a:pt x="0" y="186"/>
                </a:lnTo>
                <a:lnTo>
                  <a:pt x="0" y="176"/>
                </a:lnTo>
                <a:lnTo>
                  <a:pt x="0" y="171"/>
                </a:lnTo>
                <a:lnTo>
                  <a:pt x="0" y="161"/>
                </a:lnTo>
                <a:lnTo>
                  <a:pt x="0" y="151"/>
                </a:lnTo>
                <a:lnTo>
                  <a:pt x="0" y="141"/>
                </a:lnTo>
                <a:lnTo>
                  <a:pt x="0" y="131"/>
                </a:lnTo>
                <a:lnTo>
                  <a:pt x="0" y="120"/>
                </a:lnTo>
                <a:lnTo>
                  <a:pt x="0" y="115"/>
                </a:lnTo>
                <a:lnTo>
                  <a:pt x="0" y="105"/>
                </a:lnTo>
                <a:lnTo>
                  <a:pt x="0" y="95"/>
                </a:lnTo>
                <a:lnTo>
                  <a:pt x="0" y="85"/>
                </a:lnTo>
                <a:lnTo>
                  <a:pt x="0" y="75"/>
                </a:lnTo>
                <a:lnTo>
                  <a:pt x="0" y="65"/>
                </a:lnTo>
                <a:lnTo>
                  <a:pt x="0" y="55"/>
                </a:lnTo>
                <a:lnTo>
                  <a:pt x="0" y="50"/>
                </a:lnTo>
                <a:lnTo>
                  <a:pt x="0" y="40"/>
                </a:lnTo>
                <a:lnTo>
                  <a:pt x="0" y="30"/>
                </a:lnTo>
                <a:lnTo>
                  <a:pt x="0" y="20"/>
                </a:lnTo>
                <a:lnTo>
                  <a:pt x="0" y="10"/>
                </a:lnTo>
                <a:lnTo>
                  <a:pt x="0" y="0"/>
                </a:lnTo>
              </a:path>
            </a:pathLst>
          </a:custGeom>
          <a:noFill/>
          <a:ln w="15875" cap="flat">
            <a:solidFill>
              <a:srgbClr val="000000"/>
            </a:solidFill>
            <a:prstDash val="dash"/>
            <a:round/>
            <a:headEnd/>
            <a:tailEnd/>
          </a:ln>
          <a:extLst>
            <a:ext uri="{909E8E84-426E-40DD-AFC4-6F175D3DCCD1}">
              <a14:hiddenFill xmlns:a14="http://schemas.microsoft.com/office/drawing/2010/main">
                <a:solidFill>
                  <a:srgbClr val="FFFFFF"/>
                </a:solidFill>
              </a14:hiddenFill>
            </a:ext>
          </a:extLst>
        </p:spPr>
        <p:txBody>
          <a:bodyPr/>
          <a:lstStyle/>
          <a:p>
            <a:pPr algn="l"/>
            <a:endParaRPr lang="zh-CN" altLang="en-US">
              <a:solidFill>
                <a:schemeClr val="tx1"/>
              </a:solidFill>
            </a:endParaRPr>
          </a:p>
        </p:txBody>
      </p:sp>
      <p:sp>
        <p:nvSpPr>
          <p:cNvPr id="51284" name="Freeform 84">
            <a:extLst>
              <a:ext uri="{FF2B5EF4-FFF2-40B4-BE49-F238E27FC236}">
                <a16:creationId xmlns:a16="http://schemas.microsoft.com/office/drawing/2014/main" id="{CF7F887E-617A-4305-8E89-DCED8B7C74AA}"/>
              </a:ext>
            </a:extLst>
          </p:cNvPr>
          <p:cNvSpPr>
            <a:spLocks noChangeAspect="1"/>
          </p:cNvSpPr>
          <p:nvPr/>
        </p:nvSpPr>
        <p:spPr bwMode="auto">
          <a:xfrm>
            <a:off x="7320757" y="790578"/>
            <a:ext cx="1588" cy="1150937"/>
          </a:xfrm>
          <a:custGeom>
            <a:avLst/>
            <a:gdLst>
              <a:gd name="T0" fmla="*/ 1332 h 1342"/>
              <a:gd name="T1" fmla="*/ 1307 h 1342"/>
              <a:gd name="T2" fmla="*/ 1277 h 1342"/>
              <a:gd name="T3" fmla="*/ 1252 h 1342"/>
              <a:gd name="T4" fmla="*/ 1222 h 1342"/>
              <a:gd name="T5" fmla="*/ 1197 h 1342"/>
              <a:gd name="T6" fmla="*/ 1167 h 1342"/>
              <a:gd name="T7" fmla="*/ 1137 h 1342"/>
              <a:gd name="T8" fmla="*/ 1112 h 1342"/>
              <a:gd name="T9" fmla="*/ 1082 h 1342"/>
              <a:gd name="T10" fmla="*/ 1057 h 1342"/>
              <a:gd name="T11" fmla="*/ 1027 h 1342"/>
              <a:gd name="T12" fmla="*/ 1002 h 1342"/>
              <a:gd name="T13" fmla="*/ 972 h 1342"/>
              <a:gd name="T14" fmla="*/ 952 h 1342"/>
              <a:gd name="T15" fmla="*/ 927 h 1342"/>
              <a:gd name="T16" fmla="*/ 896 h 1342"/>
              <a:gd name="T17" fmla="*/ 871 h 1342"/>
              <a:gd name="T18" fmla="*/ 841 h 1342"/>
              <a:gd name="T19" fmla="*/ 816 h 1342"/>
              <a:gd name="T20" fmla="*/ 786 h 1342"/>
              <a:gd name="T21" fmla="*/ 761 h 1342"/>
              <a:gd name="T22" fmla="*/ 731 h 1342"/>
              <a:gd name="T23" fmla="*/ 706 h 1342"/>
              <a:gd name="T24" fmla="*/ 676 h 1342"/>
              <a:gd name="T25" fmla="*/ 646 h 1342"/>
              <a:gd name="T26" fmla="*/ 621 h 1342"/>
              <a:gd name="T27" fmla="*/ 591 h 1342"/>
              <a:gd name="T28" fmla="*/ 566 h 1342"/>
              <a:gd name="T29" fmla="*/ 536 h 1342"/>
              <a:gd name="T30" fmla="*/ 511 h 1342"/>
              <a:gd name="T31" fmla="*/ 481 h 1342"/>
              <a:gd name="T32" fmla="*/ 461 h 1342"/>
              <a:gd name="T33" fmla="*/ 436 h 1342"/>
              <a:gd name="T34" fmla="*/ 405 h 1342"/>
              <a:gd name="T35" fmla="*/ 380 h 1342"/>
              <a:gd name="T36" fmla="*/ 350 h 1342"/>
              <a:gd name="T37" fmla="*/ 325 h 1342"/>
              <a:gd name="T38" fmla="*/ 295 h 1342"/>
              <a:gd name="T39" fmla="*/ 270 h 1342"/>
              <a:gd name="T40" fmla="*/ 240 h 1342"/>
              <a:gd name="T41" fmla="*/ 215 h 1342"/>
              <a:gd name="T42" fmla="*/ 185 h 1342"/>
              <a:gd name="T43" fmla="*/ 155 h 1342"/>
              <a:gd name="T44" fmla="*/ 130 h 1342"/>
              <a:gd name="T45" fmla="*/ 100 h 1342"/>
              <a:gd name="T46" fmla="*/ 75 h 1342"/>
              <a:gd name="T47" fmla="*/ 45 h 1342"/>
              <a:gd name="T48" fmla="*/ 20 h 1342"/>
              <a:gd name="T49" fmla="*/ 0 h 1342"/>
            </a:gdLst>
            <a:ahLst/>
            <a:cxnLst>
              <a:cxn ang="0">
                <a:pos x="0" y="T0"/>
              </a:cxn>
              <a:cxn ang="0">
                <a:pos x="0" y="T1"/>
              </a:cxn>
              <a:cxn ang="0">
                <a:pos x="0" y="T2"/>
              </a:cxn>
              <a:cxn ang="0">
                <a:pos x="0" y="T3"/>
              </a:cxn>
              <a:cxn ang="0">
                <a:pos x="0" y="T4"/>
              </a:cxn>
              <a:cxn ang="0">
                <a:pos x="0" y="T5"/>
              </a:cxn>
              <a:cxn ang="0">
                <a:pos x="0" y="T6"/>
              </a:cxn>
              <a:cxn ang="0">
                <a:pos x="0" y="T7"/>
              </a:cxn>
              <a:cxn ang="0">
                <a:pos x="0" y="T8"/>
              </a:cxn>
              <a:cxn ang="0">
                <a:pos x="0" y="T9"/>
              </a:cxn>
              <a:cxn ang="0">
                <a:pos x="0" y="T10"/>
              </a:cxn>
              <a:cxn ang="0">
                <a:pos x="0" y="T11"/>
              </a:cxn>
              <a:cxn ang="0">
                <a:pos x="0" y="T12"/>
              </a:cxn>
              <a:cxn ang="0">
                <a:pos x="0" y="T13"/>
              </a:cxn>
              <a:cxn ang="0">
                <a:pos x="0" y="T14"/>
              </a:cxn>
              <a:cxn ang="0">
                <a:pos x="0" y="T15"/>
              </a:cxn>
              <a:cxn ang="0">
                <a:pos x="0" y="T16"/>
              </a:cxn>
              <a:cxn ang="0">
                <a:pos x="0" y="T17"/>
              </a:cxn>
              <a:cxn ang="0">
                <a:pos x="0" y="T18"/>
              </a:cxn>
              <a:cxn ang="0">
                <a:pos x="0" y="T19"/>
              </a:cxn>
              <a:cxn ang="0">
                <a:pos x="0" y="T20"/>
              </a:cxn>
              <a:cxn ang="0">
                <a:pos x="0" y="T21"/>
              </a:cxn>
              <a:cxn ang="0">
                <a:pos x="0" y="T22"/>
              </a:cxn>
              <a:cxn ang="0">
                <a:pos x="0" y="T23"/>
              </a:cxn>
              <a:cxn ang="0">
                <a:pos x="0" y="T24"/>
              </a:cxn>
              <a:cxn ang="0">
                <a:pos x="0" y="T25"/>
              </a:cxn>
              <a:cxn ang="0">
                <a:pos x="0" y="T26"/>
              </a:cxn>
              <a:cxn ang="0">
                <a:pos x="0" y="T27"/>
              </a:cxn>
              <a:cxn ang="0">
                <a:pos x="0" y="T28"/>
              </a:cxn>
              <a:cxn ang="0">
                <a:pos x="0" y="T29"/>
              </a:cxn>
              <a:cxn ang="0">
                <a:pos x="0" y="T30"/>
              </a:cxn>
              <a:cxn ang="0">
                <a:pos x="0" y="T31"/>
              </a:cxn>
              <a:cxn ang="0">
                <a:pos x="0" y="T32"/>
              </a:cxn>
              <a:cxn ang="0">
                <a:pos x="0" y="T33"/>
              </a:cxn>
              <a:cxn ang="0">
                <a:pos x="0" y="T34"/>
              </a:cxn>
              <a:cxn ang="0">
                <a:pos x="0" y="T35"/>
              </a:cxn>
              <a:cxn ang="0">
                <a:pos x="0" y="T36"/>
              </a:cxn>
              <a:cxn ang="0">
                <a:pos x="0" y="T37"/>
              </a:cxn>
              <a:cxn ang="0">
                <a:pos x="0" y="T38"/>
              </a:cxn>
              <a:cxn ang="0">
                <a:pos x="0" y="T39"/>
              </a:cxn>
              <a:cxn ang="0">
                <a:pos x="0" y="T40"/>
              </a:cxn>
              <a:cxn ang="0">
                <a:pos x="0" y="T41"/>
              </a:cxn>
              <a:cxn ang="0">
                <a:pos x="0" y="T42"/>
              </a:cxn>
              <a:cxn ang="0">
                <a:pos x="0" y="T43"/>
              </a:cxn>
              <a:cxn ang="0">
                <a:pos x="0" y="T44"/>
              </a:cxn>
              <a:cxn ang="0">
                <a:pos x="0" y="T45"/>
              </a:cxn>
              <a:cxn ang="0">
                <a:pos x="0" y="T46"/>
              </a:cxn>
              <a:cxn ang="0">
                <a:pos x="0" y="T47"/>
              </a:cxn>
              <a:cxn ang="0">
                <a:pos x="0" y="T48"/>
              </a:cxn>
              <a:cxn ang="0">
                <a:pos x="0" y="T49"/>
              </a:cxn>
            </a:cxnLst>
            <a:rect l="0" t="0" r="r" b="b"/>
            <a:pathLst>
              <a:path h="1342">
                <a:moveTo>
                  <a:pt x="0" y="1342"/>
                </a:moveTo>
                <a:lnTo>
                  <a:pt x="0" y="1332"/>
                </a:lnTo>
                <a:lnTo>
                  <a:pt x="0" y="1317"/>
                </a:lnTo>
                <a:lnTo>
                  <a:pt x="0" y="1307"/>
                </a:lnTo>
                <a:lnTo>
                  <a:pt x="0" y="1287"/>
                </a:lnTo>
                <a:lnTo>
                  <a:pt x="0" y="1277"/>
                </a:lnTo>
                <a:lnTo>
                  <a:pt x="0" y="1257"/>
                </a:lnTo>
                <a:lnTo>
                  <a:pt x="0" y="1252"/>
                </a:lnTo>
                <a:lnTo>
                  <a:pt x="0" y="1232"/>
                </a:lnTo>
                <a:lnTo>
                  <a:pt x="0" y="1222"/>
                </a:lnTo>
                <a:lnTo>
                  <a:pt x="0" y="1202"/>
                </a:lnTo>
                <a:lnTo>
                  <a:pt x="0" y="1197"/>
                </a:lnTo>
                <a:lnTo>
                  <a:pt x="0" y="1187"/>
                </a:lnTo>
                <a:lnTo>
                  <a:pt x="0" y="1167"/>
                </a:lnTo>
                <a:lnTo>
                  <a:pt x="0" y="1157"/>
                </a:lnTo>
                <a:lnTo>
                  <a:pt x="0" y="1137"/>
                </a:lnTo>
                <a:lnTo>
                  <a:pt x="0" y="1132"/>
                </a:lnTo>
                <a:lnTo>
                  <a:pt x="0" y="1112"/>
                </a:lnTo>
                <a:lnTo>
                  <a:pt x="0" y="1102"/>
                </a:lnTo>
                <a:lnTo>
                  <a:pt x="0" y="1082"/>
                </a:lnTo>
                <a:lnTo>
                  <a:pt x="0" y="1072"/>
                </a:lnTo>
                <a:lnTo>
                  <a:pt x="0" y="1057"/>
                </a:lnTo>
                <a:lnTo>
                  <a:pt x="0" y="1047"/>
                </a:lnTo>
                <a:lnTo>
                  <a:pt x="0" y="1027"/>
                </a:lnTo>
                <a:lnTo>
                  <a:pt x="0" y="1017"/>
                </a:lnTo>
                <a:lnTo>
                  <a:pt x="0" y="1002"/>
                </a:lnTo>
                <a:lnTo>
                  <a:pt x="0" y="992"/>
                </a:lnTo>
                <a:lnTo>
                  <a:pt x="0" y="972"/>
                </a:lnTo>
                <a:lnTo>
                  <a:pt x="0" y="962"/>
                </a:lnTo>
                <a:lnTo>
                  <a:pt x="0" y="952"/>
                </a:lnTo>
                <a:lnTo>
                  <a:pt x="0" y="937"/>
                </a:lnTo>
                <a:lnTo>
                  <a:pt x="0" y="927"/>
                </a:lnTo>
                <a:lnTo>
                  <a:pt x="0" y="907"/>
                </a:lnTo>
                <a:lnTo>
                  <a:pt x="0" y="896"/>
                </a:lnTo>
                <a:lnTo>
                  <a:pt x="0" y="881"/>
                </a:lnTo>
                <a:lnTo>
                  <a:pt x="0" y="871"/>
                </a:lnTo>
                <a:lnTo>
                  <a:pt x="0" y="851"/>
                </a:lnTo>
                <a:lnTo>
                  <a:pt x="0" y="841"/>
                </a:lnTo>
                <a:lnTo>
                  <a:pt x="0" y="826"/>
                </a:lnTo>
                <a:lnTo>
                  <a:pt x="0" y="816"/>
                </a:lnTo>
                <a:lnTo>
                  <a:pt x="0" y="796"/>
                </a:lnTo>
                <a:lnTo>
                  <a:pt x="0" y="786"/>
                </a:lnTo>
                <a:lnTo>
                  <a:pt x="0" y="766"/>
                </a:lnTo>
                <a:lnTo>
                  <a:pt x="0" y="761"/>
                </a:lnTo>
                <a:lnTo>
                  <a:pt x="0" y="741"/>
                </a:lnTo>
                <a:lnTo>
                  <a:pt x="0" y="731"/>
                </a:lnTo>
                <a:lnTo>
                  <a:pt x="0" y="721"/>
                </a:lnTo>
                <a:lnTo>
                  <a:pt x="0" y="706"/>
                </a:lnTo>
                <a:lnTo>
                  <a:pt x="0" y="696"/>
                </a:lnTo>
                <a:lnTo>
                  <a:pt x="0" y="676"/>
                </a:lnTo>
                <a:lnTo>
                  <a:pt x="0" y="666"/>
                </a:lnTo>
                <a:lnTo>
                  <a:pt x="0" y="646"/>
                </a:lnTo>
                <a:lnTo>
                  <a:pt x="0" y="641"/>
                </a:lnTo>
                <a:lnTo>
                  <a:pt x="0" y="621"/>
                </a:lnTo>
                <a:lnTo>
                  <a:pt x="0" y="611"/>
                </a:lnTo>
                <a:lnTo>
                  <a:pt x="0" y="591"/>
                </a:lnTo>
                <a:lnTo>
                  <a:pt x="0" y="586"/>
                </a:lnTo>
                <a:lnTo>
                  <a:pt x="0" y="566"/>
                </a:lnTo>
                <a:lnTo>
                  <a:pt x="0" y="556"/>
                </a:lnTo>
                <a:lnTo>
                  <a:pt x="0" y="536"/>
                </a:lnTo>
                <a:lnTo>
                  <a:pt x="0" y="526"/>
                </a:lnTo>
                <a:lnTo>
                  <a:pt x="0" y="511"/>
                </a:lnTo>
                <a:lnTo>
                  <a:pt x="0" y="501"/>
                </a:lnTo>
                <a:lnTo>
                  <a:pt x="0" y="481"/>
                </a:lnTo>
                <a:lnTo>
                  <a:pt x="0" y="471"/>
                </a:lnTo>
                <a:lnTo>
                  <a:pt x="0" y="461"/>
                </a:lnTo>
                <a:lnTo>
                  <a:pt x="0" y="446"/>
                </a:lnTo>
                <a:lnTo>
                  <a:pt x="0" y="436"/>
                </a:lnTo>
                <a:lnTo>
                  <a:pt x="0" y="415"/>
                </a:lnTo>
                <a:lnTo>
                  <a:pt x="0" y="405"/>
                </a:lnTo>
                <a:lnTo>
                  <a:pt x="0" y="390"/>
                </a:lnTo>
                <a:lnTo>
                  <a:pt x="0" y="380"/>
                </a:lnTo>
                <a:lnTo>
                  <a:pt x="0" y="360"/>
                </a:lnTo>
                <a:lnTo>
                  <a:pt x="0" y="350"/>
                </a:lnTo>
                <a:lnTo>
                  <a:pt x="0" y="335"/>
                </a:lnTo>
                <a:lnTo>
                  <a:pt x="0" y="325"/>
                </a:lnTo>
                <a:lnTo>
                  <a:pt x="0" y="305"/>
                </a:lnTo>
                <a:lnTo>
                  <a:pt x="0" y="295"/>
                </a:lnTo>
                <a:lnTo>
                  <a:pt x="0" y="280"/>
                </a:lnTo>
                <a:lnTo>
                  <a:pt x="0" y="270"/>
                </a:lnTo>
                <a:lnTo>
                  <a:pt x="0" y="250"/>
                </a:lnTo>
                <a:lnTo>
                  <a:pt x="0" y="240"/>
                </a:lnTo>
                <a:lnTo>
                  <a:pt x="0" y="230"/>
                </a:lnTo>
                <a:lnTo>
                  <a:pt x="0" y="215"/>
                </a:lnTo>
                <a:lnTo>
                  <a:pt x="0" y="205"/>
                </a:lnTo>
                <a:lnTo>
                  <a:pt x="0" y="185"/>
                </a:lnTo>
                <a:lnTo>
                  <a:pt x="0" y="175"/>
                </a:lnTo>
                <a:lnTo>
                  <a:pt x="0" y="155"/>
                </a:lnTo>
                <a:lnTo>
                  <a:pt x="0" y="150"/>
                </a:lnTo>
                <a:lnTo>
                  <a:pt x="0" y="130"/>
                </a:lnTo>
                <a:lnTo>
                  <a:pt x="0" y="120"/>
                </a:lnTo>
                <a:lnTo>
                  <a:pt x="0" y="100"/>
                </a:lnTo>
                <a:lnTo>
                  <a:pt x="0" y="95"/>
                </a:lnTo>
                <a:lnTo>
                  <a:pt x="0" y="75"/>
                </a:lnTo>
                <a:lnTo>
                  <a:pt x="0" y="65"/>
                </a:lnTo>
                <a:lnTo>
                  <a:pt x="0" y="45"/>
                </a:lnTo>
                <a:lnTo>
                  <a:pt x="0" y="35"/>
                </a:lnTo>
                <a:lnTo>
                  <a:pt x="0" y="20"/>
                </a:lnTo>
                <a:lnTo>
                  <a:pt x="0" y="10"/>
                </a:lnTo>
                <a:lnTo>
                  <a:pt x="0" y="0"/>
                </a:lnTo>
              </a:path>
            </a:pathLst>
          </a:custGeom>
          <a:noFill/>
          <a:ln w="15875" cap="flat">
            <a:solidFill>
              <a:srgbClr val="000000"/>
            </a:solidFill>
            <a:prstDash val="dash"/>
            <a:round/>
            <a:headEnd/>
            <a:tailEnd/>
          </a:ln>
          <a:extLst>
            <a:ext uri="{909E8E84-426E-40DD-AFC4-6F175D3DCCD1}">
              <a14:hiddenFill xmlns:a14="http://schemas.microsoft.com/office/drawing/2010/main">
                <a:solidFill>
                  <a:srgbClr val="FFFFFF"/>
                </a:solidFill>
              </a14:hiddenFill>
            </a:ext>
          </a:extLst>
        </p:spPr>
        <p:txBody>
          <a:bodyPr/>
          <a:lstStyle/>
          <a:p>
            <a:pPr algn="l"/>
            <a:endParaRPr lang="zh-CN" altLang="en-US">
              <a:solidFill>
                <a:schemeClr val="tx1"/>
              </a:solidFill>
            </a:endParaRPr>
          </a:p>
        </p:txBody>
      </p:sp>
      <p:sp>
        <p:nvSpPr>
          <p:cNvPr id="51285" name="Freeform 85">
            <a:extLst>
              <a:ext uri="{FF2B5EF4-FFF2-40B4-BE49-F238E27FC236}">
                <a16:creationId xmlns:a16="http://schemas.microsoft.com/office/drawing/2014/main" id="{036ABBD4-0F07-40BF-ACD4-278DABF45C52}"/>
              </a:ext>
            </a:extLst>
          </p:cNvPr>
          <p:cNvSpPr>
            <a:spLocks noChangeAspect="1"/>
          </p:cNvSpPr>
          <p:nvPr/>
        </p:nvSpPr>
        <p:spPr bwMode="auto">
          <a:xfrm>
            <a:off x="7903370" y="787403"/>
            <a:ext cx="1587" cy="1155700"/>
          </a:xfrm>
          <a:custGeom>
            <a:avLst/>
            <a:gdLst>
              <a:gd name="T0" fmla="*/ 1553 h 1573"/>
              <a:gd name="T1" fmla="*/ 1528 h 1573"/>
              <a:gd name="T2" fmla="*/ 1498 h 1573"/>
              <a:gd name="T3" fmla="*/ 1463 h 1573"/>
              <a:gd name="T4" fmla="*/ 1433 h 1573"/>
              <a:gd name="T5" fmla="*/ 1398 h 1573"/>
              <a:gd name="T6" fmla="*/ 1368 h 1573"/>
              <a:gd name="T7" fmla="*/ 1333 h 1573"/>
              <a:gd name="T8" fmla="*/ 1303 h 1573"/>
              <a:gd name="T9" fmla="*/ 1268 h 1573"/>
              <a:gd name="T10" fmla="*/ 1243 h 1573"/>
              <a:gd name="T11" fmla="*/ 1213 h 1573"/>
              <a:gd name="T12" fmla="*/ 1178 h 1573"/>
              <a:gd name="T13" fmla="*/ 1148 h 1573"/>
              <a:gd name="T14" fmla="*/ 1112 h 1573"/>
              <a:gd name="T15" fmla="*/ 1082 h 1573"/>
              <a:gd name="T16" fmla="*/ 1047 h 1573"/>
              <a:gd name="T17" fmla="*/ 1017 h 1573"/>
              <a:gd name="T18" fmla="*/ 982 h 1573"/>
              <a:gd name="T19" fmla="*/ 952 h 1573"/>
              <a:gd name="T20" fmla="*/ 927 h 1573"/>
              <a:gd name="T21" fmla="*/ 887 h 1573"/>
              <a:gd name="T22" fmla="*/ 862 h 1573"/>
              <a:gd name="T23" fmla="*/ 822 h 1573"/>
              <a:gd name="T24" fmla="*/ 797 h 1573"/>
              <a:gd name="T25" fmla="*/ 757 h 1573"/>
              <a:gd name="T26" fmla="*/ 732 h 1573"/>
              <a:gd name="T27" fmla="*/ 692 h 1573"/>
              <a:gd name="T28" fmla="*/ 667 h 1573"/>
              <a:gd name="T29" fmla="*/ 636 h 1573"/>
              <a:gd name="T30" fmla="*/ 601 h 1573"/>
              <a:gd name="T31" fmla="*/ 571 h 1573"/>
              <a:gd name="T32" fmla="*/ 536 h 1573"/>
              <a:gd name="T33" fmla="*/ 511 h 1573"/>
              <a:gd name="T34" fmla="*/ 471 h 1573"/>
              <a:gd name="T35" fmla="*/ 446 h 1573"/>
              <a:gd name="T36" fmla="*/ 406 h 1573"/>
              <a:gd name="T37" fmla="*/ 381 h 1573"/>
              <a:gd name="T38" fmla="*/ 351 h 1573"/>
              <a:gd name="T39" fmla="*/ 316 h 1573"/>
              <a:gd name="T40" fmla="*/ 286 h 1573"/>
              <a:gd name="T41" fmla="*/ 251 h 1573"/>
              <a:gd name="T42" fmla="*/ 221 h 1573"/>
              <a:gd name="T43" fmla="*/ 186 h 1573"/>
              <a:gd name="T44" fmla="*/ 155 h 1573"/>
              <a:gd name="T45" fmla="*/ 120 h 1573"/>
              <a:gd name="T46" fmla="*/ 90 h 1573"/>
              <a:gd name="T47" fmla="*/ 65 h 1573"/>
              <a:gd name="T48" fmla="*/ 25 h 1573"/>
              <a:gd name="T49" fmla="*/ 0 h 1573"/>
            </a:gdLst>
            <a:ahLst/>
            <a:cxnLst>
              <a:cxn ang="0">
                <a:pos x="0" y="T0"/>
              </a:cxn>
              <a:cxn ang="0">
                <a:pos x="0" y="T1"/>
              </a:cxn>
              <a:cxn ang="0">
                <a:pos x="0" y="T2"/>
              </a:cxn>
              <a:cxn ang="0">
                <a:pos x="0" y="T3"/>
              </a:cxn>
              <a:cxn ang="0">
                <a:pos x="0" y="T4"/>
              </a:cxn>
              <a:cxn ang="0">
                <a:pos x="0" y="T5"/>
              </a:cxn>
              <a:cxn ang="0">
                <a:pos x="0" y="T6"/>
              </a:cxn>
              <a:cxn ang="0">
                <a:pos x="0" y="T7"/>
              </a:cxn>
              <a:cxn ang="0">
                <a:pos x="0" y="T8"/>
              </a:cxn>
              <a:cxn ang="0">
                <a:pos x="0" y="T9"/>
              </a:cxn>
              <a:cxn ang="0">
                <a:pos x="0" y="T10"/>
              </a:cxn>
              <a:cxn ang="0">
                <a:pos x="0" y="T11"/>
              </a:cxn>
              <a:cxn ang="0">
                <a:pos x="0" y="T12"/>
              </a:cxn>
              <a:cxn ang="0">
                <a:pos x="0" y="T13"/>
              </a:cxn>
              <a:cxn ang="0">
                <a:pos x="0" y="T14"/>
              </a:cxn>
              <a:cxn ang="0">
                <a:pos x="0" y="T15"/>
              </a:cxn>
              <a:cxn ang="0">
                <a:pos x="0" y="T16"/>
              </a:cxn>
              <a:cxn ang="0">
                <a:pos x="0" y="T17"/>
              </a:cxn>
              <a:cxn ang="0">
                <a:pos x="0" y="T18"/>
              </a:cxn>
              <a:cxn ang="0">
                <a:pos x="0" y="T19"/>
              </a:cxn>
              <a:cxn ang="0">
                <a:pos x="0" y="T20"/>
              </a:cxn>
              <a:cxn ang="0">
                <a:pos x="0" y="T21"/>
              </a:cxn>
              <a:cxn ang="0">
                <a:pos x="0" y="T22"/>
              </a:cxn>
              <a:cxn ang="0">
                <a:pos x="0" y="T23"/>
              </a:cxn>
              <a:cxn ang="0">
                <a:pos x="0" y="T24"/>
              </a:cxn>
              <a:cxn ang="0">
                <a:pos x="0" y="T25"/>
              </a:cxn>
              <a:cxn ang="0">
                <a:pos x="0" y="T26"/>
              </a:cxn>
              <a:cxn ang="0">
                <a:pos x="0" y="T27"/>
              </a:cxn>
              <a:cxn ang="0">
                <a:pos x="0" y="T28"/>
              </a:cxn>
              <a:cxn ang="0">
                <a:pos x="0" y="T29"/>
              </a:cxn>
              <a:cxn ang="0">
                <a:pos x="0" y="T30"/>
              </a:cxn>
              <a:cxn ang="0">
                <a:pos x="0" y="T31"/>
              </a:cxn>
              <a:cxn ang="0">
                <a:pos x="0" y="T32"/>
              </a:cxn>
              <a:cxn ang="0">
                <a:pos x="0" y="T33"/>
              </a:cxn>
              <a:cxn ang="0">
                <a:pos x="0" y="T34"/>
              </a:cxn>
              <a:cxn ang="0">
                <a:pos x="0" y="T35"/>
              </a:cxn>
              <a:cxn ang="0">
                <a:pos x="0" y="T36"/>
              </a:cxn>
              <a:cxn ang="0">
                <a:pos x="0" y="T37"/>
              </a:cxn>
              <a:cxn ang="0">
                <a:pos x="0" y="T38"/>
              </a:cxn>
              <a:cxn ang="0">
                <a:pos x="0" y="T39"/>
              </a:cxn>
              <a:cxn ang="0">
                <a:pos x="0" y="T40"/>
              </a:cxn>
              <a:cxn ang="0">
                <a:pos x="0" y="T41"/>
              </a:cxn>
              <a:cxn ang="0">
                <a:pos x="0" y="T42"/>
              </a:cxn>
              <a:cxn ang="0">
                <a:pos x="0" y="T43"/>
              </a:cxn>
              <a:cxn ang="0">
                <a:pos x="0" y="T44"/>
              </a:cxn>
              <a:cxn ang="0">
                <a:pos x="0" y="T45"/>
              </a:cxn>
              <a:cxn ang="0">
                <a:pos x="0" y="T46"/>
              </a:cxn>
              <a:cxn ang="0">
                <a:pos x="0" y="T47"/>
              </a:cxn>
              <a:cxn ang="0">
                <a:pos x="0" y="T48"/>
              </a:cxn>
              <a:cxn ang="0">
                <a:pos x="0" y="T49"/>
              </a:cxn>
            </a:cxnLst>
            <a:rect l="0" t="0" r="r" b="b"/>
            <a:pathLst>
              <a:path h="1573">
                <a:moveTo>
                  <a:pt x="0" y="1573"/>
                </a:moveTo>
                <a:lnTo>
                  <a:pt x="0" y="1553"/>
                </a:lnTo>
                <a:lnTo>
                  <a:pt x="0" y="1548"/>
                </a:lnTo>
                <a:lnTo>
                  <a:pt x="0" y="1528"/>
                </a:lnTo>
                <a:lnTo>
                  <a:pt x="0" y="1508"/>
                </a:lnTo>
                <a:lnTo>
                  <a:pt x="0" y="1498"/>
                </a:lnTo>
                <a:lnTo>
                  <a:pt x="0" y="1483"/>
                </a:lnTo>
                <a:lnTo>
                  <a:pt x="0" y="1463"/>
                </a:lnTo>
                <a:lnTo>
                  <a:pt x="0" y="1443"/>
                </a:lnTo>
                <a:lnTo>
                  <a:pt x="0" y="1433"/>
                </a:lnTo>
                <a:lnTo>
                  <a:pt x="0" y="1418"/>
                </a:lnTo>
                <a:lnTo>
                  <a:pt x="0" y="1398"/>
                </a:lnTo>
                <a:lnTo>
                  <a:pt x="0" y="1388"/>
                </a:lnTo>
                <a:lnTo>
                  <a:pt x="0" y="1368"/>
                </a:lnTo>
                <a:lnTo>
                  <a:pt x="0" y="1353"/>
                </a:lnTo>
                <a:lnTo>
                  <a:pt x="0" y="1333"/>
                </a:lnTo>
                <a:lnTo>
                  <a:pt x="0" y="1323"/>
                </a:lnTo>
                <a:lnTo>
                  <a:pt x="0" y="1303"/>
                </a:lnTo>
                <a:lnTo>
                  <a:pt x="0" y="1288"/>
                </a:lnTo>
                <a:lnTo>
                  <a:pt x="0" y="1268"/>
                </a:lnTo>
                <a:lnTo>
                  <a:pt x="0" y="1258"/>
                </a:lnTo>
                <a:lnTo>
                  <a:pt x="0" y="1243"/>
                </a:lnTo>
                <a:lnTo>
                  <a:pt x="0" y="1223"/>
                </a:lnTo>
                <a:lnTo>
                  <a:pt x="0" y="1213"/>
                </a:lnTo>
                <a:lnTo>
                  <a:pt x="0" y="1193"/>
                </a:lnTo>
                <a:lnTo>
                  <a:pt x="0" y="1178"/>
                </a:lnTo>
                <a:lnTo>
                  <a:pt x="0" y="1158"/>
                </a:lnTo>
                <a:lnTo>
                  <a:pt x="0" y="1148"/>
                </a:lnTo>
                <a:lnTo>
                  <a:pt x="0" y="1127"/>
                </a:lnTo>
                <a:lnTo>
                  <a:pt x="0" y="1112"/>
                </a:lnTo>
                <a:lnTo>
                  <a:pt x="0" y="1102"/>
                </a:lnTo>
                <a:lnTo>
                  <a:pt x="0" y="1082"/>
                </a:lnTo>
                <a:lnTo>
                  <a:pt x="0" y="1062"/>
                </a:lnTo>
                <a:lnTo>
                  <a:pt x="0" y="1047"/>
                </a:lnTo>
                <a:lnTo>
                  <a:pt x="0" y="1037"/>
                </a:lnTo>
                <a:lnTo>
                  <a:pt x="0" y="1017"/>
                </a:lnTo>
                <a:lnTo>
                  <a:pt x="0" y="997"/>
                </a:lnTo>
                <a:lnTo>
                  <a:pt x="0" y="982"/>
                </a:lnTo>
                <a:lnTo>
                  <a:pt x="0" y="972"/>
                </a:lnTo>
                <a:lnTo>
                  <a:pt x="0" y="952"/>
                </a:lnTo>
                <a:lnTo>
                  <a:pt x="0" y="937"/>
                </a:lnTo>
                <a:lnTo>
                  <a:pt x="0" y="927"/>
                </a:lnTo>
                <a:lnTo>
                  <a:pt x="0" y="907"/>
                </a:lnTo>
                <a:lnTo>
                  <a:pt x="0" y="887"/>
                </a:lnTo>
                <a:lnTo>
                  <a:pt x="0" y="872"/>
                </a:lnTo>
                <a:lnTo>
                  <a:pt x="0" y="862"/>
                </a:lnTo>
                <a:lnTo>
                  <a:pt x="0" y="842"/>
                </a:lnTo>
                <a:lnTo>
                  <a:pt x="0" y="822"/>
                </a:lnTo>
                <a:lnTo>
                  <a:pt x="0" y="817"/>
                </a:lnTo>
                <a:lnTo>
                  <a:pt x="0" y="797"/>
                </a:lnTo>
                <a:lnTo>
                  <a:pt x="0" y="777"/>
                </a:lnTo>
                <a:lnTo>
                  <a:pt x="0" y="757"/>
                </a:lnTo>
                <a:lnTo>
                  <a:pt x="0" y="752"/>
                </a:lnTo>
                <a:lnTo>
                  <a:pt x="0" y="732"/>
                </a:lnTo>
                <a:lnTo>
                  <a:pt x="0" y="712"/>
                </a:lnTo>
                <a:lnTo>
                  <a:pt x="0" y="692"/>
                </a:lnTo>
                <a:lnTo>
                  <a:pt x="0" y="687"/>
                </a:lnTo>
                <a:lnTo>
                  <a:pt x="0" y="667"/>
                </a:lnTo>
                <a:lnTo>
                  <a:pt x="0" y="646"/>
                </a:lnTo>
                <a:lnTo>
                  <a:pt x="0" y="636"/>
                </a:lnTo>
                <a:lnTo>
                  <a:pt x="0" y="621"/>
                </a:lnTo>
                <a:lnTo>
                  <a:pt x="0" y="601"/>
                </a:lnTo>
                <a:lnTo>
                  <a:pt x="0" y="581"/>
                </a:lnTo>
                <a:lnTo>
                  <a:pt x="0" y="571"/>
                </a:lnTo>
                <a:lnTo>
                  <a:pt x="0" y="556"/>
                </a:lnTo>
                <a:lnTo>
                  <a:pt x="0" y="536"/>
                </a:lnTo>
                <a:lnTo>
                  <a:pt x="0" y="526"/>
                </a:lnTo>
                <a:lnTo>
                  <a:pt x="0" y="511"/>
                </a:lnTo>
                <a:lnTo>
                  <a:pt x="0" y="491"/>
                </a:lnTo>
                <a:lnTo>
                  <a:pt x="0" y="471"/>
                </a:lnTo>
                <a:lnTo>
                  <a:pt x="0" y="461"/>
                </a:lnTo>
                <a:lnTo>
                  <a:pt x="0" y="446"/>
                </a:lnTo>
                <a:lnTo>
                  <a:pt x="0" y="426"/>
                </a:lnTo>
                <a:lnTo>
                  <a:pt x="0" y="406"/>
                </a:lnTo>
                <a:lnTo>
                  <a:pt x="0" y="396"/>
                </a:lnTo>
                <a:lnTo>
                  <a:pt x="0" y="381"/>
                </a:lnTo>
                <a:lnTo>
                  <a:pt x="0" y="361"/>
                </a:lnTo>
                <a:lnTo>
                  <a:pt x="0" y="351"/>
                </a:lnTo>
                <a:lnTo>
                  <a:pt x="0" y="331"/>
                </a:lnTo>
                <a:lnTo>
                  <a:pt x="0" y="316"/>
                </a:lnTo>
                <a:lnTo>
                  <a:pt x="0" y="296"/>
                </a:lnTo>
                <a:lnTo>
                  <a:pt x="0" y="286"/>
                </a:lnTo>
                <a:lnTo>
                  <a:pt x="0" y="266"/>
                </a:lnTo>
                <a:lnTo>
                  <a:pt x="0" y="251"/>
                </a:lnTo>
                <a:lnTo>
                  <a:pt x="0" y="241"/>
                </a:lnTo>
                <a:lnTo>
                  <a:pt x="0" y="221"/>
                </a:lnTo>
                <a:lnTo>
                  <a:pt x="0" y="206"/>
                </a:lnTo>
                <a:lnTo>
                  <a:pt x="0" y="186"/>
                </a:lnTo>
                <a:lnTo>
                  <a:pt x="0" y="175"/>
                </a:lnTo>
                <a:lnTo>
                  <a:pt x="0" y="155"/>
                </a:lnTo>
                <a:lnTo>
                  <a:pt x="0" y="140"/>
                </a:lnTo>
                <a:lnTo>
                  <a:pt x="0" y="120"/>
                </a:lnTo>
                <a:lnTo>
                  <a:pt x="0" y="110"/>
                </a:lnTo>
                <a:lnTo>
                  <a:pt x="0" y="90"/>
                </a:lnTo>
                <a:lnTo>
                  <a:pt x="0" y="75"/>
                </a:lnTo>
                <a:lnTo>
                  <a:pt x="0" y="65"/>
                </a:lnTo>
                <a:lnTo>
                  <a:pt x="0" y="45"/>
                </a:lnTo>
                <a:lnTo>
                  <a:pt x="0" y="25"/>
                </a:lnTo>
                <a:lnTo>
                  <a:pt x="0" y="10"/>
                </a:lnTo>
                <a:lnTo>
                  <a:pt x="0" y="0"/>
                </a:lnTo>
              </a:path>
            </a:pathLst>
          </a:custGeom>
          <a:noFill/>
          <a:ln w="15875" cap="flat">
            <a:solidFill>
              <a:srgbClr val="000000"/>
            </a:solidFill>
            <a:prstDash val="dash"/>
            <a:round/>
            <a:headEnd/>
            <a:tailEnd/>
          </a:ln>
          <a:extLst>
            <a:ext uri="{909E8E84-426E-40DD-AFC4-6F175D3DCCD1}">
              <a14:hiddenFill xmlns:a14="http://schemas.microsoft.com/office/drawing/2010/main">
                <a:solidFill>
                  <a:srgbClr val="FFFFFF"/>
                </a:solidFill>
              </a14:hiddenFill>
            </a:ext>
          </a:extLst>
        </p:spPr>
        <p:txBody>
          <a:bodyPr/>
          <a:lstStyle/>
          <a:p>
            <a:pPr algn="l"/>
            <a:endParaRPr lang="zh-CN" altLang="en-US">
              <a:solidFill>
                <a:schemeClr val="tx1"/>
              </a:solidFill>
            </a:endParaRPr>
          </a:p>
        </p:txBody>
      </p:sp>
      <p:sp>
        <p:nvSpPr>
          <p:cNvPr id="51286" name="Freeform 86">
            <a:extLst>
              <a:ext uri="{FF2B5EF4-FFF2-40B4-BE49-F238E27FC236}">
                <a16:creationId xmlns:a16="http://schemas.microsoft.com/office/drawing/2014/main" id="{3C448670-6E45-4E45-B6FD-DDD9A1E9761D}"/>
              </a:ext>
            </a:extLst>
          </p:cNvPr>
          <p:cNvSpPr>
            <a:spLocks noChangeAspect="1"/>
          </p:cNvSpPr>
          <p:nvPr/>
        </p:nvSpPr>
        <p:spPr bwMode="auto">
          <a:xfrm>
            <a:off x="6628607" y="1941515"/>
            <a:ext cx="2008188" cy="1588"/>
          </a:xfrm>
          <a:custGeom>
            <a:avLst/>
            <a:gdLst>
              <a:gd name="T0" fmla="*/ 25 w 3020"/>
              <a:gd name="T1" fmla="*/ 90 w 3020"/>
              <a:gd name="T2" fmla="*/ 150 w 3020"/>
              <a:gd name="T3" fmla="*/ 211 w 3020"/>
              <a:gd name="T4" fmla="*/ 276 w 3020"/>
              <a:gd name="T5" fmla="*/ 331 w 3020"/>
              <a:gd name="T6" fmla="*/ 397 w 3020"/>
              <a:gd name="T7" fmla="*/ 457 w 3020"/>
              <a:gd name="T8" fmla="*/ 517 w 3020"/>
              <a:gd name="T9" fmla="*/ 578 w 3020"/>
              <a:gd name="T10" fmla="*/ 638 w 3020"/>
              <a:gd name="T11" fmla="*/ 703 w 3020"/>
              <a:gd name="T12" fmla="*/ 764 w 3020"/>
              <a:gd name="T13" fmla="*/ 824 w 3020"/>
              <a:gd name="T14" fmla="*/ 884 w 3020"/>
              <a:gd name="T15" fmla="*/ 944 w 3020"/>
              <a:gd name="T16" fmla="*/ 1005 w 3020"/>
              <a:gd name="T17" fmla="*/ 1070 w 3020"/>
              <a:gd name="T18" fmla="*/ 1125 w 3020"/>
              <a:gd name="T19" fmla="*/ 1191 w 3020"/>
              <a:gd name="T20" fmla="*/ 1251 w 3020"/>
              <a:gd name="T21" fmla="*/ 1311 w 3020"/>
              <a:gd name="T22" fmla="*/ 1377 w 3020"/>
              <a:gd name="T23" fmla="*/ 1432 w 3020"/>
              <a:gd name="T24" fmla="*/ 1497 w 3020"/>
              <a:gd name="T25" fmla="*/ 1553 w 3020"/>
              <a:gd name="T26" fmla="*/ 1618 w 3020"/>
              <a:gd name="T27" fmla="*/ 1683 w 3020"/>
              <a:gd name="T28" fmla="*/ 1738 w 3020"/>
              <a:gd name="T29" fmla="*/ 1804 w 3020"/>
              <a:gd name="T30" fmla="*/ 1859 w 3020"/>
              <a:gd name="T31" fmla="*/ 1924 w 3020"/>
              <a:gd name="T32" fmla="*/ 1980 w 3020"/>
              <a:gd name="T33" fmla="*/ 2045 w 3020"/>
              <a:gd name="T34" fmla="*/ 2100 w 3020"/>
              <a:gd name="T35" fmla="*/ 2166 w 3020"/>
              <a:gd name="T36" fmla="*/ 2231 w 3020"/>
              <a:gd name="T37" fmla="*/ 2286 w 3020"/>
              <a:gd name="T38" fmla="*/ 2352 w 3020"/>
              <a:gd name="T39" fmla="*/ 2407 w 3020"/>
              <a:gd name="T40" fmla="*/ 2472 w 3020"/>
              <a:gd name="T41" fmla="*/ 2527 w 3020"/>
              <a:gd name="T42" fmla="*/ 2593 w 3020"/>
              <a:gd name="T43" fmla="*/ 2648 w 3020"/>
              <a:gd name="T44" fmla="*/ 2713 w 3020"/>
              <a:gd name="T45" fmla="*/ 2779 w 3020"/>
              <a:gd name="T46" fmla="*/ 2834 w 3020"/>
              <a:gd name="T47" fmla="*/ 2899 w 3020"/>
              <a:gd name="T48" fmla="*/ 2955 w 3020"/>
              <a:gd name="T49" fmla="*/ 3020 w 3020"/>
            </a:gdLst>
            <a:ahLst/>
            <a:cxnLst>
              <a:cxn ang="0">
                <a:pos x="T0" y="0"/>
              </a:cxn>
              <a:cxn ang="0">
                <a:pos x="T1" y="0"/>
              </a:cxn>
              <a:cxn ang="0">
                <a:pos x="T2" y="0"/>
              </a:cxn>
              <a:cxn ang="0">
                <a:pos x="T3" y="0"/>
              </a:cxn>
              <a:cxn ang="0">
                <a:pos x="T4" y="0"/>
              </a:cxn>
              <a:cxn ang="0">
                <a:pos x="T5" y="0"/>
              </a:cxn>
              <a:cxn ang="0">
                <a:pos x="T6" y="0"/>
              </a:cxn>
              <a:cxn ang="0">
                <a:pos x="T7" y="0"/>
              </a:cxn>
              <a:cxn ang="0">
                <a:pos x="T8" y="0"/>
              </a:cxn>
              <a:cxn ang="0">
                <a:pos x="T9" y="0"/>
              </a:cxn>
              <a:cxn ang="0">
                <a:pos x="T10" y="0"/>
              </a:cxn>
              <a:cxn ang="0">
                <a:pos x="T11" y="0"/>
              </a:cxn>
              <a:cxn ang="0">
                <a:pos x="T12" y="0"/>
              </a:cxn>
              <a:cxn ang="0">
                <a:pos x="T13" y="0"/>
              </a:cxn>
              <a:cxn ang="0">
                <a:pos x="T14" y="0"/>
              </a:cxn>
              <a:cxn ang="0">
                <a:pos x="T15" y="0"/>
              </a:cxn>
              <a:cxn ang="0">
                <a:pos x="T16" y="0"/>
              </a:cxn>
              <a:cxn ang="0">
                <a:pos x="T17" y="0"/>
              </a:cxn>
              <a:cxn ang="0">
                <a:pos x="T18" y="0"/>
              </a:cxn>
              <a:cxn ang="0">
                <a:pos x="T19" y="0"/>
              </a:cxn>
              <a:cxn ang="0">
                <a:pos x="T20" y="0"/>
              </a:cxn>
              <a:cxn ang="0">
                <a:pos x="T21" y="0"/>
              </a:cxn>
              <a:cxn ang="0">
                <a:pos x="T22" y="0"/>
              </a:cxn>
              <a:cxn ang="0">
                <a:pos x="T23" y="0"/>
              </a:cxn>
              <a:cxn ang="0">
                <a:pos x="T24" y="0"/>
              </a:cxn>
              <a:cxn ang="0">
                <a:pos x="T25" y="0"/>
              </a:cxn>
              <a:cxn ang="0">
                <a:pos x="T26" y="0"/>
              </a:cxn>
              <a:cxn ang="0">
                <a:pos x="T27" y="0"/>
              </a:cxn>
              <a:cxn ang="0">
                <a:pos x="T28" y="0"/>
              </a:cxn>
              <a:cxn ang="0">
                <a:pos x="T29" y="0"/>
              </a:cxn>
              <a:cxn ang="0">
                <a:pos x="T30" y="0"/>
              </a:cxn>
              <a:cxn ang="0">
                <a:pos x="T31" y="0"/>
              </a:cxn>
              <a:cxn ang="0">
                <a:pos x="T32" y="0"/>
              </a:cxn>
              <a:cxn ang="0">
                <a:pos x="T33" y="0"/>
              </a:cxn>
              <a:cxn ang="0">
                <a:pos x="T34" y="0"/>
              </a:cxn>
              <a:cxn ang="0">
                <a:pos x="T35" y="0"/>
              </a:cxn>
              <a:cxn ang="0">
                <a:pos x="T36" y="0"/>
              </a:cxn>
              <a:cxn ang="0">
                <a:pos x="T37" y="0"/>
              </a:cxn>
              <a:cxn ang="0">
                <a:pos x="T38" y="0"/>
              </a:cxn>
              <a:cxn ang="0">
                <a:pos x="T39" y="0"/>
              </a:cxn>
              <a:cxn ang="0">
                <a:pos x="T40" y="0"/>
              </a:cxn>
              <a:cxn ang="0">
                <a:pos x="T41" y="0"/>
              </a:cxn>
              <a:cxn ang="0">
                <a:pos x="T42" y="0"/>
              </a:cxn>
              <a:cxn ang="0">
                <a:pos x="T43" y="0"/>
              </a:cxn>
              <a:cxn ang="0">
                <a:pos x="T44" y="0"/>
              </a:cxn>
              <a:cxn ang="0">
                <a:pos x="T45" y="0"/>
              </a:cxn>
              <a:cxn ang="0">
                <a:pos x="T46" y="0"/>
              </a:cxn>
              <a:cxn ang="0">
                <a:pos x="T47" y="0"/>
              </a:cxn>
              <a:cxn ang="0">
                <a:pos x="T48" y="0"/>
              </a:cxn>
              <a:cxn ang="0">
                <a:pos x="T49" y="0"/>
              </a:cxn>
            </a:cxnLst>
            <a:rect l="0" t="0" r="r" b="b"/>
            <a:pathLst>
              <a:path w="3020">
                <a:moveTo>
                  <a:pt x="0" y="0"/>
                </a:moveTo>
                <a:lnTo>
                  <a:pt x="25" y="0"/>
                </a:lnTo>
                <a:lnTo>
                  <a:pt x="65" y="0"/>
                </a:lnTo>
                <a:lnTo>
                  <a:pt x="90" y="0"/>
                </a:lnTo>
                <a:lnTo>
                  <a:pt x="120" y="0"/>
                </a:lnTo>
                <a:lnTo>
                  <a:pt x="150" y="0"/>
                </a:lnTo>
                <a:lnTo>
                  <a:pt x="186" y="0"/>
                </a:lnTo>
                <a:lnTo>
                  <a:pt x="211" y="0"/>
                </a:lnTo>
                <a:lnTo>
                  <a:pt x="241" y="0"/>
                </a:lnTo>
                <a:lnTo>
                  <a:pt x="276" y="0"/>
                </a:lnTo>
                <a:lnTo>
                  <a:pt x="306" y="0"/>
                </a:lnTo>
                <a:lnTo>
                  <a:pt x="331" y="0"/>
                </a:lnTo>
                <a:lnTo>
                  <a:pt x="362" y="0"/>
                </a:lnTo>
                <a:lnTo>
                  <a:pt x="397" y="0"/>
                </a:lnTo>
                <a:lnTo>
                  <a:pt x="427" y="0"/>
                </a:lnTo>
                <a:lnTo>
                  <a:pt x="457" y="0"/>
                </a:lnTo>
                <a:lnTo>
                  <a:pt x="492" y="0"/>
                </a:lnTo>
                <a:lnTo>
                  <a:pt x="517" y="0"/>
                </a:lnTo>
                <a:lnTo>
                  <a:pt x="547" y="0"/>
                </a:lnTo>
                <a:lnTo>
                  <a:pt x="578" y="0"/>
                </a:lnTo>
                <a:lnTo>
                  <a:pt x="613" y="0"/>
                </a:lnTo>
                <a:lnTo>
                  <a:pt x="638" y="0"/>
                </a:lnTo>
                <a:lnTo>
                  <a:pt x="668" y="0"/>
                </a:lnTo>
                <a:lnTo>
                  <a:pt x="703" y="0"/>
                </a:lnTo>
                <a:lnTo>
                  <a:pt x="733" y="0"/>
                </a:lnTo>
                <a:lnTo>
                  <a:pt x="764" y="0"/>
                </a:lnTo>
                <a:lnTo>
                  <a:pt x="789" y="0"/>
                </a:lnTo>
                <a:lnTo>
                  <a:pt x="824" y="0"/>
                </a:lnTo>
                <a:lnTo>
                  <a:pt x="854" y="0"/>
                </a:lnTo>
                <a:lnTo>
                  <a:pt x="884" y="0"/>
                </a:lnTo>
                <a:lnTo>
                  <a:pt x="909" y="0"/>
                </a:lnTo>
                <a:lnTo>
                  <a:pt x="944" y="0"/>
                </a:lnTo>
                <a:lnTo>
                  <a:pt x="975" y="0"/>
                </a:lnTo>
                <a:lnTo>
                  <a:pt x="1005" y="0"/>
                </a:lnTo>
                <a:lnTo>
                  <a:pt x="1040" y="0"/>
                </a:lnTo>
                <a:lnTo>
                  <a:pt x="1070" y="0"/>
                </a:lnTo>
                <a:lnTo>
                  <a:pt x="1095" y="0"/>
                </a:lnTo>
                <a:lnTo>
                  <a:pt x="1125" y="0"/>
                </a:lnTo>
                <a:lnTo>
                  <a:pt x="1161" y="0"/>
                </a:lnTo>
                <a:lnTo>
                  <a:pt x="1191" y="0"/>
                </a:lnTo>
                <a:lnTo>
                  <a:pt x="1216" y="0"/>
                </a:lnTo>
                <a:lnTo>
                  <a:pt x="1251" y="0"/>
                </a:lnTo>
                <a:lnTo>
                  <a:pt x="1281" y="0"/>
                </a:lnTo>
                <a:lnTo>
                  <a:pt x="1311" y="0"/>
                </a:lnTo>
                <a:lnTo>
                  <a:pt x="1336" y="0"/>
                </a:lnTo>
                <a:lnTo>
                  <a:pt x="1377" y="0"/>
                </a:lnTo>
                <a:lnTo>
                  <a:pt x="1402" y="0"/>
                </a:lnTo>
                <a:lnTo>
                  <a:pt x="1432" y="0"/>
                </a:lnTo>
                <a:lnTo>
                  <a:pt x="1467" y="0"/>
                </a:lnTo>
                <a:lnTo>
                  <a:pt x="1497" y="0"/>
                </a:lnTo>
                <a:lnTo>
                  <a:pt x="1522" y="0"/>
                </a:lnTo>
                <a:lnTo>
                  <a:pt x="1553" y="0"/>
                </a:lnTo>
                <a:lnTo>
                  <a:pt x="1588" y="0"/>
                </a:lnTo>
                <a:lnTo>
                  <a:pt x="1618" y="0"/>
                </a:lnTo>
                <a:lnTo>
                  <a:pt x="1643" y="0"/>
                </a:lnTo>
                <a:lnTo>
                  <a:pt x="1683" y="0"/>
                </a:lnTo>
                <a:lnTo>
                  <a:pt x="1708" y="0"/>
                </a:lnTo>
                <a:lnTo>
                  <a:pt x="1738" y="0"/>
                </a:lnTo>
                <a:lnTo>
                  <a:pt x="1764" y="0"/>
                </a:lnTo>
                <a:lnTo>
                  <a:pt x="1804" y="0"/>
                </a:lnTo>
                <a:lnTo>
                  <a:pt x="1829" y="0"/>
                </a:lnTo>
                <a:lnTo>
                  <a:pt x="1859" y="0"/>
                </a:lnTo>
                <a:lnTo>
                  <a:pt x="1884" y="0"/>
                </a:lnTo>
                <a:lnTo>
                  <a:pt x="1924" y="0"/>
                </a:lnTo>
                <a:lnTo>
                  <a:pt x="1950" y="0"/>
                </a:lnTo>
                <a:lnTo>
                  <a:pt x="1980" y="0"/>
                </a:lnTo>
                <a:lnTo>
                  <a:pt x="2015" y="0"/>
                </a:lnTo>
                <a:lnTo>
                  <a:pt x="2045" y="0"/>
                </a:lnTo>
                <a:lnTo>
                  <a:pt x="2070" y="0"/>
                </a:lnTo>
                <a:lnTo>
                  <a:pt x="2100" y="0"/>
                </a:lnTo>
                <a:lnTo>
                  <a:pt x="2135" y="0"/>
                </a:lnTo>
                <a:lnTo>
                  <a:pt x="2166" y="0"/>
                </a:lnTo>
                <a:lnTo>
                  <a:pt x="2191" y="0"/>
                </a:lnTo>
                <a:lnTo>
                  <a:pt x="2231" y="0"/>
                </a:lnTo>
                <a:lnTo>
                  <a:pt x="2256" y="0"/>
                </a:lnTo>
                <a:lnTo>
                  <a:pt x="2286" y="0"/>
                </a:lnTo>
                <a:lnTo>
                  <a:pt x="2311" y="0"/>
                </a:lnTo>
                <a:lnTo>
                  <a:pt x="2352" y="0"/>
                </a:lnTo>
                <a:lnTo>
                  <a:pt x="2377" y="0"/>
                </a:lnTo>
                <a:lnTo>
                  <a:pt x="2407" y="0"/>
                </a:lnTo>
                <a:lnTo>
                  <a:pt x="2442" y="0"/>
                </a:lnTo>
                <a:lnTo>
                  <a:pt x="2472" y="0"/>
                </a:lnTo>
                <a:lnTo>
                  <a:pt x="2497" y="0"/>
                </a:lnTo>
                <a:lnTo>
                  <a:pt x="2527" y="0"/>
                </a:lnTo>
                <a:lnTo>
                  <a:pt x="2563" y="0"/>
                </a:lnTo>
                <a:lnTo>
                  <a:pt x="2593" y="0"/>
                </a:lnTo>
                <a:lnTo>
                  <a:pt x="2618" y="0"/>
                </a:lnTo>
                <a:lnTo>
                  <a:pt x="2648" y="0"/>
                </a:lnTo>
                <a:lnTo>
                  <a:pt x="2683" y="0"/>
                </a:lnTo>
                <a:lnTo>
                  <a:pt x="2713" y="0"/>
                </a:lnTo>
                <a:lnTo>
                  <a:pt x="2739" y="0"/>
                </a:lnTo>
                <a:lnTo>
                  <a:pt x="2779" y="0"/>
                </a:lnTo>
                <a:lnTo>
                  <a:pt x="2804" y="0"/>
                </a:lnTo>
                <a:lnTo>
                  <a:pt x="2834" y="0"/>
                </a:lnTo>
                <a:lnTo>
                  <a:pt x="2859" y="0"/>
                </a:lnTo>
                <a:lnTo>
                  <a:pt x="2899" y="0"/>
                </a:lnTo>
                <a:lnTo>
                  <a:pt x="2924" y="0"/>
                </a:lnTo>
                <a:lnTo>
                  <a:pt x="2955" y="0"/>
                </a:lnTo>
                <a:lnTo>
                  <a:pt x="2990" y="0"/>
                </a:lnTo>
                <a:lnTo>
                  <a:pt x="3020" y="0"/>
                </a:lnTo>
              </a:path>
            </a:pathLst>
          </a:custGeom>
          <a:noFill/>
          <a:ln w="254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algn="l"/>
            <a:endParaRPr lang="zh-CN" altLang="en-US">
              <a:solidFill>
                <a:schemeClr val="tx1"/>
              </a:solidFill>
            </a:endParaRPr>
          </a:p>
        </p:txBody>
      </p:sp>
      <p:sp>
        <p:nvSpPr>
          <p:cNvPr id="51287" name="Freeform 87">
            <a:extLst>
              <a:ext uri="{FF2B5EF4-FFF2-40B4-BE49-F238E27FC236}">
                <a16:creationId xmlns:a16="http://schemas.microsoft.com/office/drawing/2014/main" id="{3234CDEA-6FD5-4E4B-BB25-A4C972A2AFD2}"/>
              </a:ext>
            </a:extLst>
          </p:cNvPr>
          <p:cNvSpPr>
            <a:spLocks noChangeAspect="1"/>
          </p:cNvSpPr>
          <p:nvPr/>
        </p:nvSpPr>
        <p:spPr bwMode="auto">
          <a:xfrm>
            <a:off x="6747670" y="790578"/>
            <a:ext cx="1897062" cy="666750"/>
          </a:xfrm>
          <a:custGeom>
            <a:avLst/>
            <a:gdLst>
              <a:gd name="T0" fmla="*/ 30 w 2211"/>
              <a:gd name="T1" fmla="*/ 761 h 776"/>
              <a:gd name="T2" fmla="*/ 55 w 2211"/>
              <a:gd name="T3" fmla="*/ 741 h 776"/>
              <a:gd name="T4" fmla="*/ 95 w 2211"/>
              <a:gd name="T5" fmla="*/ 711 h 776"/>
              <a:gd name="T6" fmla="*/ 120 w 2211"/>
              <a:gd name="T7" fmla="*/ 686 h 776"/>
              <a:gd name="T8" fmla="*/ 161 w 2211"/>
              <a:gd name="T9" fmla="*/ 666 h 776"/>
              <a:gd name="T10" fmla="*/ 186 w 2211"/>
              <a:gd name="T11" fmla="*/ 641 h 776"/>
              <a:gd name="T12" fmla="*/ 226 w 2211"/>
              <a:gd name="T13" fmla="*/ 621 h 776"/>
              <a:gd name="T14" fmla="*/ 251 w 2211"/>
              <a:gd name="T15" fmla="*/ 601 h 776"/>
              <a:gd name="T16" fmla="*/ 286 w 2211"/>
              <a:gd name="T17" fmla="*/ 586 h 776"/>
              <a:gd name="T18" fmla="*/ 336 w 2211"/>
              <a:gd name="T19" fmla="*/ 556 h 776"/>
              <a:gd name="T20" fmla="*/ 362 w 2211"/>
              <a:gd name="T21" fmla="*/ 536 h 776"/>
              <a:gd name="T22" fmla="*/ 407 w 2211"/>
              <a:gd name="T23" fmla="*/ 526 h 776"/>
              <a:gd name="T24" fmla="*/ 447 w 2211"/>
              <a:gd name="T25" fmla="*/ 511 h 776"/>
              <a:gd name="T26" fmla="*/ 482 w 2211"/>
              <a:gd name="T27" fmla="*/ 491 h 776"/>
              <a:gd name="T28" fmla="*/ 532 w 2211"/>
              <a:gd name="T29" fmla="*/ 481 h 776"/>
              <a:gd name="T30" fmla="*/ 578 w 2211"/>
              <a:gd name="T31" fmla="*/ 461 h 776"/>
              <a:gd name="T32" fmla="*/ 613 w 2211"/>
              <a:gd name="T33" fmla="*/ 456 h 776"/>
              <a:gd name="T34" fmla="*/ 653 w 2211"/>
              <a:gd name="T35" fmla="*/ 446 h 776"/>
              <a:gd name="T36" fmla="*/ 698 w 2211"/>
              <a:gd name="T37" fmla="*/ 446 h 776"/>
              <a:gd name="T38" fmla="*/ 733 w 2211"/>
              <a:gd name="T39" fmla="*/ 436 h 776"/>
              <a:gd name="T40" fmla="*/ 779 w 2211"/>
              <a:gd name="T41" fmla="*/ 426 h 776"/>
              <a:gd name="T42" fmla="*/ 829 w 2211"/>
              <a:gd name="T43" fmla="*/ 426 h 776"/>
              <a:gd name="T44" fmla="*/ 874 w 2211"/>
              <a:gd name="T45" fmla="*/ 426 h 776"/>
              <a:gd name="T46" fmla="*/ 919 w 2211"/>
              <a:gd name="T47" fmla="*/ 415 h 776"/>
              <a:gd name="T48" fmla="*/ 965 w 2211"/>
              <a:gd name="T49" fmla="*/ 415 h 776"/>
              <a:gd name="T50" fmla="*/ 1015 w 2211"/>
              <a:gd name="T51" fmla="*/ 415 h 776"/>
              <a:gd name="T52" fmla="*/ 1060 w 2211"/>
              <a:gd name="T53" fmla="*/ 415 h 776"/>
              <a:gd name="T54" fmla="*/ 1105 w 2211"/>
              <a:gd name="T55" fmla="*/ 415 h 776"/>
              <a:gd name="T56" fmla="*/ 1151 w 2211"/>
              <a:gd name="T57" fmla="*/ 415 h 776"/>
              <a:gd name="T58" fmla="*/ 1201 w 2211"/>
              <a:gd name="T59" fmla="*/ 415 h 776"/>
              <a:gd name="T60" fmla="*/ 1246 w 2211"/>
              <a:gd name="T61" fmla="*/ 415 h 776"/>
              <a:gd name="T62" fmla="*/ 1291 w 2211"/>
              <a:gd name="T63" fmla="*/ 415 h 776"/>
              <a:gd name="T64" fmla="*/ 1336 w 2211"/>
              <a:gd name="T65" fmla="*/ 415 h 776"/>
              <a:gd name="T66" fmla="*/ 1387 w 2211"/>
              <a:gd name="T67" fmla="*/ 405 h 776"/>
              <a:gd name="T68" fmla="*/ 1432 w 2211"/>
              <a:gd name="T69" fmla="*/ 400 h 776"/>
              <a:gd name="T70" fmla="*/ 1477 w 2211"/>
              <a:gd name="T71" fmla="*/ 400 h 776"/>
              <a:gd name="T72" fmla="*/ 1522 w 2211"/>
              <a:gd name="T73" fmla="*/ 390 h 776"/>
              <a:gd name="T74" fmla="*/ 1573 w 2211"/>
              <a:gd name="T75" fmla="*/ 370 h 776"/>
              <a:gd name="T76" fmla="*/ 1618 w 2211"/>
              <a:gd name="T77" fmla="*/ 360 h 776"/>
              <a:gd name="T78" fmla="*/ 1663 w 2211"/>
              <a:gd name="T79" fmla="*/ 340 h 776"/>
              <a:gd name="T80" fmla="*/ 1698 w 2211"/>
              <a:gd name="T81" fmla="*/ 335 h 776"/>
              <a:gd name="T82" fmla="*/ 1728 w 2211"/>
              <a:gd name="T83" fmla="*/ 315 h 776"/>
              <a:gd name="T84" fmla="*/ 1774 w 2211"/>
              <a:gd name="T85" fmla="*/ 295 h 776"/>
              <a:gd name="T86" fmla="*/ 1814 w 2211"/>
              <a:gd name="T87" fmla="*/ 280 h 776"/>
              <a:gd name="T88" fmla="*/ 1859 w 2211"/>
              <a:gd name="T89" fmla="*/ 260 h 776"/>
              <a:gd name="T90" fmla="*/ 1894 w 2211"/>
              <a:gd name="T91" fmla="*/ 240 h 776"/>
              <a:gd name="T92" fmla="*/ 1924 w 2211"/>
              <a:gd name="T93" fmla="*/ 220 h 776"/>
              <a:gd name="T94" fmla="*/ 1950 w 2211"/>
              <a:gd name="T95" fmla="*/ 195 h 776"/>
              <a:gd name="T96" fmla="*/ 1990 w 2211"/>
              <a:gd name="T97" fmla="*/ 175 h 776"/>
              <a:gd name="T98" fmla="*/ 2025 w 2211"/>
              <a:gd name="T99" fmla="*/ 150 h 776"/>
              <a:gd name="T100" fmla="*/ 2065 w 2211"/>
              <a:gd name="T101" fmla="*/ 120 h 776"/>
              <a:gd name="T102" fmla="*/ 2090 w 2211"/>
              <a:gd name="T103" fmla="*/ 100 h 776"/>
              <a:gd name="T104" fmla="*/ 2125 w 2211"/>
              <a:gd name="T105" fmla="*/ 65 h 776"/>
              <a:gd name="T106" fmla="*/ 2166 w 2211"/>
              <a:gd name="T107" fmla="*/ 35 h 776"/>
              <a:gd name="T108" fmla="*/ 2191 w 2211"/>
              <a:gd name="T109" fmla="*/ 10 h 7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211" h="776">
                <a:moveTo>
                  <a:pt x="0" y="776"/>
                </a:moveTo>
                <a:lnTo>
                  <a:pt x="10" y="776"/>
                </a:lnTo>
                <a:lnTo>
                  <a:pt x="10" y="766"/>
                </a:lnTo>
                <a:lnTo>
                  <a:pt x="20" y="766"/>
                </a:lnTo>
                <a:lnTo>
                  <a:pt x="30" y="761"/>
                </a:lnTo>
                <a:lnTo>
                  <a:pt x="40" y="761"/>
                </a:lnTo>
                <a:lnTo>
                  <a:pt x="40" y="751"/>
                </a:lnTo>
                <a:lnTo>
                  <a:pt x="45" y="751"/>
                </a:lnTo>
                <a:lnTo>
                  <a:pt x="45" y="741"/>
                </a:lnTo>
                <a:lnTo>
                  <a:pt x="55" y="741"/>
                </a:lnTo>
                <a:lnTo>
                  <a:pt x="55" y="731"/>
                </a:lnTo>
                <a:lnTo>
                  <a:pt x="65" y="731"/>
                </a:lnTo>
                <a:lnTo>
                  <a:pt x="75" y="721"/>
                </a:lnTo>
                <a:lnTo>
                  <a:pt x="85" y="711"/>
                </a:lnTo>
                <a:lnTo>
                  <a:pt x="95" y="711"/>
                </a:lnTo>
                <a:lnTo>
                  <a:pt x="95" y="706"/>
                </a:lnTo>
                <a:lnTo>
                  <a:pt x="100" y="706"/>
                </a:lnTo>
                <a:lnTo>
                  <a:pt x="110" y="696"/>
                </a:lnTo>
                <a:lnTo>
                  <a:pt x="120" y="696"/>
                </a:lnTo>
                <a:lnTo>
                  <a:pt x="120" y="686"/>
                </a:lnTo>
                <a:lnTo>
                  <a:pt x="130" y="686"/>
                </a:lnTo>
                <a:lnTo>
                  <a:pt x="140" y="676"/>
                </a:lnTo>
                <a:lnTo>
                  <a:pt x="150" y="676"/>
                </a:lnTo>
                <a:lnTo>
                  <a:pt x="150" y="666"/>
                </a:lnTo>
                <a:lnTo>
                  <a:pt x="161" y="666"/>
                </a:lnTo>
                <a:lnTo>
                  <a:pt x="161" y="656"/>
                </a:lnTo>
                <a:lnTo>
                  <a:pt x="166" y="656"/>
                </a:lnTo>
                <a:lnTo>
                  <a:pt x="176" y="646"/>
                </a:lnTo>
                <a:lnTo>
                  <a:pt x="186" y="646"/>
                </a:lnTo>
                <a:lnTo>
                  <a:pt x="186" y="641"/>
                </a:lnTo>
                <a:lnTo>
                  <a:pt x="196" y="641"/>
                </a:lnTo>
                <a:lnTo>
                  <a:pt x="206" y="631"/>
                </a:lnTo>
                <a:lnTo>
                  <a:pt x="216" y="631"/>
                </a:lnTo>
                <a:lnTo>
                  <a:pt x="216" y="621"/>
                </a:lnTo>
                <a:lnTo>
                  <a:pt x="226" y="621"/>
                </a:lnTo>
                <a:lnTo>
                  <a:pt x="231" y="621"/>
                </a:lnTo>
                <a:lnTo>
                  <a:pt x="231" y="611"/>
                </a:lnTo>
                <a:lnTo>
                  <a:pt x="241" y="611"/>
                </a:lnTo>
                <a:lnTo>
                  <a:pt x="241" y="601"/>
                </a:lnTo>
                <a:lnTo>
                  <a:pt x="251" y="601"/>
                </a:lnTo>
                <a:lnTo>
                  <a:pt x="261" y="601"/>
                </a:lnTo>
                <a:lnTo>
                  <a:pt x="261" y="591"/>
                </a:lnTo>
                <a:lnTo>
                  <a:pt x="271" y="591"/>
                </a:lnTo>
                <a:lnTo>
                  <a:pt x="281" y="586"/>
                </a:lnTo>
                <a:lnTo>
                  <a:pt x="286" y="586"/>
                </a:lnTo>
                <a:lnTo>
                  <a:pt x="296" y="576"/>
                </a:lnTo>
                <a:lnTo>
                  <a:pt x="306" y="576"/>
                </a:lnTo>
                <a:lnTo>
                  <a:pt x="316" y="566"/>
                </a:lnTo>
                <a:lnTo>
                  <a:pt x="326" y="566"/>
                </a:lnTo>
                <a:lnTo>
                  <a:pt x="336" y="556"/>
                </a:lnTo>
                <a:lnTo>
                  <a:pt x="346" y="556"/>
                </a:lnTo>
                <a:lnTo>
                  <a:pt x="346" y="546"/>
                </a:lnTo>
                <a:lnTo>
                  <a:pt x="351" y="546"/>
                </a:lnTo>
                <a:lnTo>
                  <a:pt x="362" y="546"/>
                </a:lnTo>
                <a:lnTo>
                  <a:pt x="362" y="536"/>
                </a:lnTo>
                <a:lnTo>
                  <a:pt x="372" y="536"/>
                </a:lnTo>
                <a:lnTo>
                  <a:pt x="382" y="536"/>
                </a:lnTo>
                <a:lnTo>
                  <a:pt x="392" y="526"/>
                </a:lnTo>
                <a:lnTo>
                  <a:pt x="402" y="526"/>
                </a:lnTo>
                <a:lnTo>
                  <a:pt x="407" y="526"/>
                </a:lnTo>
                <a:lnTo>
                  <a:pt x="407" y="521"/>
                </a:lnTo>
                <a:lnTo>
                  <a:pt x="417" y="521"/>
                </a:lnTo>
                <a:lnTo>
                  <a:pt x="427" y="521"/>
                </a:lnTo>
                <a:lnTo>
                  <a:pt x="437" y="511"/>
                </a:lnTo>
                <a:lnTo>
                  <a:pt x="447" y="511"/>
                </a:lnTo>
                <a:lnTo>
                  <a:pt x="457" y="501"/>
                </a:lnTo>
                <a:lnTo>
                  <a:pt x="467" y="501"/>
                </a:lnTo>
                <a:lnTo>
                  <a:pt x="472" y="501"/>
                </a:lnTo>
                <a:lnTo>
                  <a:pt x="472" y="491"/>
                </a:lnTo>
                <a:lnTo>
                  <a:pt x="482" y="491"/>
                </a:lnTo>
                <a:lnTo>
                  <a:pt x="492" y="491"/>
                </a:lnTo>
                <a:lnTo>
                  <a:pt x="502" y="491"/>
                </a:lnTo>
                <a:lnTo>
                  <a:pt x="512" y="481"/>
                </a:lnTo>
                <a:lnTo>
                  <a:pt x="522" y="481"/>
                </a:lnTo>
                <a:lnTo>
                  <a:pt x="532" y="481"/>
                </a:lnTo>
                <a:lnTo>
                  <a:pt x="537" y="471"/>
                </a:lnTo>
                <a:lnTo>
                  <a:pt x="547" y="471"/>
                </a:lnTo>
                <a:lnTo>
                  <a:pt x="558" y="471"/>
                </a:lnTo>
                <a:lnTo>
                  <a:pt x="568" y="461"/>
                </a:lnTo>
                <a:lnTo>
                  <a:pt x="578" y="461"/>
                </a:lnTo>
                <a:lnTo>
                  <a:pt x="588" y="461"/>
                </a:lnTo>
                <a:lnTo>
                  <a:pt x="593" y="461"/>
                </a:lnTo>
                <a:lnTo>
                  <a:pt x="603" y="461"/>
                </a:lnTo>
                <a:lnTo>
                  <a:pt x="603" y="456"/>
                </a:lnTo>
                <a:lnTo>
                  <a:pt x="613" y="456"/>
                </a:lnTo>
                <a:lnTo>
                  <a:pt x="623" y="456"/>
                </a:lnTo>
                <a:lnTo>
                  <a:pt x="633" y="456"/>
                </a:lnTo>
                <a:lnTo>
                  <a:pt x="643" y="456"/>
                </a:lnTo>
                <a:lnTo>
                  <a:pt x="643" y="446"/>
                </a:lnTo>
                <a:lnTo>
                  <a:pt x="653" y="446"/>
                </a:lnTo>
                <a:lnTo>
                  <a:pt x="658" y="446"/>
                </a:lnTo>
                <a:lnTo>
                  <a:pt x="668" y="446"/>
                </a:lnTo>
                <a:lnTo>
                  <a:pt x="678" y="446"/>
                </a:lnTo>
                <a:lnTo>
                  <a:pt x="688" y="446"/>
                </a:lnTo>
                <a:lnTo>
                  <a:pt x="698" y="446"/>
                </a:lnTo>
                <a:lnTo>
                  <a:pt x="698" y="436"/>
                </a:lnTo>
                <a:lnTo>
                  <a:pt x="708" y="436"/>
                </a:lnTo>
                <a:lnTo>
                  <a:pt x="713" y="436"/>
                </a:lnTo>
                <a:lnTo>
                  <a:pt x="723" y="436"/>
                </a:lnTo>
                <a:lnTo>
                  <a:pt x="733" y="436"/>
                </a:lnTo>
                <a:lnTo>
                  <a:pt x="743" y="436"/>
                </a:lnTo>
                <a:lnTo>
                  <a:pt x="754" y="436"/>
                </a:lnTo>
                <a:lnTo>
                  <a:pt x="764" y="436"/>
                </a:lnTo>
                <a:lnTo>
                  <a:pt x="774" y="426"/>
                </a:lnTo>
                <a:lnTo>
                  <a:pt x="779" y="426"/>
                </a:lnTo>
                <a:lnTo>
                  <a:pt x="789" y="426"/>
                </a:lnTo>
                <a:lnTo>
                  <a:pt x="799" y="426"/>
                </a:lnTo>
                <a:lnTo>
                  <a:pt x="809" y="426"/>
                </a:lnTo>
                <a:lnTo>
                  <a:pt x="819" y="426"/>
                </a:lnTo>
                <a:lnTo>
                  <a:pt x="829" y="426"/>
                </a:lnTo>
                <a:lnTo>
                  <a:pt x="839" y="426"/>
                </a:lnTo>
                <a:lnTo>
                  <a:pt x="844" y="426"/>
                </a:lnTo>
                <a:lnTo>
                  <a:pt x="854" y="426"/>
                </a:lnTo>
                <a:lnTo>
                  <a:pt x="864" y="426"/>
                </a:lnTo>
                <a:lnTo>
                  <a:pt x="874" y="426"/>
                </a:lnTo>
                <a:lnTo>
                  <a:pt x="884" y="426"/>
                </a:lnTo>
                <a:lnTo>
                  <a:pt x="894" y="426"/>
                </a:lnTo>
                <a:lnTo>
                  <a:pt x="899" y="426"/>
                </a:lnTo>
                <a:lnTo>
                  <a:pt x="909" y="426"/>
                </a:lnTo>
                <a:lnTo>
                  <a:pt x="919" y="415"/>
                </a:lnTo>
                <a:lnTo>
                  <a:pt x="929" y="415"/>
                </a:lnTo>
                <a:lnTo>
                  <a:pt x="939" y="415"/>
                </a:lnTo>
                <a:lnTo>
                  <a:pt x="950" y="415"/>
                </a:lnTo>
                <a:lnTo>
                  <a:pt x="960" y="415"/>
                </a:lnTo>
                <a:lnTo>
                  <a:pt x="965" y="415"/>
                </a:lnTo>
                <a:lnTo>
                  <a:pt x="975" y="415"/>
                </a:lnTo>
                <a:lnTo>
                  <a:pt x="985" y="415"/>
                </a:lnTo>
                <a:lnTo>
                  <a:pt x="995" y="415"/>
                </a:lnTo>
                <a:lnTo>
                  <a:pt x="1005" y="415"/>
                </a:lnTo>
                <a:lnTo>
                  <a:pt x="1015" y="415"/>
                </a:lnTo>
                <a:lnTo>
                  <a:pt x="1020" y="415"/>
                </a:lnTo>
                <a:lnTo>
                  <a:pt x="1030" y="415"/>
                </a:lnTo>
                <a:lnTo>
                  <a:pt x="1040" y="415"/>
                </a:lnTo>
                <a:lnTo>
                  <a:pt x="1050" y="415"/>
                </a:lnTo>
                <a:lnTo>
                  <a:pt x="1060" y="415"/>
                </a:lnTo>
                <a:lnTo>
                  <a:pt x="1070" y="415"/>
                </a:lnTo>
                <a:lnTo>
                  <a:pt x="1080" y="415"/>
                </a:lnTo>
                <a:lnTo>
                  <a:pt x="1085" y="415"/>
                </a:lnTo>
                <a:lnTo>
                  <a:pt x="1095" y="415"/>
                </a:lnTo>
                <a:lnTo>
                  <a:pt x="1105" y="415"/>
                </a:lnTo>
                <a:lnTo>
                  <a:pt x="1115" y="415"/>
                </a:lnTo>
                <a:lnTo>
                  <a:pt x="1125" y="415"/>
                </a:lnTo>
                <a:lnTo>
                  <a:pt x="1135" y="415"/>
                </a:lnTo>
                <a:lnTo>
                  <a:pt x="1145" y="415"/>
                </a:lnTo>
                <a:lnTo>
                  <a:pt x="1151" y="415"/>
                </a:lnTo>
                <a:lnTo>
                  <a:pt x="1161" y="415"/>
                </a:lnTo>
                <a:lnTo>
                  <a:pt x="1171" y="415"/>
                </a:lnTo>
                <a:lnTo>
                  <a:pt x="1181" y="415"/>
                </a:lnTo>
                <a:lnTo>
                  <a:pt x="1191" y="415"/>
                </a:lnTo>
                <a:lnTo>
                  <a:pt x="1201" y="415"/>
                </a:lnTo>
                <a:lnTo>
                  <a:pt x="1206" y="415"/>
                </a:lnTo>
                <a:lnTo>
                  <a:pt x="1216" y="415"/>
                </a:lnTo>
                <a:lnTo>
                  <a:pt x="1226" y="415"/>
                </a:lnTo>
                <a:lnTo>
                  <a:pt x="1236" y="415"/>
                </a:lnTo>
                <a:lnTo>
                  <a:pt x="1246" y="415"/>
                </a:lnTo>
                <a:lnTo>
                  <a:pt x="1256" y="415"/>
                </a:lnTo>
                <a:lnTo>
                  <a:pt x="1266" y="415"/>
                </a:lnTo>
                <a:lnTo>
                  <a:pt x="1271" y="415"/>
                </a:lnTo>
                <a:lnTo>
                  <a:pt x="1281" y="415"/>
                </a:lnTo>
                <a:lnTo>
                  <a:pt x="1291" y="415"/>
                </a:lnTo>
                <a:lnTo>
                  <a:pt x="1301" y="415"/>
                </a:lnTo>
                <a:lnTo>
                  <a:pt x="1311" y="415"/>
                </a:lnTo>
                <a:lnTo>
                  <a:pt x="1321" y="415"/>
                </a:lnTo>
                <a:lnTo>
                  <a:pt x="1326" y="415"/>
                </a:lnTo>
                <a:lnTo>
                  <a:pt x="1336" y="415"/>
                </a:lnTo>
                <a:lnTo>
                  <a:pt x="1347" y="405"/>
                </a:lnTo>
                <a:lnTo>
                  <a:pt x="1357" y="405"/>
                </a:lnTo>
                <a:lnTo>
                  <a:pt x="1367" y="405"/>
                </a:lnTo>
                <a:lnTo>
                  <a:pt x="1377" y="405"/>
                </a:lnTo>
                <a:lnTo>
                  <a:pt x="1387" y="405"/>
                </a:lnTo>
                <a:lnTo>
                  <a:pt x="1392" y="405"/>
                </a:lnTo>
                <a:lnTo>
                  <a:pt x="1402" y="405"/>
                </a:lnTo>
                <a:lnTo>
                  <a:pt x="1412" y="405"/>
                </a:lnTo>
                <a:lnTo>
                  <a:pt x="1422" y="405"/>
                </a:lnTo>
                <a:lnTo>
                  <a:pt x="1432" y="400"/>
                </a:lnTo>
                <a:lnTo>
                  <a:pt x="1442" y="400"/>
                </a:lnTo>
                <a:lnTo>
                  <a:pt x="1452" y="400"/>
                </a:lnTo>
                <a:lnTo>
                  <a:pt x="1457" y="400"/>
                </a:lnTo>
                <a:lnTo>
                  <a:pt x="1467" y="400"/>
                </a:lnTo>
                <a:lnTo>
                  <a:pt x="1477" y="400"/>
                </a:lnTo>
                <a:lnTo>
                  <a:pt x="1487" y="390"/>
                </a:lnTo>
                <a:lnTo>
                  <a:pt x="1497" y="390"/>
                </a:lnTo>
                <a:lnTo>
                  <a:pt x="1507" y="390"/>
                </a:lnTo>
                <a:lnTo>
                  <a:pt x="1512" y="390"/>
                </a:lnTo>
                <a:lnTo>
                  <a:pt x="1522" y="390"/>
                </a:lnTo>
                <a:lnTo>
                  <a:pt x="1532" y="380"/>
                </a:lnTo>
                <a:lnTo>
                  <a:pt x="1542" y="380"/>
                </a:lnTo>
                <a:lnTo>
                  <a:pt x="1553" y="380"/>
                </a:lnTo>
                <a:lnTo>
                  <a:pt x="1563" y="380"/>
                </a:lnTo>
                <a:lnTo>
                  <a:pt x="1573" y="370"/>
                </a:lnTo>
                <a:lnTo>
                  <a:pt x="1578" y="370"/>
                </a:lnTo>
                <a:lnTo>
                  <a:pt x="1588" y="370"/>
                </a:lnTo>
                <a:lnTo>
                  <a:pt x="1598" y="370"/>
                </a:lnTo>
                <a:lnTo>
                  <a:pt x="1608" y="360"/>
                </a:lnTo>
                <a:lnTo>
                  <a:pt x="1618" y="360"/>
                </a:lnTo>
                <a:lnTo>
                  <a:pt x="1628" y="360"/>
                </a:lnTo>
                <a:lnTo>
                  <a:pt x="1633" y="350"/>
                </a:lnTo>
                <a:lnTo>
                  <a:pt x="1643" y="350"/>
                </a:lnTo>
                <a:lnTo>
                  <a:pt x="1653" y="350"/>
                </a:lnTo>
                <a:lnTo>
                  <a:pt x="1663" y="340"/>
                </a:lnTo>
                <a:lnTo>
                  <a:pt x="1673" y="340"/>
                </a:lnTo>
                <a:lnTo>
                  <a:pt x="1683" y="340"/>
                </a:lnTo>
                <a:lnTo>
                  <a:pt x="1683" y="335"/>
                </a:lnTo>
                <a:lnTo>
                  <a:pt x="1693" y="335"/>
                </a:lnTo>
                <a:lnTo>
                  <a:pt x="1698" y="335"/>
                </a:lnTo>
                <a:lnTo>
                  <a:pt x="1708" y="335"/>
                </a:lnTo>
                <a:lnTo>
                  <a:pt x="1708" y="325"/>
                </a:lnTo>
                <a:lnTo>
                  <a:pt x="1718" y="325"/>
                </a:lnTo>
                <a:lnTo>
                  <a:pt x="1728" y="325"/>
                </a:lnTo>
                <a:lnTo>
                  <a:pt x="1728" y="315"/>
                </a:lnTo>
                <a:lnTo>
                  <a:pt x="1738" y="315"/>
                </a:lnTo>
                <a:lnTo>
                  <a:pt x="1749" y="315"/>
                </a:lnTo>
                <a:lnTo>
                  <a:pt x="1759" y="305"/>
                </a:lnTo>
                <a:lnTo>
                  <a:pt x="1764" y="305"/>
                </a:lnTo>
                <a:lnTo>
                  <a:pt x="1774" y="295"/>
                </a:lnTo>
                <a:lnTo>
                  <a:pt x="1784" y="295"/>
                </a:lnTo>
                <a:lnTo>
                  <a:pt x="1794" y="295"/>
                </a:lnTo>
                <a:lnTo>
                  <a:pt x="1794" y="285"/>
                </a:lnTo>
                <a:lnTo>
                  <a:pt x="1804" y="285"/>
                </a:lnTo>
                <a:lnTo>
                  <a:pt x="1814" y="280"/>
                </a:lnTo>
                <a:lnTo>
                  <a:pt x="1819" y="280"/>
                </a:lnTo>
                <a:lnTo>
                  <a:pt x="1829" y="270"/>
                </a:lnTo>
                <a:lnTo>
                  <a:pt x="1839" y="270"/>
                </a:lnTo>
                <a:lnTo>
                  <a:pt x="1849" y="260"/>
                </a:lnTo>
                <a:lnTo>
                  <a:pt x="1859" y="260"/>
                </a:lnTo>
                <a:lnTo>
                  <a:pt x="1869" y="250"/>
                </a:lnTo>
                <a:lnTo>
                  <a:pt x="1879" y="250"/>
                </a:lnTo>
                <a:lnTo>
                  <a:pt x="1879" y="240"/>
                </a:lnTo>
                <a:lnTo>
                  <a:pt x="1884" y="240"/>
                </a:lnTo>
                <a:lnTo>
                  <a:pt x="1894" y="240"/>
                </a:lnTo>
                <a:lnTo>
                  <a:pt x="1894" y="230"/>
                </a:lnTo>
                <a:lnTo>
                  <a:pt x="1904" y="230"/>
                </a:lnTo>
                <a:lnTo>
                  <a:pt x="1904" y="220"/>
                </a:lnTo>
                <a:lnTo>
                  <a:pt x="1914" y="220"/>
                </a:lnTo>
                <a:lnTo>
                  <a:pt x="1924" y="220"/>
                </a:lnTo>
                <a:lnTo>
                  <a:pt x="1924" y="215"/>
                </a:lnTo>
                <a:lnTo>
                  <a:pt x="1934" y="215"/>
                </a:lnTo>
                <a:lnTo>
                  <a:pt x="1940" y="205"/>
                </a:lnTo>
                <a:lnTo>
                  <a:pt x="1950" y="205"/>
                </a:lnTo>
                <a:lnTo>
                  <a:pt x="1950" y="195"/>
                </a:lnTo>
                <a:lnTo>
                  <a:pt x="1960" y="195"/>
                </a:lnTo>
                <a:lnTo>
                  <a:pt x="1970" y="185"/>
                </a:lnTo>
                <a:lnTo>
                  <a:pt x="1980" y="185"/>
                </a:lnTo>
                <a:lnTo>
                  <a:pt x="1980" y="175"/>
                </a:lnTo>
                <a:lnTo>
                  <a:pt x="1990" y="175"/>
                </a:lnTo>
                <a:lnTo>
                  <a:pt x="2000" y="165"/>
                </a:lnTo>
                <a:lnTo>
                  <a:pt x="2005" y="155"/>
                </a:lnTo>
                <a:lnTo>
                  <a:pt x="2015" y="155"/>
                </a:lnTo>
                <a:lnTo>
                  <a:pt x="2015" y="150"/>
                </a:lnTo>
                <a:lnTo>
                  <a:pt x="2025" y="150"/>
                </a:lnTo>
                <a:lnTo>
                  <a:pt x="2035" y="140"/>
                </a:lnTo>
                <a:lnTo>
                  <a:pt x="2045" y="140"/>
                </a:lnTo>
                <a:lnTo>
                  <a:pt x="2045" y="130"/>
                </a:lnTo>
                <a:lnTo>
                  <a:pt x="2055" y="130"/>
                </a:lnTo>
                <a:lnTo>
                  <a:pt x="2065" y="120"/>
                </a:lnTo>
                <a:lnTo>
                  <a:pt x="2070" y="120"/>
                </a:lnTo>
                <a:lnTo>
                  <a:pt x="2070" y="110"/>
                </a:lnTo>
                <a:lnTo>
                  <a:pt x="2080" y="110"/>
                </a:lnTo>
                <a:lnTo>
                  <a:pt x="2080" y="100"/>
                </a:lnTo>
                <a:lnTo>
                  <a:pt x="2090" y="100"/>
                </a:lnTo>
                <a:lnTo>
                  <a:pt x="2100" y="95"/>
                </a:lnTo>
                <a:lnTo>
                  <a:pt x="2110" y="85"/>
                </a:lnTo>
                <a:lnTo>
                  <a:pt x="2120" y="75"/>
                </a:lnTo>
                <a:lnTo>
                  <a:pt x="2125" y="75"/>
                </a:lnTo>
                <a:lnTo>
                  <a:pt x="2125" y="65"/>
                </a:lnTo>
                <a:lnTo>
                  <a:pt x="2135" y="65"/>
                </a:lnTo>
                <a:lnTo>
                  <a:pt x="2146" y="55"/>
                </a:lnTo>
                <a:lnTo>
                  <a:pt x="2156" y="45"/>
                </a:lnTo>
                <a:lnTo>
                  <a:pt x="2166" y="45"/>
                </a:lnTo>
                <a:lnTo>
                  <a:pt x="2166" y="35"/>
                </a:lnTo>
                <a:lnTo>
                  <a:pt x="2176" y="35"/>
                </a:lnTo>
                <a:lnTo>
                  <a:pt x="2176" y="30"/>
                </a:lnTo>
                <a:lnTo>
                  <a:pt x="2186" y="30"/>
                </a:lnTo>
                <a:lnTo>
                  <a:pt x="2191" y="20"/>
                </a:lnTo>
                <a:lnTo>
                  <a:pt x="2191" y="10"/>
                </a:lnTo>
                <a:lnTo>
                  <a:pt x="2201" y="10"/>
                </a:lnTo>
                <a:lnTo>
                  <a:pt x="2211" y="0"/>
                </a:lnTo>
              </a:path>
            </a:pathLst>
          </a:custGeom>
          <a:noFill/>
          <a:ln w="27051">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algn="l"/>
            <a:endParaRPr lang="zh-CN" altLang="en-US">
              <a:solidFill>
                <a:schemeClr val="tx1"/>
              </a:solidFill>
            </a:endParaRPr>
          </a:p>
        </p:txBody>
      </p:sp>
      <p:sp>
        <p:nvSpPr>
          <p:cNvPr id="51288" name="Freeform 88">
            <a:extLst>
              <a:ext uri="{FF2B5EF4-FFF2-40B4-BE49-F238E27FC236}">
                <a16:creationId xmlns:a16="http://schemas.microsoft.com/office/drawing/2014/main" id="{F6335F95-0417-47FC-B469-7E11B2D5596B}"/>
              </a:ext>
            </a:extLst>
          </p:cNvPr>
          <p:cNvSpPr>
            <a:spLocks noChangeAspect="1"/>
          </p:cNvSpPr>
          <p:nvPr/>
        </p:nvSpPr>
        <p:spPr bwMode="auto">
          <a:xfrm>
            <a:off x="6944520" y="1054103"/>
            <a:ext cx="879475" cy="212725"/>
          </a:xfrm>
          <a:custGeom>
            <a:avLst/>
            <a:gdLst>
              <a:gd name="T0" fmla="*/ 10 w 679"/>
              <a:gd name="T1" fmla="*/ 261 h 261"/>
              <a:gd name="T2" fmla="*/ 30 w 679"/>
              <a:gd name="T3" fmla="*/ 251 h 261"/>
              <a:gd name="T4" fmla="*/ 40 w 679"/>
              <a:gd name="T5" fmla="*/ 241 h 261"/>
              <a:gd name="T6" fmla="*/ 55 w 679"/>
              <a:gd name="T7" fmla="*/ 241 h 261"/>
              <a:gd name="T8" fmla="*/ 75 w 679"/>
              <a:gd name="T9" fmla="*/ 231 h 261"/>
              <a:gd name="T10" fmla="*/ 86 w 679"/>
              <a:gd name="T11" fmla="*/ 221 h 261"/>
              <a:gd name="T12" fmla="*/ 106 w 679"/>
              <a:gd name="T13" fmla="*/ 221 h 261"/>
              <a:gd name="T14" fmla="*/ 111 w 679"/>
              <a:gd name="T15" fmla="*/ 216 h 261"/>
              <a:gd name="T16" fmla="*/ 131 w 679"/>
              <a:gd name="T17" fmla="*/ 216 h 261"/>
              <a:gd name="T18" fmla="*/ 141 w 679"/>
              <a:gd name="T19" fmla="*/ 206 h 261"/>
              <a:gd name="T20" fmla="*/ 161 w 679"/>
              <a:gd name="T21" fmla="*/ 206 h 261"/>
              <a:gd name="T22" fmla="*/ 171 w 679"/>
              <a:gd name="T23" fmla="*/ 196 h 261"/>
              <a:gd name="T24" fmla="*/ 176 w 679"/>
              <a:gd name="T25" fmla="*/ 185 h 261"/>
              <a:gd name="T26" fmla="*/ 196 w 679"/>
              <a:gd name="T27" fmla="*/ 185 h 261"/>
              <a:gd name="T28" fmla="*/ 206 w 679"/>
              <a:gd name="T29" fmla="*/ 175 h 261"/>
              <a:gd name="T30" fmla="*/ 226 w 679"/>
              <a:gd name="T31" fmla="*/ 175 h 261"/>
              <a:gd name="T32" fmla="*/ 231 w 679"/>
              <a:gd name="T33" fmla="*/ 165 h 261"/>
              <a:gd name="T34" fmla="*/ 251 w 679"/>
              <a:gd name="T35" fmla="*/ 165 h 261"/>
              <a:gd name="T36" fmla="*/ 261 w 679"/>
              <a:gd name="T37" fmla="*/ 155 h 261"/>
              <a:gd name="T38" fmla="*/ 282 w 679"/>
              <a:gd name="T39" fmla="*/ 150 h 261"/>
              <a:gd name="T40" fmla="*/ 297 w 679"/>
              <a:gd name="T41" fmla="*/ 150 h 261"/>
              <a:gd name="T42" fmla="*/ 307 w 679"/>
              <a:gd name="T43" fmla="*/ 140 h 261"/>
              <a:gd name="T44" fmla="*/ 327 w 679"/>
              <a:gd name="T45" fmla="*/ 140 h 261"/>
              <a:gd name="T46" fmla="*/ 337 w 679"/>
              <a:gd name="T47" fmla="*/ 130 h 261"/>
              <a:gd name="T48" fmla="*/ 347 w 679"/>
              <a:gd name="T49" fmla="*/ 120 h 261"/>
              <a:gd name="T50" fmla="*/ 362 w 679"/>
              <a:gd name="T51" fmla="*/ 120 h 261"/>
              <a:gd name="T52" fmla="*/ 372 w 679"/>
              <a:gd name="T53" fmla="*/ 110 h 261"/>
              <a:gd name="T54" fmla="*/ 392 w 679"/>
              <a:gd name="T55" fmla="*/ 110 h 261"/>
              <a:gd name="T56" fmla="*/ 402 w 679"/>
              <a:gd name="T57" fmla="*/ 100 h 261"/>
              <a:gd name="T58" fmla="*/ 417 w 679"/>
              <a:gd name="T59" fmla="*/ 100 h 261"/>
              <a:gd name="T60" fmla="*/ 427 w 679"/>
              <a:gd name="T61" fmla="*/ 90 h 261"/>
              <a:gd name="T62" fmla="*/ 437 w 679"/>
              <a:gd name="T63" fmla="*/ 85 h 261"/>
              <a:gd name="T64" fmla="*/ 457 w 679"/>
              <a:gd name="T65" fmla="*/ 85 h 261"/>
              <a:gd name="T66" fmla="*/ 467 w 679"/>
              <a:gd name="T67" fmla="*/ 75 h 261"/>
              <a:gd name="T68" fmla="*/ 483 w 679"/>
              <a:gd name="T69" fmla="*/ 75 h 261"/>
              <a:gd name="T70" fmla="*/ 493 w 679"/>
              <a:gd name="T71" fmla="*/ 65 h 261"/>
              <a:gd name="T72" fmla="*/ 513 w 679"/>
              <a:gd name="T73" fmla="*/ 65 h 261"/>
              <a:gd name="T74" fmla="*/ 523 w 679"/>
              <a:gd name="T75" fmla="*/ 55 h 261"/>
              <a:gd name="T76" fmla="*/ 538 w 679"/>
              <a:gd name="T77" fmla="*/ 45 h 261"/>
              <a:gd name="T78" fmla="*/ 558 w 679"/>
              <a:gd name="T79" fmla="*/ 45 h 261"/>
              <a:gd name="T80" fmla="*/ 568 w 679"/>
              <a:gd name="T81" fmla="*/ 35 h 261"/>
              <a:gd name="T82" fmla="*/ 588 w 679"/>
              <a:gd name="T83" fmla="*/ 30 h 261"/>
              <a:gd name="T84" fmla="*/ 603 w 679"/>
              <a:gd name="T85" fmla="*/ 30 h 261"/>
              <a:gd name="T86" fmla="*/ 613 w 679"/>
              <a:gd name="T87" fmla="*/ 20 h 261"/>
              <a:gd name="T88" fmla="*/ 633 w 679"/>
              <a:gd name="T89" fmla="*/ 20 h 261"/>
              <a:gd name="T90" fmla="*/ 643 w 679"/>
              <a:gd name="T91" fmla="*/ 10 h 261"/>
              <a:gd name="T92" fmla="*/ 653 w 679"/>
              <a:gd name="T93" fmla="*/ 0 h 261"/>
              <a:gd name="T94" fmla="*/ 668 w 679"/>
              <a:gd name="T95" fmla="*/ 0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679" h="261">
                <a:moveTo>
                  <a:pt x="0" y="261"/>
                </a:moveTo>
                <a:lnTo>
                  <a:pt x="10" y="261"/>
                </a:lnTo>
                <a:lnTo>
                  <a:pt x="20" y="251"/>
                </a:lnTo>
                <a:lnTo>
                  <a:pt x="30" y="251"/>
                </a:lnTo>
                <a:lnTo>
                  <a:pt x="40" y="251"/>
                </a:lnTo>
                <a:lnTo>
                  <a:pt x="40" y="241"/>
                </a:lnTo>
                <a:lnTo>
                  <a:pt x="45" y="241"/>
                </a:lnTo>
                <a:lnTo>
                  <a:pt x="55" y="241"/>
                </a:lnTo>
                <a:lnTo>
                  <a:pt x="65" y="231"/>
                </a:lnTo>
                <a:lnTo>
                  <a:pt x="75" y="231"/>
                </a:lnTo>
                <a:lnTo>
                  <a:pt x="86" y="231"/>
                </a:lnTo>
                <a:lnTo>
                  <a:pt x="86" y="221"/>
                </a:lnTo>
                <a:lnTo>
                  <a:pt x="96" y="221"/>
                </a:lnTo>
                <a:lnTo>
                  <a:pt x="106" y="221"/>
                </a:lnTo>
                <a:lnTo>
                  <a:pt x="111" y="221"/>
                </a:lnTo>
                <a:lnTo>
                  <a:pt x="111" y="216"/>
                </a:lnTo>
                <a:lnTo>
                  <a:pt x="121" y="216"/>
                </a:lnTo>
                <a:lnTo>
                  <a:pt x="131" y="216"/>
                </a:lnTo>
                <a:lnTo>
                  <a:pt x="131" y="206"/>
                </a:lnTo>
                <a:lnTo>
                  <a:pt x="141" y="206"/>
                </a:lnTo>
                <a:lnTo>
                  <a:pt x="151" y="206"/>
                </a:lnTo>
                <a:lnTo>
                  <a:pt x="161" y="206"/>
                </a:lnTo>
                <a:lnTo>
                  <a:pt x="161" y="196"/>
                </a:lnTo>
                <a:lnTo>
                  <a:pt x="171" y="196"/>
                </a:lnTo>
                <a:lnTo>
                  <a:pt x="176" y="196"/>
                </a:lnTo>
                <a:lnTo>
                  <a:pt x="176" y="185"/>
                </a:lnTo>
                <a:lnTo>
                  <a:pt x="186" y="185"/>
                </a:lnTo>
                <a:lnTo>
                  <a:pt x="196" y="185"/>
                </a:lnTo>
                <a:lnTo>
                  <a:pt x="206" y="185"/>
                </a:lnTo>
                <a:lnTo>
                  <a:pt x="206" y="175"/>
                </a:lnTo>
                <a:lnTo>
                  <a:pt x="216" y="175"/>
                </a:lnTo>
                <a:lnTo>
                  <a:pt x="226" y="175"/>
                </a:lnTo>
                <a:lnTo>
                  <a:pt x="226" y="165"/>
                </a:lnTo>
                <a:lnTo>
                  <a:pt x="231" y="165"/>
                </a:lnTo>
                <a:lnTo>
                  <a:pt x="241" y="165"/>
                </a:lnTo>
                <a:lnTo>
                  <a:pt x="251" y="165"/>
                </a:lnTo>
                <a:lnTo>
                  <a:pt x="251" y="155"/>
                </a:lnTo>
                <a:lnTo>
                  <a:pt x="261" y="155"/>
                </a:lnTo>
                <a:lnTo>
                  <a:pt x="271" y="155"/>
                </a:lnTo>
                <a:lnTo>
                  <a:pt x="282" y="150"/>
                </a:lnTo>
                <a:lnTo>
                  <a:pt x="292" y="150"/>
                </a:lnTo>
                <a:lnTo>
                  <a:pt x="297" y="150"/>
                </a:lnTo>
                <a:lnTo>
                  <a:pt x="297" y="140"/>
                </a:lnTo>
                <a:lnTo>
                  <a:pt x="307" y="140"/>
                </a:lnTo>
                <a:lnTo>
                  <a:pt x="317" y="140"/>
                </a:lnTo>
                <a:lnTo>
                  <a:pt x="327" y="140"/>
                </a:lnTo>
                <a:lnTo>
                  <a:pt x="327" y="130"/>
                </a:lnTo>
                <a:lnTo>
                  <a:pt x="337" y="130"/>
                </a:lnTo>
                <a:lnTo>
                  <a:pt x="347" y="130"/>
                </a:lnTo>
                <a:lnTo>
                  <a:pt x="347" y="120"/>
                </a:lnTo>
                <a:lnTo>
                  <a:pt x="352" y="120"/>
                </a:lnTo>
                <a:lnTo>
                  <a:pt x="362" y="120"/>
                </a:lnTo>
                <a:lnTo>
                  <a:pt x="372" y="120"/>
                </a:lnTo>
                <a:lnTo>
                  <a:pt x="372" y="110"/>
                </a:lnTo>
                <a:lnTo>
                  <a:pt x="382" y="110"/>
                </a:lnTo>
                <a:lnTo>
                  <a:pt x="392" y="110"/>
                </a:lnTo>
                <a:lnTo>
                  <a:pt x="392" y="100"/>
                </a:lnTo>
                <a:lnTo>
                  <a:pt x="402" y="100"/>
                </a:lnTo>
                <a:lnTo>
                  <a:pt x="412" y="100"/>
                </a:lnTo>
                <a:lnTo>
                  <a:pt x="417" y="100"/>
                </a:lnTo>
                <a:lnTo>
                  <a:pt x="417" y="90"/>
                </a:lnTo>
                <a:lnTo>
                  <a:pt x="427" y="90"/>
                </a:lnTo>
                <a:lnTo>
                  <a:pt x="437" y="90"/>
                </a:lnTo>
                <a:lnTo>
                  <a:pt x="437" y="85"/>
                </a:lnTo>
                <a:lnTo>
                  <a:pt x="447" y="85"/>
                </a:lnTo>
                <a:lnTo>
                  <a:pt x="457" y="85"/>
                </a:lnTo>
                <a:lnTo>
                  <a:pt x="467" y="85"/>
                </a:lnTo>
                <a:lnTo>
                  <a:pt x="467" y="75"/>
                </a:lnTo>
                <a:lnTo>
                  <a:pt x="477" y="75"/>
                </a:lnTo>
                <a:lnTo>
                  <a:pt x="483" y="75"/>
                </a:lnTo>
                <a:lnTo>
                  <a:pt x="483" y="65"/>
                </a:lnTo>
                <a:lnTo>
                  <a:pt x="493" y="65"/>
                </a:lnTo>
                <a:lnTo>
                  <a:pt x="503" y="65"/>
                </a:lnTo>
                <a:lnTo>
                  <a:pt x="513" y="65"/>
                </a:lnTo>
                <a:lnTo>
                  <a:pt x="513" y="55"/>
                </a:lnTo>
                <a:lnTo>
                  <a:pt x="523" y="55"/>
                </a:lnTo>
                <a:lnTo>
                  <a:pt x="533" y="55"/>
                </a:lnTo>
                <a:lnTo>
                  <a:pt x="538" y="45"/>
                </a:lnTo>
                <a:lnTo>
                  <a:pt x="548" y="45"/>
                </a:lnTo>
                <a:lnTo>
                  <a:pt x="558" y="45"/>
                </a:lnTo>
                <a:lnTo>
                  <a:pt x="558" y="35"/>
                </a:lnTo>
                <a:lnTo>
                  <a:pt x="568" y="35"/>
                </a:lnTo>
                <a:lnTo>
                  <a:pt x="578" y="35"/>
                </a:lnTo>
                <a:lnTo>
                  <a:pt x="588" y="30"/>
                </a:lnTo>
                <a:lnTo>
                  <a:pt x="598" y="30"/>
                </a:lnTo>
                <a:lnTo>
                  <a:pt x="603" y="30"/>
                </a:lnTo>
                <a:lnTo>
                  <a:pt x="603" y="20"/>
                </a:lnTo>
                <a:lnTo>
                  <a:pt x="613" y="20"/>
                </a:lnTo>
                <a:lnTo>
                  <a:pt x="623" y="20"/>
                </a:lnTo>
                <a:lnTo>
                  <a:pt x="633" y="20"/>
                </a:lnTo>
                <a:lnTo>
                  <a:pt x="633" y="10"/>
                </a:lnTo>
                <a:lnTo>
                  <a:pt x="643" y="10"/>
                </a:lnTo>
                <a:lnTo>
                  <a:pt x="653" y="10"/>
                </a:lnTo>
                <a:lnTo>
                  <a:pt x="653" y="0"/>
                </a:lnTo>
                <a:lnTo>
                  <a:pt x="658" y="0"/>
                </a:lnTo>
                <a:lnTo>
                  <a:pt x="668" y="0"/>
                </a:lnTo>
                <a:lnTo>
                  <a:pt x="679" y="0"/>
                </a:lnTo>
              </a:path>
            </a:pathLst>
          </a:custGeom>
          <a:noFill/>
          <a:ln w="25400">
            <a:solidFill>
              <a:srgbClr val="008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algn="l"/>
            <a:endParaRPr lang="zh-CN" altLang="en-US">
              <a:solidFill>
                <a:schemeClr val="tx1"/>
              </a:solidFill>
            </a:endParaRPr>
          </a:p>
        </p:txBody>
      </p:sp>
      <p:sp>
        <p:nvSpPr>
          <p:cNvPr id="51289" name="Freeform 89">
            <a:extLst>
              <a:ext uri="{FF2B5EF4-FFF2-40B4-BE49-F238E27FC236}">
                <a16:creationId xmlns:a16="http://schemas.microsoft.com/office/drawing/2014/main" id="{C54D464E-AA42-4AF5-9F2E-F87DA4029AEB}"/>
              </a:ext>
            </a:extLst>
          </p:cNvPr>
          <p:cNvSpPr>
            <a:spLocks noChangeAspect="1"/>
          </p:cNvSpPr>
          <p:nvPr/>
        </p:nvSpPr>
        <p:spPr bwMode="auto">
          <a:xfrm rot="-1980000">
            <a:off x="6651712" y="1199995"/>
            <a:ext cx="582613" cy="141288"/>
          </a:xfrm>
          <a:custGeom>
            <a:avLst/>
            <a:gdLst>
              <a:gd name="T0" fmla="*/ 10 w 679"/>
              <a:gd name="T1" fmla="*/ 261 h 261"/>
              <a:gd name="T2" fmla="*/ 30 w 679"/>
              <a:gd name="T3" fmla="*/ 251 h 261"/>
              <a:gd name="T4" fmla="*/ 40 w 679"/>
              <a:gd name="T5" fmla="*/ 241 h 261"/>
              <a:gd name="T6" fmla="*/ 55 w 679"/>
              <a:gd name="T7" fmla="*/ 241 h 261"/>
              <a:gd name="T8" fmla="*/ 75 w 679"/>
              <a:gd name="T9" fmla="*/ 231 h 261"/>
              <a:gd name="T10" fmla="*/ 86 w 679"/>
              <a:gd name="T11" fmla="*/ 221 h 261"/>
              <a:gd name="T12" fmla="*/ 106 w 679"/>
              <a:gd name="T13" fmla="*/ 221 h 261"/>
              <a:gd name="T14" fmla="*/ 111 w 679"/>
              <a:gd name="T15" fmla="*/ 216 h 261"/>
              <a:gd name="T16" fmla="*/ 131 w 679"/>
              <a:gd name="T17" fmla="*/ 216 h 261"/>
              <a:gd name="T18" fmla="*/ 141 w 679"/>
              <a:gd name="T19" fmla="*/ 206 h 261"/>
              <a:gd name="T20" fmla="*/ 161 w 679"/>
              <a:gd name="T21" fmla="*/ 206 h 261"/>
              <a:gd name="T22" fmla="*/ 171 w 679"/>
              <a:gd name="T23" fmla="*/ 196 h 261"/>
              <a:gd name="T24" fmla="*/ 176 w 679"/>
              <a:gd name="T25" fmla="*/ 185 h 261"/>
              <a:gd name="T26" fmla="*/ 196 w 679"/>
              <a:gd name="T27" fmla="*/ 185 h 261"/>
              <a:gd name="T28" fmla="*/ 206 w 679"/>
              <a:gd name="T29" fmla="*/ 175 h 261"/>
              <a:gd name="T30" fmla="*/ 226 w 679"/>
              <a:gd name="T31" fmla="*/ 175 h 261"/>
              <a:gd name="T32" fmla="*/ 231 w 679"/>
              <a:gd name="T33" fmla="*/ 165 h 261"/>
              <a:gd name="T34" fmla="*/ 251 w 679"/>
              <a:gd name="T35" fmla="*/ 165 h 261"/>
              <a:gd name="T36" fmla="*/ 261 w 679"/>
              <a:gd name="T37" fmla="*/ 155 h 261"/>
              <a:gd name="T38" fmla="*/ 282 w 679"/>
              <a:gd name="T39" fmla="*/ 150 h 261"/>
              <a:gd name="T40" fmla="*/ 297 w 679"/>
              <a:gd name="T41" fmla="*/ 150 h 261"/>
              <a:gd name="T42" fmla="*/ 307 w 679"/>
              <a:gd name="T43" fmla="*/ 140 h 261"/>
              <a:gd name="T44" fmla="*/ 327 w 679"/>
              <a:gd name="T45" fmla="*/ 140 h 261"/>
              <a:gd name="T46" fmla="*/ 337 w 679"/>
              <a:gd name="T47" fmla="*/ 130 h 261"/>
              <a:gd name="T48" fmla="*/ 347 w 679"/>
              <a:gd name="T49" fmla="*/ 120 h 261"/>
              <a:gd name="T50" fmla="*/ 362 w 679"/>
              <a:gd name="T51" fmla="*/ 120 h 261"/>
              <a:gd name="T52" fmla="*/ 372 w 679"/>
              <a:gd name="T53" fmla="*/ 110 h 261"/>
              <a:gd name="T54" fmla="*/ 392 w 679"/>
              <a:gd name="T55" fmla="*/ 110 h 261"/>
              <a:gd name="T56" fmla="*/ 402 w 679"/>
              <a:gd name="T57" fmla="*/ 100 h 261"/>
              <a:gd name="T58" fmla="*/ 417 w 679"/>
              <a:gd name="T59" fmla="*/ 100 h 261"/>
              <a:gd name="T60" fmla="*/ 427 w 679"/>
              <a:gd name="T61" fmla="*/ 90 h 261"/>
              <a:gd name="T62" fmla="*/ 437 w 679"/>
              <a:gd name="T63" fmla="*/ 85 h 261"/>
              <a:gd name="T64" fmla="*/ 457 w 679"/>
              <a:gd name="T65" fmla="*/ 85 h 261"/>
              <a:gd name="T66" fmla="*/ 467 w 679"/>
              <a:gd name="T67" fmla="*/ 75 h 261"/>
              <a:gd name="T68" fmla="*/ 483 w 679"/>
              <a:gd name="T69" fmla="*/ 75 h 261"/>
              <a:gd name="T70" fmla="*/ 493 w 679"/>
              <a:gd name="T71" fmla="*/ 65 h 261"/>
              <a:gd name="T72" fmla="*/ 513 w 679"/>
              <a:gd name="T73" fmla="*/ 65 h 261"/>
              <a:gd name="T74" fmla="*/ 523 w 679"/>
              <a:gd name="T75" fmla="*/ 55 h 261"/>
              <a:gd name="T76" fmla="*/ 538 w 679"/>
              <a:gd name="T77" fmla="*/ 45 h 261"/>
              <a:gd name="T78" fmla="*/ 558 w 679"/>
              <a:gd name="T79" fmla="*/ 45 h 261"/>
              <a:gd name="T80" fmla="*/ 568 w 679"/>
              <a:gd name="T81" fmla="*/ 35 h 261"/>
              <a:gd name="T82" fmla="*/ 588 w 679"/>
              <a:gd name="T83" fmla="*/ 30 h 261"/>
              <a:gd name="T84" fmla="*/ 603 w 679"/>
              <a:gd name="T85" fmla="*/ 30 h 261"/>
              <a:gd name="T86" fmla="*/ 613 w 679"/>
              <a:gd name="T87" fmla="*/ 20 h 261"/>
              <a:gd name="T88" fmla="*/ 633 w 679"/>
              <a:gd name="T89" fmla="*/ 20 h 261"/>
              <a:gd name="T90" fmla="*/ 643 w 679"/>
              <a:gd name="T91" fmla="*/ 10 h 261"/>
              <a:gd name="T92" fmla="*/ 653 w 679"/>
              <a:gd name="T93" fmla="*/ 0 h 261"/>
              <a:gd name="T94" fmla="*/ 668 w 679"/>
              <a:gd name="T95" fmla="*/ 0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679" h="261">
                <a:moveTo>
                  <a:pt x="0" y="261"/>
                </a:moveTo>
                <a:lnTo>
                  <a:pt x="10" y="261"/>
                </a:lnTo>
                <a:lnTo>
                  <a:pt x="20" y="251"/>
                </a:lnTo>
                <a:lnTo>
                  <a:pt x="30" y="251"/>
                </a:lnTo>
                <a:lnTo>
                  <a:pt x="40" y="251"/>
                </a:lnTo>
                <a:lnTo>
                  <a:pt x="40" y="241"/>
                </a:lnTo>
                <a:lnTo>
                  <a:pt x="45" y="241"/>
                </a:lnTo>
                <a:lnTo>
                  <a:pt x="55" y="241"/>
                </a:lnTo>
                <a:lnTo>
                  <a:pt x="65" y="231"/>
                </a:lnTo>
                <a:lnTo>
                  <a:pt x="75" y="231"/>
                </a:lnTo>
                <a:lnTo>
                  <a:pt x="86" y="231"/>
                </a:lnTo>
                <a:lnTo>
                  <a:pt x="86" y="221"/>
                </a:lnTo>
                <a:lnTo>
                  <a:pt x="96" y="221"/>
                </a:lnTo>
                <a:lnTo>
                  <a:pt x="106" y="221"/>
                </a:lnTo>
                <a:lnTo>
                  <a:pt x="111" y="221"/>
                </a:lnTo>
                <a:lnTo>
                  <a:pt x="111" y="216"/>
                </a:lnTo>
                <a:lnTo>
                  <a:pt x="121" y="216"/>
                </a:lnTo>
                <a:lnTo>
                  <a:pt x="131" y="216"/>
                </a:lnTo>
                <a:lnTo>
                  <a:pt x="131" y="206"/>
                </a:lnTo>
                <a:lnTo>
                  <a:pt x="141" y="206"/>
                </a:lnTo>
                <a:lnTo>
                  <a:pt x="151" y="206"/>
                </a:lnTo>
                <a:lnTo>
                  <a:pt x="161" y="206"/>
                </a:lnTo>
                <a:lnTo>
                  <a:pt x="161" y="196"/>
                </a:lnTo>
                <a:lnTo>
                  <a:pt x="171" y="196"/>
                </a:lnTo>
                <a:lnTo>
                  <a:pt x="176" y="196"/>
                </a:lnTo>
                <a:lnTo>
                  <a:pt x="176" y="185"/>
                </a:lnTo>
                <a:lnTo>
                  <a:pt x="186" y="185"/>
                </a:lnTo>
                <a:lnTo>
                  <a:pt x="196" y="185"/>
                </a:lnTo>
                <a:lnTo>
                  <a:pt x="206" y="185"/>
                </a:lnTo>
                <a:lnTo>
                  <a:pt x="206" y="175"/>
                </a:lnTo>
                <a:lnTo>
                  <a:pt x="216" y="175"/>
                </a:lnTo>
                <a:lnTo>
                  <a:pt x="226" y="175"/>
                </a:lnTo>
                <a:lnTo>
                  <a:pt x="226" y="165"/>
                </a:lnTo>
                <a:lnTo>
                  <a:pt x="231" y="165"/>
                </a:lnTo>
                <a:lnTo>
                  <a:pt x="241" y="165"/>
                </a:lnTo>
                <a:lnTo>
                  <a:pt x="251" y="165"/>
                </a:lnTo>
                <a:lnTo>
                  <a:pt x="251" y="155"/>
                </a:lnTo>
                <a:lnTo>
                  <a:pt x="261" y="155"/>
                </a:lnTo>
                <a:lnTo>
                  <a:pt x="271" y="155"/>
                </a:lnTo>
                <a:lnTo>
                  <a:pt x="282" y="150"/>
                </a:lnTo>
                <a:lnTo>
                  <a:pt x="292" y="150"/>
                </a:lnTo>
                <a:lnTo>
                  <a:pt x="297" y="150"/>
                </a:lnTo>
                <a:lnTo>
                  <a:pt x="297" y="140"/>
                </a:lnTo>
                <a:lnTo>
                  <a:pt x="307" y="140"/>
                </a:lnTo>
                <a:lnTo>
                  <a:pt x="317" y="140"/>
                </a:lnTo>
                <a:lnTo>
                  <a:pt x="327" y="140"/>
                </a:lnTo>
                <a:lnTo>
                  <a:pt x="327" y="130"/>
                </a:lnTo>
                <a:lnTo>
                  <a:pt x="337" y="130"/>
                </a:lnTo>
                <a:lnTo>
                  <a:pt x="347" y="130"/>
                </a:lnTo>
                <a:lnTo>
                  <a:pt x="347" y="120"/>
                </a:lnTo>
                <a:lnTo>
                  <a:pt x="352" y="120"/>
                </a:lnTo>
                <a:lnTo>
                  <a:pt x="362" y="120"/>
                </a:lnTo>
                <a:lnTo>
                  <a:pt x="372" y="120"/>
                </a:lnTo>
                <a:lnTo>
                  <a:pt x="372" y="110"/>
                </a:lnTo>
                <a:lnTo>
                  <a:pt x="382" y="110"/>
                </a:lnTo>
                <a:lnTo>
                  <a:pt x="392" y="110"/>
                </a:lnTo>
                <a:lnTo>
                  <a:pt x="392" y="100"/>
                </a:lnTo>
                <a:lnTo>
                  <a:pt x="402" y="100"/>
                </a:lnTo>
                <a:lnTo>
                  <a:pt x="412" y="100"/>
                </a:lnTo>
                <a:lnTo>
                  <a:pt x="417" y="100"/>
                </a:lnTo>
                <a:lnTo>
                  <a:pt x="417" y="90"/>
                </a:lnTo>
                <a:lnTo>
                  <a:pt x="427" y="90"/>
                </a:lnTo>
                <a:lnTo>
                  <a:pt x="437" y="90"/>
                </a:lnTo>
                <a:lnTo>
                  <a:pt x="437" y="85"/>
                </a:lnTo>
                <a:lnTo>
                  <a:pt x="447" y="85"/>
                </a:lnTo>
                <a:lnTo>
                  <a:pt x="457" y="85"/>
                </a:lnTo>
                <a:lnTo>
                  <a:pt x="467" y="85"/>
                </a:lnTo>
                <a:lnTo>
                  <a:pt x="467" y="75"/>
                </a:lnTo>
                <a:lnTo>
                  <a:pt x="477" y="75"/>
                </a:lnTo>
                <a:lnTo>
                  <a:pt x="483" y="75"/>
                </a:lnTo>
                <a:lnTo>
                  <a:pt x="483" y="65"/>
                </a:lnTo>
                <a:lnTo>
                  <a:pt x="493" y="65"/>
                </a:lnTo>
                <a:lnTo>
                  <a:pt x="503" y="65"/>
                </a:lnTo>
                <a:lnTo>
                  <a:pt x="513" y="65"/>
                </a:lnTo>
                <a:lnTo>
                  <a:pt x="513" y="55"/>
                </a:lnTo>
                <a:lnTo>
                  <a:pt x="523" y="55"/>
                </a:lnTo>
                <a:lnTo>
                  <a:pt x="533" y="55"/>
                </a:lnTo>
                <a:lnTo>
                  <a:pt x="538" y="45"/>
                </a:lnTo>
                <a:lnTo>
                  <a:pt x="548" y="45"/>
                </a:lnTo>
                <a:lnTo>
                  <a:pt x="558" y="45"/>
                </a:lnTo>
                <a:lnTo>
                  <a:pt x="558" y="35"/>
                </a:lnTo>
                <a:lnTo>
                  <a:pt x="568" y="35"/>
                </a:lnTo>
                <a:lnTo>
                  <a:pt x="578" y="35"/>
                </a:lnTo>
                <a:lnTo>
                  <a:pt x="588" y="30"/>
                </a:lnTo>
                <a:lnTo>
                  <a:pt x="598" y="30"/>
                </a:lnTo>
                <a:lnTo>
                  <a:pt x="603" y="30"/>
                </a:lnTo>
                <a:lnTo>
                  <a:pt x="603" y="20"/>
                </a:lnTo>
                <a:lnTo>
                  <a:pt x="613" y="20"/>
                </a:lnTo>
                <a:lnTo>
                  <a:pt x="623" y="20"/>
                </a:lnTo>
                <a:lnTo>
                  <a:pt x="633" y="20"/>
                </a:lnTo>
                <a:lnTo>
                  <a:pt x="633" y="10"/>
                </a:lnTo>
                <a:lnTo>
                  <a:pt x="643" y="10"/>
                </a:lnTo>
                <a:lnTo>
                  <a:pt x="653" y="10"/>
                </a:lnTo>
                <a:lnTo>
                  <a:pt x="653" y="0"/>
                </a:lnTo>
                <a:lnTo>
                  <a:pt x="658" y="0"/>
                </a:lnTo>
                <a:lnTo>
                  <a:pt x="668" y="0"/>
                </a:lnTo>
                <a:lnTo>
                  <a:pt x="679" y="0"/>
                </a:lnTo>
              </a:path>
            </a:pathLst>
          </a:custGeom>
          <a:noFill/>
          <a:ln w="25400">
            <a:solidFill>
              <a:srgbClr val="FF33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algn="l"/>
            <a:endParaRPr lang="zh-CN" altLang="en-US" dirty="0">
              <a:solidFill>
                <a:schemeClr val="tx1"/>
              </a:solidFill>
            </a:endParaRPr>
          </a:p>
        </p:txBody>
      </p:sp>
      <p:sp>
        <p:nvSpPr>
          <p:cNvPr id="51290" name="Freeform 90">
            <a:extLst>
              <a:ext uri="{FF2B5EF4-FFF2-40B4-BE49-F238E27FC236}">
                <a16:creationId xmlns:a16="http://schemas.microsoft.com/office/drawing/2014/main" id="{C8A340A5-7E1B-4949-8B8F-9E0D87A97CFF}"/>
              </a:ext>
            </a:extLst>
          </p:cNvPr>
          <p:cNvSpPr>
            <a:spLocks noChangeAspect="1"/>
          </p:cNvSpPr>
          <p:nvPr/>
        </p:nvSpPr>
        <p:spPr bwMode="auto">
          <a:xfrm>
            <a:off x="7466807" y="1119190"/>
            <a:ext cx="900113" cy="77788"/>
          </a:xfrm>
          <a:custGeom>
            <a:avLst/>
            <a:gdLst>
              <a:gd name="T0" fmla="*/ 10 w 679"/>
              <a:gd name="T1" fmla="*/ 261 h 261"/>
              <a:gd name="T2" fmla="*/ 30 w 679"/>
              <a:gd name="T3" fmla="*/ 251 h 261"/>
              <a:gd name="T4" fmla="*/ 40 w 679"/>
              <a:gd name="T5" fmla="*/ 241 h 261"/>
              <a:gd name="T6" fmla="*/ 55 w 679"/>
              <a:gd name="T7" fmla="*/ 241 h 261"/>
              <a:gd name="T8" fmla="*/ 75 w 679"/>
              <a:gd name="T9" fmla="*/ 231 h 261"/>
              <a:gd name="T10" fmla="*/ 86 w 679"/>
              <a:gd name="T11" fmla="*/ 221 h 261"/>
              <a:gd name="T12" fmla="*/ 106 w 679"/>
              <a:gd name="T13" fmla="*/ 221 h 261"/>
              <a:gd name="T14" fmla="*/ 111 w 679"/>
              <a:gd name="T15" fmla="*/ 216 h 261"/>
              <a:gd name="T16" fmla="*/ 131 w 679"/>
              <a:gd name="T17" fmla="*/ 216 h 261"/>
              <a:gd name="T18" fmla="*/ 141 w 679"/>
              <a:gd name="T19" fmla="*/ 206 h 261"/>
              <a:gd name="T20" fmla="*/ 161 w 679"/>
              <a:gd name="T21" fmla="*/ 206 h 261"/>
              <a:gd name="T22" fmla="*/ 171 w 679"/>
              <a:gd name="T23" fmla="*/ 196 h 261"/>
              <a:gd name="T24" fmla="*/ 176 w 679"/>
              <a:gd name="T25" fmla="*/ 185 h 261"/>
              <a:gd name="T26" fmla="*/ 196 w 679"/>
              <a:gd name="T27" fmla="*/ 185 h 261"/>
              <a:gd name="T28" fmla="*/ 206 w 679"/>
              <a:gd name="T29" fmla="*/ 175 h 261"/>
              <a:gd name="T30" fmla="*/ 226 w 679"/>
              <a:gd name="T31" fmla="*/ 175 h 261"/>
              <a:gd name="T32" fmla="*/ 231 w 679"/>
              <a:gd name="T33" fmla="*/ 165 h 261"/>
              <a:gd name="T34" fmla="*/ 251 w 679"/>
              <a:gd name="T35" fmla="*/ 165 h 261"/>
              <a:gd name="T36" fmla="*/ 261 w 679"/>
              <a:gd name="T37" fmla="*/ 155 h 261"/>
              <a:gd name="T38" fmla="*/ 282 w 679"/>
              <a:gd name="T39" fmla="*/ 150 h 261"/>
              <a:gd name="T40" fmla="*/ 297 w 679"/>
              <a:gd name="T41" fmla="*/ 150 h 261"/>
              <a:gd name="T42" fmla="*/ 307 w 679"/>
              <a:gd name="T43" fmla="*/ 140 h 261"/>
              <a:gd name="T44" fmla="*/ 327 w 679"/>
              <a:gd name="T45" fmla="*/ 140 h 261"/>
              <a:gd name="T46" fmla="*/ 337 w 679"/>
              <a:gd name="T47" fmla="*/ 130 h 261"/>
              <a:gd name="T48" fmla="*/ 347 w 679"/>
              <a:gd name="T49" fmla="*/ 120 h 261"/>
              <a:gd name="T50" fmla="*/ 362 w 679"/>
              <a:gd name="T51" fmla="*/ 120 h 261"/>
              <a:gd name="T52" fmla="*/ 372 w 679"/>
              <a:gd name="T53" fmla="*/ 110 h 261"/>
              <a:gd name="T54" fmla="*/ 392 w 679"/>
              <a:gd name="T55" fmla="*/ 110 h 261"/>
              <a:gd name="T56" fmla="*/ 402 w 679"/>
              <a:gd name="T57" fmla="*/ 100 h 261"/>
              <a:gd name="T58" fmla="*/ 417 w 679"/>
              <a:gd name="T59" fmla="*/ 100 h 261"/>
              <a:gd name="T60" fmla="*/ 427 w 679"/>
              <a:gd name="T61" fmla="*/ 90 h 261"/>
              <a:gd name="T62" fmla="*/ 437 w 679"/>
              <a:gd name="T63" fmla="*/ 85 h 261"/>
              <a:gd name="T64" fmla="*/ 457 w 679"/>
              <a:gd name="T65" fmla="*/ 85 h 261"/>
              <a:gd name="T66" fmla="*/ 467 w 679"/>
              <a:gd name="T67" fmla="*/ 75 h 261"/>
              <a:gd name="T68" fmla="*/ 483 w 679"/>
              <a:gd name="T69" fmla="*/ 75 h 261"/>
              <a:gd name="T70" fmla="*/ 493 w 679"/>
              <a:gd name="T71" fmla="*/ 65 h 261"/>
              <a:gd name="T72" fmla="*/ 513 w 679"/>
              <a:gd name="T73" fmla="*/ 65 h 261"/>
              <a:gd name="T74" fmla="*/ 523 w 679"/>
              <a:gd name="T75" fmla="*/ 55 h 261"/>
              <a:gd name="T76" fmla="*/ 538 w 679"/>
              <a:gd name="T77" fmla="*/ 45 h 261"/>
              <a:gd name="T78" fmla="*/ 558 w 679"/>
              <a:gd name="T79" fmla="*/ 45 h 261"/>
              <a:gd name="T80" fmla="*/ 568 w 679"/>
              <a:gd name="T81" fmla="*/ 35 h 261"/>
              <a:gd name="T82" fmla="*/ 588 w 679"/>
              <a:gd name="T83" fmla="*/ 30 h 261"/>
              <a:gd name="T84" fmla="*/ 603 w 679"/>
              <a:gd name="T85" fmla="*/ 30 h 261"/>
              <a:gd name="T86" fmla="*/ 613 w 679"/>
              <a:gd name="T87" fmla="*/ 20 h 261"/>
              <a:gd name="T88" fmla="*/ 633 w 679"/>
              <a:gd name="T89" fmla="*/ 20 h 261"/>
              <a:gd name="T90" fmla="*/ 643 w 679"/>
              <a:gd name="T91" fmla="*/ 10 h 261"/>
              <a:gd name="T92" fmla="*/ 653 w 679"/>
              <a:gd name="T93" fmla="*/ 0 h 261"/>
              <a:gd name="T94" fmla="*/ 668 w 679"/>
              <a:gd name="T95" fmla="*/ 0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679" h="261">
                <a:moveTo>
                  <a:pt x="0" y="261"/>
                </a:moveTo>
                <a:lnTo>
                  <a:pt x="10" y="261"/>
                </a:lnTo>
                <a:lnTo>
                  <a:pt x="20" y="251"/>
                </a:lnTo>
                <a:lnTo>
                  <a:pt x="30" y="251"/>
                </a:lnTo>
                <a:lnTo>
                  <a:pt x="40" y="251"/>
                </a:lnTo>
                <a:lnTo>
                  <a:pt x="40" y="241"/>
                </a:lnTo>
                <a:lnTo>
                  <a:pt x="45" y="241"/>
                </a:lnTo>
                <a:lnTo>
                  <a:pt x="55" y="241"/>
                </a:lnTo>
                <a:lnTo>
                  <a:pt x="65" y="231"/>
                </a:lnTo>
                <a:lnTo>
                  <a:pt x="75" y="231"/>
                </a:lnTo>
                <a:lnTo>
                  <a:pt x="86" y="231"/>
                </a:lnTo>
                <a:lnTo>
                  <a:pt x="86" y="221"/>
                </a:lnTo>
                <a:lnTo>
                  <a:pt x="96" y="221"/>
                </a:lnTo>
                <a:lnTo>
                  <a:pt x="106" y="221"/>
                </a:lnTo>
                <a:lnTo>
                  <a:pt x="111" y="221"/>
                </a:lnTo>
                <a:lnTo>
                  <a:pt x="111" y="216"/>
                </a:lnTo>
                <a:lnTo>
                  <a:pt x="121" y="216"/>
                </a:lnTo>
                <a:lnTo>
                  <a:pt x="131" y="216"/>
                </a:lnTo>
                <a:lnTo>
                  <a:pt x="131" y="206"/>
                </a:lnTo>
                <a:lnTo>
                  <a:pt x="141" y="206"/>
                </a:lnTo>
                <a:lnTo>
                  <a:pt x="151" y="206"/>
                </a:lnTo>
                <a:lnTo>
                  <a:pt x="161" y="206"/>
                </a:lnTo>
                <a:lnTo>
                  <a:pt x="161" y="196"/>
                </a:lnTo>
                <a:lnTo>
                  <a:pt x="171" y="196"/>
                </a:lnTo>
                <a:lnTo>
                  <a:pt x="176" y="196"/>
                </a:lnTo>
                <a:lnTo>
                  <a:pt x="176" y="185"/>
                </a:lnTo>
                <a:lnTo>
                  <a:pt x="186" y="185"/>
                </a:lnTo>
                <a:lnTo>
                  <a:pt x="196" y="185"/>
                </a:lnTo>
                <a:lnTo>
                  <a:pt x="206" y="185"/>
                </a:lnTo>
                <a:lnTo>
                  <a:pt x="206" y="175"/>
                </a:lnTo>
                <a:lnTo>
                  <a:pt x="216" y="175"/>
                </a:lnTo>
                <a:lnTo>
                  <a:pt x="226" y="175"/>
                </a:lnTo>
                <a:lnTo>
                  <a:pt x="226" y="165"/>
                </a:lnTo>
                <a:lnTo>
                  <a:pt x="231" y="165"/>
                </a:lnTo>
                <a:lnTo>
                  <a:pt x="241" y="165"/>
                </a:lnTo>
                <a:lnTo>
                  <a:pt x="251" y="165"/>
                </a:lnTo>
                <a:lnTo>
                  <a:pt x="251" y="155"/>
                </a:lnTo>
                <a:lnTo>
                  <a:pt x="261" y="155"/>
                </a:lnTo>
                <a:lnTo>
                  <a:pt x="271" y="155"/>
                </a:lnTo>
                <a:lnTo>
                  <a:pt x="282" y="150"/>
                </a:lnTo>
                <a:lnTo>
                  <a:pt x="292" y="150"/>
                </a:lnTo>
                <a:lnTo>
                  <a:pt x="297" y="150"/>
                </a:lnTo>
                <a:lnTo>
                  <a:pt x="297" y="140"/>
                </a:lnTo>
                <a:lnTo>
                  <a:pt x="307" y="140"/>
                </a:lnTo>
                <a:lnTo>
                  <a:pt x="317" y="140"/>
                </a:lnTo>
                <a:lnTo>
                  <a:pt x="327" y="140"/>
                </a:lnTo>
                <a:lnTo>
                  <a:pt x="327" y="130"/>
                </a:lnTo>
                <a:lnTo>
                  <a:pt x="337" y="130"/>
                </a:lnTo>
                <a:lnTo>
                  <a:pt x="347" y="130"/>
                </a:lnTo>
                <a:lnTo>
                  <a:pt x="347" y="120"/>
                </a:lnTo>
                <a:lnTo>
                  <a:pt x="352" y="120"/>
                </a:lnTo>
                <a:lnTo>
                  <a:pt x="362" y="120"/>
                </a:lnTo>
                <a:lnTo>
                  <a:pt x="372" y="120"/>
                </a:lnTo>
                <a:lnTo>
                  <a:pt x="372" y="110"/>
                </a:lnTo>
                <a:lnTo>
                  <a:pt x="382" y="110"/>
                </a:lnTo>
                <a:lnTo>
                  <a:pt x="392" y="110"/>
                </a:lnTo>
                <a:lnTo>
                  <a:pt x="392" y="100"/>
                </a:lnTo>
                <a:lnTo>
                  <a:pt x="402" y="100"/>
                </a:lnTo>
                <a:lnTo>
                  <a:pt x="412" y="100"/>
                </a:lnTo>
                <a:lnTo>
                  <a:pt x="417" y="100"/>
                </a:lnTo>
                <a:lnTo>
                  <a:pt x="417" y="90"/>
                </a:lnTo>
                <a:lnTo>
                  <a:pt x="427" y="90"/>
                </a:lnTo>
                <a:lnTo>
                  <a:pt x="437" y="90"/>
                </a:lnTo>
                <a:lnTo>
                  <a:pt x="437" y="85"/>
                </a:lnTo>
                <a:lnTo>
                  <a:pt x="447" y="85"/>
                </a:lnTo>
                <a:lnTo>
                  <a:pt x="457" y="85"/>
                </a:lnTo>
                <a:lnTo>
                  <a:pt x="467" y="85"/>
                </a:lnTo>
                <a:lnTo>
                  <a:pt x="467" y="75"/>
                </a:lnTo>
                <a:lnTo>
                  <a:pt x="477" y="75"/>
                </a:lnTo>
                <a:lnTo>
                  <a:pt x="483" y="75"/>
                </a:lnTo>
                <a:lnTo>
                  <a:pt x="483" y="65"/>
                </a:lnTo>
                <a:lnTo>
                  <a:pt x="493" y="65"/>
                </a:lnTo>
                <a:lnTo>
                  <a:pt x="503" y="65"/>
                </a:lnTo>
                <a:lnTo>
                  <a:pt x="513" y="65"/>
                </a:lnTo>
                <a:lnTo>
                  <a:pt x="513" y="55"/>
                </a:lnTo>
                <a:lnTo>
                  <a:pt x="523" y="55"/>
                </a:lnTo>
                <a:lnTo>
                  <a:pt x="533" y="55"/>
                </a:lnTo>
                <a:lnTo>
                  <a:pt x="538" y="45"/>
                </a:lnTo>
                <a:lnTo>
                  <a:pt x="548" y="45"/>
                </a:lnTo>
                <a:lnTo>
                  <a:pt x="558" y="45"/>
                </a:lnTo>
                <a:lnTo>
                  <a:pt x="558" y="35"/>
                </a:lnTo>
                <a:lnTo>
                  <a:pt x="568" y="35"/>
                </a:lnTo>
                <a:lnTo>
                  <a:pt x="578" y="35"/>
                </a:lnTo>
                <a:lnTo>
                  <a:pt x="588" y="30"/>
                </a:lnTo>
                <a:lnTo>
                  <a:pt x="598" y="30"/>
                </a:lnTo>
                <a:lnTo>
                  <a:pt x="603" y="30"/>
                </a:lnTo>
                <a:lnTo>
                  <a:pt x="603" y="20"/>
                </a:lnTo>
                <a:lnTo>
                  <a:pt x="613" y="20"/>
                </a:lnTo>
                <a:lnTo>
                  <a:pt x="623" y="20"/>
                </a:lnTo>
                <a:lnTo>
                  <a:pt x="633" y="20"/>
                </a:lnTo>
                <a:lnTo>
                  <a:pt x="633" y="10"/>
                </a:lnTo>
                <a:lnTo>
                  <a:pt x="643" y="10"/>
                </a:lnTo>
                <a:lnTo>
                  <a:pt x="653" y="10"/>
                </a:lnTo>
                <a:lnTo>
                  <a:pt x="653" y="0"/>
                </a:lnTo>
                <a:lnTo>
                  <a:pt x="658" y="0"/>
                </a:lnTo>
                <a:lnTo>
                  <a:pt x="668" y="0"/>
                </a:lnTo>
                <a:lnTo>
                  <a:pt x="679" y="0"/>
                </a:lnTo>
              </a:path>
            </a:pathLst>
          </a:custGeom>
          <a:noFill/>
          <a:ln w="25400">
            <a:solidFill>
              <a:srgbClr val="008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algn="l"/>
            <a:endParaRPr lang="zh-CN" altLang="en-US">
              <a:solidFill>
                <a:schemeClr val="tx1"/>
              </a:solidFill>
            </a:endParaRPr>
          </a:p>
        </p:txBody>
      </p:sp>
      <p:sp>
        <p:nvSpPr>
          <p:cNvPr id="51292" name="Text Box 92">
            <a:extLst>
              <a:ext uri="{FF2B5EF4-FFF2-40B4-BE49-F238E27FC236}">
                <a16:creationId xmlns:a16="http://schemas.microsoft.com/office/drawing/2014/main" id="{F388A530-478C-469E-9C98-943A001F5BCA}"/>
              </a:ext>
            </a:extLst>
          </p:cNvPr>
          <p:cNvSpPr txBox="1">
            <a:spLocks noChangeArrowheads="1"/>
          </p:cNvSpPr>
          <p:nvPr/>
        </p:nvSpPr>
        <p:spPr bwMode="auto">
          <a:xfrm>
            <a:off x="266262" y="4243825"/>
            <a:ext cx="85344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860425">
              <a:defRPr kumimoji="1" sz="2400">
                <a:solidFill>
                  <a:schemeClr val="tx1"/>
                </a:solidFill>
                <a:latin typeface="Times New Roman" panose="02020603050405020304" pitchFamily="18" charset="0"/>
                <a:ea typeface="宋体" panose="02010600030101010101" pitchFamily="2" charset="-122"/>
              </a:defRPr>
            </a:lvl2pPr>
            <a:lvl3pPr marL="1050925">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a:spcBef>
                <a:spcPct val="50000"/>
              </a:spcBef>
            </a:pPr>
            <a:r>
              <a:rPr lang="zh-CN" altLang="en-US" b="0" dirty="0">
                <a:solidFill>
                  <a:srgbClr val="0000FF"/>
                </a:solidFill>
                <a:latin typeface="+mn-ea"/>
                <a:ea typeface="+mn-ea"/>
              </a:rPr>
              <a:t>一般先用显式计算一个初值</a:t>
            </a:r>
            <a:r>
              <a:rPr lang="en-US" altLang="zh-CN" b="0" dirty="0">
                <a:solidFill>
                  <a:srgbClr val="0000FF"/>
                </a:solidFill>
                <a:latin typeface="+mn-ea"/>
                <a:ea typeface="+mn-ea"/>
              </a:rPr>
              <a:t>, </a:t>
            </a:r>
            <a:r>
              <a:rPr lang="zh-CN" altLang="en-US" b="0" dirty="0">
                <a:solidFill>
                  <a:srgbClr val="0000FF"/>
                </a:solidFill>
                <a:latin typeface="+mn-ea"/>
                <a:ea typeface="+mn-ea"/>
              </a:rPr>
              <a:t>再迭代求解</a:t>
            </a:r>
            <a:r>
              <a:rPr lang="en-US" altLang="zh-CN" b="0" dirty="0">
                <a:solidFill>
                  <a:srgbClr val="0000FF"/>
                </a:solidFill>
                <a:latin typeface="+mn-ea"/>
                <a:ea typeface="+mn-ea"/>
              </a:rPr>
              <a:t>. </a:t>
            </a:r>
            <a:r>
              <a:rPr lang="zh-CN" altLang="en-US" b="0" dirty="0">
                <a:solidFill>
                  <a:srgbClr val="0000FF"/>
                </a:solidFill>
                <a:latin typeface="+mn-ea"/>
                <a:ea typeface="+mn-ea"/>
              </a:rPr>
              <a:t>对于简单格式</a:t>
            </a:r>
            <a:r>
              <a:rPr lang="en-US" altLang="zh-CN" b="0" dirty="0">
                <a:solidFill>
                  <a:srgbClr val="0000FF"/>
                </a:solidFill>
                <a:latin typeface="+mn-ea"/>
                <a:ea typeface="+mn-ea"/>
              </a:rPr>
              <a:t>, </a:t>
            </a:r>
            <a:r>
              <a:rPr lang="zh-CN" altLang="en-US" b="0" dirty="0">
                <a:solidFill>
                  <a:srgbClr val="0000FF"/>
                </a:solidFill>
                <a:latin typeface="+mn-ea"/>
                <a:ea typeface="+mn-ea"/>
              </a:rPr>
              <a:t>把隐式化为显式</a:t>
            </a:r>
            <a:r>
              <a:rPr lang="en-US" altLang="zh-CN" b="0" dirty="0">
                <a:solidFill>
                  <a:srgbClr val="0000FF"/>
                </a:solidFill>
                <a:latin typeface="+mn-ea"/>
                <a:ea typeface="+mn-ea"/>
              </a:rPr>
              <a:t>.</a:t>
            </a:r>
          </a:p>
        </p:txBody>
      </p:sp>
      <p:sp>
        <p:nvSpPr>
          <p:cNvPr id="51293" name="Text Box 93">
            <a:extLst>
              <a:ext uri="{FF2B5EF4-FFF2-40B4-BE49-F238E27FC236}">
                <a16:creationId xmlns:a16="http://schemas.microsoft.com/office/drawing/2014/main" id="{BDD6A391-D665-4C69-9E62-81370425563D}"/>
              </a:ext>
            </a:extLst>
          </p:cNvPr>
          <p:cNvSpPr txBox="1">
            <a:spLocks noChangeArrowheads="1"/>
          </p:cNvSpPr>
          <p:nvPr/>
        </p:nvSpPr>
        <p:spPr bwMode="auto">
          <a:xfrm>
            <a:off x="231844" y="5122397"/>
            <a:ext cx="533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en-US" sz="2400" dirty="0">
                <a:solidFill>
                  <a:schemeClr val="tx1"/>
                </a:solidFill>
                <a:sym typeface="Wingdings" panose="05000000000000000000" pitchFamily="2" charset="2"/>
              </a:rPr>
              <a:t>隐式</a:t>
            </a:r>
            <a:r>
              <a:rPr lang="zh-CN" altLang="en-US" sz="2400" dirty="0">
                <a:solidFill>
                  <a:schemeClr val="tx1"/>
                </a:solidFill>
              </a:rPr>
              <a:t>欧拉法的局部截断误差</a:t>
            </a:r>
          </a:p>
        </p:txBody>
      </p:sp>
      <p:graphicFrame>
        <p:nvGraphicFramePr>
          <p:cNvPr id="51294" name="Object 94">
            <a:extLst>
              <a:ext uri="{FF2B5EF4-FFF2-40B4-BE49-F238E27FC236}">
                <a16:creationId xmlns:a16="http://schemas.microsoft.com/office/drawing/2014/main" id="{12CCCED4-E326-4E81-95D2-23EE788A6429}"/>
              </a:ext>
            </a:extLst>
          </p:cNvPr>
          <p:cNvGraphicFramePr>
            <a:graphicFrameLocks noChangeAspect="1"/>
          </p:cNvGraphicFramePr>
          <p:nvPr>
            <p:extLst>
              <p:ext uri="{D42A27DB-BD31-4B8C-83A1-F6EECF244321}">
                <p14:modId xmlns:p14="http://schemas.microsoft.com/office/powerpoint/2010/main" val="404142295"/>
              </p:ext>
            </p:extLst>
          </p:nvPr>
        </p:nvGraphicFramePr>
        <p:xfrm>
          <a:off x="3196298" y="5711053"/>
          <a:ext cx="3294063" cy="449263"/>
        </p:xfrm>
        <a:graphic>
          <a:graphicData uri="http://schemas.openxmlformats.org/presentationml/2006/ole">
            <mc:AlternateContent xmlns:mc="http://schemas.openxmlformats.org/markup-compatibility/2006">
              <mc:Choice xmlns:v="urn:schemas-microsoft-com:vml" Requires="v">
                <p:oleObj spid="_x0000_s57985" name="Equation" r:id="rId6" imgW="1765080" imgH="241200" progId="Equation.DSMT4">
                  <p:embed/>
                </p:oleObj>
              </mc:Choice>
              <mc:Fallback>
                <p:oleObj name="Equation" r:id="rId6" imgW="1765080" imgH="241200" progId="Equation.DSMT4">
                  <p:embed/>
                  <p:pic>
                    <p:nvPicPr>
                      <p:cNvPr id="51294" name="Object 94">
                        <a:extLst>
                          <a:ext uri="{FF2B5EF4-FFF2-40B4-BE49-F238E27FC236}">
                            <a16:creationId xmlns:a16="http://schemas.microsoft.com/office/drawing/2014/main" id="{12CCCED4-E326-4E81-95D2-23EE788A642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96298" y="5711053"/>
                        <a:ext cx="3294063" cy="449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297" name="Text Box 97">
            <a:extLst>
              <a:ext uri="{FF2B5EF4-FFF2-40B4-BE49-F238E27FC236}">
                <a16:creationId xmlns:a16="http://schemas.microsoft.com/office/drawing/2014/main" id="{B2B6BD9F-6C44-4179-966E-530B1E17FBC8}"/>
              </a:ext>
            </a:extLst>
          </p:cNvPr>
          <p:cNvSpPr txBox="1">
            <a:spLocks noChangeArrowheads="1"/>
          </p:cNvSpPr>
          <p:nvPr/>
        </p:nvSpPr>
        <p:spPr bwMode="auto">
          <a:xfrm>
            <a:off x="215632" y="6237312"/>
            <a:ext cx="5181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en-US" sz="2400" dirty="0">
                <a:solidFill>
                  <a:schemeClr val="tx1"/>
                </a:solidFill>
              </a:rPr>
              <a:t>即隐式欧拉格式具有 </a:t>
            </a:r>
            <a:r>
              <a:rPr lang="en-US" altLang="zh-CN" sz="2400" dirty="0">
                <a:solidFill>
                  <a:schemeClr val="tx1"/>
                </a:solidFill>
              </a:rPr>
              <a:t>1 </a:t>
            </a:r>
            <a:r>
              <a:rPr lang="zh-CN" altLang="en-US" sz="2400" dirty="0">
                <a:solidFill>
                  <a:schemeClr val="tx1"/>
                </a:solidFill>
              </a:rPr>
              <a:t>阶精度。</a:t>
            </a:r>
          </a:p>
        </p:txBody>
      </p:sp>
      <p:sp>
        <p:nvSpPr>
          <p:cNvPr id="2" name="文本框 1">
            <a:extLst>
              <a:ext uri="{FF2B5EF4-FFF2-40B4-BE49-F238E27FC236}">
                <a16:creationId xmlns:a16="http://schemas.microsoft.com/office/drawing/2014/main" id="{07299185-A92B-45F6-96AC-6D0D4A8E92D6}"/>
              </a:ext>
            </a:extLst>
          </p:cNvPr>
          <p:cNvSpPr txBox="1"/>
          <p:nvPr/>
        </p:nvSpPr>
        <p:spPr>
          <a:xfrm>
            <a:off x="2432977" y="139204"/>
            <a:ext cx="4318001" cy="461665"/>
          </a:xfrm>
          <a:prstGeom prst="rect">
            <a:avLst/>
          </a:prstGeom>
          <a:noFill/>
        </p:spPr>
        <p:txBody>
          <a:bodyPr wrap="square" rtlCol="0">
            <a:spAutoFit/>
          </a:bodyPr>
          <a:lstStyle/>
          <a:p>
            <a:pPr marL="0" indent="0" algn="l">
              <a:buNone/>
            </a:pPr>
            <a:r>
              <a:rPr lang="en-US" altLang="zh-CN" sz="2400" dirty="0">
                <a:solidFill>
                  <a:srgbClr val="0000FF"/>
                </a:solidFill>
                <a:latin typeface="华文仿宋" panose="02010600040101010101" pitchFamily="2" charset="-122"/>
                <a:ea typeface="华文仿宋" panose="02010600040101010101" pitchFamily="2" charset="-122"/>
              </a:rPr>
              <a:t>9.3</a:t>
            </a:r>
            <a:r>
              <a:rPr lang="zh-CN" altLang="en-US" sz="2400" dirty="0">
                <a:solidFill>
                  <a:srgbClr val="0000FF"/>
                </a:solidFill>
                <a:latin typeface="华文仿宋" panose="02010600040101010101" pitchFamily="2" charset="-122"/>
                <a:ea typeface="华文仿宋" panose="02010600040101010101" pitchFamily="2" charset="-122"/>
              </a:rPr>
              <a:t> </a:t>
            </a:r>
            <a:r>
              <a:rPr lang="zh-CN" altLang="en-US" sz="2400" dirty="0">
                <a:solidFill>
                  <a:srgbClr val="0000FF"/>
                </a:solidFill>
                <a:latin typeface="华文仿宋" panose="02010600040101010101" pitchFamily="2" charset="-122"/>
                <a:ea typeface="华文仿宋" panose="02010600040101010101" pitchFamily="2" charset="-122"/>
                <a:sym typeface="Wingdings" panose="05000000000000000000" pitchFamily="2" charset="2"/>
              </a:rPr>
              <a:t>显式</a:t>
            </a:r>
            <a:r>
              <a:rPr lang="zh-CN" altLang="en-US" sz="2400" dirty="0">
                <a:solidFill>
                  <a:srgbClr val="0000FF"/>
                </a:solidFill>
                <a:latin typeface="华文仿宋" panose="02010600040101010101" pitchFamily="2" charset="-122"/>
                <a:ea typeface="华文仿宋" panose="02010600040101010101" pitchFamily="2" charset="-122"/>
              </a:rPr>
              <a:t>欧拉格式的改进</a:t>
            </a:r>
            <a:endParaRPr lang="en-US" altLang="zh-CN" sz="2400" dirty="0">
              <a:solidFill>
                <a:srgbClr val="0000FF"/>
              </a:solidFill>
              <a:latin typeface="华文仿宋" panose="02010600040101010101" pitchFamily="2" charset="-122"/>
              <a:ea typeface="华文仿宋" panose="02010600040101010101" pitchFamily="2" charset="-122"/>
            </a:endParaRPr>
          </a:p>
        </p:txBody>
      </p:sp>
    </p:spTree>
    <p:extLst>
      <p:ext uri="{BB962C8B-B14F-4D97-AF65-F5344CB8AC3E}">
        <p14:creationId xmlns:p14="http://schemas.microsoft.com/office/powerpoint/2010/main" val="3209280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20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121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124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127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128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128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128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128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128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128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128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129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5128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5129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129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1297"/>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512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4" grpId="0"/>
      <p:bldP spid="51280" grpId="0"/>
      <p:bldP spid="51282" grpId="0" animBg="1"/>
      <p:bldP spid="51284" grpId="0" animBg="1"/>
      <p:bldP spid="51285" grpId="0" animBg="1"/>
      <p:bldP spid="51286" grpId="0" animBg="1"/>
      <p:bldP spid="51287" grpId="0" animBg="1"/>
      <p:bldP spid="51288" grpId="0" animBg="1"/>
      <p:bldP spid="51289" grpId="0" animBg="1"/>
      <p:bldP spid="51290" grpId="0" animBg="1"/>
      <p:bldP spid="51292" grpId="0"/>
      <p:bldP spid="51293" grpId="0"/>
      <p:bldP spid="5129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9753" name="Object 361">
            <a:extLst>
              <a:ext uri="{FF2B5EF4-FFF2-40B4-BE49-F238E27FC236}">
                <a16:creationId xmlns:a16="http://schemas.microsoft.com/office/drawing/2014/main" id="{CFBD139E-0D54-4D6F-A7FA-264A271D7296}"/>
              </a:ext>
            </a:extLst>
          </p:cNvPr>
          <p:cNvGraphicFramePr>
            <a:graphicFrameLocks noChangeAspect="1"/>
          </p:cNvGraphicFramePr>
          <p:nvPr>
            <p:extLst>
              <p:ext uri="{D42A27DB-BD31-4B8C-83A1-F6EECF244321}">
                <p14:modId xmlns:p14="http://schemas.microsoft.com/office/powerpoint/2010/main" val="2696575032"/>
              </p:ext>
            </p:extLst>
          </p:nvPr>
        </p:nvGraphicFramePr>
        <p:xfrm>
          <a:off x="304800" y="1119918"/>
          <a:ext cx="5228922" cy="910359"/>
        </p:xfrm>
        <a:graphic>
          <a:graphicData uri="http://schemas.openxmlformats.org/presentationml/2006/ole">
            <mc:AlternateContent xmlns:mc="http://schemas.openxmlformats.org/markup-compatibility/2006">
              <mc:Choice xmlns:v="urn:schemas-microsoft-com:vml" Requires="v">
                <p:oleObj spid="_x0000_s235581" name="Equation" r:id="rId4" imgW="2044440" imgH="355320" progId="Equation.DSMT4">
                  <p:embed/>
                </p:oleObj>
              </mc:Choice>
              <mc:Fallback>
                <p:oleObj name="Equation" r:id="rId4" imgW="2044440" imgH="355320" progId="Equation.DSMT4">
                  <p:embed/>
                  <p:pic>
                    <p:nvPicPr>
                      <p:cNvPr id="59753" name="Object 361">
                        <a:extLst>
                          <a:ext uri="{FF2B5EF4-FFF2-40B4-BE49-F238E27FC236}">
                            <a16:creationId xmlns:a16="http://schemas.microsoft.com/office/drawing/2014/main" id="{CFBD139E-0D54-4D6F-A7FA-264A271D729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4800" y="1119918"/>
                        <a:ext cx="5228922" cy="910359"/>
                      </a:xfrm>
                      <a:prstGeom prst="rect">
                        <a:avLst/>
                      </a:prstGeom>
                      <a:noFill/>
                    </p:spPr>
                  </p:pic>
                </p:oleObj>
              </mc:Fallback>
            </mc:AlternateContent>
          </a:graphicData>
        </a:graphic>
      </p:graphicFrame>
      <p:grpSp>
        <p:nvGrpSpPr>
          <p:cNvPr id="59759" name="Group 367">
            <a:extLst>
              <a:ext uri="{FF2B5EF4-FFF2-40B4-BE49-F238E27FC236}">
                <a16:creationId xmlns:a16="http://schemas.microsoft.com/office/drawing/2014/main" id="{EBDC9421-DC0E-44E3-A536-D06E62F4B585}"/>
              </a:ext>
            </a:extLst>
          </p:cNvPr>
          <p:cNvGrpSpPr>
            <a:grpSpLocks/>
          </p:cNvGrpSpPr>
          <p:nvPr/>
        </p:nvGrpSpPr>
        <p:grpSpPr bwMode="auto">
          <a:xfrm>
            <a:off x="1475656" y="5661248"/>
            <a:ext cx="6055497" cy="768663"/>
            <a:chOff x="840" y="3298"/>
            <a:chExt cx="4400" cy="662"/>
          </a:xfrm>
        </p:grpSpPr>
        <p:sp>
          <p:nvSpPr>
            <p:cNvPr id="59755" name="Rectangle 363">
              <a:extLst>
                <a:ext uri="{FF2B5EF4-FFF2-40B4-BE49-F238E27FC236}">
                  <a16:creationId xmlns:a16="http://schemas.microsoft.com/office/drawing/2014/main" id="{DFD5342C-972A-43D2-B27F-149083629028}"/>
                </a:ext>
              </a:extLst>
            </p:cNvPr>
            <p:cNvSpPr>
              <a:spLocks noChangeArrowheads="1"/>
            </p:cNvSpPr>
            <p:nvPr/>
          </p:nvSpPr>
          <p:spPr bwMode="auto">
            <a:xfrm>
              <a:off x="840" y="3336"/>
              <a:ext cx="4400" cy="624"/>
            </a:xfrm>
            <a:prstGeom prst="rect">
              <a:avLst/>
            </a:prstGeom>
            <a:solidFill>
              <a:srgbClr val="00FF00">
                <a:alpha val="50000"/>
              </a:srgbClr>
            </a:solidFill>
            <a:ln w="31750">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zh-CN" altLang="en-US" sz="2400">
                <a:solidFill>
                  <a:schemeClr val="tx1"/>
                </a:solidFill>
                <a:latin typeface="+mn-ea"/>
                <a:ea typeface="+mn-ea"/>
              </a:endParaRPr>
            </a:p>
          </p:txBody>
        </p:sp>
        <p:sp>
          <p:nvSpPr>
            <p:cNvPr id="59756" name="Rectangle 364">
              <a:extLst>
                <a:ext uri="{FF2B5EF4-FFF2-40B4-BE49-F238E27FC236}">
                  <a16:creationId xmlns:a16="http://schemas.microsoft.com/office/drawing/2014/main" id="{1B939BAA-4613-4669-87E9-7F86117C27B7}"/>
                </a:ext>
              </a:extLst>
            </p:cNvPr>
            <p:cNvSpPr>
              <a:spLocks noChangeArrowheads="1"/>
            </p:cNvSpPr>
            <p:nvPr/>
          </p:nvSpPr>
          <p:spPr bwMode="auto">
            <a:xfrm>
              <a:off x="1037" y="3456"/>
              <a:ext cx="892"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2400" b="1">
                  <a:solidFill>
                    <a:schemeClr val="tx1"/>
                  </a:solidFill>
                  <a:latin typeface="+mn-ea"/>
                  <a:ea typeface="+mn-ea"/>
                </a:rPr>
                <a:t>梯形公式</a:t>
              </a:r>
            </a:p>
          </p:txBody>
        </p:sp>
        <p:graphicFrame>
          <p:nvGraphicFramePr>
            <p:cNvPr id="59757" name="Object 365">
              <a:extLst>
                <a:ext uri="{FF2B5EF4-FFF2-40B4-BE49-F238E27FC236}">
                  <a16:creationId xmlns:a16="http://schemas.microsoft.com/office/drawing/2014/main" id="{E38D7AA6-D04A-4513-A3DF-A6E83E0805F5}"/>
                </a:ext>
              </a:extLst>
            </p:cNvPr>
            <p:cNvGraphicFramePr>
              <a:graphicFrameLocks noChangeAspect="1"/>
            </p:cNvGraphicFramePr>
            <p:nvPr>
              <p:extLst>
                <p:ext uri="{D42A27DB-BD31-4B8C-83A1-F6EECF244321}">
                  <p14:modId xmlns:p14="http://schemas.microsoft.com/office/powerpoint/2010/main" val="833779433"/>
                </p:ext>
              </p:extLst>
            </p:nvPr>
          </p:nvGraphicFramePr>
          <p:xfrm>
            <a:off x="1952" y="3298"/>
            <a:ext cx="3266" cy="662"/>
          </p:xfrm>
          <a:graphic>
            <a:graphicData uri="http://schemas.openxmlformats.org/presentationml/2006/ole">
              <mc:AlternateContent xmlns:mc="http://schemas.openxmlformats.org/markup-compatibility/2006">
                <mc:Choice xmlns:v="urn:schemas-microsoft-com:vml" Requires="v">
                  <p:oleObj spid="_x0000_s235582" name="Equation" r:id="rId6" imgW="2006280" imgH="406080" progId="Equation.DSMT4">
                    <p:embed/>
                  </p:oleObj>
                </mc:Choice>
                <mc:Fallback>
                  <p:oleObj name="Equation" r:id="rId6" imgW="2006280" imgH="406080" progId="Equation.DSMT4">
                    <p:embed/>
                    <p:pic>
                      <p:nvPicPr>
                        <p:cNvPr id="59757" name="Object 365">
                          <a:extLst>
                            <a:ext uri="{FF2B5EF4-FFF2-40B4-BE49-F238E27FC236}">
                              <a16:creationId xmlns:a16="http://schemas.microsoft.com/office/drawing/2014/main" id="{E38D7AA6-D04A-4513-A3DF-A6E83E0805F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52" y="3298"/>
                          <a:ext cx="3266" cy="6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59758" name="Object 366">
            <a:extLst>
              <a:ext uri="{FF2B5EF4-FFF2-40B4-BE49-F238E27FC236}">
                <a16:creationId xmlns:a16="http://schemas.microsoft.com/office/drawing/2014/main" id="{E6CA7747-06D2-4CFC-9B4E-A5FC6A2F90E4}"/>
              </a:ext>
            </a:extLst>
          </p:cNvPr>
          <p:cNvGraphicFramePr>
            <a:graphicFrameLocks noChangeAspect="1"/>
          </p:cNvGraphicFramePr>
          <p:nvPr>
            <p:extLst>
              <p:ext uri="{D42A27DB-BD31-4B8C-83A1-F6EECF244321}">
                <p14:modId xmlns:p14="http://schemas.microsoft.com/office/powerpoint/2010/main" val="2121639092"/>
              </p:ext>
            </p:extLst>
          </p:nvPr>
        </p:nvGraphicFramePr>
        <p:xfrm>
          <a:off x="1501664" y="1964088"/>
          <a:ext cx="5486623" cy="976457"/>
        </p:xfrm>
        <a:graphic>
          <a:graphicData uri="http://schemas.openxmlformats.org/presentationml/2006/ole">
            <mc:AlternateContent xmlns:mc="http://schemas.openxmlformats.org/markup-compatibility/2006">
              <mc:Choice xmlns:v="urn:schemas-microsoft-com:vml" Requires="v">
                <p:oleObj spid="_x0000_s235583" name="Equation" r:id="rId8" imgW="2286000" imgH="406080" progId="Equation.DSMT4">
                  <p:embed/>
                </p:oleObj>
              </mc:Choice>
              <mc:Fallback>
                <p:oleObj name="Equation" r:id="rId8" imgW="2286000" imgH="406080" progId="Equation.DSMT4">
                  <p:embed/>
                  <p:pic>
                    <p:nvPicPr>
                      <p:cNvPr id="59758" name="Object 366">
                        <a:extLst>
                          <a:ext uri="{FF2B5EF4-FFF2-40B4-BE49-F238E27FC236}">
                            <a16:creationId xmlns:a16="http://schemas.microsoft.com/office/drawing/2014/main" id="{E6CA7747-06D2-4CFC-9B4E-A5FC6A2F90E4}"/>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501664" y="1964088"/>
                        <a:ext cx="5486623" cy="976457"/>
                      </a:xfrm>
                      <a:prstGeom prst="rect">
                        <a:avLst/>
                      </a:prstGeom>
                      <a:noFill/>
                    </p:spPr>
                  </p:pic>
                </p:oleObj>
              </mc:Fallback>
            </mc:AlternateContent>
          </a:graphicData>
        </a:graphic>
      </p:graphicFrame>
      <p:grpSp>
        <p:nvGrpSpPr>
          <p:cNvPr id="59760" name="Group 368">
            <a:extLst>
              <a:ext uri="{FF2B5EF4-FFF2-40B4-BE49-F238E27FC236}">
                <a16:creationId xmlns:a16="http://schemas.microsoft.com/office/drawing/2014/main" id="{75D56CF6-570C-4C07-B7AB-7AB69C5BCCB3}"/>
              </a:ext>
            </a:extLst>
          </p:cNvPr>
          <p:cNvGrpSpPr>
            <a:grpSpLocks/>
          </p:cNvGrpSpPr>
          <p:nvPr/>
        </p:nvGrpSpPr>
        <p:grpSpPr bwMode="auto">
          <a:xfrm>
            <a:off x="638969" y="640493"/>
            <a:ext cx="5724526" cy="520700"/>
            <a:chOff x="1021" y="2599"/>
            <a:chExt cx="3606" cy="328"/>
          </a:xfrm>
        </p:grpSpPr>
        <p:sp>
          <p:nvSpPr>
            <p:cNvPr id="59761" name="Rectangle 369">
              <a:extLst>
                <a:ext uri="{FF2B5EF4-FFF2-40B4-BE49-F238E27FC236}">
                  <a16:creationId xmlns:a16="http://schemas.microsoft.com/office/drawing/2014/main" id="{75CFD147-6F1D-4154-B27E-FFC829A0FA1F}"/>
                </a:ext>
              </a:extLst>
            </p:cNvPr>
            <p:cNvSpPr>
              <a:spLocks noChangeArrowheads="1"/>
            </p:cNvSpPr>
            <p:nvPr/>
          </p:nvSpPr>
          <p:spPr bwMode="auto">
            <a:xfrm>
              <a:off x="1021" y="2605"/>
              <a:ext cx="3606"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2400" b="1" dirty="0">
                  <a:solidFill>
                    <a:schemeClr val="tx1"/>
                  </a:solidFill>
                  <a:latin typeface="+mn-ea"/>
                  <a:ea typeface="+mn-ea"/>
                </a:rPr>
                <a:t>在区间                上对初值问题两端积分：</a:t>
              </a:r>
            </a:p>
          </p:txBody>
        </p:sp>
        <p:graphicFrame>
          <p:nvGraphicFramePr>
            <p:cNvPr id="59762" name="Object 370">
              <a:extLst>
                <a:ext uri="{FF2B5EF4-FFF2-40B4-BE49-F238E27FC236}">
                  <a16:creationId xmlns:a16="http://schemas.microsoft.com/office/drawing/2014/main" id="{0DB6118B-0AC5-47E6-A42F-944490CE64BC}"/>
                </a:ext>
              </a:extLst>
            </p:cNvPr>
            <p:cNvGraphicFramePr>
              <a:graphicFrameLocks noChangeAspect="1"/>
            </p:cNvGraphicFramePr>
            <p:nvPr>
              <p:extLst>
                <p:ext uri="{D42A27DB-BD31-4B8C-83A1-F6EECF244321}">
                  <p14:modId xmlns:p14="http://schemas.microsoft.com/office/powerpoint/2010/main" val="775247873"/>
                </p:ext>
              </p:extLst>
            </p:nvPr>
          </p:nvGraphicFramePr>
          <p:xfrm>
            <a:off x="1625" y="2599"/>
            <a:ext cx="857" cy="328"/>
          </p:xfrm>
          <a:graphic>
            <a:graphicData uri="http://schemas.openxmlformats.org/presentationml/2006/ole">
              <mc:AlternateContent xmlns:mc="http://schemas.openxmlformats.org/markup-compatibility/2006">
                <mc:Choice xmlns:v="urn:schemas-microsoft-com:vml" Requires="v">
                  <p:oleObj spid="_x0000_s235584" name="Equation" r:id="rId10" imgW="596880" imgH="228600" progId="Equation.DSMT4">
                    <p:embed/>
                  </p:oleObj>
                </mc:Choice>
                <mc:Fallback>
                  <p:oleObj name="Equation" r:id="rId10" imgW="596880" imgH="228600" progId="Equation.DSMT4">
                    <p:embed/>
                    <p:pic>
                      <p:nvPicPr>
                        <p:cNvPr id="59762" name="Object 370">
                          <a:extLst>
                            <a:ext uri="{FF2B5EF4-FFF2-40B4-BE49-F238E27FC236}">
                              <a16:creationId xmlns:a16="http://schemas.microsoft.com/office/drawing/2014/main" id="{0DB6118B-0AC5-47E6-A42F-944490CE64BC}"/>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625" y="2599"/>
                          <a:ext cx="857" cy="328"/>
                        </a:xfrm>
                        <a:prstGeom prst="rect">
                          <a:avLst/>
                        </a:prstGeom>
                        <a:noFill/>
                      </p:spPr>
                    </p:pic>
                  </p:oleObj>
                </mc:Fallback>
              </mc:AlternateContent>
            </a:graphicData>
          </a:graphic>
        </p:graphicFrame>
      </p:grpSp>
      <p:grpSp>
        <p:nvGrpSpPr>
          <p:cNvPr id="59764" name="Group 372">
            <a:extLst>
              <a:ext uri="{FF2B5EF4-FFF2-40B4-BE49-F238E27FC236}">
                <a16:creationId xmlns:a16="http://schemas.microsoft.com/office/drawing/2014/main" id="{0E957136-0F32-4F22-AED8-FF184E206F96}"/>
              </a:ext>
            </a:extLst>
          </p:cNvPr>
          <p:cNvGrpSpPr>
            <a:grpSpLocks/>
          </p:cNvGrpSpPr>
          <p:nvPr/>
        </p:nvGrpSpPr>
        <p:grpSpPr bwMode="auto">
          <a:xfrm>
            <a:off x="289421" y="2938958"/>
            <a:ext cx="3570289" cy="620713"/>
            <a:chOff x="335" y="1711"/>
            <a:chExt cx="2249" cy="391"/>
          </a:xfrm>
        </p:grpSpPr>
        <p:sp>
          <p:nvSpPr>
            <p:cNvPr id="59765" name="Rectangle 373">
              <a:extLst>
                <a:ext uri="{FF2B5EF4-FFF2-40B4-BE49-F238E27FC236}">
                  <a16:creationId xmlns:a16="http://schemas.microsoft.com/office/drawing/2014/main" id="{35E9AC56-6AC0-4429-AC26-F42DAADD21F1}"/>
                </a:ext>
              </a:extLst>
            </p:cNvPr>
            <p:cNvSpPr>
              <a:spLocks noChangeArrowheads="1"/>
            </p:cNvSpPr>
            <p:nvPr/>
          </p:nvSpPr>
          <p:spPr bwMode="auto">
            <a:xfrm>
              <a:off x="335" y="1763"/>
              <a:ext cx="2249"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2400" b="1" dirty="0">
                  <a:solidFill>
                    <a:schemeClr val="tx1"/>
                  </a:solidFill>
                  <a:latin typeface="+mn-ea"/>
                  <a:ea typeface="+mn-ea"/>
                </a:rPr>
                <a:t>然后用    代替            ，得</a:t>
              </a:r>
            </a:p>
          </p:txBody>
        </p:sp>
        <p:graphicFrame>
          <p:nvGraphicFramePr>
            <p:cNvPr id="59766" name="Object 374">
              <a:extLst>
                <a:ext uri="{FF2B5EF4-FFF2-40B4-BE49-F238E27FC236}">
                  <a16:creationId xmlns:a16="http://schemas.microsoft.com/office/drawing/2014/main" id="{A82C1A08-FACB-4EE4-B78A-092EB22EAB49}"/>
                </a:ext>
              </a:extLst>
            </p:cNvPr>
            <p:cNvGraphicFramePr>
              <a:graphicFrameLocks noChangeAspect="1"/>
            </p:cNvGraphicFramePr>
            <p:nvPr/>
          </p:nvGraphicFramePr>
          <p:xfrm>
            <a:off x="898" y="1723"/>
            <a:ext cx="317" cy="379"/>
          </p:xfrm>
          <a:graphic>
            <a:graphicData uri="http://schemas.openxmlformats.org/presentationml/2006/ole">
              <mc:AlternateContent xmlns:mc="http://schemas.openxmlformats.org/markup-compatibility/2006">
                <mc:Choice xmlns:v="urn:schemas-microsoft-com:vml" Requires="v">
                  <p:oleObj spid="_x0000_s235585" name="Equation" r:id="rId12" imgW="190440" imgH="228600" progId="Equation.DSMT4">
                    <p:embed/>
                  </p:oleObj>
                </mc:Choice>
                <mc:Fallback>
                  <p:oleObj name="Equation" r:id="rId12" imgW="190440" imgH="228600" progId="Equation.DSMT4">
                    <p:embed/>
                    <p:pic>
                      <p:nvPicPr>
                        <p:cNvPr id="59766" name="Object 374">
                          <a:extLst>
                            <a:ext uri="{FF2B5EF4-FFF2-40B4-BE49-F238E27FC236}">
                              <a16:creationId xmlns:a16="http://schemas.microsoft.com/office/drawing/2014/main" id="{A82C1A08-FACB-4EE4-B78A-092EB22EAB49}"/>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898" y="1723"/>
                          <a:ext cx="317" cy="37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9767" name="Object 375">
              <a:extLst>
                <a:ext uri="{FF2B5EF4-FFF2-40B4-BE49-F238E27FC236}">
                  <a16:creationId xmlns:a16="http://schemas.microsoft.com/office/drawing/2014/main" id="{A11431BC-58C3-4127-BD7D-9B99DC66A7A2}"/>
                </a:ext>
              </a:extLst>
            </p:cNvPr>
            <p:cNvGraphicFramePr>
              <a:graphicFrameLocks noChangeAspect="1"/>
            </p:cNvGraphicFramePr>
            <p:nvPr>
              <p:extLst>
                <p:ext uri="{D42A27DB-BD31-4B8C-83A1-F6EECF244321}">
                  <p14:modId xmlns:p14="http://schemas.microsoft.com/office/powerpoint/2010/main" val="1453254393"/>
                </p:ext>
              </p:extLst>
            </p:nvPr>
          </p:nvGraphicFramePr>
          <p:xfrm>
            <a:off x="1473" y="1711"/>
            <a:ext cx="675" cy="379"/>
          </p:xfrm>
          <a:graphic>
            <a:graphicData uri="http://schemas.openxmlformats.org/presentationml/2006/ole">
              <mc:AlternateContent xmlns:mc="http://schemas.openxmlformats.org/markup-compatibility/2006">
                <mc:Choice xmlns:v="urn:schemas-microsoft-com:vml" Requires="v">
                  <p:oleObj spid="_x0000_s235586" name="Equation" r:id="rId14" imgW="406080" imgH="228600" progId="Equation.DSMT4">
                    <p:embed/>
                  </p:oleObj>
                </mc:Choice>
                <mc:Fallback>
                  <p:oleObj name="Equation" r:id="rId14" imgW="406080" imgH="228600" progId="Equation.DSMT4">
                    <p:embed/>
                    <p:pic>
                      <p:nvPicPr>
                        <p:cNvPr id="59767" name="Object 375">
                          <a:extLst>
                            <a:ext uri="{FF2B5EF4-FFF2-40B4-BE49-F238E27FC236}">
                              <a16:creationId xmlns:a16="http://schemas.microsoft.com/office/drawing/2014/main" id="{A11431BC-58C3-4127-BD7D-9B99DC66A7A2}"/>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473" y="1711"/>
                          <a:ext cx="675" cy="37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59768" name="Object 376">
            <a:extLst>
              <a:ext uri="{FF2B5EF4-FFF2-40B4-BE49-F238E27FC236}">
                <a16:creationId xmlns:a16="http://schemas.microsoft.com/office/drawing/2014/main" id="{E4B3B20A-D3B7-4BDE-8DEB-F4AD5C165F89}"/>
              </a:ext>
            </a:extLst>
          </p:cNvPr>
          <p:cNvGraphicFramePr>
            <a:graphicFrameLocks noChangeAspect="1"/>
          </p:cNvGraphicFramePr>
          <p:nvPr>
            <p:extLst>
              <p:ext uri="{D42A27DB-BD31-4B8C-83A1-F6EECF244321}">
                <p14:modId xmlns:p14="http://schemas.microsoft.com/office/powerpoint/2010/main" val="2695333791"/>
              </p:ext>
            </p:extLst>
          </p:nvPr>
        </p:nvGraphicFramePr>
        <p:xfrm>
          <a:off x="1331640" y="3530679"/>
          <a:ext cx="6055497" cy="976458"/>
        </p:xfrm>
        <a:graphic>
          <a:graphicData uri="http://schemas.openxmlformats.org/presentationml/2006/ole">
            <mc:AlternateContent xmlns:mc="http://schemas.openxmlformats.org/markup-compatibility/2006">
              <mc:Choice xmlns:v="urn:schemas-microsoft-com:vml" Requires="v">
                <p:oleObj spid="_x0000_s235587" name="Equation" r:id="rId16" imgW="2501640" imgH="406080" progId="Equation.DSMT4">
                  <p:embed/>
                </p:oleObj>
              </mc:Choice>
              <mc:Fallback>
                <p:oleObj name="Equation" r:id="rId16" imgW="2501640" imgH="406080" progId="Equation.DSMT4">
                  <p:embed/>
                  <p:pic>
                    <p:nvPicPr>
                      <p:cNvPr id="59768" name="Object 376">
                        <a:extLst>
                          <a:ext uri="{FF2B5EF4-FFF2-40B4-BE49-F238E27FC236}">
                            <a16:creationId xmlns:a16="http://schemas.microsoft.com/office/drawing/2014/main" id="{E4B3B20A-D3B7-4BDE-8DEB-F4AD5C165F89}"/>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331640" y="3530679"/>
                        <a:ext cx="6055497" cy="976458"/>
                      </a:xfrm>
                      <a:prstGeom prst="rect">
                        <a:avLst/>
                      </a:prstGeom>
                      <a:noFill/>
                    </p:spPr>
                  </p:pic>
                </p:oleObj>
              </mc:Fallback>
            </mc:AlternateContent>
          </a:graphicData>
        </a:graphic>
      </p:graphicFrame>
      <p:sp>
        <p:nvSpPr>
          <p:cNvPr id="59770" name="Rectangle 378">
            <a:extLst>
              <a:ext uri="{FF2B5EF4-FFF2-40B4-BE49-F238E27FC236}">
                <a16:creationId xmlns:a16="http://schemas.microsoft.com/office/drawing/2014/main" id="{FDBB56ED-CC2D-4157-9088-9435E9B10903}"/>
              </a:ext>
            </a:extLst>
          </p:cNvPr>
          <p:cNvSpPr>
            <a:spLocks noChangeArrowheads="1"/>
          </p:cNvSpPr>
          <p:nvPr/>
        </p:nvSpPr>
        <p:spPr bwMode="auto">
          <a:xfrm>
            <a:off x="0" y="5216549"/>
            <a:ext cx="645561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2400" b="1" dirty="0">
                <a:solidFill>
                  <a:schemeClr val="tx1"/>
                </a:solidFill>
                <a:latin typeface="+mn-ea"/>
                <a:ea typeface="+mn-ea"/>
              </a:rPr>
              <a:t>称上述公式为改进的</a:t>
            </a:r>
            <a:r>
              <a:rPr lang="en-US" altLang="zh-CN" sz="2400" b="1" dirty="0">
                <a:solidFill>
                  <a:schemeClr val="tx1"/>
                </a:solidFill>
                <a:latin typeface="+mn-ea"/>
                <a:ea typeface="+mn-ea"/>
              </a:rPr>
              <a:t>Euler </a:t>
            </a:r>
            <a:r>
              <a:rPr lang="zh-CN" altLang="en-US" sz="2400" b="1" dirty="0">
                <a:solidFill>
                  <a:schemeClr val="tx1"/>
                </a:solidFill>
                <a:latin typeface="+mn-ea"/>
                <a:ea typeface="+mn-ea"/>
              </a:rPr>
              <a:t>公式（梯形公式）。</a:t>
            </a:r>
          </a:p>
        </p:txBody>
      </p:sp>
      <p:sp>
        <p:nvSpPr>
          <p:cNvPr id="20" name="Text Box 103">
            <a:extLst>
              <a:ext uri="{FF2B5EF4-FFF2-40B4-BE49-F238E27FC236}">
                <a16:creationId xmlns:a16="http://schemas.microsoft.com/office/drawing/2014/main" id="{3D47FB21-C3B0-42A0-BDAE-AA1CEF9488E9}"/>
              </a:ext>
            </a:extLst>
          </p:cNvPr>
          <p:cNvSpPr txBox="1">
            <a:spLocks noChangeArrowheads="1"/>
          </p:cNvSpPr>
          <p:nvPr/>
        </p:nvSpPr>
        <p:spPr bwMode="auto">
          <a:xfrm>
            <a:off x="57218" y="137183"/>
            <a:ext cx="2209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dirty="0">
                <a:solidFill>
                  <a:schemeClr val="tx1"/>
                </a:solidFill>
              </a:rPr>
              <a:t>2). </a:t>
            </a:r>
            <a:r>
              <a:rPr lang="zh-CN" altLang="en-US" sz="2400" dirty="0">
                <a:solidFill>
                  <a:schemeClr val="tx1"/>
                </a:solidFill>
              </a:rPr>
              <a:t>梯形格式</a:t>
            </a:r>
            <a:endParaRPr lang="zh-CN" altLang="en-US" sz="2000" dirty="0">
              <a:solidFill>
                <a:schemeClr val="tx1"/>
              </a:solidFill>
            </a:endParaRPr>
          </a:p>
        </p:txBody>
      </p:sp>
      <p:sp>
        <p:nvSpPr>
          <p:cNvPr id="21" name="Text Box 104">
            <a:extLst>
              <a:ext uri="{FF2B5EF4-FFF2-40B4-BE49-F238E27FC236}">
                <a16:creationId xmlns:a16="http://schemas.microsoft.com/office/drawing/2014/main" id="{799A1BD3-652F-43B4-8BEB-BA7E7EEBAE49}"/>
              </a:ext>
            </a:extLst>
          </p:cNvPr>
          <p:cNvSpPr txBox="1">
            <a:spLocks noChangeArrowheads="1"/>
          </p:cNvSpPr>
          <p:nvPr/>
        </p:nvSpPr>
        <p:spPr bwMode="auto">
          <a:xfrm>
            <a:off x="1997572" y="137521"/>
            <a:ext cx="426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dirty="0">
                <a:solidFill>
                  <a:schemeClr val="tx1"/>
                </a:solidFill>
              </a:rPr>
              <a:t>— </a:t>
            </a:r>
            <a:r>
              <a:rPr lang="zh-CN" altLang="en-US" sz="2400" dirty="0">
                <a:solidFill>
                  <a:schemeClr val="tx1"/>
                </a:solidFill>
              </a:rPr>
              <a:t>显式、隐式两种算法的平均</a:t>
            </a:r>
          </a:p>
        </p:txBody>
      </p:sp>
      <p:sp>
        <p:nvSpPr>
          <p:cNvPr id="22" name="文本框 21">
            <a:extLst>
              <a:ext uri="{FF2B5EF4-FFF2-40B4-BE49-F238E27FC236}">
                <a16:creationId xmlns:a16="http://schemas.microsoft.com/office/drawing/2014/main" id="{6291205A-EF2C-4CB0-8BBC-86219FD92597}"/>
              </a:ext>
            </a:extLst>
          </p:cNvPr>
          <p:cNvSpPr txBox="1"/>
          <p:nvPr/>
        </p:nvSpPr>
        <p:spPr>
          <a:xfrm>
            <a:off x="6264772" y="151922"/>
            <a:ext cx="2775520" cy="461665"/>
          </a:xfrm>
          <a:prstGeom prst="rect">
            <a:avLst/>
          </a:prstGeom>
          <a:noFill/>
        </p:spPr>
        <p:txBody>
          <a:bodyPr wrap="square" rtlCol="0">
            <a:spAutoFit/>
          </a:bodyPr>
          <a:lstStyle/>
          <a:p>
            <a:pPr algn="l"/>
            <a:r>
              <a:rPr lang="zh-CN" altLang="en-US" sz="2400" b="0" dirty="0">
                <a:solidFill>
                  <a:srgbClr val="FF0000"/>
                </a:solidFill>
                <a:latin typeface="+mn-ea"/>
                <a:ea typeface="+mn-ea"/>
              </a:rPr>
              <a:t>又称为休恩方法</a:t>
            </a:r>
          </a:p>
        </p:txBody>
      </p:sp>
      <p:sp>
        <p:nvSpPr>
          <p:cNvPr id="2" name="椭圆 1">
            <a:extLst>
              <a:ext uri="{FF2B5EF4-FFF2-40B4-BE49-F238E27FC236}">
                <a16:creationId xmlns:a16="http://schemas.microsoft.com/office/drawing/2014/main" id="{698E4917-7175-41F3-9131-9980F43E7D30}"/>
              </a:ext>
            </a:extLst>
          </p:cNvPr>
          <p:cNvSpPr/>
          <p:nvPr/>
        </p:nvSpPr>
        <p:spPr bwMode="auto">
          <a:xfrm>
            <a:off x="6444208" y="3559671"/>
            <a:ext cx="544079" cy="1028278"/>
          </a:xfrm>
          <a:prstGeom prst="ellipse">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rtlCol="0" anchor="ctr"/>
          <a:lstStyle/>
          <a:p>
            <a:pPr algn="l">
              <a:spcBef>
                <a:spcPct val="20000"/>
              </a:spcBef>
            </a:pPr>
            <a:endParaRPr lang="zh-CN" altLang="en-US" sz="2800" dirty="0">
              <a:solidFill>
                <a:srgbClr val="0000FF"/>
              </a:solidFill>
              <a:latin typeface="华文仿宋" panose="02010600040101010101" pitchFamily="2" charset="-122"/>
              <a:ea typeface="华文仿宋" panose="02010600040101010101" pitchFamily="2" charset="-122"/>
            </a:endParaRPr>
          </a:p>
        </p:txBody>
      </p:sp>
      <p:sp>
        <p:nvSpPr>
          <p:cNvPr id="24" name="文本框 23">
            <a:extLst>
              <a:ext uri="{FF2B5EF4-FFF2-40B4-BE49-F238E27FC236}">
                <a16:creationId xmlns:a16="http://schemas.microsoft.com/office/drawing/2014/main" id="{2A0E8A73-67D7-4F36-AD67-AE5A69D63A1F}"/>
              </a:ext>
            </a:extLst>
          </p:cNvPr>
          <p:cNvSpPr txBox="1"/>
          <p:nvPr/>
        </p:nvSpPr>
        <p:spPr>
          <a:xfrm>
            <a:off x="3997642" y="4682166"/>
            <a:ext cx="4893132" cy="461665"/>
          </a:xfrm>
          <a:prstGeom prst="rect">
            <a:avLst/>
          </a:prstGeom>
          <a:noFill/>
        </p:spPr>
        <p:txBody>
          <a:bodyPr wrap="square" rtlCol="0">
            <a:spAutoFit/>
          </a:bodyPr>
          <a:lstStyle/>
          <a:p>
            <a:pPr algn="l"/>
            <a:r>
              <a:rPr lang="zh-CN" altLang="en-US" sz="2400" b="0" dirty="0">
                <a:solidFill>
                  <a:schemeClr val="tx1">
                    <a:lumMod val="95000"/>
                    <a:lumOff val="5000"/>
                  </a:schemeClr>
                </a:solidFill>
                <a:latin typeface="+mn-ea"/>
                <a:ea typeface="+mn-ea"/>
              </a:rPr>
              <a:t>用                            替代，休恩方法</a:t>
            </a:r>
          </a:p>
        </p:txBody>
      </p:sp>
      <p:pic>
        <p:nvPicPr>
          <p:cNvPr id="4" name="图片 3">
            <a:extLst>
              <a:ext uri="{FF2B5EF4-FFF2-40B4-BE49-F238E27FC236}">
                <a16:creationId xmlns:a16="http://schemas.microsoft.com/office/drawing/2014/main" id="{25DB6013-CEFD-4EEA-A49F-C8D41D4EF7D4}"/>
              </a:ext>
            </a:extLst>
          </p:cNvPr>
          <p:cNvPicPr>
            <a:picLocks noChangeAspect="1"/>
          </p:cNvPicPr>
          <p:nvPr>
            <p:custDataLst>
              <p:tags r:id="rId2"/>
            </p:custDataLst>
          </p:nvPr>
        </p:nvPicPr>
        <p:blipFill>
          <a:blip r:embed="rId18" cstate="print">
            <a:extLst>
              <a:ext uri="{28A0092B-C50C-407E-A947-70E740481C1C}">
                <a14:useLocalDpi xmlns:a14="http://schemas.microsoft.com/office/drawing/2010/main" val="0"/>
              </a:ext>
            </a:extLst>
          </a:blip>
          <a:stretch>
            <a:fillRect/>
          </a:stretch>
        </p:blipFill>
        <p:spPr>
          <a:xfrm>
            <a:off x="4427474" y="4771345"/>
            <a:ext cx="2028139" cy="303581"/>
          </a:xfrm>
          <a:prstGeom prst="rect">
            <a:avLst/>
          </a:prstGeom>
        </p:spPr>
      </p:pic>
      <p:sp>
        <p:nvSpPr>
          <p:cNvPr id="5" name="箭头: 下 4">
            <a:extLst>
              <a:ext uri="{FF2B5EF4-FFF2-40B4-BE49-F238E27FC236}">
                <a16:creationId xmlns:a16="http://schemas.microsoft.com/office/drawing/2014/main" id="{ADBD2F72-1C45-44DA-A6CF-27C446CBA3BC}"/>
              </a:ext>
            </a:extLst>
          </p:cNvPr>
          <p:cNvSpPr/>
          <p:nvPr/>
        </p:nvSpPr>
        <p:spPr bwMode="auto">
          <a:xfrm rot="13634561">
            <a:off x="6064538" y="4227467"/>
            <a:ext cx="164131" cy="672686"/>
          </a:xfrm>
          <a:prstGeom prst="downArrow">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tlCol="0" anchor="ctr"/>
          <a:lstStyle/>
          <a:p>
            <a:pPr algn="l">
              <a:spcBef>
                <a:spcPct val="20000"/>
              </a:spcBef>
            </a:pPr>
            <a:endParaRPr lang="zh-CN" altLang="en-US" sz="2800" dirty="0">
              <a:solidFill>
                <a:srgbClr val="0000FF"/>
              </a:solidFill>
              <a:latin typeface="华文仿宋" panose="02010600040101010101" pitchFamily="2" charset="-122"/>
              <a:ea typeface="华文仿宋" panose="02010600040101010101" pitchFamily="2" charset="-122"/>
            </a:endParaRPr>
          </a:p>
        </p:txBody>
      </p:sp>
    </p:spTree>
    <p:extLst>
      <p:ext uri="{BB962C8B-B14F-4D97-AF65-F5344CB8AC3E}">
        <p14:creationId xmlns:p14="http://schemas.microsoft.com/office/powerpoint/2010/main" val="2807527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975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975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976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976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975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97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770" grpId="0"/>
      <p:bldP spid="2" grpId="0" animBg="1"/>
      <p:bldP spid="24" grpId="0"/>
      <p:bldP spid="5"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388" name="Group 140">
            <a:extLst>
              <a:ext uri="{FF2B5EF4-FFF2-40B4-BE49-F238E27FC236}">
                <a16:creationId xmlns:a16="http://schemas.microsoft.com/office/drawing/2014/main" id="{75C0B045-D264-43EA-A373-39E4069E54F4}"/>
              </a:ext>
            </a:extLst>
          </p:cNvPr>
          <p:cNvGrpSpPr>
            <a:grpSpLocks/>
          </p:cNvGrpSpPr>
          <p:nvPr/>
        </p:nvGrpSpPr>
        <p:grpSpPr bwMode="auto">
          <a:xfrm>
            <a:off x="59015" y="188640"/>
            <a:ext cx="9027897" cy="1328040"/>
            <a:chOff x="653" y="1192"/>
            <a:chExt cx="4679" cy="759"/>
          </a:xfrm>
        </p:grpSpPr>
        <p:sp>
          <p:nvSpPr>
            <p:cNvPr id="53362" name="AutoShape 114" descr="再生纸">
              <a:extLst>
                <a:ext uri="{FF2B5EF4-FFF2-40B4-BE49-F238E27FC236}">
                  <a16:creationId xmlns:a16="http://schemas.microsoft.com/office/drawing/2014/main" id="{F90D5188-CFAC-421C-BA29-7897CCDA0A7D}"/>
                </a:ext>
              </a:extLst>
            </p:cNvPr>
            <p:cNvSpPr>
              <a:spLocks noChangeArrowheads="1"/>
            </p:cNvSpPr>
            <p:nvPr/>
          </p:nvSpPr>
          <p:spPr bwMode="auto">
            <a:xfrm>
              <a:off x="653" y="1192"/>
              <a:ext cx="4679" cy="759"/>
            </a:xfrm>
            <a:prstGeom prst="roundRect">
              <a:avLst>
                <a:gd name="adj" fmla="val 13704"/>
              </a:avLst>
            </a:prstGeom>
            <a:blipFill dpi="0" rotWithShape="0">
              <a:blip r:embed="rId3"/>
              <a:srcRect/>
              <a:tile tx="0" ty="0" sx="100000" sy="100000" flip="none" algn="tl"/>
            </a:bli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577850" indent="-577850">
                <a:defRPr kumimoji="1" sz="2400">
                  <a:solidFill>
                    <a:schemeClr val="tx1"/>
                  </a:solidFill>
                  <a:latin typeface="Times New Roman" panose="02020603050405020304" pitchFamily="18" charset="0"/>
                  <a:ea typeface="宋体" panose="02010600030101010101" pitchFamily="2" charset="-122"/>
                </a:defRPr>
              </a:lvl1pPr>
              <a:lvl2pPr marL="768350">
                <a:defRPr kumimoji="1" sz="2400">
                  <a:solidFill>
                    <a:schemeClr val="tx1"/>
                  </a:solidFill>
                  <a:latin typeface="Times New Roman" panose="02020603050405020304" pitchFamily="18" charset="0"/>
                  <a:ea typeface="宋体" panose="02010600030101010101" pitchFamily="2" charset="-122"/>
                </a:defRPr>
              </a:lvl2pPr>
              <a:lvl3pPr marL="958850">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a:lnSpc>
                  <a:spcPct val="105000"/>
                </a:lnSpc>
              </a:pPr>
              <a:r>
                <a:rPr lang="zh-CN" altLang="en-US" b="0" dirty="0">
                  <a:latin typeface="+mn-ea"/>
                  <a:ea typeface="+mn-ea"/>
                </a:rPr>
                <a:t>注：它有局部截断误差                                       即梯形格式具有</a:t>
              </a:r>
              <a:r>
                <a:rPr lang="en-US" altLang="zh-CN" b="0" dirty="0">
                  <a:latin typeface="+mn-ea"/>
                  <a:ea typeface="+mn-ea"/>
                </a:rPr>
                <a:t>2 </a:t>
              </a:r>
              <a:r>
                <a:rPr lang="zh-CN" altLang="en-US" b="0" dirty="0">
                  <a:latin typeface="+mn-ea"/>
                  <a:ea typeface="+mn-ea"/>
                </a:rPr>
                <a:t>阶精度，比欧拉方法有了进步。但注意到该格式是隐式格式，计算时不得不用到迭代法，其迭代收敛性与欧拉格式相似。</a:t>
              </a:r>
            </a:p>
          </p:txBody>
        </p:sp>
        <p:graphicFrame>
          <p:nvGraphicFramePr>
            <p:cNvPr id="53361" name="Object 113">
              <a:extLst>
                <a:ext uri="{FF2B5EF4-FFF2-40B4-BE49-F238E27FC236}">
                  <a16:creationId xmlns:a16="http://schemas.microsoft.com/office/drawing/2014/main" id="{23A4F70E-A9E6-4A0A-8F4E-ABCEC3ACFC82}"/>
                </a:ext>
              </a:extLst>
            </p:cNvPr>
            <p:cNvGraphicFramePr>
              <a:graphicFrameLocks noChangeAspect="1"/>
            </p:cNvGraphicFramePr>
            <p:nvPr>
              <p:extLst>
                <p:ext uri="{D42A27DB-BD31-4B8C-83A1-F6EECF244321}">
                  <p14:modId xmlns:p14="http://schemas.microsoft.com/office/powerpoint/2010/main" val="2925845490"/>
                </p:ext>
              </p:extLst>
            </p:nvPr>
          </p:nvGraphicFramePr>
          <p:xfrm>
            <a:off x="2311" y="1218"/>
            <a:ext cx="1471" cy="247"/>
          </p:xfrm>
          <a:graphic>
            <a:graphicData uri="http://schemas.openxmlformats.org/presentationml/2006/ole">
              <mc:AlternateContent xmlns:mc="http://schemas.openxmlformats.org/markup-compatibility/2006">
                <mc:Choice xmlns:v="urn:schemas-microsoft-com:vml" Requires="v">
                  <p:oleObj spid="_x0000_s193431" name="Equation" r:id="rId4" imgW="1828800" imgH="241200" progId="Equation.DSMT4">
                    <p:embed/>
                  </p:oleObj>
                </mc:Choice>
                <mc:Fallback>
                  <p:oleObj name="Equation" r:id="rId4" imgW="1828800" imgH="241200" progId="Equation.DSMT4">
                    <p:embed/>
                    <p:pic>
                      <p:nvPicPr>
                        <p:cNvPr id="53361" name="Object 113">
                          <a:extLst>
                            <a:ext uri="{FF2B5EF4-FFF2-40B4-BE49-F238E27FC236}">
                              <a16:creationId xmlns:a16="http://schemas.microsoft.com/office/drawing/2014/main" id="{23A4F70E-A9E6-4A0A-8F4E-ABCEC3ACFC82}"/>
                            </a:ext>
                          </a:extLst>
                        </p:cNvPr>
                        <p:cNvPicPr>
                          <a:picLocks noChangeAspect="1" noChangeArrowheads="1"/>
                        </p:cNvPicPr>
                        <p:nvPr/>
                      </p:nvPicPr>
                      <p:blipFill>
                        <a:blip r:embed="rId5"/>
                        <a:srcRect/>
                        <a:stretch>
                          <a:fillRect/>
                        </a:stretch>
                      </p:blipFill>
                      <p:spPr bwMode="auto">
                        <a:xfrm>
                          <a:off x="2311" y="1218"/>
                          <a:ext cx="1471" cy="247"/>
                        </a:xfrm>
                        <a:prstGeom prst="rect">
                          <a:avLst/>
                        </a:prstGeom>
                        <a:noFill/>
                        <a:ln>
                          <a:noFill/>
                        </a:ln>
                        <a:effectLst/>
                      </p:spPr>
                    </p:pic>
                  </p:oleObj>
                </mc:Fallback>
              </mc:AlternateContent>
            </a:graphicData>
          </a:graphic>
        </p:graphicFrame>
      </p:grpSp>
      <p:sp>
        <p:nvSpPr>
          <p:cNvPr id="53364" name="Text Box 116">
            <a:extLst>
              <a:ext uri="{FF2B5EF4-FFF2-40B4-BE49-F238E27FC236}">
                <a16:creationId xmlns:a16="http://schemas.microsoft.com/office/drawing/2014/main" id="{8EA27A6D-F479-4D25-ACE2-5FC5E0FCFCFE}"/>
              </a:ext>
            </a:extLst>
          </p:cNvPr>
          <p:cNvSpPr txBox="1">
            <a:spLocks noChangeArrowheads="1"/>
          </p:cNvSpPr>
          <p:nvPr/>
        </p:nvSpPr>
        <p:spPr bwMode="auto">
          <a:xfrm>
            <a:off x="107193" y="1793691"/>
            <a:ext cx="63017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en-US" altLang="zh-CN" sz="2400" dirty="0">
                <a:solidFill>
                  <a:schemeClr val="tx1"/>
                </a:solidFill>
              </a:rPr>
              <a:t>3). </a:t>
            </a:r>
            <a:r>
              <a:rPr lang="zh-CN" altLang="en-US" sz="2400" dirty="0">
                <a:solidFill>
                  <a:schemeClr val="tx1"/>
                </a:solidFill>
              </a:rPr>
              <a:t>两步欧拉格式</a:t>
            </a:r>
            <a:endParaRPr lang="zh-CN" altLang="en-US" sz="2000" dirty="0">
              <a:solidFill>
                <a:schemeClr val="tx1"/>
              </a:solidFill>
            </a:endParaRPr>
          </a:p>
        </p:txBody>
      </p:sp>
      <p:grpSp>
        <p:nvGrpSpPr>
          <p:cNvPr id="53369" name="Group 121">
            <a:extLst>
              <a:ext uri="{FF2B5EF4-FFF2-40B4-BE49-F238E27FC236}">
                <a16:creationId xmlns:a16="http://schemas.microsoft.com/office/drawing/2014/main" id="{71C42B0F-1870-439C-94D7-BF70C28F73D0}"/>
              </a:ext>
            </a:extLst>
          </p:cNvPr>
          <p:cNvGrpSpPr>
            <a:grpSpLocks/>
          </p:cNvGrpSpPr>
          <p:nvPr/>
        </p:nvGrpSpPr>
        <p:grpSpPr bwMode="auto">
          <a:xfrm>
            <a:off x="417136" y="2276872"/>
            <a:ext cx="5390807" cy="733272"/>
            <a:chOff x="432" y="2833"/>
            <a:chExt cx="3326" cy="435"/>
          </a:xfrm>
        </p:grpSpPr>
        <p:sp>
          <p:nvSpPr>
            <p:cNvPr id="53366" name="Text Box 118">
              <a:extLst>
                <a:ext uri="{FF2B5EF4-FFF2-40B4-BE49-F238E27FC236}">
                  <a16:creationId xmlns:a16="http://schemas.microsoft.com/office/drawing/2014/main" id="{0AF12E54-731F-456E-AADF-761101686B8E}"/>
                </a:ext>
              </a:extLst>
            </p:cNvPr>
            <p:cNvSpPr txBox="1">
              <a:spLocks noChangeArrowheads="1"/>
            </p:cNvSpPr>
            <p:nvPr/>
          </p:nvSpPr>
          <p:spPr bwMode="auto">
            <a:xfrm>
              <a:off x="432" y="2928"/>
              <a:ext cx="187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sz="2400">
                  <a:solidFill>
                    <a:schemeClr val="tx1"/>
                  </a:solidFill>
                </a:rPr>
                <a:t>中心差商近似导数</a:t>
              </a:r>
            </a:p>
          </p:txBody>
        </p:sp>
        <p:graphicFrame>
          <p:nvGraphicFramePr>
            <p:cNvPr id="53367" name="Object 119">
              <a:extLst>
                <a:ext uri="{FF2B5EF4-FFF2-40B4-BE49-F238E27FC236}">
                  <a16:creationId xmlns:a16="http://schemas.microsoft.com/office/drawing/2014/main" id="{8EF9AD4A-2CC4-4813-A94B-2E88E6EBC2A6}"/>
                </a:ext>
              </a:extLst>
            </p:cNvPr>
            <p:cNvGraphicFramePr>
              <a:graphicFrameLocks noChangeAspect="1"/>
            </p:cNvGraphicFramePr>
            <p:nvPr>
              <p:extLst>
                <p:ext uri="{D42A27DB-BD31-4B8C-83A1-F6EECF244321}">
                  <p14:modId xmlns:p14="http://schemas.microsoft.com/office/powerpoint/2010/main" val="1240309958"/>
                </p:ext>
              </p:extLst>
            </p:nvPr>
          </p:nvGraphicFramePr>
          <p:xfrm>
            <a:off x="2219" y="2833"/>
            <a:ext cx="1539" cy="435"/>
          </p:xfrm>
          <a:graphic>
            <a:graphicData uri="http://schemas.openxmlformats.org/presentationml/2006/ole">
              <mc:AlternateContent xmlns:mc="http://schemas.openxmlformats.org/markup-compatibility/2006">
                <mc:Choice xmlns:v="urn:schemas-microsoft-com:vml" Requires="v">
                  <p:oleObj spid="_x0000_s193432" name="Equation" r:id="rId6" imgW="1447560" imgH="393480" progId="Equation.3">
                    <p:embed/>
                  </p:oleObj>
                </mc:Choice>
                <mc:Fallback>
                  <p:oleObj name="Equation" r:id="rId6" imgW="1447560" imgH="393480" progId="Equation.3">
                    <p:embed/>
                    <p:pic>
                      <p:nvPicPr>
                        <p:cNvPr id="53367" name="Object 119">
                          <a:extLst>
                            <a:ext uri="{FF2B5EF4-FFF2-40B4-BE49-F238E27FC236}">
                              <a16:creationId xmlns:a16="http://schemas.microsoft.com/office/drawing/2014/main" id="{8EF9AD4A-2CC4-4813-A94B-2E88E6EBC2A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19" y="2833"/>
                          <a:ext cx="1539" cy="4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3368" name="AutoShape 120">
              <a:extLst>
                <a:ext uri="{FF2B5EF4-FFF2-40B4-BE49-F238E27FC236}">
                  <a16:creationId xmlns:a16="http://schemas.microsoft.com/office/drawing/2014/main" id="{E423C9C3-BC8B-41AF-ACD8-372DC11F8A62}"/>
                </a:ext>
              </a:extLst>
            </p:cNvPr>
            <p:cNvSpPr>
              <a:spLocks noChangeArrowheads="1"/>
            </p:cNvSpPr>
            <p:nvPr/>
          </p:nvSpPr>
          <p:spPr bwMode="auto">
            <a:xfrm>
              <a:off x="2042" y="3049"/>
              <a:ext cx="144" cy="48"/>
            </a:xfrm>
            <a:prstGeom prst="rightArrow">
              <a:avLst>
                <a:gd name="adj1" fmla="val 50000"/>
                <a:gd name="adj2" fmla="val 75000"/>
              </a:avLst>
            </a:prstGeom>
            <a:solidFill>
              <a:schemeClr val="accent2"/>
            </a:soli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zh-CN" altLang="en-US">
                <a:solidFill>
                  <a:schemeClr val="tx1"/>
                </a:solidFill>
              </a:endParaRPr>
            </a:p>
          </p:txBody>
        </p:sp>
      </p:grpSp>
      <p:graphicFrame>
        <p:nvGraphicFramePr>
          <p:cNvPr id="53382" name="Object 134">
            <a:extLst>
              <a:ext uri="{FF2B5EF4-FFF2-40B4-BE49-F238E27FC236}">
                <a16:creationId xmlns:a16="http://schemas.microsoft.com/office/drawing/2014/main" id="{F328C10A-5DA6-4ACC-8123-FB571690824C}"/>
              </a:ext>
            </a:extLst>
          </p:cNvPr>
          <p:cNvGraphicFramePr>
            <a:graphicFrameLocks noChangeAspect="1"/>
          </p:cNvGraphicFramePr>
          <p:nvPr>
            <p:extLst>
              <p:ext uri="{D42A27DB-BD31-4B8C-83A1-F6EECF244321}">
                <p14:modId xmlns:p14="http://schemas.microsoft.com/office/powerpoint/2010/main" val="167554504"/>
              </p:ext>
            </p:extLst>
          </p:nvPr>
        </p:nvGraphicFramePr>
        <p:xfrm>
          <a:off x="1066892" y="3037713"/>
          <a:ext cx="4167008" cy="451763"/>
        </p:xfrm>
        <a:graphic>
          <a:graphicData uri="http://schemas.openxmlformats.org/presentationml/2006/ole">
            <mc:AlternateContent xmlns:mc="http://schemas.openxmlformats.org/markup-compatibility/2006">
              <mc:Choice xmlns:v="urn:schemas-microsoft-com:vml" Requires="v">
                <p:oleObj spid="_x0000_s193433" name="Equation" r:id="rId8" imgW="2006280" imgH="228600" progId="Equation.3">
                  <p:embed/>
                </p:oleObj>
              </mc:Choice>
              <mc:Fallback>
                <p:oleObj name="Equation" r:id="rId8" imgW="2006280" imgH="228600" progId="Equation.3">
                  <p:embed/>
                  <p:pic>
                    <p:nvPicPr>
                      <p:cNvPr id="53382" name="Object 134">
                        <a:extLst>
                          <a:ext uri="{FF2B5EF4-FFF2-40B4-BE49-F238E27FC236}">
                            <a16:creationId xmlns:a16="http://schemas.microsoft.com/office/drawing/2014/main" id="{F328C10A-5DA6-4ACC-8123-FB571690824C}"/>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66892" y="3037713"/>
                        <a:ext cx="4167008" cy="451763"/>
                      </a:xfrm>
                      <a:prstGeom prst="rect">
                        <a:avLst/>
                      </a:prstGeom>
                      <a:noFill/>
                      <a:ln>
                        <a:noFill/>
                      </a:ln>
                      <a:effectLst/>
                    </p:spPr>
                  </p:pic>
                </p:oleObj>
              </mc:Fallback>
            </mc:AlternateContent>
          </a:graphicData>
        </a:graphic>
      </p:graphicFrame>
      <p:sp>
        <p:nvSpPr>
          <p:cNvPr id="53383" name="AutoShape 135">
            <a:extLst>
              <a:ext uri="{FF2B5EF4-FFF2-40B4-BE49-F238E27FC236}">
                <a16:creationId xmlns:a16="http://schemas.microsoft.com/office/drawing/2014/main" id="{7C263933-AE88-494E-BF9F-25908BEDBDA8}"/>
              </a:ext>
            </a:extLst>
          </p:cNvPr>
          <p:cNvSpPr>
            <a:spLocks noChangeArrowheads="1"/>
          </p:cNvSpPr>
          <p:nvPr/>
        </p:nvSpPr>
        <p:spPr bwMode="auto">
          <a:xfrm>
            <a:off x="677898" y="3162698"/>
            <a:ext cx="388994" cy="161825"/>
          </a:xfrm>
          <a:prstGeom prst="rightArrow">
            <a:avLst>
              <a:gd name="adj1" fmla="val 50000"/>
              <a:gd name="adj2" fmla="val 62500"/>
            </a:avLst>
          </a:prstGeom>
          <a:solidFill>
            <a:schemeClr val="accent2"/>
          </a:soli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zh-CN" altLang="en-US">
              <a:solidFill>
                <a:schemeClr val="tx1"/>
              </a:solidFill>
            </a:endParaRPr>
          </a:p>
        </p:txBody>
      </p:sp>
      <p:grpSp>
        <p:nvGrpSpPr>
          <p:cNvPr id="53386" name="Group 138">
            <a:extLst>
              <a:ext uri="{FF2B5EF4-FFF2-40B4-BE49-F238E27FC236}">
                <a16:creationId xmlns:a16="http://schemas.microsoft.com/office/drawing/2014/main" id="{C43E923D-34FF-4A26-B522-BA4A8967D12D}"/>
              </a:ext>
            </a:extLst>
          </p:cNvPr>
          <p:cNvGrpSpPr>
            <a:grpSpLocks/>
          </p:cNvGrpSpPr>
          <p:nvPr/>
        </p:nvGrpSpPr>
        <p:grpSpPr bwMode="auto">
          <a:xfrm>
            <a:off x="253190" y="3728847"/>
            <a:ext cx="5445914" cy="809127"/>
            <a:chOff x="480" y="3600"/>
            <a:chExt cx="3360" cy="480"/>
          </a:xfrm>
        </p:grpSpPr>
        <p:sp>
          <p:nvSpPr>
            <p:cNvPr id="53385" name="AutoShape 137" descr="再生纸">
              <a:extLst>
                <a:ext uri="{FF2B5EF4-FFF2-40B4-BE49-F238E27FC236}">
                  <a16:creationId xmlns:a16="http://schemas.microsoft.com/office/drawing/2014/main" id="{A941B908-138C-4FFF-ADC0-C796BA91E7A3}"/>
                </a:ext>
              </a:extLst>
            </p:cNvPr>
            <p:cNvSpPr>
              <a:spLocks noChangeArrowheads="1"/>
            </p:cNvSpPr>
            <p:nvPr/>
          </p:nvSpPr>
          <p:spPr bwMode="auto">
            <a:xfrm>
              <a:off x="480" y="3600"/>
              <a:ext cx="3360" cy="480"/>
            </a:xfrm>
            <a:prstGeom prst="bevel">
              <a:avLst>
                <a:gd name="adj" fmla="val 12500"/>
              </a:avLst>
            </a:prstGeom>
            <a:blipFill dpi="0" rotWithShape="0">
              <a:blip r:embed="rId3"/>
              <a:srcRect/>
              <a:tile tx="0" ty="0" sx="100000" sy="100000" flip="none" algn="tl"/>
            </a:bli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zh-CN" altLang="en-US">
                <a:solidFill>
                  <a:schemeClr val="tx1"/>
                </a:solidFill>
              </a:endParaRPr>
            </a:p>
          </p:txBody>
        </p:sp>
        <p:graphicFrame>
          <p:nvGraphicFramePr>
            <p:cNvPr id="53384" name="Object 136">
              <a:extLst>
                <a:ext uri="{FF2B5EF4-FFF2-40B4-BE49-F238E27FC236}">
                  <a16:creationId xmlns:a16="http://schemas.microsoft.com/office/drawing/2014/main" id="{1780AE79-145F-4EAA-AD56-3C1448826D82}"/>
                </a:ext>
              </a:extLst>
            </p:cNvPr>
            <p:cNvGraphicFramePr>
              <a:graphicFrameLocks noChangeAspect="1"/>
            </p:cNvGraphicFramePr>
            <p:nvPr/>
          </p:nvGraphicFramePr>
          <p:xfrm>
            <a:off x="576" y="3696"/>
            <a:ext cx="3176" cy="288"/>
          </p:xfrm>
          <a:graphic>
            <a:graphicData uri="http://schemas.openxmlformats.org/presentationml/2006/ole">
              <mc:AlternateContent xmlns:mc="http://schemas.openxmlformats.org/markup-compatibility/2006">
                <mc:Choice xmlns:v="urn:schemas-microsoft-com:vml" Requires="v">
                  <p:oleObj spid="_x0000_s193434" name="Equation" r:id="rId10" imgW="2514600" imgH="228600" progId="Equation.3">
                    <p:embed/>
                  </p:oleObj>
                </mc:Choice>
                <mc:Fallback>
                  <p:oleObj name="Equation" r:id="rId10" imgW="2514600" imgH="228600" progId="Equation.3">
                    <p:embed/>
                    <p:pic>
                      <p:nvPicPr>
                        <p:cNvPr id="53384" name="Object 136">
                          <a:extLst>
                            <a:ext uri="{FF2B5EF4-FFF2-40B4-BE49-F238E27FC236}">
                              <a16:creationId xmlns:a16="http://schemas.microsoft.com/office/drawing/2014/main" id="{1780AE79-145F-4EAA-AD56-3C1448826D82}"/>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76" y="3696"/>
                          <a:ext cx="3176"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53392" name="Group 144">
            <a:extLst>
              <a:ext uri="{FF2B5EF4-FFF2-40B4-BE49-F238E27FC236}">
                <a16:creationId xmlns:a16="http://schemas.microsoft.com/office/drawing/2014/main" id="{332A5971-AA0E-4612-BD0E-C1323E95CC2F}"/>
              </a:ext>
            </a:extLst>
          </p:cNvPr>
          <p:cNvGrpSpPr>
            <a:grpSpLocks/>
          </p:cNvGrpSpPr>
          <p:nvPr/>
        </p:nvGrpSpPr>
        <p:grpSpPr bwMode="auto">
          <a:xfrm>
            <a:off x="253190" y="4891097"/>
            <a:ext cx="5183343" cy="1569372"/>
            <a:chOff x="379" y="3676"/>
            <a:chExt cx="3198" cy="931"/>
          </a:xfrm>
        </p:grpSpPr>
        <p:sp>
          <p:nvSpPr>
            <p:cNvPr id="53389" name="Text Box 141">
              <a:extLst>
                <a:ext uri="{FF2B5EF4-FFF2-40B4-BE49-F238E27FC236}">
                  <a16:creationId xmlns:a16="http://schemas.microsoft.com/office/drawing/2014/main" id="{F14421B7-843D-4650-9DF5-7D27FD9F43C0}"/>
                </a:ext>
              </a:extLst>
            </p:cNvPr>
            <p:cNvSpPr txBox="1">
              <a:spLocks noChangeArrowheads="1"/>
            </p:cNvSpPr>
            <p:nvPr/>
          </p:nvSpPr>
          <p:spPr bwMode="auto">
            <a:xfrm>
              <a:off x="379" y="3676"/>
              <a:ext cx="3198" cy="9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zh-CN" altLang="en-US" sz="2400" dirty="0">
                  <a:solidFill>
                    <a:schemeClr val="tx1"/>
                  </a:solidFill>
                </a:rPr>
                <a:t>假设                             ，则可以导出</a:t>
              </a:r>
            </a:p>
            <a:p>
              <a:pPr algn="l"/>
              <a:endParaRPr lang="en-US" altLang="zh-CN" sz="2400" dirty="0">
                <a:solidFill>
                  <a:schemeClr val="tx1"/>
                </a:solidFill>
              </a:endParaRPr>
            </a:p>
            <a:p>
              <a:pPr algn="l"/>
              <a:endParaRPr lang="en-US" altLang="zh-CN" sz="2400" dirty="0">
                <a:solidFill>
                  <a:schemeClr val="tx1"/>
                </a:solidFill>
              </a:endParaRPr>
            </a:p>
            <a:p>
              <a:pPr algn="l"/>
              <a:r>
                <a:rPr lang="zh-CN" altLang="en-US" sz="2400" dirty="0">
                  <a:solidFill>
                    <a:schemeClr val="tx1"/>
                  </a:solidFill>
                </a:rPr>
                <a:t>即两步</a:t>
              </a:r>
              <a:r>
                <a:rPr lang="en-US" altLang="zh-CN" sz="2400" dirty="0">
                  <a:solidFill>
                    <a:schemeClr val="tx1"/>
                  </a:solidFill>
                </a:rPr>
                <a:t>Euler</a:t>
              </a:r>
              <a:r>
                <a:rPr lang="zh-CN" altLang="en-US" sz="2400" dirty="0">
                  <a:solidFill>
                    <a:schemeClr val="tx1"/>
                  </a:solidFill>
                </a:rPr>
                <a:t>格式具有 </a:t>
              </a:r>
              <a:r>
                <a:rPr lang="en-US" altLang="zh-CN" sz="2400" dirty="0">
                  <a:solidFill>
                    <a:schemeClr val="tx1"/>
                  </a:solidFill>
                </a:rPr>
                <a:t>2 </a:t>
              </a:r>
              <a:r>
                <a:rPr lang="zh-CN" altLang="en-US" sz="2400" dirty="0">
                  <a:solidFill>
                    <a:schemeClr val="tx1"/>
                  </a:solidFill>
                </a:rPr>
                <a:t>阶精度。</a:t>
              </a:r>
            </a:p>
          </p:txBody>
        </p:sp>
        <p:graphicFrame>
          <p:nvGraphicFramePr>
            <p:cNvPr id="53390" name="Object 142">
              <a:extLst>
                <a:ext uri="{FF2B5EF4-FFF2-40B4-BE49-F238E27FC236}">
                  <a16:creationId xmlns:a16="http://schemas.microsoft.com/office/drawing/2014/main" id="{A30C86E8-C6BF-46BD-A3A8-73DF003A1198}"/>
                </a:ext>
              </a:extLst>
            </p:cNvPr>
            <p:cNvGraphicFramePr>
              <a:graphicFrameLocks noChangeAspect="1"/>
            </p:cNvGraphicFramePr>
            <p:nvPr>
              <p:extLst>
                <p:ext uri="{D42A27DB-BD31-4B8C-83A1-F6EECF244321}">
                  <p14:modId xmlns:p14="http://schemas.microsoft.com/office/powerpoint/2010/main" val="2751550143"/>
                </p:ext>
              </p:extLst>
            </p:nvPr>
          </p:nvGraphicFramePr>
          <p:xfrm>
            <a:off x="820" y="3686"/>
            <a:ext cx="1502" cy="231"/>
          </p:xfrm>
          <a:graphic>
            <a:graphicData uri="http://schemas.openxmlformats.org/presentationml/2006/ole">
              <mc:AlternateContent xmlns:mc="http://schemas.openxmlformats.org/markup-compatibility/2006">
                <mc:Choice xmlns:v="urn:schemas-microsoft-com:vml" Requires="v">
                  <p:oleObj spid="_x0000_s193435" name="Equation" r:id="rId12" imgW="1625400" imgH="228600" progId="Equation.3">
                    <p:embed/>
                  </p:oleObj>
                </mc:Choice>
                <mc:Fallback>
                  <p:oleObj name="Equation" r:id="rId12" imgW="1625400" imgH="228600" progId="Equation.3">
                    <p:embed/>
                    <p:pic>
                      <p:nvPicPr>
                        <p:cNvPr id="53390" name="Object 142">
                          <a:extLst>
                            <a:ext uri="{FF2B5EF4-FFF2-40B4-BE49-F238E27FC236}">
                              <a16:creationId xmlns:a16="http://schemas.microsoft.com/office/drawing/2014/main" id="{A30C86E8-C6BF-46BD-A3A8-73DF003A1198}"/>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820" y="3686"/>
                          <a:ext cx="1502" cy="231"/>
                        </a:xfrm>
                        <a:prstGeom prst="rect">
                          <a:avLst/>
                        </a:prstGeom>
                        <a:noFill/>
                        <a:ln>
                          <a:noFill/>
                        </a:ln>
                        <a:effectLst/>
                      </p:spPr>
                    </p:pic>
                  </p:oleObj>
                </mc:Fallback>
              </mc:AlternateContent>
            </a:graphicData>
          </a:graphic>
        </p:graphicFrame>
        <p:graphicFrame>
          <p:nvGraphicFramePr>
            <p:cNvPr id="53391" name="Object 143">
              <a:extLst>
                <a:ext uri="{FF2B5EF4-FFF2-40B4-BE49-F238E27FC236}">
                  <a16:creationId xmlns:a16="http://schemas.microsoft.com/office/drawing/2014/main" id="{C1D1B1EC-F1D3-4C8E-9990-5122025F2138}"/>
                </a:ext>
              </a:extLst>
            </p:cNvPr>
            <p:cNvGraphicFramePr>
              <a:graphicFrameLocks noChangeAspect="1"/>
            </p:cNvGraphicFramePr>
            <p:nvPr>
              <p:extLst>
                <p:ext uri="{D42A27DB-BD31-4B8C-83A1-F6EECF244321}">
                  <p14:modId xmlns:p14="http://schemas.microsoft.com/office/powerpoint/2010/main" val="2496669835"/>
                </p:ext>
              </p:extLst>
            </p:nvPr>
          </p:nvGraphicFramePr>
          <p:xfrm>
            <a:off x="440" y="3917"/>
            <a:ext cx="1523" cy="234"/>
          </p:xfrm>
          <a:graphic>
            <a:graphicData uri="http://schemas.openxmlformats.org/presentationml/2006/ole">
              <mc:AlternateContent xmlns:mc="http://schemas.openxmlformats.org/markup-compatibility/2006">
                <mc:Choice xmlns:v="urn:schemas-microsoft-com:vml" Requires="v">
                  <p:oleObj spid="_x0000_s193436" name="Equation" r:id="rId14" imgW="1777680" imgH="241200" progId="Equation.DSMT4">
                    <p:embed/>
                  </p:oleObj>
                </mc:Choice>
                <mc:Fallback>
                  <p:oleObj name="Equation" r:id="rId14" imgW="1777680" imgH="241200" progId="Equation.DSMT4">
                    <p:embed/>
                    <p:pic>
                      <p:nvPicPr>
                        <p:cNvPr id="53391" name="Object 143">
                          <a:extLst>
                            <a:ext uri="{FF2B5EF4-FFF2-40B4-BE49-F238E27FC236}">
                              <a16:creationId xmlns:a16="http://schemas.microsoft.com/office/drawing/2014/main" id="{C1D1B1EC-F1D3-4C8E-9990-5122025F2138}"/>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40" y="3917"/>
                          <a:ext cx="1523" cy="23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3" name="文本框 2">
            <a:extLst>
              <a:ext uri="{FF2B5EF4-FFF2-40B4-BE49-F238E27FC236}">
                <a16:creationId xmlns:a16="http://schemas.microsoft.com/office/drawing/2014/main" id="{ECC1C181-F542-48A4-8130-1872D1FB6714}"/>
              </a:ext>
            </a:extLst>
          </p:cNvPr>
          <p:cNvSpPr txBox="1"/>
          <p:nvPr/>
        </p:nvSpPr>
        <p:spPr>
          <a:xfrm>
            <a:off x="5556473" y="4987276"/>
            <a:ext cx="3480375" cy="1569660"/>
          </a:xfrm>
          <a:prstGeom prst="rect">
            <a:avLst/>
          </a:prstGeom>
          <a:noFill/>
        </p:spPr>
        <p:txBody>
          <a:bodyPr wrap="square" rtlCol="0">
            <a:spAutoFit/>
          </a:bodyPr>
          <a:lstStyle/>
          <a:p>
            <a:pPr algn="l"/>
            <a:r>
              <a:rPr lang="zh-CN" altLang="en-US" sz="2400" dirty="0">
                <a:solidFill>
                  <a:srgbClr val="0000FF"/>
                </a:solidFill>
                <a:latin typeface="+mn-ea"/>
                <a:ea typeface="+mn-ea"/>
              </a:rPr>
              <a:t>需要</a:t>
            </a:r>
            <a:r>
              <a:rPr lang="en-US" altLang="zh-CN" sz="2400" dirty="0">
                <a:solidFill>
                  <a:srgbClr val="0000FF"/>
                </a:solidFill>
                <a:latin typeface="+mn-ea"/>
                <a:ea typeface="+mn-ea"/>
              </a:rPr>
              <a:t>2</a:t>
            </a:r>
            <a:r>
              <a:rPr lang="zh-CN" altLang="en-US" sz="2400" dirty="0">
                <a:solidFill>
                  <a:srgbClr val="0000FF"/>
                </a:solidFill>
                <a:latin typeface="+mn-ea"/>
                <a:ea typeface="+mn-ea"/>
              </a:rPr>
              <a:t>个初值 </a:t>
            </a:r>
            <a:r>
              <a:rPr lang="en-US" altLang="zh-CN" sz="2400" i="1" dirty="0">
                <a:solidFill>
                  <a:srgbClr val="0000FF"/>
                </a:solidFill>
                <a:latin typeface="+mn-ea"/>
                <a:ea typeface="+mn-ea"/>
              </a:rPr>
              <a:t>y</a:t>
            </a:r>
            <a:r>
              <a:rPr lang="en-US" altLang="zh-CN" sz="2400" baseline="-25000" dirty="0">
                <a:solidFill>
                  <a:srgbClr val="0000FF"/>
                </a:solidFill>
                <a:latin typeface="+mn-ea"/>
                <a:ea typeface="+mn-ea"/>
              </a:rPr>
              <a:t>0</a:t>
            </a:r>
            <a:r>
              <a:rPr lang="zh-CN" altLang="en-US" sz="2400" dirty="0">
                <a:solidFill>
                  <a:srgbClr val="0000FF"/>
                </a:solidFill>
                <a:latin typeface="+mn-ea"/>
                <a:ea typeface="+mn-ea"/>
              </a:rPr>
              <a:t>和 </a:t>
            </a:r>
            <a:r>
              <a:rPr lang="en-US" altLang="zh-CN" sz="2400" i="1" dirty="0">
                <a:solidFill>
                  <a:srgbClr val="0000FF"/>
                </a:solidFill>
                <a:latin typeface="+mn-ea"/>
                <a:ea typeface="+mn-ea"/>
              </a:rPr>
              <a:t>y</a:t>
            </a:r>
            <a:r>
              <a:rPr lang="en-US" altLang="zh-CN" sz="2400" baseline="-25000" dirty="0">
                <a:solidFill>
                  <a:srgbClr val="0000FF"/>
                </a:solidFill>
                <a:latin typeface="+mn-ea"/>
                <a:ea typeface="+mn-ea"/>
              </a:rPr>
              <a:t>1</a:t>
            </a:r>
            <a:r>
              <a:rPr lang="zh-CN" altLang="en-US" sz="2400" dirty="0">
                <a:solidFill>
                  <a:srgbClr val="0000FF"/>
                </a:solidFill>
                <a:latin typeface="+mn-ea"/>
                <a:ea typeface="+mn-ea"/>
              </a:rPr>
              <a:t>来启动递推过程，这样的算法称为两步法，而前面的三种算法都是单步法  </a:t>
            </a:r>
          </a:p>
        </p:txBody>
      </p:sp>
      <p:graphicFrame>
        <p:nvGraphicFramePr>
          <p:cNvPr id="20" name="Object 10">
            <a:extLst>
              <a:ext uri="{FF2B5EF4-FFF2-40B4-BE49-F238E27FC236}">
                <a16:creationId xmlns:a16="http://schemas.microsoft.com/office/drawing/2014/main" id="{CF43937D-8F73-43F9-963A-5F0641012920}"/>
              </a:ext>
            </a:extLst>
          </p:cNvPr>
          <p:cNvGraphicFramePr>
            <a:graphicFrameLocks/>
          </p:cNvGraphicFramePr>
          <p:nvPr>
            <p:extLst>
              <p:ext uri="{D42A27DB-BD31-4B8C-83A1-F6EECF244321}">
                <p14:modId xmlns:p14="http://schemas.microsoft.com/office/powerpoint/2010/main" val="2736703567"/>
              </p:ext>
            </p:extLst>
          </p:nvPr>
        </p:nvGraphicFramePr>
        <p:xfrm>
          <a:off x="5869534" y="1818035"/>
          <a:ext cx="3027362" cy="2851150"/>
        </p:xfrm>
        <a:graphic>
          <a:graphicData uri="http://schemas.openxmlformats.org/presentationml/2006/ole">
            <mc:AlternateContent xmlns:mc="http://schemas.openxmlformats.org/markup-compatibility/2006">
              <mc:Choice xmlns:v="urn:schemas-microsoft-com:vml" Requires="v">
                <p:oleObj spid="_x0000_s193437" name="Picture" r:id="rId16" imgW="2397240" imgH="1381680" progId="Word.Picture.8">
                  <p:embed/>
                </p:oleObj>
              </mc:Choice>
              <mc:Fallback>
                <p:oleObj name="Picture" r:id="rId16" imgW="2397240" imgH="1381680" progId="Word.Picture.8">
                  <p:embed/>
                  <p:pic>
                    <p:nvPicPr>
                      <p:cNvPr id="384004" name="Object 10">
                        <a:extLst>
                          <a:ext uri="{FF2B5EF4-FFF2-40B4-BE49-F238E27FC236}">
                            <a16:creationId xmlns:a16="http://schemas.microsoft.com/office/drawing/2014/main" id="{A5B1A941-DAC6-42ED-9F1A-837B563A92B9}"/>
                          </a:ext>
                        </a:extLst>
                      </p:cNvPr>
                      <p:cNvPicPr>
                        <a:picLocks noChangeArrowheads="1"/>
                      </p:cNvPicPr>
                      <p:nvPr/>
                    </p:nvPicPr>
                    <p:blipFill>
                      <a:blip r:embed="rId17"/>
                      <a:srcRect l="15764" r="8646"/>
                      <a:stretch>
                        <a:fillRect/>
                      </a:stretch>
                    </p:blipFill>
                    <p:spPr bwMode="auto">
                      <a:xfrm>
                        <a:off x="5869534" y="1818035"/>
                        <a:ext cx="3027362" cy="2851150"/>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4282855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336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338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338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338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336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33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364" grpId="0"/>
      <p:bldP spid="53383" grpId="0" animBg="1"/>
      <p:bldP spid="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87" name="Rectangle 79">
            <a:extLst>
              <a:ext uri="{FF2B5EF4-FFF2-40B4-BE49-F238E27FC236}">
                <a16:creationId xmlns:a16="http://schemas.microsoft.com/office/drawing/2014/main" id="{0FDA379B-BE73-4259-A537-D306D1C054A7}"/>
              </a:ext>
            </a:extLst>
          </p:cNvPr>
          <p:cNvSpPr>
            <a:spLocks noChangeArrowheads="1"/>
          </p:cNvSpPr>
          <p:nvPr/>
        </p:nvSpPr>
        <p:spPr bwMode="auto">
          <a:xfrm>
            <a:off x="179512" y="1848348"/>
            <a:ext cx="80021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2400" b="1" dirty="0">
                <a:solidFill>
                  <a:srgbClr val="FF0000"/>
                </a:solidFill>
                <a:latin typeface="华文仿宋" panose="02010600040101010101" pitchFamily="2" charset="-122"/>
                <a:ea typeface="华文仿宋" panose="02010600040101010101" pitchFamily="2" charset="-122"/>
              </a:rPr>
              <a:t>解：</a:t>
            </a:r>
          </a:p>
        </p:txBody>
      </p:sp>
      <p:grpSp>
        <p:nvGrpSpPr>
          <p:cNvPr id="145634" name="Group 226">
            <a:extLst>
              <a:ext uri="{FF2B5EF4-FFF2-40B4-BE49-F238E27FC236}">
                <a16:creationId xmlns:a16="http://schemas.microsoft.com/office/drawing/2014/main" id="{23768855-994A-41E0-A276-B30372A6D5DB}"/>
              </a:ext>
            </a:extLst>
          </p:cNvPr>
          <p:cNvGrpSpPr>
            <a:grpSpLocks/>
          </p:cNvGrpSpPr>
          <p:nvPr/>
        </p:nvGrpSpPr>
        <p:grpSpPr bwMode="auto">
          <a:xfrm>
            <a:off x="179512" y="198838"/>
            <a:ext cx="8775701" cy="1736725"/>
            <a:chOff x="528" y="240"/>
            <a:chExt cx="5528" cy="1094"/>
          </a:xfrm>
        </p:grpSpPr>
        <p:graphicFrame>
          <p:nvGraphicFramePr>
            <p:cNvPr id="145480" name="Object 72">
              <a:extLst>
                <a:ext uri="{FF2B5EF4-FFF2-40B4-BE49-F238E27FC236}">
                  <a16:creationId xmlns:a16="http://schemas.microsoft.com/office/drawing/2014/main" id="{25DB18F7-7948-40FB-A769-FD0DA5309E7C}"/>
                </a:ext>
              </a:extLst>
            </p:cNvPr>
            <p:cNvGraphicFramePr>
              <a:graphicFrameLocks noChangeAspect="1"/>
            </p:cNvGraphicFramePr>
            <p:nvPr>
              <p:extLst>
                <p:ext uri="{D42A27DB-BD31-4B8C-83A1-F6EECF244321}">
                  <p14:modId xmlns:p14="http://schemas.microsoft.com/office/powerpoint/2010/main" val="407690281"/>
                </p:ext>
              </p:extLst>
            </p:nvPr>
          </p:nvGraphicFramePr>
          <p:xfrm>
            <a:off x="3808" y="240"/>
            <a:ext cx="1440" cy="1094"/>
          </p:xfrm>
          <a:graphic>
            <a:graphicData uri="http://schemas.openxmlformats.org/presentationml/2006/ole">
              <mc:AlternateContent xmlns:mc="http://schemas.openxmlformats.org/markup-compatibility/2006">
                <mc:Choice xmlns:v="urn:schemas-microsoft-com:vml" Requires="v">
                  <p:oleObj spid="_x0000_s216673" name="Equation" r:id="rId7" imgW="901440" imgH="685800" progId="Equation.DSMT4">
                    <p:embed/>
                  </p:oleObj>
                </mc:Choice>
                <mc:Fallback>
                  <p:oleObj name="Equation" r:id="rId7" imgW="901440" imgH="685800" progId="Equation.DSMT4">
                    <p:embed/>
                    <p:pic>
                      <p:nvPicPr>
                        <p:cNvPr id="145480" name="Object 72">
                          <a:extLst>
                            <a:ext uri="{FF2B5EF4-FFF2-40B4-BE49-F238E27FC236}">
                              <a16:creationId xmlns:a16="http://schemas.microsoft.com/office/drawing/2014/main" id="{25DB18F7-7948-40FB-A769-FD0DA5309E7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08" y="240"/>
                          <a:ext cx="1440" cy="109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5481" name="Object 73">
              <a:extLst>
                <a:ext uri="{FF2B5EF4-FFF2-40B4-BE49-F238E27FC236}">
                  <a16:creationId xmlns:a16="http://schemas.microsoft.com/office/drawing/2014/main" id="{00B6FDAC-F7A4-417E-9972-F01ECA967392}"/>
                </a:ext>
              </a:extLst>
            </p:cNvPr>
            <p:cNvGraphicFramePr>
              <a:graphicFrameLocks noChangeAspect="1"/>
            </p:cNvGraphicFramePr>
            <p:nvPr>
              <p:extLst>
                <p:ext uri="{D42A27DB-BD31-4B8C-83A1-F6EECF244321}">
                  <p14:modId xmlns:p14="http://schemas.microsoft.com/office/powerpoint/2010/main" val="2163312369"/>
                </p:ext>
              </p:extLst>
            </p:nvPr>
          </p:nvGraphicFramePr>
          <p:xfrm>
            <a:off x="5240" y="621"/>
            <a:ext cx="816" cy="332"/>
          </p:xfrm>
          <a:graphic>
            <a:graphicData uri="http://schemas.openxmlformats.org/presentationml/2006/ole">
              <mc:AlternateContent xmlns:mc="http://schemas.openxmlformats.org/markup-compatibility/2006">
                <mc:Choice xmlns:v="urn:schemas-microsoft-com:vml" Requires="v">
                  <p:oleObj spid="_x0000_s216674" name="Equation" r:id="rId9" imgW="571320" imgH="203040" progId="Equation.DSMT4">
                    <p:embed/>
                  </p:oleObj>
                </mc:Choice>
                <mc:Fallback>
                  <p:oleObj name="Equation" r:id="rId9" imgW="571320" imgH="203040" progId="Equation.DSMT4">
                    <p:embed/>
                    <p:pic>
                      <p:nvPicPr>
                        <p:cNvPr id="145481" name="Object 73">
                          <a:extLst>
                            <a:ext uri="{FF2B5EF4-FFF2-40B4-BE49-F238E27FC236}">
                              <a16:creationId xmlns:a16="http://schemas.microsoft.com/office/drawing/2014/main" id="{00B6FDAC-F7A4-417E-9972-F01ECA967392}"/>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240" y="621"/>
                          <a:ext cx="816" cy="33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5479" name="Rectangle 71">
              <a:extLst>
                <a:ext uri="{FF2B5EF4-FFF2-40B4-BE49-F238E27FC236}">
                  <a16:creationId xmlns:a16="http://schemas.microsoft.com/office/drawing/2014/main" id="{F717D562-FCF9-4503-BE81-2670E614ACB3}"/>
                </a:ext>
              </a:extLst>
            </p:cNvPr>
            <p:cNvSpPr>
              <a:spLocks noChangeArrowheads="1"/>
            </p:cNvSpPr>
            <p:nvPr/>
          </p:nvSpPr>
          <p:spPr bwMode="auto">
            <a:xfrm>
              <a:off x="580" y="240"/>
              <a:ext cx="3079"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2400" b="1" dirty="0">
                  <a:solidFill>
                    <a:srgbClr val="FF0000"/>
                  </a:solidFill>
                  <a:latin typeface="华文仿宋" panose="02010600040101010101" pitchFamily="2" charset="-122"/>
                  <a:ea typeface="华文仿宋" panose="02010600040101010101" pitchFamily="2" charset="-122"/>
                </a:rPr>
                <a:t>例</a:t>
              </a:r>
              <a:r>
                <a:rPr lang="en-US" altLang="zh-CN" sz="2400" dirty="0">
                  <a:solidFill>
                    <a:srgbClr val="FF0000"/>
                  </a:solidFill>
                  <a:latin typeface="华文仿宋" panose="02010600040101010101" pitchFamily="2" charset="-122"/>
                  <a:ea typeface="华文仿宋" panose="02010600040101010101" pitchFamily="2" charset="-122"/>
                </a:rPr>
                <a:t>9.2</a:t>
              </a:r>
              <a:r>
                <a:rPr lang="zh-CN" altLang="en-US" sz="2400" b="1" dirty="0">
                  <a:solidFill>
                    <a:srgbClr val="FF0000"/>
                  </a:solidFill>
                  <a:latin typeface="华文仿宋" panose="02010600040101010101" pitchFamily="2" charset="-122"/>
                  <a:ea typeface="华文仿宋" panose="02010600040101010101" pitchFamily="2" charset="-122"/>
                </a:rPr>
                <a:t>：</a:t>
              </a:r>
              <a:r>
                <a:rPr lang="zh-CN" altLang="en-US" sz="2400" b="1" dirty="0">
                  <a:solidFill>
                    <a:srgbClr val="0000FF"/>
                  </a:solidFill>
                  <a:latin typeface="华文仿宋" panose="02010600040101010101" pitchFamily="2" charset="-122"/>
                  <a:ea typeface="华文仿宋" panose="02010600040101010101" pitchFamily="2" charset="-122"/>
                </a:rPr>
                <a:t>分别利用</a:t>
              </a:r>
              <a:r>
                <a:rPr lang="en-US" altLang="zh-CN" sz="2400" b="1" dirty="0">
                  <a:solidFill>
                    <a:srgbClr val="FF0000"/>
                  </a:solidFill>
                  <a:latin typeface="华文仿宋" panose="02010600040101010101" pitchFamily="2" charset="-122"/>
                  <a:ea typeface="华文仿宋" panose="02010600040101010101" pitchFamily="2" charset="-122"/>
                </a:rPr>
                <a:t>Euler</a:t>
              </a:r>
              <a:r>
                <a:rPr lang="zh-CN" altLang="en-US" sz="2400" b="1" dirty="0">
                  <a:solidFill>
                    <a:srgbClr val="0000FF"/>
                  </a:solidFill>
                  <a:latin typeface="华文仿宋" panose="02010600040101010101" pitchFamily="2" charset="-122"/>
                  <a:ea typeface="华文仿宋" panose="02010600040101010101" pitchFamily="2" charset="-122"/>
                </a:rPr>
                <a:t>公式、改进的</a:t>
              </a:r>
              <a:endParaRPr lang="zh-CN" altLang="en-US" sz="2400" b="1" dirty="0">
                <a:solidFill>
                  <a:srgbClr val="FF0000"/>
                </a:solidFill>
                <a:latin typeface="华文仿宋" panose="02010600040101010101" pitchFamily="2" charset="-122"/>
                <a:ea typeface="华文仿宋" panose="02010600040101010101" pitchFamily="2" charset="-122"/>
              </a:endParaRPr>
            </a:p>
          </p:txBody>
        </p:sp>
        <p:sp>
          <p:nvSpPr>
            <p:cNvPr id="145482" name="Rectangle 74">
              <a:extLst>
                <a:ext uri="{FF2B5EF4-FFF2-40B4-BE49-F238E27FC236}">
                  <a16:creationId xmlns:a16="http://schemas.microsoft.com/office/drawing/2014/main" id="{A9BA9289-625E-4518-A8EB-F5547EF863BD}"/>
                </a:ext>
              </a:extLst>
            </p:cNvPr>
            <p:cNvSpPr>
              <a:spLocks noChangeArrowheads="1"/>
            </p:cNvSpPr>
            <p:nvPr/>
          </p:nvSpPr>
          <p:spPr bwMode="auto">
            <a:xfrm>
              <a:off x="564" y="567"/>
              <a:ext cx="2516"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b="1">
                  <a:solidFill>
                    <a:srgbClr val="FF0000"/>
                  </a:solidFill>
                  <a:latin typeface="华文仿宋" panose="02010600040101010101" pitchFamily="2" charset="-122"/>
                  <a:ea typeface="华文仿宋" panose="02010600040101010101" pitchFamily="2" charset="-122"/>
                </a:rPr>
                <a:t>Euler</a:t>
              </a:r>
              <a:r>
                <a:rPr lang="en-US" altLang="zh-CN" sz="2400" b="1">
                  <a:solidFill>
                    <a:srgbClr val="0000FF"/>
                  </a:solidFill>
                  <a:latin typeface="华文仿宋" panose="02010600040101010101" pitchFamily="2" charset="-122"/>
                  <a:ea typeface="华文仿宋" panose="02010600040101010101" pitchFamily="2" charset="-122"/>
                </a:rPr>
                <a:t> </a:t>
              </a:r>
              <a:r>
                <a:rPr lang="zh-CN" altLang="en-US" sz="2400" b="1">
                  <a:solidFill>
                    <a:srgbClr val="0000FF"/>
                  </a:solidFill>
                  <a:latin typeface="华文仿宋" panose="02010600040101010101" pitchFamily="2" charset="-122"/>
                  <a:ea typeface="华文仿宋" panose="02010600040101010101" pitchFamily="2" charset="-122"/>
                </a:rPr>
                <a:t>公式求解下列初值问题</a:t>
              </a:r>
            </a:p>
          </p:txBody>
        </p:sp>
        <p:sp>
          <p:nvSpPr>
            <p:cNvPr id="145484" name="Rectangle 76">
              <a:extLst>
                <a:ext uri="{FF2B5EF4-FFF2-40B4-BE49-F238E27FC236}">
                  <a16:creationId xmlns:a16="http://schemas.microsoft.com/office/drawing/2014/main" id="{CA91997C-DAEC-48ED-BDE3-D8BD050ECBE5}"/>
                </a:ext>
              </a:extLst>
            </p:cNvPr>
            <p:cNvSpPr>
              <a:spLocks noChangeArrowheads="1"/>
            </p:cNvSpPr>
            <p:nvPr/>
          </p:nvSpPr>
          <p:spPr bwMode="auto">
            <a:xfrm>
              <a:off x="528" y="895"/>
              <a:ext cx="3120"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sz="2400" b="1" dirty="0">
                  <a:solidFill>
                    <a:srgbClr val="0000FF"/>
                  </a:solidFill>
                  <a:latin typeface="华文仿宋" panose="02010600040101010101" pitchFamily="2" charset="-122"/>
                  <a:ea typeface="华文仿宋" panose="02010600040101010101" pitchFamily="2" charset="-122"/>
                </a:rPr>
                <a:t>的</a:t>
              </a:r>
              <a:r>
                <a:rPr lang="zh-CN" altLang="en-US" sz="2400" b="1" dirty="0">
                  <a:solidFill>
                    <a:srgbClr val="FF0000"/>
                  </a:solidFill>
                  <a:latin typeface="华文仿宋" panose="02010600040101010101" pitchFamily="2" charset="-122"/>
                  <a:ea typeface="华文仿宋" panose="02010600040101010101" pitchFamily="2" charset="-122"/>
                </a:rPr>
                <a:t>数值解</a:t>
              </a:r>
              <a:r>
                <a:rPr lang="zh-CN" altLang="en-US" sz="2400" b="1" dirty="0">
                  <a:solidFill>
                    <a:srgbClr val="0000FF"/>
                  </a:solidFill>
                  <a:latin typeface="华文仿宋" panose="02010600040101010101" pitchFamily="2" charset="-122"/>
                  <a:ea typeface="华文仿宋" panose="02010600040101010101" pitchFamily="2" charset="-122"/>
                </a:rPr>
                <a:t>（取步长为               ）</a:t>
              </a:r>
            </a:p>
          </p:txBody>
        </p:sp>
        <p:graphicFrame>
          <p:nvGraphicFramePr>
            <p:cNvPr id="145488" name="Object 80">
              <a:extLst>
                <a:ext uri="{FF2B5EF4-FFF2-40B4-BE49-F238E27FC236}">
                  <a16:creationId xmlns:a16="http://schemas.microsoft.com/office/drawing/2014/main" id="{E12271EE-B110-41BA-8DDD-07149934F5E1}"/>
                </a:ext>
              </a:extLst>
            </p:cNvPr>
            <p:cNvGraphicFramePr>
              <a:graphicFrameLocks noChangeAspect="1"/>
            </p:cNvGraphicFramePr>
            <p:nvPr>
              <p:extLst>
                <p:ext uri="{D42A27DB-BD31-4B8C-83A1-F6EECF244321}">
                  <p14:modId xmlns:p14="http://schemas.microsoft.com/office/powerpoint/2010/main" val="1248301093"/>
                </p:ext>
              </p:extLst>
            </p:nvPr>
          </p:nvGraphicFramePr>
          <p:xfrm>
            <a:off x="2296" y="910"/>
            <a:ext cx="772" cy="291"/>
          </p:xfrm>
          <a:graphic>
            <a:graphicData uri="http://schemas.openxmlformats.org/presentationml/2006/ole">
              <mc:AlternateContent xmlns:mc="http://schemas.openxmlformats.org/markup-compatibility/2006">
                <mc:Choice xmlns:v="urn:schemas-microsoft-com:vml" Requires="v">
                  <p:oleObj spid="_x0000_s216675" name="Equation" r:id="rId11" imgW="469800" imgH="177480" progId="Equation.DSMT4">
                    <p:embed/>
                  </p:oleObj>
                </mc:Choice>
                <mc:Fallback>
                  <p:oleObj name="Equation" r:id="rId11" imgW="469800" imgH="177480" progId="Equation.DSMT4">
                    <p:embed/>
                    <p:pic>
                      <p:nvPicPr>
                        <p:cNvPr id="145488" name="Object 80">
                          <a:extLst>
                            <a:ext uri="{FF2B5EF4-FFF2-40B4-BE49-F238E27FC236}">
                              <a16:creationId xmlns:a16="http://schemas.microsoft.com/office/drawing/2014/main" id="{E12271EE-B110-41BA-8DDD-07149934F5E1}"/>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296" y="910"/>
                          <a:ext cx="772" cy="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45490" name="Rectangle 82">
            <a:extLst>
              <a:ext uri="{FF2B5EF4-FFF2-40B4-BE49-F238E27FC236}">
                <a16:creationId xmlns:a16="http://schemas.microsoft.com/office/drawing/2014/main" id="{15CFEC55-1055-4436-BE18-A536ACA4BF12}"/>
              </a:ext>
            </a:extLst>
          </p:cNvPr>
          <p:cNvSpPr>
            <a:spLocks noChangeArrowheads="1"/>
          </p:cNvSpPr>
          <p:nvPr/>
        </p:nvSpPr>
        <p:spPr bwMode="auto">
          <a:xfrm>
            <a:off x="930091" y="1938661"/>
            <a:ext cx="176202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b="1" dirty="0">
                <a:solidFill>
                  <a:srgbClr val="FF0000"/>
                </a:solidFill>
                <a:latin typeface="华文仿宋" panose="02010600040101010101" pitchFamily="2" charset="-122"/>
                <a:ea typeface="华文仿宋" panose="02010600040101010101" pitchFamily="2" charset="-122"/>
              </a:rPr>
              <a:t>Euler</a:t>
            </a:r>
            <a:r>
              <a:rPr lang="zh-CN" altLang="en-US" sz="2400" b="1" dirty="0">
                <a:solidFill>
                  <a:srgbClr val="0000FF"/>
                </a:solidFill>
                <a:latin typeface="华文仿宋" panose="02010600040101010101" pitchFamily="2" charset="-122"/>
                <a:ea typeface="华文仿宋" panose="02010600040101010101" pitchFamily="2" charset="-122"/>
              </a:rPr>
              <a:t>公式：</a:t>
            </a:r>
          </a:p>
        </p:txBody>
      </p:sp>
      <p:graphicFrame>
        <p:nvGraphicFramePr>
          <p:cNvPr id="145491" name="Object 83">
            <a:extLst>
              <a:ext uri="{FF2B5EF4-FFF2-40B4-BE49-F238E27FC236}">
                <a16:creationId xmlns:a16="http://schemas.microsoft.com/office/drawing/2014/main" id="{205786ED-E214-4130-B69E-A2CD4C27CF2C}"/>
              </a:ext>
            </a:extLst>
          </p:cNvPr>
          <p:cNvGraphicFramePr>
            <a:graphicFrameLocks noChangeAspect="1"/>
          </p:cNvGraphicFramePr>
          <p:nvPr>
            <p:extLst>
              <p:ext uri="{D42A27DB-BD31-4B8C-83A1-F6EECF244321}">
                <p14:modId xmlns:p14="http://schemas.microsoft.com/office/powerpoint/2010/main" val="2989434689"/>
              </p:ext>
            </p:extLst>
          </p:nvPr>
        </p:nvGraphicFramePr>
        <p:xfrm>
          <a:off x="1907704" y="2437903"/>
          <a:ext cx="3673475" cy="627063"/>
        </p:xfrm>
        <a:graphic>
          <a:graphicData uri="http://schemas.openxmlformats.org/presentationml/2006/ole">
            <mc:AlternateContent xmlns:mc="http://schemas.openxmlformats.org/markup-compatibility/2006">
              <mc:Choice xmlns:v="urn:schemas-microsoft-com:vml" Requires="v">
                <p:oleObj spid="_x0000_s216676" name="Equation" r:id="rId13" imgW="1396800" imgH="228600" progId="Equation.DSMT4">
                  <p:embed/>
                </p:oleObj>
              </mc:Choice>
              <mc:Fallback>
                <p:oleObj name="Equation" r:id="rId13" imgW="1396800" imgH="228600" progId="Equation.DSMT4">
                  <p:embed/>
                  <p:pic>
                    <p:nvPicPr>
                      <p:cNvPr id="145491" name="Object 83">
                        <a:extLst>
                          <a:ext uri="{FF2B5EF4-FFF2-40B4-BE49-F238E27FC236}">
                            <a16:creationId xmlns:a16="http://schemas.microsoft.com/office/drawing/2014/main" id="{205786ED-E214-4130-B69E-A2CD4C27CF2C}"/>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907704" y="2437903"/>
                        <a:ext cx="3673475" cy="627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5493" name="Object 85">
            <a:extLst>
              <a:ext uri="{FF2B5EF4-FFF2-40B4-BE49-F238E27FC236}">
                <a16:creationId xmlns:a16="http://schemas.microsoft.com/office/drawing/2014/main" id="{77325917-CF18-4B12-AE43-C505043FA976}"/>
              </a:ext>
            </a:extLst>
          </p:cNvPr>
          <p:cNvGraphicFramePr>
            <a:graphicFrameLocks noChangeAspect="1"/>
          </p:cNvGraphicFramePr>
          <p:nvPr>
            <p:extLst>
              <p:ext uri="{D42A27DB-BD31-4B8C-83A1-F6EECF244321}">
                <p14:modId xmlns:p14="http://schemas.microsoft.com/office/powerpoint/2010/main" val="26674610"/>
              </p:ext>
            </p:extLst>
          </p:nvPr>
        </p:nvGraphicFramePr>
        <p:xfrm>
          <a:off x="5623051" y="2130721"/>
          <a:ext cx="2684462" cy="1241425"/>
        </p:xfrm>
        <a:graphic>
          <a:graphicData uri="http://schemas.openxmlformats.org/presentationml/2006/ole">
            <mc:AlternateContent xmlns:mc="http://schemas.openxmlformats.org/markup-compatibility/2006">
              <mc:Choice xmlns:v="urn:schemas-microsoft-com:vml" Requires="v">
                <p:oleObj spid="_x0000_s216677" name="Equation" r:id="rId15" imgW="1002960" imgH="444240" progId="Equation.DSMT4">
                  <p:embed/>
                </p:oleObj>
              </mc:Choice>
              <mc:Fallback>
                <p:oleObj name="Equation" r:id="rId15" imgW="1002960" imgH="444240" progId="Equation.DSMT4">
                  <p:embed/>
                  <p:pic>
                    <p:nvPicPr>
                      <p:cNvPr id="145493" name="Object 85">
                        <a:extLst>
                          <a:ext uri="{FF2B5EF4-FFF2-40B4-BE49-F238E27FC236}">
                            <a16:creationId xmlns:a16="http://schemas.microsoft.com/office/drawing/2014/main" id="{77325917-CF18-4B12-AE43-C505043FA976}"/>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623051" y="2130721"/>
                        <a:ext cx="2684462" cy="1241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5628" name="Group 220">
            <a:extLst>
              <a:ext uri="{FF2B5EF4-FFF2-40B4-BE49-F238E27FC236}">
                <a16:creationId xmlns:a16="http://schemas.microsoft.com/office/drawing/2014/main" id="{EA5239B2-D15D-46A2-86B9-96C3EFB8AFD8}"/>
              </a:ext>
            </a:extLst>
          </p:cNvPr>
          <p:cNvGraphicFramePr>
            <a:graphicFrameLocks noGrp="1"/>
          </p:cNvGraphicFramePr>
          <p:nvPr>
            <p:extLst>
              <p:ext uri="{D42A27DB-BD31-4B8C-83A1-F6EECF244321}">
                <p14:modId xmlns:p14="http://schemas.microsoft.com/office/powerpoint/2010/main" val="2487688103"/>
              </p:ext>
            </p:extLst>
          </p:nvPr>
        </p:nvGraphicFramePr>
        <p:xfrm>
          <a:off x="497013" y="3484657"/>
          <a:ext cx="7810500" cy="1073785"/>
        </p:xfrm>
        <a:graphic>
          <a:graphicData uri="http://schemas.openxmlformats.org/drawingml/2006/table">
            <a:tbl>
              <a:tblPr/>
              <a:tblGrid>
                <a:gridCol w="1301750">
                  <a:extLst>
                    <a:ext uri="{9D8B030D-6E8A-4147-A177-3AD203B41FA5}">
                      <a16:colId xmlns:a16="http://schemas.microsoft.com/office/drawing/2014/main" val="1995861603"/>
                    </a:ext>
                  </a:extLst>
                </a:gridCol>
                <a:gridCol w="1301750">
                  <a:extLst>
                    <a:ext uri="{9D8B030D-6E8A-4147-A177-3AD203B41FA5}">
                      <a16:colId xmlns:a16="http://schemas.microsoft.com/office/drawing/2014/main" val="3998843635"/>
                    </a:ext>
                  </a:extLst>
                </a:gridCol>
                <a:gridCol w="1301750">
                  <a:extLst>
                    <a:ext uri="{9D8B030D-6E8A-4147-A177-3AD203B41FA5}">
                      <a16:colId xmlns:a16="http://schemas.microsoft.com/office/drawing/2014/main" val="1970277204"/>
                    </a:ext>
                  </a:extLst>
                </a:gridCol>
                <a:gridCol w="1301750">
                  <a:extLst>
                    <a:ext uri="{9D8B030D-6E8A-4147-A177-3AD203B41FA5}">
                      <a16:colId xmlns:a16="http://schemas.microsoft.com/office/drawing/2014/main" val="1508487447"/>
                    </a:ext>
                  </a:extLst>
                </a:gridCol>
                <a:gridCol w="1301750">
                  <a:extLst>
                    <a:ext uri="{9D8B030D-6E8A-4147-A177-3AD203B41FA5}">
                      <a16:colId xmlns:a16="http://schemas.microsoft.com/office/drawing/2014/main" val="4106874320"/>
                    </a:ext>
                  </a:extLst>
                </a:gridCol>
                <a:gridCol w="1301750">
                  <a:extLst>
                    <a:ext uri="{9D8B030D-6E8A-4147-A177-3AD203B41FA5}">
                      <a16:colId xmlns:a16="http://schemas.microsoft.com/office/drawing/2014/main" val="2647425573"/>
                    </a:ext>
                  </a:extLst>
                </a:gridCol>
              </a:tblGrid>
              <a:tr h="555625">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chemeClr val="tx2"/>
                          </a:solidFill>
                          <a:effectLst/>
                          <a:latin typeface="Times New Roman" panose="02020603050405020304" pitchFamily="18" charset="0"/>
                          <a:ea typeface="楷体_GB2312" pitchFamily="49" charset="-122"/>
                        </a:rPr>
                        <a:t>    0.1</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chemeClr val="tx2"/>
                          </a:solidFill>
                          <a:effectLst/>
                          <a:latin typeface="Times New Roman" panose="02020603050405020304" pitchFamily="18" charset="0"/>
                          <a:ea typeface="楷体_GB2312" pitchFamily="49" charset="-122"/>
                        </a:rPr>
                        <a:t>    0.2</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chemeClr val="tx2"/>
                          </a:solidFill>
                          <a:effectLst/>
                          <a:latin typeface="Times New Roman" panose="02020603050405020304" pitchFamily="18" charset="0"/>
                          <a:ea typeface="楷体_GB2312" pitchFamily="49" charset="-122"/>
                        </a:rPr>
                        <a:t>    0.3</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chemeClr val="tx2"/>
                          </a:solidFill>
                          <a:effectLst/>
                          <a:latin typeface="Times New Roman" panose="02020603050405020304" pitchFamily="18" charset="0"/>
                          <a:ea typeface="楷体_GB2312" pitchFamily="49" charset="-122"/>
                        </a:rPr>
                        <a:t>    0.4</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chemeClr val="tx2"/>
                          </a:solidFill>
                          <a:effectLst/>
                          <a:latin typeface="Times New Roman" panose="02020603050405020304" pitchFamily="18" charset="0"/>
                          <a:ea typeface="楷体_GB2312" pitchFamily="49" charset="-122"/>
                        </a:rPr>
                        <a:t>    0.5 </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822825617"/>
                  </a:ext>
                </a:extLst>
              </a:tr>
              <a:tr h="511175">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a:ln>
                            <a:noFill/>
                          </a:ln>
                          <a:solidFill>
                            <a:srgbClr val="0000FF"/>
                          </a:solidFill>
                          <a:effectLst/>
                          <a:latin typeface="Times New Roman" panose="02020603050405020304" pitchFamily="18" charset="0"/>
                          <a:ea typeface="楷体_GB2312" pitchFamily="49" charset="-122"/>
                        </a:rPr>
                        <a:t> 1.1000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a:ln>
                            <a:noFill/>
                          </a:ln>
                          <a:solidFill>
                            <a:srgbClr val="0000FF"/>
                          </a:solidFill>
                          <a:effectLst/>
                          <a:latin typeface="Times New Roman" panose="02020603050405020304" pitchFamily="18" charset="0"/>
                          <a:ea typeface="楷体_GB2312" pitchFamily="49" charset="-122"/>
                        </a:rPr>
                        <a:t> 1.1918</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dirty="0">
                          <a:ln>
                            <a:noFill/>
                          </a:ln>
                          <a:solidFill>
                            <a:srgbClr val="0000FF"/>
                          </a:solidFill>
                          <a:effectLst/>
                          <a:latin typeface="Times New Roman" panose="02020603050405020304" pitchFamily="18" charset="0"/>
                          <a:ea typeface="楷体_GB2312" pitchFamily="49" charset="-122"/>
                        </a:rPr>
                        <a:t> 1.2774</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a:ln>
                            <a:noFill/>
                          </a:ln>
                          <a:solidFill>
                            <a:srgbClr val="0000FF"/>
                          </a:solidFill>
                          <a:effectLst/>
                          <a:latin typeface="Times New Roman" panose="02020603050405020304" pitchFamily="18" charset="0"/>
                          <a:ea typeface="楷体_GB2312" pitchFamily="49" charset="-122"/>
                        </a:rPr>
                        <a:t> 1.3582</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dirty="0">
                          <a:ln>
                            <a:noFill/>
                          </a:ln>
                          <a:solidFill>
                            <a:srgbClr val="0000FF"/>
                          </a:solidFill>
                          <a:effectLst/>
                          <a:latin typeface="Times New Roman" panose="02020603050405020304" pitchFamily="18" charset="0"/>
                          <a:ea typeface="楷体_GB2312" pitchFamily="49" charset="-122"/>
                        </a:rPr>
                        <a:t> 1.4351</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740746569"/>
                  </a:ext>
                </a:extLst>
              </a:tr>
            </a:tbl>
          </a:graphicData>
        </a:graphic>
      </p:graphicFrame>
      <p:grpSp>
        <p:nvGrpSpPr>
          <p:cNvPr id="145630" name="Group 222">
            <a:extLst>
              <a:ext uri="{FF2B5EF4-FFF2-40B4-BE49-F238E27FC236}">
                <a16:creationId xmlns:a16="http://schemas.microsoft.com/office/drawing/2014/main" id="{589197F2-5A39-4D91-AB0F-ACC5C24E8D30}"/>
              </a:ext>
            </a:extLst>
          </p:cNvPr>
          <p:cNvGrpSpPr>
            <a:grpSpLocks/>
          </p:cNvGrpSpPr>
          <p:nvPr/>
        </p:nvGrpSpPr>
        <p:grpSpPr bwMode="auto">
          <a:xfrm>
            <a:off x="911685" y="3408661"/>
            <a:ext cx="584200" cy="1100137"/>
            <a:chOff x="624" y="2131"/>
            <a:chExt cx="368" cy="693"/>
          </a:xfrm>
        </p:grpSpPr>
        <p:graphicFrame>
          <p:nvGraphicFramePr>
            <p:cNvPr id="145527" name="Object 119">
              <a:extLst>
                <a:ext uri="{FF2B5EF4-FFF2-40B4-BE49-F238E27FC236}">
                  <a16:creationId xmlns:a16="http://schemas.microsoft.com/office/drawing/2014/main" id="{316144E9-C21D-4700-8CD5-B199605F824E}"/>
                </a:ext>
              </a:extLst>
            </p:cNvPr>
            <p:cNvGraphicFramePr>
              <a:graphicFrameLocks noChangeAspect="1"/>
            </p:cNvGraphicFramePr>
            <p:nvPr/>
          </p:nvGraphicFramePr>
          <p:xfrm>
            <a:off x="642" y="2131"/>
            <a:ext cx="350" cy="365"/>
          </p:xfrm>
          <a:graphic>
            <a:graphicData uri="http://schemas.openxmlformats.org/presentationml/2006/ole">
              <mc:AlternateContent xmlns:mc="http://schemas.openxmlformats.org/markup-compatibility/2006">
                <mc:Choice xmlns:v="urn:schemas-microsoft-com:vml" Requires="v">
                  <p:oleObj spid="_x0000_s216678" name="Equation" r:id="rId17" imgW="190440" imgH="228600" progId="Equation.DSMT4">
                    <p:embed/>
                  </p:oleObj>
                </mc:Choice>
                <mc:Fallback>
                  <p:oleObj name="Equation" r:id="rId17" imgW="190440" imgH="228600" progId="Equation.DSMT4">
                    <p:embed/>
                    <p:pic>
                      <p:nvPicPr>
                        <p:cNvPr id="145527" name="Object 119">
                          <a:extLst>
                            <a:ext uri="{FF2B5EF4-FFF2-40B4-BE49-F238E27FC236}">
                              <a16:creationId xmlns:a16="http://schemas.microsoft.com/office/drawing/2014/main" id="{316144E9-C21D-4700-8CD5-B199605F824E}"/>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42" y="2131"/>
                          <a:ext cx="350"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5528" name="Object 120">
              <a:extLst>
                <a:ext uri="{FF2B5EF4-FFF2-40B4-BE49-F238E27FC236}">
                  <a16:creationId xmlns:a16="http://schemas.microsoft.com/office/drawing/2014/main" id="{DB4A26E4-5450-4C28-AEE5-AF3CDA5158EA}"/>
                </a:ext>
              </a:extLst>
            </p:cNvPr>
            <p:cNvGraphicFramePr>
              <a:graphicFrameLocks noChangeAspect="1"/>
            </p:cNvGraphicFramePr>
            <p:nvPr/>
          </p:nvGraphicFramePr>
          <p:xfrm>
            <a:off x="624" y="2442"/>
            <a:ext cx="367" cy="382"/>
          </p:xfrm>
          <a:graphic>
            <a:graphicData uri="http://schemas.openxmlformats.org/presentationml/2006/ole">
              <mc:AlternateContent xmlns:mc="http://schemas.openxmlformats.org/markup-compatibility/2006">
                <mc:Choice xmlns:v="urn:schemas-microsoft-com:vml" Requires="v">
                  <p:oleObj spid="_x0000_s216679" name="Equation" r:id="rId19" imgW="190440" imgH="228600" progId="Equation.DSMT4">
                    <p:embed/>
                  </p:oleObj>
                </mc:Choice>
                <mc:Fallback>
                  <p:oleObj name="Equation" r:id="rId19" imgW="190440" imgH="228600" progId="Equation.DSMT4">
                    <p:embed/>
                    <p:pic>
                      <p:nvPicPr>
                        <p:cNvPr id="145528" name="Object 120">
                          <a:extLst>
                            <a:ext uri="{FF2B5EF4-FFF2-40B4-BE49-F238E27FC236}">
                              <a16:creationId xmlns:a16="http://schemas.microsoft.com/office/drawing/2014/main" id="{DB4A26E4-5450-4C28-AEE5-AF3CDA5158EA}"/>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624" y="2442"/>
                          <a:ext cx="367" cy="3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145629" name="Group 221">
            <a:extLst>
              <a:ext uri="{FF2B5EF4-FFF2-40B4-BE49-F238E27FC236}">
                <a16:creationId xmlns:a16="http://schemas.microsoft.com/office/drawing/2014/main" id="{839C5C32-81FF-4963-ACE8-E6038DE40F32}"/>
              </a:ext>
            </a:extLst>
          </p:cNvPr>
          <p:cNvGraphicFramePr>
            <a:graphicFrameLocks noGrp="1"/>
          </p:cNvGraphicFramePr>
          <p:nvPr>
            <p:extLst>
              <p:ext uri="{D42A27DB-BD31-4B8C-83A1-F6EECF244321}">
                <p14:modId xmlns:p14="http://schemas.microsoft.com/office/powerpoint/2010/main" val="461384020"/>
              </p:ext>
            </p:extLst>
          </p:nvPr>
        </p:nvGraphicFramePr>
        <p:xfrm>
          <a:off x="549718" y="4921240"/>
          <a:ext cx="7848600" cy="1073785"/>
        </p:xfrm>
        <a:graphic>
          <a:graphicData uri="http://schemas.openxmlformats.org/drawingml/2006/table">
            <a:tbl>
              <a:tblPr/>
              <a:tblGrid>
                <a:gridCol w="1308100">
                  <a:extLst>
                    <a:ext uri="{9D8B030D-6E8A-4147-A177-3AD203B41FA5}">
                      <a16:colId xmlns:a16="http://schemas.microsoft.com/office/drawing/2014/main" val="594069724"/>
                    </a:ext>
                  </a:extLst>
                </a:gridCol>
                <a:gridCol w="1308100">
                  <a:extLst>
                    <a:ext uri="{9D8B030D-6E8A-4147-A177-3AD203B41FA5}">
                      <a16:colId xmlns:a16="http://schemas.microsoft.com/office/drawing/2014/main" val="475167795"/>
                    </a:ext>
                  </a:extLst>
                </a:gridCol>
                <a:gridCol w="1308100">
                  <a:extLst>
                    <a:ext uri="{9D8B030D-6E8A-4147-A177-3AD203B41FA5}">
                      <a16:colId xmlns:a16="http://schemas.microsoft.com/office/drawing/2014/main" val="247939133"/>
                    </a:ext>
                  </a:extLst>
                </a:gridCol>
                <a:gridCol w="1308100">
                  <a:extLst>
                    <a:ext uri="{9D8B030D-6E8A-4147-A177-3AD203B41FA5}">
                      <a16:colId xmlns:a16="http://schemas.microsoft.com/office/drawing/2014/main" val="2519779615"/>
                    </a:ext>
                  </a:extLst>
                </a:gridCol>
                <a:gridCol w="1308100">
                  <a:extLst>
                    <a:ext uri="{9D8B030D-6E8A-4147-A177-3AD203B41FA5}">
                      <a16:colId xmlns:a16="http://schemas.microsoft.com/office/drawing/2014/main" val="147752670"/>
                    </a:ext>
                  </a:extLst>
                </a:gridCol>
                <a:gridCol w="1308100">
                  <a:extLst>
                    <a:ext uri="{9D8B030D-6E8A-4147-A177-3AD203B41FA5}">
                      <a16:colId xmlns:a16="http://schemas.microsoft.com/office/drawing/2014/main" val="3804195198"/>
                    </a:ext>
                  </a:extLst>
                </a:gridCol>
              </a:tblGrid>
              <a:tr h="555625">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chemeClr val="tx2"/>
                          </a:solidFill>
                          <a:effectLst/>
                          <a:latin typeface="Times New Roman" panose="02020603050405020304" pitchFamily="18" charset="0"/>
                          <a:ea typeface="楷体_GB2312" pitchFamily="49" charset="-122"/>
                        </a:rPr>
                        <a:t>     0.6</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chemeClr val="tx2"/>
                          </a:solidFill>
                          <a:effectLst/>
                          <a:latin typeface="Times New Roman" panose="02020603050405020304" pitchFamily="18" charset="0"/>
                          <a:ea typeface="楷体_GB2312" pitchFamily="49" charset="-122"/>
                        </a:rPr>
                        <a:t>    0.7</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chemeClr val="tx2"/>
                          </a:solidFill>
                          <a:effectLst/>
                          <a:latin typeface="Times New Roman" panose="02020603050405020304" pitchFamily="18" charset="0"/>
                          <a:ea typeface="楷体_GB2312" pitchFamily="49" charset="-122"/>
                        </a:rPr>
                        <a:t>    0.8</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chemeClr val="tx2"/>
                          </a:solidFill>
                          <a:effectLst/>
                          <a:latin typeface="Times New Roman" panose="02020603050405020304" pitchFamily="18" charset="0"/>
                          <a:ea typeface="楷体_GB2312" pitchFamily="49" charset="-122"/>
                        </a:rPr>
                        <a:t>    0.9</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chemeClr val="tx2"/>
                          </a:solidFill>
                          <a:effectLst/>
                          <a:latin typeface="Times New Roman" panose="02020603050405020304" pitchFamily="18" charset="0"/>
                          <a:ea typeface="楷体_GB2312" pitchFamily="49" charset="-122"/>
                        </a:rPr>
                        <a:t>    1.0 </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76713219"/>
                  </a:ext>
                </a:extLst>
              </a:tr>
              <a:tr h="511175">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a:ln>
                            <a:noFill/>
                          </a:ln>
                          <a:solidFill>
                            <a:srgbClr val="0000FF"/>
                          </a:solidFill>
                          <a:effectLst/>
                          <a:latin typeface="Times New Roman" panose="02020603050405020304" pitchFamily="18" charset="0"/>
                          <a:ea typeface="楷体_GB2312" pitchFamily="49" charset="-122"/>
                        </a:rPr>
                        <a:t> 1.5090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a:ln>
                            <a:noFill/>
                          </a:ln>
                          <a:solidFill>
                            <a:srgbClr val="0000FF"/>
                          </a:solidFill>
                          <a:effectLst/>
                          <a:latin typeface="Times New Roman" panose="02020603050405020304" pitchFamily="18" charset="0"/>
                          <a:ea typeface="楷体_GB2312" pitchFamily="49" charset="-122"/>
                        </a:rPr>
                        <a:t> 1.5803</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dirty="0">
                          <a:ln>
                            <a:noFill/>
                          </a:ln>
                          <a:solidFill>
                            <a:srgbClr val="0000FF"/>
                          </a:solidFill>
                          <a:effectLst/>
                          <a:latin typeface="Times New Roman" panose="02020603050405020304" pitchFamily="18" charset="0"/>
                          <a:ea typeface="楷体_GB2312" pitchFamily="49" charset="-122"/>
                        </a:rPr>
                        <a:t> 1.6498</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a:ln>
                            <a:noFill/>
                          </a:ln>
                          <a:solidFill>
                            <a:srgbClr val="0000FF"/>
                          </a:solidFill>
                          <a:effectLst/>
                          <a:latin typeface="Times New Roman" panose="02020603050405020304" pitchFamily="18" charset="0"/>
                          <a:ea typeface="楷体_GB2312" pitchFamily="49" charset="-122"/>
                        </a:rPr>
                        <a:t> 1.7178</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dirty="0">
                          <a:ln>
                            <a:noFill/>
                          </a:ln>
                          <a:solidFill>
                            <a:srgbClr val="0000FF"/>
                          </a:solidFill>
                          <a:effectLst/>
                          <a:latin typeface="Times New Roman" panose="02020603050405020304" pitchFamily="18" charset="0"/>
                          <a:ea typeface="宋体" panose="02010600030101010101" pitchFamily="2" charset="-122"/>
                        </a:rPr>
                        <a:t> </a:t>
                      </a:r>
                      <a:r>
                        <a:rPr kumimoji="1" lang="en-US" altLang="zh-CN" sz="2800" b="0" i="0" u="none" strike="noStrike" cap="none" normalizeH="0" baseline="0" dirty="0">
                          <a:ln>
                            <a:noFill/>
                          </a:ln>
                          <a:solidFill>
                            <a:srgbClr val="0000FF"/>
                          </a:solidFill>
                          <a:effectLst/>
                          <a:latin typeface="Times New Roman" panose="02020603050405020304" pitchFamily="18" charset="0"/>
                          <a:ea typeface="楷体_GB2312" pitchFamily="49" charset="-122"/>
                        </a:rPr>
                        <a:t>1.7848</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846115121"/>
                  </a:ext>
                </a:extLst>
              </a:tr>
            </a:tbl>
          </a:graphicData>
        </a:graphic>
      </p:graphicFrame>
      <p:grpSp>
        <p:nvGrpSpPr>
          <p:cNvPr id="145631" name="Group 223">
            <a:extLst>
              <a:ext uri="{FF2B5EF4-FFF2-40B4-BE49-F238E27FC236}">
                <a16:creationId xmlns:a16="http://schemas.microsoft.com/office/drawing/2014/main" id="{C5566FC1-99F9-45DB-8030-01979CC71B9E}"/>
              </a:ext>
            </a:extLst>
          </p:cNvPr>
          <p:cNvGrpSpPr>
            <a:grpSpLocks/>
          </p:cNvGrpSpPr>
          <p:nvPr/>
        </p:nvGrpSpPr>
        <p:grpSpPr bwMode="auto">
          <a:xfrm>
            <a:off x="910098" y="4871596"/>
            <a:ext cx="584200" cy="1100138"/>
            <a:chOff x="624" y="2131"/>
            <a:chExt cx="368" cy="693"/>
          </a:xfrm>
        </p:grpSpPr>
        <p:graphicFrame>
          <p:nvGraphicFramePr>
            <p:cNvPr id="145632" name="Object 224">
              <a:extLst>
                <a:ext uri="{FF2B5EF4-FFF2-40B4-BE49-F238E27FC236}">
                  <a16:creationId xmlns:a16="http://schemas.microsoft.com/office/drawing/2014/main" id="{73EA41B1-F7F8-4384-AE7D-B8DE2FA5CD46}"/>
                </a:ext>
              </a:extLst>
            </p:cNvPr>
            <p:cNvGraphicFramePr>
              <a:graphicFrameLocks noChangeAspect="1"/>
            </p:cNvGraphicFramePr>
            <p:nvPr/>
          </p:nvGraphicFramePr>
          <p:xfrm>
            <a:off x="642" y="2131"/>
            <a:ext cx="350" cy="365"/>
          </p:xfrm>
          <a:graphic>
            <a:graphicData uri="http://schemas.openxmlformats.org/presentationml/2006/ole">
              <mc:AlternateContent xmlns:mc="http://schemas.openxmlformats.org/markup-compatibility/2006">
                <mc:Choice xmlns:v="urn:schemas-microsoft-com:vml" Requires="v">
                  <p:oleObj spid="_x0000_s216680" name="Equation" r:id="rId21" imgW="190440" imgH="228600" progId="Equation.DSMT4">
                    <p:embed/>
                  </p:oleObj>
                </mc:Choice>
                <mc:Fallback>
                  <p:oleObj name="Equation" r:id="rId21" imgW="190440" imgH="228600" progId="Equation.DSMT4">
                    <p:embed/>
                    <p:pic>
                      <p:nvPicPr>
                        <p:cNvPr id="145632" name="Object 224">
                          <a:extLst>
                            <a:ext uri="{FF2B5EF4-FFF2-40B4-BE49-F238E27FC236}">
                              <a16:creationId xmlns:a16="http://schemas.microsoft.com/office/drawing/2014/main" id="{73EA41B1-F7F8-4384-AE7D-B8DE2FA5CD46}"/>
                            </a:ext>
                          </a:extLst>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642" y="2131"/>
                          <a:ext cx="350"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5633" name="Object 225">
              <a:extLst>
                <a:ext uri="{FF2B5EF4-FFF2-40B4-BE49-F238E27FC236}">
                  <a16:creationId xmlns:a16="http://schemas.microsoft.com/office/drawing/2014/main" id="{0E067E58-33AC-450B-80B3-E3C28D400C35}"/>
                </a:ext>
              </a:extLst>
            </p:cNvPr>
            <p:cNvGraphicFramePr>
              <a:graphicFrameLocks noChangeAspect="1"/>
            </p:cNvGraphicFramePr>
            <p:nvPr/>
          </p:nvGraphicFramePr>
          <p:xfrm>
            <a:off x="624" y="2442"/>
            <a:ext cx="367" cy="382"/>
          </p:xfrm>
          <a:graphic>
            <a:graphicData uri="http://schemas.openxmlformats.org/presentationml/2006/ole">
              <mc:AlternateContent xmlns:mc="http://schemas.openxmlformats.org/markup-compatibility/2006">
                <mc:Choice xmlns:v="urn:schemas-microsoft-com:vml" Requires="v">
                  <p:oleObj spid="_x0000_s216681" name="Equation" r:id="rId23" imgW="190440" imgH="228600" progId="Equation.DSMT4">
                    <p:embed/>
                  </p:oleObj>
                </mc:Choice>
                <mc:Fallback>
                  <p:oleObj name="Equation" r:id="rId23" imgW="190440" imgH="228600" progId="Equation.DSMT4">
                    <p:embed/>
                    <p:pic>
                      <p:nvPicPr>
                        <p:cNvPr id="145633" name="Object 225">
                          <a:extLst>
                            <a:ext uri="{FF2B5EF4-FFF2-40B4-BE49-F238E27FC236}">
                              <a16:creationId xmlns:a16="http://schemas.microsoft.com/office/drawing/2014/main" id="{0E067E58-33AC-450B-80B3-E3C28D400C35}"/>
                            </a:ext>
                          </a:extLst>
                        </p:cNvPr>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624" y="2442"/>
                          <a:ext cx="367" cy="3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extLst>
      <p:ext uri="{BB962C8B-B14F-4D97-AF65-F5344CB8AC3E}">
        <p14:creationId xmlns:p14="http://schemas.microsoft.com/office/powerpoint/2010/main" val="346193159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5490"/>
                                        </p:tgtEl>
                                        <p:attrNameLst>
                                          <p:attrName>style.visibility</p:attrName>
                                        </p:attrNameLst>
                                      </p:cBhvr>
                                      <p:to>
                                        <p:strVal val="visible"/>
                                      </p:to>
                                    </p:set>
                                    <p:animEffect transition="in" filter="wipe(left)">
                                      <p:cBhvr>
                                        <p:cTn id="7" dur="500"/>
                                        <p:tgtEl>
                                          <p:spTgt spid="145490"/>
                                        </p:tgtEl>
                                      </p:cBhvr>
                                    </p:animEffect>
                                  </p:childTnLst>
                                  <p:subTnLst>
                                    <p:audio>
                                      <p:cMediaNode>
                                        <p:cTn display="0" masterRel="sameClick">
                                          <p:stCondLst>
                                            <p:cond evt="begin" delay="0">
                                              <p:tn val="5"/>
                                            </p:cond>
                                          </p:stCondLst>
                                          <p:endCondLst>
                                            <p:cond evt="onStopAudio" delay="0">
                                              <p:tgtEl>
                                                <p:sldTgt/>
                                              </p:tgtEl>
                                            </p:cond>
                                          </p:endCondLst>
                                        </p:cTn>
                                        <p:tgtEl>
                                          <p:sndTgt r:embed="rId3" name="PROJCTOR.WAV"/>
                                        </p:tgtEl>
                                      </p:cMediaNode>
                                    </p:audio>
                                  </p:sub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145491"/>
                                        </p:tgtEl>
                                        <p:attrNameLst>
                                          <p:attrName>style.visibility</p:attrName>
                                        </p:attrNameLst>
                                      </p:cBhvr>
                                      <p:to>
                                        <p:strVal val="visible"/>
                                      </p:to>
                                    </p:set>
                                    <p:animEffect transition="in" filter="wipe(left)">
                                      <p:cBhvr>
                                        <p:cTn id="11" dur="500"/>
                                        <p:tgtEl>
                                          <p:spTgt spid="145491"/>
                                        </p:tgtEl>
                                      </p:cBhvr>
                                    </p:animEffect>
                                  </p:childTnLst>
                                  <p:subTnLst>
                                    <p:audio>
                                      <p:cMediaNode>
                                        <p:cTn display="0" masterRel="sameClick">
                                          <p:stCondLst>
                                            <p:cond evt="begin" delay="0">
                                              <p:tn val="9"/>
                                            </p:cond>
                                          </p:stCondLst>
                                          <p:endCondLst>
                                            <p:cond evt="onStopAudio" delay="0">
                                              <p:tgtEl>
                                                <p:sldTgt/>
                                              </p:tgtEl>
                                            </p:cond>
                                          </p:endCondLst>
                                        </p:cTn>
                                        <p:tgtEl>
                                          <p:sndTgt r:embed="rId4" name="camera.wav"/>
                                        </p:tgtEl>
                                      </p:cMediaNode>
                                    </p:audio>
                                  </p:subTnLst>
                                </p:cTn>
                              </p:par>
                            </p:childTnLst>
                          </p:cTn>
                        </p:par>
                      </p:childTnLst>
                    </p:cTn>
                  </p:par>
                  <p:par>
                    <p:cTn id="12" fill="hold" nodeType="clickPar">
                      <p:stCondLst>
                        <p:cond delay="indefinite"/>
                      </p:stCondLst>
                      <p:childTnLst>
                        <p:par>
                          <p:cTn id="13" fill="hold" nodeType="withGroup">
                            <p:stCondLst>
                              <p:cond delay="0"/>
                            </p:stCondLst>
                            <p:childTnLst>
                              <p:par>
                                <p:cTn id="14" presetID="23" presetClass="entr" presetSubtype="16" fill="hold" nodeType="clickEffect">
                                  <p:stCondLst>
                                    <p:cond delay="0"/>
                                  </p:stCondLst>
                                  <p:childTnLst>
                                    <p:set>
                                      <p:cBhvr>
                                        <p:cTn id="15" dur="1" fill="hold">
                                          <p:stCondLst>
                                            <p:cond delay="0"/>
                                          </p:stCondLst>
                                        </p:cTn>
                                        <p:tgtEl>
                                          <p:spTgt spid="145493"/>
                                        </p:tgtEl>
                                        <p:attrNameLst>
                                          <p:attrName>style.visibility</p:attrName>
                                        </p:attrNameLst>
                                      </p:cBhvr>
                                      <p:to>
                                        <p:strVal val="visible"/>
                                      </p:to>
                                    </p:set>
                                    <p:anim calcmode="lin" valueType="num">
                                      <p:cBhvr>
                                        <p:cTn id="16" dur="500" fill="hold"/>
                                        <p:tgtEl>
                                          <p:spTgt spid="145493"/>
                                        </p:tgtEl>
                                        <p:attrNameLst>
                                          <p:attrName>ppt_w</p:attrName>
                                        </p:attrNameLst>
                                      </p:cBhvr>
                                      <p:tavLst>
                                        <p:tav tm="0">
                                          <p:val>
                                            <p:fltVal val="0"/>
                                          </p:val>
                                        </p:tav>
                                        <p:tav tm="100000">
                                          <p:val>
                                            <p:strVal val="#ppt_w"/>
                                          </p:val>
                                        </p:tav>
                                      </p:tavLst>
                                    </p:anim>
                                    <p:anim calcmode="lin" valueType="num">
                                      <p:cBhvr>
                                        <p:cTn id="17" dur="500" fill="hold"/>
                                        <p:tgtEl>
                                          <p:spTgt spid="145493"/>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14"/>
                                            </p:cond>
                                          </p:stCondLst>
                                          <p:endCondLst>
                                            <p:cond evt="onStopAudio" delay="0">
                                              <p:tgtEl>
                                                <p:sldTgt/>
                                              </p:tgtEl>
                                            </p:cond>
                                          </p:endCondLst>
                                        </p:cTn>
                                        <p:tgtEl>
                                          <p:sndTgt r:embed="rId5" name="chimes.wav"/>
                                        </p:tgtEl>
                                      </p:cMediaNode>
                                    </p:audio>
                                  </p:sub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p:cTn id="21" dur="1" fill="hold">
                                          <p:stCondLst>
                                            <p:cond delay="0"/>
                                          </p:stCondLst>
                                        </p:cTn>
                                        <p:tgtEl>
                                          <p:spTgt spid="145628"/>
                                        </p:tgtEl>
                                        <p:attrNameLst>
                                          <p:attrName>style.visibility</p:attrName>
                                        </p:attrNameLst>
                                      </p:cBhvr>
                                      <p:to>
                                        <p:strVal val="visible"/>
                                      </p:to>
                                    </p:set>
                                    <p:animEffect transition="in" filter="wipe(up)">
                                      <p:cBhvr>
                                        <p:cTn id="22" dur="500"/>
                                        <p:tgtEl>
                                          <p:spTgt spid="145628"/>
                                        </p:tgtEl>
                                      </p:cBhvr>
                                    </p:animEffect>
                                  </p:childTnLst>
                                  <p:subTnLst>
                                    <p:audio>
                                      <p:cMediaNode>
                                        <p:cTn display="0" masterRel="sameClick">
                                          <p:stCondLst>
                                            <p:cond evt="begin" delay="0">
                                              <p:tn val="20"/>
                                            </p:cond>
                                          </p:stCondLst>
                                          <p:endCondLst>
                                            <p:cond evt="onStopAudio" delay="0">
                                              <p:tgtEl>
                                                <p:sldTgt/>
                                              </p:tgtEl>
                                            </p:cond>
                                          </p:endCondLst>
                                        </p:cTn>
                                        <p:tgtEl>
                                          <p:sndTgt r:embed="rId3" name="PROJCTOR.WAV"/>
                                        </p:tgtEl>
                                      </p:cMediaNode>
                                    </p:audio>
                                  </p:subTnLst>
                                </p:cTn>
                              </p:par>
                            </p:childTnLst>
                          </p:cTn>
                        </p:par>
                        <p:par>
                          <p:cTn id="23" fill="hold" nodeType="afterGroup">
                            <p:stCondLst>
                              <p:cond delay="500"/>
                            </p:stCondLst>
                            <p:childTnLst>
                              <p:par>
                                <p:cTn id="24" presetID="22" presetClass="entr" presetSubtype="1" fill="hold" nodeType="afterEffect">
                                  <p:stCondLst>
                                    <p:cond delay="0"/>
                                  </p:stCondLst>
                                  <p:childTnLst>
                                    <p:set>
                                      <p:cBhvr>
                                        <p:cTn id="25" dur="1" fill="hold">
                                          <p:stCondLst>
                                            <p:cond delay="0"/>
                                          </p:stCondLst>
                                        </p:cTn>
                                        <p:tgtEl>
                                          <p:spTgt spid="145630"/>
                                        </p:tgtEl>
                                        <p:attrNameLst>
                                          <p:attrName>style.visibility</p:attrName>
                                        </p:attrNameLst>
                                      </p:cBhvr>
                                      <p:to>
                                        <p:strVal val="visible"/>
                                      </p:to>
                                    </p:set>
                                    <p:animEffect transition="in" filter="wipe(up)">
                                      <p:cBhvr>
                                        <p:cTn id="26" dur="500"/>
                                        <p:tgtEl>
                                          <p:spTgt spid="145630"/>
                                        </p:tgtEl>
                                      </p:cBhvr>
                                    </p:animEffect>
                                  </p:childTnLst>
                                  <p:subTnLst>
                                    <p:audio>
                                      <p:cMediaNode>
                                        <p:cTn display="0" masterRel="sameClick">
                                          <p:stCondLst>
                                            <p:cond evt="begin" delay="0">
                                              <p:tn val="24"/>
                                            </p:cond>
                                          </p:stCondLst>
                                          <p:endCondLst>
                                            <p:cond evt="onStopAudio" delay="0">
                                              <p:tgtEl>
                                                <p:sldTgt/>
                                              </p:tgtEl>
                                            </p:cond>
                                          </p:endCondLst>
                                        </p:cTn>
                                        <p:tgtEl>
                                          <p:sndTgt r:embed="rId6" name="whoosh.wav"/>
                                        </p:tgtEl>
                                      </p:cMediaNode>
                                    </p:audio>
                                  </p:sub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1" fill="hold" nodeType="clickEffect">
                                  <p:stCondLst>
                                    <p:cond delay="0"/>
                                  </p:stCondLst>
                                  <p:childTnLst>
                                    <p:set>
                                      <p:cBhvr>
                                        <p:cTn id="30" dur="1" fill="hold">
                                          <p:stCondLst>
                                            <p:cond delay="0"/>
                                          </p:stCondLst>
                                        </p:cTn>
                                        <p:tgtEl>
                                          <p:spTgt spid="145629"/>
                                        </p:tgtEl>
                                        <p:attrNameLst>
                                          <p:attrName>style.visibility</p:attrName>
                                        </p:attrNameLst>
                                      </p:cBhvr>
                                      <p:to>
                                        <p:strVal val="visible"/>
                                      </p:to>
                                    </p:set>
                                    <p:animEffect transition="in" filter="wipe(up)">
                                      <p:cBhvr>
                                        <p:cTn id="31" dur="500"/>
                                        <p:tgtEl>
                                          <p:spTgt spid="145629"/>
                                        </p:tgtEl>
                                      </p:cBhvr>
                                    </p:animEffect>
                                  </p:childTnLst>
                                  <p:subTnLst>
                                    <p:audio>
                                      <p:cMediaNode>
                                        <p:cTn display="0" masterRel="sameClick">
                                          <p:stCondLst>
                                            <p:cond evt="begin" delay="0">
                                              <p:tn val="29"/>
                                            </p:cond>
                                          </p:stCondLst>
                                          <p:endCondLst>
                                            <p:cond evt="onStopAudio" delay="0">
                                              <p:tgtEl>
                                                <p:sldTgt/>
                                              </p:tgtEl>
                                            </p:cond>
                                          </p:endCondLst>
                                        </p:cTn>
                                        <p:tgtEl>
                                          <p:sndTgt r:embed="rId3" name="PROJCTOR.WAV"/>
                                        </p:tgtEl>
                                      </p:cMediaNode>
                                    </p:audio>
                                  </p:subTnLst>
                                </p:cTn>
                              </p:par>
                            </p:childTnLst>
                          </p:cTn>
                        </p:par>
                        <p:par>
                          <p:cTn id="32" fill="hold" nodeType="afterGroup">
                            <p:stCondLst>
                              <p:cond delay="500"/>
                            </p:stCondLst>
                            <p:childTnLst>
                              <p:par>
                                <p:cTn id="33" presetID="22" presetClass="entr" presetSubtype="1" fill="hold" nodeType="afterEffect">
                                  <p:stCondLst>
                                    <p:cond delay="0"/>
                                  </p:stCondLst>
                                  <p:childTnLst>
                                    <p:set>
                                      <p:cBhvr>
                                        <p:cTn id="34" dur="1" fill="hold">
                                          <p:stCondLst>
                                            <p:cond delay="0"/>
                                          </p:stCondLst>
                                        </p:cTn>
                                        <p:tgtEl>
                                          <p:spTgt spid="145631"/>
                                        </p:tgtEl>
                                        <p:attrNameLst>
                                          <p:attrName>style.visibility</p:attrName>
                                        </p:attrNameLst>
                                      </p:cBhvr>
                                      <p:to>
                                        <p:strVal val="visible"/>
                                      </p:to>
                                    </p:set>
                                    <p:animEffect transition="in" filter="wipe(up)">
                                      <p:cBhvr>
                                        <p:cTn id="35" dur="500"/>
                                        <p:tgtEl>
                                          <p:spTgt spid="145631"/>
                                        </p:tgtEl>
                                      </p:cBhvr>
                                    </p:animEffect>
                                  </p:childTnLst>
                                  <p:subTnLst>
                                    <p:audio>
                                      <p:cMediaNode>
                                        <p:cTn display="0" masterRel="sameClick">
                                          <p:stCondLst>
                                            <p:cond evt="begin" delay="0">
                                              <p:tn val="33"/>
                                            </p:cond>
                                          </p:stCondLst>
                                          <p:endCondLst>
                                            <p:cond evt="onStopAudio" delay="0">
                                              <p:tgtEl>
                                                <p:sldTgt/>
                                              </p:tgtEl>
                                            </p:cond>
                                          </p:endCondLst>
                                        </p:cTn>
                                        <p:tgtEl>
                                          <p:sndTgt r:embed="rId6"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490" grpId="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803" name="Rectangle 339">
            <a:extLst>
              <a:ext uri="{FF2B5EF4-FFF2-40B4-BE49-F238E27FC236}">
                <a16:creationId xmlns:a16="http://schemas.microsoft.com/office/drawing/2014/main" id="{4431DDCE-3B52-424A-92DE-95ECE220B32C}"/>
              </a:ext>
            </a:extLst>
          </p:cNvPr>
          <p:cNvSpPr>
            <a:spLocks noChangeArrowheads="1"/>
          </p:cNvSpPr>
          <p:nvPr/>
        </p:nvSpPr>
        <p:spPr bwMode="auto">
          <a:xfrm>
            <a:off x="71344" y="221318"/>
            <a:ext cx="310533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2800" b="1" dirty="0">
                <a:solidFill>
                  <a:srgbClr val="0000FF"/>
                </a:solidFill>
                <a:latin typeface="+mn-ea"/>
                <a:ea typeface="+mn-ea"/>
              </a:rPr>
              <a:t>改进的</a:t>
            </a:r>
            <a:r>
              <a:rPr lang="en-US" altLang="zh-CN" sz="2800" b="1" dirty="0">
                <a:solidFill>
                  <a:srgbClr val="FF0000"/>
                </a:solidFill>
                <a:latin typeface="+mn-ea"/>
                <a:ea typeface="+mn-ea"/>
              </a:rPr>
              <a:t>Euler</a:t>
            </a:r>
            <a:r>
              <a:rPr lang="zh-CN" altLang="en-US" sz="2800" b="1" dirty="0">
                <a:solidFill>
                  <a:srgbClr val="0000FF"/>
                </a:solidFill>
                <a:latin typeface="+mn-ea"/>
                <a:ea typeface="+mn-ea"/>
              </a:rPr>
              <a:t>公式：</a:t>
            </a:r>
          </a:p>
        </p:txBody>
      </p:sp>
      <p:graphicFrame>
        <p:nvGraphicFramePr>
          <p:cNvPr id="62859" name="Group 395">
            <a:extLst>
              <a:ext uri="{FF2B5EF4-FFF2-40B4-BE49-F238E27FC236}">
                <a16:creationId xmlns:a16="http://schemas.microsoft.com/office/drawing/2014/main" id="{120ED60C-6132-434F-BE6A-48788C333D81}"/>
              </a:ext>
            </a:extLst>
          </p:cNvPr>
          <p:cNvGraphicFramePr>
            <a:graphicFrameLocks noGrp="1"/>
          </p:cNvGraphicFramePr>
          <p:nvPr>
            <p:extLst>
              <p:ext uri="{D42A27DB-BD31-4B8C-83A1-F6EECF244321}">
                <p14:modId xmlns:p14="http://schemas.microsoft.com/office/powerpoint/2010/main" val="2386595233"/>
              </p:ext>
            </p:extLst>
          </p:nvPr>
        </p:nvGraphicFramePr>
        <p:xfrm>
          <a:off x="647700" y="3492500"/>
          <a:ext cx="7810500" cy="1073785"/>
        </p:xfrm>
        <a:graphic>
          <a:graphicData uri="http://schemas.openxmlformats.org/drawingml/2006/table">
            <a:tbl>
              <a:tblPr/>
              <a:tblGrid>
                <a:gridCol w="1301750">
                  <a:extLst>
                    <a:ext uri="{9D8B030D-6E8A-4147-A177-3AD203B41FA5}">
                      <a16:colId xmlns:a16="http://schemas.microsoft.com/office/drawing/2014/main" val="2208603172"/>
                    </a:ext>
                  </a:extLst>
                </a:gridCol>
                <a:gridCol w="1301750">
                  <a:extLst>
                    <a:ext uri="{9D8B030D-6E8A-4147-A177-3AD203B41FA5}">
                      <a16:colId xmlns:a16="http://schemas.microsoft.com/office/drawing/2014/main" val="3791923898"/>
                    </a:ext>
                  </a:extLst>
                </a:gridCol>
                <a:gridCol w="1301750">
                  <a:extLst>
                    <a:ext uri="{9D8B030D-6E8A-4147-A177-3AD203B41FA5}">
                      <a16:colId xmlns:a16="http://schemas.microsoft.com/office/drawing/2014/main" val="1726977439"/>
                    </a:ext>
                  </a:extLst>
                </a:gridCol>
                <a:gridCol w="1301750">
                  <a:extLst>
                    <a:ext uri="{9D8B030D-6E8A-4147-A177-3AD203B41FA5}">
                      <a16:colId xmlns:a16="http://schemas.microsoft.com/office/drawing/2014/main" val="2711867966"/>
                    </a:ext>
                  </a:extLst>
                </a:gridCol>
                <a:gridCol w="1301750">
                  <a:extLst>
                    <a:ext uri="{9D8B030D-6E8A-4147-A177-3AD203B41FA5}">
                      <a16:colId xmlns:a16="http://schemas.microsoft.com/office/drawing/2014/main" val="3883412052"/>
                    </a:ext>
                  </a:extLst>
                </a:gridCol>
                <a:gridCol w="1301750">
                  <a:extLst>
                    <a:ext uri="{9D8B030D-6E8A-4147-A177-3AD203B41FA5}">
                      <a16:colId xmlns:a16="http://schemas.microsoft.com/office/drawing/2014/main" val="384379734"/>
                    </a:ext>
                  </a:extLst>
                </a:gridCol>
              </a:tblGrid>
              <a:tr h="555625">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chemeClr val="tx2"/>
                          </a:solidFill>
                          <a:effectLst/>
                          <a:latin typeface="Times New Roman" panose="02020603050405020304" pitchFamily="18" charset="0"/>
                          <a:ea typeface="楷体_GB2312" pitchFamily="49" charset="-122"/>
                        </a:rPr>
                        <a:t>    0.1</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chemeClr val="tx2"/>
                          </a:solidFill>
                          <a:effectLst/>
                          <a:latin typeface="Times New Roman" panose="02020603050405020304" pitchFamily="18" charset="0"/>
                          <a:ea typeface="楷体_GB2312" pitchFamily="49" charset="-122"/>
                        </a:rPr>
                        <a:t>    0.2</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chemeClr val="tx2"/>
                          </a:solidFill>
                          <a:effectLst/>
                          <a:latin typeface="Times New Roman" panose="02020603050405020304" pitchFamily="18" charset="0"/>
                          <a:ea typeface="楷体_GB2312" pitchFamily="49" charset="-122"/>
                        </a:rPr>
                        <a:t>    0.3</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chemeClr val="tx2"/>
                          </a:solidFill>
                          <a:effectLst/>
                          <a:latin typeface="Times New Roman" panose="02020603050405020304" pitchFamily="18" charset="0"/>
                          <a:ea typeface="楷体_GB2312" pitchFamily="49" charset="-122"/>
                        </a:rPr>
                        <a:t>    0.4</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chemeClr val="tx2"/>
                          </a:solidFill>
                          <a:effectLst/>
                          <a:latin typeface="Times New Roman" panose="02020603050405020304" pitchFamily="18" charset="0"/>
                          <a:ea typeface="楷体_GB2312" pitchFamily="49" charset="-122"/>
                        </a:rPr>
                        <a:t>    0.5 </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377401081"/>
                  </a:ext>
                </a:extLst>
              </a:tr>
              <a:tr h="511175">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a:ln>
                            <a:noFill/>
                          </a:ln>
                          <a:solidFill>
                            <a:srgbClr val="0000FF"/>
                          </a:solidFill>
                          <a:effectLst/>
                          <a:latin typeface="Times New Roman" panose="02020603050405020304" pitchFamily="18" charset="0"/>
                          <a:ea typeface="楷体_GB2312" pitchFamily="49" charset="-122"/>
                        </a:rPr>
                        <a:t> 1.0959</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a:ln>
                            <a:noFill/>
                          </a:ln>
                          <a:solidFill>
                            <a:srgbClr val="0000FF"/>
                          </a:solidFill>
                          <a:effectLst/>
                          <a:latin typeface="Times New Roman" panose="02020603050405020304" pitchFamily="18" charset="0"/>
                          <a:ea typeface="楷体_GB2312" pitchFamily="49" charset="-122"/>
                        </a:rPr>
                        <a:t> 1.1841</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a:ln>
                            <a:noFill/>
                          </a:ln>
                          <a:solidFill>
                            <a:srgbClr val="0000FF"/>
                          </a:solidFill>
                          <a:effectLst/>
                          <a:latin typeface="Times New Roman" panose="02020603050405020304" pitchFamily="18" charset="0"/>
                          <a:ea typeface="楷体_GB2312" pitchFamily="49" charset="-122"/>
                        </a:rPr>
                        <a:t> 1.2662</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a:ln>
                            <a:noFill/>
                          </a:ln>
                          <a:solidFill>
                            <a:srgbClr val="0000FF"/>
                          </a:solidFill>
                          <a:effectLst/>
                          <a:latin typeface="Times New Roman" panose="02020603050405020304" pitchFamily="18" charset="0"/>
                          <a:ea typeface="楷体_GB2312" pitchFamily="49" charset="-122"/>
                        </a:rPr>
                        <a:t> 1.3434</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a:ln>
                            <a:noFill/>
                          </a:ln>
                          <a:solidFill>
                            <a:srgbClr val="0000FF"/>
                          </a:solidFill>
                          <a:effectLst/>
                          <a:latin typeface="Times New Roman" panose="02020603050405020304" pitchFamily="18" charset="0"/>
                          <a:ea typeface="楷体_GB2312" pitchFamily="49" charset="-122"/>
                        </a:rPr>
                        <a:t> 1.4164</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600708933"/>
                  </a:ext>
                </a:extLst>
              </a:tr>
            </a:tbl>
          </a:graphicData>
        </a:graphic>
      </p:graphicFrame>
      <p:grpSp>
        <p:nvGrpSpPr>
          <p:cNvPr id="62861" name="Group 397">
            <a:extLst>
              <a:ext uri="{FF2B5EF4-FFF2-40B4-BE49-F238E27FC236}">
                <a16:creationId xmlns:a16="http://schemas.microsoft.com/office/drawing/2014/main" id="{35C069B2-79D8-4430-B0CE-0584825DB804}"/>
              </a:ext>
            </a:extLst>
          </p:cNvPr>
          <p:cNvGrpSpPr>
            <a:grpSpLocks/>
          </p:cNvGrpSpPr>
          <p:nvPr/>
        </p:nvGrpSpPr>
        <p:grpSpPr bwMode="auto">
          <a:xfrm>
            <a:off x="979488" y="3429000"/>
            <a:ext cx="557212" cy="1130300"/>
            <a:chOff x="641" y="2264"/>
            <a:chExt cx="351" cy="712"/>
          </a:xfrm>
        </p:grpSpPr>
        <p:graphicFrame>
          <p:nvGraphicFramePr>
            <p:cNvPr id="62830" name="Object 366">
              <a:extLst>
                <a:ext uri="{FF2B5EF4-FFF2-40B4-BE49-F238E27FC236}">
                  <a16:creationId xmlns:a16="http://schemas.microsoft.com/office/drawing/2014/main" id="{D8F22C21-0CFB-4586-87FC-36CB4A878E2D}"/>
                </a:ext>
              </a:extLst>
            </p:cNvPr>
            <p:cNvGraphicFramePr>
              <a:graphicFrameLocks noChangeAspect="1"/>
            </p:cNvGraphicFramePr>
            <p:nvPr/>
          </p:nvGraphicFramePr>
          <p:xfrm>
            <a:off x="672" y="2264"/>
            <a:ext cx="320" cy="384"/>
          </p:xfrm>
          <a:graphic>
            <a:graphicData uri="http://schemas.openxmlformats.org/presentationml/2006/ole">
              <mc:AlternateContent xmlns:mc="http://schemas.openxmlformats.org/markup-compatibility/2006">
                <mc:Choice xmlns:v="urn:schemas-microsoft-com:vml" Requires="v">
                  <p:oleObj spid="_x0000_s206277" name="Equation" r:id="rId5" imgW="190440" imgH="228600" progId="Equation.DSMT4">
                    <p:embed/>
                  </p:oleObj>
                </mc:Choice>
                <mc:Fallback>
                  <p:oleObj name="Equation" r:id="rId5" imgW="190440" imgH="228600" progId="Equation.DSMT4">
                    <p:embed/>
                    <p:pic>
                      <p:nvPicPr>
                        <p:cNvPr id="62830" name="Object 366">
                          <a:extLst>
                            <a:ext uri="{FF2B5EF4-FFF2-40B4-BE49-F238E27FC236}">
                              <a16:creationId xmlns:a16="http://schemas.microsoft.com/office/drawing/2014/main" id="{D8F22C21-0CFB-4586-87FC-36CB4A878E2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2" y="2264"/>
                          <a:ext cx="320" cy="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2831" name="Object 367">
              <a:extLst>
                <a:ext uri="{FF2B5EF4-FFF2-40B4-BE49-F238E27FC236}">
                  <a16:creationId xmlns:a16="http://schemas.microsoft.com/office/drawing/2014/main" id="{7250CBC0-366C-4DFE-9DED-A8D18E64E126}"/>
                </a:ext>
              </a:extLst>
            </p:cNvPr>
            <p:cNvGraphicFramePr>
              <a:graphicFrameLocks noChangeAspect="1"/>
            </p:cNvGraphicFramePr>
            <p:nvPr/>
          </p:nvGraphicFramePr>
          <p:xfrm>
            <a:off x="641" y="2574"/>
            <a:ext cx="335" cy="402"/>
          </p:xfrm>
          <a:graphic>
            <a:graphicData uri="http://schemas.openxmlformats.org/presentationml/2006/ole">
              <mc:AlternateContent xmlns:mc="http://schemas.openxmlformats.org/markup-compatibility/2006">
                <mc:Choice xmlns:v="urn:schemas-microsoft-com:vml" Requires="v">
                  <p:oleObj spid="_x0000_s206278" name="Equation" r:id="rId7" imgW="190440" imgH="228600" progId="Equation.DSMT4">
                    <p:embed/>
                  </p:oleObj>
                </mc:Choice>
                <mc:Fallback>
                  <p:oleObj name="Equation" r:id="rId7" imgW="190440" imgH="228600" progId="Equation.DSMT4">
                    <p:embed/>
                    <p:pic>
                      <p:nvPicPr>
                        <p:cNvPr id="62831" name="Object 367">
                          <a:extLst>
                            <a:ext uri="{FF2B5EF4-FFF2-40B4-BE49-F238E27FC236}">
                              <a16:creationId xmlns:a16="http://schemas.microsoft.com/office/drawing/2014/main" id="{7250CBC0-366C-4DFE-9DED-A8D18E64E12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41" y="2574"/>
                          <a:ext cx="335" cy="40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62860" name="Group 396">
            <a:extLst>
              <a:ext uri="{FF2B5EF4-FFF2-40B4-BE49-F238E27FC236}">
                <a16:creationId xmlns:a16="http://schemas.microsoft.com/office/drawing/2014/main" id="{457E6C0C-FB17-438F-B633-857CDB0CD6E2}"/>
              </a:ext>
            </a:extLst>
          </p:cNvPr>
          <p:cNvGraphicFramePr>
            <a:graphicFrameLocks noGrp="1"/>
          </p:cNvGraphicFramePr>
          <p:nvPr>
            <p:extLst>
              <p:ext uri="{D42A27DB-BD31-4B8C-83A1-F6EECF244321}">
                <p14:modId xmlns:p14="http://schemas.microsoft.com/office/powerpoint/2010/main" val="3321469423"/>
              </p:ext>
            </p:extLst>
          </p:nvPr>
        </p:nvGraphicFramePr>
        <p:xfrm>
          <a:off x="685800" y="4940300"/>
          <a:ext cx="7848600" cy="1073785"/>
        </p:xfrm>
        <a:graphic>
          <a:graphicData uri="http://schemas.openxmlformats.org/drawingml/2006/table">
            <a:tbl>
              <a:tblPr/>
              <a:tblGrid>
                <a:gridCol w="1308100">
                  <a:extLst>
                    <a:ext uri="{9D8B030D-6E8A-4147-A177-3AD203B41FA5}">
                      <a16:colId xmlns:a16="http://schemas.microsoft.com/office/drawing/2014/main" val="3642297355"/>
                    </a:ext>
                  </a:extLst>
                </a:gridCol>
                <a:gridCol w="1308100">
                  <a:extLst>
                    <a:ext uri="{9D8B030D-6E8A-4147-A177-3AD203B41FA5}">
                      <a16:colId xmlns:a16="http://schemas.microsoft.com/office/drawing/2014/main" val="235872711"/>
                    </a:ext>
                  </a:extLst>
                </a:gridCol>
                <a:gridCol w="1308100">
                  <a:extLst>
                    <a:ext uri="{9D8B030D-6E8A-4147-A177-3AD203B41FA5}">
                      <a16:colId xmlns:a16="http://schemas.microsoft.com/office/drawing/2014/main" val="990106056"/>
                    </a:ext>
                  </a:extLst>
                </a:gridCol>
                <a:gridCol w="1308100">
                  <a:extLst>
                    <a:ext uri="{9D8B030D-6E8A-4147-A177-3AD203B41FA5}">
                      <a16:colId xmlns:a16="http://schemas.microsoft.com/office/drawing/2014/main" val="3423744444"/>
                    </a:ext>
                  </a:extLst>
                </a:gridCol>
                <a:gridCol w="1308100">
                  <a:extLst>
                    <a:ext uri="{9D8B030D-6E8A-4147-A177-3AD203B41FA5}">
                      <a16:colId xmlns:a16="http://schemas.microsoft.com/office/drawing/2014/main" val="515894024"/>
                    </a:ext>
                  </a:extLst>
                </a:gridCol>
                <a:gridCol w="1308100">
                  <a:extLst>
                    <a:ext uri="{9D8B030D-6E8A-4147-A177-3AD203B41FA5}">
                      <a16:colId xmlns:a16="http://schemas.microsoft.com/office/drawing/2014/main" val="2698488659"/>
                    </a:ext>
                  </a:extLst>
                </a:gridCol>
              </a:tblGrid>
              <a:tr h="555625">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chemeClr val="tx2"/>
                          </a:solidFill>
                          <a:effectLst/>
                          <a:latin typeface="Times New Roman" panose="02020603050405020304" pitchFamily="18" charset="0"/>
                          <a:ea typeface="楷体_GB2312" pitchFamily="49" charset="-122"/>
                        </a:rPr>
                        <a:t>     0.6</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chemeClr val="tx2"/>
                          </a:solidFill>
                          <a:effectLst/>
                          <a:latin typeface="Times New Roman" panose="02020603050405020304" pitchFamily="18" charset="0"/>
                          <a:ea typeface="楷体_GB2312" pitchFamily="49" charset="-122"/>
                        </a:rPr>
                        <a:t>    0.7</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chemeClr val="tx2"/>
                          </a:solidFill>
                          <a:effectLst/>
                          <a:latin typeface="Times New Roman" panose="02020603050405020304" pitchFamily="18" charset="0"/>
                          <a:ea typeface="楷体_GB2312" pitchFamily="49" charset="-122"/>
                        </a:rPr>
                        <a:t>    0.8</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chemeClr val="tx2"/>
                          </a:solidFill>
                          <a:effectLst/>
                          <a:latin typeface="Times New Roman" panose="02020603050405020304" pitchFamily="18" charset="0"/>
                          <a:ea typeface="楷体_GB2312" pitchFamily="49" charset="-122"/>
                        </a:rPr>
                        <a:t>    0.9</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chemeClr val="tx2"/>
                          </a:solidFill>
                          <a:effectLst/>
                          <a:latin typeface="Times New Roman" panose="02020603050405020304" pitchFamily="18" charset="0"/>
                          <a:ea typeface="楷体_GB2312" pitchFamily="49" charset="-122"/>
                        </a:rPr>
                        <a:t>    1.0 </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76436930"/>
                  </a:ext>
                </a:extLst>
              </a:tr>
              <a:tr h="511175">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a:ln>
                            <a:noFill/>
                          </a:ln>
                          <a:solidFill>
                            <a:srgbClr val="0000FF"/>
                          </a:solidFill>
                          <a:effectLst/>
                          <a:latin typeface="Times New Roman" panose="02020603050405020304" pitchFamily="18" charset="0"/>
                          <a:ea typeface="楷体_GB2312" pitchFamily="49" charset="-122"/>
                        </a:rPr>
                        <a:t> 1.4860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a:ln>
                            <a:noFill/>
                          </a:ln>
                          <a:solidFill>
                            <a:srgbClr val="0000FF"/>
                          </a:solidFill>
                          <a:effectLst/>
                          <a:latin typeface="Times New Roman" panose="02020603050405020304" pitchFamily="18" charset="0"/>
                          <a:ea typeface="楷体_GB2312" pitchFamily="49" charset="-122"/>
                        </a:rPr>
                        <a:t> 1.5525</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a:ln>
                            <a:noFill/>
                          </a:ln>
                          <a:solidFill>
                            <a:srgbClr val="0000FF"/>
                          </a:solidFill>
                          <a:effectLst/>
                          <a:latin typeface="Times New Roman" panose="02020603050405020304" pitchFamily="18" charset="0"/>
                          <a:ea typeface="楷体_GB2312" pitchFamily="49" charset="-122"/>
                        </a:rPr>
                        <a:t> 1.6165</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a:ln>
                            <a:noFill/>
                          </a:ln>
                          <a:solidFill>
                            <a:srgbClr val="0000FF"/>
                          </a:solidFill>
                          <a:effectLst/>
                          <a:latin typeface="Times New Roman" panose="02020603050405020304" pitchFamily="18" charset="0"/>
                          <a:ea typeface="楷体_GB2312" pitchFamily="49" charset="-122"/>
                        </a:rPr>
                        <a:t> 1.6782</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a:ln>
                            <a:noFill/>
                          </a:ln>
                          <a:solidFill>
                            <a:srgbClr val="0000FF"/>
                          </a:solidFill>
                          <a:effectLst/>
                          <a:latin typeface="Times New Roman" panose="02020603050405020304" pitchFamily="18" charset="0"/>
                          <a:ea typeface="宋体" panose="02010600030101010101" pitchFamily="2" charset="-122"/>
                        </a:rPr>
                        <a:t> </a:t>
                      </a:r>
                      <a:r>
                        <a:rPr kumimoji="1" lang="en-US" altLang="zh-CN" sz="2800" b="0" i="0" u="none" strike="noStrike" cap="none" normalizeH="0" baseline="0">
                          <a:ln>
                            <a:noFill/>
                          </a:ln>
                          <a:solidFill>
                            <a:srgbClr val="0000FF"/>
                          </a:solidFill>
                          <a:effectLst/>
                          <a:latin typeface="Times New Roman" panose="02020603050405020304" pitchFamily="18" charset="0"/>
                          <a:ea typeface="楷体_GB2312" pitchFamily="49" charset="-122"/>
                        </a:rPr>
                        <a:t>1.7379</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36888118"/>
                  </a:ext>
                </a:extLst>
              </a:tr>
            </a:tbl>
          </a:graphicData>
        </a:graphic>
      </p:graphicFrame>
      <p:graphicFrame>
        <p:nvGraphicFramePr>
          <p:cNvPr id="62858" name="Object 394">
            <a:extLst>
              <a:ext uri="{FF2B5EF4-FFF2-40B4-BE49-F238E27FC236}">
                <a16:creationId xmlns:a16="http://schemas.microsoft.com/office/drawing/2014/main" id="{DE0CD8CB-AD31-4D57-847F-82673F0976B5}"/>
              </a:ext>
            </a:extLst>
          </p:cNvPr>
          <p:cNvGraphicFramePr>
            <a:graphicFrameLocks noChangeAspect="1"/>
          </p:cNvGraphicFramePr>
          <p:nvPr>
            <p:extLst>
              <p:ext uri="{D42A27DB-BD31-4B8C-83A1-F6EECF244321}">
                <p14:modId xmlns:p14="http://schemas.microsoft.com/office/powerpoint/2010/main" val="536694768"/>
              </p:ext>
            </p:extLst>
          </p:nvPr>
        </p:nvGraphicFramePr>
        <p:xfrm>
          <a:off x="914400" y="960438"/>
          <a:ext cx="7010400" cy="2316162"/>
        </p:xfrm>
        <a:graphic>
          <a:graphicData uri="http://schemas.openxmlformats.org/presentationml/2006/ole">
            <mc:AlternateContent xmlns:mc="http://schemas.openxmlformats.org/markup-compatibility/2006">
              <mc:Choice xmlns:v="urn:schemas-microsoft-com:vml" Requires="v">
                <p:oleObj spid="_x0000_s206279" name="Equation" r:id="rId9" imgW="2768400" imgH="914400" progId="Equation.DSMT4">
                  <p:embed/>
                </p:oleObj>
              </mc:Choice>
              <mc:Fallback>
                <p:oleObj name="Equation" r:id="rId9" imgW="2768400" imgH="914400" progId="Equation.DSMT4">
                  <p:embed/>
                  <p:pic>
                    <p:nvPicPr>
                      <p:cNvPr id="62858" name="Object 394">
                        <a:extLst>
                          <a:ext uri="{FF2B5EF4-FFF2-40B4-BE49-F238E27FC236}">
                            <a16:creationId xmlns:a16="http://schemas.microsoft.com/office/drawing/2014/main" id="{DE0CD8CB-AD31-4D57-847F-82673F0976B5}"/>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14400" y="960438"/>
                        <a:ext cx="7010400" cy="2316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62862" name="Group 398">
            <a:extLst>
              <a:ext uri="{FF2B5EF4-FFF2-40B4-BE49-F238E27FC236}">
                <a16:creationId xmlns:a16="http://schemas.microsoft.com/office/drawing/2014/main" id="{F1A0B677-B9EA-44E6-BB9E-CADB8FE598DF}"/>
              </a:ext>
            </a:extLst>
          </p:cNvPr>
          <p:cNvGrpSpPr>
            <a:grpSpLocks/>
          </p:cNvGrpSpPr>
          <p:nvPr/>
        </p:nvGrpSpPr>
        <p:grpSpPr bwMode="auto">
          <a:xfrm>
            <a:off x="1066800" y="4876800"/>
            <a:ext cx="557213" cy="1130300"/>
            <a:chOff x="641" y="2264"/>
            <a:chExt cx="351" cy="712"/>
          </a:xfrm>
        </p:grpSpPr>
        <p:graphicFrame>
          <p:nvGraphicFramePr>
            <p:cNvPr id="62863" name="Object 399">
              <a:extLst>
                <a:ext uri="{FF2B5EF4-FFF2-40B4-BE49-F238E27FC236}">
                  <a16:creationId xmlns:a16="http://schemas.microsoft.com/office/drawing/2014/main" id="{C1A12173-CE09-4A5F-94F3-753252B56128}"/>
                </a:ext>
              </a:extLst>
            </p:cNvPr>
            <p:cNvGraphicFramePr>
              <a:graphicFrameLocks noChangeAspect="1"/>
            </p:cNvGraphicFramePr>
            <p:nvPr/>
          </p:nvGraphicFramePr>
          <p:xfrm>
            <a:off x="672" y="2264"/>
            <a:ext cx="320" cy="384"/>
          </p:xfrm>
          <a:graphic>
            <a:graphicData uri="http://schemas.openxmlformats.org/presentationml/2006/ole">
              <mc:AlternateContent xmlns:mc="http://schemas.openxmlformats.org/markup-compatibility/2006">
                <mc:Choice xmlns:v="urn:schemas-microsoft-com:vml" Requires="v">
                  <p:oleObj spid="_x0000_s206280" name="Equation" r:id="rId11" imgW="190440" imgH="228600" progId="Equation.DSMT4">
                    <p:embed/>
                  </p:oleObj>
                </mc:Choice>
                <mc:Fallback>
                  <p:oleObj name="Equation" r:id="rId11" imgW="190440" imgH="228600" progId="Equation.DSMT4">
                    <p:embed/>
                    <p:pic>
                      <p:nvPicPr>
                        <p:cNvPr id="62863" name="Object 399">
                          <a:extLst>
                            <a:ext uri="{FF2B5EF4-FFF2-40B4-BE49-F238E27FC236}">
                              <a16:creationId xmlns:a16="http://schemas.microsoft.com/office/drawing/2014/main" id="{C1A12173-CE09-4A5F-94F3-753252B56128}"/>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72" y="2264"/>
                          <a:ext cx="320" cy="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2864" name="Object 400">
              <a:extLst>
                <a:ext uri="{FF2B5EF4-FFF2-40B4-BE49-F238E27FC236}">
                  <a16:creationId xmlns:a16="http://schemas.microsoft.com/office/drawing/2014/main" id="{1E46686F-2F9C-4B19-B0C6-2B690F2631F7}"/>
                </a:ext>
              </a:extLst>
            </p:cNvPr>
            <p:cNvGraphicFramePr>
              <a:graphicFrameLocks noChangeAspect="1"/>
            </p:cNvGraphicFramePr>
            <p:nvPr/>
          </p:nvGraphicFramePr>
          <p:xfrm>
            <a:off x="641" y="2574"/>
            <a:ext cx="335" cy="402"/>
          </p:xfrm>
          <a:graphic>
            <a:graphicData uri="http://schemas.openxmlformats.org/presentationml/2006/ole">
              <mc:AlternateContent xmlns:mc="http://schemas.openxmlformats.org/markup-compatibility/2006">
                <mc:Choice xmlns:v="urn:schemas-microsoft-com:vml" Requires="v">
                  <p:oleObj spid="_x0000_s206281" name="Equation" r:id="rId13" imgW="190440" imgH="228600" progId="Equation.DSMT4">
                    <p:embed/>
                  </p:oleObj>
                </mc:Choice>
                <mc:Fallback>
                  <p:oleObj name="Equation" r:id="rId13" imgW="190440" imgH="228600" progId="Equation.DSMT4">
                    <p:embed/>
                    <p:pic>
                      <p:nvPicPr>
                        <p:cNvPr id="62864" name="Object 400">
                          <a:extLst>
                            <a:ext uri="{FF2B5EF4-FFF2-40B4-BE49-F238E27FC236}">
                              <a16:creationId xmlns:a16="http://schemas.microsoft.com/office/drawing/2014/main" id="{1E46686F-2F9C-4B19-B0C6-2B690F2631F7}"/>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41" y="2574"/>
                          <a:ext cx="335" cy="40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extLst>
      <p:ext uri="{BB962C8B-B14F-4D97-AF65-F5344CB8AC3E}">
        <p14:creationId xmlns:p14="http://schemas.microsoft.com/office/powerpoint/2010/main" val="413628682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62859"/>
                                        </p:tgtEl>
                                        <p:attrNameLst>
                                          <p:attrName>style.visibility</p:attrName>
                                        </p:attrNameLst>
                                      </p:cBhvr>
                                      <p:to>
                                        <p:strVal val="visible"/>
                                      </p:to>
                                    </p:set>
                                    <p:animEffect transition="in" filter="wipe(up)">
                                      <p:cBhvr>
                                        <p:cTn id="7" dur="500"/>
                                        <p:tgtEl>
                                          <p:spTgt spid="62859"/>
                                        </p:tgtEl>
                                      </p:cBhvr>
                                    </p:animEffect>
                                  </p:childTnLst>
                                  <p:subTnLst>
                                    <p:audio>
                                      <p:cMediaNode>
                                        <p:cTn display="0" masterRel="sameClick">
                                          <p:stCondLst>
                                            <p:cond evt="begin" delay="0">
                                              <p:tn val="5"/>
                                            </p:cond>
                                          </p:stCondLst>
                                          <p:endCondLst>
                                            <p:cond evt="onStopAudio" delay="0">
                                              <p:tgtEl>
                                                <p:sldTgt/>
                                              </p:tgtEl>
                                            </p:cond>
                                          </p:endCondLst>
                                        </p:cTn>
                                        <p:tgtEl>
                                          <p:sndTgt r:embed="rId3" name="PROJCTOR.WAV"/>
                                        </p:tgtEl>
                                      </p:cMediaNode>
                                    </p:audio>
                                  </p:subTnLst>
                                </p:cTn>
                              </p:par>
                            </p:childTnLst>
                          </p:cTn>
                        </p:par>
                        <p:par>
                          <p:cTn id="8" fill="hold" nodeType="afterGroup">
                            <p:stCondLst>
                              <p:cond delay="500"/>
                            </p:stCondLst>
                            <p:childTnLst>
                              <p:par>
                                <p:cTn id="9" presetID="22" presetClass="entr" presetSubtype="1" fill="hold" nodeType="afterEffect">
                                  <p:stCondLst>
                                    <p:cond delay="0"/>
                                  </p:stCondLst>
                                  <p:childTnLst>
                                    <p:set>
                                      <p:cBhvr>
                                        <p:cTn id="10" dur="1" fill="hold">
                                          <p:stCondLst>
                                            <p:cond delay="0"/>
                                          </p:stCondLst>
                                        </p:cTn>
                                        <p:tgtEl>
                                          <p:spTgt spid="62861"/>
                                        </p:tgtEl>
                                        <p:attrNameLst>
                                          <p:attrName>style.visibility</p:attrName>
                                        </p:attrNameLst>
                                      </p:cBhvr>
                                      <p:to>
                                        <p:strVal val="visible"/>
                                      </p:to>
                                    </p:set>
                                    <p:animEffect transition="in" filter="wipe(up)">
                                      <p:cBhvr>
                                        <p:cTn id="11" dur="500"/>
                                        <p:tgtEl>
                                          <p:spTgt spid="62861"/>
                                        </p:tgtEl>
                                      </p:cBhvr>
                                    </p:animEffect>
                                  </p:childTnLst>
                                  <p:subTnLst>
                                    <p:audio>
                                      <p:cMediaNode>
                                        <p:cTn display="0" masterRel="sameClick">
                                          <p:stCondLst>
                                            <p:cond evt="begin" delay="0">
                                              <p:tn val="9"/>
                                            </p:cond>
                                          </p:stCondLst>
                                          <p:endCondLst>
                                            <p:cond evt="onStopAudio" delay="0">
                                              <p:tgtEl>
                                                <p:sldTgt/>
                                              </p:tgtEl>
                                            </p:cond>
                                          </p:endCondLst>
                                        </p:cTn>
                                        <p:tgtEl>
                                          <p:sndTgt r:embed="rId4" name="whoosh.wav"/>
                                        </p:tgtEl>
                                      </p:cMediaNode>
                                    </p:audio>
                                  </p:sub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1" fill="hold" nodeType="clickEffect">
                                  <p:stCondLst>
                                    <p:cond delay="0"/>
                                  </p:stCondLst>
                                  <p:childTnLst>
                                    <p:set>
                                      <p:cBhvr>
                                        <p:cTn id="15" dur="1" fill="hold">
                                          <p:stCondLst>
                                            <p:cond delay="0"/>
                                          </p:stCondLst>
                                        </p:cTn>
                                        <p:tgtEl>
                                          <p:spTgt spid="62860"/>
                                        </p:tgtEl>
                                        <p:attrNameLst>
                                          <p:attrName>style.visibility</p:attrName>
                                        </p:attrNameLst>
                                      </p:cBhvr>
                                      <p:to>
                                        <p:strVal val="visible"/>
                                      </p:to>
                                    </p:set>
                                    <p:animEffect transition="in" filter="wipe(up)">
                                      <p:cBhvr>
                                        <p:cTn id="16" dur="500"/>
                                        <p:tgtEl>
                                          <p:spTgt spid="62860"/>
                                        </p:tgtEl>
                                      </p:cBhvr>
                                    </p:animEffect>
                                  </p:childTnLst>
                                  <p:subTnLst>
                                    <p:audio>
                                      <p:cMediaNode>
                                        <p:cTn display="0" masterRel="sameClick">
                                          <p:stCondLst>
                                            <p:cond evt="begin" delay="0">
                                              <p:tn val="14"/>
                                            </p:cond>
                                          </p:stCondLst>
                                          <p:endCondLst>
                                            <p:cond evt="onStopAudio" delay="0">
                                              <p:tgtEl>
                                                <p:sldTgt/>
                                              </p:tgtEl>
                                            </p:cond>
                                          </p:endCondLst>
                                        </p:cTn>
                                        <p:tgtEl>
                                          <p:sndTgt r:embed="rId3" name="PROJCTOR.WAV"/>
                                        </p:tgtEl>
                                      </p:cMediaNode>
                                    </p:audio>
                                  </p:subTnLst>
                                </p:cTn>
                              </p:par>
                            </p:childTnLst>
                          </p:cTn>
                        </p:par>
                        <p:par>
                          <p:cTn id="17" fill="hold" nodeType="afterGroup">
                            <p:stCondLst>
                              <p:cond delay="500"/>
                            </p:stCondLst>
                            <p:childTnLst>
                              <p:par>
                                <p:cTn id="18" presetID="22" presetClass="entr" presetSubtype="1" fill="hold" nodeType="afterEffect">
                                  <p:stCondLst>
                                    <p:cond delay="0"/>
                                  </p:stCondLst>
                                  <p:childTnLst>
                                    <p:set>
                                      <p:cBhvr>
                                        <p:cTn id="19" dur="1" fill="hold">
                                          <p:stCondLst>
                                            <p:cond delay="0"/>
                                          </p:stCondLst>
                                        </p:cTn>
                                        <p:tgtEl>
                                          <p:spTgt spid="62862"/>
                                        </p:tgtEl>
                                        <p:attrNameLst>
                                          <p:attrName>style.visibility</p:attrName>
                                        </p:attrNameLst>
                                      </p:cBhvr>
                                      <p:to>
                                        <p:strVal val="visible"/>
                                      </p:to>
                                    </p:set>
                                    <p:animEffect transition="in" filter="wipe(up)">
                                      <p:cBhvr>
                                        <p:cTn id="20" dur="500"/>
                                        <p:tgtEl>
                                          <p:spTgt spid="62862"/>
                                        </p:tgtEl>
                                      </p:cBhvr>
                                    </p:animEffect>
                                  </p:childTnLst>
                                  <p:subTnLst>
                                    <p:audio>
                                      <p:cMediaNode>
                                        <p:cTn display="0" masterRel="sameClick">
                                          <p:stCondLst>
                                            <p:cond evt="begin" delay="0">
                                              <p:tn val="18"/>
                                            </p:cond>
                                          </p:stCondLst>
                                          <p:endCondLst>
                                            <p:cond evt="onStopAudio" delay="0">
                                              <p:tgtEl>
                                                <p:sldTgt/>
                                              </p:tgtEl>
                                            </p:cond>
                                          </p:endCondLst>
                                        </p:cTn>
                                        <p:tgtEl>
                                          <p:sndTgt r:embed="rId4"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1014" name="Picture 6" descr="Image000042">
            <a:extLst>
              <a:ext uri="{FF2B5EF4-FFF2-40B4-BE49-F238E27FC236}">
                <a16:creationId xmlns:a16="http://schemas.microsoft.com/office/drawing/2014/main" id="{8B150FEA-843A-4719-9010-CDC87139FD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552" y="355467"/>
            <a:ext cx="7503368" cy="5231706"/>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 name="对象 1">
            <a:extLst>
              <a:ext uri="{FF2B5EF4-FFF2-40B4-BE49-F238E27FC236}">
                <a16:creationId xmlns:a16="http://schemas.microsoft.com/office/drawing/2014/main" id="{76946872-6A69-4E5B-856C-B2C1C42B6994}"/>
              </a:ext>
            </a:extLst>
          </p:cNvPr>
          <p:cNvGraphicFramePr>
            <a:graphicFrameLocks noChangeAspect="1"/>
          </p:cNvGraphicFramePr>
          <p:nvPr>
            <p:extLst>
              <p:ext uri="{D42A27DB-BD31-4B8C-83A1-F6EECF244321}">
                <p14:modId xmlns:p14="http://schemas.microsoft.com/office/powerpoint/2010/main" val="1933442806"/>
              </p:ext>
            </p:extLst>
          </p:nvPr>
        </p:nvGraphicFramePr>
        <p:xfrm>
          <a:off x="467544" y="5907191"/>
          <a:ext cx="3600400" cy="595342"/>
        </p:xfrm>
        <a:graphic>
          <a:graphicData uri="http://schemas.openxmlformats.org/presentationml/2006/ole">
            <mc:AlternateContent xmlns:mc="http://schemas.openxmlformats.org/markup-compatibility/2006">
              <mc:Choice xmlns:v="urn:schemas-microsoft-com:vml" Requires="v">
                <p:oleObj spid="_x0000_s174281" name="Equation" r:id="rId4" imgW="1612800" imgH="266400" progId="Equation.DSMT4">
                  <p:embed/>
                </p:oleObj>
              </mc:Choice>
              <mc:Fallback>
                <p:oleObj name="Equation" r:id="rId4" imgW="1612800" imgH="266400" progId="Equation.DSMT4">
                  <p:embed/>
                  <p:pic>
                    <p:nvPicPr>
                      <p:cNvPr id="0" name=""/>
                      <p:cNvPicPr/>
                      <p:nvPr/>
                    </p:nvPicPr>
                    <p:blipFill>
                      <a:blip r:embed="rId5"/>
                      <a:stretch>
                        <a:fillRect/>
                      </a:stretch>
                    </p:blipFill>
                    <p:spPr>
                      <a:xfrm>
                        <a:off x="467544" y="5907191"/>
                        <a:ext cx="3600400" cy="595342"/>
                      </a:xfrm>
                      <a:prstGeom prst="rect">
                        <a:avLst/>
                      </a:prstGeom>
                    </p:spPr>
                  </p:pic>
                </p:oleObj>
              </mc:Fallback>
            </mc:AlternateContent>
          </a:graphicData>
        </a:graphic>
      </p:graphicFrame>
    </p:spTree>
    <p:extLst>
      <p:ext uri="{BB962C8B-B14F-4D97-AF65-F5344CB8AC3E}">
        <p14:creationId xmlns:p14="http://schemas.microsoft.com/office/powerpoint/2010/main" val="13954769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FD30D3B-817F-4C0A-9E2D-34781C4354E4}"/>
              </a:ext>
            </a:extLst>
          </p:cNvPr>
          <p:cNvSpPr txBox="1"/>
          <p:nvPr/>
        </p:nvSpPr>
        <p:spPr>
          <a:xfrm>
            <a:off x="107009" y="476672"/>
            <a:ext cx="1008112" cy="836712"/>
          </a:xfrm>
          <a:prstGeom prst="rect">
            <a:avLst/>
          </a:prstGeom>
          <a:noFill/>
        </p:spPr>
        <p:txBody>
          <a:bodyPr wrap="square" rtlCol="0">
            <a:spAutoFit/>
          </a:bodyPr>
          <a:lstStyle/>
          <a:p>
            <a:pPr algn="l"/>
            <a:r>
              <a:rPr lang="en-US" altLang="zh-CN" sz="2400" b="0" dirty="0" err="1">
                <a:solidFill>
                  <a:schemeClr val="tx1">
                    <a:lumMod val="95000"/>
                    <a:lumOff val="5000"/>
                  </a:schemeClr>
                </a:solidFill>
                <a:latin typeface="+mn-ea"/>
                <a:ea typeface="+mn-ea"/>
              </a:rPr>
              <a:t>Matlab</a:t>
            </a:r>
            <a:endParaRPr lang="en-US" altLang="zh-CN" sz="2400" b="0" dirty="0">
              <a:solidFill>
                <a:schemeClr val="tx1">
                  <a:lumMod val="95000"/>
                  <a:lumOff val="5000"/>
                </a:schemeClr>
              </a:solidFill>
              <a:latin typeface="+mn-ea"/>
              <a:ea typeface="+mn-ea"/>
            </a:endParaRPr>
          </a:p>
          <a:p>
            <a:pPr algn="l"/>
            <a:r>
              <a:rPr lang="zh-CN" altLang="en-US" sz="2400" b="0" dirty="0">
                <a:solidFill>
                  <a:schemeClr val="tx1">
                    <a:lumMod val="95000"/>
                    <a:lumOff val="5000"/>
                  </a:schemeClr>
                </a:solidFill>
                <a:latin typeface="+mn-ea"/>
                <a:ea typeface="+mn-ea"/>
              </a:rPr>
              <a:t>实现</a:t>
            </a:r>
          </a:p>
        </p:txBody>
      </p:sp>
      <p:pic>
        <p:nvPicPr>
          <p:cNvPr id="4" name="图片 3">
            <a:extLst>
              <a:ext uri="{FF2B5EF4-FFF2-40B4-BE49-F238E27FC236}">
                <a16:creationId xmlns:a16="http://schemas.microsoft.com/office/drawing/2014/main" id="{C8608435-684C-4327-AC0E-7BE6DD920D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3608" y="93864"/>
            <a:ext cx="7957104" cy="1387258"/>
          </a:xfrm>
          <a:prstGeom prst="rect">
            <a:avLst/>
          </a:prstGeom>
        </p:spPr>
      </p:pic>
      <p:sp>
        <p:nvSpPr>
          <p:cNvPr id="5" name="文本框 4">
            <a:extLst>
              <a:ext uri="{FF2B5EF4-FFF2-40B4-BE49-F238E27FC236}">
                <a16:creationId xmlns:a16="http://schemas.microsoft.com/office/drawing/2014/main" id="{91A7D0B2-3438-40E1-B561-263F59BC8BC4}"/>
              </a:ext>
            </a:extLst>
          </p:cNvPr>
          <p:cNvSpPr txBox="1"/>
          <p:nvPr/>
        </p:nvSpPr>
        <p:spPr>
          <a:xfrm>
            <a:off x="339102" y="1648859"/>
            <a:ext cx="4320480" cy="5016758"/>
          </a:xfrm>
          <a:prstGeom prst="rect">
            <a:avLst/>
          </a:prstGeom>
          <a:noFill/>
        </p:spPr>
        <p:txBody>
          <a:bodyPr wrap="square" rtlCol="0">
            <a:spAutoFit/>
          </a:bodyPr>
          <a:lstStyle/>
          <a:p>
            <a:pPr algn="l"/>
            <a:r>
              <a:rPr lang="en-US" altLang="zh-CN" sz="1600" b="0" dirty="0">
                <a:solidFill>
                  <a:srgbClr val="0000FF"/>
                </a:solidFill>
                <a:latin typeface="Times New Roman" panose="02020603050405020304" pitchFamily="18" charset="0"/>
                <a:cs typeface="Times New Roman" panose="02020603050405020304" pitchFamily="18" charset="0"/>
              </a:rPr>
              <a:t>function H=</a:t>
            </a:r>
            <a:r>
              <a:rPr lang="en-US" altLang="zh-CN" sz="1600" b="0" dirty="0" err="1">
                <a:solidFill>
                  <a:srgbClr val="0000FF"/>
                </a:solidFill>
                <a:latin typeface="Times New Roman" panose="02020603050405020304" pitchFamily="18" charset="0"/>
                <a:cs typeface="Times New Roman" panose="02020603050405020304" pitchFamily="18" charset="0"/>
              </a:rPr>
              <a:t>heun</a:t>
            </a:r>
            <a:r>
              <a:rPr lang="en-US" altLang="zh-CN" sz="1600" b="0" dirty="0">
                <a:solidFill>
                  <a:srgbClr val="0000FF"/>
                </a:solidFill>
                <a:latin typeface="Times New Roman" panose="02020603050405020304" pitchFamily="18" charset="0"/>
                <a:cs typeface="Times New Roman" panose="02020603050405020304" pitchFamily="18" charset="0"/>
              </a:rPr>
              <a:t>(</a:t>
            </a:r>
            <a:r>
              <a:rPr lang="en-US" altLang="zh-CN" sz="1600" b="0" dirty="0" err="1">
                <a:solidFill>
                  <a:srgbClr val="0000FF"/>
                </a:solidFill>
                <a:latin typeface="Times New Roman" panose="02020603050405020304" pitchFamily="18" charset="0"/>
                <a:cs typeface="Times New Roman" panose="02020603050405020304" pitchFamily="18" charset="0"/>
              </a:rPr>
              <a:t>f,a,b,ya,M</a:t>
            </a:r>
            <a:r>
              <a:rPr lang="en-US" altLang="zh-CN" sz="1600" b="0" dirty="0">
                <a:solidFill>
                  <a:srgbClr val="0000FF"/>
                </a:solidFill>
                <a:latin typeface="Times New Roman" panose="02020603050405020304" pitchFamily="18" charset="0"/>
                <a:cs typeface="Times New Roman" panose="02020603050405020304" pitchFamily="18" charset="0"/>
              </a:rPr>
              <a:t>)</a:t>
            </a:r>
          </a:p>
          <a:p>
            <a:pPr algn="l"/>
            <a:r>
              <a:rPr lang="zh-CN" altLang="en-US" sz="1600" b="0" dirty="0">
                <a:solidFill>
                  <a:srgbClr val="0000FF"/>
                </a:solidFill>
                <a:latin typeface="Times New Roman" panose="02020603050405020304" pitchFamily="18" charset="0"/>
                <a:cs typeface="Times New Roman" panose="02020603050405020304" pitchFamily="18" charset="0"/>
              </a:rPr>
              <a:t> </a:t>
            </a:r>
          </a:p>
          <a:p>
            <a:pPr algn="l"/>
            <a:r>
              <a:rPr lang="en-US" altLang="zh-CN" sz="1600" b="0" dirty="0">
                <a:solidFill>
                  <a:srgbClr val="0000FF"/>
                </a:solidFill>
                <a:latin typeface="Times New Roman" panose="02020603050405020304" pitchFamily="18" charset="0"/>
                <a:cs typeface="Times New Roman" panose="02020603050405020304" pitchFamily="18" charset="0"/>
              </a:rPr>
              <a:t>%Input    - y'= f is the function </a:t>
            </a:r>
          </a:p>
          <a:p>
            <a:pPr algn="l"/>
            <a:r>
              <a:rPr lang="en-US" altLang="zh-CN" sz="1600" b="0" dirty="0">
                <a:solidFill>
                  <a:srgbClr val="0000FF"/>
                </a:solidFill>
                <a:latin typeface="Times New Roman" panose="02020603050405020304" pitchFamily="18" charset="0"/>
                <a:cs typeface="Times New Roman" panose="02020603050405020304" pitchFamily="18" charset="0"/>
              </a:rPr>
              <a:t>%            - a and b are the left and right endpoints</a:t>
            </a:r>
          </a:p>
          <a:p>
            <a:pPr algn="l"/>
            <a:r>
              <a:rPr lang="en-US" altLang="zh-CN" sz="1600" b="0" dirty="0">
                <a:solidFill>
                  <a:srgbClr val="0000FF"/>
                </a:solidFill>
                <a:latin typeface="Times New Roman" panose="02020603050405020304" pitchFamily="18" charset="0"/>
                <a:cs typeface="Times New Roman" panose="02020603050405020304" pitchFamily="18" charset="0"/>
              </a:rPr>
              <a:t>%            - </a:t>
            </a:r>
            <a:r>
              <a:rPr lang="en-US" altLang="zh-CN" sz="1600" b="0" dirty="0" err="1">
                <a:solidFill>
                  <a:srgbClr val="0000FF"/>
                </a:solidFill>
                <a:latin typeface="Times New Roman" panose="02020603050405020304" pitchFamily="18" charset="0"/>
                <a:cs typeface="Times New Roman" panose="02020603050405020304" pitchFamily="18" charset="0"/>
              </a:rPr>
              <a:t>ya</a:t>
            </a:r>
            <a:r>
              <a:rPr lang="en-US" altLang="zh-CN" sz="1600" b="0" dirty="0">
                <a:solidFill>
                  <a:srgbClr val="0000FF"/>
                </a:solidFill>
                <a:latin typeface="Times New Roman" panose="02020603050405020304" pitchFamily="18" charset="0"/>
                <a:cs typeface="Times New Roman" panose="02020603050405020304" pitchFamily="18" charset="0"/>
              </a:rPr>
              <a:t> is the initial condition y(a)</a:t>
            </a:r>
          </a:p>
          <a:p>
            <a:pPr algn="l"/>
            <a:r>
              <a:rPr lang="en-US" altLang="zh-CN" sz="1600" b="0" dirty="0">
                <a:solidFill>
                  <a:srgbClr val="0000FF"/>
                </a:solidFill>
                <a:latin typeface="Times New Roman" panose="02020603050405020304" pitchFamily="18" charset="0"/>
                <a:cs typeface="Times New Roman" panose="02020603050405020304" pitchFamily="18" charset="0"/>
              </a:rPr>
              <a:t>%            - M is the number of steps</a:t>
            </a:r>
          </a:p>
          <a:p>
            <a:pPr algn="l"/>
            <a:r>
              <a:rPr lang="en-US" altLang="zh-CN" sz="1600" b="0" dirty="0">
                <a:solidFill>
                  <a:srgbClr val="0000FF"/>
                </a:solidFill>
                <a:latin typeface="Times New Roman" panose="02020603050405020304" pitchFamily="18" charset="0"/>
                <a:cs typeface="Times New Roman" panose="02020603050405020304" pitchFamily="18" charset="0"/>
              </a:rPr>
              <a:t>%Output - H=[T' Y'] where T is the vector of %abscissas and Y is the vector of ordinates</a:t>
            </a:r>
          </a:p>
          <a:p>
            <a:pPr algn="l"/>
            <a:r>
              <a:rPr lang="en-US" altLang="zh-CN" sz="1600" b="0" dirty="0">
                <a:solidFill>
                  <a:srgbClr val="0000FF"/>
                </a:solidFill>
                <a:latin typeface="Times New Roman" panose="02020603050405020304" pitchFamily="18" charset="0"/>
                <a:cs typeface="Times New Roman" panose="02020603050405020304" pitchFamily="18" charset="0"/>
              </a:rPr>
              <a:t>h=(b-a)/M;</a:t>
            </a:r>
          </a:p>
          <a:p>
            <a:pPr algn="l"/>
            <a:r>
              <a:rPr lang="de-DE" altLang="zh-CN" sz="1600" b="0" dirty="0">
                <a:solidFill>
                  <a:srgbClr val="0000FF"/>
                </a:solidFill>
                <a:latin typeface="Times New Roman" panose="02020603050405020304" pitchFamily="18" charset="0"/>
                <a:cs typeface="Times New Roman" panose="02020603050405020304" pitchFamily="18" charset="0"/>
              </a:rPr>
              <a:t>T=zeros(1,M+1);</a:t>
            </a:r>
          </a:p>
          <a:p>
            <a:pPr algn="l"/>
            <a:r>
              <a:rPr lang="es-ES" altLang="zh-CN" sz="1600" b="0" dirty="0">
                <a:solidFill>
                  <a:srgbClr val="0000FF"/>
                </a:solidFill>
                <a:latin typeface="Times New Roman" panose="02020603050405020304" pitchFamily="18" charset="0"/>
                <a:cs typeface="Times New Roman" panose="02020603050405020304" pitchFamily="18" charset="0"/>
              </a:rPr>
              <a:t>Y=zeros(1,M+1);</a:t>
            </a:r>
          </a:p>
          <a:p>
            <a:pPr algn="l"/>
            <a:r>
              <a:rPr lang="en-US" altLang="zh-CN" sz="1600" b="0" dirty="0">
                <a:solidFill>
                  <a:srgbClr val="0000FF"/>
                </a:solidFill>
                <a:latin typeface="Times New Roman" panose="02020603050405020304" pitchFamily="18" charset="0"/>
                <a:cs typeface="Times New Roman" panose="02020603050405020304" pitchFamily="18" charset="0"/>
              </a:rPr>
              <a:t>T=</a:t>
            </a:r>
            <a:r>
              <a:rPr lang="en-US" altLang="zh-CN" sz="1600" b="0" dirty="0" err="1">
                <a:solidFill>
                  <a:srgbClr val="0000FF"/>
                </a:solidFill>
                <a:latin typeface="Times New Roman" panose="02020603050405020304" pitchFamily="18" charset="0"/>
                <a:cs typeface="Times New Roman" panose="02020603050405020304" pitchFamily="18" charset="0"/>
              </a:rPr>
              <a:t>a:h:b</a:t>
            </a:r>
            <a:r>
              <a:rPr lang="en-US" altLang="zh-CN" sz="1600" b="0" dirty="0">
                <a:solidFill>
                  <a:srgbClr val="0000FF"/>
                </a:solidFill>
                <a:latin typeface="Times New Roman" panose="02020603050405020304" pitchFamily="18" charset="0"/>
                <a:cs typeface="Times New Roman" panose="02020603050405020304" pitchFamily="18" charset="0"/>
              </a:rPr>
              <a:t>;</a:t>
            </a:r>
          </a:p>
          <a:p>
            <a:pPr algn="l"/>
            <a:r>
              <a:rPr lang="en-US" altLang="zh-CN" sz="1600" b="0" dirty="0">
                <a:solidFill>
                  <a:srgbClr val="0000FF"/>
                </a:solidFill>
                <a:latin typeface="Times New Roman" panose="02020603050405020304" pitchFamily="18" charset="0"/>
                <a:cs typeface="Times New Roman" panose="02020603050405020304" pitchFamily="18" charset="0"/>
              </a:rPr>
              <a:t>Y(1)=</a:t>
            </a:r>
            <a:r>
              <a:rPr lang="en-US" altLang="zh-CN" sz="1600" b="0" dirty="0" err="1">
                <a:solidFill>
                  <a:srgbClr val="0000FF"/>
                </a:solidFill>
                <a:latin typeface="Times New Roman" panose="02020603050405020304" pitchFamily="18" charset="0"/>
                <a:cs typeface="Times New Roman" panose="02020603050405020304" pitchFamily="18" charset="0"/>
              </a:rPr>
              <a:t>ya</a:t>
            </a:r>
            <a:r>
              <a:rPr lang="en-US" altLang="zh-CN" sz="1600" b="0" dirty="0">
                <a:solidFill>
                  <a:srgbClr val="0000FF"/>
                </a:solidFill>
                <a:latin typeface="Times New Roman" panose="02020603050405020304" pitchFamily="18" charset="0"/>
                <a:cs typeface="Times New Roman" panose="02020603050405020304" pitchFamily="18" charset="0"/>
              </a:rPr>
              <a:t>;</a:t>
            </a:r>
          </a:p>
          <a:p>
            <a:pPr algn="l"/>
            <a:r>
              <a:rPr lang="en-US" altLang="zh-CN" sz="1600" b="0" dirty="0">
                <a:solidFill>
                  <a:srgbClr val="0000FF"/>
                </a:solidFill>
                <a:latin typeface="Times New Roman" panose="02020603050405020304" pitchFamily="18" charset="0"/>
                <a:cs typeface="Times New Roman" panose="02020603050405020304" pitchFamily="18" charset="0"/>
              </a:rPr>
              <a:t>for j=1:M</a:t>
            </a:r>
          </a:p>
          <a:p>
            <a:pPr algn="l"/>
            <a:r>
              <a:rPr lang="fr-FR" altLang="zh-CN" sz="1600" b="0" dirty="0">
                <a:solidFill>
                  <a:srgbClr val="0000FF"/>
                </a:solidFill>
                <a:latin typeface="Times New Roman" panose="02020603050405020304" pitchFamily="18" charset="0"/>
                <a:cs typeface="Times New Roman" panose="02020603050405020304" pitchFamily="18" charset="0"/>
              </a:rPr>
              <a:t>   k1=f(T(j),Y(j));</a:t>
            </a:r>
          </a:p>
          <a:p>
            <a:pPr algn="l"/>
            <a:r>
              <a:rPr lang="fr-FR" altLang="zh-CN" sz="1600" b="0" dirty="0">
                <a:solidFill>
                  <a:srgbClr val="0000FF"/>
                </a:solidFill>
                <a:latin typeface="Times New Roman" panose="02020603050405020304" pitchFamily="18" charset="0"/>
                <a:cs typeface="Times New Roman" panose="02020603050405020304" pitchFamily="18" charset="0"/>
              </a:rPr>
              <a:t>   k2=f(T(j+1),Y(j)+h*k1); </a:t>
            </a:r>
          </a:p>
          <a:p>
            <a:pPr algn="l"/>
            <a:r>
              <a:rPr lang="es-ES" altLang="zh-CN" sz="1600" b="0" dirty="0">
                <a:solidFill>
                  <a:srgbClr val="0000FF"/>
                </a:solidFill>
                <a:latin typeface="Times New Roman" panose="02020603050405020304" pitchFamily="18" charset="0"/>
                <a:cs typeface="Times New Roman" panose="02020603050405020304" pitchFamily="18" charset="0"/>
              </a:rPr>
              <a:t>   Y(j+1)=Y(j)+(h/2)*(k1+k2);</a:t>
            </a:r>
          </a:p>
          <a:p>
            <a:pPr algn="l"/>
            <a:r>
              <a:rPr lang="en-US" altLang="zh-CN" sz="1600" b="0" dirty="0">
                <a:solidFill>
                  <a:srgbClr val="0000FF"/>
                </a:solidFill>
                <a:latin typeface="Times New Roman" panose="02020603050405020304" pitchFamily="18" charset="0"/>
                <a:cs typeface="Times New Roman" panose="02020603050405020304" pitchFamily="18" charset="0"/>
              </a:rPr>
              <a:t>end</a:t>
            </a:r>
          </a:p>
          <a:p>
            <a:pPr algn="l"/>
            <a:r>
              <a:rPr lang="zh-CN" altLang="en-US" sz="1600" b="0" dirty="0">
                <a:solidFill>
                  <a:srgbClr val="0000FF"/>
                </a:solidFill>
                <a:latin typeface="Times New Roman" panose="02020603050405020304" pitchFamily="18" charset="0"/>
                <a:cs typeface="Times New Roman" panose="02020603050405020304" pitchFamily="18" charset="0"/>
              </a:rPr>
              <a:t> </a:t>
            </a:r>
          </a:p>
          <a:p>
            <a:pPr algn="l"/>
            <a:r>
              <a:rPr lang="en-US" altLang="zh-CN" sz="1600" b="0" dirty="0">
                <a:solidFill>
                  <a:srgbClr val="0000FF"/>
                </a:solidFill>
                <a:latin typeface="Times New Roman" panose="02020603050405020304" pitchFamily="18" charset="0"/>
                <a:cs typeface="Times New Roman" panose="02020603050405020304" pitchFamily="18" charset="0"/>
              </a:rPr>
              <a:t>H=[T' Y'];</a:t>
            </a:r>
          </a:p>
        </p:txBody>
      </p:sp>
      <p:pic>
        <p:nvPicPr>
          <p:cNvPr id="7" name="图片 6">
            <a:extLst>
              <a:ext uri="{FF2B5EF4-FFF2-40B4-BE49-F238E27FC236}">
                <a16:creationId xmlns:a16="http://schemas.microsoft.com/office/drawing/2014/main" id="{43FF3D52-0BC3-41B2-AAF3-30C7AB0D1EE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37720" y="1556792"/>
            <a:ext cx="4032448" cy="5200892"/>
          </a:xfrm>
          <a:prstGeom prst="rect">
            <a:avLst/>
          </a:prstGeom>
        </p:spPr>
      </p:pic>
    </p:spTree>
    <p:extLst>
      <p:ext uri="{BB962C8B-B14F-4D97-AF65-F5344CB8AC3E}">
        <p14:creationId xmlns:p14="http://schemas.microsoft.com/office/powerpoint/2010/main" val="5091021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820F6F11-6CBE-4347-90B8-3FB83CB17FEC}"/>
              </a:ext>
            </a:extLst>
          </p:cNvPr>
          <p:cNvSpPr txBox="1"/>
          <p:nvPr/>
        </p:nvSpPr>
        <p:spPr>
          <a:xfrm>
            <a:off x="3419872" y="375047"/>
            <a:ext cx="4896544" cy="461665"/>
          </a:xfrm>
          <a:prstGeom prst="rect">
            <a:avLst/>
          </a:prstGeom>
          <a:noFill/>
        </p:spPr>
        <p:txBody>
          <a:bodyPr wrap="square" rtlCol="0">
            <a:spAutoFit/>
          </a:bodyPr>
          <a:lstStyle/>
          <a:p>
            <a:pPr algn="l"/>
            <a:r>
              <a:rPr lang="zh-CN" altLang="en-US" sz="2400" b="0" dirty="0">
                <a:solidFill>
                  <a:srgbClr val="0000FF"/>
                </a:solidFill>
                <a:latin typeface="+mn-ea"/>
                <a:ea typeface="+mn-ea"/>
              </a:rPr>
              <a:t>作业</a:t>
            </a:r>
            <a:r>
              <a:rPr lang="en-US" altLang="zh-CN" sz="2400" b="0" dirty="0">
                <a:solidFill>
                  <a:srgbClr val="0000FF"/>
                </a:solidFill>
                <a:latin typeface="+mn-ea"/>
                <a:ea typeface="+mn-ea"/>
              </a:rPr>
              <a:t>9.2</a:t>
            </a:r>
            <a:endParaRPr lang="zh-CN" altLang="en-US" sz="2400" b="0" dirty="0">
              <a:solidFill>
                <a:srgbClr val="0000FF"/>
              </a:solidFill>
              <a:latin typeface="+mn-ea"/>
              <a:ea typeface="+mn-ea"/>
            </a:endParaRPr>
          </a:p>
        </p:txBody>
      </p:sp>
      <p:sp>
        <p:nvSpPr>
          <p:cNvPr id="5" name="文本框 4">
            <a:extLst>
              <a:ext uri="{FF2B5EF4-FFF2-40B4-BE49-F238E27FC236}">
                <a16:creationId xmlns:a16="http://schemas.microsoft.com/office/drawing/2014/main" id="{C409736B-6D43-44FA-A29B-FB28740A5EBF}"/>
              </a:ext>
            </a:extLst>
          </p:cNvPr>
          <p:cNvSpPr txBox="1"/>
          <p:nvPr/>
        </p:nvSpPr>
        <p:spPr>
          <a:xfrm>
            <a:off x="179512" y="836712"/>
            <a:ext cx="2304256" cy="461665"/>
          </a:xfrm>
          <a:prstGeom prst="rect">
            <a:avLst/>
          </a:prstGeom>
          <a:noFill/>
        </p:spPr>
        <p:txBody>
          <a:bodyPr wrap="square" rtlCol="0">
            <a:spAutoFit/>
          </a:bodyPr>
          <a:lstStyle/>
          <a:p>
            <a:pPr algn="l"/>
            <a:r>
              <a:rPr lang="zh-CN" altLang="en-US" sz="2400" b="0" dirty="0">
                <a:solidFill>
                  <a:srgbClr val="0000FF"/>
                </a:solidFill>
                <a:latin typeface="+mn-ea"/>
                <a:ea typeface="+mn-ea"/>
              </a:rPr>
              <a:t>程序与实现</a:t>
            </a:r>
          </a:p>
        </p:txBody>
      </p:sp>
      <p:pic>
        <p:nvPicPr>
          <p:cNvPr id="7" name="图片 6">
            <a:extLst>
              <a:ext uri="{FF2B5EF4-FFF2-40B4-BE49-F238E27FC236}">
                <a16:creationId xmlns:a16="http://schemas.microsoft.com/office/drawing/2014/main" id="{8B43C31F-0A0D-48A1-BC6B-A4801C898E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205" y="1316464"/>
            <a:ext cx="8687589" cy="2700313"/>
          </a:xfrm>
          <a:prstGeom prst="rect">
            <a:avLst/>
          </a:prstGeom>
        </p:spPr>
      </p:pic>
    </p:spTree>
    <p:extLst>
      <p:ext uri="{BB962C8B-B14F-4D97-AF65-F5344CB8AC3E}">
        <p14:creationId xmlns:p14="http://schemas.microsoft.com/office/powerpoint/2010/main" val="38022203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4293" name="Group 21">
            <a:extLst>
              <a:ext uri="{FF2B5EF4-FFF2-40B4-BE49-F238E27FC236}">
                <a16:creationId xmlns:a16="http://schemas.microsoft.com/office/drawing/2014/main" id="{87803AB4-C0B7-437A-825A-3F138A57F096}"/>
              </a:ext>
            </a:extLst>
          </p:cNvPr>
          <p:cNvGrpSpPr>
            <a:grpSpLocks/>
          </p:cNvGrpSpPr>
          <p:nvPr/>
        </p:nvGrpSpPr>
        <p:grpSpPr bwMode="auto">
          <a:xfrm>
            <a:off x="251520" y="684967"/>
            <a:ext cx="8382000" cy="3429000"/>
            <a:chOff x="192" y="240"/>
            <a:chExt cx="5280" cy="2160"/>
          </a:xfrm>
        </p:grpSpPr>
        <p:sp>
          <p:nvSpPr>
            <p:cNvPr id="54275" name="AutoShape 3">
              <a:extLst>
                <a:ext uri="{FF2B5EF4-FFF2-40B4-BE49-F238E27FC236}">
                  <a16:creationId xmlns:a16="http://schemas.microsoft.com/office/drawing/2014/main" id="{1A0DD61C-FDB9-40B4-AB04-CAB975AB72D2}"/>
                </a:ext>
              </a:extLst>
            </p:cNvPr>
            <p:cNvSpPr>
              <a:spLocks noChangeArrowheads="1"/>
            </p:cNvSpPr>
            <p:nvPr/>
          </p:nvSpPr>
          <p:spPr bwMode="auto">
            <a:xfrm flipV="1">
              <a:off x="192" y="240"/>
              <a:ext cx="5280" cy="2160"/>
            </a:xfrm>
            <a:prstGeom prst="verticalScroll">
              <a:avLst>
                <a:gd name="adj" fmla="val 6389"/>
              </a:avLst>
            </a:prstGeom>
            <a:gradFill rotWithShape="0">
              <a:gsLst>
                <a:gs pos="0">
                  <a:schemeClr val="bg1"/>
                </a:gs>
                <a:gs pos="100000">
                  <a:srgbClr val="FFFFCC"/>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1"/>
                </a:solidFill>
              </a:endParaRPr>
            </a:p>
          </p:txBody>
        </p:sp>
        <p:sp>
          <p:nvSpPr>
            <p:cNvPr id="54276" name="Rectangle 4">
              <a:extLst>
                <a:ext uri="{FF2B5EF4-FFF2-40B4-BE49-F238E27FC236}">
                  <a16:creationId xmlns:a16="http://schemas.microsoft.com/office/drawing/2014/main" id="{3630CE3B-385E-472A-9356-EF9F7A8CEA38}"/>
                </a:ext>
              </a:extLst>
            </p:cNvPr>
            <p:cNvSpPr>
              <a:spLocks noChangeArrowheads="1"/>
            </p:cNvSpPr>
            <p:nvPr/>
          </p:nvSpPr>
          <p:spPr bwMode="auto">
            <a:xfrm>
              <a:off x="480" y="384"/>
              <a:ext cx="1344" cy="288"/>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400">
                  <a:solidFill>
                    <a:schemeClr val="tx1"/>
                  </a:solidFill>
                </a:rPr>
                <a:t>方  法</a:t>
              </a:r>
            </a:p>
          </p:txBody>
        </p:sp>
        <p:sp>
          <p:nvSpPr>
            <p:cNvPr id="54281" name="Rectangle 9">
              <a:extLst>
                <a:ext uri="{FF2B5EF4-FFF2-40B4-BE49-F238E27FC236}">
                  <a16:creationId xmlns:a16="http://schemas.microsoft.com/office/drawing/2014/main" id="{A1364ACC-F515-441E-820C-164BAC959D8F}"/>
                </a:ext>
              </a:extLst>
            </p:cNvPr>
            <p:cNvSpPr>
              <a:spLocks noChangeArrowheads="1"/>
            </p:cNvSpPr>
            <p:nvPr/>
          </p:nvSpPr>
          <p:spPr bwMode="auto">
            <a:xfrm>
              <a:off x="1824" y="384"/>
              <a:ext cx="1680" cy="288"/>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solidFill>
                    <a:schemeClr val="tx1"/>
                  </a:solidFill>
                  <a:sym typeface="Wingdings" panose="05000000000000000000" pitchFamily="2" charset="2"/>
                </a:rPr>
                <a:t>优点</a:t>
              </a:r>
            </a:p>
          </p:txBody>
        </p:sp>
        <p:sp>
          <p:nvSpPr>
            <p:cNvPr id="54282" name="Rectangle 10">
              <a:extLst>
                <a:ext uri="{FF2B5EF4-FFF2-40B4-BE49-F238E27FC236}">
                  <a16:creationId xmlns:a16="http://schemas.microsoft.com/office/drawing/2014/main" id="{A25832EA-24C4-45D2-B18D-4EEEEFDFD912}"/>
                </a:ext>
              </a:extLst>
            </p:cNvPr>
            <p:cNvSpPr>
              <a:spLocks noChangeArrowheads="1"/>
            </p:cNvSpPr>
            <p:nvPr/>
          </p:nvSpPr>
          <p:spPr bwMode="auto">
            <a:xfrm>
              <a:off x="3504" y="384"/>
              <a:ext cx="1680" cy="288"/>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solidFill>
                    <a:schemeClr val="tx1"/>
                  </a:solidFill>
                  <a:sym typeface="Wingdings" panose="05000000000000000000" pitchFamily="2" charset="2"/>
                </a:rPr>
                <a:t>缺点</a:t>
              </a:r>
            </a:p>
          </p:txBody>
        </p:sp>
      </p:grpSp>
      <p:grpSp>
        <p:nvGrpSpPr>
          <p:cNvPr id="54294" name="Group 22">
            <a:extLst>
              <a:ext uri="{FF2B5EF4-FFF2-40B4-BE49-F238E27FC236}">
                <a16:creationId xmlns:a16="http://schemas.microsoft.com/office/drawing/2014/main" id="{620FAF4B-861D-4F06-83AF-1FA1C1BE868B}"/>
              </a:ext>
            </a:extLst>
          </p:cNvPr>
          <p:cNvGrpSpPr>
            <a:grpSpLocks/>
          </p:cNvGrpSpPr>
          <p:nvPr/>
        </p:nvGrpSpPr>
        <p:grpSpPr bwMode="auto">
          <a:xfrm>
            <a:off x="719064" y="1419111"/>
            <a:ext cx="2133600" cy="2362200"/>
            <a:chOff x="480" y="672"/>
            <a:chExt cx="1344" cy="1488"/>
          </a:xfrm>
        </p:grpSpPr>
        <p:sp>
          <p:nvSpPr>
            <p:cNvPr id="54277" name="Rectangle 5">
              <a:extLst>
                <a:ext uri="{FF2B5EF4-FFF2-40B4-BE49-F238E27FC236}">
                  <a16:creationId xmlns:a16="http://schemas.microsoft.com/office/drawing/2014/main" id="{18DDC9D6-060F-49F6-9C67-6D7CBB5CE06D}"/>
                </a:ext>
              </a:extLst>
            </p:cNvPr>
            <p:cNvSpPr>
              <a:spLocks noChangeArrowheads="1"/>
            </p:cNvSpPr>
            <p:nvPr/>
          </p:nvSpPr>
          <p:spPr bwMode="auto">
            <a:xfrm>
              <a:off x="480" y="672"/>
              <a:ext cx="1344" cy="288"/>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400">
                  <a:solidFill>
                    <a:schemeClr val="tx1"/>
                  </a:solidFill>
                </a:rPr>
                <a:t>显式欧拉格式</a:t>
              </a:r>
            </a:p>
          </p:txBody>
        </p:sp>
        <p:sp>
          <p:nvSpPr>
            <p:cNvPr id="54278" name="Rectangle 6">
              <a:extLst>
                <a:ext uri="{FF2B5EF4-FFF2-40B4-BE49-F238E27FC236}">
                  <a16:creationId xmlns:a16="http://schemas.microsoft.com/office/drawing/2014/main" id="{0FCE1E07-5553-4203-8892-306037687525}"/>
                </a:ext>
              </a:extLst>
            </p:cNvPr>
            <p:cNvSpPr>
              <a:spLocks noChangeArrowheads="1"/>
            </p:cNvSpPr>
            <p:nvPr/>
          </p:nvSpPr>
          <p:spPr bwMode="auto">
            <a:xfrm>
              <a:off x="480" y="960"/>
              <a:ext cx="1344" cy="288"/>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400">
                  <a:solidFill>
                    <a:schemeClr val="tx1"/>
                  </a:solidFill>
                </a:rPr>
                <a:t>隐式欧拉格式</a:t>
              </a:r>
            </a:p>
          </p:txBody>
        </p:sp>
        <p:sp>
          <p:nvSpPr>
            <p:cNvPr id="54279" name="Rectangle 7">
              <a:extLst>
                <a:ext uri="{FF2B5EF4-FFF2-40B4-BE49-F238E27FC236}">
                  <a16:creationId xmlns:a16="http://schemas.microsoft.com/office/drawing/2014/main" id="{3F6C007E-4235-4D43-8E33-949B0C02B010}"/>
                </a:ext>
              </a:extLst>
            </p:cNvPr>
            <p:cNvSpPr>
              <a:spLocks noChangeArrowheads="1"/>
            </p:cNvSpPr>
            <p:nvPr/>
          </p:nvSpPr>
          <p:spPr bwMode="auto">
            <a:xfrm>
              <a:off x="480" y="1248"/>
              <a:ext cx="1344" cy="288"/>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400">
                  <a:solidFill>
                    <a:schemeClr val="tx1"/>
                  </a:solidFill>
                </a:rPr>
                <a:t>梯形格式</a:t>
              </a:r>
            </a:p>
          </p:txBody>
        </p:sp>
        <p:sp>
          <p:nvSpPr>
            <p:cNvPr id="54280" name="Rectangle 8">
              <a:extLst>
                <a:ext uri="{FF2B5EF4-FFF2-40B4-BE49-F238E27FC236}">
                  <a16:creationId xmlns:a16="http://schemas.microsoft.com/office/drawing/2014/main" id="{3271F658-3001-4F35-A783-B88A27F5F71F}"/>
                </a:ext>
              </a:extLst>
            </p:cNvPr>
            <p:cNvSpPr>
              <a:spLocks noChangeArrowheads="1"/>
            </p:cNvSpPr>
            <p:nvPr/>
          </p:nvSpPr>
          <p:spPr bwMode="auto">
            <a:xfrm>
              <a:off x="480" y="1536"/>
              <a:ext cx="1344" cy="62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400">
                  <a:solidFill>
                    <a:schemeClr val="tx1"/>
                  </a:solidFill>
                </a:rPr>
                <a:t>两步欧拉格式</a:t>
              </a:r>
            </a:p>
          </p:txBody>
        </p:sp>
      </p:grpSp>
      <p:sp>
        <p:nvSpPr>
          <p:cNvPr id="54283" name="Rectangle 11">
            <a:extLst>
              <a:ext uri="{FF2B5EF4-FFF2-40B4-BE49-F238E27FC236}">
                <a16:creationId xmlns:a16="http://schemas.microsoft.com/office/drawing/2014/main" id="{0BAA87B9-C9E4-4519-8B0F-04E54869A14A}"/>
              </a:ext>
            </a:extLst>
          </p:cNvPr>
          <p:cNvSpPr>
            <a:spLocks noChangeArrowheads="1"/>
          </p:cNvSpPr>
          <p:nvPr/>
        </p:nvSpPr>
        <p:spPr bwMode="auto">
          <a:xfrm>
            <a:off x="2852664" y="1419111"/>
            <a:ext cx="2667000" cy="4572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400">
                <a:solidFill>
                  <a:schemeClr val="tx1"/>
                </a:solidFill>
                <a:sym typeface="Wingdings" panose="05000000000000000000" pitchFamily="2" charset="2"/>
              </a:rPr>
              <a:t>简单</a:t>
            </a:r>
            <a:endParaRPr lang="zh-CN" altLang="en-US" sz="2400">
              <a:solidFill>
                <a:schemeClr val="tx1"/>
              </a:solidFill>
            </a:endParaRPr>
          </a:p>
        </p:txBody>
      </p:sp>
      <p:sp>
        <p:nvSpPr>
          <p:cNvPr id="54284" name="Rectangle 12">
            <a:extLst>
              <a:ext uri="{FF2B5EF4-FFF2-40B4-BE49-F238E27FC236}">
                <a16:creationId xmlns:a16="http://schemas.microsoft.com/office/drawing/2014/main" id="{1FF9526A-AA92-4A47-98AE-06210EF59DD0}"/>
              </a:ext>
            </a:extLst>
          </p:cNvPr>
          <p:cNvSpPr>
            <a:spLocks noChangeArrowheads="1"/>
          </p:cNvSpPr>
          <p:nvPr/>
        </p:nvSpPr>
        <p:spPr bwMode="auto">
          <a:xfrm>
            <a:off x="5519664" y="1419111"/>
            <a:ext cx="2667000" cy="4572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400">
                <a:solidFill>
                  <a:schemeClr val="tx1"/>
                </a:solidFill>
                <a:sym typeface="Wingdings" panose="05000000000000000000" pitchFamily="2" charset="2"/>
              </a:rPr>
              <a:t>精度低</a:t>
            </a:r>
            <a:endParaRPr lang="zh-CN" altLang="en-US" sz="2400">
              <a:solidFill>
                <a:schemeClr val="tx1"/>
              </a:solidFill>
            </a:endParaRPr>
          </a:p>
        </p:txBody>
      </p:sp>
      <p:sp>
        <p:nvSpPr>
          <p:cNvPr id="54285" name="Rectangle 13">
            <a:extLst>
              <a:ext uri="{FF2B5EF4-FFF2-40B4-BE49-F238E27FC236}">
                <a16:creationId xmlns:a16="http://schemas.microsoft.com/office/drawing/2014/main" id="{FDEF0FB2-27E5-4F1F-AECA-08FFF89EA4AC}"/>
              </a:ext>
            </a:extLst>
          </p:cNvPr>
          <p:cNvSpPr>
            <a:spLocks noChangeArrowheads="1"/>
          </p:cNvSpPr>
          <p:nvPr/>
        </p:nvSpPr>
        <p:spPr bwMode="auto">
          <a:xfrm>
            <a:off x="2852664" y="1876311"/>
            <a:ext cx="2667000" cy="4572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400">
                <a:solidFill>
                  <a:schemeClr val="tx1"/>
                </a:solidFill>
              </a:rPr>
              <a:t>稳定性最好</a:t>
            </a:r>
          </a:p>
        </p:txBody>
      </p:sp>
      <p:sp>
        <p:nvSpPr>
          <p:cNvPr id="54287" name="Rectangle 15">
            <a:extLst>
              <a:ext uri="{FF2B5EF4-FFF2-40B4-BE49-F238E27FC236}">
                <a16:creationId xmlns:a16="http://schemas.microsoft.com/office/drawing/2014/main" id="{4E9E5453-30B9-4390-99B7-0713D815F75B}"/>
              </a:ext>
            </a:extLst>
          </p:cNvPr>
          <p:cNvSpPr>
            <a:spLocks noChangeArrowheads="1"/>
          </p:cNvSpPr>
          <p:nvPr/>
        </p:nvSpPr>
        <p:spPr bwMode="auto">
          <a:xfrm>
            <a:off x="5519664" y="1876311"/>
            <a:ext cx="2667000" cy="4572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400">
                <a:solidFill>
                  <a:schemeClr val="tx1"/>
                </a:solidFill>
                <a:sym typeface="Wingdings" panose="05000000000000000000" pitchFamily="2" charset="2"/>
              </a:rPr>
              <a:t>精度低</a:t>
            </a:r>
            <a:r>
              <a:rPr lang="en-US" altLang="zh-CN" sz="2400">
                <a:solidFill>
                  <a:schemeClr val="tx1"/>
                </a:solidFill>
                <a:sym typeface="Wingdings" panose="05000000000000000000" pitchFamily="2" charset="2"/>
              </a:rPr>
              <a:t>, </a:t>
            </a:r>
            <a:r>
              <a:rPr lang="zh-CN" altLang="en-US" sz="2400">
                <a:solidFill>
                  <a:schemeClr val="tx1"/>
                </a:solidFill>
                <a:sym typeface="Wingdings" panose="05000000000000000000" pitchFamily="2" charset="2"/>
              </a:rPr>
              <a:t>计算量大</a:t>
            </a:r>
          </a:p>
        </p:txBody>
      </p:sp>
      <p:sp>
        <p:nvSpPr>
          <p:cNvPr id="54289" name="Rectangle 17">
            <a:extLst>
              <a:ext uri="{FF2B5EF4-FFF2-40B4-BE49-F238E27FC236}">
                <a16:creationId xmlns:a16="http://schemas.microsoft.com/office/drawing/2014/main" id="{F38B9A7A-96AE-49AB-9650-D5C42511FD20}"/>
              </a:ext>
            </a:extLst>
          </p:cNvPr>
          <p:cNvSpPr>
            <a:spLocks noChangeArrowheads="1"/>
          </p:cNvSpPr>
          <p:nvPr/>
        </p:nvSpPr>
        <p:spPr bwMode="auto">
          <a:xfrm>
            <a:off x="2852664" y="2333511"/>
            <a:ext cx="2667000" cy="4572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400">
                <a:solidFill>
                  <a:schemeClr val="tx1"/>
                </a:solidFill>
              </a:rPr>
              <a:t>精度提高</a:t>
            </a:r>
          </a:p>
        </p:txBody>
      </p:sp>
      <p:sp>
        <p:nvSpPr>
          <p:cNvPr id="54290" name="Rectangle 18">
            <a:extLst>
              <a:ext uri="{FF2B5EF4-FFF2-40B4-BE49-F238E27FC236}">
                <a16:creationId xmlns:a16="http://schemas.microsoft.com/office/drawing/2014/main" id="{195C3739-9E7D-41A5-84F0-E6117F04E708}"/>
              </a:ext>
            </a:extLst>
          </p:cNvPr>
          <p:cNvSpPr>
            <a:spLocks noChangeArrowheads="1"/>
          </p:cNvSpPr>
          <p:nvPr/>
        </p:nvSpPr>
        <p:spPr bwMode="auto">
          <a:xfrm>
            <a:off x="5519664" y="2333511"/>
            <a:ext cx="2667000" cy="4572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400">
                <a:solidFill>
                  <a:schemeClr val="tx1"/>
                </a:solidFill>
                <a:sym typeface="Wingdings" panose="05000000000000000000" pitchFamily="2" charset="2"/>
              </a:rPr>
              <a:t>计算量大</a:t>
            </a:r>
          </a:p>
        </p:txBody>
      </p:sp>
      <p:sp>
        <p:nvSpPr>
          <p:cNvPr id="54291" name="Rectangle 19">
            <a:extLst>
              <a:ext uri="{FF2B5EF4-FFF2-40B4-BE49-F238E27FC236}">
                <a16:creationId xmlns:a16="http://schemas.microsoft.com/office/drawing/2014/main" id="{BD3513F5-328B-437C-89A6-DC750DF52637}"/>
              </a:ext>
            </a:extLst>
          </p:cNvPr>
          <p:cNvSpPr>
            <a:spLocks noChangeArrowheads="1"/>
          </p:cNvSpPr>
          <p:nvPr/>
        </p:nvSpPr>
        <p:spPr bwMode="auto">
          <a:xfrm>
            <a:off x="2852664" y="2790711"/>
            <a:ext cx="2667000" cy="9906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400">
                <a:solidFill>
                  <a:schemeClr val="tx1"/>
                </a:solidFill>
              </a:rPr>
              <a:t>精度提高</a:t>
            </a:r>
            <a:r>
              <a:rPr lang="en-US" altLang="zh-CN" sz="2400">
                <a:solidFill>
                  <a:schemeClr val="tx1"/>
                </a:solidFill>
              </a:rPr>
              <a:t>, </a:t>
            </a:r>
            <a:r>
              <a:rPr lang="zh-CN" altLang="en-US" sz="2400">
                <a:solidFill>
                  <a:schemeClr val="tx1"/>
                </a:solidFill>
              </a:rPr>
              <a:t>显式</a:t>
            </a:r>
          </a:p>
        </p:txBody>
      </p:sp>
      <p:sp>
        <p:nvSpPr>
          <p:cNvPr id="54292" name="Rectangle 20">
            <a:extLst>
              <a:ext uri="{FF2B5EF4-FFF2-40B4-BE49-F238E27FC236}">
                <a16:creationId xmlns:a16="http://schemas.microsoft.com/office/drawing/2014/main" id="{9E3E9BEB-FA8E-4B87-810F-6FCF142F2996}"/>
              </a:ext>
            </a:extLst>
          </p:cNvPr>
          <p:cNvSpPr>
            <a:spLocks noChangeArrowheads="1"/>
          </p:cNvSpPr>
          <p:nvPr/>
        </p:nvSpPr>
        <p:spPr bwMode="auto">
          <a:xfrm>
            <a:off x="5519664" y="2790711"/>
            <a:ext cx="2667000" cy="9906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400">
                <a:solidFill>
                  <a:schemeClr val="tx1"/>
                </a:solidFill>
              </a:rPr>
              <a:t>多一个初值</a:t>
            </a:r>
            <a:r>
              <a:rPr lang="en-US" altLang="zh-CN" sz="2400">
                <a:solidFill>
                  <a:schemeClr val="tx1"/>
                </a:solidFill>
              </a:rPr>
              <a:t>, </a:t>
            </a:r>
          </a:p>
          <a:p>
            <a:pPr algn="ctr"/>
            <a:r>
              <a:rPr lang="zh-CN" altLang="en-US" sz="2400">
                <a:solidFill>
                  <a:schemeClr val="tx1"/>
                </a:solidFill>
              </a:rPr>
              <a:t>可能影响精度</a:t>
            </a:r>
          </a:p>
        </p:txBody>
      </p:sp>
      <p:sp>
        <p:nvSpPr>
          <p:cNvPr id="54366" name="AutoShape 94">
            <a:extLst>
              <a:ext uri="{FF2B5EF4-FFF2-40B4-BE49-F238E27FC236}">
                <a16:creationId xmlns:a16="http://schemas.microsoft.com/office/drawing/2014/main" id="{33B8184B-F2BC-4612-B450-225E69090ECA}"/>
              </a:ext>
            </a:extLst>
          </p:cNvPr>
          <p:cNvSpPr>
            <a:spLocks noChangeArrowheads="1"/>
          </p:cNvSpPr>
          <p:nvPr/>
        </p:nvSpPr>
        <p:spPr bwMode="auto">
          <a:xfrm>
            <a:off x="1259632" y="4478710"/>
            <a:ext cx="6477000" cy="1676400"/>
          </a:xfrm>
          <a:prstGeom prst="cloudCallout">
            <a:avLst>
              <a:gd name="adj1" fmla="val 49829"/>
              <a:gd name="adj2" fmla="val -7481"/>
            </a:avLst>
          </a:prstGeom>
          <a:gradFill rotWithShape="0">
            <a:gsLst>
              <a:gs pos="0">
                <a:schemeClr val="bg1"/>
              </a:gs>
              <a:gs pos="100000">
                <a:srgbClr val="CCFFFF"/>
              </a:gs>
            </a:gsLst>
            <a:lin ang="2700000" scaled="1"/>
          </a:gradFill>
          <a:ln w="9525">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a:r>
              <a:rPr lang="en-US" altLang="zh-CN" sz="2400" dirty="0">
                <a:solidFill>
                  <a:schemeClr val="tx1"/>
                </a:solidFill>
              </a:rPr>
              <a:t>      </a:t>
            </a:r>
            <a:r>
              <a:rPr lang="zh-CN" altLang="en-US" sz="2400" dirty="0">
                <a:solidFill>
                  <a:schemeClr val="tx1"/>
                </a:solidFill>
              </a:rPr>
              <a:t>能找到一个具有上面</a:t>
            </a:r>
          </a:p>
          <a:p>
            <a:pPr algn="ctr"/>
            <a:r>
              <a:rPr lang="zh-CN" altLang="en-US" sz="2400" dirty="0">
                <a:solidFill>
                  <a:schemeClr val="tx1"/>
                </a:solidFill>
              </a:rPr>
              <a:t>所有优点的格式吗</a:t>
            </a:r>
            <a:r>
              <a:rPr lang="en-US" altLang="zh-CN" sz="2400" dirty="0">
                <a:solidFill>
                  <a:schemeClr val="tx1"/>
                </a:solidFill>
              </a:rPr>
              <a:t>?</a:t>
            </a:r>
          </a:p>
        </p:txBody>
      </p:sp>
    </p:spTree>
    <p:extLst>
      <p:ext uri="{BB962C8B-B14F-4D97-AF65-F5344CB8AC3E}">
        <p14:creationId xmlns:p14="http://schemas.microsoft.com/office/powerpoint/2010/main" val="315730458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nodeType="afterEffect">
                                  <p:stCondLst>
                                    <p:cond delay="0"/>
                                  </p:stCondLst>
                                  <p:childTnLst>
                                    <p:set>
                                      <p:cBhvr>
                                        <p:cTn id="6" dur="1" fill="hold">
                                          <p:stCondLst>
                                            <p:cond delay="0"/>
                                          </p:stCondLst>
                                        </p:cTn>
                                        <p:tgtEl>
                                          <p:spTgt spid="54293"/>
                                        </p:tgtEl>
                                        <p:attrNameLst>
                                          <p:attrName>style.visibility</p:attrName>
                                        </p:attrNameLst>
                                      </p:cBhvr>
                                      <p:to>
                                        <p:strVal val="visible"/>
                                      </p:to>
                                    </p:set>
                                    <p:animEffect transition="in" filter="wipe(up)">
                                      <p:cBhvr>
                                        <p:cTn id="7" dur="500"/>
                                        <p:tgtEl>
                                          <p:spTgt spid="5429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54294"/>
                                        </p:tgtEl>
                                        <p:attrNameLst>
                                          <p:attrName>style.visibility</p:attrName>
                                        </p:attrNameLst>
                                      </p:cBhvr>
                                      <p:to>
                                        <p:strVal val="visible"/>
                                      </p:to>
                                    </p:set>
                                    <p:animEffect transition="in" filter="wipe(up)">
                                      <p:cBhvr>
                                        <p:cTn id="12" dur="500"/>
                                        <p:tgtEl>
                                          <p:spTgt spid="5429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54283"/>
                                        </p:tgtEl>
                                        <p:attrNameLst>
                                          <p:attrName>style.visibility</p:attrName>
                                        </p:attrNameLst>
                                      </p:cBhvr>
                                      <p:to>
                                        <p:strVal val="visible"/>
                                      </p:to>
                                    </p:set>
                                    <p:animEffect transition="in" filter="wipe(up)">
                                      <p:cBhvr>
                                        <p:cTn id="17" dur="500"/>
                                        <p:tgtEl>
                                          <p:spTgt spid="54283"/>
                                        </p:tgtEl>
                                      </p:cBhvr>
                                    </p:animEffect>
                                  </p:childTnLst>
                                </p:cTn>
                              </p:par>
                            </p:childTnLst>
                          </p:cTn>
                        </p:par>
                        <p:par>
                          <p:cTn id="18" fill="hold" nodeType="withGroup">
                            <p:stCondLst>
                              <p:cond delay="500"/>
                            </p:stCondLst>
                            <p:childTnLst>
                              <p:par>
                                <p:cTn id="19" presetID="22" presetClass="entr" presetSubtype="1" fill="hold" grpId="0" nodeType="afterEffect">
                                  <p:stCondLst>
                                    <p:cond delay="0"/>
                                  </p:stCondLst>
                                  <p:childTnLst>
                                    <p:set>
                                      <p:cBhvr>
                                        <p:cTn id="20" dur="1" fill="hold">
                                          <p:stCondLst>
                                            <p:cond delay="0"/>
                                          </p:stCondLst>
                                        </p:cTn>
                                        <p:tgtEl>
                                          <p:spTgt spid="54284"/>
                                        </p:tgtEl>
                                        <p:attrNameLst>
                                          <p:attrName>style.visibility</p:attrName>
                                        </p:attrNameLst>
                                      </p:cBhvr>
                                      <p:to>
                                        <p:strVal val="visible"/>
                                      </p:to>
                                    </p:set>
                                    <p:animEffect transition="in" filter="wipe(up)">
                                      <p:cBhvr>
                                        <p:cTn id="21" dur="500"/>
                                        <p:tgtEl>
                                          <p:spTgt spid="54284"/>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1" fill="hold" grpId="0" nodeType="clickEffect">
                                  <p:stCondLst>
                                    <p:cond delay="0"/>
                                  </p:stCondLst>
                                  <p:childTnLst>
                                    <p:set>
                                      <p:cBhvr>
                                        <p:cTn id="25" dur="1" fill="hold">
                                          <p:stCondLst>
                                            <p:cond delay="0"/>
                                          </p:stCondLst>
                                        </p:cTn>
                                        <p:tgtEl>
                                          <p:spTgt spid="54285"/>
                                        </p:tgtEl>
                                        <p:attrNameLst>
                                          <p:attrName>style.visibility</p:attrName>
                                        </p:attrNameLst>
                                      </p:cBhvr>
                                      <p:to>
                                        <p:strVal val="visible"/>
                                      </p:to>
                                    </p:set>
                                    <p:animEffect transition="in" filter="wipe(up)">
                                      <p:cBhvr>
                                        <p:cTn id="26" dur="500"/>
                                        <p:tgtEl>
                                          <p:spTgt spid="54285"/>
                                        </p:tgtEl>
                                      </p:cBhvr>
                                    </p:animEffect>
                                  </p:childTnLst>
                                </p:cTn>
                              </p:par>
                            </p:childTnLst>
                          </p:cTn>
                        </p:par>
                        <p:par>
                          <p:cTn id="27" fill="hold" nodeType="withGroup">
                            <p:stCondLst>
                              <p:cond delay="500"/>
                            </p:stCondLst>
                            <p:childTnLst>
                              <p:par>
                                <p:cTn id="28" presetID="22" presetClass="entr" presetSubtype="1" fill="hold" grpId="0" nodeType="afterEffect">
                                  <p:stCondLst>
                                    <p:cond delay="0"/>
                                  </p:stCondLst>
                                  <p:childTnLst>
                                    <p:set>
                                      <p:cBhvr>
                                        <p:cTn id="29" dur="1" fill="hold">
                                          <p:stCondLst>
                                            <p:cond delay="0"/>
                                          </p:stCondLst>
                                        </p:cTn>
                                        <p:tgtEl>
                                          <p:spTgt spid="54287"/>
                                        </p:tgtEl>
                                        <p:attrNameLst>
                                          <p:attrName>style.visibility</p:attrName>
                                        </p:attrNameLst>
                                      </p:cBhvr>
                                      <p:to>
                                        <p:strVal val="visible"/>
                                      </p:to>
                                    </p:set>
                                    <p:animEffect transition="in" filter="wipe(up)">
                                      <p:cBhvr>
                                        <p:cTn id="30" dur="500"/>
                                        <p:tgtEl>
                                          <p:spTgt spid="54287"/>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1" fill="hold" grpId="0" nodeType="clickEffect">
                                  <p:stCondLst>
                                    <p:cond delay="0"/>
                                  </p:stCondLst>
                                  <p:childTnLst>
                                    <p:set>
                                      <p:cBhvr>
                                        <p:cTn id="34" dur="1" fill="hold">
                                          <p:stCondLst>
                                            <p:cond delay="0"/>
                                          </p:stCondLst>
                                        </p:cTn>
                                        <p:tgtEl>
                                          <p:spTgt spid="54289"/>
                                        </p:tgtEl>
                                        <p:attrNameLst>
                                          <p:attrName>style.visibility</p:attrName>
                                        </p:attrNameLst>
                                      </p:cBhvr>
                                      <p:to>
                                        <p:strVal val="visible"/>
                                      </p:to>
                                    </p:set>
                                    <p:animEffect transition="in" filter="wipe(up)">
                                      <p:cBhvr>
                                        <p:cTn id="35" dur="500"/>
                                        <p:tgtEl>
                                          <p:spTgt spid="54289"/>
                                        </p:tgtEl>
                                      </p:cBhvr>
                                    </p:animEffect>
                                  </p:childTnLst>
                                </p:cTn>
                              </p:par>
                            </p:childTnLst>
                          </p:cTn>
                        </p:par>
                        <p:par>
                          <p:cTn id="36" fill="hold" nodeType="withGroup">
                            <p:stCondLst>
                              <p:cond delay="500"/>
                            </p:stCondLst>
                            <p:childTnLst>
                              <p:par>
                                <p:cTn id="37" presetID="22" presetClass="entr" presetSubtype="1" fill="hold" grpId="0" nodeType="afterEffect">
                                  <p:stCondLst>
                                    <p:cond delay="0"/>
                                  </p:stCondLst>
                                  <p:childTnLst>
                                    <p:set>
                                      <p:cBhvr>
                                        <p:cTn id="38" dur="1" fill="hold">
                                          <p:stCondLst>
                                            <p:cond delay="0"/>
                                          </p:stCondLst>
                                        </p:cTn>
                                        <p:tgtEl>
                                          <p:spTgt spid="54290"/>
                                        </p:tgtEl>
                                        <p:attrNameLst>
                                          <p:attrName>style.visibility</p:attrName>
                                        </p:attrNameLst>
                                      </p:cBhvr>
                                      <p:to>
                                        <p:strVal val="visible"/>
                                      </p:to>
                                    </p:set>
                                    <p:animEffect transition="in" filter="wipe(up)">
                                      <p:cBhvr>
                                        <p:cTn id="39" dur="500"/>
                                        <p:tgtEl>
                                          <p:spTgt spid="54290"/>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22" presetClass="entr" presetSubtype="1" fill="hold" grpId="0" nodeType="clickEffect">
                                  <p:stCondLst>
                                    <p:cond delay="0"/>
                                  </p:stCondLst>
                                  <p:childTnLst>
                                    <p:set>
                                      <p:cBhvr>
                                        <p:cTn id="43" dur="1" fill="hold">
                                          <p:stCondLst>
                                            <p:cond delay="0"/>
                                          </p:stCondLst>
                                        </p:cTn>
                                        <p:tgtEl>
                                          <p:spTgt spid="54291"/>
                                        </p:tgtEl>
                                        <p:attrNameLst>
                                          <p:attrName>style.visibility</p:attrName>
                                        </p:attrNameLst>
                                      </p:cBhvr>
                                      <p:to>
                                        <p:strVal val="visible"/>
                                      </p:to>
                                    </p:set>
                                    <p:animEffect transition="in" filter="wipe(up)">
                                      <p:cBhvr>
                                        <p:cTn id="44" dur="500"/>
                                        <p:tgtEl>
                                          <p:spTgt spid="54291"/>
                                        </p:tgtEl>
                                      </p:cBhvr>
                                    </p:animEffect>
                                  </p:childTnLst>
                                </p:cTn>
                              </p:par>
                            </p:childTnLst>
                          </p:cTn>
                        </p:par>
                        <p:par>
                          <p:cTn id="45" fill="hold" nodeType="withGroup">
                            <p:stCondLst>
                              <p:cond delay="500"/>
                            </p:stCondLst>
                            <p:childTnLst>
                              <p:par>
                                <p:cTn id="46" presetID="22" presetClass="entr" presetSubtype="1" fill="hold" grpId="0" nodeType="afterEffect">
                                  <p:stCondLst>
                                    <p:cond delay="0"/>
                                  </p:stCondLst>
                                  <p:childTnLst>
                                    <p:set>
                                      <p:cBhvr>
                                        <p:cTn id="47" dur="1" fill="hold">
                                          <p:stCondLst>
                                            <p:cond delay="0"/>
                                          </p:stCondLst>
                                        </p:cTn>
                                        <p:tgtEl>
                                          <p:spTgt spid="54292"/>
                                        </p:tgtEl>
                                        <p:attrNameLst>
                                          <p:attrName>style.visibility</p:attrName>
                                        </p:attrNameLst>
                                      </p:cBhvr>
                                      <p:to>
                                        <p:strVal val="visible"/>
                                      </p:to>
                                    </p:set>
                                    <p:animEffect transition="in" filter="wipe(up)">
                                      <p:cBhvr>
                                        <p:cTn id="48" dur="500"/>
                                        <p:tgtEl>
                                          <p:spTgt spid="54292"/>
                                        </p:tgtEl>
                                      </p:cBhvr>
                                    </p:animEffect>
                                  </p:childTnLst>
                                </p:cTn>
                              </p:par>
                            </p:childTnLst>
                          </p:cTn>
                        </p:par>
                        <p:par>
                          <p:cTn id="49" fill="hold" nodeType="withGroup">
                            <p:stCondLst>
                              <p:cond delay="1000"/>
                            </p:stCondLst>
                            <p:childTnLst>
                              <p:par>
                                <p:cTn id="50" presetID="18" presetClass="entr" presetSubtype="9" fill="hold" grpId="0" nodeType="afterEffect">
                                  <p:stCondLst>
                                    <p:cond delay="0"/>
                                  </p:stCondLst>
                                  <p:childTnLst>
                                    <p:set>
                                      <p:cBhvr>
                                        <p:cTn id="51" dur="1" fill="hold">
                                          <p:stCondLst>
                                            <p:cond delay="0"/>
                                          </p:stCondLst>
                                        </p:cTn>
                                        <p:tgtEl>
                                          <p:spTgt spid="54366"/>
                                        </p:tgtEl>
                                        <p:attrNameLst>
                                          <p:attrName>style.visibility</p:attrName>
                                        </p:attrNameLst>
                                      </p:cBhvr>
                                      <p:to>
                                        <p:strVal val="visible"/>
                                      </p:to>
                                    </p:set>
                                    <p:animEffect transition="in" filter="strips(upLeft)">
                                      <p:cBhvr>
                                        <p:cTn id="52" dur="2000"/>
                                        <p:tgtEl>
                                          <p:spTgt spid="54366"/>
                                        </p:tgtEl>
                                      </p:cBhvr>
                                    </p:animEffect>
                                  </p:childTnLst>
                                  <p:subTnLst>
                                    <p:set>
                                      <p:cBhvr override="childStyle">
                                        <p:cTn dur="1" fill="hold" display="0" masterRel="nextClick" afterEffect="1"/>
                                        <p:tgtEl>
                                          <p:spTgt spid="54366"/>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83" grpId="0" animBg="1" autoUpdateAnimBg="0"/>
      <p:bldP spid="54284" grpId="0" animBg="1" autoUpdateAnimBg="0"/>
      <p:bldP spid="54285" grpId="0" animBg="1" autoUpdateAnimBg="0"/>
      <p:bldP spid="54287" grpId="0" animBg="1" autoUpdateAnimBg="0"/>
      <p:bldP spid="54289" grpId="0" animBg="1" autoUpdateAnimBg="0"/>
      <p:bldP spid="54290" grpId="0" animBg="1" autoUpdateAnimBg="0"/>
      <p:bldP spid="54291" grpId="0" animBg="1" autoUpdateAnimBg="0"/>
      <p:bldP spid="54292" grpId="0" animBg="1" autoUpdateAnimBg="0"/>
      <p:bldP spid="54366" grpId="0" animBg="1"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366">
            <a:extLst>
              <a:ext uri="{FF2B5EF4-FFF2-40B4-BE49-F238E27FC236}">
                <a16:creationId xmlns:a16="http://schemas.microsoft.com/office/drawing/2014/main" id="{7CC89C5D-A942-4D78-9C05-CAF9D33252AB}"/>
              </a:ext>
            </a:extLst>
          </p:cNvPr>
          <p:cNvSpPr txBox="1">
            <a:spLocks noChangeArrowheads="1"/>
          </p:cNvSpPr>
          <p:nvPr/>
        </p:nvSpPr>
        <p:spPr bwMode="auto">
          <a:xfrm>
            <a:off x="1403648" y="836712"/>
            <a:ext cx="60960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dirty="0">
                <a:solidFill>
                  <a:srgbClr val="0000FF"/>
                </a:solidFill>
                <a:latin typeface="华文仿宋" panose="02010600040101010101" pitchFamily="2" charset="-122"/>
                <a:ea typeface="华文仿宋" panose="02010600040101010101" pitchFamily="2" charset="-122"/>
              </a:rPr>
              <a:t>9.4 </a:t>
            </a:r>
            <a:r>
              <a:rPr lang="zh-CN" altLang="en-US" sz="2800" dirty="0">
                <a:solidFill>
                  <a:srgbClr val="0000FF"/>
                </a:solidFill>
                <a:latin typeface="华文仿宋" panose="02010600040101010101" pitchFamily="2" charset="-122"/>
                <a:ea typeface="华文仿宋" panose="02010600040101010101" pitchFamily="2" charset="-122"/>
              </a:rPr>
              <a:t>龙格</a:t>
            </a:r>
            <a:r>
              <a:rPr lang="en-US" altLang="zh-CN" sz="2800" dirty="0">
                <a:solidFill>
                  <a:srgbClr val="0000FF"/>
                </a:solidFill>
                <a:latin typeface="华文仿宋" panose="02010600040101010101" pitchFamily="2" charset="-122"/>
                <a:ea typeface="华文仿宋" panose="02010600040101010101" pitchFamily="2" charset="-122"/>
              </a:rPr>
              <a:t>-</a:t>
            </a:r>
            <a:r>
              <a:rPr lang="zh-CN" altLang="en-US" sz="2800" dirty="0">
                <a:solidFill>
                  <a:srgbClr val="0000FF"/>
                </a:solidFill>
                <a:latin typeface="华文仿宋" panose="02010600040101010101" pitchFamily="2" charset="-122"/>
                <a:ea typeface="华文仿宋" panose="02010600040101010101" pitchFamily="2" charset="-122"/>
              </a:rPr>
              <a:t>库塔（</a:t>
            </a:r>
            <a:r>
              <a:rPr lang="en-US" altLang="zh-CN" sz="2800" dirty="0">
                <a:solidFill>
                  <a:srgbClr val="0000FF"/>
                </a:solidFill>
                <a:latin typeface="华文仿宋" panose="02010600040101010101" pitchFamily="2" charset="-122"/>
                <a:ea typeface="华文仿宋" panose="02010600040101010101" pitchFamily="2" charset="-122"/>
              </a:rPr>
              <a:t>Runge-</a:t>
            </a:r>
            <a:r>
              <a:rPr lang="en-US" altLang="zh-CN" sz="2800" dirty="0" err="1">
                <a:solidFill>
                  <a:srgbClr val="0000FF"/>
                </a:solidFill>
                <a:latin typeface="华文仿宋" panose="02010600040101010101" pitchFamily="2" charset="-122"/>
                <a:ea typeface="华文仿宋" panose="02010600040101010101" pitchFamily="2" charset="-122"/>
              </a:rPr>
              <a:t>Kutta</a:t>
            </a:r>
            <a:r>
              <a:rPr lang="zh-CN" altLang="en-US" sz="2800" dirty="0">
                <a:solidFill>
                  <a:srgbClr val="0000FF"/>
                </a:solidFill>
                <a:latin typeface="华文仿宋" panose="02010600040101010101" pitchFamily="2" charset="-122"/>
                <a:ea typeface="华文仿宋" panose="02010600040101010101" pitchFamily="2" charset="-122"/>
              </a:rPr>
              <a:t>）法</a:t>
            </a:r>
          </a:p>
        </p:txBody>
      </p:sp>
      <p:sp>
        <p:nvSpPr>
          <p:cNvPr id="3" name="Text Box 4">
            <a:extLst>
              <a:ext uri="{FF2B5EF4-FFF2-40B4-BE49-F238E27FC236}">
                <a16:creationId xmlns:a16="http://schemas.microsoft.com/office/drawing/2014/main" id="{55885C18-A8CF-49B0-A157-8CF3D7DC4B8E}"/>
              </a:ext>
            </a:extLst>
          </p:cNvPr>
          <p:cNvSpPr txBox="1">
            <a:spLocks noChangeArrowheads="1"/>
          </p:cNvSpPr>
          <p:nvPr/>
        </p:nvSpPr>
        <p:spPr bwMode="auto">
          <a:xfrm>
            <a:off x="323528" y="1556792"/>
            <a:ext cx="8676964" cy="42484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800" b="1">
                <a:solidFill>
                  <a:schemeClr val="tx1"/>
                </a:solidFill>
                <a:latin typeface="Times New Roman" panose="02020603050405020304" pitchFamily="18" charset="0"/>
                <a:ea typeface="楷体_GB2312" pitchFamily="49" charset="-122"/>
              </a:defRPr>
            </a:lvl1pPr>
            <a:lvl2pPr marL="742950" indent="-285750" eaLnBrk="0" hangingPunct="0">
              <a:defRPr kumimoji="1" sz="2800" b="1">
                <a:solidFill>
                  <a:schemeClr val="tx1"/>
                </a:solidFill>
                <a:latin typeface="Times New Roman" panose="02020603050405020304" pitchFamily="18" charset="0"/>
                <a:ea typeface="楷体_GB2312" pitchFamily="49" charset="-122"/>
              </a:defRPr>
            </a:lvl2pPr>
            <a:lvl3pPr marL="1143000" indent="-228600" eaLnBrk="0" hangingPunct="0">
              <a:defRPr kumimoji="1" sz="2800" b="1">
                <a:solidFill>
                  <a:schemeClr val="tx1"/>
                </a:solidFill>
                <a:latin typeface="Times New Roman" panose="02020603050405020304" pitchFamily="18" charset="0"/>
                <a:ea typeface="楷体_GB2312" pitchFamily="49" charset="-122"/>
              </a:defRPr>
            </a:lvl3pPr>
            <a:lvl4pPr marL="1600200" indent="-228600" eaLnBrk="0" hangingPunct="0">
              <a:defRPr kumimoji="1" sz="2800" b="1">
                <a:solidFill>
                  <a:schemeClr val="tx1"/>
                </a:solidFill>
                <a:latin typeface="Times New Roman" panose="02020603050405020304" pitchFamily="18" charset="0"/>
                <a:ea typeface="楷体_GB2312" pitchFamily="49" charset="-122"/>
              </a:defRPr>
            </a:lvl4pPr>
            <a:lvl5pPr marL="2057400" indent="-228600" eaLnBrk="0" hangingPunct="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algn="l" eaLnBrk="1" hangingPunct="1">
              <a:lnSpc>
                <a:spcPct val="140000"/>
              </a:lnSpc>
            </a:pPr>
            <a:r>
              <a:rPr lang="zh-CN" altLang="en-US" b="0" dirty="0">
                <a:latin typeface="+mj-ea"/>
                <a:ea typeface="+mj-ea"/>
              </a:rPr>
              <a:t>　　前面所讨论的欧拉法与改进的欧拉法</a:t>
            </a:r>
            <a:r>
              <a:rPr lang="zh-CN" altLang="en-US" b="0" dirty="0">
                <a:solidFill>
                  <a:srgbClr val="FC230C"/>
                </a:solidFill>
                <a:latin typeface="+mj-ea"/>
                <a:ea typeface="+mj-ea"/>
              </a:rPr>
              <a:t>都是一步法</a:t>
            </a:r>
            <a:r>
              <a:rPr lang="zh-CN" altLang="en-US" b="0" dirty="0">
                <a:latin typeface="+mj-ea"/>
                <a:ea typeface="+mj-ea"/>
              </a:rPr>
              <a:t>，即计算</a:t>
            </a:r>
            <a:r>
              <a:rPr lang="en-US" altLang="zh-CN" b="0" i="1" dirty="0">
                <a:solidFill>
                  <a:srgbClr val="3333FF"/>
                </a:solidFill>
                <a:latin typeface="+mj-ea"/>
                <a:ea typeface="+mj-ea"/>
              </a:rPr>
              <a:t>y</a:t>
            </a:r>
            <a:r>
              <a:rPr lang="en-US" altLang="zh-CN" b="0" i="1" baseline="-25000" dirty="0">
                <a:solidFill>
                  <a:srgbClr val="3333FF"/>
                </a:solidFill>
                <a:latin typeface="+mj-ea"/>
                <a:ea typeface="+mj-ea"/>
              </a:rPr>
              <a:t>n</a:t>
            </a:r>
            <a:r>
              <a:rPr lang="en-US" altLang="zh-CN" b="0" baseline="-25000" dirty="0">
                <a:solidFill>
                  <a:srgbClr val="3333FF"/>
                </a:solidFill>
                <a:latin typeface="+mj-ea"/>
                <a:ea typeface="+mj-ea"/>
              </a:rPr>
              <a:t>+1</a:t>
            </a:r>
            <a:r>
              <a:rPr lang="zh-CN" altLang="en-US" b="0" dirty="0">
                <a:latin typeface="+mj-ea"/>
                <a:ea typeface="+mj-ea"/>
              </a:rPr>
              <a:t>时，只用到前一步的值，但精度却不一样，</a:t>
            </a:r>
            <a:r>
              <a:rPr lang="zh-CN" altLang="en-US" b="0" dirty="0">
                <a:solidFill>
                  <a:srgbClr val="3333FF"/>
                </a:solidFill>
                <a:latin typeface="+mj-ea"/>
                <a:ea typeface="+mj-ea"/>
              </a:rPr>
              <a:t>欧拉法是</a:t>
            </a:r>
            <a:r>
              <a:rPr lang="en-US" altLang="zh-CN" b="0" dirty="0">
                <a:solidFill>
                  <a:srgbClr val="3333FF"/>
                </a:solidFill>
                <a:latin typeface="+mj-ea"/>
                <a:ea typeface="+mj-ea"/>
              </a:rPr>
              <a:t>1</a:t>
            </a:r>
            <a:r>
              <a:rPr lang="zh-CN" altLang="en-US" b="0" dirty="0">
                <a:solidFill>
                  <a:srgbClr val="3333FF"/>
                </a:solidFill>
                <a:latin typeface="+mj-ea"/>
                <a:ea typeface="+mj-ea"/>
              </a:rPr>
              <a:t>阶的</a:t>
            </a:r>
            <a:r>
              <a:rPr lang="zh-CN" altLang="en-US" b="0" dirty="0">
                <a:latin typeface="+mj-ea"/>
                <a:ea typeface="+mj-ea"/>
              </a:rPr>
              <a:t>，而</a:t>
            </a:r>
            <a:r>
              <a:rPr lang="zh-CN" altLang="en-US" b="0" dirty="0">
                <a:solidFill>
                  <a:srgbClr val="3333FF"/>
                </a:solidFill>
                <a:latin typeface="+mj-ea"/>
                <a:ea typeface="+mj-ea"/>
              </a:rPr>
              <a:t>改进的欧拉法却是</a:t>
            </a:r>
            <a:r>
              <a:rPr lang="en-US" altLang="zh-CN" b="0" dirty="0">
                <a:solidFill>
                  <a:srgbClr val="3333FF"/>
                </a:solidFill>
                <a:latin typeface="+mj-ea"/>
                <a:ea typeface="+mj-ea"/>
              </a:rPr>
              <a:t>2</a:t>
            </a:r>
            <a:r>
              <a:rPr lang="zh-CN" altLang="en-US" b="0" dirty="0">
                <a:solidFill>
                  <a:srgbClr val="3333FF"/>
                </a:solidFill>
                <a:latin typeface="+mj-ea"/>
                <a:ea typeface="+mj-ea"/>
              </a:rPr>
              <a:t>阶的</a:t>
            </a:r>
            <a:r>
              <a:rPr lang="en-US" altLang="zh-CN" b="0" dirty="0">
                <a:latin typeface="+mj-ea"/>
                <a:ea typeface="+mj-ea"/>
              </a:rPr>
              <a:t>. </a:t>
            </a:r>
          </a:p>
          <a:p>
            <a:pPr algn="l" eaLnBrk="1" hangingPunct="1">
              <a:lnSpc>
                <a:spcPct val="140000"/>
              </a:lnSpc>
            </a:pPr>
            <a:endParaRPr lang="en-US" altLang="zh-CN" b="0" dirty="0">
              <a:solidFill>
                <a:srgbClr val="3333FF"/>
              </a:solidFill>
              <a:latin typeface="+mj-ea"/>
              <a:ea typeface="+mj-ea"/>
            </a:endParaRPr>
          </a:p>
          <a:p>
            <a:pPr algn="l" eaLnBrk="1" hangingPunct="1">
              <a:lnSpc>
                <a:spcPct val="140000"/>
              </a:lnSpc>
            </a:pPr>
            <a:r>
              <a:rPr lang="zh-CN" altLang="en-US" b="0" dirty="0">
                <a:solidFill>
                  <a:srgbClr val="3333FF"/>
                </a:solidFill>
                <a:latin typeface="+mj-ea"/>
                <a:ea typeface="+mj-ea"/>
              </a:rPr>
              <a:t>        龙格</a:t>
            </a:r>
            <a:r>
              <a:rPr lang="en-US" altLang="zh-CN" b="0" dirty="0">
                <a:solidFill>
                  <a:srgbClr val="3333FF"/>
                </a:solidFill>
                <a:latin typeface="+mj-ea"/>
                <a:ea typeface="+mj-ea"/>
              </a:rPr>
              <a:t>-</a:t>
            </a:r>
            <a:r>
              <a:rPr lang="zh-CN" altLang="en-US" b="0" dirty="0">
                <a:solidFill>
                  <a:srgbClr val="3333FF"/>
                </a:solidFill>
                <a:latin typeface="+mj-ea"/>
                <a:ea typeface="+mj-ea"/>
              </a:rPr>
              <a:t>库塔</a:t>
            </a:r>
            <a:r>
              <a:rPr lang="en-US" altLang="zh-CN" b="0" dirty="0">
                <a:solidFill>
                  <a:srgbClr val="3333FF"/>
                </a:solidFill>
                <a:latin typeface="+mj-ea"/>
                <a:ea typeface="+mj-ea"/>
              </a:rPr>
              <a:t>(Runge-</a:t>
            </a:r>
            <a:r>
              <a:rPr lang="en-US" altLang="zh-CN" b="0" dirty="0" err="1">
                <a:solidFill>
                  <a:srgbClr val="3333FF"/>
                </a:solidFill>
                <a:latin typeface="+mj-ea"/>
                <a:ea typeface="+mj-ea"/>
              </a:rPr>
              <a:t>Kutta</a:t>
            </a:r>
            <a:r>
              <a:rPr lang="en-US" altLang="zh-CN" b="0" dirty="0">
                <a:solidFill>
                  <a:srgbClr val="3333FF"/>
                </a:solidFill>
                <a:latin typeface="+mj-ea"/>
                <a:ea typeface="+mj-ea"/>
              </a:rPr>
              <a:t>)</a:t>
            </a:r>
            <a:r>
              <a:rPr lang="zh-CN" altLang="en-US" b="0" dirty="0">
                <a:solidFill>
                  <a:srgbClr val="3333FF"/>
                </a:solidFill>
                <a:latin typeface="+mj-ea"/>
                <a:ea typeface="+mj-ea"/>
              </a:rPr>
              <a:t>法</a:t>
            </a:r>
            <a:r>
              <a:rPr lang="en-US" altLang="zh-CN" b="0" dirty="0">
                <a:solidFill>
                  <a:srgbClr val="3333FF"/>
                </a:solidFill>
                <a:latin typeface="+mj-ea"/>
                <a:ea typeface="+mj-ea"/>
              </a:rPr>
              <a:t>(</a:t>
            </a:r>
            <a:r>
              <a:rPr lang="zh-CN" altLang="en-US" b="0" dirty="0">
                <a:solidFill>
                  <a:srgbClr val="3333FF"/>
                </a:solidFill>
                <a:latin typeface="+mj-ea"/>
                <a:ea typeface="+mj-ea"/>
              </a:rPr>
              <a:t>简称</a:t>
            </a:r>
            <a:r>
              <a:rPr lang="en-US" altLang="zh-CN" b="0" dirty="0">
                <a:solidFill>
                  <a:srgbClr val="3333FF"/>
                </a:solidFill>
                <a:latin typeface="+mj-ea"/>
                <a:ea typeface="+mj-ea"/>
              </a:rPr>
              <a:t>R-K</a:t>
            </a:r>
            <a:r>
              <a:rPr lang="zh-CN" altLang="en-US" b="0" dirty="0">
                <a:solidFill>
                  <a:srgbClr val="3333FF"/>
                </a:solidFill>
                <a:latin typeface="+mj-ea"/>
                <a:ea typeface="+mj-ea"/>
              </a:rPr>
              <a:t>方法</a:t>
            </a:r>
            <a:r>
              <a:rPr lang="en-US" altLang="zh-CN" b="0" dirty="0">
                <a:solidFill>
                  <a:srgbClr val="3333FF"/>
                </a:solidFill>
                <a:latin typeface="+mj-ea"/>
                <a:ea typeface="+mj-ea"/>
              </a:rPr>
              <a:t>)</a:t>
            </a:r>
            <a:r>
              <a:rPr lang="zh-CN" altLang="en-US" b="0" dirty="0">
                <a:latin typeface="+mj-ea"/>
                <a:ea typeface="+mj-ea"/>
              </a:rPr>
              <a:t>是一类</a:t>
            </a:r>
            <a:r>
              <a:rPr lang="zh-CN" altLang="en-US" b="0" dirty="0">
                <a:solidFill>
                  <a:srgbClr val="FC230C"/>
                </a:solidFill>
                <a:latin typeface="+mj-ea"/>
                <a:ea typeface="+mj-ea"/>
              </a:rPr>
              <a:t>高精度的一步法</a:t>
            </a:r>
            <a:r>
              <a:rPr lang="zh-CN" altLang="en-US" b="0" dirty="0">
                <a:latin typeface="+mj-ea"/>
                <a:ea typeface="+mj-ea"/>
              </a:rPr>
              <a:t>，这类方法与</a:t>
            </a:r>
            <a:r>
              <a:rPr lang="zh-CN" altLang="en-US" b="0" dirty="0">
                <a:solidFill>
                  <a:srgbClr val="CC0000"/>
                </a:solidFill>
                <a:latin typeface="+mj-ea"/>
                <a:ea typeface="+mj-ea"/>
              </a:rPr>
              <a:t>泰勒展开级数法</a:t>
            </a:r>
            <a:r>
              <a:rPr lang="zh-CN" altLang="en-US" b="0" dirty="0">
                <a:latin typeface="+mj-ea"/>
                <a:ea typeface="+mj-ea"/>
              </a:rPr>
              <a:t>有着密切的关系</a:t>
            </a:r>
            <a:r>
              <a:rPr lang="en-US" altLang="zh-CN" b="0" dirty="0">
                <a:latin typeface="+mj-ea"/>
                <a:ea typeface="+mj-ea"/>
              </a:rPr>
              <a:t>.</a:t>
            </a:r>
          </a:p>
        </p:txBody>
      </p:sp>
    </p:spTree>
    <p:extLst>
      <p:ext uri="{BB962C8B-B14F-4D97-AF65-F5344CB8AC3E}">
        <p14:creationId xmlns:p14="http://schemas.microsoft.com/office/powerpoint/2010/main" val="41059859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2865" name="Rectangle 2">
            <a:extLst>
              <a:ext uri="{FF2B5EF4-FFF2-40B4-BE49-F238E27FC236}">
                <a16:creationId xmlns:a16="http://schemas.microsoft.com/office/drawing/2014/main" id="{0F82EBEA-D688-4E60-9154-522C71C63FFE}"/>
              </a:ext>
            </a:extLst>
          </p:cNvPr>
          <p:cNvSpPr>
            <a:spLocks noGrp="1" noChangeArrowheads="1"/>
          </p:cNvSpPr>
          <p:nvPr>
            <p:ph type="ctrTitle" idx="4294967295"/>
          </p:nvPr>
        </p:nvSpPr>
        <p:spPr>
          <a:xfrm>
            <a:off x="3419872" y="332656"/>
            <a:ext cx="3276364" cy="508914"/>
          </a:xfrm>
        </p:spPr>
        <p:txBody>
          <a:bodyPr>
            <a:noAutofit/>
          </a:bodyPr>
          <a:lstStyle/>
          <a:p>
            <a:r>
              <a:rPr lang="en-US" altLang="zh-CN" sz="4000" b="1" dirty="0">
                <a:latin typeface="华文仿宋" panose="02010600040101010101" pitchFamily="2" charset="-122"/>
                <a:ea typeface="华文仿宋" panose="02010600040101010101" pitchFamily="2" charset="-122"/>
              </a:rPr>
              <a:t>9.1 </a:t>
            </a:r>
            <a:r>
              <a:rPr lang="zh-CN" altLang="en-US" sz="4000" b="1" dirty="0">
                <a:latin typeface="华文仿宋" panose="02010600040101010101" pitchFamily="2" charset="-122"/>
                <a:ea typeface="华文仿宋" panose="02010600040101010101" pitchFamily="2" charset="-122"/>
              </a:rPr>
              <a:t>引言</a:t>
            </a:r>
          </a:p>
        </p:txBody>
      </p:sp>
      <p:sp>
        <p:nvSpPr>
          <p:cNvPr id="10" name="Text Box 4">
            <a:extLst>
              <a:ext uri="{FF2B5EF4-FFF2-40B4-BE49-F238E27FC236}">
                <a16:creationId xmlns:a16="http://schemas.microsoft.com/office/drawing/2014/main" id="{BFD9C948-5328-4DA5-A803-F54C214269B3}"/>
              </a:ext>
            </a:extLst>
          </p:cNvPr>
          <p:cNvSpPr txBox="1">
            <a:spLocks noChangeArrowheads="1"/>
          </p:cNvSpPr>
          <p:nvPr/>
        </p:nvSpPr>
        <p:spPr bwMode="auto">
          <a:xfrm>
            <a:off x="74506" y="1124744"/>
            <a:ext cx="8784976" cy="21313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lnSpc>
                <a:spcPct val="120000"/>
              </a:lnSpc>
            </a:pPr>
            <a:r>
              <a:rPr lang="zh-CN" altLang="en-US" sz="2800" b="1" dirty="0">
                <a:solidFill>
                  <a:srgbClr val="0000FF"/>
                </a:solidFill>
                <a:latin typeface="+mn-ea"/>
                <a:ea typeface="+mn-ea"/>
              </a:rPr>
              <a:t>        科学和工程中建立数学模型时经常用到微分方程。</a:t>
            </a:r>
            <a:r>
              <a:rPr lang="zh-CN" altLang="en-US" sz="2800" b="0" dirty="0">
                <a:solidFill>
                  <a:schemeClr val="tx1">
                    <a:lumMod val="95000"/>
                    <a:lumOff val="5000"/>
                  </a:schemeClr>
                </a:solidFill>
                <a:latin typeface="+mn-ea"/>
                <a:ea typeface="+mn-ea"/>
              </a:rPr>
              <a:t>如</a:t>
            </a:r>
            <a:r>
              <a:rPr lang="en-US" altLang="zh-CN" sz="2800" b="0" dirty="0">
                <a:solidFill>
                  <a:schemeClr val="tx1">
                    <a:lumMod val="95000"/>
                    <a:lumOff val="5000"/>
                  </a:schemeClr>
                </a:solidFill>
                <a:latin typeface="+mn-ea"/>
                <a:ea typeface="+mn-ea"/>
              </a:rPr>
              <a:t>Logistic</a:t>
            </a:r>
            <a:r>
              <a:rPr lang="zh-CN" altLang="en-US" sz="2800" b="0" dirty="0">
                <a:solidFill>
                  <a:schemeClr val="tx1">
                    <a:lumMod val="95000"/>
                    <a:lumOff val="5000"/>
                  </a:schemeClr>
                </a:solidFill>
                <a:latin typeface="+mn-ea"/>
                <a:ea typeface="+mn-ea"/>
              </a:rPr>
              <a:t>人口增长模型、种群动力学模型、</a:t>
            </a:r>
            <a:r>
              <a:rPr lang="en-US" altLang="zh-CN" sz="2800" b="0" dirty="0">
                <a:solidFill>
                  <a:schemeClr val="tx1">
                    <a:lumMod val="95000"/>
                    <a:lumOff val="5000"/>
                  </a:schemeClr>
                </a:solidFill>
                <a:latin typeface="+mn-ea"/>
                <a:ea typeface="+mn-ea"/>
              </a:rPr>
              <a:t>SIR</a:t>
            </a:r>
            <a:r>
              <a:rPr lang="zh-CN" altLang="en-US" sz="2800" b="0" dirty="0">
                <a:solidFill>
                  <a:schemeClr val="tx1">
                    <a:lumMod val="95000"/>
                    <a:lumOff val="5000"/>
                  </a:schemeClr>
                </a:solidFill>
                <a:latin typeface="+mn-ea"/>
                <a:ea typeface="+mn-ea"/>
              </a:rPr>
              <a:t>流行病模型以及</a:t>
            </a:r>
            <a:r>
              <a:rPr lang="en-US" altLang="zh-CN" sz="2800" b="0" dirty="0">
                <a:solidFill>
                  <a:schemeClr val="tx1">
                    <a:lumMod val="95000"/>
                    <a:lumOff val="5000"/>
                  </a:schemeClr>
                </a:solidFill>
                <a:latin typeface="+mn-ea"/>
                <a:ea typeface="+mn-ea"/>
              </a:rPr>
              <a:t>SEIR</a:t>
            </a:r>
            <a:r>
              <a:rPr lang="zh-CN" altLang="en-US" sz="2800" b="0" dirty="0">
                <a:solidFill>
                  <a:schemeClr val="tx1">
                    <a:lumMod val="95000"/>
                    <a:lumOff val="5000"/>
                  </a:schemeClr>
                </a:solidFill>
                <a:latin typeface="+mn-ea"/>
                <a:ea typeface="+mn-ea"/>
              </a:rPr>
              <a:t>流行病模型。由于它们通常没有已知的解析解，因而需要求其数值近似解。</a:t>
            </a:r>
            <a:endParaRPr lang="en-US" altLang="zh-CN" sz="2800" b="0" dirty="0">
              <a:solidFill>
                <a:schemeClr val="tx1">
                  <a:lumMod val="95000"/>
                  <a:lumOff val="5000"/>
                </a:schemeClr>
              </a:solidFill>
              <a:latin typeface="+mn-ea"/>
              <a:ea typeface="+mn-ea"/>
            </a:endParaRPr>
          </a:p>
        </p:txBody>
      </p:sp>
      <p:sp>
        <p:nvSpPr>
          <p:cNvPr id="4" name="文本框 3">
            <a:extLst>
              <a:ext uri="{FF2B5EF4-FFF2-40B4-BE49-F238E27FC236}">
                <a16:creationId xmlns:a16="http://schemas.microsoft.com/office/drawing/2014/main" id="{0387BE69-752D-4073-BD22-C8AB8AF0E254}"/>
              </a:ext>
            </a:extLst>
          </p:cNvPr>
          <p:cNvSpPr txBox="1"/>
          <p:nvPr/>
        </p:nvSpPr>
        <p:spPr>
          <a:xfrm>
            <a:off x="179902" y="3632983"/>
            <a:ext cx="8928992" cy="2431435"/>
          </a:xfrm>
          <a:prstGeom prst="rect">
            <a:avLst/>
          </a:prstGeom>
          <a:noFill/>
        </p:spPr>
        <p:txBody>
          <a:bodyPr wrap="square" rtlCol="0">
            <a:spAutoFit/>
          </a:bodyPr>
          <a:lstStyle/>
          <a:p>
            <a:pPr algn="l"/>
            <a:r>
              <a:rPr lang="en-US" altLang="zh-CN" sz="3200" dirty="0">
                <a:solidFill>
                  <a:schemeClr val="tx1"/>
                </a:solidFill>
              </a:rPr>
              <a:t>《</a:t>
            </a:r>
            <a:r>
              <a:rPr lang="zh-CN" altLang="en-US" sz="3200" dirty="0">
                <a:solidFill>
                  <a:schemeClr val="tx1"/>
                </a:solidFill>
              </a:rPr>
              <a:t>改进</a:t>
            </a:r>
            <a:r>
              <a:rPr lang="en-US" altLang="zh-CN" sz="3200" dirty="0">
                <a:solidFill>
                  <a:schemeClr val="tx1"/>
                </a:solidFill>
              </a:rPr>
              <a:t>SIR </a:t>
            </a:r>
            <a:r>
              <a:rPr lang="zh-CN" altLang="en-US" sz="3200" dirty="0">
                <a:solidFill>
                  <a:schemeClr val="tx1"/>
                </a:solidFill>
              </a:rPr>
              <a:t>模型在社交网络信息传播中的应用</a:t>
            </a:r>
            <a:r>
              <a:rPr lang="en-US" altLang="zh-CN" sz="3200" dirty="0">
                <a:solidFill>
                  <a:schemeClr val="tx1"/>
                </a:solidFill>
              </a:rPr>
              <a:t>》</a:t>
            </a:r>
          </a:p>
          <a:p>
            <a:pPr algn="l"/>
            <a:r>
              <a:rPr lang="zh-CN" altLang="en-US" sz="2400" b="0" dirty="0">
                <a:solidFill>
                  <a:schemeClr val="tx1"/>
                </a:solidFill>
                <a:latin typeface="+mn-ea"/>
                <a:ea typeface="+mn-ea"/>
              </a:rPr>
              <a:t>信息在社交网络中的传播方式与传染病在人群中的传播方式存在一定的相似性。将经典的传染病</a:t>
            </a:r>
            <a:r>
              <a:rPr lang="en-US" altLang="zh-CN" sz="2400" b="0" dirty="0">
                <a:solidFill>
                  <a:schemeClr val="tx1"/>
                </a:solidFill>
                <a:latin typeface="+mn-ea"/>
                <a:ea typeface="+mn-ea"/>
              </a:rPr>
              <a:t>SIR</a:t>
            </a:r>
            <a:r>
              <a:rPr lang="zh-CN" altLang="en-US" sz="2400" b="0" dirty="0">
                <a:solidFill>
                  <a:schemeClr val="tx1"/>
                </a:solidFill>
                <a:latin typeface="+mn-ea"/>
                <a:ea typeface="+mn-ea"/>
              </a:rPr>
              <a:t>模型进行改进，构建基于改进</a:t>
            </a:r>
            <a:r>
              <a:rPr lang="en-US" altLang="zh-CN" sz="2400" b="0" dirty="0">
                <a:solidFill>
                  <a:schemeClr val="tx1"/>
                </a:solidFill>
                <a:latin typeface="+mn-ea"/>
                <a:ea typeface="+mn-ea"/>
              </a:rPr>
              <a:t>SIR</a:t>
            </a:r>
            <a:r>
              <a:rPr lang="zh-CN" altLang="en-US" sz="2400" b="0" dirty="0">
                <a:solidFill>
                  <a:schemeClr val="tx1"/>
                </a:solidFill>
                <a:latin typeface="+mn-ea"/>
                <a:ea typeface="+mn-ea"/>
              </a:rPr>
              <a:t>的社交网络信息传播模型，并以某社交网络实际数据为样本，对模型进行仿真研究，对研究信息在社交网络中的传播机制及传播规律具有重要的实际意义。</a:t>
            </a:r>
            <a:endParaRPr lang="zh-CN" altLang="en-US" sz="2400" dirty="0">
              <a:solidFill>
                <a:schemeClr val="tx1"/>
              </a:solidFill>
              <a:latin typeface="+mn-ea"/>
              <a:ea typeface="+mn-ea"/>
            </a:endParaRPr>
          </a:p>
        </p:txBody>
      </p:sp>
    </p:spTree>
    <p:extLst>
      <p:ext uri="{BB962C8B-B14F-4D97-AF65-F5344CB8AC3E}">
        <p14:creationId xmlns:p14="http://schemas.microsoft.com/office/powerpoint/2010/main" val="2330722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1" name="Rectangle 10">
            <a:extLst>
              <a:ext uri="{FF2B5EF4-FFF2-40B4-BE49-F238E27FC236}">
                <a16:creationId xmlns:a16="http://schemas.microsoft.com/office/drawing/2014/main" id="{3E206E66-D650-402E-8431-7BB8186E0362}"/>
              </a:ext>
            </a:extLst>
          </p:cNvPr>
          <p:cNvSpPr>
            <a:spLocks noGrp="1" noChangeArrowheads="1"/>
          </p:cNvSpPr>
          <p:nvPr>
            <p:ph type="title" idx="4294967295"/>
          </p:nvPr>
        </p:nvSpPr>
        <p:spPr bwMode="auto">
          <a:xfrm>
            <a:off x="28289" y="655942"/>
            <a:ext cx="8229600" cy="5746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p>
            <a:r>
              <a:rPr lang="zh-CN" altLang="en-US" sz="2800" dirty="0">
                <a:latin typeface="+mn-ea"/>
                <a:ea typeface="+mn-ea"/>
              </a:rPr>
              <a:t>一、泰勒级数法</a:t>
            </a:r>
          </a:p>
        </p:txBody>
      </p:sp>
      <p:sp>
        <p:nvSpPr>
          <p:cNvPr id="84996" name="Text Box 4">
            <a:extLst>
              <a:ext uri="{FF2B5EF4-FFF2-40B4-BE49-F238E27FC236}">
                <a16:creationId xmlns:a16="http://schemas.microsoft.com/office/drawing/2014/main" id="{9DFCCE70-ACE2-47FB-8EAC-0F0AD58A999E}"/>
              </a:ext>
            </a:extLst>
          </p:cNvPr>
          <p:cNvSpPr txBox="1">
            <a:spLocks noChangeArrowheads="1"/>
          </p:cNvSpPr>
          <p:nvPr/>
        </p:nvSpPr>
        <p:spPr bwMode="auto">
          <a:xfrm>
            <a:off x="574096" y="1356673"/>
            <a:ext cx="236424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800" b="1">
                <a:solidFill>
                  <a:schemeClr val="tx1"/>
                </a:solidFill>
                <a:latin typeface="Times New Roman" panose="02020603050405020304" pitchFamily="18" charset="0"/>
                <a:ea typeface="楷体_GB2312" pitchFamily="49" charset="-122"/>
              </a:defRPr>
            </a:lvl1pPr>
            <a:lvl2pPr marL="742950" indent="-285750" eaLnBrk="0" hangingPunct="0">
              <a:defRPr kumimoji="1" sz="2800" b="1">
                <a:solidFill>
                  <a:schemeClr val="tx1"/>
                </a:solidFill>
                <a:latin typeface="Times New Roman" panose="02020603050405020304" pitchFamily="18" charset="0"/>
                <a:ea typeface="楷体_GB2312" pitchFamily="49" charset="-122"/>
              </a:defRPr>
            </a:lvl2pPr>
            <a:lvl3pPr marL="1143000" indent="-228600" eaLnBrk="0" hangingPunct="0">
              <a:defRPr kumimoji="1" sz="2800" b="1">
                <a:solidFill>
                  <a:schemeClr val="tx1"/>
                </a:solidFill>
                <a:latin typeface="Times New Roman" panose="02020603050405020304" pitchFamily="18" charset="0"/>
                <a:ea typeface="楷体_GB2312" pitchFamily="49" charset="-122"/>
              </a:defRPr>
            </a:lvl3pPr>
            <a:lvl4pPr marL="1600200" indent="-228600" eaLnBrk="0" hangingPunct="0">
              <a:defRPr kumimoji="1" sz="2800" b="1">
                <a:solidFill>
                  <a:schemeClr val="tx1"/>
                </a:solidFill>
                <a:latin typeface="Times New Roman" panose="02020603050405020304" pitchFamily="18" charset="0"/>
                <a:ea typeface="楷体_GB2312" pitchFamily="49" charset="-122"/>
              </a:defRPr>
            </a:lvl4pPr>
            <a:lvl5pPr marL="2057400" indent="-228600" eaLnBrk="0" hangingPunct="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algn="l" eaLnBrk="1" hangingPunct="1"/>
            <a:r>
              <a:rPr lang="zh-CN" altLang="en-US" dirty="0">
                <a:latin typeface="+mn-ea"/>
                <a:ea typeface="+mn-ea"/>
              </a:rPr>
              <a:t>设有初值问题</a:t>
            </a:r>
          </a:p>
        </p:txBody>
      </p:sp>
      <p:graphicFrame>
        <p:nvGraphicFramePr>
          <p:cNvPr id="84997" name="Object 2">
            <a:extLst>
              <a:ext uri="{FF2B5EF4-FFF2-40B4-BE49-F238E27FC236}">
                <a16:creationId xmlns:a16="http://schemas.microsoft.com/office/drawing/2014/main" id="{40BB6750-160C-4A21-90CD-9BCD100F447B}"/>
              </a:ext>
            </a:extLst>
          </p:cNvPr>
          <p:cNvGraphicFramePr>
            <a:graphicFrameLocks noChangeAspect="1"/>
          </p:cNvGraphicFramePr>
          <p:nvPr/>
        </p:nvGraphicFramePr>
        <p:xfrm>
          <a:off x="2968164" y="949282"/>
          <a:ext cx="2057400" cy="1409700"/>
        </p:xfrm>
        <a:graphic>
          <a:graphicData uri="http://schemas.openxmlformats.org/presentationml/2006/ole">
            <mc:AlternateContent xmlns:mc="http://schemas.openxmlformats.org/markup-compatibility/2006">
              <mc:Choice xmlns:v="urn:schemas-microsoft-com:vml" Requires="v">
                <p:oleObj spid="_x0000_s238594" name="Equation" r:id="rId3" imgW="2057400" imgH="1409400" progId="Equation.3">
                  <p:embed/>
                </p:oleObj>
              </mc:Choice>
              <mc:Fallback>
                <p:oleObj name="Equation" r:id="rId3" imgW="2057400" imgH="1409400" progId="Equation.3">
                  <p:embed/>
                  <p:pic>
                    <p:nvPicPr>
                      <p:cNvPr id="84997" name="Object 2">
                        <a:extLst>
                          <a:ext uri="{FF2B5EF4-FFF2-40B4-BE49-F238E27FC236}">
                            <a16:creationId xmlns:a16="http://schemas.microsoft.com/office/drawing/2014/main" id="{40BB6750-160C-4A21-90CD-9BCD100F447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68164" y="949282"/>
                        <a:ext cx="2057400" cy="1409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4998" name="Text Box 6">
            <a:extLst>
              <a:ext uri="{FF2B5EF4-FFF2-40B4-BE49-F238E27FC236}">
                <a16:creationId xmlns:a16="http://schemas.microsoft.com/office/drawing/2014/main" id="{9688077A-1457-4A60-8600-B58083E03448}"/>
              </a:ext>
            </a:extLst>
          </p:cNvPr>
          <p:cNvSpPr txBox="1">
            <a:spLocks noChangeArrowheads="1"/>
          </p:cNvSpPr>
          <p:nvPr/>
        </p:nvSpPr>
        <p:spPr bwMode="auto">
          <a:xfrm>
            <a:off x="539552" y="2310945"/>
            <a:ext cx="242861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800" b="1">
                <a:solidFill>
                  <a:schemeClr val="tx1"/>
                </a:solidFill>
                <a:latin typeface="Times New Roman" panose="02020603050405020304" pitchFamily="18" charset="0"/>
                <a:ea typeface="楷体_GB2312" pitchFamily="49" charset="-122"/>
              </a:defRPr>
            </a:lvl1pPr>
            <a:lvl2pPr marL="742950" indent="-285750" eaLnBrk="0" hangingPunct="0">
              <a:defRPr kumimoji="1" sz="2800" b="1">
                <a:solidFill>
                  <a:schemeClr val="tx1"/>
                </a:solidFill>
                <a:latin typeface="Times New Roman" panose="02020603050405020304" pitchFamily="18" charset="0"/>
                <a:ea typeface="楷体_GB2312" pitchFamily="49" charset="-122"/>
              </a:defRPr>
            </a:lvl2pPr>
            <a:lvl3pPr marL="1143000" indent="-228600" eaLnBrk="0" hangingPunct="0">
              <a:defRPr kumimoji="1" sz="2800" b="1">
                <a:solidFill>
                  <a:schemeClr val="tx1"/>
                </a:solidFill>
                <a:latin typeface="Times New Roman" panose="02020603050405020304" pitchFamily="18" charset="0"/>
                <a:ea typeface="楷体_GB2312" pitchFamily="49" charset="-122"/>
              </a:defRPr>
            </a:lvl3pPr>
            <a:lvl4pPr marL="1600200" indent="-228600" eaLnBrk="0" hangingPunct="0">
              <a:defRPr kumimoji="1" sz="2800" b="1">
                <a:solidFill>
                  <a:schemeClr val="tx1"/>
                </a:solidFill>
                <a:latin typeface="Times New Roman" panose="02020603050405020304" pitchFamily="18" charset="0"/>
                <a:ea typeface="楷体_GB2312" pitchFamily="49" charset="-122"/>
              </a:defRPr>
            </a:lvl4pPr>
            <a:lvl5pPr marL="2057400" indent="-228600" eaLnBrk="0" hangingPunct="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algn="l" eaLnBrk="1" hangingPunct="1"/>
            <a:r>
              <a:rPr lang="zh-CN" altLang="en-US" dirty="0">
                <a:latin typeface="+mn-ea"/>
                <a:ea typeface="+mn-ea"/>
              </a:rPr>
              <a:t>由泰勒展开式</a:t>
            </a:r>
          </a:p>
        </p:txBody>
      </p:sp>
      <p:graphicFrame>
        <p:nvGraphicFramePr>
          <p:cNvPr id="2063" name="Object 3">
            <a:extLst>
              <a:ext uri="{FF2B5EF4-FFF2-40B4-BE49-F238E27FC236}">
                <a16:creationId xmlns:a16="http://schemas.microsoft.com/office/drawing/2014/main" id="{D6C83F55-95FD-44E0-BA14-215B812F005C}"/>
              </a:ext>
            </a:extLst>
          </p:cNvPr>
          <p:cNvGraphicFramePr>
            <a:graphicFrameLocks noChangeAspect="1"/>
          </p:cNvGraphicFramePr>
          <p:nvPr/>
        </p:nvGraphicFramePr>
        <p:xfrm>
          <a:off x="539552" y="2697791"/>
          <a:ext cx="6769100" cy="889000"/>
        </p:xfrm>
        <a:graphic>
          <a:graphicData uri="http://schemas.openxmlformats.org/presentationml/2006/ole">
            <mc:AlternateContent xmlns:mc="http://schemas.openxmlformats.org/markup-compatibility/2006">
              <mc:Choice xmlns:v="urn:schemas-microsoft-com:vml" Requires="v">
                <p:oleObj spid="_x0000_s238595" name="Equation" r:id="rId5" imgW="7530840" imgH="888840" progId="Equation.DSMT4">
                  <p:embed/>
                </p:oleObj>
              </mc:Choice>
              <mc:Fallback>
                <p:oleObj name="Equation" r:id="rId5" imgW="7530840" imgH="888840" progId="Equation.DSMT4">
                  <p:embed/>
                  <p:pic>
                    <p:nvPicPr>
                      <p:cNvPr id="2063" name="Object 3">
                        <a:extLst>
                          <a:ext uri="{FF2B5EF4-FFF2-40B4-BE49-F238E27FC236}">
                            <a16:creationId xmlns:a16="http://schemas.microsoft.com/office/drawing/2014/main" id="{D6C83F55-95FD-44E0-BA14-215B812F005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9552" y="2697791"/>
                        <a:ext cx="6769100" cy="889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64" name="Object 4">
            <a:extLst>
              <a:ext uri="{FF2B5EF4-FFF2-40B4-BE49-F238E27FC236}">
                <a16:creationId xmlns:a16="http://schemas.microsoft.com/office/drawing/2014/main" id="{608E1EBA-5D4D-4DE1-8859-774F098523F2}"/>
              </a:ext>
            </a:extLst>
          </p:cNvPr>
          <p:cNvGraphicFramePr>
            <a:graphicFrameLocks noChangeAspect="1"/>
          </p:cNvGraphicFramePr>
          <p:nvPr/>
        </p:nvGraphicFramePr>
        <p:xfrm>
          <a:off x="3563888" y="3479586"/>
          <a:ext cx="3662363" cy="892175"/>
        </p:xfrm>
        <a:graphic>
          <a:graphicData uri="http://schemas.openxmlformats.org/presentationml/2006/ole">
            <mc:AlternateContent xmlns:mc="http://schemas.openxmlformats.org/markup-compatibility/2006">
              <mc:Choice xmlns:v="urn:schemas-microsoft-com:vml" Requires="v">
                <p:oleObj spid="_x0000_s238596" name="Equation" r:id="rId7" imgW="1854000" imgH="419040" progId="Equation.DSMT4">
                  <p:embed/>
                </p:oleObj>
              </mc:Choice>
              <mc:Fallback>
                <p:oleObj name="Equation" r:id="rId7" imgW="1854000" imgH="419040" progId="Equation.DSMT4">
                  <p:embed/>
                  <p:pic>
                    <p:nvPicPr>
                      <p:cNvPr id="2064" name="Object 4">
                        <a:extLst>
                          <a:ext uri="{FF2B5EF4-FFF2-40B4-BE49-F238E27FC236}">
                            <a16:creationId xmlns:a16="http://schemas.microsoft.com/office/drawing/2014/main" id="{608E1EBA-5D4D-4DE1-8859-774F098523F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63888" y="3479586"/>
                        <a:ext cx="3662363" cy="892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66" name="Text Box 1029">
            <a:extLst>
              <a:ext uri="{FF2B5EF4-FFF2-40B4-BE49-F238E27FC236}">
                <a16:creationId xmlns:a16="http://schemas.microsoft.com/office/drawing/2014/main" id="{AA063896-1685-491B-876C-E46439D6314F}"/>
              </a:ext>
            </a:extLst>
          </p:cNvPr>
          <p:cNvSpPr txBox="1">
            <a:spLocks noChangeArrowheads="1"/>
          </p:cNvSpPr>
          <p:nvPr/>
        </p:nvSpPr>
        <p:spPr bwMode="auto">
          <a:xfrm>
            <a:off x="49213" y="4549112"/>
            <a:ext cx="82946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pitchFamily="18" charset="0"/>
                <a:ea typeface="楷体_GB2312" pitchFamily="49" charset="-122"/>
              </a:defRPr>
            </a:lvl1pPr>
            <a:lvl2pPr marL="742950" indent="-285750" eaLnBrk="0" hangingPunct="0">
              <a:defRPr kumimoji="1" sz="2800" b="1">
                <a:solidFill>
                  <a:schemeClr val="tx1"/>
                </a:solidFill>
                <a:latin typeface="Times New Roman" panose="02020603050405020304" pitchFamily="18" charset="0"/>
                <a:ea typeface="楷体_GB2312" pitchFamily="49" charset="-122"/>
              </a:defRPr>
            </a:lvl2pPr>
            <a:lvl3pPr marL="1143000" indent="-228600" eaLnBrk="0" hangingPunct="0">
              <a:defRPr kumimoji="1" sz="2800" b="1">
                <a:solidFill>
                  <a:schemeClr val="tx1"/>
                </a:solidFill>
                <a:latin typeface="Times New Roman" panose="02020603050405020304" pitchFamily="18" charset="0"/>
                <a:ea typeface="楷体_GB2312" pitchFamily="49" charset="-122"/>
              </a:defRPr>
            </a:lvl3pPr>
            <a:lvl4pPr marL="1600200" indent="-228600" eaLnBrk="0" hangingPunct="0">
              <a:defRPr kumimoji="1" sz="2800" b="1">
                <a:solidFill>
                  <a:schemeClr val="tx1"/>
                </a:solidFill>
                <a:latin typeface="Times New Roman" panose="02020603050405020304" pitchFamily="18" charset="0"/>
                <a:ea typeface="楷体_GB2312" pitchFamily="49" charset="-122"/>
              </a:defRPr>
            </a:lvl4pPr>
            <a:lvl5pPr marL="2057400" indent="-228600" eaLnBrk="0" hangingPunct="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algn="l" eaLnBrk="1" hangingPunct="1"/>
            <a:r>
              <a:rPr lang="zh-CN" altLang="en-US" dirty="0">
                <a:latin typeface="+mn-ea"/>
                <a:ea typeface="+mn-ea"/>
              </a:rPr>
              <a:t>若令</a:t>
            </a:r>
          </a:p>
        </p:txBody>
      </p:sp>
      <p:graphicFrame>
        <p:nvGraphicFramePr>
          <p:cNvPr id="2067" name="Object 19">
            <a:extLst>
              <a:ext uri="{FF2B5EF4-FFF2-40B4-BE49-F238E27FC236}">
                <a16:creationId xmlns:a16="http://schemas.microsoft.com/office/drawing/2014/main" id="{723E08E7-72F9-4116-99EB-E9C0BF736F0F}"/>
              </a:ext>
            </a:extLst>
          </p:cNvPr>
          <p:cNvGraphicFramePr>
            <a:graphicFrameLocks noChangeAspect="1"/>
          </p:cNvGraphicFramePr>
          <p:nvPr/>
        </p:nvGraphicFramePr>
        <p:xfrm>
          <a:off x="978177" y="4328106"/>
          <a:ext cx="6769100" cy="889000"/>
        </p:xfrm>
        <a:graphic>
          <a:graphicData uri="http://schemas.openxmlformats.org/presentationml/2006/ole">
            <mc:AlternateContent xmlns:mc="http://schemas.openxmlformats.org/markup-compatibility/2006">
              <mc:Choice xmlns:v="urn:schemas-microsoft-com:vml" Requires="v">
                <p:oleObj spid="_x0000_s238597" name="Equation" r:id="rId9" imgW="7848360" imgH="888840" progId="Equation.DSMT4">
                  <p:embed/>
                </p:oleObj>
              </mc:Choice>
              <mc:Fallback>
                <p:oleObj name="Equation" r:id="rId9" imgW="7848360" imgH="888840" progId="Equation.DSMT4">
                  <p:embed/>
                  <p:pic>
                    <p:nvPicPr>
                      <p:cNvPr id="2067" name="Object 19">
                        <a:extLst>
                          <a:ext uri="{FF2B5EF4-FFF2-40B4-BE49-F238E27FC236}">
                            <a16:creationId xmlns:a16="http://schemas.microsoft.com/office/drawing/2014/main" id="{723E08E7-72F9-4116-99EB-E9C0BF736F0F}"/>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78177" y="4328106"/>
                        <a:ext cx="6769100" cy="889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68" name="Text Box 1030">
            <a:extLst>
              <a:ext uri="{FF2B5EF4-FFF2-40B4-BE49-F238E27FC236}">
                <a16:creationId xmlns:a16="http://schemas.microsoft.com/office/drawing/2014/main" id="{FBD36595-E885-47AB-9CB2-C15FD0B3C19A}"/>
              </a:ext>
            </a:extLst>
          </p:cNvPr>
          <p:cNvSpPr txBox="1">
            <a:spLocks noChangeArrowheads="1"/>
          </p:cNvSpPr>
          <p:nvPr/>
        </p:nvSpPr>
        <p:spPr bwMode="auto">
          <a:xfrm>
            <a:off x="7909488" y="4594806"/>
            <a:ext cx="81144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anose="02020603050405020304" pitchFamily="18" charset="0"/>
                <a:ea typeface="楷体_GB2312" pitchFamily="49" charset="-122"/>
              </a:defRPr>
            </a:lvl1pPr>
            <a:lvl2pPr marL="742950" indent="-285750" eaLnBrk="0" hangingPunct="0">
              <a:defRPr kumimoji="1" sz="2800" b="1">
                <a:solidFill>
                  <a:schemeClr val="tx1"/>
                </a:solidFill>
                <a:latin typeface="Times New Roman" panose="02020603050405020304" pitchFamily="18" charset="0"/>
                <a:ea typeface="楷体_GB2312" pitchFamily="49" charset="-122"/>
              </a:defRPr>
            </a:lvl2pPr>
            <a:lvl3pPr marL="1143000" indent="-228600" eaLnBrk="0" hangingPunct="0">
              <a:defRPr kumimoji="1" sz="2800" b="1">
                <a:solidFill>
                  <a:schemeClr val="tx1"/>
                </a:solidFill>
                <a:latin typeface="Times New Roman" panose="02020603050405020304" pitchFamily="18" charset="0"/>
                <a:ea typeface="楷体_GB2312" pitchFamily="49" charset="-122"/>
              </a:defRPr>
            </a:lvl3pPr>
            <a:lvl4pPr marL="1600200" indent="-228600" eaLnBrk="0" hangingPunct="0">
              <a:defRPr kumimoji="1" sz="2800" b="1">
                <a:solidFill>
                  <a:schemeClr val="tx1"/>
                </a:solidFill>
                <a:latin typeface="Times New Roman" panose="02020603050405020304" pitchFamily="18" charset="0"/>
                <a:ea typeface="楷体_GB2312" pitchFamily="49" charset="-122"/>
              </a:defRPr>
            </a:lvl4pPr>
            <a:lvl5pPr marL="2057400" indent="-228600" eaLnBrk="0" hangingPunct="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algn="l" eaLnBrk="1" hangingPunct="1"/>
            <a:r>
              <a:rPr lang="en-US" altLang="zh-CN" dirty="0">
                <a:latin typeface="+mn-ea"/>
                <a:ea typeface="+mn-ea"/>
              </a:rPr>
              <a:t>(9.2)</a:t>
            </a:r>
          </a:p>
        </p:txBody>
      </p:sp>
      <p:graphicFrame>
        <p:nvGraphicFramePr>
          <p:cNvPr id="95232" name="Object 21">
            <a:extLst>
              <a:ext uri="{FF2B5EF4-FFF2-40B4-BE49-F238E27FC236}">
                <a16:creationId xmlns:a16="http://schemas.microsoft.com/office/drawing/2014/main" id="{2A87065F-570D-458B-A876-F4725A072CAC}"/>
              </a:ext>
            </a:extLst>
          </p:cNvPr>
          <p:cNvGraphicFramePr>
            <a:graphicFrameLocks noChangeAspect="1"/>
          </p:cNvGraphicFramePr>
          <p:nvPr/>
        </p:nvGraphicFramePr>
        <p:xfrm>
          <a:off x="815966" y="5202365"/>
          <a:ext cx="3192462" cy="584200"/>
        </p:xfrm>
        <a:graphic>
          <a:graphicData uri="http://schemas.openxmlformats.org/presentationml/2006/ole">
            <mc:AlternateContent xmlns:mc="http://schemas.openxmlformats.org/markup-compatibility/2006">
              <mc:Choice xmlns:v="urn:schemas-microsoft-com:vml" Requires="v">
                <p:oleObj spid="_x0000_s238598" name="Equation" r:id="rId11" imgW="3619440" imgH="583920" progId="Equation.DSMT4">
                  <p:embed/>
                </p:oleObj>
              </mc:Choice>
              <mc:Fallback>
                <p:oleObj name="Equation" r:id="rId11" imgW="3619440" imgH="583920" progId="Equation.DSMT4">
                  <p:embed/>
                  <p:pic>
                    <p:nvPicPr>
                      <p:cNvPr id="95232" name="Object 21">
                        <a:extLst>
                          <a:ext uri="{FF2B5EF4-FFF2-40B4-BE49-F238E27FC236}">
                            <a16:creationId xmlns:a16="http://schemas.microsoft.com/office/drawing/2014/main" id="{2A87065F-570D-458B-A876-F4725A072CAC}"/>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15966" y="5202365"/>
                        <a:ext cx="3192462" cy="584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7049" name="Text Box 1033">
            <a:extLst>
              <a:ext uri="{FF2B5EF4-FFF2-40B4-BE49-F238E27FC236}">
                <a16:creationId xmlns:a16="http://schemas.microsoft.com/office/drawing/2014/main" id="{9B117DE7-795A-4A06-89E7-6A3C0A271DC1}"/>
              </a:ext>
            </a:extLst>
          </p:cNvPr>
          <p:cNvSpPr txBox="1">
            <a:spLocks noChangeArrowheads="1"/>
          </p:cNvSpPr>
          <p:nvPr/>
        </p:nvSpPr>
        <p:spPr bwMode="auto">
          <a:xfrm>
            <a:off x="120650" y="5252166"/>
            <a:ext cx="815181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pitchFamily="18" charset="0"/>
                <a:ea typeface="楷体_GB2312" pitchFamily="49" charset="-122"/>
              </a:defRPr>
            </a:lvl1pPr>
            <a:lvl2pPr marL="742950" indent="-285750" eaLnBrk="0" hangingPunct="0">
              <a:defRPr kumimoji="1" sz="2800" b="1">
                <a:solidFill>
                  <a:schemeClr val="tx1"/>
                </a:solidFill>
                <a:latin typeface="Times New Roman" panose="02020603050405020304" pitchFamily="18" charset="0"/>
                <a:ea typeface="楷体_GB2312" pitchFamily="49" charset="-122"/>
              </a:defRPr>
            </a:lvl2pPr>
            <a:lvl3pPr marL="1143000" indent="-228600" eaLnBrk="0" hangingPunct="0">
              <a:defRPr kumimoji="1" sz="2800" b="1">
                <a:solidFill>
                  <a:schemeClr val="tx1"/>
                </a:solidFill>
                <a:latin typeface="Times New Roman" panose="02020603050405020304" pitchFamily="18" charset="0"/>
                <a:ea typeface="楷体_GB2312" pitchFamily="49" charset="-122"/>
              </a:defRPr>
            </a:lvl3pPr>
            <a:lvl4pPr marL="1600200" indent="-228600" eaLnBrk="0" hangingPunct="0">
              <a:defRPr kumimoji="1" sz="2800" b="1">
                <a:solidFill>
                  <a:schemeClr val="tx1"/>
                </a:solidFill>
                <a:latin typeface="Times New Roman" panose="02020603050405020304" pitchFamily="18" charset="0"/>
                <a:ea typeface="楷体_GB2312" pitchFamily="49" charset="-122"/>
              </a:defRPr>
            </a:lvl4pPr>
            <a:lvl5pPr marL="2057400" indent="-228600" eaLnBrk="0" hangingPunct="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algn="l" eaLnBrk="1" hangingPunct="1"/>
            <a:r>
              <a:rPr lang="zh-CN" altLang="en-US">
                <a:latin typeface="+mn-ea"/>
                <a:ea typeface="+mn-ea"/>
              </a:rPr>
              <a:t>则</a:t>
            </a:r>
          </a:p>
        </p:txBody>
      </p:sp>
      <p:sp>
        <p:nvSpPr>
          <p:cNvPr id="87050" name="Text Box 1034">
            <a:extLst>
              <a:ext uri="{FF2B5EF4-FFF2-40B4-BE49-F238E27FC236}">
                <a16:creationId xmlns:a16="http://schemas.microsoft.com/office/drawing/2014/main" id="{5A681F99-4B19-406A-8231-B042879664D2}"/>
              </a:ext>
            </a:extLst>
          </p:cNvPr>
          <p:cNvSpPr txBox="1">
            <a:spLocks noChangeArrowheads="1"/>
          </p:cNvSpPr>
          <p:nvPr/>
        </p:nvSpPr>
        <p:spPr bwMode="auto">
          <a:xfrm>
            <a:off x="171727" y="5961049"/>
            <a:ext cx="8362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pitchFamily="18" charset="0"/>
                <a:ea typeface="楷体_GB2312" pitchFamily="49" charset="-122"/>
              </a:defRPr>
            </a:lvl1pPr>
            <a:lvl2pPr marL="742950" indent="-285750" eaLnBrk="0" hangingPunct="0">
              <a:defRPr kumimoji="1" sz="2800" b="1">
                <a:solidFill>
                  <a:schemeClr val="tx1"/>
                </a:solidFill>
                <a:latin typeface="Times New Roman" panose="02020603050405020304" pitchFamily="18" charset="0"/>
                <a:ea typeface="楷体_GB2312" pitchFamily="49" charset="-122"/>
              </a:defRPr>
            </a:lvl2pPr>
            <a:lvl3pPr marL="1143000" indent="-228600" eaLnBrk="0" hangingPunct="0">
              <a:defRPr kumimoji="1" sz="2800" b="1">
                <a:solidFill>
                  <a:schemeClr val="tx1"/>
                </a:solidFill>
                <a:latin typeface="Times New Roman" panose="02020603050405020304" pitchFamily="18" charset="0"/>
                <a:ea typeface="楷体_GB2312" pitchFamily="49" charset="-122"/>
              </a:defRPr>
            </a:lvl3pPr>
            <a:lvl4pPr marL="1600200" indent="-228600" eaLnBrk="0" hangingPunct="0">
              <a:defRPr kumimoji="1" sz="2800" b="1">
                <a:solidFill>
                  <a:schemeClr val="tx1"/>
                </a:solidFill>
                <a:latin typeface="Times New Roman" panose="02020603050405020304" pitchFamily="18" charset="0"/>
                <a:ea typeface="楷体_GB2312" pitchFamily="49" charset="-122"/>
              </a:defRPr>
            </a:lvl4pPr>
            <a:lvl5pPr marL="2057400" indent="-228600" eaLnBrk="0" hangingPunct="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algn="l" eaLnBrk="1" hangingPunct="1"/>
            <a:r>
              <a:rPr lang="zh-CN" altLang="en-US" dirty="0">
                <a:latin typeface="+mn-ea"/>
                <a:ea typeface="+mn-ea"/>
              </a:rPr>
              <a:t>即公式</a:t>
            </a:r>
            <a:r>
              <a:rPr lang="en-US" altLang="zh-CN" dirty="0">
                <a:latin typeface="+mn-ea"/>
                <a:ea typeface="+mn-ea"/>
              </a:rPr>
              <a:t>(9.2)</a:t>
            </a:r>
            <a:r>
              <a:rPr lang="zh-CN" altLang="en-US" dirty="0">
                <a:latin typeface="+mn-ea"/>
                <a:ea typeface="+mn-ea"/>
              </a:rPr>
              <a:t>为</a:t>
            </a:r>
            <a:r>
              <a:rPr lang="en-US" altLang="zh-CN" i="1" dirty="0">
                <a:solidFill>
                  <a:srgbClr val="FC230C"/>
                </a:solidFill>
                <a:latin typeface="+mn-ea"/>
                <a:ea typeface="+mn-ea"/>
              </a:rPr>
              <a:t>k </a:t>
            </a:r>
            <a:r>
              <a:rPr lang="zh-CN" altLang="en-US" dirty="0">
                <a:solidFill>
                  <a:srgbClr val="FC230C"/>
                </a:solidFill>
                <a:latin typeface="+mn-ea"/>
                <a:ea typeface="+mn-ea"/>
              </a:rPr>
              <a:t>阶方法</a:t>
            </a:r>
            <a:r>
              <a:rPr lang="en-US" altLang="zh-CN" dirty="0">
                <a:latin typeface="+mn-ea"/>
                <a:ea typeface="+mn-ea"/>
              </a:rPr>
              <a:t>.</a:t>
            </a:r>
          </a:p>
        </p:txBody>
      </p:sp>
      <p:sp>
        <p:nvSpPr>
          <p:cNvPr id="15" name="Text Box 366">
            <a:extLst>
              <a:ext uri="{FF2B5EF4-FFF2-40B4-BE49-F238E27FC236}">
                <a16:creationId xmlns:a16="http://schemas.microsoft.com/office/drawing/2014/main" id="{80D19D11-2CE7-4BBB-930E-1D1E4E57A12A}"/>
              </a:ext>
            </a:extLst>
          </p:cNvPr>
          <p:cNvSpPr txBox="1">
            <a:spLocks noChangeArrowheads="1"/>
          </p:cNvSpPr>
          <p:nvPr/>
        </p:nvSpPr>
        <p:spPr bwMode="auto">
          <a:xfrm>
            <a:off x="1534598" y="65133"/>
            <a:ext cx="60960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dirty="0">
                <a:solidFill>
                  <a:schemeClr val="tx1"/>
                </a:solidFill>
                <a:latin typeface="华文仿宋" panose="02010600040101010101" pitchFamily="2" charset="-122"/>
                <a:ea typeface="华文仿宋" panose="02010600040101010101" pitchFamily="2" charset="-122"/>
              </a:rPr>
              <a:t>9.4 </a:t>
            </a:r>
            <a:r>
              <a:rPr lang="zh-CN" altLang="en-US" sz="2800" dirty="0">
                <a:solidFill>
                  <a:schemeClr val="tx1"/>
                </a:solidFill>
                <a:latin typeface="华文仿宋" panose="02010600040101010101" pitchFamily="2" charset="-122"/>
                <a:ea typeface="华文仿宋" panose="02010600040101010101" pitchFamily="2" charset="-122"/>
              </a:rPr>
              <a:t>龙格</a:t>
            </a:r>
            <a:r>
              <a:rPr lang="en-US" altLang="zh-CN" sz="2800" dirty="0">
                <a:solidFill>
                  <a:schemeClr val="tx1"/>
                </a:solidFill>
                <a:latin typeface="华文仿宋" panose="02010600040101010101" pitchFamily="2" charset="-122"/>
                <a:ea typeface="华文仿宋" panose="02010600040101010101" pitchFamily="2" charset="-122"/>
              </a:rPr>
              <a:t>-</a:t>
            </a:r>
            <a:r>
              <a:rPr lang="zh-CN" altLang="en-US" sz="2800" dirty="0">
                <a:solidFill>
                  <a:schemeClr val="tx1"/>
                </a:solidFill>
                <a:latin typeface="华文仿宋" panose="02010600040101010101" pitchFamily="2" charset="-122"/>
                <a:ea typeface="华文仿宋" panose="02010600040101010101" pitchFamily="2" charset="-122"/>
              </a:rPr>
              <a:t>库塔（</a:t>
            </a:r>
            <a:r>
              <a:rPr lang="en-US" altLang="zh-CN" sz="2800" dirty="0">
                <a:solidFill>
                  <a:schemeClr val="tx1"/>
                </a:solidFill>
                <a:latin typeface="华文仿宋" panose="02010600040101010101" pitchFamily="2" charset="-122"/>
                <a:ea typeface="华文仿宋" panose="02010600040101010101" pitchFamily="2" charset="-122"/>
              </a:rPr>
              <a:t>Runge-</a:t>
            </a:r>
            <a:r>
              <a:rPr lang="en-US" altLang="zh-CN" sz="2800" dirty="0" err="1">
                <a:solidFill>
                  <a:schemeClr val="tx1"/>
                </a:solidFill>
                <a:latin typeface="华文仿宋" panose="02010600040101010101" pitchFamily="2" charset="-122"/>
                <a:ea typeface="华文仿宋" panose="02010600040101010101" pitchFamily="2" charset="-122"/>
              </a:rPr>
              <a:t>Kutta</a:t>
            </a:r>
            <a:r>
              <a:rPr lang="zh-CN" altLang="en-US" sz="2800" dirty="0">
                <a:solidFill>
                  <a:schemeClr val="tx1"/>
                </a:solidFill>
                <a:latin typeface="华文仿宋" panose="02010600040101010101" pitchFamily="2" charset="-122"/>
                <a:ea typeface="华文仿宋" panose="02010600040101010101" pitchFamily="2" charset="-122"/>
              </a:rPr>
              <a:t>）法</a:t>
            </a:r>
          </a:p>
        </p:txBody>
      </p:sp>
    </p:spTree>
    <p:extLst>
      <p:ext uri="{BB962C8B-B14F-4D97-AF65-F5344CB8AC3E}">
        <p14:creationId xmlns:p14="http://schemas.microsoft.com/office/powerpoint/2010/main" val="52704854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nodeType="clickEffect">
                                  <p:stCondLst>
                                    <p:cond delay="0"/>
                                  </p:stCondLst>
                                  <p:childTnLst>
                                    <p:set>
                                      <p:cBhvr>
                                        <p:cTn id="6" dur="1" fill="hold">
                                          <p:stCondLst>
                                            <p:cond delay="0"/>
                                          </p:stCondLst>
                                        </p:cTn>
                                        <p:tgtEl>
                                          <p:spTgt spid="2063"/>
                                        </p:tgtEl>
                                        <p:attrNameLst>
                                          <p:attrName>style.visibility</p:attrName>
                                        </p:attrNameLst>
                                      </p:cBhvr>
                                      <p:to>
                                        <p:strVal val="visible"/>
                                      </p:to>
                                    </p:set>
                                  </p:childTnLst>
                                </p:cTn>
                              </p:par>
                            </p:childTnLst>
                          </p:cTn>
                        </p:par>
                        <p:par>
                          <p:cTn id="7" fill="hold">
                            <p:stCondLst>
                              <p:cond delay="0"/>
                            </p:stCondLst>
                            <p:childTnLst>
                              <p:par>
                                <p:cTn id="8" presetID="22" presetClass="entr" presetSubtype="8" fill="hold" nodeType="afterEffect">
                                  <p:stCondLst>
                                    <p:cond delay="0"/>
                                  </p:stCondLst>
                                  <p:childTnLst>
                                    <p:set>
                                      <p:cBhvr>
                                        <p:cTn id="9" dur="1" fill="hold">
                                          <p:stCondLst>
                                            <p:cond delay="0"/>
                                          </p:stCondLst>
                                        </p:cTn>
                                        <p:tgtEl>
                                          <p:spTgt spid="2064"/>
                                        </p:tgtEl>
                                        <p:attrNameLst>
                                          <p:attrName>style.visibility</p:attrName>
                                        </p:attrNameLst>
                                      </p:cBhvr>
                                      <p:to>
                                        <p:strVal val="visible"/>
                                      </p:to>
                                    </p:set>
                                    <p:animEffect transition="in" filter="wipe(left)">
                                      <p:cBhvr>
                                        <p:cTn id="10" dur="500"/>
                                        <p:tgtEl>
                                          <p:spTgt spid="2064"/>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2066"/>
                                        </p:tgtEl>
                                        <p:attrNameLst>
                                          <p:attrName>style.visibility</p:attrName>
                                        </p:attrNameLst>
                                      </p:cBhvr>
                                      <p:to>
                                        <p:strVal val="visible"/>
                                      </p:to>
                                    </p:set>
                                    <p:animEffect transition="in" filter="wipe(left)">
                                      <p:cBhvr>
                                        <p:cTn id="15" dur="500"/>
                                        <p:tgtEl>
                                          <p:spTgt spid="2066"/>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2067"/>
                                        </p:tgtEl>
                                        <p:attrNameLst>
                                          <p:attrName>style.visibility</p:attrName>
                                        </p:attrNameLst>
                                      </p:cBhvr>
                                      <p:to>
                                        <p:strVal val="visible"/>
                                      </p:to>
                                    </p:set>
                                    <p:animEffect transition="in" filter="wipe(left)">
                                      <p:cBhvr>
                                        <p:cTn id="20" dur="500"/>
                                        <p:tgtEl>
                                          <p:spTgt spid="2067"/>
                                        </p:tgtEl>
                                      </p:cBhvr>
                                    </p:animEffect>
                                  </p:childTnLst>
                                </p:cTn>
                              </p:par>
                            </p:childTnLst>
                          </p:cTn>
                        </p:par>
                        <p:par>
                          <p:cTn id="21" fill="hold">
                            <p:stCondLst>
                              <p:cond delay="500"/>
                            </p:stCondLst>
                            <p:childTnLst>
                              <p:par>
                                <p:cTn id="22" presetID="22" presetClass="entr" presetSubtype="8" fill="hold" grpId="0" nodeType="afterEffect">
                                  <p:stCondLst>
                                    <p:cond delay="0"/>
                                  </p:stCondLst>
                                  <p:childTnLst>
                                    <p:set>
                                      <p:cBhvr>
                                        <p:cTn id="23" dur="1" fill="hold">
                                          <p:stCondLst>
                                            <p:cond delay="0"/>
                                          </p:stCondLst>
                                        </p:cTn>
                                        <p:tgtEl>
                                          <p:spTgt spid="2068"/>
                                        </p:tgtEl>
                                        <p:attrNameLst>
                                          <p:attrName>style.visibility</p:attrName>
                                        </p:attrNameLst>
                                      </p:cBhvr>
                                      <p:to>
                                        <p:strVal val="visible"/>
                                      </p:to>
                                    </p:set>
                                    <p:animEffect transition="in" filter="wipe(left)">
                                      <p:cBhvr>
                                        <p:cTn id="24" dur="500"/>
                                        <p:tgtEl>
                                          <p:spTgt spid="2068"/>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87049"/>
                                        </p:tgtEl>
                                        <p:attrNameLst>
                                          <p:attrName>style.visibility</p:attrName>
                                        </p:attrNameLst>
                                      </p:cBhvr>
                                      <p:to>
                                        <p:strVal val="visible"/>
                                      </p:to>
                                    </p:set>
                                    <p:animEffect transition="in" filter="wipe(left)">
                                      <p:cBhvr>
                                        <p:cTn id="29" dur="500"/>
                                        <p:tgtEl>
                                          <p:spTgt spid="87049"/>
                                        </p:tgtEl>
                                      </p:cBhvr>
                                    </p:animEffect>
                                  </p:childTnLst>
                                </p:cTn>
                              </p:par>
                            </p:childTnLst>
                          </p:cTn>
                        </p:par>
                        <p:par>
                          <p:cTn id="30" fill="hold">
                            <p:stCondLst>
                              <p:cond delay="500"/>
                            </p:stCondLst>
                            <p:childTnLst>
                              <p:par>
                                <p:cTn id="31" presetID="22" presetClass="entr" presetSubtype="8" fill="hold" nodeType="afterEffect">
                                  <p:stCondLst>
                                    <p:cond delay="0"/>
                                  </p:stCondLst>
                                  <p:childTnLst>
                                    <p:set>
                                      <p:cBhvr>
                                        <p:cTn id="32" dur="1" fill="hold">
                                          <p:stCondLst>
                                            <p:cond delay="0"/>
                                          </p:stCondLst>
                                        </p:cTn>
                                        <p:tgtEl>
                                          <p:spTgt spid="95232"/>
                                        </p:tgtEl>
                                        <p:attrNameLst>
                                          <p:attrName>style.visibility</p:attrName>
                                        </p:attrNameLst>
                                      </p:cBhvr>
                                      <p:to>
                                        <p:strVal val="visible"/>
                                      </p:to>
                                    </p:set>
                                    <p:animEffect transition="in" filter="wipe(left)">
                                      <p:cBhvr>
                                        <p:cTn id="33" dur="500"/>
                                        <p:tgtEl>
                                          <p:spTgt spid="95232"/>
                                        </p:tgtEl>
                                      </p:cBhvr>
                                    </p:animEffect>
                                  </p:childTnLst>
                                </p:cTn>
                              </p:par>
                            </p:childTnLst>
                          </p:cTn>
                        </p:par>
                        <p:par>
                          <p:cTn id="34" fill="hold">
                            <p:stCondLst>
                              <p:cond delay="1000"/>
                            </p:stCondLst>
                            <p:childTnLst>
                              <p:par>
                                <p:cTn id="35" presetID="22" presetClass="entr" presetSubtype="8" fill="hold" grpId="0" nodeType="afterEffect">
                                  <p:stCondLst>
                                    <p:cond delay="0"/>
                                  </p:stCondLst>
                                  <p:childTnLst>
                                    <p:set>
                                      <p:cBhvr>
                                        <p:cTn id="36" dur="1" fill="hold">
                                          <p:stCondLst>
                                            <p:cond delay="0"/>
                                          </p:stCondLst>
                                        </p:cTn>
                                        <p:tgtEl>
                                          <p:spTgt spid="87050"/>
                                        </p:tgtEl>
                                        <p:attrNameLst>
                                          <p:attrName>style.visibility</p:attrName>
                                        </p:attrNameLst>
                                      </p:cBhvr>
                                      <p:to>
                                        <p:strVal val="visible"/>
                                      </p:to>
                                    </p:set>
                                    <p:animEffect transition="in" filter="wipe(left)">
                                      <p:cBhvr>
                                        <p:cTn id="37" dur="500"/>
                                        <p:tgtEl>
                                          <p:spTgt spid="87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66" grpId="0"/>
      <p:bldP spid="2068" grpId="0"/>
      <p:bldP spid="87049" grpId="0" autoUpdateAnimBg="0"/>
      <p:bldP spid="87050" grpId="0"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5311" name="Rectangle 15">
            <a:extLst>
              <a:ext uri="{FF2B5EF4-FFF2-40B4-BE49-F238E27FC236}">
                <a16:creationId xmlns:a16="http://schemas.microsoft.com/office/drawing/2014/main" id="{202A5EC6-BCA3-4119-A9A5-A8FCD6EDF49F}"/>
              </a:ext>
            </a:extLst>
          </p:cNvPr>
          <p:cNvSpPr>
            <a:spLocks noChangeArrowheads="1"/>
          </p:cNvSpPr>
          <p:nvPr/>
        </p:nvSpPr>
        <p:spPr bwMode="auto">
          <a:xfrm>
            <a:off x="1115616" y="3847798"/>
            <a:ext cx="2929517" cy="483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800" b="1">
                <a:solidFill>
                  <a:schemeClr val="tx1"/>
                </a:solidFill>
                <a:latin typeface="Times New Roman" panose="02020603050405020304" pitchFamily="18" charset="0"/>
                <a:ea typeface="楷体_GB2312" pitchFamily="49" charset="-122"/>
              </a:defRPr>
            </a:lvl1pPr>
            <a:lvl2pPr marL="742950" indent="-285750" eaLnBrk="0" hangingPunct="0">
              <a:defRPr kumimoji="1" sz="2800" b="1">
                <a:solidFill>
                  <a:schemeClr val="tx1"/>
                </a:solidFill>
                <a:latin typeface="Times New Roman" panose="02020603050405020304" pitchFamily="18" charset="0"/>
                <a:ea typeface="楷体_GB2312" pitchFamily="49" charset="-122"/>
              </a:defRPr>
            </a:lvl2pPr>
            <a:lvl3pPr marL="1143000" indent="-228600" eaLnBrk="0" hangingPunct="0">
              <a:defRPr kumimoji="1" sz="2800" b="1">
                <a:solidFill>
                  <a:schemeClr val="tx1"/>
                </a:solidFill>
                <a:latin typeface="Times New Roman" panose="02020603050405020304" pitchFamily="18" charset="0"/>
                <a:ea typeface="楷体_GB2312" pitchFamily="49" charset="-122"/>
              </a:defRPr>
            </a:lvl3pPr>
            <a:lvl4pPr marL="1600200" indent="-228600" eaLnBrk="0" hangingPunct="0">
              <a:defRPr kumimoji="1" sz="2800" b="1">
                <a:solidFill>
                  <a:schemeClr val="tx1"/>
                </a:solidFill>
                <a:latin typeface="Times New Roman" panose="02020603050405020304" pitchFamily="18" charset="0"/>
                <a:ea typeface="楷体_GB2312" pitchFamily="49" charset="-122"/>
              </a:defRPr>
            </a:lvl4pPr>
            <a:lvl5pPr marL="2057400" indent="-228600" eaLnBrk="0" hangingPunct="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algn="l" eaLnBrk="1" hangingPunct="1">
              <a:lnSpc>
                <a:spcPct val="90000"/>
              </a:lnSpc>
              <a:spcBef>
                <a:spcPct val="20000"/>
              </a:spcBef>
            </a:pPr>
            <a:r>
              <a:rPr lang="zh-CN" altLang="en-US" b="0" dirty="0">
                <a:latin typeface="+mn-ea"/>
                <a:ea typeface="+mn-ea"/>
              </a:rPr>
              <a:t>分析</a:t>
            </a:r>
            <a:r>
              <a:rPr lang="zh-CN" altLang="en-US" b="0" dirty="0">
                <a:solidFill>
                  <a:srgbClr val="CC0000"/>
                </a:solidFill>
                <a:latin typeface="+mn-ea"/>
                <a:ea typeface="+mn-ea"/>
              </a:rPr>
              <a:t>欧拉法</a:t>
            </a:r>
          </a:p>
        </p:txBody>
      </p:sp>
      <p:graphicFrame>
        <p:nvGraphicFramePr>
          <p:cNvPr id="55312" name="Object 2">
            <a:extLst>
              <a:ext uri="{FF2B5EF4-FFF2-40B4-BE49-F238E27FC236}">
                <a16:creationId xmlns:a16="http://schemas.microsoft.com/office/drawing/2014/main" id="{E855B141-2DE1-477F-8966-DA1437AE1D4A}"/>
              </a:ext>
            </a:extLst>
          </p:cNvPr>
          <p:cNvGraphicFramePr>
            <a:graphicFrameLocks noChangeAspect="1"/>
          </p:cNvGraphicFramePr>
          <p:nvPr/>
        </p:nvGraphicFramePr>
        <p:xfrm>
          <a:off x="3022650" y="4331007"/>
          <a:ext cx="2882155" cy="1155788"/>
        </p:xfrm>
        <a:graphic>
          <a:graphicData uri="http://schemas.openxmlformats.org/presentationml/2006/ole">
            <mc:AlternateContent xmlns:mc="http://schemas.openxmlformats.org/markup-compatibility/2006">
              <mc:Choice xmlns:v="urn:schemas-microsoft-com:vml" Requires="v">
                <p:oleObj spid="_x0000_s239618" name="Equation" r:id="rId3" imgW="2501640" imgH="1002960" progId="Equation.3">
                  <p:embed/>
                </p:oleObj>
              </mc:Choice>
              <mc:Fallback>
                <p:oleObj name="Equation" r:id="rId3" imgW="2501640" imgH="1002960" progId="Equation.3">
                  <p:embed/>
                  <p:pic>
                    <p:nvPicPr>
                      <p:cNvPr id="55312" name="Object 2">
                        <a:extLst>
                          <a:ext uri="{FF2B5EF4-FFF2-40B4-BE49-F238E27FC236}">
                            <a16:creationId xmlns:a16="http://schemas.microsoft.com/office/drawing/2014/main" id="{E855B141-2DE1-477F-8966-DA1437AE1D4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22650" y="4331007"/>
                        <a:ext cx="2882155" cy="1155788"/>
                      </a:xfrm>
                      <a:prstGeom prst="rect">
                        <a:avLst/>
                      </a:prstGeom>
                      <a:noFill/>
                      <a:ln>
                        <a:noFill/>
                      </a:ln>
                      <a:effectLst/>
                    </p:spPr>
                  </p:pic>
                </p:oleObj>
              </mc:Fallback>
            </mc:AlternateContent>
          </a:graphicData>
        </a:graphic>
      </p:graphicFrame>
      <p:sp>
        <p:nvSpPr>
          <p:cNvPr id="3080" name="Rectangle 17">
            <a:extLst>
              <a:ext uri="{FF2B5EF4-FFF2-40B4-BE49-F238E27FC236}">
                <a16:creationId xmlns:a16="http://schemas.microsoft.com/office/drawing/2014/main" id="{77C6E4EE-C2D8-4B72-A1DF-F5723826A347}"/>
              </a:ext>
            </a:extLst>
          </p:cNvPr>
          <p:cNvSpPr>
            <a:spLocks noChangeArrowheads="1"/>
          </p:cNvSpPr>
          <p:nvPr/>
        </p:nvSpPr>
        <p:spPr bwMode="auto">
          <a:xfrm>
            <a:off x="611560" y="5617716"/>
            <a:ext cx="8424862"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pitchFamily="18" charset="0"/>
                <a:ea typeface="楷体_GB2312" pitchFamily="49" charset="-122"/>
              </a:defRPr>
            </a:lvl1pPr>
            <a:lvl2pPr marL="742950" indent="-285750" eaLnBrk="0" hangingPunct="0">
              <a:defRPr kumimoji="1" sz="2800" b="1">
                <a:solidFill>
                  <a:schemeClr val="tx1"/>
                </a:solidFill>
                <a:latin typeface="Times New Roman" panose="02020603050405020304" pitchFamily="18" charset="0"/>
                <a:ea typeface="楷体_GB2312" pitchFamily="49" charset="-122"/>
              </a:defRPr>
            </a:lvl2pPr>
            <a:lvl3pPr marL="1143000" indent="-228600" eaLnBrk="0" hangingPunct="0">
              <a:defRPr kumimoji="1" sz="2800" b="1">
                <a:solidFill>
                  <a:schemeClr val="tx1"/>
                </a:solidFill>
                <a:latin typeface="Times New Roman" panose="02020603050405020304" pitchFamily="18" charset="0"/>
                <a:ea typeface="楷体_GB2312" pitchFamily="49" charset="-122"/>
              </a:defRPr>
            </a:lvl3pPr>
            <a:lvl4pPr marL="1600200" indent="-228600" eaLnBrk="0" hangingPunct="0">
              <a:defRPr kumimoji="1" sz="2800" b="1">
                <a:solidFill>
                  <a:schemeClr val="tx1"/>
                </a:solidFill>
                <a:latin typeface="Times New Roman" panose="02020603050405020304" pitchFamily="18" charset="0"/>
                <a:ea typeface="楷体_GB2312" pitchFamily="49" charset="-122"/>
              </a:defRPr>
            </a:lvl4pPr>
            <a:lvl5pPr marL="2057400" indent="-228600" eaLnBrk="0" hangingPunct="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algn="l" eaLnBrk="1" hangingPunct="1"/>
            <a:r>
              <a:rPr lang="zh-CN" altLang="en-US" b="0" dirty="0">
                <a:solidFill>
                  <a:srgbClr val="CC0000"/>
                </a:solidFill>
                <a:latin typeface="+mn-ea"/>
                <a:ea typeface="+mn-ea"/>
              </a:rPr>
              <a:t>每步计算</a:t>
            </a:r>
            <a:r>
              <a:rPr lang="en-US" altLang="zh-CN" b="0" i="1" dirty="0">
                <a:solidFill>
                  <a:srgbClr val="CC0000"/>
                </a:solidFill>
                <a:ea typeface="+mn-ea"/>
                <a:cs typeface="Times New Roman" panose="02020603050405020304" pitchFamily="18" charset="0"/>
              </a:rPr>
              <a:t>f </a:t>
            </a:r>
            <a:r>
              <a:rPr lang="zh-CN" altLang="en-US" b="0" dirty="0">
                <a:solidFill>
                  <a:srgbClr val="CC0000"/>
                </a:solidFill>
                <a:latin typeface="+mn-ea"/>
                <a:ea typeface="+mn-ea"/>
              </a:rPr>
              <a:t>的值一次</a:t>
            </a:r>
            <a:r>
              <a:rPr lang="en-US" altLang="zh-CN" b="0" dirty="0">
                <a:latin typeface="+mn-ea"/>
                <a:ea typeface="+mn-ea"/>
              </a:rPr>
              <a:t>,  </a:t>
            </a:r>
            <a:r>
              <a:rPr lang="zh-CN" altLang="en-US" b="0" dirty="0">
                <a:latin typeface="+mn-ea"/>
                <a:ea typeface="+mn-ea"/>
              </a:rPr>
              <a:t>其</a:t>
            </a:r>
            <a:r>
              <a:rPr lang="zh-CN" altLang="en-US" b="0" dirty="0">
                <a:solidFill>
                  <a:srgbClr val="3333FF"/>
                </a:solidFill>
                <a:latin typeface="+mn-ea"/>
                <a:ea typeface="+mn-ea"/>
              </a:rPr>
              <a:t>截断误差为</a:t>
            </a:r>
            <a:r>
              <a:rPr lang="en-US" altLang="zh-CN" b="0" i="1" dirty="0">
                <a:solidFill>
                  <a:srgbClr val="3333FF"/>
                </a:solidFill>
                <a:latin typeface="+mn-ea"/>
                <a:ea typeface="+mn-ea"/>
              </a:rPr>
              <a:t>O</a:t>
            </a:r>
            <a:r>
              <a:rPr lang="en-US" altLang="zh-CN" b="0" dirty="0">
                <a:solidFill>
                  <a:srgbClr val="3333FF"/>
                </a:solidFill>
                <a:latin typeface="+mn-ea"/>
                <a:ea typeface="+mn-ea"/>
              </a:rPr>
              <a:t>(</a:t>
            </a:r>
            <a:r>
              <a:rPr lang="en-US" altLang="zh-CN" b="0" i="1" dirty="0">
                <a:solidFill>
                  <a:srgbClr val="3333FF"/>
                </a:solidFill>
                <a:latin typeface="+mn-ea"/>
                <a:ea typeface="+mn-ea"/>
              </a:rPr>
              <a:t>h</a:t>
            </a:r>
            <a:r>
              <a:rPr lang="en-US" altLang="zh-CN" b="0" baseline="30000" dirty="0">
                <a:solidFill>
                  <a:srgbClr val="3333FF"/>
                </a:solidFill>
                <a:latin typeface="+mn-ea"/>
                <a:ea typeface="+mn-ea"/>
              </a:rPr>
              <a:t>2</a:t>
            </a:r>
            <a:r>
              <a:rPr lang="en-US" altLang="zh-CN" b="0" dirty="0">
                <a:solidFill>
                  <a:srgbClr val="3333FF"/>
                </a:solidFill>
                <a:latin typeface="+mn-ea"/>
                <a:ea typeface="+mn-ea"/>
              </a:rPr>
              <a:t>)</a:t>
            </a:r>
            <a:r>
              <a:rPr lang="en-US" altLang="zh-CN" b="0" dirty="0">
                <a:latin typeface="+mn-ea"/>
                <a:ea typeface="+mn-ea"/>
              </a:rPr>
              <a:t>.</a:t>
            </a:r>
          </a:p>
        </p:txBody>
      </p:sp>
      <p:sp>
        <p:nvSpPr>
          <p:cNvPr id="2" name="Rectangle 15">
            <a:extLst>
              <a:ext uri="{FF2B5EF4-FFF2-40B4-BE49-F238E27FC236}">
                <a16:creationId xmlns:a16="http://schemas.microsoft.com/office/drawing/2014/main" id="{A571DF13-08B0-4C00-A08E-9A56360CC205}"/>
              </a:ext>
            </a:extLst>
          </p:cNvPr>
          <p:cNvSpPr>
            <a:spLocks noChangeArrowheads="1"/>
          </p:cNvSpPr>
          <p:nvPr/>
        </p:nvSpPr>
        <p:spPr bwMode="auto">
          <a:xfrm>
            <a:off x="323528" y="980728"/>
            <a:ext cx="8280400" cy="2655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pitchFamily="18" charset="0"/>
                <a:ea typeface="楷体_GB2312" pitchFamily="49" charset="-122"/>
              </a:defRPr>
            </a:lvl1pPr>
            <a:lvl2pPr marL="742950" indent="-285750" eaLnBrk="0" hangingPunct="0">
              <a:defRPr kumimoji="1" sz="2800" b="1">
                <a:solidFill>
                  <a:schemeClr val="tx1"/>
                </a:solidFill>
                <a:latin typeface="Times New Roman" panose="02020603050405020304" pitchFamily="18" charset="0"/>
                <a:ea typeface="楷体_GB2312" pitchFamily="49" charset="-122"/>
              </a:defRPr>
            </a:lvl2pPr>
            <a:lvl3pPr marL="1143000" indent="-228600" eaLnBrk="0" hangingPunct="0">
              <a:defRPr kumimoji="1" sz="2800" b="1">
                <a:solidFill>
                  <a:schemeClr val="tx1"/>
                </a:solidFill>
                <a:latin typeface="Times New Roman" panose="02020603050405020304" pitchFamily="18" charset="0"/>
                <a:ea typeface="楷体_GB2312" pitchFamily="49" charset="-122"/>
              </a:defRPr>
            </a:lvl3pPr>
            <a:lvl4pPr marL="1600200" indent="-228600" eaLnBrk="0" hangingPunct="0">
              <a:defRPr kumimoji="1" sz="2800" b="1">
                <a:solidFill>
                  <a:schemeClr val="tx1"/>
                </a:solidFill>
                <a:latin typeface="Times New Roman" panose="02020603050405020304" pitchFamily="18" charset="0"/>
                <a:ea typeface="楷体_GB2312" pitchFamily="49" charset="-122"/>
              </a:defRPr>
            </a:lvl4pPr>
            <a:lvl5pPr marL="2057400" indent="-228600" eaLnBrk="0" hangingPunct="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algn="l" eaLnBrk="1" hangingPunct="1">
              <a:lnSpc>
                <a:spcPct val="120000"/>
              </a:lnSpc>
              <a:spcBef>
                <a:spcPct val="20000"/>
              </a:spcBef>
            </a:pPr>
            <a:r>
              <a:rPr lang="en-US" altLang="zh-CN" b="0" i="1" dirty="0">
                <a:latin typeface="+mn-ea"/>
                <a:ea typeface="+mn-ea"/>
              </a:rPr>
              <a:t>        R</a:t>
            </a:r>
            <a:r>
              <a:rPr lang="en-US" altLang="zh-CN" b="0" dirty="0">
                <a:latin typeface="+mn-ea"/>
                <a:ea typeface="+mn-ea"/>
              </a:rPr>
              <a:t>-</a:t>
            </a:r>
            <a:r>
              <a:rPr lang="en-US" altLang="zh-CN" b="0" i="1" dirty="0">
                <a:latin typeface="+mn-ea"/>
                <a:ea typeface="+mn-ea"/>
              </a:rPr>
              <a:t>K</a:t>
            </a:r>
            <a:r>
              <a:rPr lang="zh-CN" altLang="en-US" b="0" dirty="0">
                <a:latin typeface="+mn-ea"/>
                <a:ea typeface="+mn-ea"/>
              </a:rPr>
              <a:t>方法不是通过求导数的方法构造近似公式</a:t>
            </a:r>
            <a:r>
              <a:rPr lang="en-US" altLang="zh-CN" b="0" dirty="0">
                <a:latin typeface="+mn-ea"/>
                <a:ea typeface="+mn-ea"/>
              </a:rPr>
              <a:t>, </a:t>
            </a:r>
            <a:r>
              <a:rPr lang="zh-CN" altLang="en-US" b="0" dirty="0">
                <a:latin typeface="+mn-ea"/>
                <a:ea typeface="+mn-ea"/>
              </a:rPr>
              <a:t>而是通过计算不同点上的函数值</a:t>
            </a:r>
            <a:r>
              <a:rPr lang="en-US" altLang="zh-CN" b="0" dirty="0">
                <a:latin typeface="+mn-ea"/>
                <a:ea typeface="+mn-ea"/>
              </a:rPr>
              <a:t>, </a:t>
            </a:r>
            <a:r>
              <a:rPr lang="zh-CN" altLang="en-US" b="0" dirty="0">
                <a:latin typeface="+mn-ea"/>
                <a:ea typeface="+mn-ea"/>
              </a:rPr>
              <a:t>并对这些函数值作线性组合</a:t>
            </a:r>
            <a:r>
              <a:rPr lang="en-US" altLang="zh-CN" b="0" dirty="0">
                <a:latin typeface="+mn-ea"/>
                <a:ea typeface="+mn-ea"/>
              </a:rPr>
              <a:t>,  </a:t>
            </a:r>
            <a:r>
              <a:rPr lang="zh-CN" altLang="en-US" b="0" dirty="0">
                <a:latin typeface="+mn-ea"/>
                <a:ea typeface="+mn-ea"/>
              </a:rPr>
              <a:t>构造近似公式</a:t>
            </a:r>
            <a:r>
              <a:rPr lang="en-US" altLang="zh-CN" b="0" dirty="0">
                <a:latin typeface="+mn-ea"/>
                <a:ea typeface="+mn-ea"/>
              </a:rPr>
              <a:t>, </a:t>
            </a:r>
            <a:r>
              <a:rPr lang="zh-CN" altLang="en-US" b="0" dirty="0">
                <a:latin typeface="+mn-ea"/>
                <a:ea typeface="+mn-ea"/>
              </a:rPr>
              <a:t>再把近似公式</a:t>
            </a:r>
            <a:r>
              <a:rPr lang="zh-CN" altLang="en-US" b="0" dirty="0">
                <a:solidFill>
                  <a:srgbClr val="3333FF"/>
                </a:solidFill>
                <a:latin typeface="+mn-ea"/>
                <a:ea typeface="+mn-ea"/>
              </a:rPr>
              <a:t>与解的泰勒展开式进行比较</a:t>
            </a:r>
            <a:r>
              <a:rPr lang="en-US" altLang="zh-CN" b="0" dirty="0">
                <a:latin typeface="+mn-ea"/>
                <a:ea typeface="+mn-ea"/>
              </a:rPr>
              <a:t>, </a:t>
            </a:r>
            <a:r>
              <a:rPr lang="zh-CN" altLang="en-US" b="0" dirty="0">
                <a:latin typeface="+mn-ea"/>
                <a:ea typeface="+mn-ea"/>
              </a:rPr>
              <a:t>使前面的若干项相同 </a:t>
            </a:r>
            <a:r>
              <a:rPr lang="en-US" altLang="zh-CN" b="0" dirty="0">
                <a:latin typeface="+mn-ea"/>
                <a:ea typeface="+mn-ea"/>
              </a:rPr>
              <a:t>, </a:t>
            </a:r>
            <a:r>
              <a:rPr lang="zh-CN" altLang="en-US" b="0" dirty="0">
                <a:latin typeface="+mn-ea"/>
                <a:ea typeface="+mn-ea"/>
              </a:rPr>
              <a:t>从而</a:t>
            </a:r>
            <a:r>
              <a:rPr lang="zh-CN" altLang="en-US" b="0" dirty="0">
                <a:solidFill>
                  <a:srgbClr val="3333FF"/>
                </a:solidFill>
                <a:latin typeface="+mn-ea"/>
                <a:ea typeface="+mn-ea"/>
              </a:rPr>
              <a:t>使近似公式达到一定的阶数</a:t>
            </a:r>
            <a:r>
              <a:rPr lang="en-US" altLang="zh-CN" b="0" dirty="0">
                <a:latin typeface="+mn-ea"/>
                <a:ea typeface="+mn-ea"/>
              </a:rPr>
              <a:t>.</a:t>
            </a:r>
            <a:endParaRPr lang="zh-CN" altLang="en-US" b="0" dirty="0">
              <a:latin typeface="+mn-ea"/>
              <a:ea typeface="+mn-ea"/>
            </a:endParaRPr>
          </a:p>
        </p:txBody>
      </p:sp>
      <p:sp>
        <p:nvSpPr>
          <p:cNvPr id="7" name="Text Box 366">
            <a:extLst>
              <a:ext uri="{FF2B5EF4-FFF2-40B4-BE49-F238E27FC236}">
                <a16:creationId xmlns:a16="http://schemas.microsoft.com/office/drawing/2014/main" id="{D155933F-5BBA-4D0C-9DB4-98234715F1DB}"/>
              </a:ext>
            </a:extLst>
          </p:cNvPr>
          <p:cNvSpPr txBox="1">
            <a:spLocks noChangeArrowheads="1"/>
          </p:cNvSpPr>
          <p:nvPr/>
        </p:nvSpPr>
        <p:spPr bwMode="auto">
          <a:xfrm>
            <a:off x="1415727" y="326587"/>
            <a:ext cx="60960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dirty="0">
                <a:solidFill>
                  <a:srgbClr val="0000FF"/>
                </a:solidFill>
                <a:latin typeface="华文仿宋" panose="02010600040101010101" pitchFamily="2" charset="-122"/>
                <a:ea typeface="华文仿宋" panose="02010600040101010101" pitchFamily="2" charset="-122"/>
              </a:rPr>
              <a:t>9.4 </a:t>
            </a:r>
            <a:r>
              <a:rPr lang="zh-CN" altLang="en-US" sz="2800" dirty="0">
                <a:solidFill>
                  <a:srgbClr val="0000FF"/>
                </a:solidFill>
                <a:latin typeface="华文仿宋" panose="02010600040101010101" pitchFamily="2" charset="-122"/>
                <a:ea typeface="华文仿宋" panose="02010600040101010101" pitchFamily="2" charset="-122"/>
              </a:rPr>
              <a:t>龙格</a:t>
            </a:r>
            <a:r>
              <a:rPr lang="en-US" altLang="zh-CN" sz="2800" dirty="0">
                <a:solidFill>
                  <a:srgbClr val="0000FF"/>
                </a:solidFill>
                <a:latin typeface="华文仿宋" panose="02010600040101010101" pitchFamily="2" charset="-122"/>
                <a:ea typeface="华文仿宋" panose="02010600040101010101" pitchFamily="2" charset="-122"/>
              </a:rPr>
              <a:t>-</a:t>
            </a:r>
            <a:r>
              <a:rPr lang="zh-CN" altLang="en-US" sz="2800" dirty="0">
                <a:solidFill>
                  <a:srgbClr val="0000FF"/>
                </a:solidFill>
                <a:latin typeface="华文仿宋" panose="02010600040101010101" pitchFamily="2" charset="-122"/>
                <a:ea typeface="华文仿宋" panose="02010600040101010101" pitchFamily="2" charset="-122"/>
              </a:rPr>
              <a:t>库塔（</a:t>
            </a:r>
            <a:r>
              <a:rPr lang="en-US" altLang="zh-CN" sz="2800" dirty="0">
                <a:solidFill>
                  <a:srgbClr val="0000FF"/>
                </a:solidFill>
                <a:latin typeface="华文仿宋" panose="02010600040101010101" pitchFamily="2" charset="-122"/>
                <a:ea typeface="华文仿宋" panose="02010600040101010101" pitchFamily="2" charset="-122"/>
              </a:rPr>
              <a:t>Runge-</a:t>
            </a:r>
            <a:r>
              <a:rPr lang="en-US" altLang="zh-CN" sz="2800" dirty="0" err="1">
                <a:solidFill>
                  <a:srgbClr val="0000FF"/>
                </a:solidFill>
                <a:latin typeface="华文仿宋" panose="02010600040101010101" pitchFamily="2" charset="-122"/>
                <a:ea typeface="华文仿宋" panose="02010600040101010101" pitchFamily="2" charset="-122"/>
              </a:rPr>
              <a:t>Kutta</a:t>
            </a:r>
            <a:r>
              <a:rPr lang="zh-CN" altLang="en-US" sz="2800" dirty="0">
                <a:solidFill>
                  <a:srgbClr val="0000FF"/>
                </a:solidFill>
                <a:latin typeface="华文仿宋" panose="02010600040101010101" pitchFamily="2" charset="-122"/>
                <a:ea typeface="华文仿宋" panose="02010600040101010101" pitchFamily="2" charset="-122"/>
              </a:rPr>
              <a:t>）法</a:t>
            </a:r>
          </a:p>
        </p:txBody>
      </p:sp>
    </p:spTree>
    <p:extLst>
      <p:ext uri="{BB962C8B-B14F-4D97-AF65-F5344CB8AC3E}">
        <p14:creationId xmlns:p14="http://schemas.microsoft.com/office/powerpoint/2010/main" val="23326800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6" name="Rectangle 4">
            <a:extLst>
              <a:ext uri="{FF2B5EF4-FFF2-40B4-BE49-F238E27FC236}">
                <a16:creationId xmlns:a16="http://schemas.microsoft.com/office/drawing/2014/main" id="{6634FA28-3A16-48BA-83CC-4902489E5F97}"/>
              </a:ext>
            </a:extLst>
          </p:cNvPr>
          <p:cNvSpPr>
            <a:spLocks noChangeArrowheads="1"/>
          </p:cNvSpPr>
          <p:nvPr/>
        </p:nvSpPr>
        <p:spPr bwMode="auto">
          <a:xfrm>
            <a:off x="227702" y="2376645"/>
            <a:ext cx="77724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pitchFamily="18" charset="0"/>
                <a:ea typeface="楷体_GB2312" pitchFamily="49" charset="-122"/>
              </a:defRPr>
            </a:lvl1pPr>
            <a:lvl2pPr marL="742950" indent="-285750" eaLnBrk="0" hangingPunct="0">
              <a:defRPr kumimoji="1" sz="2800" b="1">
                <a:solidFill>
                  <a:schemeClr val="tx1"/>
                </a:solidFill>
                <a:latin typeface="Times New Roman" panose="02020603050405020304" pitchFamily="18" charset="0"/>
                <a:ea typeface="楷体_GB2312" pitchFamily="49" charset="-122"/>
              </a:defRPr>
            </a:lvl2pPr>
            <a:lvl3pPr marL="1143000" indent="-228600" eaLnBrk="0" hangingPunct="0">
              <a:defRPr kumimoji="1" sz="2800" b="1">
                <a:solidFill>
                  <a:schemeClr val="tx1"/>
                </a:solidFill>
                <a:latin typeface="Times New Roman" panose="02020603050405020304" pitchFamily="18" charset="0"/>
                <a:ea typeface="楷体_GB2312" pitchFamily="49" charset="-122"/>
              </a:defRPr>
            </a:lvl3pPr>
            <a:lvl4pPr marL="1600200" indent="-228600" eaLnBrk="0" hangingPunct="0">
              <a:defRPr kumimoji="1" sz="2800" b="1">
                <a:solidFill>
                  <a:schemeClr val="tx1"/>
                </a:solidFill>
                <a:latin typeface="Times New Roman" panose="02020603050405020304" pitchFamily="18" charset="0"/>
                <a:ea typeface="楷体_GB2312" pitchFamily="49" charset="-122"/>
              </a:defRPr>
            </a:lvl4pPr>
            <a:lvl5pPr marL="2057400" indent="-228600" eaLnBrk="0" hangingPunct="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algn="l" eaLnBrk="1" hangingPunct="1">
              <a:spcBef>
                <a:spcPct val="50000"/>
              </a:spcBef>
            </a:pPr>
            <a:r>
              <a:rPr lang="zh-CN" altLang="en-US" sz="2400" b="0" dirty="0">
                <a:latin typeface="华文仿宋" panose="02010600040101010101" pitchFamily="2" charset="-122"/>
                <a:ea typeface="华文仿宋" panose="02010600040101010101" pitchFamily="2" charset="-122"/>
              </a:rPr>
              <a:t>每步计算</a:t>
            </a:r>
            <a:r>
              <a:rPr lang="en-US" altLang="zh-CN" sz="2400" b="0" i="1" dirty="0">
                <a:latin typeface="华文仿宋" panose="02010600040101010101" pitchFamily="2" charset="-122"/>
                <a:ea typeface="华文仿宋" panose="02010600040101010101" pitchFamily="2" charset="-122"/>
              </a:rPr>
              <a:t>f </a:t>
            </a:r>
            <a:r>
              <a:rPr lang="zh-CN" altLang="en-US" sz="2400" b="0" dirty="0">
                <a:latin typeface="华文仿宋" panose="02010600040101010101" pitchFamily="2" charset="-122"/>
                <a:ea typeface="华文仿宋" panose="02010600040101010101" pitchFamily="2" charset="-122"/>
              </a:rPr>
              <a:t>的值两次</a:t>
            </a:r>
            <a:r>
              <a:rPr lang="en-US" altLang="zh-CN" sz="2400" b="0" dirty="0">
                <a:latin typeface="华文仿宋" panose="02010600040101010101" pitchFamily="2" charset="-122"/>
                <a:ea typeface="华文仿宋" panose="02010600040101010101" pitchFamily="2" charset="-122"/>
              </a:rPr>
              <a:t>,  </a:t>
            </a:r>
            <a:r>
              <a:rPr lang="zh-CN" altLang="en-US" sz="2400" b="0" dirty="0">
                <a:latin typeface="华文仿宋" panose="02010600040101010101" pitchFamily="2" charset="-122"/>
                <a:ea typeface="华文仿宋" panose="02010600040101010101" pitchFamily="2" charset="-122"/>
              </a:rPr>
              <a:t>其截断误差为</a:t>
            </a:r>
            <a:r>
              <a:rPr lang="en-US" altLang="zh-CN" sz="2400" b="0" i="1" dirty="0">
                <a:latin typeface="华文仿宋" panose="02010600040101010101" pitchFamily="2" charset="-122"/>
                <a:ea typeface="华文仿宋" panose="02010600040101010101" pitchFamily="2" charset="-122"/>
              </a:rPr>
              <a:t>O</a:t>
            </a:r>
            <a:r>
              <a:rPr lang="en-US" altLang="zh-CN" sz="2400" b="0" dirty="0">
                <a:latin typeface="华文仿宋" panose="02010600040101010101" pitchFamily="2" charset="-122"/>
                <a:ea typeface="华文仿宋" panose="02010600040101010101" pitchFamily="2" charset="-122"/>
              </a:rPr>
              <a:t>(</a:t>
            </a:r>
            <a:r>
              <a:rPr lang="en-US" altLang="zh-CN" sz="2400" b="0" i="1" dirty="0">
                <a:latin typeface="华文仿宋" panose="02010600040101010101" pitchFamily="2" charset="-122"/>
                <a:ea typeface="华文仿宋" panose="02010600040101010101" pitchFamily="2" charset="-122"/>
              </a:rPr>
              <a:t>h</a:t>
            </a:r>
            <a:r>
              <a:rPr lang="en-US" altLang="zh-CN" sz="2400" b="0" baseline="30000" dirty="0">
                <a:latin typeface="华文仿宋" panose="02010600040101010101" pitchFamily="2" charset="-122"/>
                <a:ea typeface="华文仿宋" panose="02010600040101010101" pitchFamily="2" charset="-122"/>
              </a:rPr>
              <a:t>3</a:t>
            </a:r>
            <a:r>
              <a:rPr lang="en-US" altLang="zh-CN" sz="2400" b="0" dirty="0">
                <a:latin typeface="华文仿宋" panose="02010600040101010101" pitchFamily="2" charset="-122"/>
                <a:ea typeface="华文仿宋" panose="02010600040101010101" pitchFamily="2" charset="-122"/>
              </a:rPr>
              <a:t>).</a:t>
            </a:r>
            <a:endParaRPr lang="zh-CN" altLang="en-US" sz="2400" b="0" dirty="0">
              <a:latin typeface="华文仿宋" panose="02010600040101010101" pitchFamily="2" charset="-122"/>
              <a:ea typeface="华文仿宋" panose="02010600040101010101" pitchFamily="2" charset="-122"/>
            </a:endParaRPr>
          </a:p>
        </p:txBody>
      </p:sp>
      <p:grpSp>
        <p:nvGrpSpPr>
          <p:cNvPr id="2" name="Group 16">
            <a:extLst>
              <a:ext uri="{FF2B5EF4-FFF2-40B4-BE49-F238E27FC236}">
                <a16:creationId xmlns:a16="http://schemas.microsoft.com/office/drawing/2014/main" id="{2A36AE50-D549-41B3-86CA-9971C3B6662F}"/>
              </a:ext>
            </a:extLst>
          </p:cNvPr>
          <p:cNvGrpSpPr>
            <a:grpSpLocks/>
          </p:cNvGrpSpPr>
          <p:nvPr/>
        </p:nvGrpSpPr>
        <p:grpSpPr bwMode="auto">
          <a:xfrm>
            <a:off x="3097018" y="548680"/>
            <a:ext cx="2915142" cy="1668632"/>
            <a:chOff x="1440" y="1501"/>
            <a:chExt cx="2292" cy="1274"/>
          </a:xfrm>
        </p:grpSpPr>
        <p:graphicFrame>
          <p:nvGraphicFramePr>
            <p:cNvPr id="3074" name="Object 2">
              <a:extLst>
                <a:ext uri="{FF2B5EF4-FFF2-40B4-BE49-F238E27FC236}">
                  <a16:creationId xmlns:a16="http://schemas.microsoft.com/office/drawing/2014/main" id="{3F17854A-31AB-48C9-9359-5DAC15F1B0A8}"/>
                </a:ext>
              </a:extLst>
            </p:cNvPr>
            <p:cNvGraphicFramePr>
              <a:graphicFrameLocks noChangeAspect="1"/>
            </p:cNvGraphicFramePr>
            <p:nvPr/>
          </p:nvGraphicFramePr>
          <p:xfrm>
            <a:off x="1588" y="1501"/>
            <a:ext cx="1960" cy="528"/>
          </p:xfrm>
          <a:graphic>
            <a:graphicData uri="http://schemas.openxmlformats.org/presentationml/2006/ole">
              <mc:AlternateContent xmlns:mc="http://schemas.openxmlformats.org/markup-compatibility/2006">
                <mc:Choice xmlns:v="urn:schemas-microsoft-com:vml" Requires="v">
                  <p:oleObj spid="_x0000_s240642" name="Equation" r:id="rId3" imgW="3111480" imgH="838080" progId="Equation.DSMT4">
                    <p:embed/>
                  </p:oleObj>
                </mc:Choice>
                <mc:Fallback>
                  <p:oleObj name="Equation" r:id="rId3" imgW="3111480" imgH="838080" progId="Equation.DSMT4">
                    <p:embed/>
                    <p:pic>
                      <p:nvPicPr>
                        <p:cNvPr id="3074" name="Object 2">
                          <a:extLst>
                            <a:ext uri="{FF2B5EF4-FFF2-40B4-BE49-F238E27FC236}">
                              <a16:creationId xmlns:a16="http://schemas.microsoft.com/office/drawing/2014/main" id="{3F17854A-31AB-48C9-9359-5DAC15F1B0A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8" y="1501"/>
                          <a:ext cx="1960" cy="5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75" name="Object 3">
              <a:extLst>
                <a:ext uri="{FF2B5EF4-FFF2-40B4-BE49-F238E27FC236}">
                  <a16:creationId xmlns:a16="http://schemas.microsoft.com/office/drawing/2014/main" id="{FB34B71E-7722-475C-AD86-6289A455FCD6}"/>
                </a:ext>
              </a:extLst>
            </p:cNvPr>
            <p:cNvGraphicFramePr>
              <a:graphicFrameLocks noChangeAspect="1"/>
            </p:cNvGraphicFramePr>
            <p:nvPr/>
          </p:nvGraphicFramePr>
          <p:xfrm>
            <a:off x="1672" y="2080"/>
            <a:ext cx="1400" cy="272"/>
          </p:xfrm>
          <a:graphic>
            <a:graphicData uri="http://schemas.openxmlformats.org/presentationml/2006/ole">
              <mc:AlternateContent xmlns:mc="http://schemas.openxmlformats.org/markup-compatibility/2006">
                <mc:Choice xmlns:v="urn:schemas-microsoft-com:vml" Requires="v">
                  <p:oleObj spid="_x0000_s240643" name="Equation" r:id="rId5" imgW="2222280" imgH="431640" progId="Equation.DSMT4">
                    <p:embed/>
                  </p:oleObj>
                </mc:Choice>
                <mc:Fallback>
                  <p:oleObj name="Equation" r:id="rId5" imgW="2222280" imgH="431640" progId="Equation.DSMT4">
                    <p:embed/>
                    <p:pic>
                      <p:nvPicPr>
                        <p:cNvPr id="3075" name="Object 3">
                          <a:extLst>
                            <a:ext uri="{FF2B5EF4-FFF2-40B4-BE49-F238E27FC236}">
                              <a16:creationId xmlns:a16="http://schemas.microsoft.com/office/drawing/2014/main" id="{FB34B71E-7722-475C-AD86-6289A455FCD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72" y="2080"/>
                          <a:ext cx="1400" cy="2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76" name="Object 4">
              <a:extLst>
                <a:ext uri="{FF2B5EF4-FFF2-40B4-BE49-F238E27FC236}">
                  <a16:creationId xmlns:a16="http://schemas.microsoft.com/office/drawing/2014/main" id="{663AFD7D-E7FE-434F-8D84-CC46DEA828A5}"/>
                </a:ext>
              </a:extLst>
            </p:cNvPr>
            <p:cNvGraphicFramePr>
              <a:graphicFrameLocks noChangeAspect="1"/>
            </p:cNvGraphicFramePr>
            <p:nvPr/>
          </p:nvGraphicFramePr>
          <p:xfrm>
            <a:off x="1588" y="2503"/>
            <a:ext cx="2144" cy="272"/>
          </p:xfrm>
          <a:graphic>
            <a:graphicData uri="http://schemas.openxmlformats.org/presentationml/2006/ole">
              <mc:AlternateContent xmlns:mc="http://schemas.openxmlformats.org/markup-compatibility/2006">
                <mc:Choice xmlns:v="urn:schemas-microsoft-com:vml" Requires="v">
                  <p:oleObj spid="_x0000_s240644" name="Equation" r:id="rId7" imgW="3403440" imgH="431640" progId="Equation.3">
                    <p:embed/>
                  </p:oleObj>
                </mc:Choice>
                <mc:Fallback>
                  <p:oleObj name="Equation" r:id="rId7" imgW="3403440" imgH="431640" progId="Equation.3">
                    <p:embed/>
                    <p:pic>
                      <p:nvPicPr>
                        <p:cNvPr id="3076" name="Object 4">
                          <a:extLst>
                            <a:ext uri="{FF2B5EF4-FFF2-40B4-BE49-F238E27FC236}">
                              <a16:creationId xmlns:a16="http://schemas.microsoft.com/office/drawing/2014/main" id="{663AFD7D-E7FE-434F-8D84-CC46DEA828A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88" y="2503"/>
                          <a:ext cx="2144" cy="2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77" name="Object 5">
              <a:extLst>
                <a:ext uri="{FF2B5EF4-FFF2-40B4-BE49-F238E27FC236}">
                  <a16:creationId xmlns:a16="http://schemas.microsoft.com/office/drawing/2014/main" id="{C62EEC54-D3DF-4D35-A00A-0F4AB9C2973D}"/>
                </a:ext>
              </a:extLst>
            </p:cNvPr>
            <p:cNvGraphicFramePr>
              <a:graphicFrameLocks noChangeAspect="1"/>
            </p:cNvGraphicFramePr>
            <p:nvPr/>
          </p:nvGraphicFramePr>
          <p:xfrm>
            <a:off x="1440" y="1736"/>
            <a:ext cx="240" cy="952"/>
          </p:xfrm>
          <a:graphic>
            <a:graphicData uri="http://schemas.openxmlformats.org/presentationml/2006/ole">
              <mc:AlternateContent xmlns:mc="http://schemas.openxmlformats.org/markup-compatibility/2006">
                <mc:Choice xmlns:v="urn:schemas-microsoft-com:vml" Requires="v">
                  <p:oleObj spid="_x0000_s240645" name="Equation" r:id="rId9" imgW="380880" imgH="1511280" progId="Equation.3">
                    <p:embed/>
                  </p:oleObj>
                </mc:Choice>
                <mc:Fallback>
                  <p:oleObj name="Equation" r:id="rId9" imgW="380880" imgH="1511280" progId="Equation.3">
                    <p:embed/>
                    <p:pic>
                      <p:nvPicPr>
                        <p:cNvPr id="3077" name="Object 5">
                          <a:extLst>
                            <a:ext uri="{FF2B5EF4-FFF2-40B4-BE49-F238E27FC236}">
                              <a16:creationId xmlns:a16="http://schemas.microsoft.com/office/drawing/2014/main" id="{C62EEC54-D3DF-4D35-A00A-0F4AB9C2973D}"/>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440" y="1736"/>
                          <a:ext cx="240" cy="9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4105" name="Rectangle 17">
            <a:extLst>
              <a:ext uri="{FF2B5EF4-FFF2-40B4-BE49-F238E27FC236}">
                <a16:creationId xmlns:a16="http://schemas.microsoft.com/office/drawing/2014/main" id="{AA5B4C3E-D5B5-4E1C-92A0-FE4931EAD63A}"/>
              </a:ext>
            </a:extLst>
          </p:cNvPr>
          <p:cNvSpPr>
            <a:spLocks noChangeArrowheads="1"/>
          </p:cNvSpPr>
          <p:nvPr/>
        </p:nvSpPr>
        <p:spPr bwMode="auto">
          <a:xfrm>
            <a:off x="257191" y="278048"/>
            <a:ext cx="328585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800" b="1">
                <a:solidFill>
                  <a:schemeClr val="tx1"/>
                </a:solidFill>
                <a:latin typeface="Times New Roman" panose="02020603050405020304" pitchFamily="18" charset="0"/>
                <a:ea typeface="楷体_GB2312" pitchFamily="49" charset="-122"/>
              </a:defRPr>
            </a:lvl1pPr>
            <a:lvl2pPr marL="742950" indent="-285750" eaLnBrk="0" hangingPunct="0">
              <a:defRPr kumimoji="1" sz="2800" b="1">
                <a:solidFill>
                  <a:schemeClr val="tx1"/>
                </a:solidFill>
                <a:latin typeface="Times New Roman" panose="02020603050405020304" pitchFamily="18" charset="0"/>
                <a:ea typeface="楷体_GB2312" pitchFamily="49" charset="-122"/>
              </a:defRPr>
            </a:lvl2pPr>
            <a:lvl3pPr marL="1143000" indent="-228600" eaLnBrk="0" hangingPunct="0">
              <a:defRPr kumimoji="1" sz="2800" b="1">
                <a:solidFill>
                  <a:schemeClr val="tx1"/>
                </a:solidFill>
                <a:latin typeface="Times New Roman" panose="02020603050405020304" pitchFamily="18" charset="0"/>
                <a:ea typeface="楷体_GB2312" pitchFamily="49" charset="-122"/>
              </a:defRPr>
            </a:lvl3pPr>
            <a:lvl4pPr marL="1600200" indent="-228600" eaLnBrk="0" hangingPunct="0">
              <a:defRPr kumimoji="1" sz="2800" b="1">
                <a:solidFill>
                  <a:schemeClr val="tx1"/>
                </a:solidFill>
                <a:latin typeface="Times New Roman" panose="02020603050405020304" pitchFamily="18" charset="0"/>
                <a:ea typeface="楷体_GB2312" pitchFamily="49" charset="-122"/>
              </a:defRPr>
            </a:lvl4pPr>
            <a:lvl5pPr marL="2057400" indent="-228600" eaLnBrk="0" hangingPunct="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algn="l" eaLnBrk="1" hangingPunct="1">
              <a:spcBef>
                <a:spcPct val="20000"/>
              </a:spcBef>
            </a:pPr>
            <a:r>
              <a:rPr lang="zh-CN" altLang="en-US" sz="2400" b="0" dirty="0">
                <a:latin typeface="华文仿宋" panose="02010600040101010101" pitchFamily="2" charset="-122"/>
                <a:ea typeface="华文仿宋" panose="02010600040101010101" pitchFamily="2" charset="-122"/>
              </a:rPr>
              <a:t>分析改进的欧拉法</a:t>
            </a:r>
          </a:p>
        </p:txBody>
      </p:sp>
      <p:sp>
        <p:nvSpPr>
          <p:cNvPr id="14" name="Rectangle 2">
            <a:extLst>
              <a:ext uri="{FF2B5EF4-FFF2-40B4-BE49-F238E27FC236}">
                <a16:creationId xmlns:a16="http://schemas.microsoft.com/office/drawing/2014/main" id="{209CAF75-C912-42EF-8C28-87F05887F054}"/>
              </a:ext>
            </a:extLst>
          </p:cNvPr>
          <p:cNvSpPr>
            <a:spLocks noChangeArrowheads="1"/>
          </p:cNvSpPr>
          <p:nvPr/>
        </p:nvSpPr>
        <p:spPr bwMode="auto">
          <a:xfrm>
            <a:off x="259314" y="3223525"/>
            <a:ext cx="8568952" cy="2809552"/>
          </a:xfrm>
          <a:prstGeom prst="rect">
            <a:avLst/>
          </a:prstGeom>
          <a:ln>
            <a:headEnd/>
            <a:tailEnd/>
          </a:ln>
        </p:spPr>
        <p:style>
          <a:lnRef idx="2">
            <a:schemeClr val="dk1"/>
          </a:lnRef>
          <a:fillRef idx="1">
            <a:schemeClr val="lt1"/>
          </a:fillRef>
          <a:effectRef idx="0">
            <a:schemeClr val="dk1"/>
          </a:effectRef>
          <a:fontRef idx="minor">
            <a:schemeClr val="dk1"/>
          </a:fontRef>
        </p:style>
        <p:txBody>
          <a:bodyPr wrap="square">
            <a:spAutoFit/>
          </a:bodyPr>
          <a:lstStyle/>
          <a:p>
            <a:pPr algn="l">
              <a:lnSpc>
                <a:spcPct val="150000"/>
              </a:lnSpc>
              <a:defRPr/>
            </a:pPr>
            <a:r>
              <a:rPr lang="zh-CN" altLang="en-US" sz="2400" dirty="0">
                <a:solidFill>
                  <a:schemeClr val="tx1"/>
                </a:solidFill>
                <a:latin typeface="华文仿宋" panose="02010600040101010101" pitchFamily="2" charset="-122"/>
                <a:ea typeface="华文仿宋" panose="02010600040101010101" pitchFamily="2" charset="-122"/>
              </a:rPr>
              <a:t>上述两组公式在形式上共同点</a:t>
            </a:r>
            <a:r>
              <a:rPr lang="en-US" altLang="zh-CN" sz="2400" dirty="0">
                <a:solidFill>
                  <a:schemeClr val="tx1"/>
                </a:solidFill>
                <a:latin typeface="华文仿宋" panose="02010600040101010101" pitchFamily="2" charset="-122"/>
                <a:ea typeface="华文仿宋" panose="02010600040101010101" pitchFamily="2" charset="-122"/>
              </a:rPr>
              <a:t>:</a:t>
            </a:r>
          </a:p>
          <a:p>
            <a:pPr algn="l">
              <a:lnSpc>
                <a:spcPct val="150000"/>
              </a:lnSpc>
              <a:defRPr/>
            </a:pPr>
            <a:r>
              <a:rPr lang="zh-CN" altLang="en-US" sz="2400" dirty="0">
                <a:solidFill>
                  <a:schemeClr val="tx1"/>
                </a:solidFill>
                <a:latin typeface="华文仿宋" panose="02010600040101010101" pitchFamily="2" charset="-122"/>
                <a:ea typeface="华文仿宋" panose="02010600040101010101" pitchFamily="2" charset="-122"/>
              </a:rPr>
              <a:t>都是用</a:t>
            </a:r>
            <a:r>
              <a:rPr lang="en-US" altLang="zh-CN" sz="2400" i="1" dirty="0">
                <a:solidFill>
                  <a:schemeClr val="tx1"/>
                </a:solidFill>
                <a:latin typeface="Times New Roman" panose="02020603050405020304" pitchFamily="18" charset="0"/>
                <a:ea typeface="华文仿宋" panose="02010600040101010101" pitchFamily="2" charset="-122"/>
                <a:cs typeface="Times New Roman" panose="02020603050405020304" pitchFamily="18" charset="0"/>
              </a:rPr>
              <a:t>f</a:t>
            </a:r>
            <a:r>
              <a:rPr lang="en-US" altLang="zh-CN" sz="2400" dirty="0">
                <a:solidFill>
                  <a:schemeClr val="tx1"/>
                </a:solidFill>
                <a:latin typeface="Times New Roman" panose="02020603050405020304" pitchFamily="18" charset="0"/>
                <a:ea typeface="华文仿宋" panose="02010600040101010101" pitchFamily="2" charset="-122"/>
                <a:cs typeface="Times New Roman" panose="02020603050405020304" pitchFamily="18" charset="0"/>
              </a:rPr>
              <a:t>(</a:t>
            </a:r>
            <a:r>
              <a:rPr lang="en-US" altLang="zh-CN" sz="2400" i="1" dirty="0">
                <a:solidFill>
                  <a:schemeClr val="tx1"/>
                </a:solidFill>
                <a:latin typeface="Times New Roman" panose="02020603050405020304" pitchFamily="18" charset="0"/>
                <a:ea typeface="华文仿宋" panose="02010600040101010101" pitchFamily="2" charset="-122"/>
                <a:cs typeface="Times New Roman" panose="02020603050405020304" pitchFamily="18" charset="0"/>
              </a:rPr>
              <a:t>x, y</a:t>
            </a:r>
            <a:r>
              <a:rPr lang="en-US" altLang="zh-CN" sz="2400" dirty="0">
                <a:solidFill>
                  <a:schemeClr val="tx1"/>
                </a:solidFill>
                <a:latin typeface="Times New Roman" panose="02020603050405020304" pitchFamily="18" charset="0"/>
                <a:ea typeface="华文仿宋" panose="02010600040101010101" pitchFamily="2" charset="-122"/>
                <a:cs typeface="Times New Roman" panose="02020603050405020304" pitchFamily="18" charset="0"/>
              </a:rPr>
              <a:t>)</a:t>
            </a:r>
            <a:r>
              <a:rPr lang="zh-CN" altLang="en-US" sz="2400" dirty="0">
                <a:solidFill>
                  <a:schemeClr val="tx1"/>
                </a:solidFill>
                <a:latin typeface="华文仿宋" panose="02010600040101010101" pitchFamily="2" charset="-122"/>
                <a:ea typeface="华文仿宋" panose="02010600040101010101" pitchFamily="2" charset="-122"/>
              </a:rPr>
              <a:t>在某些点上值的线性组合得出</a:t>
            </a:r>
            <a:r>
              <a:rPr lang="en-US" altLang="zh-CN" sz="2400" i="1" dirty="0">
                <a:solidFill>
                  <a:schemeClr val="tx1"/>
                </a:solidFill>
                <a:latin typeface="华文仿宋" panose="02010600040101010101" pitchFamily="2" charset="-122"/>
                <a:ea typeface="华文仿宋" panose="02010600040101010101" pitchFamily="2" charset="-122"/>
              </a:rPr>
              <a:t>y</a:t>
            </a:r>
            <a:r>
              <a:rPr lang="en-US" altLang="zh-CN" sz="2400" dirty="0">
                <a:solidFill>
                  <a:schemeClr val="tx1"/>
                </a:solidFill>
                <a:latin typeface="华文仿宋" panose="02010600040101010101" pitchFamily="2" charset="-122"/>
                <a:ea typeface="华文仿宋" panose="02010600040101010101" pitchFamily="2" charset="-122"/>
              </a:rPr>
              <a:t>(</a:t>
            </a:r>
            <a:r>
              <a:rPr lang="en-US" altLang="zh-CN" sz="2400" i="1" dirty="0">
                <a:solidFill>
                  <a:schemeClr val="tx1"/>
                </a:solidFill>
                <a:latin typeface="华文仿宋" panose="02010600040101010101" pitchFamily="2" charset="-122"/>
                <a:ea typeface="华文仿宋" panose="02010600040101010101" pitchFamily="2" charset="-122"/>
              </a:rPr>
              <a:t>x</a:t>
            </a:r>
            <a:r>
              <a:rPr lang="en-US" altLang="zh-CN" sz="2400" i="1" baseline="-25000" dirty="0">
                <a:solidFill>
                  <a:schemeClr val="tx1"/>
                </a:solidFill>
                <a:latin typeface="华文仿宋" panose="02010600040101010101" pitchFamily="2" charset="-122"/>
                <a:ea typeface="华文仿宋" panose="02010600040101010101" pitchFamily="2" charset="-122"/>
              </a:rPr>
              <a:t>i</a:t>
            </a:r>
            <a:r>
              <a:rPr lang="en-US" altLang="zh-CN" sz="2400" baseline="-25000" dirty="0">
                <a:solidFill>
                  <a:schemeClr val="tx1"/>
                </a:solidFill>
                <a:latin typeface="华文仿宋" panose="02010600040101010101" pitchFamily="2" charset="-122"/>
                <a:ea typeface="华文仿宋" panose="02010600040101010101" pitchFamily="2" charset="-122"/>
              </a:rPr>
              <a:t>+1</a:t>
            </a:r>
            <a:r>
              <a:rPr lang="en-US" altLang="zh-CN" sz="2400" dirty="0">
                <a:solidFill>
                  <a:schemeClr val="tx1"/>
                </a:solidFill>
                <a:latin typeface="华文仿宋" panose="02010600040101010101" pitchFamily="2" charset="-122"/>
                <a:ea typeface="华文仿宋" panose="02010600040101010101" pitchFamily="2" charset="-122"/>
              </a:rPr>
              <a:t>)</a:t>
            </a:r>
            <a:r>
              <a:rPr lang="zh-CN" altLang="en-US" sz="2400" dirty="0">
                <a:solidFill>
                  <a:schemeClr val="tx1"/>
                </a:solidFill>
                <a:latin typeface="华文仿宋" panose="02010600040101010101" pitchFamily="2" charset="-122"/>
                <a:ea typeface="华文仿宋" panose="02010600040101010101" pitchFamily="2" charset="-122"/>
              </a:rPr>
              <a:t>的近似值</a:t>
            </a:r>
            <a:r>
              <a:rPr lang="en-US" altLang="zh-CN" sz="2400" i="1" dirty="0">
                <a:solidFill>
                  <a:schemeClr val="tx1"/>
                </a:solidFill>
                <a:latin typeface="华文仿宋" panose="02010600040101010101" pitchFamily="2" charset="-122"/>
                <a:ea typeface="华文仿宋" panose="02010600040101010101" pitchFamily="2" charset="-122"/>
              </a:rPr>
              <a:t>y</a:t>
            </a:r>
            <a:r>
              <a:rPr lang="en-US" altLang="zh-CN" sz="2400" i="1" baseline="-25000" dirty="0">
                <a:solidFill>
                  <a:schemeClr val="tx1"/>
                </a:solidFill>
                <a:latin typeface="华文仿宋" panose="02010600040101010101" pitchFamily="2" charset="-122"/>
                <a:ea typeface="华文仿宋" panose="02010600040101010101" pitchFamily="2" charset="-122"/>
              </a:rPr>
              <a:t>i</a:t>
            </a:r>
            <a:r>
              <a:rPr lang="en-US" altLang="zh-CN" sz="2400" baseline="-25000" dirty="0">
                <a:solidFill>
                  <a:schemeClr val="tx1"/>
                </a:solidFill>
                <a:latin typeface="华文仿宋" panose="02010600040101010101" pitchFamily="2" charset="-122"/>
                <a:ea typeface="华文仿宋" panose="02010600040101010101" pitchFamily="2" charset="-122"/>
              </a:rPr>
              <a:t>+1</a:t>
            </a:r>
            <a:r>
              <a:rPr lang="en-US" altLang="zh-CN" sz="2400" dirty="0">
                <a:solidFill>
                  <a:schemeClr val="tx1"/>
                </a:solidFill>
                <a:latin typeface="华文仿宋" panose="02010600040101010101" pitchFamily="2" charset="-122"/>
                <a:ea typeface="华文仿宋" panose="02010600040101010101" pitchFamily="2" charset="-122"/>
              </a:rPr>
              <a:t>,</a:t>
            </a:r>
            <a:r>
              <a:rPr lang="zh-CN" altLang="en-US" sz="2400" dirty="0">
                <a:solidFill>
                  <a:schemeClr val="tx1"/>
                </a:solidFill>
                <a:latin typeface="华文仿宋" panose="02010600040101010101" pitchFamily="2" charset="-122"/>
                <a:ea typeface="华文仿宋" panose="02010600040101010101" pitchFamily="2" charset="-122"/>
              </a:rPr>
              <a:t> </a:t>
            </a:r>
            <a:r>
              <a:rPr lang="zh-CN" altLang="en-US" sz="2400" dirty="0">
                <a:solidFill>
                  <a:srgbClr val="0000FF"/>
                </a:solidFill>
                <a:latin typeface="华文仿宋" panose="02010600040101010101" pitchFamily="2" charset="-122"/>
                <a:ea typeface="华文仿宋" panose="02010600040101010101" pitchFamily="2" charset="-122"/>
              </a:rPr>
              <a:t>且增加计算的次数</a:t>
            </a:r>
            <a:r>
              <a:rPr lang="en-US" altLang="zh-CN" sz="2400" i="1" dirty="0">
                <a:solidFill>
                  <a:srgbClr val="0000FF"/>
                </a:solidFill>
                <a:latin typeface="华文仿宋" panose="02010600040101010101" pitchFamily="2" charset="-122"/>
                <a:ea typeface="华文仿宋" panose="02010600040101010101" pitchFamily="2" charset="-122"/>
              </a:rPr>
              <a:t>f</a:t>
            </a:r>
            <a:r>
              <a:rPr lang="en-US" altLang="zh-CN" sz="2400" dirty="0">
                <a:solidFill>
                  <a:srgbClr val="0000FF"/>
                </a:solidFill>
                <a:latin typeface="华文仿宋" panose="02010600040101010101" pitchFamily="2" charset="-122"/>
                <a:ea typeface="华文仿宋" panose="02010600040101010101" pitchFamily="2" charset="-122"/>
              </a:rPr>
              <a:t>(</a:t>
            </a:r>
            <a:r>
              <a:rPr lang="en-US" altLang="zh-CN" sz="2400" i="1" dirty="0">
                <a:solidFill>
                  <a:srgbClr val="0000FF"/>
                </a:solidFill>
                <a:latin typeface="华文仿宋" panose="02010600040101010101" pitchFamily="2" charset="-122"/>
                <a:ea typeface="华文仿宋" panose="02010600040101010101" pitchFamily="2" charset="-122"/>
              </a:rPr>
              <a:t>x</a:t>
            </a:r>
            <a:r>
              <a:rPr lang="en-US" altLang="zh-CN" sz="2400" dirty="0">
                <a:solidFill>
                  <a:srgbClr val="0000FF"/>
                </a:solidFill>
                <a:latin typeface="华文仿宋" panose="02010600040101010101" pitchFamily="2" charset="-122"/>
                <a:ea typeface="华文仿宋" panose="02010600040101010101" pitchFamily="2" charset="-122"/>
              </a:rPr>
              <a:t>, </a:t>
            </a:r>
            <a:r>
              <a:rPr lang="en-US" altLang="zh-CN" sz="2400" i="1" dirty="0">
                <a:solidFill>
                  <a:srgbClr val="0000FF"/>
                </a:solidFill>
                <a:latin typeface="华文仿宋" panose="02010600040101010101" pitchFamily="2" charset="-122"/>
                <a:ea typeface="华文仿宋" panose="02010600040101010101" pitchFamily="2" charset="-122"/>
              </a:rPr>
              <a:t>y</a:t>
            </a:r>
            <a:r>
              <a:rPr lang="en-US" altLang="zh-CN" sz="2400" dirty="0">
                <a:solidFill>
                  <a:srgbClr val="0000FF"/>
                </a:solidFill>
                <a:latin typeface="华文仿宋" panose="02010600040101010101" pitchFamily="2" charset="-122"/>
                <a:ea typeface="华文仿宋" panose="02010600040101010101" pitchFamily="2" charset="-122"/>
              </a:rPr>
              <a:t>)</a:t>
            </a:r>
            <a:r>
              <a:rPr lang="zh-CN" altLang="en-US" sz="2400" dirty="0">
                <a:solidFill>
                  <a:srgbClr val="0000FF"/>
                </a:solidFill>
                <a:latin typeface="华文仿宋" panose="02010600040101010101" pitchFamily="2" charset="-122"/>
                <a:ea typeface="华文仿宋" panose="02010600040101010101" pitchFamily="2" charset="-122"/>
              </a:rPr>
              <a:t>的次数</a:t>
            </a:r>
            <a:r>
              <a:rPr lang="en-US" altLang="zh-CN" sz="2400" dirty="0">
                <a:solidFill>
                  <a:srgbClr val="0000FF"/>
                </a:solidFill>
                <a:latin typeface="华文仿宋" panose="02010600040101010101" pitchFamily="2" charset="-122"/>
                <a:ea typeface="华文仿宋" panose="02010600040101010101" pitchFamily="2" charset="-122"/>
              </a:rPr>
              <a:t>,</a:t>
            </a:r>
            <a:r>
              <a:rPr lang="zh-CN" altLang="en-US" sz="2400" dirty="0">
                <a:solidFill>
                  <a:srgbClr val="0000FF"/>
                </a:solidFill>
                <a:latin typeface="华文仿宋" panose="02010600040101010101" pitchFamily="2" charset="-122"/>
                <a:ea typeface="华文仿宋" panose="02010600040101010101" pitchFamily="2" charset="-122"/>
              </a:rPr>
              <a:t>可提高截断误差的阶</a:t>
            </a:r>
            <a:r>
              <a:rPr lang="zh-CN" altLang="en-US" sz="2400" dirty="0">
                <a:solidFill>
                  <a:schemeClr val="tx1"/>
                </a:solidFill>
                <a:latin typeface="华文仿宋" panose="02010600040101010101" pitchFamily="2" charset="-122"/>
                <a:ea typeface="华文仿宋" panose="02010600040101010101" pitchFamily="2" charset="-122"/>
              </a:rPr>
              <a:t>。</a:t>
            </a:r>
            <a:endParaRPr lang="en-US" altLang="zh-CN" sz="2400" dirty="0">
              <a:solidFill>
                <a:schemeClr val="tx1"/>
              </a:solidFill>
              <a:latin typeface="华文仿宋" panose="02010600040101010101" pitchFamily="2" charset="-122"/>
              <a:ea typeface="华文仿宋" panose="02010600040101010101" pitchFamily="2" charset="-122"/>
            </a:endParaRPr>
          </a:p>
          <a:p>
            <a:pPr algn="l">
              <a:lnSpc>
                <a:spcPct val="150000"/>
              </a:lnSpc>
              <a:defRPr/>
            </a:pPr>
            <a:r>
              <a:rPr lang="zh-CN" altLang="en-US" sz="2400" dirty="0">
                <a:solidFill>
                  <a:schemeClr val="tx1"/>
                </a:solidFill>
                <a:latin typeface="华文仿宋" panose="02010600040101010101" pitchFamily="2" charset="-122"/>
                <a:ea typeface="华文仿宋" panose="02010600040101010101" pitchFamily="2" charset="-122"/>
              </a:rPr>
              <a:t>如欧拉法</a:t>
            </a:r>
            <a:r>
              <a:rPr lang="en-US" altLang="zh-CN" sz="2400" dirty="0">
                <a:solidFill>
                  <a:schemeClr val="tx1"/>
                </a:solidFill>
                <a:latin typeface="华文仿宋" panose="02010600040101010101" pitchFamily="2" charset="-122"/>
                <a:ea typeface="华文仿宋" panose="02010600040101010101" pitchFamily="2" charset="-122"/>
              </a:rPr>
              <a:t>:  </a:t>
            </a:r>
            <a:r>
              <a:rPr lang="zh-CN" altLang="en-US" sz="2400" dirty="0">
                <a:solidFill>
                  <a:schemeClr val="tx1"/>
                </a:solidFill>
                <a:latin typeface="华文仿宋" panose="02010600040101010101" pitchFamily="2" charset="-122"/>
                <a:ea typeface="华文仿宋" panose="02010600040101010101" pitchFamily="2" charset="-122"/>
              </a:rPr>
              <a:t>每步计算一次</a:t>
            </a:r>
            <a:r>
              <a:rPr lang="en-US" altLang="zh-CN" sz="2400" i="1" dirty="0">
                <a:solidFill>
                  <a:schemeClr val="tx1"/>
                </a:solidFill>
                <a:latin typeface="华文仿宋" panose="02010600040101010101" pitchFamily="2" charset="-122"/>
                <a:ea typeface="华文仿宋" panose="02010600040101010101" pitchFamily="2" charset="-122"/>
              </a:rPr>
              <a:t>f</a:t>
            </a:r>
            <a:r>
              <a:rPr lang="en-US" altLang="zh-CN" sz="2400" dirty="0">
                <a:solidFill>
                  <a:schemeClr val="tx1"/>
                </a:solidFill>
                <a:latin typeface="华文仿宋" panose="02010600040101010101" pitchFamily="2" charset="-122"/>
                <a:ea typeface="华文仿宋" panose="02010600040101010101" pitchFamily="2" charset="-122"/>
              </a:rPr>
              <a:t>(</a:t>
            </a:r>
            <a:r>
              <a:rPr lang="en-US" altLang="zh-CN" sz="2400" i="1" dirty="0">
                <a:solidFill>
                  <a:schemeClr val="tx1"/>
                </a:solidFill>
                <a:latin typeface="华文仿宋" panose="02010600040101010101" pitchFamily="2" charset="-122"/>
                <a:ea typeface="华文仿宋" panose="02010600040101010101" pitchFamily="2" charset="-122"/>
              </a:rPr>
              <a:t>x</a:t>
            </a:r>
            <a:r>
              <a:rPr lang="en-US" altLang="zh-CN" sz="2400" dirty="0">
                <a:solidFill>
                  <a:schemeClr val="tx1"/>
                </a:solidFill>
                <a:latin typeface="华文仿宋" panose="02010600040101010101" pitchFamily="2" charset="-122"/>
                <a:ea typeface="华文仿宋" panose="02010600040101010101" pitchFamily="2" charset="-122"/>
              </a:rPr>
              <a:t>, </a:t>
            </a:r>
            <a:r>
              <a:rPr lang="en-US" altLang="zh-CN" sz="2400" i="1" dirty="0">
                <a:solidFill>
                  <a:schemeClr val="tx1"/>
                </a:solidFill>
                <a:latin typeface="华文仿宋" panose="02010600040101010101" pitchFamily="2" charset="-122"/>
                <a:ea typeface="华文仿宋" panose="02010600040101010101" pitchFamily="2" charset="-122"/>
              </a:rPr>
              <a:t>y</a:t>
            </a:r>
            <a:r>
              <a:rPr lang="en-US" altLang="zh-CN" sz="2400" dirty="0">
                <a:solidFill>
                  <a:schemeClr val="tx1"/>
                </a:solidFill>
                <a:latin typeface="华文仿宋" panose="02010600040101010101" pitchFamily="2" charset="-122"/>
                <a:ea typeface="华文仿宋" panose="02010600040101010101" pitchFamily="2" charset="-122"/>
              </a:rPr>
              <a:t>)</a:t>
            </a:r>
            <a:r>
              <a:rPr lang="zh-CN" altLang="en-US" sz="2400" dirty="0">
                <a:solidFill>
                  <a:schemeClr val="tx1"/>
                </a:solidFill>
                <a:latin typeface="华文仿宋" panose="02010600040101010101" pitchFamily="2" charset="-122"/>
                <a:ea typeface="华文仿宋" panose="02010600040101010101" pitchFamily="2" charset="-122"/>
              </a:rPr>
              <a:t>的值</a:t>
            </a:r>
            <a:r>
              <a:rPr lang="en-US" altLang="zh-CN" sz="2400" dirty="0">
                <a:solidFill>
                  <a:schemeClr val="tx1"/>
                </a:solidFill>
                <a:latin typeface="华文仿宋" panose="02010600040101010101" pitchFamily="2" charset="-122"/>
                <a:ea typeface="华文仿宋" panose="02010600040101010101" pitchFamily="2" charset="-122"/>
              </a:rPr>
              <a:t>,</a:t>
            </a:r>
            <a:r>
              <a:rPr lang="zh-CN" altLang="en-US" sz="2400" dirty="0">
                <a:solidFill>
                  <a:schemeClr val="tx1"/>
                </a:solidFill>
                <a:latin typeface="华文仿宋" panose="02010600040101010101" pitchFamily="2" charset="-122"/>
                <a:ea typeface="华文仿宋" panose="02010600040101010101" pitchFamily="2" charset="-122"/>
              </a:rPr>
              <a:t>为一阶方法。</a:t>
            </a:r>
            <a:endParaRPr lang="en-US" altLang="zh-CN" sz="2400" dirty="0">
              <a:solidFill>
                <a:schemeClr val="tx1"/>
              </a:solidFill>
              <a:latin typeface="华文仿宋" panose="02010600040101010101" pitchFamily="2" charset="-122"/>
              <a:ea typeface="华文仿宋" panose="02010600040101010101" pitchFamily="2" charset="-122"/>
            </a:endParaRPr>
          </a:p>
          <a:p>
            <a:pPr algn="l">
              <a:lnSpc>
                <a:spcPct val="150000"/>
              </a:lnSpc>
              <a:defRPr/>
            </a:pPr>
            <a:r>
              <a:rPr lang="zh-CN" altLang="en-US" sz="2400" dirty="0">
                <a:solidFill>
                  <a:schemeClr val="tx1"/>
                </a:solidFill>
                <a:latin typeface="华文仿宋" panose="02010600040101010101" pitchFamily="2" charset="-122"/>
                <a:ea typeface="华文仿宋" panose="02010600040101010101" pitchFamily="2" charset="-122"/>
              </a:rPr>
              <a:t>改进欧拉法需计算两次</a:t>
            </a:r>
            <a:r>
              <a:rPr lang="en-US" altLang="zh-CN" sz="2400" i="1" dirty="0">
                <a:solidFill>
                  <a:schemeClr val="tx1"/>
                </a:solidFill>
                <a:latin typeface="华文仿宋" panose="02010600040101010101" pitchFamily="2" charset="-122"/>
                <a:ea typeface="华文仿宋" panose="02010600040101010101" pitchFamily="2" charset="-122"/>
              </a:rPr>
              <a:t>f</a:t>
            </a:r>
            <a:r>
              <a:rPr lang="en-US" altLang="zh-CN" sz="2400" dirty="0">
                <a:solidFill>
                  <a:schemeClr val="tx1"/>
                </a:solidFill>
                <a:latin typeface="华文仿宋" panose="02010600040101010101" pitchFamily="2" charset="-122"/>
                <a:ea typeface="华文仿宋" panose="02010600040101010101" pitchFamily="2" charset="-122"/>
              </a:rPr>
              <a:t>(</a:t>
            </a:r>
            <a:r>
              <a:rPr lang="en-US" altLang="zh-CN" sz="2400" i="1" dirty="0">
                <a:solidFill>
                  <a:schemeClr val="tx1"/>
                </a:solidFill>
                <a:latin typeface="华文仿宋" panose="02010600040101010101" pitchFamily="2" charset="-122"/>
                <a:ea typeface="华文仿宋" panose="02010600040101010101" pitchFamily="2" charset="-122"/>
              </a:rPr>
              <a:t>x</a:t>
            </a:r>
            <a:r>
              <a:rPr lang="en-US" altLang="zh-CN" sz="2400" dirty="0">
                <a:solidFill>
                  <a:schemeClr val="tx1"/>
                </a:solidFill>
                <a:latin typeface="华文仿宋" panose="02010600040101010101" pitchFamily="2" charset="-122"/>
                <a:ea typeface="华文仿宋" panose="02010600040101010101" pitchFamily="2" charset="-122"/>
              </a:rPr>
              <a:t>, </a:t>
            </a:r>
            <a:r>
              <a:rPr lang="en-US" altLang="zh-CN" sz="2400" i="1" dirty="0">
                <a:solidFill>
                  <a:schemeClr val="tx1"/>
                </a:solidFill>
                <a:latin typeface="华文仿宋" panose="02010600040101010101" pitchFamily="2" charset="-122"/>
                <a:ea typeface="华文仿宋" panose="02010600040101010101" pitchFamily="2" charset="-122"/>
              </a:rPr>
              <a:t>y</a:t>
            </a:r>
            <a:r>
              <a:rPr lang="en-US" altLang="zh-CN" sz="2400" dirty="0">
                <a:solidFill>
                  <a:schemeClr val="tx1"/>
                </a:solidFill>
                <a:latin typeface="华文仿宋" panose="02010600040101010101" pitchFamily="2" charset="-122"/>
                <a:ea typeface="华文仿宋" panose="02010600040101010101" pitchFamily="2" charset="-122"/>
              </a:rPr>
              <a:t>)</a:t>
            </a:r>
            <a:r>
              <a:rPr lang="zh-CN" altLang="en-US" sz="2400" dirty="0">
                <a:solidFill>
                  <a:schemeClr val="tx1"/>
                </a:solidFill>
                <a:latin typeface="华文仿宋" panose="02010600040101010101" pitchFamily="2" charset="-122"/>
                <a:ea typeface="华文仿宋" panose="02010600040101010101" pitchFamily="2" charset="-122"/>
              </a:rPr>
              <a:t>的值，为二阶方法。</a:t>
            </a:r>
            <a:endParaRPr lang="en-US" altLang="zh-CN" sz="2400" dirty="0">
              <a:solidFill>
                <a:schemeClr val="tx1"/>
              </a:solidFill>
              <a:latin typeface="华文仿宋" panose="02010600040101010101" pitchFamily="2" charset="-122"/>
              <a:ea typeface="华文仿宋" panose="02010600040101010101" pitchFamily="2" charset="-122"/>
            </a:endParaRPr>
          </a:p>
        </p:txBody>
      </p:sp>
    </p:spTree>
    <p:extLst>
      <p:ext uri="{BB962C8B-B14F-4D97-AF65-F5344CB8AC3E}">
        <p14:creationId xmlns:p14="http://schemas.microsoft.com/office/powerpoint/2010/main" val="258906267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40" name="Text Box 2">
            <a:extLst>
              <a:ext uri="{FF2B5EF4-FFF2-40B4-BE49-F238E27FC236}">
                <a16:creationId xmlns:a16="http://schemas.microsoft.com/office/drawing/2014/main" id="{303A1A25-743F-45F1-915F-7267B0889C92}"/>
              </a:ext>
            </a:extLst>
          </p:cNvPr>
          <p:cNvSpPr txBox="1">
            <a:spLocks noChangeArrowheads="1"/>
          </p:cNvSpPr>
          <p:nvPr/>
        </p:nvSpPr>
        <p:spPr bwMode="auto">
          <a:xfrm>
            <a:off x="179512" y="764704"/>
            <a:ext cx="8568952" cy="41044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lgn="l" eaLnBrk="1" hangingPunct="1">
              <a:lnSpc>
                <a:spcPct val="120000"/>
              </a:lnSpc>
            </a:pPr>
            <a:r>
              <a:rPr lang="zh-CN" altLang="en-US" sz="2400" b="0" dirty="0">
                <a:latin typeface="+mn-ea"/>
                <a:ea typeface="+mn-ea"/>
              </a:rPr>
              <a:t>         一种折中办法考虑用函数 </a:t>
            </a:r>
            <a:r>
              <a:rPr lang="en-US" altLang="zh-CN" sz="2400" b="0" i="1" dirty="0">
                <a:ea typeface="+mn-ea"/>
                <a:cs typeface="Times New Roman" panose="02020603050405020304" pitchFamily="18" charset="0"/>
              </a:rPr>
              <a:t>f</a:t>
            </a:r>
            <a:r>
              <a:rPr lang="en-US" altLang="zh-CN" sz="2400" b="0" dirty="0">
                <a:ea typeface="+mn-ea"/>
                <a:cs typeface="Times New Roman" panose="02020603050405020304" pitchFamily="18" charset="0"/>
              </a:rPr>
              <a:t>(</a:t>
            </a:r>
            <a:r>
              <a:rPr lang="en-US" altLang="zh-CN" sz="2400" b="0" i="1" dirty="0">
                <a:ea typeface="+mn-ea"/>
                <a:cs typeface="Times New Roman" panose="02020603050405020304" pitchFamily="18" charset="0"/>
              </a:rPr>
              <a:t>x</a:t>
            </a:r>
            <a:r>
              <a:rPr lang="en-US" altLang="zh-CN" sz="2400" b="0" dirty="0">
                <a:ea typeface="+mn-ea"/>
                <a:cs typeface="Times New Roman" panose="02020603050405020304" pitchFamily="18" charset="0"/>
              </a:rPr>
              <a:t>, </a:t>
            </a:r>
            <a:r>
              <a:rPr lang="en-US" altLang="zh-CN" sz="2400" b="0" i="1" dirty="0">
                <a:ea typeface="+mn-ea"/>
                <a:cs typeface="Times New Roman" panose="02020603050405020304" pitchFamily="18" charset="0"/>
              </a:rPr>
              <a:t>y</a:t>
            </a:r>
            <a:r>
              <a:rPr lang="en-US" altLang="zh-CN" sz="2400" b="0" dirty="0">
                <a:ea typeface="+mn-ea"/>
                <a:cs typeface="Times New Roman" panose="02020603050405020304" pitchFamily="18" charset="0"/>
              </a:rPr>
              <a:t>)</a:t>
            </a:r>
            <a:r>
              <a:rPr lang="zh-CN" altLang="en-US" sz="2400" b="0" dirty="0">
                <a:latin typeface="+mn-ea"/>
                <a:ea typeface="+mn-ea"/>
              </a:rPr>
              <a:t>在若干点上的函数值的线性组合来构造近似公式，构造时要求近似公式在</a:t>
            </a:r>
            <a:r>
              <a:rPr lang="en-US" altLang="zh-CN" sz="2400" b="0" dirty="0">
                <a:latin typeface="+mn-ea"/>
                <a:ea typeface="+mn-ea"/>
              </a:rPr>
              <a:t>(</a:t>
            </a:r>
            <a:r>
              <a:rPr lang="en-US" altLang="zh-CN" sz="2400" b="0" i="1" dirty="0">
                <a:latin typeface="+mn-ea"/>
                <a:ea typeface="+mn-ea"/>
              </a:rPr>
              <a:t>x</a:t>
            </a:r>
            <a:r>
              <a:rPr lang="en-US" altLang="zh-CN" sz="2400" b="0" i="1" baseline="-25000" dirty="0">
                <a:latin typeface="+mn-ea"/>
                <a:ea typeface="+mn-ea"/>
              </a:rPr>
              <a:t>i</a:t>
            </a:r>
            <a:r>
              <a:rPr lang="en-US" altLang="zh-CN" sz="2400" b="0" dirty="0">
                <a:latin typeface="+mn-ea"/>
                <a:ea typeface="+mn-ea"/>
              </a:rPr>
              <a:t>, </a:t>
            </a:r>
            <a:r>
              <a:rPr lang="en-US" altLang="zh-CN" sz="2400" b="0" i="1" dirty="0" err="1">
                <a:latin typeface="+mn-ea"/>
                <a:ea typeface="+mn-ea"/>
              </a:rPr>
              <a:t>y</a:t>
            </a:r>
            <a:r>
              <a:rPr lang="en-US" altLang="zh-CN" sz="2400" b="0" i="1" baseline="-25000" dirty="0" err="1">
                <a:latin typeface="+mn-ea"/>
                <a:ea typeface="+mn-ea"/>
              </a:rPr>
              <a:t>i</a:t>
            </a:r>
            <a:r>
              <a:rPr lang="en-US" altLang="zh-CN" sz="2400" b="0" dirty="0">
                <a:latin typeface="+mn-ea"/>
                <a:ea typeface="+mn-ea"/>
              </a:rPr>
              <a:t>)</a:t>
            </a:r>
            <a:r>
              <a:rPr lang="zh-CN" altLang="en-US" sz="2400" b="0" dirty="0">
                <a:latin typeface="+mn-ea"/>
                <a:ea typeface="+mn-ea"/>
              </a:rPr>
              <a:t>处的</a:t>
            </a:r>
            <a:r>
              <a:rPr lang="en-US" altLang="zh-CN" sz="2400" b="0" i="1" dirty="0">
                <a:latin typeface="+mn-ea"/>
                <a:ea typeface="+mn-ea"/>
              </a:rPr>
              <a:t>Taylor</a:t>
            </a:r>
            <a:r>
              <a:rPr lang="zh-CN" altLang="en-US" sz="2400" b="0" dirty="0">
                <a:latin typeface="+mn-ea"/>
                <a:ea typeface="+mn-ea"/>
              </a:rPr>
              <a:t>展开式与解</a:t>
            </a:r>
            <a:r>
              <a:rPr lang="en-US" altLang="zh-CN" sz="2400" b="0" i="1" dirty="0">
                <a:latin typeface="+mn-ea"/>
                <a:ea typeface="+mn-ea"/>
              </a:rPr>
              <a:t>y</a:t>
            </a:r>
            <a:r>
              <a:rPr lang="en-US" altLang="zh-CN" sz="2400" b="0" dirty="0">
                <a:latin typeface="+mn-ea"/>
                <a:ea typeface="+mn-ea"/>
              </a:rPr>
              <a:t>(</a:t>
            </a:r>
            <a:r>
              <a:rPr lang="en-US" altLang="zh-CN" sz="2400" b="0" i="1" dirty="0">
                <a:latin typeface="+mn-ea"/>
                <a:ea typeface="+mn-ea"/>
              </a:rPr>
              <a:t>x</a:t>
            </a:r>
            <a:r>
              <a:rPr lang="en-US" altLang="zh-CN" sz="2400" b="0" dirty="0">
                <a:latin typeface="+mn-ea"/>
                <a:ea typeface="+mn-ea"/>
              </a:rPr>
              <a:t>)</a:t>
            </a:r>
            <a:r>
              <a:rPr lang="zh-CN" altLang="en-US" sz="2400" b="0" dirty="0">
                <a:latin typeface="+mn-ea"/>
                <a:ea typeface="+mn-ea"/>
              </a:rPr>
              <a:t>在</a:t>
            </a:r>
            <a:r>
              <a:rPr lang="en-US" altLang="zh-CN" sz="2400" b="0" i="1" dirty="0">
                <a:latin typeface="+mn-ea"/>
                <a:ea typeface="+mn-ea"/>
              </a:rPr>
              <a:t>x</a:t>
            </a:r>
            <a:r>
              <a:rPr lang="en-US" altLang="zh-CN" sz="2400" b="0" i="1" baseline="-25000" dirty="0">
                <a:latin typeface="+mn-ea"/>
                <a:ea typeface="+mn-ea"/>
              </a:rPr>
              <a:t>i</a:t>
            </a:r>
            <a:r>
              <a:rPr lang="zh-CN" altLang="en-US" sz="2400" b="0" dirty="0">
                <a:latin typeface="+mn-ea"/>
                <a:ea typeface="+mn-ea"/>
              </a:rPr>
              <a:t>处的</a:t>
            </a:r>
            <a:r>
              <a:rPr lang="en-US" altLang="zh-CN" sz="2400" b="0" i="1" dirty="0">
                <a:latin typeface="+mn-ea"/>
                <a:ea typeface="+mn-ea"/>
              </a:rPr>
              <a:t>Taylor</a:t>
            </a:r>
            <a:r>
              <a:rPr lang="zh-CN" altLang="en-US" sz="2400" b="0" dirty="0">
                <a:latin typeface="+mn-ea"/>
                <a:ea typeface="+mn-ea"/>
              </a:rPr>
              <a:t>展开式的前面几项重合，从而使近似公式达到所需要的阶数。</a:t>
            </a:r>
            <a:endParaRPr lang="en-US" altLang="zh-CN" sz="2400" b="0" dirty="0">
              <a:latin typeface="+mn-ea"/>
              <a:ea typeface="+mn-ea"/>
            </a:endParaRPr>
          </a:p>
          <a:p>
            <a:pPr algn="l" eaLnBrk="1" hangingPunct="1">
              <a:lnSpc>
                <a:spcPct val="120000"/>
              </a:lnSpc>
            </a:pPr>
            <a:endParaRPr lang="en-US" altLang="zh-CN" b="0" dirty="0">
              <a:latin typeface="+mn-ea"/>
              <a:ea typeface="+mn-ea"/>
            </a:endParaRPr>
          </a:p>
          <a:p>
            <a:pPr algn="l" eaLnBrk="1" hangingPunct="1">
              <a:lnSpc>
                <a:spcPct val="120000"/>
              </a:lnSpc>
            </a:pPr>
            <a:r>
              <a:rPr lang="en-US" altLang="zh-CN" sz="2400" b="0" dirty="0">
                <a:latin typeface="+mn-ea"/>
                <a:ea typeface="+mn-ea"/>
              </a:rPr>
              <a:t>        </a:t>
            </a:r>
            <a:r>
              <a:rPr lang="zh-CN" altLang="en-US" sz="2400" b="0" dirty="0">
                <a:latin typeface="+mn-ea"/>
                <a:ea typeface="+mn-ea"/>
              </a:rPr>
              <a:t>既避免求高阶导数</a:t>
            </a:r>
            <a:r>
              <a:rPr lang="en-US" altLang="zh-CN" sz="2400" b="0" dirty="0">
                <a:latin typeface="+mn-ea"/>
                <a:ea typeface="+mn-ea"/>
              </a:rPr>
              <a:t>,</a:t>
            </a:r>
            <a:r>
              <a:rPr lang="zh-CN" altLang="en-US" sz="2400" b="0" dirty="0">
                <a:latin typeface="+mn-ea"/>
                <a:ea typeface="+mn-ea"/>
              </a:rPr>
              <a:t>又提高了计算方法精度的阶数。或者说</a:t>
            </a:r>
            <a:r>
              <a:rPr lang="en-US" altLang="zh-CN" sz="2400" b="0" dirty="0">
                <a:latin typeface="+mn-ea"/>
                <a:ea typeface="+mn-ea"/>
              </a:rPr>
              <a:t>,</a:t>
            </a:r>
            <a:r>
              <a:rPr lang="zh-CN" altLang="en-US" sz="2400" b="0" dirty="0">
                <a:latin typeface="+mn-ea"/>
                <a:ea typeface="+mn-ea"/>
              </a:rPr>
              <a:t>在</a:t>
            </a:r>
            <a:r>
              <a:rPr lang="en-US" altLang="zh-CN" sz="2400" b="0" dirty="0">
                <a:latin typeface="+mn-ea"/>
                <a:ea typeface="+mn-ea"/>
              </a:rPr>
              <a:t>[</a:t>
            </a:r>
            <a:r>
              <a:rPr lang="en-US" altLang="zh-CN" sz="2400" b="0" i="1" dirty="0">
                <a:latin typeface="+mn-ea"/>
                <a:ea typeface="+mn-ea"/>
              </a:rPr>
              <a:t>x</a:t>
            </a:r>
            <a:r>
              <a:rPr lang="en-US" altLang="zh-CN" sz="2400" b="0" i="1" baseline="-25000" dirty="0">
                <a:latin typeface="+mn-ea"/>
                <a:ea typeface="+mn-ea"/>
              </a:rPr>
              <a:t>i</a:t>
            </a:r>
            <a:r>
              <a:rPr lang="en-US" altLang="zh-CN" sz="2400" b="0" dirty="0">
                <a:latin typeface="+mn-ea"/>
                <a:ea typeface="+mn-ea"/>
              </a:rPr>
              <a:t>, </a:t>
            </a:r>
            <a:r>
              <a:rPr lang="en-US" altLang="zh-CN" sz="2400" b="0" i="1" dirty="0">
                <a:latin typeface="+mn-ea"/>
                <a:ea typeface="+mn-ea"/>
              </a:rPr>
              <a:t>x</a:t>
            </a:r>
            <a:r>
              <a:rPr lang="en-US" altLang="zh-CN" sz="2400" b="0" i="1" baseline="-25000" dirty="0">
                <a:latin typeface="+mn-ea"/>
                <a:ea typeface="+mn-ea"/>
              </a:rPr>
              <a:t>i+</a:t>
            </a:r>
            <a:r>
              <a:rPr lang="en-US" altLang="zh-CN" sz="2400" b="0" baseline="-25000" dirty="0">
                <a:latin typeface="+mn-ea"/>
                <a:ea typeface="+mn-ea"/>
              </a:rPr>
              <a:t>1</a:t>
            </a:r>
            <a:r>
              <a:rPr lang="en-US" altLang="zh-CN" sz="2400" b="0" dirty="0">
                <a:latin typeface="+mn-ea"/>
                <a:ea typeface="+mn-ea"/>
              </a:rPr>
              <a:t>]</a:t>
            </a:r>
            <a:r>
              <a:rPr lang="zh-CN" altLang="en-US" sz="2400" b="0" dirty="0">
                <a:latin typeface="+mn-ea"/>
                <a:ea typeface="+mn-ea"/>
              </a:rPr>
              <a:t>这一步内多计算几个点的斜率值，然后将其进行加权平均作为平均斜率，则可构造出更高精度的计算格式，这就是</a:t>
            </a:r>
            <a:r>
              <a:rPr lang="zh-CN" altLang="en-US" sz="2400" b="0" dirty="0">
                <a:solidFill>
                  <a:srgbClr val="FF3300"/>
                </a:solidFill>
                <a:latin typeface="+mn-ea"/>
                <a:ea typeface="+mn-ea"/>
              </a:rPr>
              <a:t>龙格</a:t>
            </a:r>
            <a:r>
              <a:rPr lang="en-US" altLang="zh-CN" sz="2400" b="0" dirty="0">
                <a:solidFill>
                  <a:srgbClr val="FF3300"/>
                </a:solidFill>
                <a:latin typeface="+mn-ea"/>
                <a:ea typeface="+mn-ea"/>
              </a:rPr>
              <a:t>—</a:t>
            </a:r>
            <a:r>
              <a:rPr lang="zh-CN" altLang="en-US" sz="2400" b="0" dirty="0">
                <a:solidFill>
                  <a:srgbClr val="FF3300"/>
                </a:solidFill>
                <a:latin typeface="+mn-ea"/>
                <a:ea typeface="+mn-ea"/>
              </a:rPr>
              <a:t>库塔（</a:t>
            </a:r>
            <a:r>
              <a:rPr lang="en-US" altLang="zh-CN" sz="2400" b="0" i="1" dirty="0">
                <a:solidFill>
                  <a:srgbClr val="FF3300"/>
                </a:solidFill>
                <a:latin typeface="+mn-ea"/>
                <a:ea typeface="+mn-ea"/>
              </a:rPr>
              <a:t>Runge-</a:t>
            </a:r>
            <a:r>
              <a:rPr lang="en-US" altLang="zh-CN" sz="2400" b="0" i="1" dirty="0" err="1">
                <a:solidFill>
                  <a:srgbClr val="FF3300"/>
                </a:solidFill>
                <a:latin typeface="+mn-ea"/>
                <a:ea typeface="+mn-ea"/>
              </a:rPr>
              <a:t>Kutta</a:t>
            </a:r>
            <a:r>
              <a:rPr lang="zh-CN" altLang="en-US" sz="2400" b="0" dirty="0">
                <a:solidFill>
                  <a:srgbClr val="FF3300"/>
                </a:solidFill>
                <a:latin typeface="+mn-ea"/>
                <a:ea typeface="+mn-ea"/>
              </a:rPr>
              <a:t>）法的基本思想</a:t>
            </a:r>
            <a:r>
              <a:rPr lang="zh-CN" altLang="en-US" sz="2400" b="0" dirty="0">
                <a:latin typeface="+mn-ea"/>
                <a:ea typeface="+mn-ea"/>
              </a:rPr>
              <a:t>。 </a:t>
            </a:r>
          </a:p>
        </p:txBody>
      </p:sp>
      <p:sp>
        <p:nvSpPr>
          <p:cNvPr id="4" name="矩形 3">
            <a:extLst>
              <a:ext uri="{FF2B5EF4-FFF2-40B4-BE49-F238E27FC236}">
                <a16:creationId xmlns:a16="http://schemas.microsoft.com/office/drawing/2014/main" id="{F88793DD-A930-4AD7-925E-DDDA0E60BD8F}"/>
              </a:ext>
            </a:extLst>
          </p:cNvPr>
          <p:cNvSpPr>
            <a:spLocks noChangeArrowheads="1"/>
          </p:cNvSpPr>
          <p:nvPr/>
        </p:nvSpPr>
        <p:spPr bwMode="auto">
          <a:xfrm>
            <a:off x="986693" y="5301208"/>
            <a:ext cx="7170614" cy="461665"/>
          </a:xfrm>
          <a:prstGeom prst="rect">
            <a:avLst/>
          </a:prstGeom>
          <a:ln/>
          <a:extLst>
            <a:ext uri="{91240B29-F687-4F45-9708-019B960494DF}">
              <a14:hiddenLine xmlns:a14="http://schemas.microsoft.com/office/drawing/2010/main" w="9525">
                <a:solidFill>
                  <a:srgbClr val="000000"/>
                </a:solidFill>
                <a:miter lim="800000"/>
                <a:headEnd/>
                <a:tailEnd/>
              </a14:hiddenLine>
            </a:ext>
          </a:extLst>
        </p:spPr>
        <p:style>
          <a:lnRef idx="2">
            <a:schemeClr val="accent2"/>
          </a:lnRef>
          <a:fillRef idx="1">
            <a:schemeClr val="lt1"/>
          </a:fillRef>
          <a:effectRef idx="0">
            <a:schemeClr val="accent2"/>
          </a:effectRef>
          <a:fontRef idx="minor">
            <a:schemeClr val="dk1"/>
          </a:fontRef>
        </p:style>
        <p:txBody>
          <a:bodyPr wrap="square">
            <a:spAutoFit/>
          </a:bodyP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lgn="l" eaLnBrk="1" hangingPunct="1"/>
            <a:r>
              <a:rPr lang="en-US" altLang="zh-CN" sz="2400" b="0" dirty="0">
                <a:latin typeface="+mn-ea"/>
                <a:ea typeface="+mn-ea"/>
              </a:rPr>
              <a:t>R-K</a:t>
            </a:r>
            <a:r>
              <a:rPr lang="zh-CN" altLang="en-US" sz="2400" b="0" dirty="0">
                <a:latin typeface="+mn-ea"/>
                <a:ea typeface="+mn-ea"/>
              </a:rPr>
              <a:t>方法不是直接使用</a:t>
            </a:r>
            <a:r>
              <a:rPr lang="en-US" altLang="zh-CN" sz="2400" b="0" dirty="0">
                <a:latin typeface="+mn-ea"/>
                <a:ea typeface="+mn-ea"/>
              </a:rPr>
              <a:t>Taylor</a:t>
            </a:r>
            <a:r>
              <a:rPr lang="zh-CN" altLang="en-US" sz="2400" b="0" dirty="0">
                <a:latin typeface="+mn-ea"/>
                <a:ea typeface="+mn-ea"/>
              </a:rPr>
              <a:t>级数</a:t>
            </a:r>
            <a:r>
              <a:rPr lang="en-US" altLang="zh-CN" sz="2400" b="0" dirty="0">
                <a:latin typeface="+mn-ea"/>
                <a:ea typeface="+mn-ea"/>
              </a:rPr>
              <a:t>,</a:t>
            </a:r>
            <a:r>
              <a:rPr lang="zh-CN" altLang="en-US" sz="2400" b="0" dirty="0">
                <a:latin typeface="+mn-ea"/>
                <a:ea typeface="+mn-ea"/>
              </a:rPr>
              <a:t>而是利用它的思想</a:t>
            </a:r>
          </a:p>
        </p:txBody>
      </p:sp>
    </p:spTree>
    <p:extLst>
      <p:ext uri="{BB962C8B-B14F-4D97-AF65-F5344CB8AC3E}">
        <p14:creationId xmlns:p14="http://schemas.microsoft.com/office/powerpoint/2010/main" val="164030307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0178" name="Object 22">
            <a:extLst>
              <a:ext uri="{FF2B5EF4-FFF2-40B4-BE49-F238E27FC236}">
                <a16:creationId xmlns:a16="http://schemas.microsoft.com/office/drawing/2014/main" id="{15D2FBF8-895E-4A45-AB70-26567C954F2B}"/>
              </a:ext>
            </a:extLst>
          </p:cNvPr>
          <p:cNvGraphicFramePr>
            <a:graphicFrameLocks noChangeAspect="1"/>
          </p:cNvGraphicFramePr>
          <p:nvPr/>
        </p:nvGraphicFramePr>
        <p:xfrm>
          <a:off x="971600" y="898525"/>
          <a:ext cx="7479080" cy="3337322"/>
        </p:xfrm>
        <a:graphic>
          <a:graphicData uri="http://schemas.openxmlformats.org/presentationml/2006/ole">
            <mc:AlternateContent xmlns:mc="http://schemas.openxmlformats.org/markup-compatibility/2006">
              <mc:Choice xmlns:v="urn:schemas-microsoft-com:vml" Requires="v">
                <p:oleObj spid="_x0000_s241666" name="公式" r:id="rId3" imgW="2298600" imgH="939600" progId="Equation.3">
                  <p:embed/>
                </p:oleObj>
              </mc:Choice>
              <mc:Fallback>
                <p:oleObj name="公式" r:id="rId3" imgW="2298600" imgH="939600" progId="Equation.3">
                  <p:embed/>
                  <p:pic>
                    <p:nvPicPr>
                      <p:cNvPr id="50178" name="Object 22">
                        <a:extLst>
                          <a:ext uri="{FF2B5EF4-FFF2-40B4-BE49-F238E27FC236}">
                            <a16:creationId xmlns:a16="http://schemas.microsoft.com/office/drawing/2014/main" id="{15D2FBF8-895E-4A45-AB70-26567C954F2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600" y="898525"/>
                        <a:ext cx="7479080" cy="3337322"/>
                      </a:xfrm>
                      <a:prstGeom prst="rect">
                        <a:avLst/>
                      </a:prstGeom>
                      <a:noFill/>
                    </p:spPr>
                  </p:pic>
                </p:oleObj>
              </mc:Fallback>
            </mc:AlternateContent>
          </a:graphicData>
        </a:graphic>
      </p:graphicFrame>
      <p:sp>
        <p:nvSpPr>
          <p:cNvPr id="50179" name="Text Box 23">
            <a:extLst>
              <a:ext uri="{FF2B5EF4-FFF2-40B4-BE49-F238E27FC236}">
                <a16:creationId xmlns:a16="http://schemas.microsoft.com/office/drawing/2014/main" id="{0CDF0BE0-A234-4857-AB7D-5AD50FC65151}"/>
              </a:ext>
            </a:extLst>
          </p:cNvPr>
          <p:cNvSpPr txBox="1">
            <a:spLocks noChangeArrowheads="1"/>
          </p:cNvSpPr>
          <p:nvPr/>
        </p:nvSpPr>
        <p:spPr bwMode="auto">
          <a:xfrm>
            <a:off x="323528" y="300435"/>
            <a:ext cx="48069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b="0">
                <a:latin typeface="+mn-ea"/>
                <a:ea typeface="+mn-ea"/>
              </a:rPr>
              <a:t>一般龙格－库塔方法的形式为</a:t>
            </a:r>
          </a:p>
        </p:txBody>
      </p:sp>
      <p:sp>
        <p:nvSpPr>
          <p:cNvPr id="50182" name="Text Box 23">
            <a:extLst>
              <a:ext uri="{FF2B5EF4-FFF2-40B4-BE49-F238E27FC236}">
                <a16:creationId xmlns:a16="http://schemas.microsoft.com/office/drawing/2014/main" id="{59E93506-3037-44D2-B9B6-66DE7590001E}"/>
              </a:ext>
            </a:extLst>
          </p:cNvPr>
          <p:cNvSpPr txBox="1">
            <a:spLocks noChangeArrowheads="1"/>
          </p:cNvSpPr>
          <p:nvPr/>
        </p:nvSpPr>
        <p:spPr bwMode="auto">
          <a:xfrm>
            <a:off x="468313" y="5229200"/>
            <a:ext cx="8135937"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b="0" dirty="0">
                <a:latin typeface="+mn-ea"/>
                <a:ea typeface="+mn-ea"/>
              </a:rPr>
              <a:t>其中</a:t>
            </a:r>
            <a:r>
              <a:rPr lang="en-US" altLang="zh-CN" b="0" i="1" dirty="0">
                <a:latin typeface="+mn-ea"/>
                <a:ea typeface="+mn-ea"/>
              </a:rPr>
              <a:t>a</a:t>
            </a:r>
            <a:r>
              <a:rPr lang="en-US" altLang="zh-CN" b="0" i="1" baseline="-25000" dirty="0">
                <a:latin typeface="+mn-ea"/>
                <a:ea typeface="+mn-ea"/>
              </a:rPr>
              <a:t>i </a:t>
            </a:r>
            <a:r>
              <a:rPr lang="en-US" altLang="zh-CN" b="0" i="1" dirty="0">
                <a:latin typeface="+mn-ea"/>
                <a:ea typeface="+mn-ea"/>
              </a:rPr>
              <a:t>, </a:t>
            </a:r>
            <a:r>
              <a:rPr lang="en-US" altLang="zh-CN" b="0" i="1" dirty="0" err="1">
                <a:latin typeface="+mn-ea"/>
                <a:ea typeface="+mn-ea"/>
              </a:rPr>
              <a:t>b</a:t>
            </a:r>
            <a:r>
              <a:rPr lang="en-US" altLang="zh-CN" b="0" i="1" baseline="-25000" dirty="0" err="1">
                <a:latin typeface="+mn-ea"/>
                <a:ea typeface="+mn-ea"/>
              </a:rPr>
              <a:t>ij</a:t>
            </a:r>
            <a:r>
              <a:rPr lang="en-US" altLang="zh-CN" b="0" i="1" baseline="-25000" dirty="0">
                <a:latin typeface="+mn-ea"/>
                <a:ea typeface="+mn-ea"/>
              </a:rPr>
              <a:t> </a:t>
            </a:r>
            <a:r>
              <a:rPr lang="en-US" altLang="zh-CN" b="0" i="1" dirty="0">
                <a:latin typeface="+mn-ea"/>
                <a:ea typeface="+mn-ea"/>
              </a:rPr>
              <a:t>, c</a:t>
            </a:r>
            <a:r>
              <a:rPr lang="en-US" altLang="zh-CN" b="0" i="1" baseline="-25000" dirty="0">
                <a:latin typeface="+mn-ea"/>
                <a:ea typeface="+mn-ea"/>
              </a:rPr>
              <a:t>i</a:t>
            </a:r>
            <a:r>
              <a:rPr lang="zh-CN" altLang="en-US" b="0" dirty="0">
                <a:latin typeface="+mn-ea"/>
                <a:ea typeface="+mn-ea"/>
              </a:rPr>
              <a:t>为待定参数，要求上式</a:t>
            </a:r>
            <a:r>
              <a:rPr lang="en-US" altLang="zh-CN" b="0" i="1" dirty="0">
                <a:latin typeface="+mn-ea"/>
                <a:ea typeface="+mn-ea"/>
              </a:rPr>
              <a:t>y</a:t>
            </a:r>
            <a:r>
              <a:rPr lang="en-US" altLang="zh-CN" b="0" i="1" baseline="-25000" dirty="0">
                <a:latin typeface="+mn-ea"/>
                <a:ea typeface="+mn-ea"/>
              </a:rPr>
              <a:t>i+1</a:t>
            </a:r>
            <a:r>
              <a:rPr lang="zh-CN" altLang="en-US" b="0" dirty="0">
                <a:latin typeface="+mn-ea"/>
                <a:ea typeface="+mn-ea"/>
              </a:rPr>
              <a:t>在点</a:t>
            </a:r>
            <a:r>
              <a:rPr lang="en-US" altLang="zh-CN" b="0" dirty="0">
                <a:latin typeface="+mn-ea"/>
                <a:ea typeface="+mn-ea"/>
              </a:rPr>
              <a:t>(</a:t>
            </a:r>
            <a:r>
              <a:rPr lang="en-US" altLang="zh-CN" b="0" i="1" dirty="0">
                <a:latin typeface="+mn-ea"/>
                <a:ea typeface="+mn-ea"/>
              </a:rPr>
              <a:t>x</a:t>
            </a:r>
            <a:r>
              <a:rPr lang="en-US" altLang="zh-CN" b="0" i="1" baseline="-25000" dirty="0">
                <a:latin typeface="+mn-ea"/>
                <a:ea typeface="+mn-ea"/>
              </a:rPr>
              <a:t>i </a:t>
            </a:r>
            <a:r>
              <a:rPr lang="en-US" altLang="zh-CN" b="0" i="1" dirty="0">
                <a:latin typeface="+mn-ea"/>
                <a:ea typeface="+mn-ea"/>
              </a:rPr>
              <a:t>, </a:t>
            </a:r>
            <a:r>
              <a:rPr lang="en-US" altLang="zh-CN" b="0" i="1" dirty="0" err="1">
                <a:latin typeface="+mn-ea"/>
                <a:ea typeface="+mn-ea"/>
              </a:rPr>
              <a:t>y</a:t>
            </a:r>
            <a:r>
              <a:rPr lang="en-US" altLang="zh-CN" b="0" i="1" baseline="-25000" dirty="0" err="1">
                <a:latin typeface="+mn-ea"/>
                <a:ea typeface="+mn-ea"/>
              </a:rPr>
              <a:t>i</a:t>
            </a:r>
            <a:r>
              <a:rPr lang="en-US" altLang="zh-CN" b="0" dirty="0">
                <a:latin typeface="+mn-ea"/>
                <a:ea typeface="+mn-ea"/>
              </a:rPr>
              <a:t>)</a:t>
            </a:r>
            <a:r>
              <a:rPr lang="zh-CN" altLang="en-US" b="0" dirty="0">
                <a:latin typeface="+mn-ea"/>
                <a:ea typeface="+mn-ea"/>
              </a:rPr>
              <a:t>处作</a:t>
            </a:r>
            <a:r>
              <a:rPr lang="en-US" altLang="zh-CN" b="0" i="1" dirty="0">
                <a:latin typeface="+mn-ea"/>
                <a:ea typeface="+mn-ea"/>
              </a:rPr>
              <a:t>Taylor</a:t>
            </a:r>
            <a:r>
              <a:rPr lang="zh-CN" altLang="en-US" b="0" dirty="0">
                <a:latin typeface="+mn-ea"/>
                <a:ea typeface="+mn-ea"/>
              </a:rPr>
              <a:t>展开，通过相同项的系数确定参数。</a:t>
            </a:r>
          </a:p>
        </p:txBody>
      </p:sp>
      <p:sp>
        <p:nvSpPr>
          <p:cNvPr id="50183" name="Text Box 23">
            <a:extLst>
              <a:ext uri="{FF2B5EF4-FFF2-40B4-BE49-F238E27FC236}">
                <a16:creationId xmlns:a16="http://schemas.microsoft.com/office/drawing/2014/main" id="{68305B0C-4553-412E-BBC7-9E16B8D884F0}"/>
              </a:ext>
            </a:extLst>
          </p:cNvPr>
          <p:cNvSpPr txBox="1">
            <a:spLocks noChangeArrowheads="1"/>
          </p:cNvSpPr>
          <p:nvPr/>
        </p:nvSpPr>
        <p:spPr bwMode="auto">
          <a:xfrm>
            <a:off x="468313" y="4472967"/>
            <a:ext cx="431323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b="0" dirty="0">
                <a:latin typeface="+mn-ea"/>
                <a:ea typeface="+mn-ea"/>
              </a:rPr>
              <a:t>称为</a:t>
            </a:r>
            <a:r>
              <a:rPr lang="en-US" altLang="zh-CN" b="0" i="1" dirty="0">
                <a:latin typeface="+mn-ea"/>
                <a:ea typeface="+mn-ea"/>
              </a:rPr>
              <a:t>P</a:t>
            </a:r>
            <a:r>
              <a:rPr lang="zh-CN" altLang="en-US" b="0" dirty="0">
                <a:latin typeface="+mn-ea"/>
                <a:ea typeface="+mn-ea"/>
              </a:rPr>
              <a:t>阶龙格－库塔方法。</a:t>
            </a:r>
          </a:p>
        </p:txBody>
      </p:sp>
    </p:spTree>
    <p:extLst>
      <p:ext uri="{BB962C8B-B14F-4D97-AF65-F5344CB8AC3E}">
        <p14:creationId xmlns:p14="http://schemas.microsoft.com/office/powerpoint/2010/main" val="118776407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C033731D-76FF-4ABE-9515-6059A0ADEF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9235" y="1844824"/>
            <a:ext cx="8765530" cy="3672408"/>
          </a:xfrm>
          <a:prstGeom prst="rect">
            <a:avLst/>
          </a:prstGeom>
        </p:spPr>
      </p:pic>
      <p:sp>
        <p:nvSpPr>
          <p:cNvPr id="5" name="文本框 4">
            <a:extLst>
              <a:ext uri="{FF2B5EF4-FFF2-40B4-BE49-F238E27FC236}">
                <a16:creationId xmlns:a16="http://schemas.microsoft.com/office/drawing/2014/main" id="{1AE15549-1507-404E-A36A-CDE5671F98A5}"/>
              </a:ext>
            </a:extLst>
          </p:cNvPr>
          <p:cNvSpPr txBox="1"/>
          <p:nvPr/>
        </p:nvSpPr>
        <p:spPr>
          <a:xfrm>
            <a:off x="3347864" y="836712"/>
            <a:ext cx="2880320" cy="707886"/>
          </a:xfrm>
          <a:prstGeom prst="rect">
            <a:avLst/>
          </a:prstGeom>
          <a:noFill/>
        </p:spPr>
        <p:txBody>
          <a:bodyPr wrap="square" rtlCol="0">
            <a:spAutoFit/>
          </a:bodyPr>
          <a:lstStyle/>
          <a:p>
            <a:pPr algn="l"/>
            <a:r>
              <a:rPr lang="zh-CN" altLang="en-US" sz="4000" b="0" dirty="0">
                <a:solidFill>
                  <a:schemeClr val="tx1">
                    <a:lumMod val="95000"/>
                    <a:lumOff val="5000"/>
                  </a:schemeClr>
                </a:solidFill>
                <a:latin typeface="+mn-ea"/>
                <a:ea typeface="+mn-ea"/>
              </a:rPr>
              <a:t>课堂作业</a:t>
            </a:r>
          </a:p>
        </p:txBody>
      </p:sp>
    </p:spTree>
    <p:extLst>
      <p:ext uri="{BB962C8B-B14F-4D97-AF65-F5344CB8AC3E}">
        <p14:creationId xmlns:p14="http://schemas.microsoft.com/office/powerpoint/2010/main" val="33820475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2B1B246A-6B3B-4FE5-AE8B-F9ED523BD1E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82998" y="3661263"/>
            <a:ext cx="4536504" cy="2880898"/>
          </a:xfrm>
          <a:prstGeom prst="rect">
            <a:avLst/>
          </a:prstGeom>
        </p:spPr>
      </p:pic>
      <p:sp>
        <p:nvSpPr>
          <p:cNvPr id="292865" name="Rectangle 2">
            <a:extLst>
              <a:ext uri="{FF2B5EF4-FFF2-40B4-BE49-F238E27FC236}">
                <a16:creationId xmlns:a16="http://schemas.microsoft.com/office/drawing/2014/main" id="{0F82EBEA-D688-4E60-9154-522C71C63FFE}"/>
              </a:ext>
            </a:extLst>
          </p:cNvPr>
          <p:cNvSpPr>
            <a:spLocks noGrp="1" noChangeArrowheads="1"/>
          </p:cNvSpPr>
          <p:nvPr>
            <p:ph type="ctrTitle" idx="4294967295"/>
          </p:nvPr>
        </p:nvSpPr>
        <p:spPr>
          <a:xfrm>
            <a:off x="3679010" y="245303"/>
            <a:ext cx="3276364" cy="508914"/>
          </a:xfrm>
        </p:spPr>
        <p:txBody>
          <a:bodyPr>
            <a:normAutofit/>
          </a:bodyPr>
          <a:lstStyle/>
          <a:p>
            <a:r>
              <a:rPr lang="en-US" altLang="zh-CN" sz="2800" b="1" dirty="0">
                <a:latin typeface="华文仿宋" panose="02010600040101010101" pitchFamily="2" charset="-122"/>
                <a:ea typeface="华文仿宋" panose="02010600040101010101" pitchFamily="2" charset="-122"/>
              </a:rPr>
              <a:t>9.1 </a:t>
            </a:r>
            <a:r>
              <a:rPr lang="zh-CN" altLang="en-US" sz="2800" b="1" dirty="0">
                <a:latin typeface="华文仿宋" panose="02010600040101010101" pitchFamily="2" charset="-122"/>
                <a:ea typeface="华文仿宋" panose="02010600040101010101" pitchFamily="2" charset="-122"/>
              </a:rPr>
              <a:t>引言</a:t>
            </a:r>
          </a:p>
        </p:txBody>
      </p:sp>
      <p:sp>
        <p:nvSpPr>
          <p:cNvPr id="10" name="Text Box 4">
            <a:extLst>
              <a:ext uri="{FF2B5EF4-FFF2-40B4-BE49-F238E27FC236}">
                <a16:creationId xmlns:a16="http://schemas.microsoft.com/office/drawing/2014/main" id="{BFD9C948-5328-4DA5-A803-F54C214269B3}"/>
              </a:ext>
            </a:extLst>
          </p:cNvPr>
          <p:cNvSpPr txBox="1">
            <a:spLocks noChangeArrowheads="1"/>
          </p:cNvSpPr>
          <p:nvPr/>
        </p:nvSpPr>
        <p:spPr bwMode="auto">
          <a:xfrm>
            <a:off x="176791" y="887176"/>
            <a:ext cx="8967209"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r>
              <a:rPr lang="zh-CN" altLang="en-US" sz="2400" b="0" dirty="0">
                <a:solidFill>
                  <a:schemeClr val="tx1">
                    <a:lumMod val="95000"/>
                    <a:lumOff val="5000"/>
                  </a:schemeClr>
                </a:solidFill>
                <a:latin typeface="+mn-ea"/>
                <a:ea typeface="+mn-ea"/>
              </a:rPr>
              <a:t>考察如下种群动力学模型，称为</a:t>
            </a:r>
            <a:r>
              <a:rPr lang="en-US" altLang="zh-CN" sz="2400" b="0" dirty="0" err="1">
                <a:solidFill>
                  <a:schemeClr val="tx1">
                    <a:lumMod val="95000"/>
                    <a:lumOff val="5000"/>
                  </a:schemeClr>
                </a:solidFill>
                <a:latin typeface="+mn-ea"/>
                <a:ea typeface="+mn-ea"/>
              </a:rPr>
              <a:t>Lotka</a:t>
            </a:r>
            <a:r>
              <a:rPr lang="en-US" altLang="zh-CN" sz="2400" b="0" dirty="0">
                <a:solidFill>
                  <a:schemeClr val="tx1">
                    <a:lumMod val="95000"/>
                    <a:lumOff val="5000"/>
                  </a:schemeClr>
                </a:solidFill>
                <a:latin typeface="+mn-ea"/>
                <a:ea typeface="+mn-ea"/>
              </a:rPr>
              <a:t>-Volterra (</a:t>
            </a:r>
            <a:r>
              <a:rPr lang="zh-CN" altLang="en-US" sz="2400" b="0" dirty="0">
                <a:solidFill>
                  <a:schemeClr val="tx1">
                    <a:lumMod val="95000"/>
                    <a:lumOff val="5000"/>
                  </a:schemeClr>
                </a:solidFill>
                <a:latin typeface="+mn-ea"/>
                <a:ea typeface="+mn-ea"/>
              </a:rPr>
              <a:t>洛特卡</a:t>
            </a:r>
            <a:r>
              <a:rPr lang="en-US" altLang="zh-CN" sz="2400" b="0" dirty="0">
                <a:solidFill>
                  <a:schemeClr val="tx1">
                    <a:lumMod val="95000"/>
                    <a:lumOff val="5000"/>
                  </a:schemeClr>
                </a:solidFill>
                <a:latin typeface="+mn-ea"/>
                <a:ea typeface="+mn-ea"/>
              </a:rPr>
              <a:t>-</a:t>
            </a:r>
            <a:r>
              <a:rPr lang="zh-CN" altLang="en-US" sz="2400" b="0" dirty="0">
                <a:solidFill>
                  <a:schemeClr val="tx1">
                    <a:lumMod val="95000"/>
                    <a:lumOff val="5000"/>
                  </a:schemeClr>
                </a:solidFill>
                <a:latin typeface="+mn-ea"/>
                <a:ea typeface="+mn-ea"/>
              </a:rPr>
              <a:t>沃尔泰拉）方程</a:t>
            </a:r>
          </a:p>
        </p:txBody>
      </p:sp>
      <p:pic>
        <p:nvPicPr>
          <p:cNvPr id="9" name="图片 8">
            <a:extLst>
              <a:ext uri="{FF2B5EF4-FFF2-40B4-BE49-F238E27FC236}">
                <a16:creationId xmlns:a16="http://schemas.microsoft.com/office/drawing/2014/main" id="{4CF4047D-54A3-4C3F-A897-4F45BEBD469E}"/>
              </a:ext>
            </a:extLst>
          </p:cNvPr>
          <p:cNvPicPr>
            <a:picLocks noChangeAspect="1"/>
          </p:cNvPicPr>
          <p:nvPr>
            <p:custDataLst>
              <p:tags r:id="rId1"/>
            </p:custDataLst>
          </p:nvPr>
        </p:nvPicPr>
        <p:blipFill>
          <a:blip r:embed="rId4" cstate="print">
            <a:extLst>
              <a:ext uri="{28A0092B-C50C-407E-A947-70E740481C1C}">
                <a14:useLocalDpi xmlns:a14="http://schemas.microsoft.com/office/drawing/2010/main" val="0"/>
              </a:ext>
            </a:extLst>
          </a:blip>
          <a:stretch>
            <a:fillRect/>
          </a:stretch>
        </p:blipFill>
        <p:spPr>
          <a:xfrm>
            <a:off x="2210244" y="1651116"/>
            <a:ext cx="4780835" cy="755767"/>
          </a:xfrm>
          <a:prstGeom prst="rect">
            <a:avLst/>
          </a:prstGeom>
        </p:spPr>
      </p:pic>
      <p:pic>
        <p:nvPicPr>
          <p:cNvPr id="3" name="图片 2">
            <a:extLst>
              <a:ext uri="{FF2B5EF4-FFF2-40B4-BE49-F238E27FC236}">
                <a16:creationId xmlns:a16="http://schemas.microsoft.com/office/drawing/2014/main" id="{8552072B-F935-4129-B8AE-2297106C2BB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0460" y="2682128"/>
            <a:ext cx="8928991" cy="979135"/>
          </a:xfrm>
          <a:prstGeom prst="rect">
            <a:avLst/>
          </a:prstGeom>
        </p:spPr>
      </p:pic>
      <p:sp>
        <p:nvSpPr>
          <p:cNvPr id="2" name="文本框 1">
            <a:extLst>
              <a:ext uri="{FF2B5EF4-FFF2-40B4-BE49-F238E27FC236}">
                <a16:creationId xmlns:a16="http://schemas.microsoft.com/office/drawing/2014/main" id="{B36C3EC9-A75F-4625-A080-2DD2CB562398}"/>
              </a:ext>
            </a:extLst>
          </p:cNvPr>
          <p:cNvSpPr txBox="1"/>
          <p:nvPr/>
        </p:nvSpPr>
        <p:spPr>
          <a:xfrm>
            <a:off x="931589" y="4590061"/>
            <a:ext cx="2520280" cy="954107"/>
          </a:xfrm>
          <a:prstGeom prst="rect">
            <a:avLst/>
          </a:prstGeom>
          <a:noFill/>
        </p:spPr>
        <p:txBody>
          <a:bodyPr wrap="square" rtlCol="0">
            <a:spAutoFit/>
          </a:bodyPr>
          <a:lstStyle/>
          <a:p>
            <a:pPr algn="l"/>
            <a:r>
              <a:rPr lang="en-US" altLang="zh-CN" sz="2800" b="0" dirty="0">
                <a:solidFill>
                  <a:srgbClr val="0000FF"/>
                </a:solidFill>
                <a:latin typeface="+mn-ea"/>
                <a:ea typeface="+mn-ea"/>
              </a:rPr>
              <a:t>x</a:t>
            </a:r>
            <a:r>
              <a:rPr lang="zh-CN" altLang="en-US" sz="2800" b="0" dirty="0">
                <a:solidFill>
                  <a:srgbClr val="0000FF"/>
                </a:solidFill>
                <a:latin typeface="+mn-ea"/>
                <a:ea typeface="+mn-ea"/>
              </a:rPr>
              <a:t>表示被捕食者</a:t>
            </a:r>
            <a:endParaRPr lang="en-US" altLang="zh-CN" sz="2800" b="0" dirty="0">
              <a:solidFill>
                <a:srgbClr val="0000FF"/>
              </a:solidFill>
              <a:latin typeface="+mn-ea"/>
              <a:ea typeface="+mn-ea"/>
            </a:endParaRPr>
          </a:p>
          <a:p>
            <a:pPr algn="l"/>
            <a:r>
              <a:rPr lang="en-US" altLang="zh-CN" sz="2800" b="0" dirty="0">
                <a:solidFill>
                  <a:srgbClr val="0000FF"/>
                </a:solidFill>
                <a:latin typeface="+mn-ea"/>
                <a:ea typeface="+mn-ea"/>
              </a:rPr>
              <a:t>y</a:t>
            </a:r>
            <a:r>
              <a:rPr lang="zh-CN" altLang="en-US" sz="2800" b="0" dirty="0">
                <a:solidFill>
                  <a:srgbClr val="0000FF"/>
                </a:solidFill>
                <a:latin typeface="+mn-ea"/>
                <a:ea typeface="+mn-ea"/>
              </a:rPr>
              <a:t>表示捕食者</a:t>
            </a:r>
          </a:p>
        </p:txBody>
      </p:sp>
    </p:spTree>
    <p:extLst>
      <p:ext uri="{BB962C8B-B14F-4D97-AF65-F5344CB8AC3E}">
        <p14:creationId xmlns:p14="http://schemas.microsoft.com/office/powerpoint/2010/main" val="31130528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4774454C-ED82-4EEA-A972-C597090CC5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512" y="148193"/>
            <a:ext cx="8112894" cy="3496657"/>
          </a:xfrm>
          <a:prstGeom prst="rect">
            <a:avLst/>
          </a:prstGeom>
        </p:spPr>
      </p:pic>
      <p:sp>
        <p:nvSpPr>
          <p:cNvPr id="4" name="文本框 3">
            <a:extLst>
              <a:ext uri="{FF2B5EF4-FFF2-40B4-BE49-F238E27FC236}">
                <a16:creationId xmlns:a16="http://schemas.microsoft.com/office/drawing/2014/main" id="{F726D60C-D552-4A97-B3C8-00701B8A5D53}"/>
              </a:ext>
            </a:extLst>
          </p:cNvPr>
          <p:cNvSpPr txBox="1"/>
          <p:nvPr/>
        </p:nvSpPr>
        <p:spPr>
          <a:xfrm>
            <a:off x="107504" y="116632"/>
            <a:ext cx="611560" cy="338554"/>
          </a:xfrm>
          <a:prstGeom prst="rect">
            <a:avLst/>
          </a:prstGeom>
          <a:noFill/>
        </p:spPr>
        <p:txBody>
          <a:bodyPr wrap="square" rtlCol="0">
            <a:spAutoFit/>
          </a:bodyPr>
          <a:lstStyle/>
          <a:p>
            <a:pPr algn="l"/>
            <a:r>
              <a:rPr lang="zh-CN" altLang="en-US" sz="1600" b="0" dirty="0">
                <a:solidFill>
                  <a:srgbClr val="FF0000"/>
                </a:solidFill>
                <a:latin typeface="+mn-ea"/>
                <a:ea typeface="+mn-ea"/>
              </a:rPr>
              <a:t>考察</a:t>
            </a:r>
          </a:p>
        </p:txBody>
      </p:sp>
      <p:pic>
        <p:nvPicPr>
          <p:cNvPr id="6" name="图片 5">
            <a:extLst>
              <a:ext uri="{FF2B5EF4-FFF2-40B4-BE49-F238E27FC236}">
                <a16:creationId xmlns:a16="http://schemas.microsoft.com/office/drawing/2014/main" id="{93E29067-F936-4B54-957E-517A62D1064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6236" y="3602721"/>
            <a:ext cx="8079445" cy="618367"/>
          </a:xfrm>
          <a:prstGeom prst="rect">
            <a:avLst/>
          </a:prstGeom>
        </p:spPr>
      </p:pic>
      <p:pic>
        <p:nvPicPr>
          <p:cNvPr id="8" name="图片 7">
            <a:extLst>
              <a:ext uri="{FF2B5EF4-FFF2-40B4-BE49-F238E27FC236}">
                <a16:creationId xmlns:a16="http://schemas.microsoft.com/office/drawing/2014/main" id="{32E6FA73-1CC6-460C-89DD-EF5A42AB63A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60032" y="3949791"/>
            <a:ext cx="3877639" cy="2733530"/>
          </a:xfrm>
          <a:prstGeom prst="rect">
            <a:avLst/>
          </a:prstGeom>
        </p:spPr>
      </p:pic>
    </p:spTree>
    <p:extLst>
      <p:ext uri="{BB962C8B-B14F-4D97-AF65-F5344CB8AC3E}">
        <p14:creationId xmlns:p14="http://schemas.microsoft.com/office/powerpoint/2010/main" val="18272602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33" name="Rectangle 365">
            <a:extLst>
              <a:ext uri="{FF2B5EF4-FFF2-40B4-BE49-F238E27FC236}">
                <a16:creationId xmlns:a16="http://schemas.microsoft.com/office/drawing/2014/main" id="{00B22B93-EB58-424A-A338-7804F3E438A0}"/>
              </a:ext>
            </a:extLst>
          </p:cNvPr>
          <p:cNvSpPr>
            <a:spLocks noChangeArrowheads="1"/>
          </p:cNvSpPr>
          <p:nvPr/>
        </p:nvSpPr>
        <p:spPr bwMode="auto">
          <a:xfrm>
            <a:off x="275823" y="1179046"/>
            <a:ext cx="5562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sz="2400" b="1" dirty="0">
                <a:solidFill>
                  <a:schemeClr val="tx1"/>
                </a:solidFill>
                <a:latin typeface="+mn-ea"/>
                <a:ea typeface="+mn-ea"/>
              </a:rPr>
              <a:t>一、初值问题及其数值解的概念</a:t>
            </a:r>
          </a:p>
        </p:txBody>
      </p:sp>
      <p:sp>
        <p:nvSpPr>
          <p:cNvPr id="33168" name="Rectangle 400">
            <a:extLst>
              <a:ext uri="{FF2B5EF4-FFF2-40B4-BE49-F238E27FC236}">
                <a16:creationId xmlns:a16="http://schemas.microsoft.com/office/drawing/2014/main" id="{C5E7B41D-B196-4ADF-A4F6-77A166FB89D6}"/>
              </a:ext>
            </a:extLst>
          </p:cNvPr>
          <p:cNvSpPr>
            <a:spLocks noChangeArrowheads="1"/>
          </p:cNvSpPr>
          <p:nvPr/>
        </p:nvSpPr>
        <p:spPr bwMode="auto">
          <a:xfrm>
            <a:off x="308207" y="4532546"/>
            <a:ext cx="326243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2400" b="1" dirty="0">
                <a:solidFill>
                  <a:schemeClr val="tx1"/>
                </a:solidFill>
                <a:latin typeface="+mn-ea"/>
                <a:ea typeface="+mn-ea"/>
              </a:rPr>
              <a:t>常用的一些解析解法：</a:t>
            </a:r>
          </a:p>
        </p:txBody>
      </p:sp>
      <p:grpSp>
        <p:nvGrpSpPr>
          <p:cNvPr id="33173" name="Group 405">
            <a:extLst>
              <a:ext uri="{FF2B5EF4-FFF2-40B4-BE49-F238E27FC236}">
                <a16:creationId xmlns:a16="http://schemas.microsoft.com/office/drawing/2014/main" id="{5A4586BE-1ADB-42CA-AA5E-F8253B7A53F8}"/>
              </a:ext>
            </a:extLst>
          </p:cNvPr>
          <p:cNvGrpSpPr>
            <a:grpSpLocks/>
          </p:cNvGrpSpPr>
          <p:nvPr/>
        </p:nvGrpSpPr>
        <p:grpSpPr bwMode="auto">
          <a:xfrm>
            <a:off x="3649157" y="4846913"/>
            <a:ext cx="4211822" cy="1170427"/>
            <a:chOff x="2757" y="3216"/>
            <a:chExt cx="4252" cy="815"/>
          </a:xfrm>
        </p:grpSpPr>
        <p:sp>
          <p:nvSpPr>
            <p:cNvPr id="33172" name="Rectangle 404">
              <a:extLst>
                <a:ext uri="{FF2B5EF4-FFF2-40B4-BE49-F238E27FC236}">
                  <a16:creationId xmlns:a16="http://schemas.microsoft.com/office/drawing/2014/main" id="{320EE3D2-EB6E-4ABE-A8C4-A15F305880C7}"/>
                </a:ext>
              </a:extLst>
            </p:cNvPr>
            <p:cNvSpPr>
              <a:spLocks noChangeArrowheads="1"/>
            </p:cNvSpPr>
            <p:nvPr/>
          </p:nvSpPr>
          <p:spPr bwMode="auto">
            <a:xfrm>
              <a:off x="2757" y="3216"/>
              <a:ext cx="4252" cy="815"/>
            </a:xfrm>
            <a:prstGeom prst="rect">
              <a:avLst/>
            </a:prstGeom>
            <a:ln>
              <a:headEnd/>
              <a:tailEn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1"/>
            </a:lnRef>
            <a:fillRef idx="1">
              <a:schemeClr val="lt1"/>
            </a:fillRef>
            <a:effectRef idx="0">
              <a:schemeClr val="accent1"/>
            </a:effectRef>
            <a:fontRef idx="minor">
              <a:schemeClr val="dk1"/>
            </a:fontRef>
          </p:style>
          <p:txBody>
            <a:bodyPr wrap="none" anchor="ctr"/>
            <a:lstStyle/>
            <a:p>
              <a:pPr algn="l"/>
              <a:endParaRPr lang="zh-CN" altLang="en-US" sz="2400">
                <a:solidFill>
                  <a:schemeClr val="tx1"/>
                </a:solidFill>
                <a:latin typeface="+mn-ea"/>
                <a:ea typeface="+mn-ea"/>
              </a:endParaRPr>
            </a:p>
          </p:txBody>
        </p:sp>
        <p:sp>
          <p:nvSpPr>
            <p:cNvPr id="33169" name="Rectangle 401">
              <a:extLst>
                <a:ext uri="{FF2B5EF4-FFF2-40B4-BE49-F238E27FC236}">
                  <a16:creationId xmlns:a16="http://schemas.microsoft.com/office/drawing/2014/main" id="{25D5F1B7-0A5C-49AA-8D23-DF17B6C7DE58}"/>
                </a:ext>
              </a:extLst>
            </p:cNvPr>
            <p:cNvSpPr>
              <a:spLocks noChangeArrowheads="1"/>
            </p:cNvSpPr>
            <p:nvPr/>
          </p:nvSpPr>
          <p:spPr bwMode="auto">
            <a:xfrm>
              <a:off x="2886" y="3661"/>
              <a:ext cx="4011" cy="321"/>
            </a:xfrm>
            <a:prstGeom prst="rect">
              <a:avLst/>
            </a:prstGeom>
            <a:ln w="9525">
              <a:solidFill>
                <a:schemeClr val="bg1"/>
              </a:solidFill>
              <a:miter lim="800000"/>
              <a:headEnd/>
              <a:tailEn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1"/>
            </a:lnRef>
            <a:fillRef idx="1">
              <a:schemeClr val="lt1"/>
            </a:fillRef>
            <a:effectRef idx="0">
              <a:schemeClr val="accent1"/>
            </a:effectRef>
            <a:fontRef idx="minor">
              <a:schemeClr val="dk1"/>
            </a:fontRef>
          </p:style>
          <p:txBody>
            <a:bodyPr wrap="square">
              <a:spAutoFit/>
            </a:bodyPr>
            <a:lstStyle/>
            <a:p>
              <a:pPr algn="l"/>
              <a:r>
                <a:rPr lang="zh-CN" altLang="en-US" sz="2400" b="1" dirty="0">
                  <a:solidFill>
                    <a:schemeClr val="tx1"/>
                  </a:solidFill>
                  <a:latin typeface="+mn-ea"/>
                  <a:ea typeface="+mn-ea"/>
                </a:rPr>
                <a:t>常数变易法、</a:t>
              </a:r>
              <a:r>
                <a:rPr lang="en-US" altLang="zh-CN" sz="2400" b="1" dirty="0">
                  <a:solidFill>
                    <a:schemeClr val="tx1"/>
                  </a:solidFill>
                  <a:latin typeface="+mn-ea"/>
                  <a:ea typeface="+mn-ea"/>
                </a:rPr>
                <a:t>Laplace</a:t>
              </a:r>
              <a:r>
                <a:rPr lang="zh-CN" altLang="en-US" sz="2400" b="1" dirty="0">
                  <a:solidFill>
                    <a:schemeClr val="tx1"/>
                  </a:solidFill>
                  <a:latin typeface="+mn-ea"/>
                  <a:ea typeface="+mn-ea"/>
                </a:rPr>
                <a:t>变换等</a:t>
              </a:r>
            </a:p>
          </p:txBody>
        </p:sp>
        <p:sp>
          <p:nvSpPr>
            <p:cNvPr id="33171" name="Rectangle 403">
              <a:extLst>
                <a:ext uri="{FF2B5EF4-FFF2-40B4-BE49-F238E27FC236}">
                  <a16:creationId xmlns:a16="http://schemas.microsoft.com/office/drawing/2014/main" id="{B4B0E31C-60B9-4F37-9FFF-BC582B8DB2D7}"/>
                </a:ext>
              </a:extLst>
            </p:cNvPr>
            <p:cNvSpPr>
              <a:spLocks noChangeArrowheads="1"/>
            </p:cNvSpPr>
            <p:nvPr/>
          </p:nvSpPr>
          <p:spPr bwMode="auto">
            <a:xfrm>
              <a:off x="2859" y="3278"/>
              <a:ext cx="3932" cy="321"/>
            </a:xfrm>
            <a:prstGeom prst="rect">
              <a:avLst/>
            </a:prstGeom>
            <a:ln w="9525">
              <a:solidFill>
                <a:schemeClr val="bg1"/>
              </a:solidFill>
              <a:miter lim="800000"/>
              <a:headEnd/>
              <a:tailEn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1"/>
            </a:lnRef>
            <a:fillRef idx="1">
              <a:schemeClr val="lt1"/>
            </a:fillRef>
            <a:effectRef idx="0">
              <a:schemeClr val="accent1"/>
            </a:effectRef>
            <a:fontRef idx="minor">
              <a:schemeClr val="dk1"/>
            </a:fontRef>
          </p:style>
          <p:txBody>
            <a:bodyPr wrap="square">
              <a:spAutoFit/>
            </a:bodyPr>
            <a:lstStyle/>
            <a:p>
              <a:pPr algn="l"/>
              <a:r>
                <a:rPr lang="zh-CN" altLang="en-US" sz="2400" b="1" dirty="0">
                  <a:solidFill>
                    <a:schemeClr val="tx1"/>
                  </a:solidFill>
                  <a:latin typeface="+mn-ea"/>
                  <a:ea typeface="+mn-ea"/>
                </a:rPr>
                <a:t>分离变量法、变量代换、</a:t>
              </a:r>
            </a:p>
          </p:txBody>
        </p:sp>
      </p:grpSp>
      <p:grpSp>
        <p:nvGrpSpPr>
          <p:cNvPr id="33175" name="Group 407">
            <a:extLst>
              <a:ext uri="{FF2B5EF4-FFF2-40B4-BE49-F238E27FC236}">
                <a16:creationId xmlns:a16="http://schemas.microsoft.com/office/drawing/2014/main" id="{E3D2382D-C0BE-4080-93F1-0256C344B413}"/>
              </a:ext>
            </a:extLst>
          </p:cNvPr>
          <p:cNvGrpSpPr>
            <a:grpSpLocks/>
          </p:cNvGrpSpPr>
          <p:nvPr/>
        </p:nvGrpSpPr>
        <p:grpSpPr bwMode="auto">
          <a:xfrm>
            <a:off x="323528" y="1758950"/>
            <a:ext cx="7804151" cy="1670050"/>
            <a:chOff x="911" y="2248"/>
            <a:chExt cx="4916" cy="1052"/>
          </a:xfrm>
        </p:grpSpPr>
        <p:grpSp>
          <p:nvGrpSpPr>
            <p:cNvPr id="33170" name="Group 402">
              <a:extLst>
                <a:ext uri="{FF2B5EF4-FFF2-40B4-BE49-F238E27FC236}">
                  <a16:creationId xmlns:a16="http://schemas.microsoft.com/office/drawing/2014/main" id="{52682C89-F7FC-4BEB-9AB9-B5ECE86B9F0B}"/>
                </a:ext>
              </a:extLst>
            </p:cNvPr>
            <p:cNvGrpSpPr>
              <a:grpSpLocks/>
            </p:cNvGrpSpPr>
            <p:nvPr/>
          </p:nvGrpSpPr>
          <p:grpSpPr bwMode="auto">
            <a:xfrm>
              <a:off x="911" y="2248"/>
              <a:ext cx="4397" cy="1052"/>
              <a:chOff x="1103" y="2216"/>
              <a:chExt cx="4397" cy="1052"/>
            </a:xfrm>
          </p:grpSpPr>
          <p:sp>
            <p:nvSpPr>
              <p:cNvPr id="33166" name="Rectangle 398">
                <a:extLst>
                  <a:ext uri="{FF2B5EF4-FFF2-40B4-BE49-F238E27FC236}">
                    <a16:creationId xmlns:a16="http://schemas.microsoft.com/office/drawing/2014/main" id="{B016BB0A-21EA-4BFE-9380-666DBA17758E}"/>
                  </a:ext>
                </a:extLst>
              </p:cNvPr>
              <p:cNvSpPr>
                <a:spLocks noChangeArrowheads="1"/>
              </p:cNvSpPr>
              <p:nvPr/>
            </p:nvSpPr>
            <p:spPr bwMode="auto">
              <a:xfrm>
                <a:off x="1103" y="2426"/>
                <a:ext cx="2443"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2400" b="1" dirty="0">
                    <a:solidFill>
                      <a:schemeClr val="tx1"/>
                    </a:solidFill>
                    <a:latin typeface="+mn-ea"/>
                    <a:ea typeface="+mn-ea"/>
                  </a:rPr>
                  <a:t>一阶常微分方程初值问题：</a:t>
                </a:r>
              </a:p>
            </p:txBody>
          </p:sp>
          <p:graphicFrame>
            <p:nvGraphicFramePr>
              <p:cNvPr id="33167" name="Object 399">
                <a:extLst>
                  <a:ext uri="{FF2B5EF4-FFF2-40B4-BE49-F238E27FC236}">
                    <a16:creationId xmlns:a16="http://schemas.microsoft.com/office/drawing/2014/main" id="{A516E78E-B8D6-4E7C-8D49-3DB368D2686A}"/>
                  </a:ext>
                </a:extLst>
              </p:cNvPr>
              <p:cNvGraphicFramePr>
                <a:graphicFrameLocks noChangeAspect="1"/>
              </p:cNvGraphicFramePr>
              <p:nvPr>
                <p:extLst>
                  <p:ext uri="{D42A27DB-BD31-4B8C-83A1-F6EECF244321}">
                    <p14:modId xmlns:p14="http://schemas.microsoft.com/office/powerpoint/2010/main" val="2965844110"/>
                  </p:ext>
                </p:extLst>
              </p:nvPr>
            </p:nvGraphicFramePr>
            <p:xfrm>
              <a:off x="3417" y="2216"/>
              <a:ext cx="2083" cy="1052"/>
            </p:xfrm>
            <a:graphic>
              <a:graphicData uri="http://schemas.openxmlformats.org/presentationml/2006/ole">
                <mc:AlternateContent xmlns:mc="http://schemas.openxmlformats.org/markup-compatibility/2006">
                  <mc:Choice xmlns:v="urn:schemas-microsoft-com:vml" Requires="v">
                    <p:oleObj spid="_x0000_s1692" name="Equation" r:id="rId4" imgW="1307880" imgH="660240" progId="Equation.DSMT4">
                      <p:embed/>
                    </p:oleObj>
                  </mc:Choice>
                  <mc:Fallback>
                    <p:oleObj name="Equation" r:id="rId4" imgW="1307880" imgH="660240" progId="Equation.DSMT4">
                      <p:embed/>
                      <p:pic>
                        <p:nvPicPr>
                          <p:cNvPr id="33167" name="Object 399">
                            <a:extLst>
                              <a:ext uri="{FF2B5EF4-FFF2-40B4-BE49-F238E27FC236}">
                                <a16:creationId xmlns:a16="http://schemas.microsoft.com/office/drawing/2014/main" id="{A516E78E-B8D6-4E7C-8D49-3DB368D2686A}"/>
                              </a:ext>
                            </a:extLst>
                          </p:cNvPr>
                          <p:cNvPicPr>
                            <a:picLocks noChangeAspect="1" noChangeArrowheads="1"/>
                          </p:cNvPicPr>
                          <p:nvPr/>
                        </p:nvPicPr>
                        <p:blipFill>
                          <a:blip r:embed="rId5"/>
                          <a:srcRect/>
                          <a:stretch>
                            <a:fillRect/>
                          </a:stretch>
                        </p:blipFill>
                        <p:spPr bwMode="auto">
                          <a:xfrm>
                            <a:off x="3417" y="2216"/>
                            <a:ext cx="2083" cy="10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33174" name="Object 406">
              <a:extLst>
                <a:ext uri="{FF2B5EF4-FFF2-40B4-BE49-F238E27FC236}">
                  <a16:creationId xmlns:a16="http://schemas.microsoft.com/office/drawing/2014/main" id="{D93E0DEB-B156-4533-8157-A55B4C241845}"/>
                </a:ext>
              </a:extLst>
            </p:cNvPr>
            <p:cNvGraphicFramePr>
              <a:graphicFrameLocks noChangeAspect="1"/>
            </p:cNvGraphicFramePr>
            <p:nvPr>
              <p:extLst>
                <p:ext uri="{D42A27DB-BD31-4B8C-83A1-F6EECF244321}">
                  <p14:modId xmlns:p14="http://schemas.microsoft.com/office/powerpoint/2010/main" val="39130588"/>
                </p:ext>
              </p:extLst>
            </p:nvPr>
          </p:nvGraphicFramePr>
          <p:xfrm>
            <a:off x="5491" y="2741"/>
            <a:ext cx="336" cy="316"/>
          </p:xfrm>
          <a:graphic>
            <a:graphicData uri="http://schemas.openxmlformats.org/presentationml/2006/ole">
              <mc:AlternateContent xmlns:mc="http://schemas.openxmlformats.org/markup-compatibility/2006">
                <mc:Choice xmlns:v="urn:schemas-microsoft-com:vml" Requires="v">
                  <p:oleObj spid="_x0000_s1693" name="Equation" r:id="rId6" imgW="215640" imgH="203040" progId="Equation.DSMT4">
                    <p:embed/>
                  </p:oleObj>
                </mc:Choice>
                <mc:Fallback>
                  <p:oleObj name="Equation" r:id="rId6" imgW="215640" imgH="203040" progId="Equation.DSMT4">
                    <p:embed/>
                    <p:pic>
                      <p:nvPicPr>
                        <p:cNvPr id="33174" name="Object 406">
                          <a:extLst>
                            <a:ext uri="{FF2B5EF4-FFF2-40B4-BE49-F238E27FC236}">
                              <a16:creationId xmlns:a16="http://schemas.microsoft.com/office/drawing/2014/main" id="{D93E0DEB-B156-4533-8157-A55B4C24184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491" y="2741"/>
                          <a:ext cx="336" cy="3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2" name="文本框 1">
            <a:extLst>
              <a:ext uri="{FF2B5EF4-FFF2-40B4-BE49-F238E27FC236}">
                <a16:creationId xmlns:a16="http://schemas.microsoft.com/office/drawing/2014/main" id="{DBCA2CE2-2D15-4009-BFB2-3818EA037C48}"/>
              </a:ext>
            </a:extLst>
          </p:cNvPr>
          <p:cNvSpPr txBox="1"/>
          <p:nvPr/>
        </p:nvSpPr>
        <p:spPr>
          <a:xfrm>
            <a:off x="314291" y="3762375"/>
            <a:ext cx="4680520" cy="461665"/>
          </a:xfrm>
          <a:prstGeom prst="rect">
            <a:avLst/>
          </a:prstGeom>
          <a:noFill/>
        </p:spPr>
        <p:txBody>
          <a:bodyPr wrap="square" rtlCol="0">
            <a:spAutoFit/>
          </a:bodyPr>
          <a:lstStyle/>
          <a:p>
            <a:pPr algn="l"/>
            <a:r>
              <a:rPr lang="zh-CN" altLang="en-US" sz="2400" b="0" dirty="0">
                <a:solidFill>
                  <a:schemeClr val="tx1">
                    <a:lumMod val="95000"/>
                    <a:lumOff val="5000"/>
                  </a:schemeClr>
                </a:solidFill>
                <a:latin typeface="+mn-ea"/>
                <a:ea typeface="+mn-ea"/>
              </a:rPr>
              <a:t>注意解曲线必须经过初始点</a:t>
            </a:r>
          </a:p>
        </p:txBody>
      </p:sp>
      <p:pic>
        <p:nvPicPr>
          <p:cNvPr id="6" name="图片 5">
            <a:extLst>
              <a:ext uri="{FF2B5EF4-FFF2-40B4-BE49-F238E27FC236}">
                <a16:creationId xmlns:a16="http://schemas.microsoft.com/office/drawing/2014/main" id="{309BA1A3-F5DB-4CD4-A952-6F28833A9ABD}"/>
              </a:ext>
            </a:extLst>
          </p:cNvPr>
          <p:cNvPicPr>
            <a:picLocks noChangeAspect="1"/>
          </p:cNvPicPr>
          <p:nvPr>
            <p:custDataLst>
              <p:tags r:id="rId2"/>
            </p:custDataLst>
          </p:nvPr>
        </p:nvPicPr>
        <p:blipFill>
          <a:blip r:embed="rId8" cstate="print">
            <a:extLst>
              <a:ext uri="{28A0092B-C50C-407E-A947-70E740481C1C}">
                <a14:useLocalDpi xmlns:a14="http://schemas.microsoft.com/office/drawing/2010/main" val="0"/>
              </a:ext>
            </a:extLst>
          </a:blip>
          <a:stretch>
            <a:fillRect/>
          </a:stretch>
        </p:blipFill>
        <p:spPr>
          <a:xfrm>
            <a:off x="4108907" y="3860259"/>
            <a:ext cx="996696" cy="303581"/>
          </a:xfrm>
          <a:prstGeom prst="rect">
            <a:avLst/>
          </a:prstGeom>
        </p:spPr>
      </p:pic>
      <p:sp>
        <p:nvSpPr>
          <p:cNvPr id="16" name="文本框 15">
            <a:extLst>
              <a:ext uri="{FF2B5EF4-FFF2-40B4-BE49-F238E27FC236}">
                <a16:creationId xmlns:a16="http://schemas.microsoft.com/office/drawing/2014/main" id="{1D28BE1A-FC9A-47A3-A31D-C3561740AA1B}"/>
              </a:ext>
            </a:extLst>
          </p:cNvPr>
          <p:cNvSpPr txBox="1"/>
          <p:nvPr/>
        </p:nvSpPr>
        <p:spPr>
          <a:xfrm>
            <a:off x="3095836" y="296814"/>
            <a:ext cx="2952328" cy="584775"/>
          </a:xfrm>
          <a:prstGeom prst="rect">
            <a:avLst/>
          </a:prstGeom>
          <a:noFill/>
        </p:spPr>
        <p:txBody>
          <a:bodyPr wrap="square" rtlCol="0">
            <a:spAutoFit/>
          </a:bodyPr>
          <a:lstStyle/>
          <a:p>
            <a:pPr marL="0" indent="0" algn="just">
              <a:buFontTx/>
              <a:buNone/>
            </a:pPr>
            <a:r>
              <a:rPr lang="en-US" altLang="zh-CN" sz="3200" dirty="0">
                <a:solidFill>
                  <a:srgbClr val="0000FF"/>
                </a:solidFill>
                <a:latin typeface="华文仿宋" panose="02010600040101010101" pitchFamily="2" charset="-122"/>
                <a:ea typeface="华文仿宋" panose="02010600040101010101" pitchFamily="2" charset="-122"/>
              </a:rPr>
              <a:t>9.2 </a:t>
            </a:r>
            <a:r>
              <a:rPr lang="en-US" altLang="zh-CN" sz="3200" dirty="0" err="1">
                <a:solidFill>
                  <a:srgbClr val="0000FF"/>
                </a:solidFill>
                <a:latin typeface="华文仿宋" panose="02010600040101010101" pitchFamily="2" charset="-122"/>
                <a:ea typeface="华文仿宋" panose="02010600040101010101" pitchFamily="2" charset="-122"/>
              </a:rPr>
              <a:t>Eular</a:t>
            </a:r>
            <a:r>
              <a:rPr lang="zh-CN" altLang="en-US" sz="3200" dirty="0">
                <a:solidFill>
                  <a:srgbClr val="0000FF"/>
                </a:solidFill>
                <a:latin typeface="华文仿宋" panose="02010600040101010101" pitchFamily="2" charset="-122"/>
                <a:ea typeface="华文仿宋" panose="02010600040101010101" pitchFamily="2" charset="-122"/>
              </a:rPr>
              <a:t>方法</a:t>
            </a:r>
            <a:endParaRPr lang="en-US" altLang="zh-CN" sz="3200" dirty="0">
              <a:solidFill>
                <a:srgbClr val="0000FF"/>
              </a:solidFill>
              <a:latin typeface="华文仿宋" panose="02010600040101010101" pitchFamily="2" charset="-122"/>
              <a:ea typeface="华文仿宋" panose="02010600040101010101" pitchFamily="2" charset="-122"/>
            </a:endParaRPr>
          </a:p>
        </p:txBody>
      </p:sp>
    </p:spTree>
    <p:extLst>
      <p:ext uri="{BB962C8B-B14F-4D97-AF65-F5344CB8AC3E}">
        <p14:creationId xmlns:p14="http://schemas.microsoft.com/office/powerpoint/2010/main" val="2661531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16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31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16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5757" name="Group 461">
            <a:extLst>
              <a:ext uri="{FF2B5EF4-FFF2-40B4-BE49-F238E27FC236}">
                <a16:creationId xmlns:a16="http://schemas.microsoft.com/office/drawing/2014/main" id="{7C53DF70-9462-4878-8B7E-0F6ECDC15128}"/>
              </a:ext>
            </a:extLst>
          </p:cNvPr>
          <p:cNvGrpSpPr>
            <a:grpSpLocks/>
          </p:cNvGrpSpPr>
          <p:nvPr/>
        </p:nvGrpSpPr>
        <p:grpSpPr bwMode="auto">
          <a:xfrm>
            <a:off x="304800" y="370880"/>
            <a:ext cx="8534400" cy="3429000"/>
            <a:chOff x="144" y="1616"/>
            <a:chExt cx="5376" cy="2160"/>
          </a:xfrm>
        </p:grpSpPr>
        <p:graphicFrame>
          <p:nvGraphicFramePr>
            <p:cNvPr id="55717" name="Object 421">
              <a:extLst>
                <a:ext uri="{FF2B5EF4-FFF2-40B4-BE49-F238E27FC236}">
                  <a16:creationId xmlns:a16="http://schemas.microsoft.com/office/drawing/2014/main" id="{3CB47C88-96FE-438A-8143-79B5773B023A}"/>
                </a:ext>
              </a:extLst>
            </p:cNvPr>
            <p:cNvGraphicFramePr>
              <a:graphicFrameLocks noChangeAspect="1"/>
            </p:cNvGraphicFramePr>
            <p:nvPr>
              <p:extLst>
                <p:ext uri="{D42A27DB-BD31-4B8C-83A1-F6EECF244321}">
                  <p14:modId xmlns:p14="http://schemas.microsoft.com/office/powerpoint/2010/main" val="277518189"/>
                </p:ext>
              </p:extLst>
            </p:nvPr>
          </p:nvGraphicFramePr>
          <p:xfrm>
            <a:off x="2239" y="2074"/>
            <a:ext cx="667" cy="278"/>
          </p:xfrm>
          <a:graphic>
            <a:graphicData uri="http://schemas.openxmlformats.org/presentationml/2006/ole">
              <mc:AlternateContent xmlns:mc="http://schemas.openxmlformats.org/markup-compatibility/2006">
                <mc:Choice xmlns:v="urn:schemas-microsoft-com:vml" Requires="v">
                  <p:oleObj spid="_x0000_s221511" name="Equation" r:id="rId4" imgW="520560" imgH="203040" progId="Equation.DSMT4">
                    <p:embed/>
                  </p:oleObj>
                </mc:Choice>
                <mc:Fallback>
                  <p:oleObj name="Equation" r:id="rId4" imgW="520560" imgH="203040" progId="Equation.DSMT4">
                    <p:embed/>
                    <p:pic>
                      <p:nvPicPr>
                        <p:cNvPr id="55717" name="Object 421">
                          <a:extLst>
                            <a:ext uri="{FF2B5EF4-FFF2-40B4-BE49-F238E27FC236}">
                              <a16:creationId xmlns:a16="http://schemas.microsoft.com/office/drawing/2014/main" id="{3CB47C88-96FE-438A-8143-79B5773B023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39" y="2074"/>
                          <a:ext cx="667" cy="278"/>
                        </a:xfrm>
                        <a:prstGeom prst="rect">
                          <a:avLst/>
                        </a:prstGeom>
                        <a:noFill/>
                        <a:ln>
                          <a:noFill/>
                        </a:ln>
                        <a:effectLst/>
                      </p:spPr>
                    </p:pic>
                  </p:oleObj>
                </mc:Fallback>
              </mc:AlternateContent>
            </a:graphicData>
          </a:graphic>
        </p:graphicFrame>
        <p:sp>
          <p:nvSpPr>
            <p:cNvPr id="55718" name="Rectangle 422">
              <a:extLst>
                <a:ext uri="{FF2B5EF4-FFF2-40B4-BE49-F238E27FC236}">
                  <a16:creationId xmlns:a16="http://schemas.microsoft.com/office/drawing/2014/main" id="{8490E6AC-570E-4174-85F7-9D01AF77B2EB}"/>
                </a:ext>
              </a:extLst>
            </p:cNvPr>
            <p:cNvSpPr>
              <a:spLocks noChangeArrowheads="1"/>
            </p:cNvSpPr>
            <p:nvPr/>
          </p:nvSpPr>
          <p:spPr bwMode="auto">
            <a:xfrm>
              <a:off x="144" y="2056"/>
              <a:ext cx="5376"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sz="2400" b="1" dirty="0">
                  <a:solidFill>
                    <a:srgbClr val="0000FF"/>
                  </a:solidFill>
                  <a:latin typeface="+mn-ea"/>
                  <a:ea typeface="+mn-ea"/>
                </a:rPr>
                <a:t>对于初值问题      ，如果              在下列区域内连续：</a:t>
              </a:r>
            </a:p>
          </p:txBody>
        </p:sp>
        <p:graphicFrame>
          <p:nvGraphicFramePr>
            <p:cNvPr id="55719" name="Object 423">
              <a:extLst>
                <a:ext uri="{FF2B5EF4-FFF2-40B4-BE49-F238E27FC236}">
                  <a16:creationId xmlns:a16="http://schemas.microsoft.com/office/drawing/2014/main" id="{5439EE80-E8B2-45D9-9026-E530E4D86228}"/>
                </a:ext>
              </a:extLst>
            </p:cNvPr>
            <p:cNvGraphicFramePr>
              <a:graphicFrameLocks noChangeAspect="1"/>
            </p:cNvGraphicFramePr>
            <p:nvPr>
              <p:extLst>
                <p:ext uri="{D42A27DB-BD31-4B8C-83A1-F6EECF244321}">
                  <p14:modId xmlns:p14="http://schemas.microsoft.com/office/powerpoint/2010/main" val="3019352735"/>
                </p:ext>
              </p:extLst>
            </p:nvPr>
          </p:nvGraphicFramePr>
          <p:xfrm>
            <a:off x="1351" y="2036"/>
            <a:ext cx="352" cy="331"/>
          </p:xfrm>
          <a:graphic>
            <a:graphicData uri="http://schemas.openxmlformats.org/presentationml/2006/ole">
              <mc:AlternateContent xmlns:mc="http://schemas.openxmlformats.org/markup-compatibility/2006">
                <mc:Choice xmlns:v="urn:schemas-microsoft-com:vml" Requires="v">
                  <p:oleObj spid="_x0000_s221512" name="Equation" r:id="rId6" imgW="215640" imgH="203040" progId="Equation.DSMT4">
                    <p:embed/>
                  </p:oleObj>
                </mc:Choice>
                <mc:Fallback>
                  <p:oleObj name="Equation" r:id="rId6" imgW="215640" imgH="203040" progId="Equation.DSMT4">
                    <p:embed/>
                    <p:pic>
                      <p:nvPicPr>
                        <p:cNvPr id="55719" name="Object 423">
                          <a:extLst>
                            <a:ext uri="{FF2B5EF4-FFF2-40B4-BE49-F238E27FC236}">
                              <a16:creationId xmlns:a16="http://schemas.microsoft.com/office/drawing/2014/main" id="{5439EE80-E8B2-45D9-9026-E530E4D8622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51" y="2036"/>
                          <a:ext cx="352" cy="3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5723" name="Rectangle 427">
              <a:extLst>
                <a:ext uri="{FF2B5EF4-FFF2-40B4-BE49-F238E27FC236}">
                  <a16:creationId xmlns:a16="http://schemas.microsoft.com/office/drawing/2014/main" id="{7835F9DC-B10E-4E94-B6BB-777C9F471F51}"/>
                </a:ext>
              </a:extLst>
            </p:cNvPr>
            <p:cNvSpPr>
              <a:spLocks noChangeArrowheads="1"/>
            </p:cNvSpPr>
            <p:nvPr/>
          </p:nvSpPr>
          <p:spPr bwMode="auto">
            <a:xfrm>
              <a:off x="783" y="1616"/>
              <a:ext cx="1861"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2400" b="1" dirty="0">
                  <a:solidFill>
                    <a:srgbClr val="0000FF"/>
                  </a:solidFill>
                  <a:latin typeface="+mn-ea"/>
                  <a:ea typeface="+mn-ea"/>
                </a:rPr>
                <a:t>（解的</a:t>
              </a:r>
              <a:r>
                <a:rPr lang="zh-CN" altLang="en-US" sz="2400" b="1" dirty="0">
                  <a:solidFill>
                    <a:srgbClr val="FF0000"/>
                  </a:solidFill>
                  <a:latin typeface="+mn-ea"/>
                  <a:ea typeface="+mn-ea"/>
                </a:rPr>
                <a:t>存在唯一</a:t>
              </a:r>
              <a:r>
                <a:rPr lang="zh-CN" altLang="en-US" sz="2400" b="1" dirty="0">
                  <a:solidFill>
                    <a:srgbClr val="0000FF"/>
                  </a:solidFill>
                  <a:latin typeface="+mn-ea"/>
                  <a:ea typeface="+mn-ea"/>
                </a:rPr>
                <a:t>性）</a:t>
              </a:r>
            </a:p>
          </p:txBody>
        </p:sp>
        <p:graphicFrame>
          <p:nvGraphicFramePr>
            <p:cNvPr id="55735" name="Object 439">
              <a:extLst>
                <a:ext uri="{FF2B5EF4-FFF2-40B4-BE49-F238E27FC236}">
                  <a16:creationId xmlns:a16="http://schemas.microsoft.com/office/drawing/2014/main" id="{23DC877C-1E34-48C8-8AAA-6D8E5995D84D}"/>
                </a:ext>
              </a:extLst>
            </p:cNvPr>
            <p:cNvGraphicFramePr>
              <a:graphicFrameLocks noChangeAspect="1"/>
            </p:cNvGraphicFramePr>
            <p:nvPr>
              <p:extLst>
                <p:ext uri="{D42A27DB-BD31-4B8C-83A1-F6EECF244321}">
                  <p14:modId xmlns:p14="http://schemas.microsoft.com/office/powerpoint/2010/main" val="1551117286"/>
                </p:ext>
              </p:extLst>
            </p:nvPr>
          </p:nvGraphicFramePr>
          <p:xfrm>
            <a:off x="1545" y="2413"/>
            <a:ext cx="2194" cy="303"/>
          </p:xfrm>
          <a:graphic>
            <a:graphicData uri="http://schemas.openxmlformats.org/presentationml/2006/ole">
              <mc:AlternateContent xmlns:mc="http://schemas.openxmlformats.org/markup-compatibility/2006">
                <mc:Choice xmlns:v="urn:schemas-microsoft-com:vml" Requires="v">
                  <p:oleObj spid="_x0000_s221513" name="Equation" r:id="rId8" imgW="1473120" imgH="203040" progId="Equation.DSMT4">
                    <p:embed/>
                  </p:oleObj>
                </mc:Choice>
                <mc:Fallback>
                  <p:oleObj name="Equation" r:id="rId8" imgW="1473120" imgH="203040" progId="Equation.DSMT4">
                    <p:embed/>
                    <p:pic>
                      <p:nvPicPr>
                        <p:cNvPr id="55735" name="Object 439">
                          <a:extLst>
                            <a:ext uri="{FF2B5EF4-FFF2-40B4-BE49-F238E27FC236}">
                              <a16:creationId xmlns:a16="http://schemas.microsoft.com/office/drawing/2014/main" id="{23DC877C-1E34-48C8-8AAA-6D8E5995D84D}"/>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545" y="2413"/>
                          <a:ext cx="2194" cy="303"/>
                        </a:xfrm>
                        <a:prstGeom prst="rect">
                          <a:avLst/>
                        </a:prstGeom>
                        <a:noFill/>
                      </p:spPr>
                    </p:pic>
                  </p:oleObj>
                </mc:Fallback>
              </mc:AlternateContent>
            </a:graphicData>
          </a:graphic>
        </p:graphicFrame>
        <p:sp>
          <p:nvSpPr>
            <p:cNvPr id="55737" name="Rectangle 441">
              <a:extLst>
                <a:ext uri="{FF2B5EF4-FFF2-40B4-BE49-F238E27FC236}">
                  <a16:creationId xmlns:a16="http://schemas.microsoft.com/office/drawing/2014/main" id="{096AC833-C0BD-4B7F-A885-7A337435EFEF}"/>
                </a:ext>
              </a:extLst>
            </p:cNvPr>
            <p:cNvSpPr>
              <a:spLocks noChangeArrowheads="1"/>
            </p:cNvSpPr>
            <p:nvPr/>
          </p:nvSpPr>
          <p:spPr bwMode="auto">
            <a:xfrm>
              <a:off x="144" y="2756"/>
              <a:ext cx="4246"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2400" b="1" dirty="0">
                  <a:solidFill>
                    <a:srgbClr val="0000FF"/>
                  </a:solidFill>
                  <a:latin typeface="+mn-ea"/>
                  <a:ea typeface="+mn-ea"/>
                </a:rPr>
                <a:t>且关于  满足</a:t>
              </a:r>
              <a:r>
                <a:rPr lang="en-US" altLang="zh-CN" sz="2400" b="1" dirty="0">
                  <a:solidFill>
                    <a:srgbClr val="FF0000"/>
                  </a:solidFill>
                  <a:latin typeface="+mn-ea"/>
                  <a:ea typeface="+mn-ea"/>
                </a:rPr>
                <a:t>Lipschitz</a:t>
              </a:r>
              <a:r>
                <a:rPr lang="zh-CN" altLang="en-US" sz="2400" b="1" dirty="0">
                  <a:solidFill>
                    <a:srgbClr val="0000FF"/>
                  </a:solidFill>
                  <a:latin typeface="+mn-ea"/>
                  <a:ea typeface="+mn-ea"/>
                </a:rPr>
                <a:t>条件，即存在常数        ，使</a:t>
              </a:r>
            </a:p>
          </p:txBody>
        </p:sp>
        <p:graphicFrame>
          <p:nvGraphicFramePr>
            <p:cNvPr id="55738" name="Object 442">
              <a:extLst>
                <a:ext uri="{FF2B5EF4-FFF2-40B4-BE49-F238E27FC236}">
                  <a16:creationId xmlns:a16="http://schemas.microsoft.com/office/drawing/2014/main" id="{A89C9DB9-9400-4F83-AE66-D79C03B5DDFF}"/>
                </a:ext>
              </a:extLst>
            </p:cNvPr>
            <p:cNvGraphicFramePr>
              <a:graphicFrameLocks noChangeAspect="1"/>
            </p:cNvGraphicFramePr>
            <p:nvPr>
              <p:extLst>
                <p:ext uri="{D42A27DB-BD31-4B8C-83A1-F6EECF244321}">
                  <p14:modId xmlns:p14="http://schemas.microsoft.com/office/powerpoint/2010/main" val="2102694087"/>
                </p:ext>
              </p:extLst>
            </p:nvPr>
          </p:nvGraphicFramePr>
          <p:xfrm>
            <a:off x="724" y="2777"/>
            <a:ext cx="203" cy="240"/>
          </p:xfrm>
          <a:graphic>
            <a:graphicData uri="http://schemas.openxmlformats.org/presentationml/2006/ole">
              <mc:AlternateContent xmlns:mc="http://schemas.openxmlformats.org/markup-compatibility/2006">
                <mc:Choice xmlns:v="urn:schemas-microsoft-com:vml" Requires="v">
                  <p:oleObj spid="_x0000_s221514" name="Equation" r:id="rId10" imgW="139680" imgH="164880" progId="Equation.DSMT4">
                    <p:embed/>
                  </p:oleObj>
                </mc:Choice>
                <mc:Fallback>
                  <p:oleObj name="Equation" r:id="rId10" imgW="139680" imgH="164880" progId="Equation.DSMT4">
                    <p:embed/>
                    <p:pic>
                      <p:nvPicPr>
                        <p:cNvPr id="55738" name="Object 442">
                          <a:extLst>
                            <a:ext uri="{FF2B5EF4-FFF2-40B4-BE49-F238E27FC236}">
                              <a16:creationId xmlns:a16="http://schemas.microsoft.com/office/drawing/2014/main" id="{A89C9DB9-9400-4F83-AE66-D79C03B5DDFF}"/>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24" y="2777"/>
                          <a:ext cx="203" cy="240"/>
                        </a:xfrm>
                        <a:prstGeom prst="rect">
                          <a:avLst/>
                        </a:prstGeom>
                        <a:noFill/>
                      </p:spPr>
                    </p:pic>
                  </p:oleObj>
                </mc:Fallback>
              </mc:AlternateContent>
            </a:graphicData>
          </a:graphic>
        </p:graphicFrame>
        <p:graphicFrame>
          <p:nvGraphicFramePr>
            <p:cNvPr id="55739" name="Object 443">
              <a:extLst>
                <a:ext uri="{FF2B5EF4-FFF2-40B4-BE49-F238E27FC236}">
                  <a16:creationId xmlns:a16="http://schemas.microsoft.com/office/drawing/2014/main" id="{65AC43DA-26C4-4648-9D92-61D0E4EC9161}"/>
                </a:ext>
              </a:extLst>
            </p:cNvPr>
            <p:cNvGraphicFramePr>
              <a:graphicFrameLocks noChangeAspect="1"/>
            </p:cNvGraphicFramePr>
            <p:nvPr>
              <p:extLst>
                <p:ext uri="{D42A27DB-BD31-4B8C-83A1-F6EECF244321}">
                  <p14:modId xmlns:p14="http://schemas.microsoft.com/office/powerpoint/2010/main" val="2297494136"/>
                </p:ext>
              </p:extLst>
            </p:nvPr>
          </p:nvGraphicFramePr>
          <p:xfrm>
            <a:off x="3467" y="2804"/>
            <a:ext cx="420" cy="195"/>
          </p:xfrm>
          <a:graphic>
            <a:graphicData uri="http://schemas.openxmlformats.org/presentationml/2006/ole">
              <mc:AlternateContent xmlns:mc="http://schemas.openxmlformats.org/markup-compatibility/2006">
                <mc:Choice xmlns:v="urn:schemas-microsoft-com:vml" Requires="v">
                  <p:oleObj spid="_x0000_s221515" name="Equation" r:id="rId12" imgW="380880" imgH="177480" progId="Equation.DSMT4">
                    <p:embed/>
                  </p:oleObj>
                </mc:Choice>
                <mc:Fallback>
                  <p:oleObj name="Equation" r:id="rId12" imgW="380880" imgH="177480" progId="Equation.DSMT4">
                    <p:embed/>
                    <p:pic>
                      <p:nvPicPr>
                        <p:cNvPr id="55739" name="Object 443">
                          <a:extLst>
                            <a:ext uri="{FF2B5EF4-FFF2-40B4-BE49-F238E27FC236}">
                              <a16:creationId xmlns:a16="http://schemas.microsoft.com/office/drawing/2014/main" id="{65AC43DA-26C4-4648-9D92-61D0E4EC9161}"/>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467" y="2804"/>
                          <a:ext cx="420" cy="195"/>
                        </a:xfrm>
                        <a:prstGeom prst="rect">
                          <a:avLst/>
                        </a:prstGeom>
                        <a:noFill/>
                      </p:spPr>
                    </p:pic>
                  </p:oleObj>
                </mc:Fallback>
              </mc:AlternateContent>
            </a:graphicData>
          </a:graphic>
        </p:graphicFrame>
        <p:graphicFrame>
          <p:nvGraphicFramePr>
            <p:cNvPr id="55740" name="Object 444">
              <a:extLst>
                <a:ext uri="{FF2B5EF4-FFF2-40B4-BE49-F238E27FC236}">
                  <a16:creationId xmlns:a16="http://schemas.microsoft.com/office/drawing/2014/main" id="{00E8E7BB-AE02-4B5A-B97A-62472FEFB04A}"/>
                </a:ext>
              </a:extLst>
            </p:cNvPr>
            <p:cNvGraphicFramePr>
              <a:graphicFrameLocks noChangeAspect="1"/>
            </p:cNvGraphicFramePr>
            <p:nvPr>
              <p:extLst>
                <p:ext uri="{D42A27DB-BD31-4B8C-83A1-F6EECF244321}">
                  <p14:modId xmlns:p14="http://schemas.microsoft.com/office/powerpoint/2010/main" val="3973910934"/>
                </p:ext>
              </p:extLst>
            </p:nvPr>
          </p:nvGraphicFramePr>
          <p:xfrm>
            <a:off x="700" y="3100"/>
            <a:ext cx="4088" cy="332"/>
          </p:xfrm>
          <a:graphic>
            <a:graphicData uri="http://schemas.openxmlformats.org/presentationml/2006/ole">
              <mc:AlternateContent xmlns:mc="http://schemas.openxmlformats.org/markup-compatibility/2006">
                <mc:Choice xmlns:v="urn:schemas-microsoft-com:vml" Requires="v">
                  <p:oleObj spid="_x0000_s221516" name="Equation" r:id="rId14" imgW="2781000" imgH="228600" progId="Equation.DSMT4">
                    <p:embed/>
                  </p:oleObj>
                </mc:Choice>
                <mc:Fallback>
                  <p:oleObj name="Equation" r:id="rId14" imgW="2781000" imgH="228600" progId="Equation.DSMT4">
                    <p:embed/>
                    <p:pic>
                      <p:nvPicPr>
                        <p:cNvPr id="55740" name="Object 444">
                          <a:extLst>
                            <a:ext uri="{FF2B5EF4-FFF2-40B4-BE49-F238E27FC236}">
                              <a16:creationId xmlns:a16="http://schemas.microsoft.com/office/drawing/2014/main" id="{00E8E7BB-AE02-4B5A-B97A-62472FEFB04A}"/>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00" y="3100"/>
                          <a:ext cx="4088" cy="332"/>
                        </a:xfrm>
                        <a:prstGeom prst="rect">
                          <a:avLst/>
                        </a:prstGeom>
                        <a:noFill/>
                      </p:spPr>
                    </p:pic>
                  </p:oleObj>
                </mc:Fallback>
              </mc:AlternateContent>
            </a:graphicData>
          </a:graphic>
        </p:graphicFrame>
        <p:sp>
          <p:nvSpPr>
            <p:cNvPr id="55742" name="Rectangle 446">
              <a:extLst>
                <a:ext uri="{FF2B5EF4-FFF2-40B4-BE49-F238E27FC236}">
                  <a16:creationId xmlns:a16="http://schemas.microsoft.com/office/drawing/2014/main" id="{124548B2-DA8A-4872-AB65-B6139B381316}"/>
                </a:ext>
              </a:extLst>
            </p:cNvPr>
            <p:cNvSpPr>
              <a:spLocks noChangeArrowheads="1"/>
            </p:cNvSpPr>
            <p:nvPr/>
          </p:nvSpPr>
          <p:spPr bwMode="auto">
            <a:xfrm>
              <a:off x="150" y="3485"/>
              <a:ext cx="4236"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2400" b="1" dirty="0">
                  <a:solidFill>
                    <a:srgbClr val="0000FF"/>
                  </a:solidFill>
                  <a:latin typeface="+mn-ea"/>
                  <a:ea typeface="+mn-ea"/>
                </a:rPr>
                <a:t>则初值问题     存在唯一解，且解是</a:t>
              </a:r>
              <a:r>
                <a:rPr lang="zh-CN" altLang="en-US" sz="2400" b="1" dirty="0">
                  <a:solidFill>
                    <a:srgbClr val="FF0000"/>
                  </a:solidFill>
                  <a:latin typeface="+mn-ea"/>
                  <a:ea typeface="+mn-ea"/>
                </a:rPr>
                <a:t>连续可微</a:t>
              </a:r>
              <a:r>
                <a:rPr lang="zh-CN" altLang="en-US" sz="2400" b="1" dirty="0">
                  <a:solidFill>
                    <a:srgbClr val="0000FF"/>
                  </a:solidFill>
                  <a:latin typeface="+mn-ea"/>
                  <a:ea typeface="+mn-ea"/>
                </a:rPr>
                <a:t>的。</a:t>
              </a:r>
            </a:p>
          </p:txBody>
        </p:sp>
        <p:graphicFrame>
          <p:nvGraphicFramePr>
            <p:cNvPr id="55743" name="Object 447">
              <a:extLst>
                <a:ext uri="{FF2B5EF4-FFF2-40B4-BE49-F238E27FC236}">
                  <a16:creationId xmlns:a16="http://schemas.microsoft.com/office/drawing/2014/main" id="{79668444-DECC-4894-A043-E9A73D49D49F}"/>
                </a:ext>
              </a:extLst>
            </p:cNvPr>
            <p:cNvGraphicFramePr>
              <a:graphicFrameLocks noChangeAspect="1"/>
            </p:cNvGraphicFramePr>
            <p:nvPr>
              <p:extLst>
                <p:ext uri="{D42A27DB-BD31-4B8C-83A1-F6EECF244321}">
                  <p14:modId xmlns:p14="http://schemas.microsoft.com/office/powerpoint/2010/main" val="2933778862"/>
                </p:ext>
              </p:extLst>
            </p:nvPr>
          </p:nvGraphicFramePr>
          <p:xfrm>
            <a:off x="1154" y="3514"/>
            <a:ext cx="272" cy="256"/>
          </p:xfrm>
          <a:graphic>
            <a:graphicData uri="http://schemas.openxmlformats.org/presentationml/2006/ole">
              <mc:AlternateContent xmlns:mc="http://schemas.openxmlformats.org/markup-compatibility/2006">
                <mc:Choice xmlns:v="urn:schemas-microsoft-com:vml" Requires="v">
                  <p:oleObj spid="_x0000_s221517" name="Equation" r:id="rId16" imgW="215640" imgH="203040" progId="Equation.DSMT4">
                    <p:embed/>
                  </p:oleObj>
                </mc:Choice>
                <mc:Fallback>
                  <p:oleObj name="Equation" r:id="rId16" imgW="215640" imgH="203040" progId="Equation.DSMT4">
                    <p:embed/>
                    <p:pic>
                      <p:nvPicPr>
                        <p:cNvPr id="55743" name="Object 447">
                          <a:extLst>
                            <a:ext uri="{FF2B5EF4-FFF2-40B4-BE49-F238E27FC236}">
                              <a16:creationId xmlns:a16="http://schemas.microsoft.com/office/drawing/2014/main" id="{79668444-DECC-4894-A043-E9A73D49D49F}"/>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154" y="3514"/>
                          <a:ext cx="272" cy="256"/>
                        </a:xfrm>
                        <a:prstGeom prst="rect">
                          <a:avLst/>
                        </a:prstGeom>
                        <a:noFill/>
                        <a:ln>
                          <a:noFill/>
                        </a:ln>
                        <a:effectLst/>
                      </p:spPr>
                    </p:pic>
                  </p:oleObj>
                </mc:Fallback>
              </mc:AlternateContent>
            </a:graphicData>
          </a:graphic>
        </p:graphicFrame>
      </p:grpSp>
      <p:sp>
        <p:nvSpPr>
          <p:cNvPr id="2" name="文本框 1">
            <a:extLst>
              <a:ext uri="{FF2B5EF4-FFF2-40B4-BE49-F238E27FC236}">
                <a16:creationId xmlns:a16="http://schemas.microsoft.com/office/drawing/2014/main" id="{CC57F576-17BA-4447-9DE1-08607C02F3D5}"/>
              </a:ext>
            </a:extLst>
          </p:cNvPr>
          <p:cNvSpPr txBox="1"/>
          <p:nvPr/>
        </p:nvSpPr>
        <p:spPr>
          <a:xfrm>
            <a:off x="304800" y="356245"/>
            <a:ext cx="1152128" cy="461665"/>
          </a:xfrm>
          <a:prstGeom prst="rect">
            <a:avLst/>
          </a:prstGeom>
          <a:noFill/>
        </p:spPr>
        <p:txBody>
          <a:bodyPr wrap="square" rtlCol="0">
            <a:spAutoFit/>
          </a:bodyPr>
          <a:lstStyle/>
          <a:p>
            <a:pPr algn="l"/>
            <a:r>
              <a:rPr lang="zh-CN" altLang="en-US" sz="2400" b="0" dirty="0">
                <a:solidFill>
                  <a:schemeClr val="tx1">
                    <a:lumMod val="95000"/>
                    <a:lumOff val="5000"/>
                  </a:schemeClr>
                </a:solidFill>
                <a:latin typeface="+mn-ea"/>
                <a:ea typeface="+mn-ea"/>
              </a:rPr>
              <a:t>定理</a:t>
            </a:r>
            <a:r>
              <a:rPr lang="en-US" altLang="zh-CN" sz="2400" b="0" dirty="0">
                <a:solidFill>
                  <a:schemeClr val="tx1">
                    <a:lumMod val="95000"/>
                    <a:lumOff val="5000"/>
                  </a:schemeClr>
                </a:solidFill>
                <a:latin typeface="+mn-ea"/>
                <a:ea typeface="+mn-ea"/>
              </a:rPr>
              <a:t>9.1</a:t>
            </a:r>
            <a:endParaRPr lang="zh-CN" altLang="en-US" sz="2400" b="0" dirty="0">
              <a:solidFill>
                <a:schemeClr val="tx1">
                  <a:lumMod val="95000"/>
                  <a:lumOff val="5000"/>
                </a:schemeClr>
              </a:solidFill>
              <a:latin typeface="+mn-ea"/>
              <a:ea typeface="+mn-ea"/>
            </a:endParaRPr>
          </a:p>
        </p:txBody>
      </p:sp>
      <p:sp>
        <p:nvSpPr>
          <p:cNvPr id="3" name="文本框 2">
            <a:extLst>
              <a:ext uri="{FF2B5EF4-FFF2-40B4-BE49-F238E27FC236}">
                <a16:creationId xmlns:a16="http://schemas.microsoft.com/office/drawing/2014/main" id="{0504D1C5-352B-4553-BD79-1667EBBE1CB9}"/>
              </a:ext>
            </a:extLst>
          </p:cNvPr>
          <p:cNvSpPr txBox="1"/>
          <p:nvPr/>
        </p:nvSpPr>
        <p:spPr>
          <a:xfrm>
            <a:off x="224806" y="4471393"/>
            <a:ext cx="5688632" cy="461964"/>
          </a:xfrm>
          <a:prstGeom prst="rect">
            <a:avLst/>
          </a:prstGeom>
          <a:noFill/>
        </p:spPr>
        <p:txBody>
          <a:bodyPr wrap="square" rtlCol="0">
            <a:spAutoFit/>
          </a:bodyPr>
          <a:lstStyle/>
          <a:p>
            <a:pPr algn="l"/>
            <a:r>
              <a:rPr lang="zh-CN" altLang="en-US" sz="2400" b="0" dirty="0">
                <a:solidFill>
                  <a:schemeClr val="tx1">
                    <a:lumMod val="95000"/>
                    <a:lumOff val="5000"/>
                  </a:schemeClr>
                </a:solidFill>
                <a:latin typeface="+mn-ea"/>
                <a:ea typeface="+mn-ea"/>
              </a:rPr>
              <a:t>这里的</a:t>
            </a:r>
            <a:r>
              <a:rPr lang="en-US" altLang="zh-CN" sz="2400" b="0" dirty="0">
                <a:solidFill>
                  <a:schemeClr val="tx1">
                    <a:lumMod val="95000"/>
                    <a:lumOff val="5000"/>
                  </a:schemeClr>
                </a:solidFill>
                <a:latin typeface="+mn-ea"/>
                <a:ea typeface="+mn-ea"/>
              </a:rPr>
              <a:t>Lipschitz</a:t>
            </a:r>
            <a:r>
              <a:rPr lang="zh-CN" altLang="en-US" sz="2400" b="0" dirty="0">
                <a:solidFill>
                  <a:schemeClr val="tx1">
                    <a:lumMod val="95000"/>
                    <a:lumOff val="5000"/>
                  </a:schemeClr>
                </a:solidFill>
                <a:latin typeface="+mn-ea"/>
                <a:ea typeface="+mn-ea"/>
              </a:rPr>
              <a:t>条件可以加强为：</a:t>
            </a:r>
          </a:p>
        </p:txBody>
      </p:sp>
      <p:pic>
        <p:nvPicPr>
          <p:cNvPr id="5" name="图片 4">
            <a:extLst>
              <a:ext uri="{FF2B5EF4-FFF2-40B4-BE49-F238E27FC236}">
                <a16:creationId xmlns:a16="http://schemas.microsoft.com/office/drawing/2014/main" id="{8F189095-501D-495E-B7C2-30A7AA6A3601}"/>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461306" y="5005784"/>
            <a:ext cx="7624489" cy="1001318"/>
          </a:xfrm>
          <a:prstGeom prst="rect">
            <a:avLst/>
          </a:prstGeom>
        </p:spPr>
      </p:pic>
    </p:spTree>
    <p:extLst>
      <p:ext uri="{BB962C8B-B14F-4D97-AF65-F5344CB8AC3E}">
        <p14:creationId xmlns:p14="http://schemas.microsoft.com/office/powerpoint/2010/main" val="34659519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4">
            <a:extLst>
              <a:ext uri="{FF2B5EF4-FFF2-40B4-BE49-F238E27FC236}">
                <a16:creationId xmlns:a16="http://schemas.microsoft.com/office/drawing/2014/main" id="{F5E80A93-B674-46E2-8E9B-05463CEF4DA2}"/>
              </a:ext>
            </a:extLst>
          </p:cNvPr>
          <p:cNvSpPr txBox="1"/>
          <p:nvPr/>
        </p:nvSpPr>
        <p:spPr>
          <a:xfrm>
            <a:off x="17240" y="260648"/>
            <a:ext cx="9036496" cy="1396857"/>
          </a:xfrm>
          <a:prstGeom prst="rect">
            <a:avLst/>
          </a:prstGeom>
          <a:noFill/>
        </p:spPr>
        <p:txBody>
          <a:bodyPr wrap="square" rtlCol="0">
            <a:spAutoFit/>
          </a:bodyPr>
          <a:lstStyle/>
          <a:p>
            <a:pPr algn="l">
              <a:lnSpc>
                <a:spcPct val="120000"/>
              </a:lnSpc>
            </a:pPr>
            <a:r>
              <a:rPr lang="zh-CN" altLang="en-US" sz="2400" dirty="0">
                <a:solidFill>
                  <a:schemeClr val="tx1">
                    <a:lumMod val="95000"/>
                    <a:lumOff val="5000"/>
                  </a:schemeClr>
                </a:solidFill>
                <a:latin typeface="+mn-ea"/>
                <a:ea typeface="+mn-ea"/>
              </a:rPr>
              <a:t>应相信，不是所有的初值问题都有显示解，而且通常不可能找到解</a:t>
            </a:r>
            <a:r>
              <a:rPr lang="en-US" altLang="zh-CN" sz="2400" dirty="0">
                <a:solidFill>
                  <a:schemeClr val="tx1">
                    <a:lumMod val="95000"/>
                    <a:lumOff val="5000"/>
                  </a:schemeClr>
                </a:solidFill>
                <a:latin typeface="+mn-ea"/>
                <a:ea typeface="+mn-ea"/>
              </a:rPr>
              <a:t>y(x)</a:t>
            </a:r>
            <a:r>
              <a:rPr lang="zh-CN" altLang="en-US" sz="2400" dirty="0">
                <a:solidFill>
                  <a:schemeClr val="tx1">
                    <a:lumMod val="95000"/>
                    <a:lumOff val="5000"/>
                  </a:schemeClr>
                </a:solidFill>
                <a:latin typeface="+mn-ea"/>
                <a:ea typeface="+mn-ea"/>
              </a:rPr>
              <a:t>的公式。</a:t>
            </a:r>
            <a:r>
              <a:rPr lang="zh-CN" altLang="en-US" sz="2400" dirty="0">
                <a:solidFill>
                  <a:srgbClr val="0000FF"/>
                </a:solidFill>
                <a:latin typeface="+mn-ea"/>
                <a:ea typeface="+mn-ea"/>
              </a:rPr>
              <a:t>因此，在科学与工程中，需有计算近似解的方法。</a:t>
            </a:r>
            <a:r>
              <a:rPr lang="zh-CN" altLang="en-US" sz="2400" dirty="0">
                <a:solidFill>
                  <a:schemeClr val="tx1">
                    <a:lumMod val="95000"/>
                    <a:lumOff val="5000"/>
                  </a:schemeClr>
                </a:solidFill>
                <a:latin typeface="+mn-ea"/>
                <a:ea typeface="+mn-ea"/>
              </a:rPr>
              <a:t>如果要求解具有多位有效数字，则需要更多的计算量和复杂的算法。</a:t>
            </a:r>
          </a:p>
        </p:txBody>
      </p:sp>
      <p:sp>
        <p:nvSpPr>
          <p:cNvPr id="3" name="文本框 2">
            <a:extLst>
              <a:ext uri="{FF2B5EF4-FFF2-40B4-BE49-F238E27FC236}">
                <a16:creationId xmlns:a16="http://schemas.microsoft.com/office/drawing/2014/main" id="{54A3CC9F-D1D3-4407-805D-F23071BDCB1D}"/>
              </a:ext>
            </a:extLst>
          </p:cNvPr>
          <p:cNvSpPr txBox="1"/>
          <p:nvPr/>
        </p:nvSpPr>
        <p:spPr>
          <a:xfrm>
            <a:off x="51188" y="1657505"/>
            <a:ext cx="4608512" cy="461665"/>
          </a:xfrm>
          <a:prstGeom prst="rect">
            <a:avLst/>
          </a:prstGeom>
          <a:noFill/>
        </p:spPr>
        <p:txBody>
          <a:bodyPr wrap="square" rtlCol="0">
            <a:spAutoFit/>
          </a:bodyPr>
          <a:lstStyle/>
          <a:p>
            <a:pPr algn="l"/>
            <a:r>
              <a:rPr lang="zh-CN" altLang="en-US" sz="2400" dirty="0">
                <a:solidFill>
                  <a:schemeClr val="tx1">
                    <a:lumMod val="95000"/>
                    <a:lumOff val="5000"/>
                  </a:schemeClr>
                </a:solidFill>
                <a:latin typeface="+mn-ea"/>
                <a:ea typeface="+mn-ea"/>
              </a:rPr>
              <a:t>下面我们给出数值解的定义：</a:t>
            </a:r>
          </a:p>
        </p:txBody>
      </p:sp>
      <p:pic>
        <p:nvPicPr>
          <p:cNvPr id="18" name="图片 17">
            <a:extLst>
              <a:ext uri="{FF2B5EF4-FFF2-40B4-BE49-F238E27FC236}">
                <a16:creationId xmlns:a16="http://schemas.microsoft.com/office/drawing/2014/main" id="{220894C9-0B55-45EA-B7BF-0A821EA4D6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5324" y="2249496"/>
            <a:ext cx="6768752" cy="4275373"/>
          </a:xfrm>
          <a:prstGeom prst="rect">
            <a:avLst/>
          </a:prstGeom>
        </p:spPr>
      </p:pic>
    </p:spTree>
    <p:extLst>
      <p:ext uri="{BB962C8B-B14F-4D97-AF65-F5344CB8AC3E}">
        <p14:creationId xmlns:p14="http://schemas.microsoft.com/office/powerpoint/2010/main" val="22242245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6718" name="Group 398">
            <a:extLst>
              <a:ext uri="{FF2B5EF4-FFF2-40B4-BE49-F238E27FC236}">
                <a16:creationId xmlns:a16="http://schemas.microsoft.com/office/drawing/2014/main" id="{C4A79DE5-41A2-4236-9ACC-9F7657E8CF25}"/>
              </a:ext>
            </a:extLst>
          </p:cNvPr>
          <p:cNvGrpSpPr>
            <a:grpSpLocks/>
          </p:cNvGrpSpPr>
          <p:nvPr/>
        </p:nvGrpSpPr>
        <p:grpSpPr bwMode="auto">
          <a:xfrm>
            <a:off x="66675" y="185738"/>
            <a:ext cx="6816726" cy="531813"/>
            <a:chOff x="42" y="117"/>
            <a:chExt cx="4294" cy="335"/>
          </a:xfrm>
        </p:grpSpPr>
        <p:sp>
          <p:nvSpPr>
            <p:cNvPr id="56644" name="Rectangle 324">
              <a:extLst>
                <a:ext uri="{FF2B5EF4-FFF2-40B4-BE49-F238E27FC236}">
                  <a16:creationId xmlns:a16="http://schemas.microsoft.com/office/drawing/2014/main" id="{83FAE4A1-BC97-4503-8C40-CCECECA13BCE}"/>
                </a:ext>
              </a:extLst>
            </p:cNvPr>
            <p:cNvSpPr>
              <a:spLocks noChangeArrowheads="1"/>
            </p:cNvSpPr>
            <p:nvPr/>
          </p:nvSpPr>
          <p:spPr bwMode="auto">
            <a:xfrm>
              <a:off x="42" y="124"/>
              <a:ext cx="4294"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b="1" dirty="0">
                  <a:solidFill>
                    <a:srgbClr val="0000FF"/>
                  </a:solidFill>
                  <a:latin typeface="+mn-ea"/>
                  <a:ea typeface="+mn-ea"/>
                  <a:sym typeface="Wingdings" panose="05000000000000000000" pitchFamily="2" charset="2"/>
                </a:rPr>
                <a:t></a:t>
              </a:r>
              <a:r>
                <a:rPr lang="zh-CN" altLang="en-US" sz="2400" b="1" dirty="0">
                  <a:solidFill>
                    <a:schemeClr val="tx1"/>
                  </a:solidFill>
                  <a:latin typeface="+mn-ea"/>
                  <a:ea typeface="+mn-ea"/>
                </a:rPr>
                <a:t>初值问题       的解析解及其数值解的几何意义：</a:t>
              </a:r>
            </a:p>
          </p:txBody>
        </p:sp>
        <p:graphicFrame>
          <p:nvGraphicFramePr>
            <p:cNvPr id="56645" name="Object 325">
              <a:extLst>
                <a:ext uri="{FF2B5EF4-FFF2-40B4-BE49-F238E27FC236}">
                  <a16:creationId xmlns:a16="http://schemas.microsoft.com/office/drawing/2014/main" id="{4553F8B2-2728-4B71-ABF3-8BF6A38F9BB6}"/>
                </a:ext>
              </a:extLst>
            </p:cNvPr>
            <p:cNvGraphicFramePr>
              <a:graphicFrameLocks noChangeAspect="1"/>
            </p:cNvGraphicFramePr>
            <p:nvPr>
              <p:extLst>
                <p:ext uri="{D42A27DB-BD31-4B8C-83A1-F6EECF244321}">
                  <p14:modId xmlns:p14="http://schemas.microsoft.com/office/powerpoint/2010/main" val="1977053442"/>
                </p:ext>
              </p:extLst>
            </p:nvPr>
          </p:nvGraphicFramePr>
          <p:xfrm>
            <a:off x="1036" y="117"/>
            <a:ext cx="356" cy="335"/>
          </p:xfrm>
          <a:graphic>
            <a:graphicData uri="http://schemas.openxmlformats.org/presentationml/2006/ole">
              <mc:AlternateContent xmlns:mc="http://schemas.openxmlformats.org/markup-compatibility/2006">
                <mc:Choice xmlns:v="urn:schemas-microsoft-com:vml" Requires="v">
                  <p:oleObj spid="_x0000_s233940" name="Equation" r:id="rId8" imgW="215640" imgH="203040" progId="Equation.DSMT4">
                    <p:embed/>
                  </p:oleObj>
                </mc:Choice>
                <mc:Fallback>
                  <p:oleObj name="Equation" r:id="rId8" imgW="215640" imgH="203040" progId="Equation.DSMT4">
                    <p:embed/>
                    <p:pic>
                      <p:nvPicPr>
                        <p:cNvPr id="56645" name="Object 325">
                          <a:extLst>
                            <a:ext uri="{FF2B5EF4-FFF2-40B4-BE49-F238E27FC236}">
                              <a16:creationId xmlns:a16="http://schemas.microsoft.com/office/drawing/2014/main" id="{4553F8B2-2728-4B71-ABF3-8BF6A38F9BB6}"/>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36" y="117"/>
                          <a:ext cx="356" cy="3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56679" name="Group 359">
            <a:extLst>
              <a:ext uri="{FF2B5EF4-FFF2-40B4-BE49-F238E27FC236}">
                <a16:creationId xmlns:a16="http://schemas.microsoft.com/office/drawing/2014/main" id="{EEAE16CC-68C7-4A32-BED9-92BDBC319D9F}"/>
              </a:ext>
            </a:extLst>
          </p:cNvPr>
          <p:cNvGrpSpPr>
            <a:grpSpLocks/>
          </p:cNvGrpSpPr>
          <p:nvPr/>
        </p:nvGrpSpPr>
        <p:grpSpPr bwMode="auto">
          <a:xfrm>
            <a:off x="1524000" y="990600"/>
            <a:ext cx="5410200" cy="2946400"/>
            <a:chOff x="1248" y="592"/>
            <a:chExt cx="3408" cy="1856"/>
          </a:xfrm>
        </p:grpSpPr>
        <p:sp>
          <p:nvSpPr>
            <p:cNvPr id="56651" name="Line 331">
              <a:extLst>
                <a:ext uri="{FF2B5EF4-FFF2-40B4-BE49-F238E27FC236}">
                  <a16:creationId xmlns:a16="http://schemas.microsoft.com/office/drawing/2014/main" id="{29E09495-0B41-44FA-A608-4C5AF0995A42}"/>
                </a:ext>
              </a:extLst>
            </p:cNvPr>
            <p:cNvSpPr>
              <a:spLocks noChangeShapeType="1"/>
            </p:cNvSpPr>
            <p:nvPr/>
          </p:nvSpPr>
          <p:spPr bwMode="auto">
            <a:xfrm>
              <a:off x="1248" y="2064"/>
              <a:ext cx="3216"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l"/>
              <a:endParaRPr lang="zh-CN" altLang="en-US" sz="2400">
                <a:latin typeface="+mn-ea"/>
                <a:ea typeface="+mn-ea"/>
              </a:endParaRPr>
            </a:p>
          </p:txBody>
        </p:sp>
        <p:sp>
          <p:nvSpPr>
            <p:cNvPr id="56652" name="Line 332">
              <a:extLst>
                <a:ext uri="{FF2B5EF4-FFF2-40B4-BE49-F238E27FC236}">
                  <a16:creationId xmlns:a16="http://schemas.microsoft.com/office/drawing/2014/main" id="{CA6AC8BB-0F03-42DF-94B9-A5B064DFC882}"/>
                </a:ext>
              </a:extLst>
            </p:cNvPr>
            <p:cNvSpPr>
              <a:spLocks noChangeShapeType="1"/>
            </p:cNvSpPr>
            <p:nvPr/>
          </p:nvSpPr>
          <p:spPr bwMode="auto">
            <a:xfrm flipV="1">
              <a:off x="1648" y="624"/>
              <a:ext cx="0" cy="1824"/>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l"/>
              <a:endParaRPr lang="zh-CN" altLang="en-US" sz="2400">
                <a:latin typeface="+mn-ea"/>
                <a:ea typeface="+mn-ea"/>
              </a:endParaRPr>
            </a:p>
          </p:txBody>
        </p:sp>
        <p:graphicFrame>
          <p:nvGraphicFramePr>
            <p:cNvPr id="56656" name="Object 336">
              <a:extLst>
                <a:ext uri="{FF2B5EF4-FFF2-40B4-BE49-F238E27FC236}">
                  <a16:creationId xmlns:a16="http://schemas.microsoft.com/office/drawing/2014/main" id="{BE2E3D7D-F3D3-4A10-90DF-FA2FE867BC9F}"/>
                </a:ext>
              </a:extLst>
            </p:cNvPr>
            <p:cNvGraphicFramePr>
              <a:graphicFrameLocks noChangeAspect="1"/>
            </p:cNvGraphicFramePr>
            <p:nvPr/>
          </p:nvGraphicFramePr>
          <p:xfrm>
            <a:off x="1382" y="2064"/>
            <a:ext cx="218" cy="240"/>
          </p:xfrm>
          <a:graphic>
            <a:graphicData uri="http://schemas.openxmlformats.org/presentationml/2006/ole">
              <mc:AlternateContent xmlns:mc="http://schemas.openxmlformats.org/markup-compatibility/2006">
                <mc:Choice xmlns:v="urn:schemas-microsoft-com:vml" Requires="v">
                  <p:oleObj spid="_x0000_s233941" name="Equation" r:id="rId10" imgW="126720" imgH="139680" progId="Equation.3">
                    <p:embed/>
                  </p:oleObj>
                </mc:Choice>
                <mc:Fallback>
                  <p:oleObj name="Equation" r:id="rId10" imgW="126720" imgH="139680" progId="Equation.3">
                    <p:embed/>
                    <p:pic>
                      <p:nvPicPr>
                        <p:cNvPr id="56656" name="Object 336">
                          <a:extLst>
                            <a:ext uri="{FF2B5EF4-FFF2-40B4-BE49-F238E27FC236}">
                              <a16:creationId xmlns:a16="http://schemas.microsoft.com/office/drawing/2014/main" id="{BE2E3D7D-F3D3-4A10-90DF-FA2FE867BC9F}"/>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382" y="2064"/>
                          <a:ext cx="218"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6657" name="Object 337">
              <a:extLst>
                <a:ext uri="{FF2B5EF4-FFF2-40B4-BE49-F238E27FC236}">
                  <a16:creationId xmlns:a16="http://schemas.microsoft.com/office/drawing/2014/main" id="{13EC9D65-DAB6-4BDF-A093-736E4D75E25F}"/>
                </a:ext>
              </a:extLst>
            </p:cNvPr>
            <p:cNvGraphicFramePr>
              <a:graphicFrameLocks noChangeAspect="1"/>
            </p:cNvGraphicFramePr>
            <p:nvPr/>
          </p:nvGraphicFramePr>
          <p:xfrm>
            <a:off x="4416" y="2064"/>
            <a:ext cx="240" cy="240"/>
          </p:xfrm>
          <a:graphic>
            <a:graphicData uri="http://schemas.openxmlformats.org/presentationml/2006/ole">
              <mc:AlternateContent xmlns:mc="http://schemas.openxmlformats.org/markup-compatibility/2006">
                <mc:Choice xmlns:v="urn:schemas-microsoft-com:vml" Requires="v">
                  <p:oleObj spid="_x0000_s233942" name="Equation" r:id="rId12" imgW="139680" imgH="139680" progId="Equation.3">
                    <p:embed/>
                  </p:oleObj>
                </mc:Choice>
                <mc:Fallback>
                  <p:oleObj name="Equation" r:id="rId12" imgW="139680" imgH="139680" progId="Equation.3">
                    <p:embed/>
                    <p:pic>
                      <p:nvPicPr>
                        <p:cNvPr id="56657" name="Object 337">
                          <a:extLst>
                            <a:ext uri="{FF2B5EF4-FFF2-40B4-BE49-F238E27FC236}">
                              <a16:creationId xmlns:a16="http://schemas.microsoft.com/office/drawing/2014/main" id="{13EC9D65-DAB6-4BDF-A093-736E4D75E25F}"/>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416" y="2064"/>
                          <a:ext cx="240"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6658" name="Object 338">
              <a:extLst>
                <a:ext uri="{FF2B5EF4-FFF2-40B4-BE49-F238E27FC236}">
                  <a16:creationId xmlns:a16="http://schemas.microsoft.com/office/drawing/2014/main" id="{AC3294B0-8C76-4A6A-8641-DD7CD901FF03}"/>
                </a:ext>
              </a:extLst>
            </p:cNvPr>
            <p:cNvGraphicFramePr>
              <a:graphicFrameLocks noChangeAspect="1"/>
            </p:cNvGraphicFramePr>
            <p:nvPr/>
          </p:nvGraphicFramePr>
          <p:xfrm>
            <a:off x="1372" y="592"/>
            <a:ext cx="244" cy="288"/>
          </p:xfrm>
          <a:graphic>
            <a:graphicData uri="http://schemas.openxmlformats.org/presentationml/2006/ole">
              <mc:AlternateContent xmlns:mc="http://schemas.openxmlformats.org/markup-compatibility/2006">
                <mc:Choice xmlns:v="urn:schemas-microsoft-com:vml" Requires="v">
                  <p:oleObj spid="_x0000_s233943" name="Equation" r:id="rId14" imgW="139680" imgH="164880" progId="Equation.3">
                    <p:embed/>
                  </p:oleObj>
                </mc:Choice>
                <mc:Fallback>
                  <p:oleObj name="Equation" r:id="rId14" imgW="139680" imgH="164880" progId="Equation.3">
                    <p:embed/>
                    <p:pic>
                      <p:nvPicPr>
                        <p:cNvPr id="56658" name="Object 338">
                          <a:extLst>
                            <a:ext uri="{FF2B5EF4-FFF2-40B4-BE49-F238E27FC236}">
                              <a16:creationId xmlns:a16="http://schemas.microsoft.com/office/drawing/2014/main" id="{AC3294B0-8C76-4A6A-8641-DD7CD901FF03}"/>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372" y="592"/>
                          <a:ext cx="244"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56683" name="Group 363">
            <a:extLst>
              <a:ext uri="{FF2B5EF4-FFF2-40B4-BE49-F238E27FC236}">
                <a16:creationId xmlns:a16="http://schemas.microsoft.com/office/drawing/2014/main" id="{E7CB140E-9417-41C6-BFA9-ED6B0394D7B4}"/>
              </a:ext>
            </a:extLst>
          </p:cNvPr>
          <p:cNvGrpSpPr>
            <a:grpSpLocks/>
          </p:cNvGrpSpPr>
          <p:nvPr/>
        </p:nvGrpSpPr>
        <p:grpSpPr bwMode="auto">
          <a:xfrm>
            <a:off x="619125" y="4187825"/>
            <a:ext cx="6416678" cy="503238"/>
            <a:chOff x="683" y="2830"/>
            <a:chExt cx="4042" cy="317"/>
          </a:xfrm>
        </p:grpSpPr>
        <p:sp>
          <p:nvSpPr>
            <p:cNvPr id="56680" name="Rectangle 360">
              <a:extLst>
                <a:ext uri="{FF2B5EF4-FFF2-40B4-BE49-F238E27FC236}">
                  <a16:creationId xmlns:a16="http://schemas.microsoft.com/office/drawing/2014/main" id="{49EE24F5-0DA6-43A3-96F0-E552356D76CC}"/>
                </a:ext>
              </a:extLst>
            </p:cNvPr>
            <p:cNvSpPr>
              <a:spLocks noChangeArrowheads="1"/>
            </p:cNvSpPr>
            <p:nvPr/>
          </p:nvSpPr>
          <p:spPr bwMode="auto">
            <a:xfrm>
              <a:off x="683" y="2844"/>
              <a:ext cx="4042"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2400" b="1" dirty="0">
                  <a:solidFill>
                    <a:schemeClr val="tx1"/>
                  </a:solidFill>
                  <a:latin typeface="+mn-ea"/>
                  <a:ea typeface="+mn-ea"/>
                </a:rPr>
                <a:t>初值问题       的解表示过点              的一条曲线</a:t>
              </a:r>
            </a:p>
          </p:txBody>
        </p:sp>
        <p:graphicFrame>
          <p:nvGraphicFramePr>
            <p:cNvPr id="56681" name="Object 361">
              <a:extLst>
                <a:ext uri="{FF2B5EF4-FFF2-40B4-BE49-F238E27FC236}">
                  <a16:creationId xmlns:a16="http://schemas.microsoft.com/office/drawing/2014/main" id="{EE8FF65E-6A27-452A-82C1-B7F67EB9BCB5}"/>
                </a:ext>
              </a:extLst>
            </p:cNvPr>
            <p:cNvGraphicFramePr>
              <a:graphicFrameLocks noChangeAspect="1"/>
            </p:cNvGraphicFramePr>
            <p:nvPr>
              <p:extLst>
                <p:ext uri="{D42A27DB-BD31-4B8C-83A1-F6EECF244321}">
                  <p14:modId xmlns:p14="http://schemas.microsoft.com/office/powerpoint/2010/main" val="1991506322"/>
                </p:ext>
              </p:extLst>
            </p:nvPr>
          </p:nvGraphicFramePr>
          <p:xfrm>
            <a:off x="1525" y="2830"/>
            <a:ext cx="336" cy="317"/>
          </p:xfrm>
          <a:graphic>
            <a:graphicData uri="http://schemas.openxmlformats.org/presentationml/2006/ole">
              <mc:AlternateContent xmlns:mc="http://schemas.openxmlformats.org/markup-compatibility/2006">
                <mc:Choice xmlns:v="urn:schemas-microsoft-com:vml" Requires="v">
                  <p:oleObj spid="_x0000_s233944" name="Equation" r:id="rId16" imgW="215640" imgH="203040" progId="Equation.DSMT4">
                    <p:embed/>
                  </p:oleObj>
                </mc:Choice>
                <mc:Fallback>
                  <p:oleObj name="Equation" r:id="rId16" imgW="215640" imgH="203040" progId="Equation.DSMT4">
                    <p:embed/>
                    <p:pic>
                      <p:nvPicPr>
                        <p:cNvPr id="56681" name="Object 361">
                          <a:extLst>
                            <a:ext uri="{FF2B5EF4-FFF2-40B4-BE49-F238E27FC236}">
                              <a16:creationId xmlns:a16="http://schemas.microsoft.com/office/drawing/2014/main" id="{EE8FF65E-6A27-452A-82C1-B7F67EB9BCB5}"/>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525" y="2830"/>
                          <a:ext cx="336" cy="31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6682" name="Object 362">
              <a:extLst>
                <a:ext uri="{FF2B5EF4-FFF2-40B4-BE49-F238E27FC236}">
                  <a16:creationId xmlns:a16="http://schemas.microsoft.com/office/drawing/2014/main" id="{1CECE9FF-1DC9-444F-8AF2-473D0E5C982A}"/>
                </a:ext>
              </a:extLst>
            </p:cNvPr>
            <p:cNvGraphicFramePr>
              <a:graphicFrameLocks noChangeAspect="1"/>
            </p:cNvGraphicFramePr>
            <p:nvPr>
              <p:extLst>
                <p:ext uri="{D42A27DB-BD31-4B8C-83A1-F6EECF244321}">
                  <p14:modId xmlns:p14="http://schemas.microsoft.com/office/powerpoint/2010/main" val="2412551114"/>
                </p:ext>
              </p:extLst>
            </p:nvPr>
          </p:nvGraphicFramePr>
          <p:xfrm>
            <a:off x="3027" y="2849"/>
            <a:ext cx="644" cy="290"/>
          </p:xfrm>
          <a:graphic>
            <a:graphicData uri="http://schemas.openxmlformats.org/presentationml/2006/ole">
              <mc:AlternateContent xmlns:mc="http://schemas.openxmlformats.org/markup-compatibility/2006">
                <mc:Choice xmlns:v="urn:schemas-microsoft-com:vml" Requires="v">
                  <p:oleObj spid="_x0000_s233945" name="Equation" r:id="rId18" imgW="507960" imgH="228600" progId="Equation.DSMT4">
                    <p:embed/>
                  </p:oleObj>
                </mc:Choice>
                <mc:Fallback>
                  <p:oleObj name="Equation" r:id="rId18" imgW="507960" imgH="228600" progId="Equation.DSMT4">
                    <p:embed/>
                    <p:pic>
                      <p:nvPicPr>
                        <p:cNvPr id="56682" name="Object 362">
                          <a:extLst>
                            <a:ext uri="{FF2B5EF4-FFF2-40B4-BE49-F238E27FC236}">
                              <a16:creationId xmlns:a16="http://schemas.microsoft.com/office/drawing/2014/main" id="{1CECE9FF-1DC9-444F-8AF2-473D0E5C982A}"/>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027" y="2849"/>
                          <a:ext cx="644" cy="290"/>
                        </a:xfrm>
                        <a:prstGeom prst="rect">
                          <a:avLst/>
                        </a:prstGeom>
                        <a:noFill/>
                        <a:ln>
                          <a:noFill/>
                        </a:ln>
                        <a:effectLst/>
                      </p:spPr>
                    </p:pic>
                  </p:oleObj>
                </mc:Fallback>
              </mc:AlternateContent>
            </a:graphicData>
          </a:graphic>
        </p:graphicFrame>
      </p:grpSp>
      <p:grpSp>
        <p:nvGrpSpPr>
          <p:cNvPr id="56701" name="Group 381">
            <a:extLst>
              <a:ext uri="{FF2B5EF4-FFF2-40B4-BE49-F238E27FC236}">
                <a16:creationId xmlns:a16="http://schemas.microsoft.com/office/drawing/2014/main" id="{CF6B6A6B-3B8E-4420-868E-B7D3DAF8C801}"/>
              </a:ext>
            </a:extLst>
          </p:cNvPr>
          <p:cNvGrpSpPr>
            <a:grpSpLocks/>
          </p:cNvGrpSpPr>
          <p:nvPr/>
        </p:nvGrpSpPr>
        <p:grpSpPr bwMode="auto">
          <a:xfrm>
            <a:off x="4724400" y="1422400"/>
            <a:ext cx="1003300" cy="2311400"/>
            <a:chOff x="3264" y="864"/>
            <a:chExt cx="632" cy="1456"/>
          </a:xfrm>
        </p:grpSpPr>
        <p:sp>
          <p:nvSpPr>
            <p:cNvPr id="56648" name="Line 328">
              <a:extLst>
                <a:ext uri="{FF2B5EF4-FFF2-40B4-BE49-F238E27FC236}">
                  <a16:creationId xmlns:a16="http://schemas.microsoft.com/office/drawing/2014/main" id="{46F4D59C-09F4-4FC6-8AC8-73CC392C2417}"/>
                </a:ext>
              </a:extLst>
            </p:cNvPr>
            <p:cNvSpPr>
              <a:spLocks noChangeShapeType="1"/>
            </p:cNvSpPr>
            <p:nvPr/>
          </p:nvSpPr>
          <p:spPr bwMode="auto">
            <a:xfrm>
              <a:off x="3744" y="1152"/>
              <a:ext cx="8" cy="91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l"/>
              <a:endParaRPr lang="zh-CN" altLang="en-US" sz="2400">
                <a:latin typeface="+mn-ea"/>
                <a:ea typeface="+mn-ea"/>
              </a:endParaRPr>
            </a:p>
          </p:txBody>
        </p:sp>
        <p:graphicFrame>
          <p:nvGraphicFramePr>
            <p:cNvPr id="56655" name="Object 335">
              <a:extLst>
                <a:ext uri="{FF2B5EF4-FFF2-40B4-BE49-F238E27FC236}">
                  <a16:creationId xmlns:a16="http://schemas.microsoft.com/office/drawing/2014/main" id="{0CC4D464-7848-4032-A93A-C76088CC36A3}"/>
                </a:ext>
              </a:extLst>
            </p:cNvPr>
            <p:cNvGraphicFramePr>
              <a:graphicFrameLocks noChangeAspect="1"/>
            </p:cNvGraphicFramePr>
            <p:nvPr/>
          </p:nvGraphicFramePr>
          <p:xfrm>
            <a:off x="3656" y="2032"/>
            <a:ext cx="240" cy="288"/>
          </p:xfrm>
          <a:graphic>
            <a:graphicData uri="http://schemas.openxmlformats.org/presentationml/2006/ole">
              <mc:AlternateContent xmlns:mc="http://schemas.openxmlformats.org/markup-compatibility/2006">
                <mc:Choice xmlns:v="urn:schemas-microsoft-com:vml" Requires="v">
                  <p:oleObj spid="_x0000_s233946" name="Equation" r:id="rId20" imgW="190440" imgH="228600" progId="Equation.3">
                    <p:embed/>
                  </p:oleObj>
                </mc:Choice>
                <mc:Fallback>
                  <p:oleObj name="Equation" r:id="rId20" imgW="190440" imgH="228600" progId="Equation.3">
                    <p:embed/>
                    <p:pic>
                      <p:nvPicPr>
                        <p:cNvPr id="56655" name="Object 335">
                          <a:extLst>
                            <a:ext uri="{FF2B5EF4-FFF2-40B4-BE49-F238E27FC236}">
                              <a16:creationId xmlns:a16="http://schemas.microsoft.com/office/drawing/2014/main" id="{0CC4D464-7848-4032-A93A-C76088CC36A3}"/>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3656" y="2032"/>
                          <a:ext cx="240"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6676" name="Object 356">
              <a:extLst>
                <a:ext uri="{FF2B5EF4-FFF2-40B4-BE49-F238E27FC236}">
                  <a16:creationId xmlns:a16="http://schemas.microsoft.com/office/drawing/2014/main" id="{D6BFBC9E-EDB8-4A2C-8EBE-869E838B6AE9}"/>
                </a:ext>
              </a:extLst>
            </p:cNvPr>
            <p:cNvGraphicFramePr>
              <a:graphicFrameLocks noChangeAspect="1"/>
            </p:cNvGraphicFramePr>
            <p:nvPr/>
          </p:nvGraphicFramePr>
          <p:xfrm>
            <a:off x="3680" y="1200"/>
            <a:ext cx="132" cy="132"/>
          </p:xfrm>
          <a:graphic>
            <a:graphicData uri="http://schemas.openxmlformats.org/presentationml/2006/ole">
              <mc:AlternateContent xmlns:mc="http://schemas.openxmlformats.org/markup-compatibility/2006">
                <mc:Choice xmlns:v="urn:schemas-microsoft-com:vml" Requires="v">
                  <p:oleObj spid="_x0000_s233947" name="Equation" r:id="rId22" imgW="114120" imgH="114120" progId="Equation.3">
                    <p:embed/>
                  </p:oleObj>
                </mc:Choice>
                <mc:Fallback>
                  <p:oleObj name="Equation" r:id="rId22" imgW="114120" imgH="114120" progId="Equation.3">
                    <p:embed/>
                    <p:pic>
                      <p:nvPicPr>
                        <p:cNvPr id="56676" name="Object 356">
                          <a:extLst>
                            <a:ext uri="{FF2B5EF4-FFF2-40B4-BE49-F238E27FC236}">
                              <a16:creationId xmlns:a16="http://schemas.microsoft.com/office/drawing/2014/main" id="{D6BFBC9E-EDB8-4A2C-8EBE-869E838B6AE9}"/>
                            </a:ext>
                          </a:extLst>
                        </p:cNvPr>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3680" y="1200"/>
                          <a:ext cx="132" cy="132"/>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rgbClr val="0000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6686" name="Object 366">
              <a:extLst>
                <a:ext uri="{FF2B5EF4-FFF2-40B4-BE49-F238E27FC236}">
                  <a16:creationId xmlns:a16="http://schemas.microsoft.com/office/drawing/2014/main" id="{E7DEDBB0-4504-4A89-B8C4-A9F63A164224}"/>
                </a:ext>
              </a:extLst>
            </p:cNvPr>
            <p:cNvGraphicFramePr>
              <a:graphicFrameLocks noChangeAspect="1"/>
            </p:cNvGraphicFramePr>
            <p:nvPr/>
          </p:nvGraphicFramePr>
          <p:xfrm>
            <a:off x="3264" y="864"/>
            <a:ext cx="603" cy="253"/>
          </p:xfrm>
          <a:graphic>
            <a:graphicData uri="http://schemas.openxmlformats.org/presentationml/2006/ole">
              <mc:AlternateContent xmlns:mc="http://schemas.openxmlformats.org/markup-compatibility/2006">
                <mc:Choice xmlns:v="urn:schemas-microsoft-com:vml" Requires="v">
                  <p:oleObj spid="_x0000_s233948" name="Equation" r:id="rId24" imgW="545760" imgH="228600" progId="Equation.DSMT4">
                    <p:embed/>
                  </p:oleObj>
                </mc:Choice>
                <mc:Fallback>
                  <p:oleObj name="Equation" r:id="rId24" imgW="545760" imgH="228600" progId="Equation.DSMT4">
                    <p:embed/>
                    <p:pic>
                      <p:nvPicPr>
                        <p:cNvPr id="56686" name="Object 366">
                          <a:extLst>
                            <a:ext uri="{FF2B5EF4-FFF2-40B4-BE49-F238E27FC236}">
                              <a16:creationId xmlns:a16="http://schemas.microsoft.com/office/drawing/2014/main" id="{E7DEDBB0-4504-4A89-B8C4-A9F63A164224}"/>
                            </a:ext>
                          </a:extLst>
                        </p:cNvPr>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3264" y="864"/>
                          <a:ext cx="603" cy="2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6693" name="Object 373">
              <a:extLst>
                <a:ext uri="{FF2B5EF4-FFF2-40B4-BE49-F238E27FC236}">
                  <a16:creationId xmlns:a16="http://schemas.microsoft.com/office/drawing/2014/main" id="{C6A3724A-F24F-498D-B5E3-7D5AAEB733B1}"/>
                </a:ext>
              </a:extLst>
            </p:cNvPr>
            <p:cNvGraphicFramePr>
              <a:graphicFrameLocks noChangeAspect="1"/>
            </p:cNvGraphicFramePr>
            <p:nvPr/>
          </p:nvGraphicFramePr>
          <p:xfrm>
            <a:off x="3680" y="1104"/>
            <a:ext cx="132" cy="132"/>
          </p:xfrm>
          <a:graphic>
            <a:graphicData uri="http://schemas.openxmlformats.org/presentationml/2006/ole">
              <mc:AlternateContent xmlns:mc="http://schemas.openxmlformats.org/markup-compatibility/2006">
                <mc:Choice xmlns:v="urn:schemas-microsoft-com:vml" Requires="v">
                  <p:oleObj spid="_x0000_s233949" name="Equation" r:id="rId26" imgW="114120" imgH="114120" progId="Equation.3">
                    <p:embed/>
                  </p:oleObj>
                </mc:Choice>
                <mc:Fallback>
                  <p:oleObj name="Equation" r:id="rId26" imgW="114120" imgH="114120" progId="Equation.3">
                    <p:embed/>
                    <p:pic>
                      <p:nvPicPr>
                        <p:cNvPr id="56693" name="Object 373">
                          <a:extLst>
                            <a:ext uri="{FF2B5EF4-FFF2-40B4-BE49-F238E27FC236}">
                              <a16:creationId xmlns:a16="http://schemas.microsoft.com/office/drawing/2014/main" id="{C6A3724A-F24F-498D-B5E3-7D5AAEB733B1}"/>
                            </a:ext>
                          </a:extLst>
                        </p:cNvPr>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3680" y="1104"/>
                          <a:ext cx="132" cy="132"/>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rgbClr val="0000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56703" name="Group 383">
            <a:extLst>
              <a:ext uri="{FF2B5EF4-FFF2-40B4-BE49-F238E27FC236}">
                <a16:creationId xmlns:a16="http://schemas.microsoft.com/office/drawing/2014/main" id="{86E3C63D-2398-4AF9-9E8C-65AD39D98BEF}"/>
              </a:ext>
            </a:extLst>
          </p:cNvPr>
          <p:cNvGrpSpPr>
            <a:grpSpLocks/>
          </p:cNvGrpSpPr>
          <p:nvPr/>
        </p:nvGrpSpPr>
        <p:grpSpPr bwMode="auto">
          <a:xfrm>
            <a:off x="2159000" y="1778000"/>
            <a:ext cx="4927600" cy="1943100"/>
            <a:chOff x="1648" y="1088"/>
            <a:chExt cx="3104" cy="1224"/>
          </a:xfrm>
        </p:grpSpPr>
        <p:graphicFrame>
          <p:nvGraphicFramePr>
            <p:cNvPr id="56663" name="Object 343">
              <a:extLst>
                <a:ext uri="{FF2B5EF4-FFF2-40B4-BE49-F238E27FC236}">
                  <a16:creationId xmlns:a16="http://schemas.microsoft.com/office/drawing/2014/main" id="{7BEEFED7-9931-4669-AA20-DE4CA6A469ED}"/>
                </a:ext>
              </a:extLst>
            </p:cNvPr>
            <p:cNvGraphicFramePr>
              <a:graphicFrameLocks noChangeAspect="1"/>
            </p:cNvGraphicFramePr>
            <p:nvPr/>
          </p:nvGraphicFramePr>
          <p:xfrm>
            <a:off x="1648" y="1392"/>
            <a:ext cx="528" cy="244"/>
          </p:xfrm>
          <a:graphic>
            <a:graphicData uri="http://schemas.openxmlformats.org/presentationml/2006/ole">
              <mc:AlternateContent xmlns:mc="http://schemas.openxmlformats.org/markup-compatibility/2006">
                <mc:Choice xmlns:v="urn:schemas-microsoft-com:vml" Requires="v">
                  <p:oleObj spid="_x0000_s233950" name="Equation" r:id="rId28" imgW="495000" imgH="228600" progId="Equation.3">
                    <p:embed/>
                  </p:oleObj>
                </mc:Choice>
                <mc:Fallback>
                  <p:oleObj name="Equation" r:id="rId28" imgW="495000" imgH="228600" progId="Equation.3">
                    <p:embed/>
                    <p:pic>
                      <p:nvPicPr>
                        <p:cNvPr id="56663" name="Object 343">
                          <a:extLst>
                            <a:ext uri="{FF2B5EF4-FFF2-40B4-BE49-F238E27FC236}">
                              <a16:creationId xmlns:a16="http://schemas.microsoft.com/office/drawing/2014/main" id="{7BEEFED7-9931-4669-AA20-DE4CA6A469ED}"/>
                            </a:ext>
                          </a:extLst>
                        </p:cNvPr>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1648" y="1392"/>
                          <a:ext cx="528" cy="2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6650" name="Line 330">
              <a:extLst>
                <a:ext uri="{FF2B5EF4-FFF2-40B4-BE49-F238E27FC236}">
                  <a16:creationId xmlns:a16="http://schemas.microsoft.com/office/drawing/2014/main" id="{4D2D8C2C-6EC9-473E-AF8F-DA0A4BF459FC}"/>
                </a:ext>
              </a:extLst>
            </p:cNvPr>
            <p:cNvSpPr>
              <a:spLocks noChangeShapeType="1"/>
            </p:cNvSpPr>
            <p:nvPr/>
          </p:nvSpPr>
          <p:spPr bwMode="auto">
            <a:xfrm>
              <a:off x="1984" y="1728"/>
              <a:ext cx="0" cy="33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l"/>
              <a:endParaRPr lang="zh-CN" altLang="en-US" sz="2400">
                <a:latin typeface="+mn-ea"/>
                <a:ea typeface="+mn-ea"/>
              </a:endParaRPr>
            </a:p>
          </p:txBody>
        </p:sp>
        <p:grpSp>
          <p:nvGrpSpPr>
            <p:cNvPr id="56698" name="Group 378">
              <a:extLst>
                <a:ext uri="{FF2B5EF4-FFF2-40B4-BE49-F238E27FC236}">
                  <a16:creationId xmlns:a16="http://schemas.microsoft.com/office/drawing/2014/main" id="{FCEE4809-ED98-4818-9514-B76F1CA285F9}"/>
                </a:ext>
              </a:extLst>
            </p:cNvPr>
            <p:cNvGrpSpPr>
              <a:grpSpLocks/>
            </p:cNvGrpSpPr>
            <p:nvPr/>
          </p:nvGrpSpPr>
          <p:grpSpPr bwMode="auto">
            <a:xfrm>
              <a:off x="1648" y="1088"/>
              <a:ext cx="3104" cy="1224"/>
              <a:chOff x="1648" y="1088"/>
              <a:chExt cx="3104" cy="1224"/>
            </a:xfrm>
          </p:grpSpPr>
          <p:grpSp>
            <p:nvGrpSpPr>
              <p:cNvPr id="56678" name="Group 358">
                <a:extLst>
                  <a:ext uri="{FF2B5EF4-FFF2-40B4-BE49-F238E27FC236}">
                    <a16:creationId xmlns:a16="http://schemas.microsoft.com/office/drawing/2014/main" id="{A8D1E8C3-5777-4BF7-BDBE-1ACBE33919F4}"/>
                  </a:ext>
                </a:extLst>
              </p:cNvPr>
              <p:cNvGrpSpPr>
                <a:grpSpLocks/>
              </p:cNvGrpSpPr>
              <p:nvPr/>
            </p:nvGrpSpPr>
            <p:grpSpPr bwMode="auto">
              <a:xfrm>
                <a:off x="1648" y="1088"/>
                <a:ext cx="3104" cy="1224"/>
                <a:chOff x="1648" y="1088"/>
                <a:chExt cx="3104" cy="1224"/>
              </a:xfrm>
            </p:grpSpPr>
            <p:graphicFrame>
              <p:nvGraphicFramePr>
                <p:cNvPr id="56653" name="Object 333">
                  <a:extLst>
                    <a:ext uri="{FF2B5EF4-FFF2-40B4-BE49-F238E27FC236}">
                      <a16:creationId xmlns:a16="http://schemas.microsoft.com/office/drawing/2014/main" id="{E803D3F9-E44A-4C2D-B924-7979BFF0F78D}"/>
                    </a:ext>
                  </a:extLst>
                </p:cNvPr>
                <p:cNvGraphicFramePr>
                  <a:graphicFrameLocks noChangeAspect="1"/>
                </p:cNvGraphicFramePr>
                <p:nvPr/>
              </p:nvGraphicFramePr>
              <p:xfrm>
                <a:off x="3815" y="1088"/>
                <a:ext cx="937" cy="320"/>
              </p:xfrm>
              <a:graphic>
                <a:graphicData uri="http://schemas.openxmlformats.org/presentationml/2006/ole">
                  <mc:AlternateContent xmlns:mc="http://schemas.openxmlformats.org/markup-compatibility/2006">
                    <mc:Choice xmlns:v="urn:schemas-microsoft-com:vml" Requires="v">
                      <p:oleObj spid="_x0000_s233951" name="Equation" r:id="rId30" imgW="596880" imgH="203040" progId="Equation.DSMT4">
                        <p:embed/>
                      </p:oleObj>
                    </mc:Choice>
                    <mc:Fallback>
                      <p:oleObj name="Equation" r:id="rId30" imgW="596880" imgH="203040" progId="Equation.DSMT4">
                        <p:embed/>
                        <p:pic>
                          <p:nvPicPr>
                            <p:cNvPr id="56653" name="Object 333">
                              <a:extLst>
                                <a:ext uri="{FF2B5EF4-FFF2-40B4-BE49-F238E27FC236}">
                                  <a16:creationId xmlns:a16="http://schemas.microsoft.com/office/drawing/2014/main" id="{E803D3F9-E44A-4C2D-B924-7979BFF0F78D}"/>
                                </a:ext>
                              </a:extLst>
                            </p:cNvPr>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3815" y="1088"/>
                              <a:ext cx="937" cy="3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6654" name="Object 334">
                  <a:extLst>
                    <a:ext uri="{FF2B5EF4-FFF2-40B4-BE49-F238E27FC236}">
                      <a16:creationId xmlns:a16="http://schemas.microsoft.com/office/drawing/2014/main" id="{938CAC00-F7A5-4F58-9BAF-B7BE1AB05D12}"/>
                    </a:ext>
                  </a:extLst>
                </p:cNvPr>
                <p:cNvGraphicFramePr>
                  <a:graphicFrameLocks noChangeAspect="1"/>
                </p:cNvGraphicFramePr>
                <p:nvPr/>
              </p:nvGraphicFramePr>
              <p:xfrm>
                <a:off x="1880" y="2024"/>
                <a:ext cx="240" cy="288"/>
              </p:xfrm>
              <a:graphic>
                <a:graphicData uri="http://schemas.openxmlformats.org/presentationml/2006/ole">
                  <mc:AlternateContent xmlns:mc="http://schemas.openxmlformats.org/markup-compatibility/2006">
                    <mc:Choice xmlns:v="urn:schemas-microsoft-com:vml" Requires="v">
                      <p:oleObj spid="_x0000_s233952" name="Equation" r:id="rId32" imgW="190440" imgH="228600" progId="Equation.3">
                        <p:embed/>
                      </p:oleObj>
                    </mc:Choice>
                    <mc:Fallback>
                      <p:oleObj name="Equation" r:id="rId32" imgW="190440" imgH="228600" progId="Equation.3">
                        <p:embed/>
                        <p:pic>
                          <p:nvPicPr>
                            <p:cNvPr id="56654" name="Object 334">
                              <a:extLst>
                                <a:ext uri="{FF2B5EF4-FFF2-40B4-BE49-F238E27FC236}">
                                  <a16:creationId xmlns:a16="http://schemas.microsoft.com/office/drawing/2014/main" id="{938CAC00-F7A5-4F58-9BAF-B7BE1AB05D12}"/>
                                </a:ext>
                              </a:extLst>
                            </p:cNvPr>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1880" y="2024"/>
                              <a:ext cx="240"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6659" name="Freeform 339">
                  <a:extLst>
                    <a:ext uri="{FF2B5EF4-FFF2-40B4-BE49-F238E27FC236}">
                      <a16:creationId xmlns:a16="http://schemas.microsoft.com/office/drawing/2014/main" id="{D7B0F3EA-CA50-4F93-8BC4-BEA809673281}"/>
                    </a:ext>
                  </a:extLst>
                </p:cNvPr>
                <p:cNvSpPr>
                  <a:spLocks/>
                </p:cNvSpPr>
                <p:nvPr/>
              </p:nvSpPr>
              <p:spPr bwMode="auto">
                <a:xfrm>
                  <a:off x="1984" y="1248"/>
                  <a:ext cx="1776" cy="480"/>
                </a:xfrm>
                <a:custGeom>
                  <a:avLst/>
                  <a:gdLst>
                    <a:gd name="T0" fmla="*/ 1776 w 1776"/>
                    <a:gd name="T1" fmla="*/ 0 h 480"/>
                    <a:gd name="T2" fmla="*/ 1488 w 1776"/>
                    <a:gd name="T3" fmla="*/ 240 h 480"/>
                    <a:gd name="T4" fmla="*/ 1200 w 1776"/>
                    <a:gd name="T5" fmla="*/ 336 h 480"/>
                    <a:gd name="T6" fmla="*/ 1008 w 1776"/>
                    <a:gd name="T7" fmla="*/ 288 h 480"/>
                    <a:gd name="T8" fmla="*/ 768 w 1776"/>
                    <a:gd name="T9" fmla="*/ 192 h 480"/>
                    <a:gd name="T10" fmla="*/ 480 w 1776"/>
                    <a:gd name="T11" fmla="*/ 240 h 480"/>
                    <a:gd name="T12" fmla="*/ 288 w 1776"/>
                    <a:gd name="T13" fmla="*/ 336 h 480"/>
                    <a:gd name="T14" fmla="*/ 0 w 1776"/>
                    <a:gd name="T15" fmla="*/ 480 h 48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76" h="480">
                      <a:moveTo>
                        <a:pt x="1776" y="0"/>
                      </a:moveTo>
                      <a:cubicBezTo>
                        <a:pt x="1680" y="92"/>
                        <a:pt x="1584" y="184"/>
                        <a:pt x="1488" y="240"/>
                      </a:cubicBezTo>
                      <a:cubicBezTo>
                        <a:pt x="1392" y="296"/>
                        <a:pt x="1280" y="328"/>
                        <a:pt x="1200" y="336"/>
                      </a:cubicBezTo>
                      <a:cubicBezTo>
                        <a:pt x="1120" y="344"/>
                        <a:pt x="1080" y="312"/>
                        <a:pt x="1008" y="288"/>
                      </a:cubicBezTo>
                      <a:cubicBezTo>
                        <a:pt x="936" y="264"/>
                        <a:pt x="856" y="200"/>
                        <a:pt x="768" y="192"/>
                      </a:cubicBezTo>
                      <a:cubicBezTo>
                        <a:pt x="680" y="184"/>
                        <a:pt x="560" y="216"/>
                        <a:pt x="480" y="240"/>
                      </a:cubicBezTo>
                      <a:cubicBezTo>
                        <a:pt x="400" y="264"/>
                        <a:pt x="368" y="296"/>
                        <a:pt x="288" y="336"/>
                      </a:cubicBezTo>
                      <a:cubicBezTo>
                        <a:pt x="208" y="376"/>
                        <a:pt x="104" y="428"/>
                        <a:pt x="0" y="480"/>
                      </a:cubicBezTo>
                    </a:path>
                  </a:pathLst>
                </a:custGeom>
                <a:noFill/>
                <a:ln w="31750" cap="flat" cmpd="sng">
                  <a:solidFill>
                    <a:schemeClr val="tx1"/>
                  </a:solidFill>
                  <a:prstDash val="solid"/>
                  <a:round/>
                  <a:headEnd/>
                  <a:tailEnd/>
                </a:ln>
                <a:effectLst/>
                <a:extLst>
                  <a:ext uri="{909E8E84-426E-40DD-AFC4-6F175D3DCCD1}">
                    <a14:hiddenFill xmlns:a14="http://schemas.microsoft.com/office/drawing/2010/main">
                      <a:gradFill rotWithShape="0">
                        <a:gsLst>
                          <a:gs pos="0">
                            <a:schemeClr val="accent1"/>
                          </a:gs>
                          <a:gs pos="100000">
                            <a:schemeClr val="bg1"/>
                          </a:gs>
                        </a:gsLst>
                        <a:lin ang="54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l"/>
                  <a:endParaRPr lang="zh-CN" altLang="en-US" sz="2400">
                    <a:latin typeface="+mn-ea"/>
                    <a:ea typeface="+mn-ea"/>
                  </a:endParaRPr>
                </a:p>
              </p:txBody>
            </p:sp>
            <p:graphicFrame>
              <p:nvGraphicFramePr>
                <p:cNvPr id="56666" name="Object 346">
                  <a:extLst>
                    <a:ext uri="{FF2B5EF4-FFF2-40B4-BE49-F238E27FC236}">
                      <a16:creationId xmlns:a16="http://schemas.microsoft.com/office/drawing/2014/main" id="{C3163EC5-F7F5-44F8-AEB3-DA0D7F780A13}"/>
                    </a:ext>
                  </a:extLst>
                </p:cNvPr>
                <p:cNvGraphicFramePr>
                  <a:graphicFrameLocks noChangeAspect="1"/>
                </p:cNvGraphicFramePr>
                <p:nvPr/>
              </p:nvGraphicFramePr>
              <p:xfrm>
                <a:off x="1648" y="1392"/>
                <a:ext cx="528" cy="244"/>
              </p:xfrm>
              <a:graphic>
                <a:graphicData uri="http://schemas.openxmlformats.org/presentationml/2006/ole">
                  <mc:AlternateContent xmlns:mc="http://schemas.openxmlformats.org/markup-compatibility/2006">
                    <mc:Choice xmlns:v="urn:schemas-microsoft-com:vml" Requires="v">
                      <p:oleObj spid="_x0000_s233953" name="Equation" r:id="rId34" imgW="495000" imgH="228600" progId="Equation.3">
                        <p:embed/>
                      </p:oleObj>
                    </mc:Choice>
                    <mc:Fallback>
                      <p:oleObj name="Equation" r:id="rId34" imgW="495000" imgH="228600" progId="Equation.3">
                        <p:embed/>
                        <p:pic>
                          <p:nvPicPr>
                            <p:cNvPr id="56666" name="Object 346">
                              <a:extLst>
                                <a:ext uri="{FF2B5EF4-FFF2-40B4-BE49-F238E27FC236}">
                                  <a16:creationId xmlns:a16="http://schemas.microsoft.com/office/drawing/2014/main" id="{C3163EC5-F7F5-44F8-AEB3-DA0D7F780A13}"/>
                                </a:ext>
                              </a:extLst>
                            </p:cNvPr>
                            <p:cNvPicPr>
                              <a:picLocks noChangeAspect="1"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1648" y="1392"/>
                              <a:ext cx="528" cy="2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56660" name="Object 340">
                <a:extLst>
                  <a:ext uri="{FF2B5EF4-FFF2-40B4-BE49-F238E27FC236}">
                    <a16:creationId xmlns:a16="http://schemas.microsoft.com/office/drawing/2014/main" id="{DDA441E4-B094-4A90-8196-C85FA76AAE8B}"/>
                  </a:ext>
                </a:extLst>
              </p:cNvPr>
              <p:cNvGraphicFramePr>
                <a:graphicFrameLocks noChangeAspect="1"/>
              </p:cNvGraphicFramePr>
              <p:nvPr/>
            </p:nvGraphicFramePr>
            <p:xfrm>
              <a:off x="1928" y="1668"/>
              <a:ext cx="132" cy="132"/>
            </p:xfrm>
            <a:graphic>
              <a:graphicData uri="http://schemas.openxmlformats.org/presentationml/2006/ole">
                <mc:AlternateContent xmlns:mc="http://schemas.openxmlformats.org/markup-compatibility/2006">
                  <mc:Choice xmlns:v="urn:schemas-microsoft-com:vml" Requires="v">
                    <p:oleObj spid="_x0000_s233954" name="Equation" r:id="rId36" imgW="114120" imgH="114120" progId="Equation.3">
                      <p:embed/>
                    </p:oleObj>
                  </mc:Choice>
                  <mc:Fallback>
                    <p:oleObj name="Equation" r:id="rId36" imgW="114120" imgH="114120" progId="Equation.3">
                      <p:embed/>
                      <p:pic>
                        <p:nvPicPr>
                          <p:cNvPr id="56660" name="Object 340">
                            <a:extLst>
                              <a:ext uri="{FF2B5EF4-FFF2-40B4-BE49-F238E27FC236}">
                                <a16:creationId xmlns:a16="http://schemas.microsoft.com/office/drawing/2014/main" id="{DDA441E4-B094-4A90-8196-C85FA76AAE8B}"/>
                              </a:ext>
                            </a:extLst>
                          </p:cNvPr>
                          <p:cNvPicPr>
                            <a:picLocks noChangeAspect="1" noChangeArrowheads="1"/>
                          </p:cNvPicPr>
                          <p:nvPr/>
                        </p:nvPicPr>
                        <p:blipFill>
                          <a:blip r:embed="rId37">
                            <a:extLst>
                              <a:ext uri="{28A0092B-C50C-407E-A947-70E740481C1C}">
                                <a14:useLocalDpi xmlns:a14="http://schemas.microsoft.com/office/drawing/2010/main" val="0"/>
                              </a:ext>
                            </a:extLst>
                          </a:blip>
                          <a:srcRect/>
                          <a:stretch>
                            <a:fillRect/>
                          </a:stretch>
                        </p:blipFill>
                        <p:spPr bwMode="auto">
                          <a:xfrm>
                            <a:off x="1928" y="1668"/>
                            <a:ext cx="132" cy="132"/>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rgbClr val="0000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grpSp>
        <p:nvGrpSpPr>
          <p:cNvPr id="56700" name="Group 380">
            <a:extLst>
              <a:ext uri="{FF2B5EF4-FFF2-40B4-BE49-F238E27FC236}">
                <a16:creationId xmlns:a16="http://schemas.microsoft.com/office/drawing/2014/main" id="{482C1B01-9732-43A3-8D5A-6DEB9C955EF4}"/>
              </a:ext>
            </a:extLst>
          </p:cNvPr>
          <p:cNvGrpSpPr>
            <a:grpSpLocks/>
          </p:cNvGrpSpPr>
          <p:nvPr/>
        </p:nvGrpSpPr>
        <p:grpSpPr bwMode="auto">
          <a:xfrm>
            <a:off x="3681413" y="1741488"/>
            <a:ext cx="839787" cy="2005012"/>
            <a:chOff x="2607" y="1065"/>
            <a:chExt cx="529" cy="1263"/>
          </a:xfrm>
        </p:grpSpPr>
        <p:grpSp>
          <p:nvGrpSpPr>
            <p:cNvPr id="56688" name="Group 368">
              <a:extLst>
                <a:ext uri="{FF2B5EF4-FFF2-40B4-BE49-F238E27FC236}">
                  <a16:creationId xmlns:a16="http://schemas.microsoft.com/office/drawing/2014/main" id="{38EEA4D4-0C0C-4B67-9F24-F2402B9E1D77}"/>
                </a:ext>
              </a:extLst>
            </p:cNvPr>
            <p:cNvGrpSpPr>
              <a:grpSpLocks/>
            </p:cNvGrpSpPr>
            <p:nvPr/>
          </p:nvGrpSpPr>
          <p:grpSpPr bwMode="auto">
            <a:xfrm>
              <a:off x="2607" y="1065"/>
              <a:ext cx="529" cy="1263"/>
              <a:chOff x="2607" y="1065"/>
              <a:chExt cx="529" cy="1263"/>
            </a:xfrm>
          </p:grpSpPr>
          <p:sp>
            <p:nvSpPr>
              <p:cNvPr id="56665" name="Line 345">
                <a:extLst>
                  <a:ext uri="{FF2B5EF4-FFF2-40B4-BE49-F238E27FC236}">
                    <a16:creationId xmlns:a16="http://schemas.microsoft.com/office/drawing/2014/main" id="{F5C7B966-7B29-4FD3-AFB6-7C8DDCF4E1BA}"/>
                  </a:ext>
                </a:extLst>
              </p:cNvPr>
              <p:cNvSpPr>
                <a:spLocks noChangeShapeType="1"/>
              </p:cNvSpPr>
              <p:nvPr/>
            </p:nvSpPr>
            <p:spPr bwMode="auto">
              <a:xfrm>
                <a:off x="2848" y="1344"/>
                <a:ext cx="0" cy="72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l"/>
                <a:endParaRPr lang="zh-CN" altLang="en-US" sz="2400">
                  <a:latin typeface="+mn-ea"/>
                  <a:ea typeface="+mn-ea"/>
                </a:endParaRPr>
              </a:p>
            </p:txBody>
          </p:sp>
          <p:graphicFrame>
            <p:nvGraphicFramePr>
              <p:cNvPr id="56669" name="Object 349">
                <a:extLst>
                  <a:ext uri="{FF2B5EF4-FFF2-40B4-BE49-F238E27FC236}">
                    <a16:creationId xmlns:a16="http://schemas.microsoft.com/office/drawing/2014/main" id="{F04E9E94-79E4-470D-A1A2-43EEB454E633}"/>
                  </a:ext>
                </a:extLst>
              </p:cNvPr>
              <p:cNvGraphicFramePr>
                <a:graphicFrameLocks noChangeAspect="1"/>
              </p:cNvGraphicFramePr>
              <p:nvPr/>
            </p:nvGraphicFramePr>
            <p:xfrm>
              <a:off x="2738" y="2040"/>
              <a:ext cx="254" cy="288"/>
            </p:xfrm>
            <a:graphic>
              <a:graphicData uri="http://schemas.openxmlformats.org/presentationml/2006/ole">
                <mc:AlternateContent xmlns:mc="http://schemas.openxmlformats.org/markup-compatibility/2006">
                  <mc:Choice xmlns:v="urn:schemas-microsoft-com:vml" Requires="v">
                    <p:oleObj spid="_x0000_s233955" name="Equation" r:id="rId38" imgW="190440" imgH="215640" progId="Equation.3">
                      <p:embed/>
                    </p:oleObj>
                  </mc:Choice>
                  <mc:Fallback>
                    <p:oleObj name="Equation" r:id="rId38" imgW="190440" imgH="215640" progId="Equation.3">
                      <p:embed/>
                      <p:pic>
                        <p:nvPicPr>
                          <p:cNvPr id="56669" name="Object 349">
                            <a:extLst>
                              <a:ext uri="{FF2B5EF4-FFF2-40B4-BE49-F238E27FC236}">
                                <a16:creationId xmlns:a16="http://schemas.microsoft.com/office/drawing/2014/main" id="{F04E9E94-79E4-470D-A1A2-43EEB454E633}"/>
                              </a:ext>
                            </a:extLst>
                          </p:cNvPr>
                          <p:cNvPicPr>
                            <a:picLocks noChangeAspect="1" noChangeArrowheads="1"/>
                          </p:cNvPicPr>
                          <p:nvPr/>
                        </p:nvPicPr>
                        <p:blipFill>
                          <a:blip r:embed="rId39">
                            <a:extLst>
                              <a:ext uri="{28A0092B-C50C-407E-A947-70E740481C1C}">
                                <a14:useLocalDpi xmlns:a14="http://schemas.microsoft.com/office/drawing/2010/main" val="0"/>
                              </a:ext>
                            </a:extLst>
                          </a:blip>
                          <a:srcRect/>
                          <a:stretch>
                            <a:fillRect/>
                          </a:stretch>
                        </p:blipFill>
                        <p:spPr bwMode="auto">
                          <a:xfrm>
                            <a:off x="2738" y="2040"/>
                            <a:ext cx="254"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6670" name="Object 350">
                <a:extLst>
                  <a:ext uri="{FF2B5EF4-FFF2-40B4-BE49-F238E27FC236}">
                    <a16:creationId xmlns:a16="http://schemas.microsoft.com/office/drawing/2014/main" id="{E3EA1B52-9B30-459F-AEF7-C1FC317BE564}"/>
                  </a:ext>
                </a:extLst>
              </p:cNvPr>
              <p:cNvGraphicFramePr>
                <a:graphicFrameLocks noChangeAspect="1"/>
              </p:cNvGraphicFramePr>
              <p:nvPr/>
            </p:nvGraphicFramePr>
            <p:xfrm>
              <a:off x="2607" y="1065"/>
              <a:ext cx="529" cy="231"/>
            </p:xfrm>
            <a:graphic>
              <a:graphicData uri="http://schemas.openxmlformats.org/presentationml/2006/ole">
                <mc:AlternateContent xmlns:mc="http://schemas.openxmlformats.org/markup-compatibility/2006">
                  <mc:Choice xmlns:v="urn:schemas-microsoft-com:vml" Requires="v">
                    <p:oleObj spid="_x0000_s233956" name="Equation" r:id="rId40" imgW="495000" imgH="215640" progId="Equation.3">
                      <p:embed/>
                    </p:oleObj>
                  </mc:Choice>
                  <mc:Fallback>
                    <p:oleObj name="Equation" r:id="rId40" imgW="495000" imgH="215640" progId="Equation.3">
                      <p:embed/>
                      <p:pic>
                        <p:nvPicPr>
                          <p:cNvPr id="56670" name="Object 350">
                            <a:extLst>
                              <a:ext uri="{FF2B5EF4-FFF2-40B4-BE49-F238E27FC236}">
                                <a16:creationId xmlns:a16="http://schemas.microsoft.com/office/drawing/2014/main" id="{E3EA1B52-9B30-459F-AEF7-C1FC317BE564}"/>
                              </a:ext>
                            </a:extLst>
                          </p:cNvPr>
                          <p:cNvPicPr>
                            <a:picLocks noChangeAspect="1" noChangeArrowheads="1"/>
                          </p:cNvPicPr>
                          <p:nvPr/>
                        </p:nvPicPr>
                        <p:blipFill>
                          <a:blip r:embed="rId41">
                            <a:extLst>
                              <a:ext uri="{28A0092B-C50C-407E-A947-70E740481C1C}">
                                <a14:useLocalDpi xmlns:a14="http://schemas.microsoft.com/office/drawing/2010/main" val="0"/>
                              </a:ext>
                            </a:extLst>
                          </a:blip>
                          <a:srcRect/>
                          <a:stretch>
                            <a:fillRect/>
                          </a:stretch>
                        </p:blipFill>
                        <p:spPr bwMode="auto">
                          <a:xfrm>
                            <a:off x="2607" y="1065"/>
                            <a:ext cx="529"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6674" name="Object 354">
                <a:extLst>
                  <a:ext uri="{FF2B5EF4-FFF2-40B4-BE49-F238E27FC236}">
                    <a16:creationId xmlns:a16="http://schemas.microsoft.com/office/drawing/2014/main" id="{40D07A61-5CDA-4876-AF65-3F7E675EDE98}"/>
                  </a:ext>
                </a:extLst>
              </p:cNvPr>
              <p:cNvGraphicFramePr>
                <a:graphicFrameLocks noChangeAspect="1"/>
              </p:cNvGraphicFramePr>
              <p:nvPr/>
            </p:nvGraphicFramePr>
            <p:xfrm>
              <a:off x="2784" y="1292"/>
              <a:ext cx="132" cy="132"/>
            </p:xfrm>
            <a:graphic>
              <a:graphicData uri="http://schemas.openxmlformats.org/presentationml/2006/ole">
                <mc:AlternateContent xmlns:mc="http://schemas.openxmlformats.org/markup-compatibility/2006">
                  <mc:Choice xmlns:v="urn:schemas-microsoft-com:vml" Requires="v">
                    <p:oleObj spid="_x0000_s233957" name="Equation" r:id="rId42" imgW="114120" imgH="114120" progId="Equation.3">
                      <p:embed/>
                    </p:oleObj>
                  </mc:Choice>
                  <mc:Fallback>
                    <p:oleObj name="Equation" r:id="rId42" imgW="114120" imgH="114120" progId="Equation.3">
                      <p:embed/>
                      <p:pic>
                        <p:nvPicPr>
                          <p:cNvPr id="56674" name="Object 354">
                            <a:extLst>
                              <a:ext uri="{FF2B5EF4-FFF2-40B4-BE49-F238E27FC236}">
                                <a16:creationId xmlns:a16="http://schemas.microsoft.com/office/drawing/2014/main" id="{40D07A61-5CDA-4876-AF65-3F7E675EDE98}"/>
                              </a:ext>
                            </a:extLst>
                          </p:cNvPr>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2784" y="1292"/>
                            <a:ext cx="132" cy="132"/>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rgbClr val="0000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56694" name="Object 374">
              <a:extLst>
                <a:ext uri="{FF2B5EF4-FFF2-40B4-BE49-F238E27FC236}">
                  <a16:creationId xmlns:a16="http://schemas.microsoft.com/office/drawing/2014/main" id="{760B6B5D-5D42-4907-BBA3-AD74202FC1E0}"/>
                </a:ext>
              </a:extLst>
            </p:cNvPr>
            <p:cNvGraphicFramePr>
              <a:graphicFrameLocks noChangeAspect="1"/>
            </p:cNvGraphicFramePr>
            <p:nvPr/>
          </p:nvGraphicFramePr>
          <p:xfrm>
            <a:off x="2784" y="1400"/>
            <a:ext cx="132" cy="132"/>
          </p:xfrm>
          <a:graphic>
            <a:graphicData uri="http://schemas.openxmlformats.org/presentationml/2006/ole">
              <mc:AlternateContent xmlns:mc="http://schemas.openxmlformats.org/markup-compatibility/2006">
                <mc:Choice xmlns:v="urn:schemas-microsoft-com:vml" Requires="v">
                  <p:oleObj spid="_x0000_s233958" name="Equation" r:id="rId43" imgW="114120" imgH="114120" progId="Equation.3">
                    <p:embed/>
                  </p:oleObj>
                </mc:Choice>
                <mc:Fallback>
                  <p:oleObj name="Equation" r:id="rId43" imgW="114120" imgH="114120" progId="Equation.3">
                    <p:embed/>
                    <p:pic>
                      <p:nvPicPr>
                        <p:cNvPr id="56694" name="Object 374">
                          <a:extLst>
                            <a:ext uri="{FF2B5EF4-FFF2-40B4-BE49-F238E27FC236}">
                              <a16:creationId xmlns:a16="http://schemas.microsoft.com/office/drawing/2014/main" id="{760B6B5D-5D42-4907-BBA3-AD74202FC1E0}"/>
                            </a:ext>
                          </a:extLst>
                        </p:cNvPr>
                        <p:cNvPicPr>
                          <a:picLocks noChangeAspect="1" noChangeArrowheads="1"/>
                        </p:cNvPicPr>
                        <p:nvPr/>
                      </p:nvPicPr>
                      <p:blipFill>
                        <a:blip r:embed="rId44">
                          <a:extLst>
                            <a:ext uri="{28A0092B-C50C-407E-A947-70E740481C1C}">
                              <a14:useLocalDpi xmlns:a14="http://schemas.microsoft.com/office/drawing/2010/main" val="0"/>
                            </a:ext>
                          </a:extLst>
                        </a:blip>
                        <a:srcRect/>
                        <a:stretch>
                          <a:fillRect/>
                        </a:stretch>
                      </p:blipFill>
                      <p:spPr bwMode="auto">
                        <a:xfrm>
                          <a:off x="2784" y="1400"/>
                          <a:ext cx="132" cy="132"/>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rgbClr val="0000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56702" name="Group 382">
            <a:extLst>
              <a:ext uri="{FF2B5EF4-FFF2-40B4-BE49-F238E27FC236}">
                <a16:creationId xmlns:a16="http://schemas.microsoft.com/office/drawing/2014/main" id="{022FDAC0-DA77-4BCE-A4A3-C1B0449EC175}"/>
              </a:ext>
            </a:extLst>
          </p:cNvPr>
          <p:cNvGrpSpPr>
            <a:grpSpLocks/>
          </p:cNvGrpSpPr>
          <p:nvPr/>
        </p:nvGrpSpPr>
        <p:grpSpPr bwMode="auto">
          <a:xfrm>
            <a:off x="2852738" y="1879600"/>
            <a:ext cx="817562" cy="1866900"/>
            <a:chOff x="2085" y="1152"/>
            <a:chExt cx="515" cy="1176"/>
          </a:xfrm>
        </p:grpSpPr>
        <p:graphicFrame>
          <p:nvGraphicFramePr>
            <p:cNvPr id="56675" name="Object 355">
              <a:extLst>
                <a:ext uri="{FF2B5EF4-FFF2-40B4-BE49-F238E27FC236}">
                  <a16:creationId xmlns:a16="http://schemas.microsoft.com/office/drawing/2014/main" id="{EA85AD0E-B94A-4D04-8F69-4396E82C73B1}"/>
                </a:ext>
              </a:extLst>
            </p:cNvPr>
            <p:cNvGraphicFramePr>
              <a:graphicFrameLocks noChangeAspect="1"/>
            </p:cNvGraphicFramePr>
            <p:nvPr/>
          </p:nvGraphicFramePr>
          <p:xfrm>
            <a:off x="2284" y="1392"/>
            <a:ext cx="132" cy="132"/>
          </p:xfrm>
          <a:graphic>
            <a:graphicData uri="http://schemas.openxmlformats.org/presentationml/2006/ole">
              <mc:AlternateContent xmlns:mc="http://schemas.openxmlformats.org/markup-compatibility/2006">
                <mc:Choice xmlns:v="urn:schemas-microsoft-com:vml" Requires="v">
                  <p:oleObj spid="_x0000_s233959" name="Equation" r:id="rId45" imgW="114120" imgH="114120" progId="Equation.3">
                    <p:embed/>
                  </p:oleObj>
                </mc:Choice>
                <mc:Fallback>
                  <p:oleObj name="Equation" r:id="rId45" imgW="114120" imgH="114120" progId="Equation.3">
                    <p:embed/>
                    <p:pic>
                      <p:nvPicPr>
                        <p:cNvPr id="56675" name="Object 355">
                          <a:extLst>
                            <a:ext uri="{FF2B5EF4-FFF2-40B4-BE49-F238E27FC236}">
                              <a16:creationId xmlns:a16="http://schemas.microsoft.com/office/drawing/2014/main" id="{EA85AD0E-B94A-4D04-8F69-4396E82C73B1}"/>
                            </a:ext>
                          </a:extLst>
                        </p:cNvPr>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2284" y="1392"/>
                          <a:ext cx="132" cy="132"/>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rgbClr val="0000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56699" name="Group 379">
              <a:extLst>
                <a:ext uri="{FF2B5EF4-FFF2-40B4-BE49-F238E27FC236}">
                  <a16:creationId xmlns:a16="http://schemas.microsoft.com/office/drawing/2014/main" id="{4DA1D930-157E-4099-82DE-DA2AAC3123F8}"/>
                </a:ext>
              </a:extLst>
            </p:cNvPr>
            <p:cNvGrpSpPr>
              <a:grpSpLocks/>
            </p:cNvGrpSpPr>
            <p:nvPr/>
          </p:nvGrpSpPr>
          <p:grpSpPr bwMode="auto">
            <a:xfrm>
              <a:off x="2085" y="1152"/>
              <a:ext cx="515" cy="1176"/>
              <a:chOff x="2085" y="1152"/>
              <a:chExt cx="515" cy="1176"/>
            </a:xfrm>
          </p:grpSpPr>
          <p:grpSp>
            <p:nvGrpSpPr>
              <p:cNvPr id="56687" name="Group 367">
                <a:extLst>
                  <a:ext uri="{FF2B5EF4-FFF2-40B4-BE49-F238E27FC236}">
                    <a16:creationId xmlns:a16="http://schemas.microsoft.com/office/drawing/2014/main" id="{C365C1D4-B635-4DC5-84CE-837B6467C9BA}"/>
                  </a:ext>
                </a:extLst>
              </p:cNvPr>
              <p:cNvGrpSpPr>
                <a:grpSpLocks/>
              </p:cNvGrpSpPr>
              <p:nvPr/>
            </p:nvGrpSpPr>
            <p:grpSpPr bwMode="auto">
              <a:xfrm>
                <a:off x="2085" y="1152"/>
                <a:ext cx="515" cy="1176"/>
                <a:chOff x="2093" y="1152"/>
                <a:chExt cx="515" cy="1176"/>
              </a:xfrm>
            </p:grpSpPr>
            <p:sp>
              <p:nvSpPr>
                <p:cNvPr id="56662" name="Line 342">
                  <a:extLst>
                    <a:ext uri="{FF2B5EF4-FFF2-40B4-BE49-F238E27FC236}">
                      <a16:creationId xmlns:a16="http://schemas.microsoft.com/office/drawing/2014/main" id="{1320BFA2-A9CB-4BCF-B425-C177B2B8A489}"/>
                    </a:ext>
                  </a:extLst>
                </p:cNvPr>
                <p:cNvSpPr>
                  <a:spLocks noChangeShapeType="1"/>
                </p:cNvSpPr>
                <p:nvPr/>
              </p:nvSpPr>
              <p:spPr bwMode="auto">
                <a:xfrm>
                  <a:off x="2360" y="1440"/>
                  <a:ext cx="0" cy="62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l"/>
                  <a:endParaRPr lang="zh-CN" altLang="en-US" sz="2400">
                    <a:latin typeface="+mn-ea"/>
                    <a:ea typeface="+mn-ea"/>
                  </a:endParaRPr>
                </a:p>
              </p:txBody>
            </p:sp>
            <p:graphicFrame>
              <p:nvGraphicFramePr>
                <p:cNvPr id="56667" name="Object 347">
                  <a:extLst>
                    <a:ext uri="{FF2B5EF4-FFF2-40B4-BE49-F238E27FC236}">
                      <a16:creationId xmlns:a16="http://schemas.microsoft.com/office/drawing/2014/main" id="{2C648E42-4B46-4385-B52A-59D439BA81C3}"/>
                    </a:ext>
                  </a:extLst>
                </p:cNvPr>
                <p:cNvGraphicFramePr>
                  <a:graphicFrameLocks noChangeAspect="1"/>
                </p:cNvGraphicFramePr>
                <p:nvPr/>
              </p:nvGraphicFramePr>
              <p:xfrm>
                <a:off x="2267" y="2040"/>
                <a:ext cx="237" cy="288"/>
              </p:xfrm>
              <a:graphic>
                <a:graphicData uri="http://schemas.openxmlformats.org/presentationml/2006/ole">
                  <mc:AlternateContent xmlns:mc="http://schemas.openxmlformats.org/markup-compatibility/2006">
                    <mc:Choice xmlns:v="urn:schemas-microsoft-com:vml" Requires="v">
                      <p:oleObj spid="_x0000_s233960" name="Equation" r:id="rId46" imgW="177480" imgH="215640" progId="Equation.3">
                        <p:embed/>
                      </p:oleObj>
                    </mc:Choice>
                    <mc:Fallback>
                      <p:oleObj name="Equation" r:id="rId46" imgW="177480" imgH="215640" progId="Equation.3">
                        <p:embed/>
                        <p:pic>
                          <p:nvPicPr>
                            <p:cNvPr id="56667" name="Object 347">
                              <a:extLst>
                                <a:ext uri="{FF2B5EF4-FFF2-40B4-BE49-F238E27FC236}">
                                  <a16:creationId xmlns:a16="http://schemas.microsoft.com/office/drawing/2014/main" id="{2C648E42-4B46-4385-B52A-59D439BA81C3}"/>
                                </a:ext>
                              </a:extLst>
                            </p:cNvPr>
                            <p:cNvPicPr>
                              <a:picLocks noChangeAspect="1" noChangeArrowheads="1"/>
                            </p:cNvPicPr>
                            <p:nvPr/>
                          </p:nvPicPr>
                          <p:blipFill>
                            <a:blip r:embed="rId47">
                              <a:extLst>
                                <a:ext uri="{28A0092B-C50C-407E-A947-70E740481C1C}">
                                  <a14:useLocalDpi xmlns:a14="http://schemas.microsoft.com/office/drawing/2010/main" val="0"/>
                                </a:ext>
                              </a:extLst>
                            </a:blip>
                            <a:srcRect/>
                            <a:stretch>
                              <a:fillRect/>
                            </a:stretch>
                          </p:blipFill>
                          <p:spPr bwMode="auto">
                            <a:xfrm>
                              <a:off x="2267" y="2040"/>
                              <a:ext cx="237"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6668" name="Object 348">
                  <a:extLst>
                    <a:ext uri="{FF2B5EF4-FFF2-40B4-BE49-F238E27FC236}">
                      <a16:creationId xmlns:a16="http://schemas.microsoft.com/office/drawing/2014/main" id="{EF878E98-EA4A-4A8B-B493-AFE8436D1674}"/>
                    </a:ext>
                  </a:extLst>
                </p:cNvPr>
                <p:cNvGraphicFramePr>
                  <a:graphicFrameLocks noChangeAspect="1"/>
                </p:cNvGraphicFramePr>
                <p:nvPr/>
              </p:nvGraphicFramePr>
              <p:xfrm>
                <a:off x="2093" y="1152"/>
                <a:ext cx="515" cy="231"/>
              </p:xfrm>
              <a:graphic>
                <a:graphicData uri="http://schemas.openxmlformats.org/presentationml/2006/ole">
                  <mc:AlternateContent xmlns:mc="http://schemas.openxmlformats.org/markup-compatibility/2006">
                    <mc:Choice xmlns:v="urn:schemas-microsoft-com:vml" Requires="v">
                      <p:oleObj spid="_x0000_s233961" name="Equation" r:id="rId48" imgW="482400" imgH="215640" progId="Equation.3">
                        <p:embed/>
                      </p:oleObj>
                    </mc:Choice>
                    <mc:Fallback>
                      <p:oleObj name="Equation" r:id="rId48" imgW="482400" imgH="215640" progId="Equation.3">
                        <p:embed/>
                        <p:pic>
                          <p:nvPicPr>
                            <p:cNvPr id="56668" name="Object 348">
                              <a:extLst>
                                <a:ext uri="{FF2B5EF4-FFF2-40B4-BE49-F238E27FC236}">
                                  <a16:creationId xmlns:a16="http://schemas.microsoft.com/office/drawing/2014/main" id="{EF878E98-EA4A-4A8B-B493-AFE8436D1674}"/>
                                </a:ext>
                              </a:extLst>
                            </p:cNvPr>
                            <p:cNvPicPr>
                              <a:picLocks noChangeAspect="1" noChangeArrowheads="1"/>
                            </p:cNvPicPr>
                            <p:nvPr/>
                          </p:nvPicPr>
                          <p:blipFill>
                            <a:blip r:embed="rId49">
                              <a:extLst>
                                <a:ext uri="{28A0092B-C50C-407E-A947-70E740481C1C}">
                                  <a14:useLocalDpi xmlns:a14="http://schemas.microsoft.com/office/drawing/2010/main" val="0"/>
                                </a:ext>
                              </a:extLst>
                            </a:blip>
                            <a:srcRect/>
                            <a:stretch>
                              <a:fillRect/>
                            </a:stretch>
                          </p:blipFill>
                          <p:spPr bwMode="auto">
                            <a:xfrm>
                              <a:off x="2093" y="1152"/>
                              <a:ext cx="515"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56695" name="Object 375">
                <a:extLst>
                  <a:ext uri="{FF2B5EF4-FFF2-40B4-BE49-F238E27FC236}">
                    <a16:creationId xmlns:a16="http://schemas.microsoft.com/office/drawing/2014/main" id="{233E8FE9-4BB6-4AF5-B32D-21D5A51D7FB7}"/>
                  </a:ext>
                </a:extLst>
              </p:cNvPr>
              <p:cNvGraphicFramePr>
                <a:graphicFrameLocks noChangeAspect="1"/>
              </p:cNvGraphicFramePr>
              <p:nvPr/>
            </p:nvGraphicFramePr>
            <p:xfrm>
              <a:off x="2280" y="1480"/>
              <a:ext cx="132" cy="132"/>
            </p:xfrm>
            <a:graphic>
              <a:graphicData uri="http://schemas.openxmlformats.org/presentationml/2006/ole">
                <mc:AlternateContent xmlns:mc="http://schemas.openxmlformats.org/markup-compatibility/2006">
                  <mc:Choice xmlns:v="urn:schemas-microsoft-com:vml" Requires="v">
                    <p:oleObj spid="_x0000_s233962" name="Equation" r:id="rId50" imgW="114120" imgH="114120" progId="Equation.3">
                      <p:embed/>
                    </p:oleObj>
                  </mc:Choice>
                  <mc:Fallback>
                    <p:oleObj name="Equation" r:id="rId50" imgW="114120" imgH="114120" progId="Equation.3">
                      <p:embed/>
                      <p:pic>
                        <p:nvPicPr>
                          <p:cNvPr id="56695" name="Object 375">
                            <a:extLst>
                              <a:ext uri="{FF2B5EF4-FFF2-40B4-BE49-F238E27FC236}">
                                <a16:creationId xmlns:a16="http://schemas.microsoft.com/office/drawing/2014/main" id="{233E8FE9-4BB6-4AF5-B32D-21D5A51D7FB7}"/>
                              </a:ext>
                            </a:extLst>
                          </p:cNvPr>
                          <p:cNvPicPr>
                            <a:picLocks noChangeAspect="1" noChangeArrowheads="1"/>
                          </p:cNvPicPr>
                          <p:nvPr/>
                        </p:nvPicPr>
                        <p:blipFill>
                          <a:blip r:embed="rId51">
                            <a:extLst>
                              <a:ext uri="{28A0092B-C50C-407E-A947-70E740481C1C}">
                                <a14:useLocalDpi xmlns:a14="http://schemas.microsoft.com/office/drawing/2010/main" val="0"/>
                              </a:ext>
                            </a:extLst>
                          </a:blip>
                          <a:srcRect/>
                          <a:stretch>
                            <a:fillRect/>
                          </a:stretch>
                        </p:blipFill>
                        <p:spPr bwMode="auto">
                          <a:xfrm>
                            <a:off x="2280" y="1480"/>
                            <a:ext cx="132" cy="132"/>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rgbClr val="0000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grpSp>
        <p:nvGrpSpPr>
          <p:cNvPr id="56708" name="Group 388">
            <a:extLst>
              <a:ext uri="{FF2B5EF4-FFF2-40B4-BE49-F238E27FC236}">
                <a16:creationId xmlns:a16="http://schemas.microsoft.com/office/drawing/2014/main" id="{AF57F949-0384-42A3-9AAF-16F30DAECD54}"/>
              </a:ext>
            </a:extLst>
          </p:cNvPr>
          <p:cNvGrpSpPr>
            <a:grpSpLocks/>
          </p:cNvGrpSpPr>
          <p:nvPr/>
        </p:nvGrpSpPr>
        <p:grpSpPr bwMode="auto">
          <a:xfrm>
            <a:off x="673100" y="4787901"/>
            <a:ext cx="6875463" cy="582612"/>
            <a:chOff x="227" y="3304"/>
            <a:chExt cx="4331" cy="367"/>
          </a:xfrm>
        </p:grpSpPr>
        <p:sp>
          <p:nvSpPr>
            <p:cNvPr id="56705" name="Rectangle 385">
              <a:extLst>
                <a:ext uri="{FF2B5EF4-FFF2-40B4-BE49-F238E27FC236}">
                  <a16:creationId xmlns:a16="http://schemas.microsoft.com/office/drawing/2014/main" id="{E486B2C3-C43B-4BF6-B9BD-8CB7460D4188}"/>
                </a:ext>
              </a:extLst>
            </p:cNvPr>
            <p:cNvSpPr>
              <a:spLocks noChangeArrowheads="1"/>
            </p:cNvSpPr>
            <p:nvPr/>
          </p:nvSpPr>
          <p:spPr bwMode="auto">
            <a:xfrm>
              <a:off x="227" y="3329"/>
              <a:ext cx="3606"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2400" b="1" dirty="0">
                  <a:solidFill>
                    <a:schemeClr val="tx1"/>
                  </a:solidFill>
                  <a:latin typeface="+mn-ea"/>
                  <a:ea typeface="+mn-ea"/>
                </a:rPr>
                <a:t>初值问题        的数值解表示一组离散点列</a:t>
              </a:r>
            </a:p>
          </p:txBody>
        </p:sp>
        <p:graphicFrame>
          <p:nvGraphicFramePr>
            <p:cNvPr id="56706" name="Object 386">
              <a:extLst>
                <a:ext uri="{FF2B5EF4-FFF2-40B4-BE49-F238E27FC236}">
                  <a16:creationId xmlns:a16="http://schemas.microsoft.com/office/drawing/2014/main" id="{0AFABC67-5D96-4E15-A215-2831516A6C83}"/>
                </a:ext>
              </a:extLst>
            </p:cNvPr>
            <p:cNvGraphicFramePr>
              <a:graphicFrameLocks noChangeAspect="1"/>
            </p:cNvGraphicFramePr>
            <p:nvPr>
              <p:extLst>
                <p:ext uri="{D42A27DB-BD31-4B8C-83A1-F6EECF244321}">
                  <p14:modId xmlns:p14="http://schemas.microsoft.com/office/powerpoint/2010/main" val="2981580146"/>
                </p:ext>
              </p:extLst>
            </p:nvPr>
          </p:nvGraphicFramePr>
          <p:xfrm>
            <a:off x="1082" y="3329"/>
            <a:ext cx="336" cy="317"/>
          </p:xfrm>
          <a:graphic>
            <a:graphicData uri="http://schemas.openxmlformats.org/presentationml/2006/ole">
              <mc:AlternateContent xmlns:mc="http://schemas.openxmlformats.org/markup-compatibility/2006">
                <mc:Choice xmlns:v="urn:schemas-microsoft-com:vml" Requires="v">
                  <p:oleObj spid="_x0000_s233963" name="Equation" r:id="rId52" imgW="215640" imgH="203040" progId="Equation.DSMT4">
                    <p:embed/>
                  </p:oleObj>
                </mc:Choice>
                <mc:Fallback>
                  <p:oleObj name="Equation" r:id="rId52" imgW="215640" imgH="203040" progId="Equation.DSMT4">
                    <p:embed/>
                    <p:pic>
                      <p:nvPicPr>
                        <p:cNvPr id="56706" name="Object 386">
                          <a:extLst>
                            <a:ext uri="{FF2B5EF4-FFF2-40B4-BE49-F238E27FC236}">
                              <a16:creationId xmlns:a16="http://schemas.microsoft.com/office/drawing/2014/main" id="{0AFABC67-5D96-4E15-A215-2831516A6C83}"/>
                            </a:ext>
                          </a:extLst>
                        </p:cNvPr>
                        <p:cNvPicPr>
                          <a:picLocks noChangeAspect="1" noChangeArrowheads="1"/>
                        </p:cNvPicPr>
                        <p:nvPr/>
                      </p:nvPicPr>
                      <p:blipFill>
                        <a:blip r:embed="rId53">
                          <a:extLst>
                            <a:ext uri="{28A0092B-C50C-407E-A947-70E740481C1C}">
                              <a14:useLocalDpi xmlns:a14="http://schemas.microsoft.com/office/drawing/2010/main" val="0"/>
                            </a:ext>
                          </a:extLst>
                        </a:blip>
                        <a:srcRect/>
                        <a:stretch>
                          <a:fillRect/>
                        </a:stretch>
                      </p:blipFill>
                      <p:spPr bwMode="auto">
                        <a:xfrm>
                          <a:off x="1082" y="3329"/>
                          <a:ext cx="336" cy="31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6707" name="Object 387">
              <a:extLst>
                <a:ext uri="{FF2B5EF4-FFF2-40B4-BE49-F238E27FC236}">
                  <a16:creationId xmlns:a16="http://schemas.microsoft.com/office/drawing/2014/main" id="{89F1F282-04A1-4F66-A2B7-E0C7FB0D9007}"/>
                </a:ext>
              </a:extLst>
            </p:cNvPr>
            <p:cNvGraphicFramePr>
              <a:graphicFrameLocks noChangeAspect="1"/>
            </p:cNvGraphicFramePr>
            <p:nvPr>
              <p:extLst>
                <p:ext uri="{D42A27DB-BD31-4B8C-83A1-F6EECF244321}">
                  <p14:modId xmlns:p14="http://schemas.microsoft.com/office/powerpoint/2010/main" val="4236960842"/>
                </p:ext>
              </p:extLst>
            </p:nvPr>
          </p:nvGraphicFramePr>
          <p:xfrm>
            <a:off x="3783" y="3304"/>
            <a:ext cx="775" cy="367"/>
          </p:xfrm>
          <a:graphic>
            <a:graphicData uri="http://schemas.openxmlformats.org/presentationml/2006/ole">
              <mc:AlternateContent xmlns:mc="http://schemas.openxmlformats.org/markup-compatibility/2006">
                <mc:Choice xmlns:v="urn:schemas-microsoft-com:vml" Requires="v">
                  <p:oleObj spid="_x0000_s233964" name="Equation" r:id="rId54" imgW="482400" imgH="228600" progId="Equation.DSMT4">
                    <p:embed/>
                  </p:oleObj>
                </mc:Choice>
                <mc:Fallback>
                  <p:oleObj name="Equation" r:id="rId54" imgW="482400" imgH="228600" progId="Equation.DSMT4">
                    <p:embed/>
                    <p:pic>
                      <p:nvPicPr>
                        <p:cNvPr id="56707" name="Object 387">
                          <a:extLst>
                            <a:ext uri="{FF2B5EF4-FFF2-40B4-BE49-F238E27FC236}">
                              <a16:creationId xmlns:a16="http://schemas.microsoft.com/office/drawing/2014/main" id="{89F1F282-04A1-4F66-A2B7-E0C7FB0D9007}"/>
                            </a:ext>
                          </a:extLst>
                        </p:cNvPr>
                        <p:cNvPicPr>
                          <a:picLocks noChangeAspect="1" noChangeArrowheads="1"/>
                        </p:cNvPicPr>
                        <p:nvPr/>
                      </p:nvPicPr>
                      <p:blipFill>
                        <a:blip r:embed="rId55">
                          <a:extLst>
                            <a:ext uri="{28A0092B-C50C-407E-A947-70E740481C1C}">
                              <a14:useLocalDpi xmlns:a14="http://schemas.microsoft.com/office/drawing/2010/main" val="0"/>
                            </a:ext>
                          </a:extLst>
                        </a:blip>
                        <a:srcRect/>
                        <a:stretch>
                          <a:fillRect/>
                        </a:stretch>
                      </p:blipFill>
                      <p:spPr bwMode="auto">
                        <a:xfrm>
                          <a:off x="3783" y="3304"/>
                          <a:ext cx="775" cy="36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56713" name="Group 393">
            <a:extLst>
              <a:ext uri="{FF2B5EF4-FFF2-40B4-BE49-F238E27FC236}">
                <a16:creationId xmlns:a16="http://schemas.microsoft.com/office/drawing/2014/main" id="{4A6AA96D-6B4A-4BE4-AE96-AE370AC16A0B}"/>
              </a:ext>
            </a:extLst>
          </p:cNvPr>
          <p:cNvGrpSpPr>
            <a:grpSpLocks/>
          </p:cNvGrpSpPr>
          <p:nvPr/>
        </p:nvGrpSpPr>
        <p:grpSpPr bwMode="auto">
          <a:xfrm>
            <a:off x="476250" y="5588977"/>
            <a:ext cx="7391400" cy="762000"/>
            <a:chOff x="168" y="3496"/>
            <a:chExt cx="4656" cy="480"/>
          </a:xfrm>
        </p:grpSpPr>
        <p:sp>
          <p:nvSpPr>
            <p:cNvPr id="56712" name="Rectangle 392">
              <a:extLst>
                <a:ext uri="{FF2B5EF4-FFF2-40B4-BE49-F238E27FC236}">
                  <a16:creationId xmlns:a16="http://schemas.microsoft.com/office/drawing/2014/main" id="{3C4C8566-7C02-4F54-9804-42F268A46CD3}"/>
                </a:ext>
              </a:extLst>
            </p:cNvPr>
            <p:cNvSpPr>
              <a:spLocks noChangeArrowheads="1"/>
            </p:cNvSpPr>
            <p:nvPr/>
          </p:nvSpPr>
          <p:spPr bwMode="auto">
            <a:xfrm>
              <a:off x="168" y="3496"/>
              <a:ext cx="4656" cy="480"/>
            </a:xfrm>
            <a:prstGeom prst="rect">
              <a:avLst/>
            </a:prstGeom>
            <a:ln>
              <a:headEnd/>
              <a:tailEn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dk1"/>
            </a:lnRef>
            <a:fillRef idx="1">
              <a:schemeClr val="lt1"/>
            </a:fillRef>
            <a:effectRef idx="0">
              <a:schemeClr val="dk1"/>
            </a:effectRef>
            <a:fontRef idx="minor">
              <a:schemeClr val="dk1"/>
            </a:fontRef>
          </p:style>
          <p:txBody>
            <a:bodyPr wrap="none" anchor="ctr"/>
            <a:lstStyle/>
            <a:p>
              <a:pPr algn="l"/>
              <a:endParaRPr lang="zh-CN" altLang="en-US" sz="2400">
                <a:latin typeface="+mn-ea"/>
                <a:ea typeface="+mn-ea"/>
              </a:endParaRPr>
            </a:p>
          </p:txBody>
        </p:sp>
        <p:grpSp>
          <p:nvGrpSpPr>
            <p:cNvPr id="56711" name="Group 391">
              <a:extLst>
                <a:ext uri="{FF2B5EF4-FFF2-40B4-BE49-F238E27FC236}">
                  <a16:creationId xmlns:a16="http://schemas.microsoft.com/office/drawing/2014/main" id="{C0DF6D6F-E297-4667-8342-DC3329056DE4}"/>
                </a:ext>
              </a:extLst>
            </p:cNvPr>
            <p:cNvGrpSpPr>
              <a:grpSpLocks/>
            </p:cNvGrpSpPr>
            <p:nvPr/>
          </p:nvGrpSpPr>
          <p:grpSpPr bwMode="auto">
            <a:xfrm>
              <a:off x="240" y="3552"/>
              <a:ext cx="4430" cy="294"/>
              <a:chOff x="240" y="3552"/>
              <a:chExt cx="4430" cy="294"/>
            </a:xfrm>
          </p:grpSpPr>
          <p:sp>
            <p:nvSpPr>
              <p:cNvPr id="56709" name="Rectangle 389">
                <a:extLst>
                  <a:ext uri="{FF2B5EF4-FFF2-40B4-BE49-F238E27FC236}">
                    <a16:creationId xmlns:a16="http://schemas.microsoft.com/office/drawing/2014/main" id="{1C836E30-722A-4582-8869-A603A91AD352}"/>
                  </a:ext>
                </a:extLst>
              </p:cNvPr>
              <p:cNvSpPr>
                <a:spLocks noChangeArrowheads="1"/>
              </p:cNvSpPr>
              <p:nvPr/>
            </p:nvSpPr>
            <p:spPr bwMode="auto">
              <a:xfrm>
                <a:off x="240" y="3552"/>
                <a:ext cx="4430"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2400" b="1" dirty="0">
                    <a:solidFill>
                      <a:schemeClr val="tx1"/>
                    </a:solidFill>
                    <a:latin typeface="+mn-ea"/>
                    <a:ea typeface="+mn-ea"/>
                  </a:rPr>
                  <a:t>可用</a:t>
                </a:r>
                <a:r>
                  <a:rPr lang="zh-CN" altLang="en-US" sz="2400" dirty="0">
                    <a:solidFill>
                      <a:srgbClr val="FF0000"/>
                    </a:solidFill>
                    <a:latin typeface="+mn-ea"/>
                    <a:ea typeface="+mn-ea"/>
                  </a:rPr>
                  <a:t>插值或拟合</a:t>
                </a:r>
                <a:r>
                  <a:rPr lang="zh-CN" altLang="en-US" sz="2400" b="1" dirty="0">
                    <a:solidFill>
                      <a:schemeClr val="tx1"/>
                    </a:solidFill>
                    <a:latin typeface="+mn-ea"/>
                    <a:ea typeface="+mn-ea"/>
                  </a:rPr>
                  <a:t>方法求该组数据             的近似曲线</a:t>
                </a:r>
              </a:p>
            </p:txBody>
          </p:sp>
          <p:graphicFrame>
            <p:nvGraphicFramePr>
              <p:cNvPr id="56710" name="Object 390">
                <a:extLst>
                  <a:ext uri="{FF2B5EF4-FFF2-40B4-BE49-F238E27FC236}">
                    <a16:creationId xmlns:a16="http://schemas.microsoft.com/office/drawing/2014/main" id="{600206FF-B470-4DCA-B45E-264BF3FB8271}"/>
                  </a:ext>
                </a:extLst>
              </p:cNvPr>
              <p:cNvGraphicFramePr>
                <a:graphicFrameLocks noChangeAspect="1"/>
              </p:cNvGraphicFramePr>
              <p:nvPr>
                <p:extLst>
                  <p:ext uri="{D42A27DB-BD31-4B8C-83A1-F6EECF244321}">
                    <p14:modId xmlns:p14="http://schemas.microsoft.com/office/powerpoint/2010/main" val="156477886"/>
                  </p:ext>
                </p:extLst>
              </p:nvPr>
            </p:nvGraphicFramePr>
            <p:xfrm>
              <a:off x="3013" y="3552"/>
              <a:ext cx="622" cy="294"/>
            </p:xfrm>
            <a:graphic>
              <a:graphicData uri="http://schemas.openxmlformats.org/presentationml/2006/ole">
                <mc:AlternateContent xmlns:mc="http://schemas.openxmlformats.org/markup-compatibility/2006">
                  <mc:Choice xmlns:v="urn:schemas-microsoft-com:vml" Requires="v">
                    <p:oleObj spid="_x0000_s233965" name="Equation" r:id="rId56" imgW="482400" imgH="228600" progId="Equation.DSMT4">
                      <p:embed/>
                    </p:oleObj>
                  </mc:Choice>
                  <mc:Fallback>
                    <p:oleObj name="Equation" r:id="rId56" imgW="482400" imgH="228600" progId="Equation.DSMT4">
                      <p:embed/>
                      <p:pic>
                        <p:nvPicPr>
                          <p:cNvPr id="56710" name="Object 390">
                            <a:extLst>
                              <a:ext uri="{FF2B5EF4-FFF2-40B4-BE49-F238E27FC236}">
                                <a16:creationId xmlns:a16="http://schemas.microsoft.com/office/drawing/2014/main" id="{600206FF-B470-4DCA-B45E-264BF3FB8271}"/>
                              </a:ext>
                            </a:extLst>
                          </p:cNvPr>
                          <p:cNvPicPr>
                            <a:picLocks noChangeAspect="1" noChangeArrowheads="1"/>
                          </p:cNvPicPr>
                          <p:nvPr/>
                        </p:nvPicPr>
                        <p:blipFill>
                          <a:blip r:embed="rId57">
                            <a:extLst>
                              <a:ext uri="{28A0092B-C50C-407E-A947-70E740481C1C}">
                                <a14:useLocalDpi xmlns:a14="http://schemas.microsoft.com/office/drawing/2010/main" val="0"/>
                              </a:ext>
                            </a:extLst>
                          </a:blip>
                          <a:srcRect/>
                          <a:stretch>
                            <a:fillRect/>
                          </a:stretch>
                        </p:blipFill>
                        <p:spPr bwMode="auto">
                          <a:xfrm>
                            <a:off x="3013" y="3552"/>
                            <a:ext cx="622" cy="294"/>
                          </a:xfrm>
                          <a:prstGeom prst="rect">
                            <a:avLst/>
                          </a:prstGeom>
                          <a:noFill/>
                          <a:ln>
                            <a:noFill/>
                          </a:ln>
                          <a:effectLst/>
                        </p:spPr>
                      </p:pic>
                    </p:oleObj>
                  </mc:Fallback>
                </mc:AlternateContent>
              </a:graphicData>
            </a:graphic>
          </p:graphicFrame>
        </p:grpSp>
      </p:grpSp>
      <p:sp>
        <p:nvSpPr>
          <p:cNvPr id="56715" name="Freeform 395">
            <a:extLst>
              <a:ext uri="{FF2B5EF4-FFF2-40B4-BE49-F238E27FC236}">
                <a16:creationId xmlns:a16="http://schemas.microsoft.com/office/drawing/2014/main" id="{1F15840D-3057-4B02-8675-7538BDE5F212}"/>
              </a:ext>
            </a:extLst>
          </p:cNvPr>
          <p:cNvSpPr>
            <a:spLocks/>
          </p:cNvSpPr>
          <p:nvPr/>
        </p:nvSpPr>
        <p:spPr bwMode="auto">
          <a:xfrm>
            <a:off x="2679700" y="1892300"/>
            <a:ext cx="2819400" cy="914400"/>
          </a:xfrm>
          <a:custGeom>
            <a:avLst/>
            <a:gdLst>
              <a:gd name="T0" fmla="*/ 0 w 1776"/>
              <a:gd name="T1" fmla="*/ 576 h 576"/>
              <a:gd name="T2" fmla="*/ 144 w 1776"/>
              <a:gd name="T3" fmla="*/ 432 h 576"/>
              <a:gd name="T4" fmla="*/ 384 w 1776"/>
              <a:gd name="T5" fmla="*/ 288 h 576"/>
              <a:gd name="T6" fmla="*/ 624 w 1776"/>
              <a:gd name="T7" fmla="*/ 240 h 576"/>
              <a:gd name="T8" fmla="*/ 816 w 1776"/>
              <a:gd name="T9" fmla="*/ 192 h 576"/>
              <a:gd name="T10" fmla="*/ 960 w 1776"/>
              <a:gd name="T11" fmla="*/ 192 h 576"/>
              <a:gd name="T12" fmla="*/ 1200 w 1776"/>
              <a:gd name="T13" fmla="*/ 288 h 576"/>
              <a:gd name="T14" fmla="*/ 1536 w 1776"/>
              <a:gd name="T15" fmla="*/ 192 h 576"/>
              <a:gd name="T16" fmla="*/ 1776 w 1776"/>
              <a:gd name="T17" fmla="*/ 0 h 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76" h="576">
                <a:moveTo>
                  <a:pt x="0" y="576"/>
                </a:moveTo>
                <a:cubicBezTo>
                  <a:pt x="40" y="528"/>
                  <a:pt x="80" y="480"/>
                  <a:pt x="144" y="432"/>
                </a:cubicBezTo>
                <a:cubicBezTo>
                  <a:pt x="208" y="384"/>
                  <a:pt x="304" y="320"/>
                  <a:pt x="384" y="288"/>
                </a:cubicBezTo>
                <a:cubicBezTo>
                  <a:pt x="464" y="256"/>
                  <a:pt x="552" y="256"/>
                  <a:pt x="624" y="240"/>
                </a:cubicBezTo>
                <a:cubicBezTo>
                  <a:pt x="696" y="224"/>
                  <a:pt x="760" y="200"/>
                  <a:pt x="816" y="192"/>
                </a:cubicBezTo>
                <a:cubicBezTo>
                  <a:pt x="872" y="184"/>
                  <a:pt x="896" y="176"/>
                  <a:pt x="960" y="192"/>
                </a:cubicBezTo>
                <a:cubicBezTo>
                  <a:pt x="1024" y="208"/>
                  <a:pt x="1104" y="288"/>
                  <a:pt x="1200" y="288"/>
                </a:cubicBezTo>
                <a:cubicBezTo>
                  <a:pt x="1296" y="288"/>
                  <a:pt x="1440" y="240"/>
                  <a:pt x="1536" y="192"/>
                </a:cubicBezTo>
                <a:cubicBezTo>
                  <a:pt x="1632" y="144"/>
                  <a:pt x="1704" y="72"/>
                  <a:pt x="1776" y="0"/>
                </a:cubicBezTo>
              </a:path>
            </a:pathLst>
          </a:custGeom>
          <a:noFill/>
          <a:ln w="3492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zh-CN" altLang="en-US" sz="2400">
              <a:latin typeface="+mn-ea"/>
              <a:ea typeface="+mn-ea"/>
            </a:endParaRPr>
          </a:p>
        </p:txBody>
      </p:sp>
      <p:sp>
        <p:nvSpPr>
          <p:cNvPr id="56717" name="Oval 397">
            <a:extLst>
              <a:ext uri="{FF2B5EF4-FFF2-40B4-BE49-F238E27FC236}">
                <a16:creationId xmlns:a16="http://schemas.microsoft.com/office/drawing/2014/main" id="{89E38FC6-50E8-4C0C-8125-FB27D33F07DD}"/>
              </a:ext>
            </a:extLst>
          </p:cNvPr>
          <p:cNvSpPr>
            <a:spLocks noChangeArrowheads="1"/>
          </p:cNvSpPr>
          <p:nvPr/>
        </p:nvSpPr>
        <p:spPr bwMode="auto">
          <a:xfrm>
            <a:off x="7112000" y="1638300"/>
            <a:ext cx="1828800" cy="762000"/>
          </a:xfrm>
          <a:prstGeom prst="ellipse">
            <a:avLst/>
          </a:prstGeom>
          <a:solidFill>
            <a:srgbClr val="00FF00">
              <a:alpha val="50000"/>
            </a:srgbClr>
          </a:solidFill>
          <a:ln w="31750">
            <a:solidFill>
              <a:srgbClr val="FF00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r>
              <a:rPr lang="zh-CN" altLang="en-US" sz="2400" b="1">
                <a:solidFill>
                  <a:srgbClr val="FF0000"/>
                </a:solidFill>
                <a:latin typeface="+mn-ea"/>
                <a:ea typeface="+mn-ea"/>
              </a:rPr>
              <a:t>积分</a:t>
            </a:r>
            <a:r>
              <a:rPr lang="zh-CN" altLang="en-US" sz="2400" b="1">
                <a:solidFill>
                  <a:srgbClr val="0000FF"/>
                </a:solidFill>
                <a:latin typeface="+mn-ea"/>
                <a:ea typeface="+mn-ea"/>
              </a:rPr>
              <a:t>曲线</a:t>
            </a:r>
            <a:endParaRPr lang="zh-CN" altLang="en-US" sz="2400">
              <a:latin typeface="+mn-ea"/>
              <a:ea typeface="+mn-ea"/>
            </a:endParaRPr>
          </a:p>
        </p:txBody>
      </p:sp>
      <p:sp>
        <p:nvSpPr>
          <p:cNvPr id="2" name="文本框 1">
            <a:extLst>
              <a:ext uri="{FF2B5EF4-FFF2-40B4-BE49-F238E27FC236}">
                <a16:creationId xmlns:a16="http://schemas.microsoft.com/office/drawing/2014/main" id="{1513390B-8644-4D96-8DFF-664A55529ADB}"/>
              </a:ext>
            </a:extLst>
          </p:cNvPr>
          <p:cNvSpPr txBox="1"/>
          <p:nvPr/>
        </p:nvSpPr>
        <p:spPr>
          <a:xfrm>
            <a:off x="2534445" y="3619832"/>
            <a:ext cx="363537" cy="461665"/>
          </a:xfrm>
          <a:prstGeom prst="rect">
            <a:avLst/>
          </a:prstGeom>
          <a:noFill/>
        </p:spPr>
        <p:txBody>
          <a:bodyPr wrap="square" rtlCol="0">
            <a:spAutoFit/>
          </a:bodyPr>
          <a:lstStyle/>
          <a:p>
            <a:pPr algn="l"/>
            <a:r>
              <a:rPr lang="en-US" altLang="zh-CN" sz="2400" b="0" dirty="0">
                <a:solidFill>
                  <a:schemeClr val="tx1">
                    <a:lumMod val="95000"/>
                    <a:lumOff val="5000"/>
                  </a:schemeClr>
                </a:solidFill>
                <a:latin typeface="+mn-ea"/>
                <a:ea typeface="+mn-ea"/>
              </a:rPr>
              <a:t>a</a:t>
            </a:r>
            <a:endParaRPr lang="zh-CN" altLang="en-US" sz="2400" b="0" dirty="0">
              <a:solidFill>
                <a:schemeClr val="tx1">
                  <a:lumMod val="95000"/>
                  <a:lumOff val="5000"/>
                </a:schemeClr>
              </a:solidFill>
              <a:latin typeface="+mn-ea"/>
              <a:ea typeface="+mn-ea"/>
            </a:endParaRPr>
          </a:p>
        </p:txBody>
      </p:sp>
      <p:sp>
        <p:nvSpPr>
          <p:cNvPr id="3" name="文本框 2">
            <a:extLst>
              <a:ext uri="{FF2B5EF4-FFF2-40B4-BE49-F238E27FC236}">
                <a16:creationId xmlns:a16="http://schemas.microsoft.com/office/drawing/2014/main" id="{982F1A94-3319-4C4D-A176-4B5E90928FAB}"/>
              </a:ext>
            </a:extLst>
          </p:cNvPr>
          <p:cNvSpPr txBox="1"/>
          <p:nvPr/>
        </p:nvSpPr>
        <p:spPr>
          <a:xfrm>
            <a:off x="5374302" y="3592810"/>
            <a:ext cx="449430" cy="461665"/>
          </a:xfrm>
          <a:prstGeom prst="rect">
            <a:avLst/>
          </a:prstGeom>
          <a:noFill/>
        </p:spPr>
        <p:txBody>
          <a:bodyPr wrap="square" rtlCol="0">
            <a:spAutoFit/>
          </a:bodyPr>
          <a:lstStyle/>
          <a:p>
            <a:pPr algn="l"/>
            <a:r>
              <a:rPr lang="en-US" altLang="zh-CN" sz="2400" b="0" dirty="0">
                <a:solidFill>
                  <a:schemeClr val="tx1">
                    <a:lumMod val="95000"/>
                    <a:lumOff val="5000"/>
                  </a:schemeClr>
                </a:solidFill>
                <a:latin typeface="+mn-ea"/>
                <a:ea typeface="+mn-ea"/>
              </a:rPr>
              <a:t>b</a:t>
            </a:r>
            <a:endParaRPr lang="zh-CN" altLang="en-US" sz="2400" b="0" dirty="0">
              <a:solidFill>
                <a:schemeClr val="tx1">
                  <a:lumMod val="95000"/>
                  <a:lumOff val="5000"/>
                </a:schemeClr>
              </a:solidFill>
              <a:latin typeface="+mn-ea"/>
              <a:ea typeface="+mn-ea"/>
            </a:endParaRPr>
          </a:p>
        </p:txBody>
      </p:sp>
    </p:spTree>
    <p:extLst>
      <p:ext uri="{BB962C8B-B14F-4D97-AF65-F5344CB8AC3E}">
        <p14:creationId xmlns:p14="http://schemas.microsoft.com/office/powerpoint/2010/main" val="37242425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56679"/>
                                        </p:tgtEl>
                                        <p:attrNameLst>
                                          <p:attrName>style.visibility</p:attrName>
                                        </p:attrNameLst>
                                      </p:cBhvr>
                                      <p:to>
                                        <p:strVal val="visible"/>
                                      </p:to>
                                    </p:set>
                                    <p:animEffect transition="in" filter="dissolve">
                                      <p:cBhvr>
                                        <p:cTn id="7" dur="500"/>
                                        <p:tgtEl>
                                          <p:spTgt spid="56679"/>
                                        </p:tgtEl>
                                      </p:cBhvr>
                                    </p:animEffect>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56703"/>
                                        </p:tgtEl>
                                        <p:attrNameLst>
                                          <p:attrName>style.visibility</p:attrName>
                                        </p:attrNameLst>
                                      </p:cBhvr>
                                      <p:to>
                                        <p:strVal val="visible"/>
                                      </p:to>
                                    </p:set>
                                    <p:animEffect transition="in" filter="wipe(left)">
                                      <p:cBhvr>
                                        <p:cTn id="12" dur="500"/>
                                        <p:tgtEl>
                                          <p:spTgt spid="56703"/>
                                        </p:tgtEl>
                                      </p:cBhvr>
                                    </p:animEffect>
                                  </p:childTnLst>
                                  <p:subTnLst>
                                    <p:audio>
                                      <p:cMediaNode>
                                        <p:cTn display="0" masterRel="sameClick">
                                          <p:stCondLst>
                                            <p:cond evt="begin" delay="0">
                                              <p:tn val="10"/>
                                            </p:cond>
                                          </p:stCondLst>
                                          <p:endCondLst>
                                            <p:cond evt="onStopAudio" delay="0">
                                              <p:tgtEl>
                                                <p:sldTgt/>
                                              </p:tgtEl>
                                            </p:cond>
                                          </p:endCondLst>
                                        </p:cTn>
                                        <p:tgtEl>
                                          <p:sndTgt r:embed="rId4" name="PROJCTOR.WAV"/>
                                        </p:tgtEl>
                                      </p:cMediaNode>
                                    </p:audio>
                                  </p:subTnLst>
                                </p:cTn>
                              </p:par>
                            </p:childTnLst>
                          </p:cTn>
                        </p:par>
                        <p:par>
                          <p:cTn id="13" fill="hold" nodeType="withGroup">
                            <p:stCondLst>
                              <p:cond delay="500"/>
                            </p:stCondLst>
                            <p:childTnLst>
                              <p:par>
                                <p:cTn id="14" presetID="4" presetClass="entr" presetSubtype="16" fill="hold" grpId="0" nodeType="afterEffect">
                                  <p:stCondLst>
                                    <p:cond delay="0"/>
                                  </p:stCondLst>
                                  <p:childTnLst>
                                    <p:set>
                                      <p:cBhvr>
                                        <p:cTn id="15" dur="1" fill="hold">
                                          <p:stCondLst>
                                            <p:cond delay="0"/>
                                          </p:stCondLst>
                                        </p:cTn>
                                        <p:tgtEl>
                                          <p:spTgt spid="56717"/>
                                        </p:tgtEl>
                                        <p:attrNameLst>
                                          <p:attrName>style.visibility</p:attrName>
                                        </p:attrNameLst>
                                      </p:cBhvr>
                                      <p:to>
                                        <p:strVal val="visible"/>
                                      </p:to>
                                    </p:set>
                                    <p:animEffect transition="in" filter="box(in)">
                                      <p:cBhvr>
                                        <p:cTn id="16" dur="500"/>
                                        <p:tgtEl>
                                          <p:spTgt spid="56717"/>
                                        </p:tgtEl>
                                      </p:cBhvr>
                                    </p:animEffect>
                                  </p:childTnLst>
                                  <p:subTnLst>
                                    <p:audio>
                                      <p:cMediaNode>
                                        <p:cTn display="0" masterRel="sameClick">
                                          <p:stCondLst>
                                            <p:cond evt="begin" delay="0">
                                              <p:tn val="14"/>
                                            </p:cond>
                                          </p:stCondLst>
                                          <p:endCondLst>
                                            <p:cond evt="onStopAudio" delay="0">
                                              <p:tgtEl>
                                                <p:sldTgt/>
                                              </p:tgtEl>
                                            </p:cond>
                                          </p:endCondLst>
                                        </p:cTn>
                                        <p:tgtEl>
                                          <p:sndTgt r:embed="rId5" name="chimes.wav"/>
                                        </p:tgtEl>
                                      </p:cMediaNode>
                                    </p:audio>
                                  </p:sub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56683"/>
                                        </p:tgtEl>
                                        <p:attrNameLst>
                                          <p:attrName>style.visibility</p:attrName>
                                        </p:attrNameLst>
                                      </p:cBhvr>
                                      <p:to>
                                        <p:strVal val="visible"/>
                                      </p:to>
                                    </p:set>
                                    <p:animEffect transition="in" filter="wipe(left)">
                                      <p:cBhvr>
                                        <p:cTn id="21" dur="500"/>
                                        <p:tgtEl>
                                          <p:spTgt spid="56683"/>
                                        </p:tgtEl>
                                      </p:cBhvr>
                                    </p:animEffect>
                                  </p:childTnLst>
                                  <p:subTnLst>
                                    <p:audio>
                                      <p:cMediaNode>
                                        <p:cTn display="0" masterRel="sameClick">
                                          <p:stCondLst>
                                            <p:cond evt="begin" delay="0">
                                              <p:tn val="19"/>
                                            </p:cond>
                                          </p:stCondLst>
                                          <p:endCondLst>
                                            <p:cond evt="onStopAudio" delay="0">
                                              <p:tgtEl>
                                                <p:sldTgt/>
                                              </p:tgtEl>
                                            </p:cond>
                                          </p:endCondLst>
                                        </p:cTn>
                                        <p:tgtEl>
                                          <p:sndTgt r:embed="rId6" name="laser.wav"/>
                                        </p:tgtEl>
                                      </p:cMediaNode>
                                    </p:audio>
                                  </p:sub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nodeType="clickEffect">
                                  <p:stCondLst>
                                    <p:cond delay="0"/>
                                  </p:stCondLst>
                                  <p:childTnLst>
                                    <p:set>
                                      <p:cBhvr>
                                        <p:cTn id="25" dur="1" fill="hold">
                                          <p:stCondLst>
                                            <p:cond delay="0"/>
                                          </p:stCondLst>
                                        </p:cTn>
                                        <p:tgtEl>
                                          <p:spTgt spid="56708"/>
                                        </p:tgtEl>
                                        <p:attrNameLst>
                                          <p:attrName>style.visibility</p:attrName>
                                        </p:attrNameLst>
                                      </p:cBhvr>
                                      <p:to>
                                        <p:strVal val="visible"/>
                                      </p:to>
                                    </p:set>
                                    <p:animEffect transition="in" filter="wipe(left)">
                                      <p:cBhvr>
                                        <p:cTn id="26" dur="500"/>
                                        <p:tgtEl>
                                          <p:spTgt spid="56708"/>
                                        </p:tgtEl>
                                      </p:cBhvr>
                                    </p:animEffect>
                                  </p:childTnLst>
                                  <p:subTnLst>
                                    <p:audio>
                                      <p:cMediaNode>
                                        <p:cTn display="0" masterRel="sameClick">
                                          <p:stCondLst>
                                            <p:cond evt="begin" delay="0">
                                              <p:tn val="24"/>
                                            </p:cond>
                                          </p:stCondLst>
                                          <p:endCondLst>
                                            <p:cond evt="onStopAudio" delay="0">
                                              <p:tgtEl>
                                                <p:sldTgt/>
                                              </p:tgtEl>
                                            </p:cond>
                                          </p:endCondLst>
                                        </p:cTn>
                                        <p:tgtEl>
                                          <p:sndTgt r:embed="rId7" name="type.wav"/>
                                        </p:tgtEl>
                                      </p:cMediaNode>
                                    </p:audio>
                                  </p:subTnLst>
                                </p:cTn>
                              </p:par>
                            </p:childTnLst>
                          </p:cTn>
                        </p:par>
                        <p:par>
                          <p:cTn id="27" fill="hold">
                            <p:stCondLst>
                              <p:cond delay="500"/>
                            </p:stCondLst>
                            <p:childTnLst>
                              <p:par>
                                <p:cTn id="28" presetID="22" presetClass="entr" presetSubtype="4" fill="hold" nodeType="afterEffect">
                                  <p:stCondLst>
                                    <p:cond delay="0"/>
                                  </p:stCondLst>
                                  <p:childTnLst>
                                    <p:set>
                                      <p:cBhvr>
                                        <p:cTn id="29" dur="1" fill="hold">
                                          <p:stCondLst>
                                            <p:cond delay="0"/>
                                          </p:stCondLst>
                                        </p:cTn>
                                        <p:tgtEl>
                                          <p:spTgt spid="56702"/>
                                        </p:tgtEl>
                                        <p:attrNameLst>
                                          <p:attrName>style.visibility</p:attrName>
                                        </p:attrNameLst>
                                      </p:cBhvr>
                                      <p:to>
                                        <p:strVal val="visible"/>
                                      </p:to>
                                    </p:set>
                                    <p:animEffect transition="in" filter="wipe(down)">
                                      <p:cBhvr>
                                        <p:cTn id="30" dur="500"/>
                                        <p:tgtEl>
                                          <p:spTgt spid="56702"/>
                                        </p:tgtEl>
                                      </p:cBhvr>
                                    </p:animEffect>
                                  </p:childTnLst>
                                  <p:subTnLst>
                                    <p:audio>
                                      <p:cMediaNode>
                                        <p:cTn display="0" masterRel="sameClick">
                                          <p:stCondLst>
                                            <p:cond evt="begin" delay="0">
                                              <p:tn val="28"/>
                                            </p:cond>
                                          </p:stCondLst>
                                          <p:endCondLst>
                                            <p:cond evt="onStopAudio" delay="0">
                                              <p:tgtEl>
                                                <p:sldTgt/>
                                              </p:tgtEl>
                                            </p:cond>
                                          </p:endCondLst>
                                        </p:cTn>
                                        <p:tgtEl>
                                          <p:sndTgt r:embed="rId3" name="camera.wav"/>
                                        </p:tgtEl>
                                      </p:cMediaNode>
                                    </p:audio>
                                  </p:subTnLst>
                                </p:cTn>
                              </p:par>
                            </p:childTnLst>
                          </p:cTn>
                        </p:par>
                        <p:par>
                          <p:cTn id="31" fill="hold">
                            <p:stCondLst>
                              <p:cond delay="1000"/>
                            </p:stCondLst>
                            <p:childTnLst>
                              <p:par>
                                <p:cTn id="32" presetID="22" presetClass="entr" presetSubtype="4" fill="hold" nodeType="afterEffect">
                                  <p:stCondLst>
                                    <p:cond delay="0"/>
                                  </p:stCondLst>
                                  <p:childTnLst>
                                    <p:set>
                                      <p:cBhvr>
                                        <p:cTn id="33" dur="1" fill="hold">
                                          <p:stCondLst>
                                            <p:cond delay="0"/>
                                          </p:stCondLst>
                                        </p:cTn>
                                        <p:tgtEl>
                                          <p:spTgt spid="56700"/>
                                        </p:tgtEl>
                                        <p:attrNameLst>
                                          <p:attrName>style.visibility</p:attrName>
                                        </p:attrNameLst>
                                      </p:cBhvr>
                                      <p:to>
                                        <p:strVal val="visible"/>
                                      </p:to>
                                    </p:set>
                                    <p:animEffect transition="in" filter="wipe(down)">
                                      <p:cBhvr>
                                        <p:cTn id="34" dur="500"/>
                                        <p:tgtEl>
                                          <p:spTgt spid="56700"/>
                                        </p:tgtEl>
                                      </p:cBhvr>
                                    </p:animEffect>
                                  </p:childTnLst>
                                  <p:subTnLst>
                                    <p:audio>
                                      <p:cMediaNode>
                                        <p:cTn display="0" masterRel="sameClick">
                                          <p:stCondLst>
                                            <p:cond evt="begin" delay="0">
                                              <p:tn val="32"/>
                                            </p:cond>
                                          </p:stCondLst>
                                          <p:endCondLst>
                                            <p:cond evt="onStopAudio" delay="0">
                                              <p:tgtEl>
                                                <p:sldTgt/>
                                              </p:tgtEl>
                                            </p:cond>
                                          </p:endCondLst>
                                        </p:cTn>
                                        <p:tgtEl>
                                          <p:sndTgt r:embed="rId3" name="camera.wav"/>
                                        </p:tgtEl>
                                      </p:cMediaNode>
                                    </p:audio>
                                  </p:subTnLst>
                                </p:cTn>
                              </p:par>
                            </p:childTnLst>
                          </p:cTn>
                        </p:par>
                        <p:par>
                          <p:cTn id="35" fill="hold">
                            <p:stCondLst>
                              <p:cond delay="1500"/>
                            </p:stCondLst>
                            <p:childTnLst>
                              <p:par>
                                <p:cTn id="36" presetID="22" presetClass="entr" presetSubtype="4" fill="hold" nodeType="afterEffect">
                                  <p:stCondLst>
                                    <p:cond delay="0"/>
                                  </p:stCondLst>
                                  <p:childTnLst>
                                    <p:set>
                                      <p:cBhvr>
                                        <p:cTn id="37" dur="1" fill="hold">
                                          <p:stCondLst>
                                            <p:cond delay="0"/>
                                          </p:stCondLst>
                                        </p:cTn>
                                        <p:tgtEl>
                                          <p:spTgt spid="56701"/>
                                        </p:tgtEl>
                                        <p:attrNameLst>
                                          <p:attrName>style.visibility</p:attrName>
                                        </p:attrNameLst>
                                      </p:cBhvr>
                                      <p:to>
                                        <p:strVal val="visible"/>
                                      </p:to>
                                    </p:set>
                                    <p:animEffect transition="in" filter="wipe(down)">
                                      <p:cBhvr>
                                        <p:cTn id="38" dur="500"/>
                                        <p:tgtEl>
                                          <p:spTgt spid="56701"/>
                                        </p:tgtEl>
                                      </p:cBhvr>
                                    </p:animEffect>
                                  </p:childTnLst>
                                  <p:subTnLst>
                                    <p:audio>
                                      <p:cMediaNode>
                                        <p:cTn display="0" masterRel="sameClick">
                                          <p:stCondLst>
                                            <p:cond evt="begin" delay="0">
                                              <p:tn val="36"/>
                                            </p:cond>
                                          </p:stCondLst>
                                          <p:endCondLst>
                                            <p:cond evt="onStopAudio" delay="0">
                                              <p:tgtEl>
                                                <p:sldTgt/>
                                              </p:tgtEl>
                                            </p:cond>
                                          </p:endCondLst>
                                        </p:cTn>
                                        <p:tgtEl>
                                          <p:sndTgt r:embed="rId3" name="camera.wav"/>
                                        </p:tgtEl>
                                      </p:cMediaNode>
                                    </p:audio>
                                  </p:sub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8" fill="hold" nodeType="clickEffect">
                                  <p:stCondLst>
                                    <p:cond delay="0"/>
                                  </p:stCondLst>
                                  <p:childTnLst>
                                    <p:set>
                                      <p:cBhvr>
                                        <p:cTn id="42" dur="1" fill="hold">
                                          <p:stCondLst>
                                            <p:cond delay="0"/>
                                          </p:stCondLst>
                                        </p:cTn>
                                        <p:tgtEl>
                                          <p:spTgt spid="56715"/>
                                        </p:tgtEl>
                                        <p:attrNameLst>
                                          <p:attrName>style.visibility</p:attrName>
                                        </p:attrNameLst>
                                      </p:cBhvr>
                                      <p:to>
                                        <p:strVal val="visible"/>
                                      </p:to>
                                    </p:set>
                                    <p:animEffect transition="in" filter="wipe(left)">
                                      <p:cBhvr>
                                        <p:cTn id="43" dur="500"/>
                                        <p:tgtEl>
                                          <p:spTgt spid="56715"/>
                                        </p:tgtEl>
                                      </p:cBhvr>
                                    </p:animEffect>
                                  </p:childTnLst>
                                  <p:subTnLst>
                                    <p:audio>
                                      <p:cMediaNode>
                                        <p:cTn display="0" masterRel="sameClick">
                                          <p:stCondLst>
                                            <p:cond evt="begin" delay="0">
                                              <p:tn val="41"/>
                                            </p:cond>
                                          </p:stCondLst>
                                          <p:endCondLst>
                                            <p:cond evt="onStopAudio" delay="0">
                                              <p:tgtEl>
                                                <p:sldTgt/>
                                              </p:tgtEl>
                                            </p:cond>
                                          </p:endCondLst>
                                        </p:cTn>
                                        <p:tgtEl>
                                          <p:sndTgt r:embed="rId6" name="laser.wav"/>
                                        </p:tgtEl>
                                      </p:cMediaNode>
                                    </p:audio>
                                  </p:subTnLst>
                                </p:cTn>
                              </p:par>
                            </p:childTnLst>
                          </p:cTn>
                        </p:par>
                        <p:par>
                          <p:cTn id="44" fill="hold" nodeType="withGroup">
                            <p:stCondLst>
                              <p:cond delay="500"/>
                            </p:stCondLst>
                            <p:childTnLst>
                              <p:par>
                                <p:cTn id="45" presetID="16" presetClass="entr" presetSubtype="37" fill="hold" nodeType="afterEffect">
                                  <p:stCondLst>
                                    <p:cond delay="0"/>
                                  </p:stCondLst>
                                  <p:childTnLst>
                                    <p:set>
                                      <p:cBhvr>
                                        <p:cTn id="46" dur="1" fill="hold">
                                          <p:stCondLst>
                                            <p:cond delay="0"/>
                                          </p:stCondLst>
                                        </p:cTn>
                                        <p:tgtEl>
                                          <p:spTgt spid="56713"/>
                                        </p:tgtEl>
                                        <p:attrNameLst>
                                          <p:attrName>style.visibility</p:attrName>
                                        </p:attrNameLst>
                                      </p:cBhvr>
                                      <p:to>
                                        <p:strVal val="visible"/>
                                      </p:to>
                                    </p:set>
                                    <p:animEffect transition="in" filter="barn(outVertical)">
                                      <p:cBhvr>
                                        <p:cTn id="47" dur="500"/>
                                        <p:tgtEl>
                                          <p:spTgt spid="56713"/>
                                        </p:tgtEl>
                                      </p:cBhvr>
                                    </p:animEffect>
                                  </p:childTnLst>
                                  <p:subTnLst>
                                    <p:audio>
                                      <p:cMediaNode>
                                        <p:cTn display="0" masterRel="sameClick">
                                          <p:stCondLst>
                                            <p:cond evt="begin" delay="0">
                                              <p:tn val="45"/>
                                            </p:cond>
                                          </p:stCondLst>
                                          <p:endCondLst>
                                            <p:cond evt="onStopAudio" delay="0">
                                              <p:tgtEl>
                                                <p:sldTgt/>
                                              </p:tgtEl>
                                            </p:cond>
                                          </p:endCondLst>
                                        </p:cTn>
                                        <p:tgtEl>
                                          <p:sndTgt r:embed="rId5"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717" grpId="0" animBg="1" autoUpdateAnimBg="0"/>
    </p:bldLst>
  </p:timing>
</p:sld>
</file>

<file path=ppt/tags/tag1.xml><?xml version="1.0" encoding="utf-8"?>
<p:tagLst xmlns:a="http://schemas.openxmlformats.org/drawingml/2006/main" xmlns:r="http://schemas.openxmlformats.org/officeDocument/2006/relationships" xmlns:p="http://schemas.openxmlformats.org/presentationml/2006/main">
  <p:tag name="OUTPUTDPI" val="1200"/>
  <p:tag name="ORIGINALHEIGHT" val="299.25"/>
  <p:tag name="ORIGINALWIDTH" val="1893"/>
  <p:tag name="LATEXADDIN" val="\documentclass{article}&#10;\usepackage{amsmath}&#10;\pagestyle{empty}&#10;\begin{document}&#10;&#10;&#10;\begin{eqnarray*}\label{problemrewrite}&#10;\left\{\begin{array}{l}&#10;x'=f(t,x,y)=x-xy-x^2/10,\\&#10;y'=g(t,x,y)=xy-y-y^2/20.&#10;\end{array}&#10;\right.&#10;\end{eqnarray*}&#10;\end{document}"/>
  <p:tag name="IGUANATEXSIZE" val="28"/>
  <p:tag name="IGUANATEXCURSOR" val="191"/>
  <p:tag name="TRANSPARENCY" val="True"/>
  <p:tag name="FILENAME" val=""/>
  <p:tag name="LATEXENGINEID" val="0"/>
  <p:tag name="TEMPFOLDER" val="d:\Soft\charulatex\"/>
  <p:tag name="LATEXFORMHEIGHT" val="312"/>
  <p:tag name="LATEXFORMWIDTH" val="384"/>
  <p:tag name="LATEXFORMWRAP" val="True"/>
  <p:tag name="BITMAPVECTOR" val="0"/>
</p:tagLst>
</file>

<file path=ppt/tags/tag2.xml><?xml version="1.0" encoding="utf-8"?>
<p:tagLst xmlns:a="http://schemas.openxmlformats.org/drawingml/2006/main" xmlns:r="http://schemas.openxmlformats.org/officeDocument/2006/relationships" xmlns:p="http://schemas.openxmlformats.org/presentationml/2006/main">
  <p:tag name="OUTPUTDPI" val="1200"/>
  <p:tag name="ORIGINALHEIGHT" val="124.5"/>
  <p:tag name="ORIGINALWIDTH" val="408.75"/>
  <p:tag name="LATEXADDIN" val="\documentclass{article}&#10;\usepackage{amsmath}&#10;\pagestyle{empty}&#10;\begin{document}&#10;&#10;&#10;$(x_0,y_0)$.&#10;&#10;\end{document}"/>
  <p:tag name="IGUANATEXSIZE" val="24"/>
  <p:tag name="IGUANATEXCURSOR" val="85"/>
  <p:tag name="TRANSPARENCY" val="True"/>
  <p:tag name="FILENAME" val=""/>
  <p:tag name="LATEXENGINEID" val="0"/>
  <p:tag name="TEMPFOLDER" val="d:\Soft\charulatex\"/>
  <p:tag name="LATEXFORMHEIGHT" val="312"/>
  <p:tag name="LATEXFORMWIDTH" val="384"/>
  <p:tag name="LATEXFORMWRAP" val="True"/>
  <p:tag name="BITMAPVECTOR" val="0"/>
</p:tagLst>
</file>

<file path=ppt/tags/tag3.xml><?xml version="1.0" encoding="utf-8"?>
<p:tagLst xmlns:a="http://schemas.openxmlformats.org/drawingml/2006/main" xmlns:r="http://schemas.openxmlformats.org/officeDocument/2006/relationships" xmlns:p="http://schemas.openxmlformats.org/presentationml/2006/main">
  <p:tag name="OUTPUTDPI" val="1200"/>
  <p:tag name="ORIGINALHEIGHT" val="152.25"/>
  <p:tag name="ORIGINALWIDTH" val="2448"/>
  <p:tag name="LATEXADDIN" val="\documentclass{article}&#10;\usepackage{amsmath}&#10;\pagestyle{empty}&#10;\begin{document}&#10;&#10;&#10;$x_k=a+kh$, $k=0,1,2,\cdots, M$ with $h=\frac{b-a}{M}$&#10;&#10;\end{document}"/>
  <p:tag name="IGUANATEXSIZE" val="28"/>
  <p:tag name="IGUANATEXCURSOR" val="131"/>
  <p:tag name="TRANSPARENCY" val="True"/>
  <p:tag name="FILENAME" val=""/>
  <p:tag name="LATEXENGINEID" val="0"/>
  <p:tag name="TEMPFOLDER" val="d:\Soft\charulatex\"/>
  <p:tag name="LATEXFORMHEIGHT" val="312"/>
  <p:tag name="LATEXFORMWIDTH" val="384"/>
  <p:tag name="LATEXFORMWRAP" val="True"/>
  <p:tag name="BITMAPVECTOR" val="0"/>
</p:tagLst>
</file>

<file path=ppt/tags/tag4.xml><?xml version="1.0" encoding="utf-8"?>
<p:tagLst xmlns:a="http://schemas.openxmlformats.org/drawingml/2006/main" xmlns:r="http://schemas.openxmlformats.org/officeDocument/2006/relationships" xmlns:p="http://schemas.openxmlformats.org/presentationml/2006/main">
  <p:tag name="OUTPUTDPI" val="1200"/>
  <p:tag name="ORIGINALHEIGHT" val="141"/>
  <p:tag name="ORIGINALWIDTH" val="603"/>
  <p:tag name="LATEXADDIN" val="\documentclass{article}&#10;\usepackage{amsmath}&#10;\pagestyle{empty}&#10;\begin{document}&#10;&#10;&#10;$\{x_k,y_k\}_{k=0}^M$&#10;&#10;\end{document}"/>
  <p:tag name="IGUANATEXSIZE" val="24"/>
  <p:tag name="IGUANATEXCURSOR" val="102"/>
  <p:tag name="TRANSPARENCY" val="True"/>
  <p:tag name="FILENAME" val=""/>
  <p:tag name="LATEXENGINEID" val="0"/>
  <p:tag name="TEMPFOLDER" val="d:\Soft\charulatex\"/>
  <p:tag name="LATEXFORMHEIGHT" val="312"/>
  <p:tag name="LATEXFORMWIDTH" val="384"/>
  <p:tag name="LATEXFORMWRAP" val="True"/>
  <p:tag name="BITMAPVECTOR" val="0"/>
</p:tagLst>
</file>

<file path=ppt/tags/tag5.xml><?xml version="1.0" encoding="utf-8"?>
<p:tagLst xmlns:a="http://schemas.openxmlformats.org/drawingml/2006/main" xmlns:r="http://schemas.openxmlformats.org/officeDocument/2006/relationships" xmlns:p="http://schemas.openxmlformats.org/presentationml/2006/main">
  <p:tag name="OUTPUTDPI" val="1200"/>
  <p:tag name="ORIGINALHEIGHT" val="124.5"/>
  <p:tag name="ORIGINALWIDTH" val="831.75"/>
  <p:tag name="LATEXADDIN" val="\documentclass{article}&#10;\usepackage{amsmath}&#10;\pagestyle{empty}&#10;\begin{document}&#10;&#10;&#10;$y_n+hf(x_n,y_n)$&#10;&#10;\end{document}"/>
  <p:tag name="IGUANATEXSIZE" val="24"/>
  <p:tag name="IGUANATEXCURSOR" val="97"/>
  <p:tag name="TRANSPARENCY" val="True"/>
  <p:tag name="FILENAME" val=""/>
  <p:tag name="LATEXENGINEID" val="0"/>
  <p:tag name="TEMPFOLDER" val="d:\Soft\charulatex\"/>
  <p:tag name="LATEXFORMHEIGHT" val="312"/>
  <p:tag name="LATEXFORMWIDTH" val="384"/>
  <p:tag name="LATEXFORMWRAP" val="True"/>
  <p:tag name="BITMAPVECTOR" val="0"/>
</p:tagLst>
</file>

<file path=ppt/theme/theme1.xml><?xml version="1.0" encoding="utf-8"?>
<a:theme xmlns:a="http://schemas.openxmlformats.org/drawingml/2006/main" name="1_很不错的模版">
  <a:themeElements>
    <a:clrScheme name="自定义 7">
      <a:dk1>
        <a:srgbClr val="121618"/>
      </a:dk1>
      <a:lt1>
        <a:srgbClr val="FFFFFF"/>
      </a:lt1>
      <a:dk2>
        <a:srgbClr val="FFFFFF"/>
      </a:dk2>
      <a:lt2>
        <a:srgbClr val="D3D9DD"/>
      </a:lt2>
      <a:accent1>
        <a:srgbClr val="6C89DA"/>
      </a:accent1>
      <a:accent2>
        <a:srgbClr val="8FAFE9"/>
      </a:accent2>
      <a:accent3>
        <a:srgbClr val="FFFFFF"/>
      </a:accent3>
      <a:accent4>
        <a:srgbClr val="224272"/>
      </a:accent4>
      <a:accent5>
        <a:srgbClr val="BAC4EA"/>
      </a:accent5>
      <a:accent6>
        <a:srgbClr val="819ED3"/>
      </a:accent6>
      <a:hlink>
        <a:srgbClr val="57ABA3"/>
      </a:hlink>
      <a:folHlink>
        <a:srgbClr val="85819D"/>
      </a:folHlink>
    </a:clrScheme>
    <a:fontScheme name="自定义 1">
      <a:majorFont>
        <a:latin typeface="Times New Roman"/>
        <a:ea typeface="华文仿宋"/>
        <a:cs typeface=""/>
      </a:majorFont>
      <a:minorFont>
        <a:latin typeface="Times New Roman"/>
        <a:ea typeface="华文仿宋"/>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rgbClr val="FFFFFF"/>
            </a:solidFill>
            <a:effectLst/>
            <a:latin typeface="Arial" charset="0"/>
            <a:ea typeface="宋体" charset="-122"/>
          </a:defRPr>
        </a:defPPr>
      </a:lstStyle>
    </a:spDef>
    <a:lnDef>
      <a:spPr bwMode="auto">
        <a:xfrm>
          <a:off x="0" y="0"/>
          <a:ext cx="1" cy="1"/>
        </a:xfrm>
        <a:custGeom>
          <a:avLst/>
          <a:gdLst/>
          <a:ahLst/>
          <a:cxnLst/>
          <a:rect l="0" t="0" r="0" b="0"/>
          <a:pathLst/>
        </a:custGeom>
        <a:solidFill>
          <a:schemeClr val="accent1"/>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rgbClr val="FFFFFF"/>
            </a:solidFill>
            <a:effectLst/>
            <a:latin typeface="Arial" charset="0"/>
            <a:ea typeface="宋体" charset="-122"/>
          </a:defRPr>
        </a:defPPr>
      </a:lstStyle>
    </a:lnDef>
  </a:objectDefaults>
  <a:extraClrSchemeLst>
    <a:extraClrScheme>
      <a:clrScheme name="1_很不错的模版 1">
        <a:dk1>
          <a:srgbClr val="384D68"/>
        </a:dk1>
        <a:lt1>
          <a:srgbClr val="FFFFFF"/>
        </a:lt1>
        <a:dk2>
          <a:srgbClr val="2B6185"/>
        </a:dk2>
        <a:lt2>
          <a:srgbClr val="D3D9DD"/>
        </a:lt2>
        <a:accent1>
          <a:srgbClr val="638AA1"/>
        </a:accent1>
        <a:accent2>
          <a:srgbClr val="8CA8B5"/>
        </a:accent2>
        <a:accent3>
          <a:srgbClr val="FFFFFF"/>
        </a:accent3>
        <a:accent4>
          <a:srgbClr val="2E4058"/>
        </a:accent4>
        <a:accent5>
          <a:srgbClr val="B7C4CD"/>
        </a:accent5>
        <a:accent6>
          <a:srgbClr val="7E98A4"/>
        </a:accent6>
        <a:hlink>
          <a:srgbClr val="6FA2E7"/>
        </a:hlink>
        <a:folHlink>
          <a:srgbClr val="B2A66C"/>
        </a:folHlink>
      </a:clrScheme>
      <a:clrMap bg1="lt1" tx1="dk1" bg2="lt2" tx2="dk2" accent1="accent1" accent2="accent2" accent3="accent3" accent4="accent4" accent5="accent5" accent6="accent6" hlink="hlink" folHlink="folHlink"/>
    </a:extraClrScheme>
    <a:extraClrScheme>
      <a:clrScheme name="1_很不错的模版 2">
        <a:dk1>
          <a:srgbClr val="1D4940"/>
        </a:dk1>
        <a:lt1>
          <a:srgbClr val="FFFFFF"/>
        </a:lt1>
        <a:dk2>
          <a:srgbClr val="3F716F"/>
        </a:dk2>
        <a:lt2>
          <a:srgbClr val="DDDDDD"/>
        </a:lt2>
        <a:accent1>
          <a:srgbClr val="669E86"/>
        </a:accent1>
        <a:accent2>
          <a:srgbClr val="A2CAB4"/>
        </a:accent2>
        <a:accent3>
          <a:srgbClr val="FFFFFF"/>
        </a:accent3>
        <a:accent4>
          <a:srgbClr val="173D35"/>
        </a:accent4>
        <a:accent5>
          <a:srgbClr val="B8CCC3"/>
        </a:accent5>
        <a:accent6>
          <a:srgbClr val="92B7A3"/>
        </a:accent6>
        <a:hlink>
          <a:srgbClr val="8CA35F"/>
        </a:hlink>
        <a:folHlink>
          <a:srgbClr val="BC9362"/>
        </a:folHlink>
      </a:clrScheme>
      <a:clrMap bg1="lt1" tx1="dk1" bg2="lt2" tx2="dk2" accent1="accent1" accent2="accent2" accent3="accent3" accent4="accent4" accent5="accent5" accent6="accent6" hlink="hlink" folHlink="folHlink"/>
    </a:extraClrScheme>
    <a:extraClrScheme>
      <a:clrScheme name="1_很不错的模版 3">
        <a:dk1>
          <a:srgbClr val="2A4F86"/>
        </a:dk1>
        <a:lt1>
          <a:srgbClr val="FFFFFF"/>
        </a:lt1>
        <a:dk2>
          <a:srgbClr val="3E68D0"/>
        </a:dk2>
        <a:lt2>
          <a:srgbClr val="D3D9DD"/>
        </a:lt2>
        <a:accent1>
          <a:srgbClr val="6C89DA"/>
        </a:accent1>
        <a:accent2>
          <a:srgbClr val="8FAFE9"/>
        </a:accent2>
        <a:accent3>
          <a:srgbClr val="FFFFFF"/>
        </a:accent3>
        <a:accent4>
          <a:srgbClr val="224272"/>
        </a:accent4>
        <a:accent5>
          <a:srgbClr val="BAC4EA"/>
        </a:accent5>
        <a:accent6>
          <a:srgbClr val="819ED3"/>
        </a:accent6>
        <a:hlink>
          <a:srgbClr val="57ABA3"/>
        </a:hlink>
        <a:folHlink>
          <a:srgbClr val="85819D"/>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w Cen MT">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a:spPr>
      <a:bodyPr/>
      <a:lstStyle>
        <a:defPPr algn="l">
          <a:spcBef>
            <a:spcPct val="20000"/>
          </a:spcBef>
          <a:defRPr sz="2800" dirty="0">
            <a:solidFill>
              <a:srgbClr val="0000FF"/>
            </a:solidFill>
            <a:latin typeface="华文仿宋" panose="02010600040101010101" pitchFamily="2" charset="-122"/>
            <a:ea typeface="华文仿宋" panose="02010600040101010101" pitchFamily="2" charset="-122"/>
          </a:defRPr>
        </a:defPPr>
      </a:lstStyle>
    </a:spDef>
    <a:txDef>
      <a:spPr>
        <a:noFill/>
      </a:spPr>
      <a:bodyPr wrap="square" rtlCol="0">
        <a:spAutoFit/>
      </a:bodyPr>
      <a:lstStyle>
        <a:defPPr algn="l">
          <a:defRPr sz="2400" b="0" dirty="0" smtClean="0">
            <a:solidFill>
              <a:schemeClr val="tx1">
                <a:lumMod val="95000"/>
                <a:lumOff val="5000"/>
              </a:schemeClr>
            </a:solidFill>
            <a:latin typeface="+mn-ea"/>
            <a:ea typeface="+mn-ea"/>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很不错的模版</Template>
  <TotalTime>20286</TotalTime>
  <Words>2319</Words>
  <Application>Microsoft Office PowerPoint</Application>
  <PresentationFormat>全屏显示(4:3)</PresentationFormat>
  <Paragraphs>325</Paragraphs>
  <Slides>35</Slides>
  <Notes>2</Notes>
  <HiddenSlides>0</HiddenSlides>
  <MMClips>0</MMClips>
  <ScaleCrop>false</ScaleCrop>
  <HeadingPairs>
    <vt:vector size="8" baseType="variant">
      <vt:variant>
        <vt:lpstr>已用的字体</vt:lpstr>
      </vt:variant>
      <vt:variant>
        <vt:i4>10</vt:i4>
      </vt:variant>
      <vt:variant>
        <vt:lpstr>主题</vt:lpstr>
      </vt:variant>
      <vt:variant>
        <vt:i4>2</vt:i4>
      </vt:variant>
      <vt:variant>
        <vt:lpstr>嵌入 OLE 服务器</vt:lpstr>
      </vt:variant>
      <vt:variant>
        <vt:i4>3</vt:i4>
      </vt:variant>
      <vt:variant>
        <vt:lpstr>幻灯片标题</vt:lpstr>
      </vt:variant>
      <vt:variant>
        <vt:i4>35</vt:i4>
      </vt:variant>
    </vt:vector>
  </HeadingPairs>
  <TitlesOfParts>
    <vt:vector size="50" baseType="lpstr">
      <vt:lpstr>华文仿宋</vt:lpstr>
      <vt:lpstr>楷体_GB2312</vt:lpstr>
      <vt:lpstr>宋体</vt:lpstr>
      <vt:lpstr>Arial</vt:lpstr>
      <vt:lpstr>Calibri</vt:lpstr>
      <vt:lpstr>Symbol</vt:lpstr>
      <vt:lpstr>Times New Roman</vt:lpstr>
      <vt:lpstr>Tw Cen MT</vt:lpstr>
      <vt:lpstr>Verdana</vt:lpstr>
      <vt:lpstr>Wingdings</vt:lpstr>
      <vt:lpstr>1_很不错的模版</vt:lpstr>
      <vt:lpstr>Office 主题​​</vt:lpstr>
      <vt:lpstr>Equation</vt:lpstr>
      <vt:lpstr>Picture</vt:lpstr>
      <vt:lpstr>公式</vt:lpstr>
      <vt:lpstr>第9章 微分方程求解</vt:lpstr>
      <vt:lpstr>PowerPoint 演示文稿</vt:lpstr>
      <vt:lpstr>9.1 引言</vt:lpstr>
      <vt:lpstr>9.1 引言</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一、泰勒级数法</vt:lpstr>
      <vt:lpstr>PowerPoint 演示文稿</vt:lpstr>
      <vt:lpstr>PowerPoint 演示文稿</vt:lpstr>
      <vt:lpstr>PowerPoint 演示文稿</vt:lpstr>
      <vt:lpstr>PowerPoint 演示文稿</vt:lpstr>
      <vt:lpstr>PowerPoint 演示文稿</vt:lpstr>
    </vt:vector>
  </TitlesOfParts>
  <Company>DEMI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Leo</dc:creator>
  <cp:lastModifiedBy>Fudong Ge</cp:lastModifiedBy>
  <cp:revision>2506</cp:revision>
  <dcterms:created xsi:type="dcterms:W3CDTF">2008-11-26T09:45:55Z</dcterms:created>
  <dcterms:modified xsi:type="dcterms:W3CDTF">2020-04-13T07:37:14Z</dcterms:modified>
</cp:coreProperties>
</file>