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882" r:id="rId2"/>
  </p:sldMasterIdLst>
  <p:notesMasterIdLst>
    <p:notesMasterId r:id="rId78"/>
  </p:notesMasterIdLst>
  <p:handoutMasterIdLst>
    <p:handoutMasterId r:id="rId79"/>
  </p:handoutMasterIdLst>
  <p:sldIdLst>
    <p:sldId id="632" r:id="rId3"/>
    <p:sldId id="285" r:id="rId4"/>
    <p:sldId id="308" r:id="rId5"/>
    <p:sldId id="566" r:id="rId6"/>
    <p:sldId id="324" r:id="rId7"/>
    <p:sldId id="311" r:id="rId8"/>
    <p:sldId id="633" r:id="rId9"/>
    <p:sldId id="305" r:id="rId10"/>
    <p:sldId id="578" r:id="rId11"/>
    <p:sldId id="414" r:id="rId12"/>
    <p:sldId id="634" r:id="rId13"/>
    <p:sldId id="493" r:id="rId14"/>
    <p:sldId id="494" r:id="rId15"/>
    <p:sldId id="635" r:id="rId16"/>
    <p:sldId id="637" r:id="rId17"/>
    <p:sldId id="638" r:id="rId18"/>
    <p:sldId id="639" r:id="rId19"/>
    <p:sldId id="640" r:id="rId20"/>
    <p:sldId id="641" r:id="rId21"/>
    <p:sldId id="488" r:id="rId22"/>
    <p:sldId id="642" r:id="rId23"/>
    <p:sldId id="506" r:id="rId24"/>
    <p:sldId id="415" r:id="rId25"/>
    <p:sldId id="497" r:id="rId26"/>
    <p:sldId id="510" r:id="rId27"/>
    <p:sldId id="502" r:id="rId28"/>
    <p:sldId id="515" r:id="rId29"/>
    <p:sldId id="516" r:id="rId30"/>
    <p:sldId id="517" r:id="rId31"/>
    <p:sldId id="511" r:id="rId32"/>
    <p:sldId id="509" r:id="rId33"/>
    <p:sldId id="518" r:id="rId34"/>
    <p:sldId id="512" r:id="rId35"/>
    <p:sldId id="513" r:id="rId36"/>
    <p:sldId id="514" r:id="rId37"/>
    <p:sldId id="430" r:id="rId38"/>
    <p:sldId id="438" r:id="rId39"/>
    <p:sldId id="433" r:id="rId40"/>
    <p:sldId id="434" r:id="rId41"/>
    <p:sldId id="579" r:id="rId42"/>
    <p:sldId id="581" r:id="rId43"/>
    <p:sldId id="583" r:id="rId44"/>
    <p:sldId id="584" r:id="rId45"/>
    <p:sldId id="309" r:id="rId46"/>
    <p:sldId id="310" r:id="rId47"/>
    <p:sldId id="306" r:id="rId48"/>
    <p:sldId id="329" r:id="rId49"/>
    <p:sldId id="585" r:id="rId50"/>
    <p:sldId id="586" r:id="rId51"/>
    <p:sldId id="595" r:id="rId52"/>
    <p:sldId id="596" r:id="rId53"/>
    <p:sldId id="597" r:id="rId54"/>
    <p:sldId id="598" r:id="rId55"/>
    <p:sldId id="599" r:id="rId56"/>
    <p:sldId id="601" r:id="rId57"/>
    <p:sldId id="602" r:id="rId58"/>
    <p:sldId id="603" r:id="rId59"/>
    <p:sldId id="600" r:id="rId60"/>
    <p:sldId id="604" r:id="rId61"/>
    <p:sldId id="609" r:id="rId62"/>
    <p:sldId id="610" r:id="rId63"/>
    <p:sldId id="402" r:id="rId64"/>
    <p:sldId id="611" r:id="rId65"/>
    <p:sldId id="410" r:id="rId66"/>
    <p:sldId id="412" r:id="rId67"/>
    <p:sldId id="413" r:id="rId68"/>
    <p:sldId id="614" r:id="rId69"/>
    <p:sldId id="422" r:id="rId70"/>
    <p:sldId id="417" r:id="rId71"/>
    <p:sldId id="418" r:id="rId72"/>
    <p:sldId id="612" r:id="rId73"/>
    <p:sldId id="613" r:id="rId74"/>
    <p:sldId id="615" r:id="rId75"/>
    <p:sldId id="616" r:id="rId76"/>
    <p:sldId id="537" r:id="rId7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9091AA8-107A-45CB-9770-71D7FFB4189C}">
          <p14:sldIdLst>
            <p14:sldId id="632"/>
            <p14:sldId id="285"/>
            <p14:sldId id="308"/>
            <p14:sldId id="566"/>
            <p14:sldId id="324"/>
            <p14:sldId id="311"/>
            <p14:sldId id="633"/>
            <p14:sldId id="305"/>
            <p14:sldId id="578"/>
            <p14:sldId id="414"/>
            <p14:sldId id="634"/>
            <p14:sldId id="493"/>
            <p14:sldId id="494"/>
            <p14:sldId id="635"/>
            <p14:sldId id="637"/>
            <p14:sldId id="638"/>
            <p14:sldId id="639"/>
            <p14:sldId id="640"/>
            <p14:sldId id="641"/>
            <p14:sldId id="488"/>
            <p14:sldId id="642"/>
            <p14:sldId id="506"/>
            <p14:sldId id="415"/>
            <p14:sldId id="497"/>
            <p14:sldId id="510"/>
            <p14:sldId id="502"/>
            <p14:sldId id="515"/>
            <p14:sldId id="516"/>
            <p14:sldId id="517"/>
            <p14:sldId id="511"/>
            <p14:sldId id="509"/>
            <p14:sldId id="518"/>
            <p14:sldId id="512"/>
            <p14:sldId id="513"/>
            <p14:sldId id="514"/>
            <p14:sldId id="430"/>
            <p14:sldId id="438"/>
            <p14:sldId id="433"/>
            <p14:sldId id="434"/>
            <p14:sldId id="579"/>
            <p14:sldId id="581"/>
            <p14:sldId id="583"/>
            <p14:sldId id="584"/>
            <p14:sldId id="309"/>
            <p14:sldId id="310"/>
            <p14:sldId id="306"/>
            <p14:sldId id="329"/>
            <p14:sldId id="585"/>
            <p14:sldId id="586"/>
            <p14:sldId id="595"/>
            <p14:sldId id="596"/>
            <p14:sldId id="597"/>
            <p14:sldId id="598"/>
            <p14:sldId id="599"/>
            <p14:sldId id="601"/>
            <p14:sldId id="602"/>
            <p14:sldId id="603"/>
            <p14:sldId id="600"/>
            <p14:sldId id="604"/>
            <p14:sldId id="609"/>
            <p14:sldId id="610"/>
          </p14:sldIdLst>
        </p14:section>
        <p14:section name="无标题节" id="{31B7BD79-2C2A-45D6-BFB0-966EF4376E77}">
          <p14:sldIdLst>
            <p14:sldId id="402"/>
            <p14:sldId id="611"/>
            <p14:sldId id="410"/>
            <p14:sldId id="412"/>
            <p14:sldId id="413"/>
            <p14:sldId id="614"/>
            <p14:sldId id="422"/>
            <p14:sldId id="417"/>
            <p14:sldId id="418"/>
            <p14:sldId id="612"/>
            <p14:sldId id="613"/>
            <p14:sldId id="615"/>
            <p14:sldId id="616"/>
            <p14:sldId id="5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00"/>
    <a:srgbClr val="090A0B"/>
    <a:srgbClr val="02058C"/>
    <a:srgbClr val="660066"/>
    <a:srgbClr val="FFCC00"/>
    <a:srgbClr val="990000"/>
    <a:srgbClr val="009999"/>
    <a:srgbClr val="6D6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4" autoAdjust="0"/>
    <p:restoredTop sz="95156" autoAdjust="0"/>
  </p:normalViewPr>
  <p:slideViewPr>
    <p:cSldViewPr>
      <p:cViewPr varScale="1">
        <p:scale>
          <a:sx n="81" d="100"/>
          <a:sy n="81" d="100"/>
        </p:scale>
        <p:origin x="99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3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emf"/><Relationship Id="rId1" Type="http://schemas.openxmlformats.org/officeDocument/2006/relationships/image" Target="../media/image1.wmf"/><Relationship Id="rId6" Type="http://schemas.openxmlformats.org/officeDocument/2006/relationships/image" Target="../media/image6.emf"/><Relationship Id="rId5" Type="http://schemas.openxmlformats.org/officeDocument/2006/relationships/image" Target="../media/image5.w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5.wmf"/><Relationship Id="rId7" Type="http://schemas.openxmlformats.org/officeDocument/2006/relationships/image" Target="../media/image83.wmf"/><Relationship Id="rId12" Type="http://schemas.openxmlformats.org/officeDocument/2006/relationships/image" Target="../media/image87.e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2.wmf"/><Relationship Id="rId11" Type="http://schemas.openxmlformats.org/officeDocument/2006/relationships/image" Target="../media/image79.wmf"/><Relationship Id="rId5" Type="http://schemas.openxmlformats.org/officeDocument/2006/relationships/image" Target="../media/image77.wmf"/><Relationship Id="rId10" Type="http://schemas.openxmlformats.org/officeDocument/2006/relationships/image" Target="../media/image86.wmf"/><Relationship Id="rId4" Type="http://schemas.openxmlformats.org/officeDocument/2006/relationships/image" Target="../media/image76.wmf"/><Relationship Id="rId9" Type="http://schemas.openxmlformats.org/officeDocument/2006/relationships/image" Target="../media/image8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89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7.e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Relationship Id="rId9" Type="http://schemas.openxmlformats.org/officeDocument/2006/relationships/image" Target="../media/image10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5" Type="http://schemas.openxmlformats.org/officeDocument/2006/relationships/image" Target="../media/image89.wmf"/><Relationship Id="rId4" Type="http://schemas.openxmlformats.org/officeDocument/2006/relationships/image" Target="../media/image9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image" Target="../media/image89.wmf"/><Relationship Id="rId3" Type="http://schemas.openxmlformats.org/officeDocument/2006/relationships/image" Target="../media/image109.wmf"/><Relationship Id="rId7" Type="http://schemas.openxmlformats.org/officeDocument/2006/relationships/image" Target="../media/image77.wmf"/><Relationship Id="rId12" Type="http://schemas.openxmlformats.org/officeDocument/2006/relationships/image" Target="../media/image91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76.wmf"/><Relationship Id="rId11" Type="http://schemas.openxmlformats.org/officeDocument/2006/relationships/image" Target="../media/image90.wmf"/><Relationship Id="rId5" Type="http://schemas.openxmlformats.org/officeDocument/2006/relationships/image" Target="../media/image75.wmf"/><Relationship Id="rId10" Type="http://schemas.openxmlformats.org/officeDocument/2006/relationships/image" Target="../media/image112.wmf"/><Relationship Id="rId4" Type="http://schemas.openxmlformats.org/officeDocument/2006/relationships/image" Target="../media/image110.wmf"/><Relationship Id="rId9" Type="http://schemas.openxmlformats.org/officeDocument/2006/relationships/image" Target="../media/image11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4" Type="http://schemas.openxmlformats.org/officeDocument/2006/relationships/image" Target="../media/image11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Relationship Id="rId5" Type="http://schemas.openxmlformats.org/officeDocument/2006/relationships/image" Target="../media/image87.emf"/><Relationship Id="rId4" Type="http://schemas.openxmlformats.org/officeDocument/2006/relationships/image" Target="../media/image120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123.wmf"/><Relationship Id="rId7" Type="http://schemas.openxmlformats.org/officeDocument/2006/relationships/image" Target="../media/image77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76.wmf"/><Relationship Id="rId11" Type="http://schemas.openxmlformats.org/officeDocument/2006/relationships/image" Target="../media/image128.wmf"/><Relationship Id="rId5" Type="http://schemas.openxmlformats.org/officeDocument/2006/relationships/image" Target="../media/image75.wmf"/><Relationship Id="rId10" Type="http://schemas.openxmlformats.org/officeDocument/2006/relationships/image" Target="../media/image127.wmf"/><Relationship Id="rId4" Type="http://schemas.openxmlformats.org/officeDocument/2006/relationships/image" Target="../media/image124.wmf"/><Relationship Id="rId9" Type="http://schemas.openxmlformats.org/officeDocument/2006/relationships/image" Target="../media/image126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123.wmf"/><Relationship Id="rId7" Type="http://schemas.openxmlformats.org/officeDocument/2006/relationships/image" Target="../media/image77.wmf"/><Relationship Id="rId2" Type="http://schemas.openxmlformats.org/officeDocument/2006/relationships/image" Target="../media/image122.wmf"/><Relationship Id="rId1" Type="http://schemas.openxmlformats.org/officeDocument/2006/relationships/image" Target="../media/image129.wmf"/><Relationship Id="rId6" Type="http://schemas.openxmlformats.org/officeDocument/2006/relationships/image" Target="../media/image76.wmf"/><Relationship Id="rId11" Type="http://schemas.openxmlformats.org/officeDocument/2006/relationships/image" Target="../media/image128.wmf"/><Relationship Id="rId5" Type="http://schemas.openxmlformats.org/officeDocument/2006/relationships/image" Target="../media/image75.wmf"/><Relationship Id="rId10" Type="http://schemas.openxmlformats.org/officeDocument/2006/relationships/image" Target="../media/image127.wmf"/><Relationship Id="rId4" Type="http://schemas.openxmlformats.org/officeDocument/2006/relationships/image" Target="../media/image124.wmf"/><Relationship Id="rId9" Type="http://schemas.openxmlformats.org/officeDocument/2006/relationships/image" Target="../media/image12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23.emf"/><Relationship Id="rId18" Type="http://schemas.openxmlformats.org/officeDocument/2006/relationships/image" Target="../media/image28.emf"/><Relationship Id="rId3" Type="http://schemas.openxmlformats.org/officeDocument/2006/relationships/image" Target="../media/image13.emf"/><Relationship Id="rId21" Type="http://schemas.openxmlformats.org/officeDocument/2006/relationships/image" Target="../media/image31.emf"/><Relationship Id="rId7" Type="http://schemas.openxmlformats.org/officeDocument/2006/relationships/image" Target="../media/image17.emf"/><Relationship Id="rId12" Type="http://schemas.openxmlformats.org/officeDocument/2006/relationships/image" Target="../media/image22.emf"/><Relationship Id="rId17" Type="http://schemas.openxmlformats.org/officeDocument/2006/relationships/image" Target="../media/image27.emf"/><Relationship Id="rId2" Type="http://schemas.openxmlformats.org/officeDocument/2006/relationships/image" Target="../media/image12.emf"/><Relationship Id="rId16" Type="http://schemas.openxmlformats.org/officeDocument/2006/relationships/image" Target="../media/image26.emf"/><Relationship Id="rId20" Type="http://schemas.openxmlformats.org/officeDocument/2006/relationships/image" Target="../media/image30.emf"/><Relationship Id="rId1" Type="http://schemas.openxmlformats.org/officeDocument/2006/relationships/image" Target="../media/image11.emf"/><Relationship Id="rId6" Type="http://schemas.openxmlformats.org/officeDocument/2006/relationships/image" Target="../media/image16.wmf"/><Relationship Id="rId11" Type="http://schemas.openxmlformats.org/officeDocument/2006/relationships/image" Target="../media/image21.emf"/><Relationship Id="rId24" Type="http://schemas.openxmlformats.org/officeDocument/2006/relationships/image" Target="../media/image34.wmf"/><Relationship Id="rId5" Type="http://schemas.openxmlformats.org/officeDocument/2006/relationships/image" Target="../media/image15.emf"/><Relationship Id="rId15" Type="http://schemas.openxmlformats.org/officeDocument/2006/relationships/image" Target="../media/image25.emf"/><Relationship Id="rId23" Type="http://schemas.openxmlformats.org/officeDocument/2006/relationships/image" Target="../media/image33.wmf"/><Relationship Id="rId10" Type="http://schemas.openxmlformats.org/officeDocument/2006/relationships/image" Target="../media/image20.wmf"/><Relationship Id="rId19" Type="http://schemas.openxmlformats.org/officeDocument/2006/relationships/image" Target="../media/image29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Relationship Id="rId14" Type="http://schemas.openxmlformats.org/officeDocument/2006/relationships/image" Target="../media/image24.emf"/><Relationship Id="rId22" Type="http://schemas.openxmlformats.org/officeDocument/2006/relationships/image" Target="../media/image3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7" Type="http://schemas.openxmlformats.org/officeDocument/2006/relationships/image" Target="../media/image139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7" Type="http://schemas.openxmlformats.org/officeDocument/2006/relationships/image" Target="../media/image146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4" Type="http://schemas.openxmlformats.org/officeDocument/2006/relationships/image" Target="../media/image15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emf"/><Relationship Id="rId2" Type="http://schemas.openxmlformats.org/officeDocument/2006/relationships/image" Target="../media/image155.emf"/><Relationship Id="rId1" Type="http://schemas.openxmlformats.org/officeDocument/2006/relationships/image" Target="../media/image154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5" Type="http://schemas.openxmlformats.org/officeDocument/2006/relationships/image" Target="../media/image161.emf"/><Relationship Id="rId4" Type="http://schemas.openxmlformats.org/officeDocument/2006/relationships/image" Target="../media/image16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Relationship Id="rId6" Type="http://schemas.openxmlformats.org/officeDocument/2006/relationships/image" Target="../media/image167.emf"/><Relationship Id="rId5" Type="http://schemas.openxmlformats.org/officeDocument/2006/relationships/image" Target="../media/image166.wmf"/><Relationship Id="rId4" Type="http://schemas.openxmlformats.org/officeDocument/2006/relationships/image" Target="../media/image16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5" Type="http://schemas.openxmlformats.org/officeDocument/2006/relationships/image" Target="../media/image180.wmf"/><Relationship Id="rId4" Type="http://schemas.openxmlformats.org/officeDocument/2006/relationships/image" Target="../media/image179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7" Type="http://schemas.openxmlformats.org/officeDocument/2006/relationships/image" Target="../media/image187.e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6" Type="http://schemas.openxmlformats.org/officeDocument/2006/relationships/image" Target="../media/image186.wmf"/><Relationship Id="rId5" Type="http://schemas.openxmlformats.org/officeDocument/2006/relationships/image" Target="../media/image185.wmf"/><Relationship Id="rId4" Type="http://schemas.openxmlformats.org/officeDocument/2006/relationships/image" Target="../media/image18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image" Target="../media/image176.wmf"/><Relationship Id="rId1" Type="http://schemas.openxmlformats.org/officeDocument/2006/relationships/image" Target="../media/image188.wmf"/><Relationship Id="rId6" Type="http://schemas.openxmlformats.org/officeDocument/2006/relationships/image" Target="../media/image192.emf"/><Relationship Id="rId5" Type="http://schemas.openxmlformats.org/officeDocument/2006/relationships/image" Target="../media/image191.emf"/><Relationship Id="rId4" Type="http://schemas.openxmlformats.org/officeDocument/2006/relationships/image" Target="../media/image19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5" Type="http://schemas.openxmlformats.org/officeDocument/2006/relationships/image" Target="../media/image197.wmf"/><Relationship Id="rId4" Type="http://schemas.openxmlformats.org/officeDocument/2006/relationships/image" Target="../media/image19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wmf"/><Relationship Id="rId7" Type="http://schemas.openxmlformats.org/officeDocument/2006/relationships/image" Target="../media/image204.wmf"/><Relationship Id="rId2" Type="http://schemas.openxmlformats.org/officeDocument/2006/relationships/image" Target="../media/image199.emf"/><Relationship Id="rId1" Type="http://schemas.openxmlformats.org/officeDocument/2006/relationships/image" Target="../media/image198.wmf"/><Relationship Id="rId6" Type="http://schemas.openxmlformats.org/officeDocument/2006/relationships/image" Target="../media/image203.wmf"/><Relationship Id="rId5" Type="http://schemas.openxmlformats.org/officeDocument/2006/relationships/image" Target="../media/image202.wmf"/><Relationship Id="rId4" Type="http://schemas.openxmlformats.org/officeDocument/2006/relationships/image" Target="../media/image201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5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wmf"/><Relationship Id="rId2" Type="http://schemas.openxmlformats.org/officeDocument/2006/relationships/image" Target="../media/image232.wmf"/><Relationship Id="rId1" Type="http://schemas.openxmlformats.org/officeDocument/2006/relationships/image" Target="../media/image231.wmf"/><Relationship Id="rId4" Type="http://schemas.openxmlformats.org/officeDocument/2006/relationships/image" Target="../media/image234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7.wmf"/><Relationship Id="rId1" Type="http://schemas.openxmlformats.org/officeDocument/2006/relationships/image" Target="../media/image236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wmf"/><Relationship Id="rId2" Type="http://schemas.openxmlformats.org/officeDocument/2006/relationships/image" Target="../media/image241.wmf"/><Relationship Id="rId1" Type="http://schemas.openxmlformats.org/officeDocument/2006/relationships/image" Target="../media/image240.wmf"/><Relationship Id="rId6" Type="http://schemas.openxmlformats.org/officeDocument/2006/relationships/image" Target="../media/image245.wmf"/><Relationship Id="rId5" Type="http://schemas.openxmlformats.org/officeDocument/2006/relationships/image" Target="../media/image244.wmf"/><Relationship Id="rId4" Type="http://schemas.openxmlformats.org/officeDocument/2006/relationships/image" Target="../media/image24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wmf"/><Relationship Id="rId2" Type="http://schemas.openxmlformats.org/officeDocument/2006/relationships/image" Target="../media/image248.wmf"/><Relationship Id="rId1" Type="http://schemas.openxmlformats.org/officeDocument/2006/relationships/image" Target="../media/image247.wmf"/><Relationship Id="rId6" Type="http://schemas.openxmlformats.org/officeDocument/2006/relationships/image" Target="../media/image252.wmf"/><Relationship Id="rId5" Type="http://schemas.openxmlformats.org/officeDocument/2006/relationships/image" Target="../media/image251.wmf"/><Relationship Id="rId4" Type="http://schemas.openxmlformats.org/officeDocument/2006/relationships/image" Target="../media/image250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wmf"/><Relationship Id="rId2" Type="http://schemas.openxmlformats.org/officeDocument/2006/relationships/image" Target="../media/image253.wmf"/><Relationship Id="rId1" Type="http://schemas.openxmlformats.org/officeDocument/2006/relationships/image" Target="../media/image231.wmf"/><Relationship Id="rId5" Type="http://schemas.openxmlformats.org/officeDocument/2006/relationships/image" Target="../media/image256.wmf"/><Relationship Id="rId4" Type="http://schemas.openxmlformats.org/officeDocument/2006/relationships/image" Target="../media/image255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wmf"/><Relationship Id="rId2" Type="http://schemas.openxmlformats.org/officeDocument/2006/relationships/image" Target="../media/image258.wmf"/><Relationship Id="rId1" Type="http://schemas.openxmlformats.org/officeDocument/2006/relationships/image" Target="../media/image257.wmf"/><Relationship Id="rId5" Type="http://schemas.openxmlformats.org/officeDocument/2006/relationships/image" Target="../media/image261.wmf"/><Relationship Id="rId4" Type="http://schemas.openxmlformats.org/officeDocument/2006/relationships/image" Target="../media/image260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wmf"/><Relationship Id="rId2" Type="http://schemas.openxmlformats.org/officeDocument/2006/relationships/image" Target="../media/image263.wmf"/><Relationship Id="rId1" Type="http://schemas.openxmlformats.org/officeDocument/2006/relationships/image" Target="../media/image26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5" Type="http://schemas.openxmlformats.org/officeDocument/2006/relationships/image" Target="../media/image64.wmf"/><Relationship Id="rId4" Type="http://schemas.openxmlformats.org/officeDocument/2006/relationships/image" Target="../media/image6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3.e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11" Type="http://schemas.openxmlformats.org/officeDocument/2006/relationships/image" Target="../media/image79.wmf"/><Relationship Id="rId5" Type="http://schemas.openxmlformats.org/officeDocument/2006/relationships/image" Target="../media/image73.wmf"/><Relationship Id="rId10" Type="http://schemas.openxmlformats.org/officeDocument/2006/relationships/image" Target="../media/image78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78B8324-74B6-472E-9B2D-DAF2F9541692}" type="datetimeFigureOut">
              <a:rPr lang="zh-CN" altLang="en-US"/>
              <a:pPr>
                <a:defRPr/>
              </a:pPr>
              <a:t>2020/4/15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DB95043-7C99-4038-B5DC-BD4050676D5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176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AF7394C-7A88-4663-9E2C-D3107622A224}" type="datetimeFigureOut">
              <a:rPr lang="zh-CN" altLang="en-US"/>
              <a:pPr>
                <a:defRPr/>
              </a:pPr>
              <a:t>2020/4/15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96D11E-7338-4CDA-8C9A-60AD196E8FA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630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177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9DA479C-4B54-4823-AB2E-3653999B6F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316CC6-9312-4C64-B224-3A49389E7A74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3C1B1C8E-99AC-4B03-915C-D525CE99EC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A34AC865-E936-4591-8003-CFCA14F4A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因为</a:t>
            </a:r>
          </a:p>
        </p:txBody>
      </p:sp>
    </p:spTree>
    <p:extLst>
      <p:ext uri="{BB962C8B-B14F-4D97-AF65-F5344CB8AC3E}">
        <p14:creationId xmlns:p14="http://schemas.microsoft.com/office/powerpoint/2010/main" val="3590488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81E297BD-C8BC-4769-8DBE-A501E06AD4F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39" tIns="47370" rIns="94739" bIns="47370" anchor="b"/>
          <a:lstStyle>
            <a:lvl1pPr defTabSz="946150"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defTabSz="946150"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defTabSz="946150"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defTabSz="946150"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defTabSz="946150"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defTabSz="946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defTabSz="946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defTabSz="946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defTabSz="946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r"/>
            <a:fld id="{D54F9CBC-98CF-4A03-A0CB-CDB4F6C4CB69}" type="slidenum">
              <a:rPr lang="zh-CN" altLang="en-US" sz="1200" b="0">
                <a:solidFill>
                  <a:schemeClr val="tx1"/>
                </a:solidFill>
                <a:ea typeface="宋体" panose="02010600030101010101" pitchFamily="2" charset="-122"/>
              </a:rPr>
              <a:pPr algn="r"/>
              <a:t>62</a:t>
            </a:fld>
            <a:endParaRPr lang="zh-CN" altLang="en-US" sz="12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7565937A-C8B0-4796-BF2F-94E9DBDE6B8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F15C111-A026-47E8-B7EE-05EC6C8CED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5659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5B63CAF0-AB0B-461D-A50E-422BB779E0F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39" tIns="47370" rIns="94739" bIns="47370" anchor="b"/>
          <a:lstStyle>
            <a:lvl1pPr defTabSz="946150"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defTabSz="946150"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defTabSz="946150"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defTabSz="946150"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defTabSz="946150"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defTabSz="946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defTabSz="946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defTabSz="946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defTabSz="946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r"/>
            <a:fld id="{A5EDD831-7A32-4A5F-8E43-A262EA6E5711}" type="slidenum">
              <a:rPr lang="zh-CN" altLang="en-US" sz="1200" b="0">
                <a:solidFill>
                  <a:schemeClr val="tx1"/>
                </a:solidFill>
                <a:ea typeface="宋体" panose="02010600030101010101" pitchFamily="2" charset="-122"/>
              </a:rPr>
              <a:pPr algn="r"/>
              <a:t>64</a:t>
            </a:fld>
            <a:endParaRPr lang="zh-CN" altLang="en-US" sz="12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D0D7F868-322B-4143-A1A3-BAA60AEDC9D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8DDC4A0-2CAB-45A6-AFE7-70687F4284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2410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EB78DC75-A9FB-4EDE-843E-D0FF51EA51F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39" tIns="47370" rIns="94739" bIns="47370" anchor="b"/>
          <a:lstStyle>
            <a:lvl1pPr defTabSz="946150"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defTabSz="946150"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defTabSz="946150"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defTabSz="946150"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defTabSz="946150"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defTabSz="946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defTabSz="946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defTabSz="946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defTabSz="946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r"/>
            <a:fld id="{56EED215-4BEE-4541-8DCE-3E0FAFD1C2B2}" type="slidenum">
              <a:rPr lang="zh-CN" altLang="en-US" sz="1200" b="0">
                <a:solidFill>
                  <a:schemeClr val="tx1"/>
                </a:solidFill>
                <a:ea typeface="宋体" panose="02010600030101010101" pitchFamily="2" charset="-122"/>
              </a:rPr>
              <a:pPr algn="r"/>
              <a:t>65</a:t>
            </a:fld>
            <a:endParaRPr lang="zh-CN" altLang="en-US" sz="12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98044C20-4B4A-49D1-B5BE-1BDDF61F958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032745F-E6C5-45AA-981E-41341DB309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541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102D3BED-3CEE-4730-88B9-3ACAB12E150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39" tIns="47370" rIns="94739" bIns="47370" anchor="b"/>
          <a:lstStyle>
            <a:lvl1pPr defTabSz="946150"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defTabSz="946150"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defTabSz="946150"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defTabSz="946150"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defTabSz="946150"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defTabSz="946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defTabSz="946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defTabSz="946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defTabSz="946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r"/>
            <a:fld id="{DA74FF1D-C851-4914-98E7-7F43CA7EDF8B}" type="slidenum">
              <a:rPr lang="zh-CN" altLang="en-US" sz="1200" b="0">
                <a:solidFill>
                  <a:schemeClr val="tx1"/>
                </a:solidFill>
                <a:ea typeface="宋体" panose="02010600030101010101" pitchFamily="2" charset="-122"/>
              </a:rPr>
              <a:pPr algn="r"/>
              <a:t>66</a:t>
            </a:fld>
            <a:endParaRPr lang="zh-CN" altLang="en-US" sz="12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B1CA1C0-7F7A-487B-9EAA-4B22615872E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2624709-0426-4204-BE5D-6A6E28DE8A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5994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C6BAAA31-5796-48FC-954B-27633F32F01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39" tIns="47370" rIns="94739" bIns="47370" anchor="b"/>
          <a:lstStyle>
            <a:lvl1pPr defTabSz="946150"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defTabSz="946150"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defTabSz="946150"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defTabSz="946150"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defTabSz="946150"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defTabSz="946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defTabSz="946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defTabSz="946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defTabSz="946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r"/>
            <a:fld id="{2729EC88-285A-44D0-AA34-BF266E1C5FD8}" type="slidenum">
              <a:rPr lang="zh-CN" altLang="en-US" sz="1200" b="0">
                <a:solidFill>
                  <a:schemeClr val="tx1"/>
                </a:solidFill>
                <a:ea typeface="宋体" panose="02010600030101010101" pitchFamily="2" charset="-122"/>
              </a:rPr>
              <a:pPr algn="r"/>
              <a:t>68</a:t>
            </a:fld>
            <a:endParaRPr lang="zh-CN" altLang="en-US" sz="12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8C5A0FCF-EE2A-4B24-ADDE-3E8724C4F30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527A331-9FF1-4EFC-A461-072D81428BC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6835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14AF265D-9787-4FF3-9FE6-AF1CAEC4CF8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39" tIns="47370" rIns="94739" bIns="47370" anchor="b"/>
          <a:lstStyle>
            <a:lvl1pPr defTabSz="946150"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defTabSz="946150"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defTabSz="946150"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defTabSz="946150"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defTabSz="946150"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defTabSz="946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defTabSz="946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defTabSz="946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defTabSz="946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r"/>
            <a:fld id="{925C4300-3170-465F-A7AA-9AA7DBE98EE0}" type="slidenum">
              <a:rPr lang="zh-CN" altLang="en-US" sz="1200" b="0">
                <a:solidFill>
                  <a:schemeClr val="tx1"/>
                </a:solidFill>
                <a:ea typeface="宋体" panose="02010600030101010101" pitchFamily="2" charset="-122"/>
              </a:rPr>
              <a:pPr algn="r"/>
              <a:t>69</a:t>
            </a:fld>
            <a:endParaRPr lang="zh-CN" altLang="en-US" sz="12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62E523C7-449C-4B31-A9C6-A60F8488289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CCB90A4-C84D-4C25-8C58-D4F5ADA6ABA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4549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F03091FF-C66B-4ED8-ACB0-EE7C62DA966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39" tIns="47370" rIns="94739" bIns="47370" anchor="b"/>
          <a:lstStyle>
            <a:lvl1pPr defTabSz="946150"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defTabSz="946150"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defTabSz="946150"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defTabSz="946150"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defTabSz="946150"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defTabSz="946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defTabSz="946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defTabSz="946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defTabSz="946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r"/>
            <a:fld id="{DC953500-6345-4BE6-91AF-2E6E24F5A86C}" type="slidenum">
              <a:rPr lang="zh-CN" altLang="en-US" sz="1200" b="0">
                <a:solidFill>
                  <a:schemeClr val="tx1"/>
                </a:solidFill>
                <a:ea typeface="宋体" panose="02010600030101010101" pitchFamily="2" charset="-122"/>
              </a:rPr>
              <a:pPr algn="r"/>
              <a:t>70</a:t>
            </a:fld>
            <a:endParaRPr lang="zh-CN" altLang="en-US" sz="12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179997D7-C1DC-4642-99C2-8821123CAC5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C020635-47B2-4E88-A41E-4091C85CF1E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988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A9E528-8105-4E29-B640-5FBB839C2FCC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425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81375A-7CF1-43C0-B4C7-B782C6D7685E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414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118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118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1E3DFD-4A80-4105-AB7F-712AAEE959B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9216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FB13D-F7F8-41C2-86B7-FE77A2850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D4B4AD-23D3-47F5-9457-F43195D5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74EA96-C951-497A-B5F9-1551731A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40641-35C4-4AD2-92B2-821DBCEC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0226F-1891-4F6B-8E24-89254B89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E528-8105-4E29-B640-5FBB839C2FCC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1359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03721-8322-480F-9234-E1813D4F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1BC726-C1C3-40FD-8730-7FADD973E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ED740-6D1A-4BCA-9468-A4C076C3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24F344-E121-49E8-8518-1B87E149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3ED28-A60B-4581-8BF8-217547DB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3DCF-2C93-4580-871F-2CF3AD984C89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0137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5C741-3890-411B-97C4-DF160921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CDC89E-3806-4EED-921A-F1354027C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7936A-117B-4989-B666-41A9F14D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FC06AC-1B6F-4E33-AEC9-38F29463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E1246-4E79-45D5-92A4-87DABB62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55916-8665-4B86-B4E4-279D0D2B4A6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3136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0159A-82EC-4250-A369-6D8DEABE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A7EF6-7B48-43D6-8C3F-0240E69C3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16E701-6A66-43AC-89EB-737C2A25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A61AA-D161-414A-BC2B-34B09CDC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1118E4-0AF0-411B-9A02-1A42CAFA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C38DE-7978-4796-B677-985FD94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07B3-63AA-4B47-95E3-AE55904DD8ED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520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9E3A0-E3F4-490A-BCF0-9808387E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44E73-79F9-4A87-A5E5-8895D75C2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6DB71-AB12-4F81-9A66-4BBF05AAA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0529E5-4C7F-4453-BCBE-2754B6862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DB0D1C-1CE5-4AA8-9E95-9D755CC04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812E6F-C70D-451D-A00C-C9C385A9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A162A4-0629-4FBE-989A-A8F0C675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629F01-BB0C-4720-ABB6-056ECA61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1837-3C42-4163-B9FF-0F5271014470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2284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39300-E04A-42BA-AEA2-026D7307F23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lIns="72000" bIns="36000" anchor="t" anchorCtr="0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4262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2D85AC-FAFC-48DD-82C0-E51D82854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2059C9-1A85-4508-B1A0-2191A75A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C2CC4A-FB9C-431B-9200-A4F8A8E1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2B4A-A96A-4D35-9195-14CEB66CEFA5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0204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28F40-240A-4654-A494-8DC0C8E9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D83A3-87A9-4828-9502-744816496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41D5CC-A2E7-4C45-9B55-205041BE5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09227F-689C-4053-A376-57BA8E25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9A7D46-FC2B-43A9-8E72-3DDB7034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F3C36E-C7C6-40B7-97F9-84925210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9340-544A-4913-AA86-7D197D90BAA9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517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253DCF-2C93-4580-871F-2CF3AD984C8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2920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E79F9-2F07-4C49-B426-D03D595A1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304341-5045-4700-B83E-A681C36EB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1E80D1-9F19-4CF5-8024-B982317FD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57B198-E7DE-4598-97AF-3AE0AA7E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D274BA-1BFA-4D51-8253-1E034C76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4CCE0F-B8CB-4DE6-ADAE-7B0D2DD4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C8B8-9D62-48F7-8E35-1339B3F6646D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06914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2EBFB-BFEB-4A5A-AB12-15FF0DA8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8469F9-EA53-4854-ADFB-0CF7E4ADA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674A2-50A6-4F12-BABF-275E40AF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A56CF-5955-4CB9-B33E-7AF95C50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17421-2738-47AC-9839-850A5FD3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375A-7CF1-43C0-B4C7-B782C6D7685E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2923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6F64CC-2BB8-425E-A3A7-894902853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B777D8-3D52-46AD-8349-D32BAF691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952D4-B07D-4A1E-AA6C-AEBDD34B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00930-A6C4-4C87-A55B-A5781940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D5F9DA-779D-4B7C-90BA-42B6D904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CD57-BADE-4B45-B9D6-2562B9FBD952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46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D55916-8665-4B86-B4E4-279D0D2B4A6A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56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66838"/>
            <a:ext cx="4038600" cy="4919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66838"/>
            <a:ext cx="4038600" cy="4919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7A07B3-63AA-4B47-95E3-AE55904DD8ED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422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611837-3C42-4163-B9FF-0F5271014470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111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90A0B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9D2EF960-DAB6-4688-A9F2-A643B11AB05F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30DBDF-8B30-4034-80E7-4FB75501CD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92500" y="1484313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0170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C22B4A-A96A-4D35-9195-14CEB66CEFA5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101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799340-544A-4913-AA86-7D197D90BAA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878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B3C8B8-9D62-48F7-8E35-1339B3F6646D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779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6838"/>
            <a:ext cx="8229600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52800" y="64992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fld id="{E7AFCD57-BADE-4B45-B9D6-2562B9FBD952}" type="slidenum">
              <a:rPr lang="zh-CN" altLang="en-US"/>
              <a:pPr/>
              <a:t>‹#›</a:t>
            </a:fld>
            <a:endParaRPr lang="en-US" altLang="zh-CN" dirty="0"/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ltGray">
          <a:xfrm>
            <a:off x="-9525" y="0"/>
            <a:ext cx="188913" cy="6858000"/>
          </a:xfrm>
          <a:prstGeom prst="rect">
            <a:avLst/>
          </a:prstGeom>
          <a:solidFill>
            <a:srgbClr val="BABA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ltGray">
          <a:xfrm>
            <a:off x="0" y="404813"/>
            <a:ext cx="184150" cy="7207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ltGray">
          <a:xfrm>
            <a:off x="-14288" y="1128713"/>
            <a:ext cx="184151" cy="7207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81" name="Rectangle 9"/>
          <p:cNvSpPr>
            <a:spLocks noChangeArrowheads="1"/>
          </p:cNvSpPr>
          <p:nvPr/>
        </p:nvSpPr>
        <p:spPr bwMode="ltGray">
          <a:xfrm>
            <a:off x="-14288" y="1847850"/>
            <a:ext cx="184151" cy="7207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82" name="Rectangle 10"/>
          <p:cNvSpPr>
            <a:spLocks noChangeArrowheads="1"/>
          </p:cNvSpPr>
          <p:nvPr/>
        </p:nvSpPr>
        <p:spPr bwMode="ltGray">
          <a:xfrm>
            <a:off x="-14288" y="2552700"/>
            <a:ext cx="184151" cy="720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rgbClr val="02058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rgbClr val="02058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2058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2058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B6F2EE-C635-428D-BB17-27ECB2AB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38C6F9-925F-4029-8260-3E9047586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8F3229-F86A-435B-957F-9A96486E4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23F3-7AD8-468E-8B60-6B3993A63701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BF9F5-8EF9-4DEE-A6DF-82F915C03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73643E-4A24-4B25-89A2-ADB9DDEB0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FCD57-BADE-4B45-B9D6-2562B9FBD952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185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1.e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3.emf"/><Relationship Id="rId4" Type="http://schemas.openxmlformats.org/officeDocument/2006/relationships/image" Target="../media/image60.emf"/><Relationship Id="rId9" Type="http://schemas.openxmlformats.org/officeDocument/2006/relationships/oleObject" Target="../embeddings/oleObject6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7.wmf"/><Relationship Id="rId4" Type="http://schemas.openxmlformats.org/officeDocument/2006/relationships/image" Target="../media/image63.emf"/><Relationship Id="rId9" Type="http://schemas.openxmlformats.org/officeDocument/2006/relationships/oleObject" Target="../embeddings/oleObject6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76.wmf"/><Relationship Id="rId3" Type="http://schemas.openxmlformats.org/officeDocument/2006/relationships/oleObject" Target="../embeddings/oleObject67.bin"/><Relationship Id="rId21" Type="http://schemas.openxmlformats.org/officeDocument/2006/relationships/oleObject" Target="../embeddings/oleObject76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75.wmf"/><Relationship Id="rId20" Type="http://schemas.openxmlformats.org/officeDocument/2006/relationships/image" Target="../media/image77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1.bin"/><Relationship Id="rId24" Type="http://schemas.openxmlformats.org/officeDocument/2006/relationships/image" Target="../media/image79.wmf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23" Type="http://schemas.openxmlformats.org/officeDocument/2006/relationships/oleObject" Target="../embeddings/oleObject77.bin"/><Relationship Id="rId10" Type="http://schemas.openxmlformats.org/officeDocument/2006/relationships/image" Target="../media/image72.w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4.wmf"/><Relationship Id="rId22" Type="http://schemas.openxmlformats.org/officeDocument/2006/relationships/image" Target="../media/image7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84.wmf"/><Relationship Id="rId26" Type="http://schemas.openxmlformats.org/officeDocument/2006/relationships/oleObject" Target="../embeddings/oleObject90.bin"/><Relationship Id="rId3" Type="http://schemas.openxmlformats.org/officeDocument/2006/relationships/oleObject" Target="../embeddings/oleObject78.bin"/><Relationship Id="rId21" Type="http://schemas.openxmlformats.org/officeDocument/2006/relationships/oleObject" Target="../embeddings/oleObject87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85.bin"/><Relationship Id="rId25" Type="http://schemas.openxmlformats.org/officeDocument/2006/relationships/oleObject" Target="../embeddings/oleObject89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83.wmf"/><Relationship Id="rId20" Type="http://schemas.openxmlformats.org/officeDocument/2006/relationships/image" Target="../media/image8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2.bin"/><Relationship Id="rId24" Type="http://schemas.openxmlformats.org/officeDocument/2006/relationships/image" Target="../media/image79.wmf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23" Type="http://schemas.openxmlformats.org/officeDocument/2006/relationships/oleObject" Target="../embeddings/oleObject88.bin"/><Relationship Id="rId10" Type="http://schemas.openxmlformats.org/officeDocument/2006/relationships/image" Target="../media/image76.wmf"/><Relationship Id="rId19" Type="http://schemas.openxmlformats.org/officeDocument/2006/relationships/oleObject" Target="../embeddings/oleObject86.bin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2.wmf"/><Relationship Id="rId22" Type="http://schemas.openxmlformats.org/officeDocument/2006/relationships/image" Target="../media/image86.wmf"/><Relationship Id="rId27" Type="http://schemas.openxmlformats.org/officeDocument/2006/relationships/image" Target="../media/image8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8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8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102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99.wmf"/><Relationship Id="rId17" Type="http://schemas.openxmlformats.org/officeDocument/2006/relationships/oleObject" Target="../embeddings/oleObject106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01.wmf"/><Relationship Id="rId20" Type="http://schemas.openxmlformats.org/officeDocument/2006/relationships/image" Target="../media/image10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10" Type="http://schemas.openxmlformats.org/officeDocument/2006/relationships/image" Target="../media/image98.wmf"/><Relationship Id="rId19" Type="http://schemas.openxmlformats.org/officeDocument/2006/relationships/oleObject" Target="../embeddings/oleObject107.bin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13" Type="http://schemas.openxmlformats.org/officeDocument/2006/relationships/image" Target="../media/image89.wmf"/><Relationship Id="rId3" Type="http://schemas.openxmlformats.org/officeDocument/2006/relationships/image" Target="../media/image106.jpeg"/><Relationship Id="rId7" Type="http://schemas.openxmlformats.org/officeDocument/2006/relationships/image" Target="../media/image105.wmf"/><Relationship Id="rId12" Type="http://schemas.openxmlformats.org/officeDocument/2006/relationships/oleObject" Target="../embeddings/oleObject11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91.wmf"/><Relationship Id="rId5" Type="http://schemas.openxmlformats.org/officeDocument/2006/relationships/image" Target="../media/image104.wmf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9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79.wmf"/><Relationship Id="rId26" Type="http://schemas.openxmlformats.org/officeDocument/2006/relationships/image" Target="../media/image91.wmf"/><Relationship Id="rId3" Type="http://schemas.openxmlformats.org/officeDocument/2006/relationships/oleObject" Target="../embeddings/oleObject111.bin"/><Relationship Id="rId21" Type="http://schemas.openxmlformats.org/officeDocument/2006/relationships/oleObject" Target="../embeddings/oleObject120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118.bin"/><Relationship Id="rId25" Type="http://schemas.openxmlformats.org/officeDocument/2006/relationships/oleObject" Target="../embeddings/oleObject94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77.wmf"/><Relationship Id="rId20" Type="http://schemas.openxmlformats.org/officeDocument/2006/relationships/image" Target="../media/image111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15.bin"/><Relationship Id="rId24" Type="http://schemas.openxmlformats.org/officeDocument/2006/relationships/image" Target="../media/image90.wmf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23" Type="http://schemas.openxmlformats.org/officeDocument/2006/relationships/oleObject" Target="../embeddings/oleObject93.bin"/><Relationship Id="rId28" Type="http://schemas.openxmlformats.org/officeDocument/2006/relationships/image" Target="../media/image89.wmf"/><Relationship Id="rId10" Type="http://schemas.openxmlformats.org/officeDocument/2006/relationships/image" Target="../media/image110.wmf"/><Relationship Id="rId19" Type="http://schemas.openxmlformats.org/officeDocument/2006/relationships/oleObject" Target="../embeddings/oleObject119.bin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76.wmf"/><Relationship Id="rId22" Type="http://schemas.openxmlformats.org/officeDocument/2006/relationships/image" Target="../media/image112.wmf"/><Relationship Id="rId27" Type="http://schemas.openxmlformats.org/officeDocument/2006/relationships/oleObject" Target="../embeddings/oleObject12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23.bin"/><Relationship Id="rId10" Type="http://schemas.openxmlformats.org/officeDocument/2006/relationships/image" Target="../media/image116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2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0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7.wmf"/><Relationship Id="rId2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87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8.e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20.emf"/><Relationship Id="rId4" Type="http://schemas.openxmlformats.org/officeDocument/2006/relationships/image" Target="../media/image117.emf"/><Relationship Id="rId9" Type="http://schemas.openxmlformats.org/officeDocument/2006/relationships/oleObject" Target="../embeddings/oleObject12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35.bin"/><Relationship Id="rId18" Type="http://schemas.openxmlformats.org/officeDocument/2006/relationships/image" Target="../media/image125.wmf"/><Relationship Id="rId3" Type="http://schemas.openxmlformats.org/officeDocument/2006/relationships/oleObject" Target="../embeddings/oleObject130.bin"/><Relationship Id="rId21" Type="http://schemas.openxmlformats.org/officeDocument/2006/relationships/oleObject" Target="../embeddings/oleObject139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137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77.wmf"/><Relationship Id="rId20" Type="http://schemas.openxmlformats.org/officeDocument/2006/relationships/image" Target="../media/image126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34.bin"/><Relationship Id="rId24" Type="http://schemas.openxmlformats.org/officeDocument/2006/relationships/image" Target="../media/image128.wmf"/><Relationship Id="rId5" Type="http://schemas.openxmlformats.org/officeDocument/2006/relationships/oleObject" Target="../embeddings/oleObject131.bin"/><Relationship Id="rId15" Type="http://schemas.openxmlformats.org/officeDocument/2006/relationships/oleObject" Target="../embeddings/oleObject136.bin"/><Relationship Id="rId23" Type="http://schemas.openxmlformats.org/officeDocument/2006/relationships/oleObject" Target="../embeddings/oleObject140.bin"/><Relationship Id="rId10" Type="http://schemas.openxmlformats.org/officeDocument/2006/relationships/image" Target="../media/image124.wmf"/><Relationship Id="rId19" Type="http://schemas.openxmlformats.org/officeDocument/2006/relationships/oleObject" Target="../embeddings/oleObject138.bin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76.wmf"/><Relationship Id="rId22" Type="http://schemas.openxmlformats.org/officeDocument/2006/relationships/image" Target="../media/image12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35.bin"/><Relationship Id="rId18" Type="http://schemas.openxmlformats.org/officeDocument/2006/relationships/image" Target="../media/image125.wmf"/><Relationship Id="rId3" Type="http://schemas.openxmlformats.org/officeDocument/2006/relationships/oleObject" Target="../embeddings/oleObject141.bin"/><Relationship Id="rId21" Type="http://schemas.openxmlformats.org/officeDocument/2006/relationships/oleObject" Target="../embeddings/oleObject139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137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77.wmf"/><Relationship Id="rId20" Type="http://schemas.openxmlformats.org/officeDocument/2006/relationships/image" Target="../media/image126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34.bin"/><Relationship Id="rId24" Type="http://schemas.openxmlformats.org/officeDocument/2006/relationships/image" Target="../media/image128.wmf"/><Relationship Id="rId5" Type="http://schemas.openxmlformats.org/officeDocument/2006/relationships/oleObject" Target="../embeddings/oleObject131.bin"/><Relationship Id="rId15" Type="http://schemas.openxmlformats.org/officeDocument/2006/relationships/oleObject" Target="../embeddings/oleObject136.bin"/><Relationship Id="rId23" Type="http://schemas.openxmlformats.org/officeDocument/2006/relationships/oleObject" Target="../embeddings/oleObject140.bin"/><Relationship Id="rId10" Type="http://schemas.openxmlformats.org/officeDocument/2006/relationships/image" Target="../media/image124.wmf"/><Relationship Id="rId19" Type="http://schemas.openxmlformats.org/officeDocument/2006/relationships/oleObject" Target="../embeddings/oleObject138.bin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76.wmf"/><Relationship Id="rId22" Type="http://schemas.openxmlformats.org/officeDocument/2006/relationships/image" Target="../media/image12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13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3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emf"/><Relationship Id="rId18" Type="http://schemas.openxmlformats.org/officeDocument/2006/relationships/oleObject" Target="../embeddings/oleObject15.bin"/><Relationship Id="rId26" Type="http://schemas.openxmlformats.org/officeDocument/2006/relationships/oleObject" Target="../embeddings/oleObject19.bin"/><Relationship Id="rId39" Type="http://schemas.openxmlformats.org/officeDocument/2006/relationships/image" Target="../media/image26.emf"/><Relationship Id="rId21" Type="http://schemas.openxmlformats.org/officeDocument/2006/relationships/image" Target="../media/image17.emf"/><Relationship Id="rId34" Type="http://schemas.openxmlformats.org/officeDocument/2006/relationships/oleObject" Target="../embeddings/oleObject23.bin"/><Relationship Id="rId42" Type="http://schemas.openxmlformats.org/officeDocument/2006/relationships/oleObject" Target="../embeddings/oleObject27.bin"/><Relationship Id="rId47" Type="http://schemas.openxmlformats.org/officeDocument/2006/relationships/image" Target="../media/image29.emf"/><Relationship Id="rId50" Type="http://schemas.openxmlformats.org/officeDocument/2006/relationships/oleObject" Target="../embeddings/oleObject32.bin"/><Relationship Id="rId55" Type="http://schemas.openxmlformats.org/officeDocument/2006/relationships/image" Target="../media/image33.wmf"/><Relationship Id="rId7" Type="http://schemas.openxmlformats.org/officeDocument/2006/relationships/audio" Target="../media/audio5.wav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5.emf"/><Relationship Id="rId25" Type="http://schemas.openxmlformats.org/officeDocument/2006/relationships/image" Target="../media/image19.emf"/><Relationship Id="rId33" Type="http://schemas.openxmlformats.org/officeDocument/2006/relationships/image" Target="../media/image23.emf"/><Relationship Id="rId38" Type="http://schemas.openxmlformats.org/officeDocument/2006/relationships/oleObject" Target="../embeddings/oleObject25.bin"/><Relationship Id="rId46" Type="http://schemas.openxmlformats.org/officeDocument/2006/relationships/oleObject" Target="../embeddings/oleObject30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6.bin"/><Relationship Id="rId29" Type="http://schemas.openxmlformats.org/officeDocument/2006/relationships/image" Target="../media/image21.emf"/><Relationship Id="rId41" Type="http://schemas.openxmlformats.org/officeDocument/2006/relationships/image" Target="../media/image27.emf"/><Relationship Id="rId54" Type="http://schemas.openxmlformats.org/officeDocument/2006/relationships/oleObject" Target="../embeddings/oleObject34.bin"/><Relationship Id="rId1" Type="http://schemas.openxmlformats.org/officeDocument/2006/relationships/vmlDrawing" Target="../drawings/vmlDrawing2.vml"/><Relationship Id="rId6" Type="http://schemas.openxmlformats.org/officeDocument/2006/relationships/audio" Target="../media/audio4.wav"/><Relationship Id="rId11" Type="http://schemas.openxmlformats.org/officeDocument/2006/relationships/image" Target="../media/image12.emf"/><Relationship Id="rId24" Type="http://schemas.openxmlformats.org/officeDocument/2006/relationships/oleObject" Target="../embeddings/oleObject18.bin"/><Relationship Id="rId32" Type="http://schemas.openxmlformats.org/officeDocument/2006/relationships/oleObject" Target="../embeddings/oleObject22.bin"/><Relationship Id="rId37" Type="http://schemas.openxmlformats.org/officeDocument/2006/relationships/image" Target="../media/image25.emf"/><Relationship Id="rId40" Type="http://schemas.openxmlformats.org/officeDocument/2006/relationships/oleObject" Target="../embeddings/oleObject26.bin"/><Relationship Id="rId45" Type="http://schemas.openxmlformats.org/officeDocument/2006/relationships/oleObject" Target="../embeddings/oleObject29.bin"/><Relationship Id="rId53" Type="http://schemas.openxmlformats.org/officeDocument/2006/relationships/image" Target="../media/image32.emf"/><Relationship Id="rId5" Type="http://schemas.openxmlformats.org/officeDocument/2006/relationships/audio" Target="../media/audio3.wav"/><Relationship Id="rId15" Type="http://schemas.openxmlformats.org/officeDocument/2006/relationships/image" Target="../media/image14.emf"/><Relationship Id="rId23" Type="http://schemas.openxmlformats.org/officeDocument/2006/relationships/image" Target="../media/image18.emf"/><Relationship Id="rId28" Type="http://schemas.openxmlformats.org/officeDocument/2006/relationships/oleObject" Target="../embeddings/oleObject20.bin"/><Relationship Id="rId36" Type="http://schemas.openxmlformats.org/officeDocument/2006/relationships/oleObject" Target="../embeddings/oleObject24.bin"/><Relationship Id="rId49" Type="http://schemas.openxmlformats.org/officeDocument/2006/relationships/image" Target="../media/image30.emf"/><Relationship Id="rId57" Type="http://schemas.openxmlformats.org/officeDocument/2006/relationships/image" Target="../media/image34.w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16.wmf"/><Relationship Id="rId31" Type="http://schemas.openxmlformats.org/officeDocument/2006/relationships/image" Target="../media/image22.emf"/><Relationship Id="rId44" Type="http://schemas.openxmlformats.org/officeDocument/2006/relationships/image" Target="../media/image28.emf"/><Relationship Id="rId52" Type="http://schemas.openxmlformats.org/officeDocument/2006/relationships/oleObject" Target="../embeddings/oleObject33.bin"/><Relationship Id="rId4" Type="http://schemas.openxmlformats.org/officeDocument/2006/relationships/audio" Target="../media/audio2.wav"/><Relationship Id="rId9" Type="http://schemas.openxmlformats.org/officeDocument/2006/relationships/image" Target="../media/image11.emf"/><Relationship Id="rId14" Type="http://schemas.openxmlformats.org/officeDocument/2006/relationships/oleObject" Target="../embeddings/oleObject13.bin"/><Relationship Id="rId22" Type="http://schemas.openxmlformats.org/officeDocument/2006/relationships/oleObject" Target="../embeddings/oleObject17.bin"/><Relationship Id="rId27" Type="http://schemas.openxmlformats.org/officeDocument/2006/relationships/image" Target="../media/image20.wmf"/><Relationship Id="rId30" Type="http://schemas.openxmlformats.org/officeDocument/2006/relationships/oleObject" Target="../embeddings/oleObject21.bin"/><Relationship Id="rId35" Type="http://schemas.openxmlformats.org/officeDocument/2006/relationships/image" Target="../media/image24.emf"/><Relationship Id="rId43" Type="http://schemas.openxmlformats.org/officeDocument/2006/relationships/oleObject" Target="../embeddings/oleObject28.bin"/><Relationship Id="rId48" Type="http://schemas.openxmlformats.org/officeDocument/2006/relationships/oleObject" Target="../embeddings/oleObject31.bin"/><Relationship Id="rId56" Type="http://schemas.openxmlformats.org/officeDocument/2006/relationships/oleObject" Target="../embeddings/oleObject35.bin"/><Relationship Id="rId8" Type="http://schemas.openxmlformats.org/officeDocument/2006/relationships/oleObject" Target="../embeddings/oleObject10.bin"/><Relationship Id="rId51" Type="http://schemas.openxmlformats.org/officeDocument/2006/relationships/image" Target="../media/image31.emf"/><Relationship Id="rId3" Type="http://schemas.openxmlformats.org/officeDocument/2006/relationships/audio" Target="../media/audio1.wav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32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150.bin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37.wmf"/><Relationship Id="rId17" Type="http://schemas.openxmlformats.org/officeDocument/2006/relationships/image" Target="../media/image139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52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5" Type="http://schemas.openxmlformats.org/officeDocument/2006/relationships/image" Target="../media/image138.wmf"/><Relationship Id="rId10" Type="http://schemas.openxmlformats.org/officeDocument/2006/relationships/image" Target="../media/image136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48.bin"/><Relationship Id="rId14" Type="http://schemas.openxmlformats.org/officeDocument/2006/relationships/oleObject" Target="../embeddings/oleObject151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158.bin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44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46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10" Type="http://schemas.openxmlformats.org/officeDocument/2006/relationships/image" Target="../media/image143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45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4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164.bin"/><Relationship Id="rId10" Type="http://schemas.openxmlformats.org/officeDocument/2006/relationships/image" Target="../media/image153.wmf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6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55.e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54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61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58.wmf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71.bin"/><Relationship Id="rId10" Type="http://schemas.openxmlformats.org/officeDocument/2006/relationships/image" Target="../media/image160.wmf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173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13" Type="http://schemas.openxmlformats.org/officeDocument/2006/relationships/oleObject" Target="../embeddings/oleObject180.bin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66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63.wmf"/><Relationship Id="rId11" Type="http://schemas.openxmlformats.org/officeDocument/2006/relationships/oleObject" Target="../embeddings/oleObject179.bin"/><Relationship Id="rId5" Type="http://schemas.openxmlformats.org/officeDocument/2006/relationships/oleObject" Target="../embeddings/oleObject176.bin"/><Relationship Id="rId10" Type="http://schemas.openxmlformats.org/officeDocument/2006/relationships/image" Target="../media/image165.wmf"/><Relationship Id="rId4" Type="http://schemas.openxmlformats.org/officeDocument/2006/relationships/image" Target="../media/image162.w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67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40.bin"/><Relationship Id="rId3" Type="http://schemas.openxmlformats.org/officeDocument/2006/relationships/slideLayout" Target="../slideLayouts/slideLayout18.xml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8.wmf"/><Relationship Id="rId2" Type="http://schemas.openxmlformats.org/officeDocument/2006/relationships/tags" Target="../tags/tag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0.png"/><Relationship Id="rId11" Type="http://schemas.openxmlformats.org/officeDocument/2006/relationships/oleObject" Target="../embeddings/oleObject39.bin"/><Relationship Id="rId5" Type="http://schemas.openxmlformats.org/officeDocument/2006/relationships/image" Target="../media/image35.wmf"/><Relationship Id="rId10" Type="http://schemas.openxmlformats.org/officeDocument/2006/relationships/image" Target="../media/image37.wmf"/><Relationship Id="rId4" Type="http://schemas.openxmlformats.org/officeDocument/2006/relationships/oleObject" Target="../embeddings/oleObject36.bin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39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13" Type="http://schemas.openxmlformats.org/officeDocument/2006/relationships/oleObject" Target="../embeddings/oleObject18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72.wmf"/><Relationship Id="rId12" Type="http://schemas.openxmlformats.org/officeDocument/2006/relationships/oleObject" Target="../embeddings/oleObject18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82.bin"/><Relationship Id="rId11" Type="http://schemas.openxmlformats.org/officeDocument/2006/relationships/image" Target="../media/image174.wmf"/><Relationship Id="rId5" Type="http://schemas.openxmlformats.org/officeDocument/2006/relationships/image" Target="../media/image171.wmf"/><Relationship Id="rId10" Type="http://schemas.openxmlformats.org/officeDocument/2006/relationships/oleObject" Target="../embeddings/oleObject184.bin"/><Relationship Id="rId4" Type="http://schemas.openxmlformats.org/officeDocument/2006/relationships/oleObject" Target="../embeddings/oleObject181.bin"/><Relationship Id="rId9" Type="http://schemas.openxmlformats.org/officeDocument/2006/relationships/image" Target="../media/image173.wmf"/><Relationship Id="rId14" Type="http://schemas.openxmlformats.org/officeDocument/2006/relationships/image" Target="../media/image175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18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77.wmf"/><Relationship Id="rId11" Type="http://schemas.openxmlformats.org/officeDocument/2006/relationships/oleObject" Target="../embeddings/oleObject191.bin"/><Relationship Id="rId5" Type="http://schemas.openxmlformats.org/officeDocument/2006/relationships/oleObject" Target="../embeddings/oleObject188.bin"/><Relationship Id="rId10" Type="http://schemas.openxmlformats.org/officeDocument/2006/relationships/image" Target="../media/image179.wmf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190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13" Type="http://schemas.openxmlformats.org/officeDocument/2006/relationships/oleObject" Target="../embeddings/oleObject197.bin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185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87.e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82.wmf"/><Relationship Id="rId11" Type="http://schemas.openxmlformats.org/officeDocument/2006/relationships/oleObject" Target="../embeddings/oleObject196.bin"/><Relationship Id="rId5" Type="http://schemas.openxmlformats.org/officeDocument/2006/relationships/oleObject" Target="../embeddings/oleObject193.bin"/><Relationship Id="rId15" Type="http://schemas.openxmlformats.org/officeDocument/2006/relationships/oleObject" Target="../embeddings/oleObject198.bin"/><Relationship Id="rId10" Type="http://schemas.openxmlformats.org/officeDocument/2006/relationships/image" Target="../media/image184.wmf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195.bin"/><Relationship Id="rId14" Type="http://schemas.openxmlformats.org/officeDocument/2006/relationships/image" Target="../media/image186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13" Type="http://schemas.openxmlformats.org/officeDocument/2006/relationships/oleObject" Target="../embeddings/oleObject204.bin"/><Relationship Id="rId3" Type="http://schemas.openxmlformats.org/officeDocument/2006/relationships/oleObject" Target="../embeddings/oleObject199.bin"/><Relationship Id="rId7" Type="http://schemas.openxmlformats.org/officeDocument/2006/relationships/oleObject" Target="../embeddings/oleObject201.bin"/><Relationship Id="rId12" Type="http://schemas.openxmlformats.org/officeDocument/2006/relationships/image" Target="../media/image191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76.wmf"/><Relationship Id="rId11" Type="http://schemas.openxmlformats.org/officeDocument/2006/relationships/oleObject" Target="../embeddings/oleObject203.bin"/><Relationship Id="rId5" Type="http://schemas.openxmlformats.org/officeDocument/2006/relationships/oleObject" Target="../embeddings/oleObject200.bin"/><Relationship Id="rId10" Type="http://schemas.openxmlformats.org/officeDocument/2006/relationships/image" Target="../media/image190.wmf"/><Relationship Id="rId4" Type="http://schemas.openxmlformats.org/officeDocument/2006/relationships/image" Target="../media/image188.wmf"/><Relationship Id="rId9" Type="http://schemas.openxmlformats.org/officeDocument/2006/relationships/oleObject" Target="../embeddings/oleObject202.bin"/><Relationship Id="rId14" Type="http://schemas.openxmlformats.org/officeDocument/2006/relationships/image" Target="../media/image192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19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94.wmf"/><Relationship Id="rId11" Type="http://schemas.openxmlformats.org/officeDocument/2006/relationships/oleObject" Target="../embeddings/oleObject209.bin"/><Relationship Id="rId5" Type="http://schemas.openxmlformats.org/officeDocument/2006/relationships/oleObject" Target="../embeddings/oleObject206.bin"/><Relationship Id="rId10" Type="http://schemas.openxmlformats.org/officeDocument/2006/relationships/image" Target="../media/image196.wmf"/><Relationship Id="rId4" Type="http://schemas.openxmlformats.org/officeDocument/2006/relationships/image" Target="../media/image193.wmf"/><Relationship Id="rId9" Type="http://schemas.openxmlformats.org/officeDocument/2006/relationships/oleObject" Target="../embeddings/oleObject208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13" Type="http://schemas.openxmlformats.org/officeDocument/2006/relationships/oleObject" Target="../embeddings/oleObject215.bin"/><Relationship Id="rId3" Type="http://schemas.openxmlformats.org/officeDocument/2006/relationships/oleObject" Target="../embeddings/oleObject210.bin"/><Relationship Id="rId7" Type="http://schemas.openxmlformats.org/officeDocument/2006/relationships/oleObject" Target="../embeddings/oleObject212.bin"/><Relationship Id="rId12" Type="http://schemas.openxmlformats.org/officeDocument/2006/relationships/image" Target="../media/image202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04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99.emf"/><Relationship Id="rId11" Type="http://schemas.openxmlformats.org/officeDocument/2006/relationships/oleObject" Target="../embeddings/oleObject214.bin"/><Relationship Id="rId5" Type="http://schemas.openxmlformats.org/officeDocument/2006/relationships/oleObject" Target="../embeddings/oleObject211.bin"/><Relationship Id="rId15" Type="http://schemas.openxmlformats.org/officeDocument/2006/relationships/oleObject" Target="../embeddings/oleObject216.bin"/><Relationship Id="rId10" Type="http://schemas.openxmlformats.org/officeDocument/2006/relationships/image" Target="../media/image201.wmf"/><Relationship Id="rId4" Type="http://schemas.openxmlformats.org/officeDocument/2006/relationships/image" Target="../media/image198.wmf"/><Relationship Id="rId9" Type="http://schemas.openxmlformats.org/officeDocument/2006/relationships/oleObject" Target="../embeddings/oleObject213.bin"/><Relationship Id="rId14" Type="http://schemas.openxmlformats.org/officeDocument/2006/relationships/image" Target="../media/image203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205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4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tags" Target="../tags/tag5.xml"/><Relationship Id="rId7" Type="http://schemas.openxmlformats.org/officeDocument/2006/relationships/image" Target="../media/image211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10.png"/><Relationship Id="rId11" Type="http://schemas.openxmlformats.org/officeDocument/2006/relationships/image" Target="../media/image215.png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214.png"/><Relationship Id="rId4" Type="http://schemas.openxmlformats.org/officeDocument/2006/relationships/tags" Target="../tags/tag6.xml"/><Relationship Id="rId9" Type="http://schemas.openxmlformats.org/officeDocument/2006/relationships/image" Target="../media/image21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.xml"/><Relationship Id="rId6" Type="http://schemas.openxmlformats.org/officeDocument/2006/relationships/image" Target="../media/image224.png"/><Relationship Id="rId5" Type="http://schemas.openxmlformats.org/officeDocument/2006/relationships/image" Target="../media/image223.png"/><Relationship Id="rId4" Type="http://schemas.openxmlformats.org/officeDocument/2006/relationships/image" Target="../media/image22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8.wmf"/><Relationship Id="rId18" Type="http://schemas.openxmlformats.org/officeDocument/2006/relationships/image" Target="../media/image51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50.wmf"/><Relationship Id="rId2" Type="http://schemas.openxmlformats.org/officeDocument/2006/relationships/tags" Target="../tags/tag2.xml"/><Relationship Id="rId16" Type="http://schemas.openxmlformats.org/officeDocument/2006/relationships/oleObject" Target="../embeddings/oleObject49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6.emf"/><Relationship Id="rId14" Type="http://schemas.openxmlformats.org/officeDocument/2006/relationships/oleObject" Target="../embeddings/oleObject48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13" Type="http://schemas.openxmlformats.org/officeDocument/2006/relationships/image" Target="../media/image235.png"/><Relationship Id="rId3" Type="http://schemas.openxmlformats.org/officeDocument/2006/relationships/slideLayout" Target="../slideLayouts/slideLayout18.xml"/><Relationship Id="rId7" Type="http://schemas.openxmlformats.org/officeDocument/2006/relationships/oleObject" Target="../embeddings/oleObject219.bin"/><Relationship Id="rId12" Type="http://schemas.openxmlformats.org/officeDocument/2006/relationships/image" Target="../media/image234.wmf"/><Relationship Id="rId2" Type="http://schemas.openxmlformats.org/officeDocument/2006/relationships/tags" Target="../tags/tag8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31.wmf"/><Relationship Id="rId11" Type="http://schemas.openxmlformats.org/officeDocument/2006/relationships/oleObject" Target="../embeddings/oleObject221.bin"/><Relationship Id="rId5" Type="http://schemas.openxmlformats.org/officeDocument/2006/relationships/oleObject" Target="../embeddings/oleObject218.bin"/><Relationship Id="rId10" Type="http://schemas.openxmlformats.org/officeDocument/2006/relationships/image" Target="../media/image233.wmf"/><Relationship Id="rId4" Type="http://schemas.openxmlformats.org/officeDocument/2006/relationships/notesSlide" Target="../notesSlides/notesSlide3.xml"/><Relationship Id="rId9" Type="http://schemas.openxmlformats.org/officeDocument/2006/relationships/oleObject" Target="../embeddings/oleObject220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237.wmf"/><Relationship Id="rId2" Type="http://schemas.openxmlformats.org/officeDocument/2006/relationships/tags" Target="../tags/tag9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23.bin"/><Relationship Id="rId5" Type="http://schemas.openxmlformats.org/officeDocument/2006/relationships/image" Target="../media/image236.wmf"/><Relationship Id="rId4" Type="http://schemas.openxmlformats.org/officeDocument/2006/relationships/oleObject" Target="../embeddings/oleObject222.bin"/><Relationship Id="rId9" Type="http://schemas.openxmlformats.org/officeDocument/2006/relationships/image" Target="../media/image239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6.bin"/><Relationship Id="rId13" Type="http://schemas.openxmlformats.org/officeDocument/2006/relationships/image" Target="../media/image244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41.wmf"/><Relationship Id="rId12" Type="http://schemas.openxmlformats.org/officeDocument/2006/relationships/oleObject" Target="../embeddings/oleObject22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25.bin"/><Relationship Id="rId11" Type="http://schemas.openxmlformats.org/officeDocument/2006/relationships/image" Target="../media/image243.wmf"/><Relationship Id="rId5" Type="http://schemas.openxmlformats.org/officeDocument/2006/relationships/image" Target="../media/image240.wmf"/><Relationship Id="rId15" Type="http://schemas.openxmlformats.org/officeDocument/2006/relationships/image" Target="../media/image245.wmf"/><Relationship Id="rId10" Type="http://schemas.openxmlformats.org/officeDocument/2006/relationships/oleObject" Target="../embeddings/oleObject227.bin"/><Relationship Id="rId4" Type="http://schemas.openxmlformats.org/officeDocument/2006/relationships/oleObject" Target="../embeddings/oleObject224.bin"/><Relationship Id="rId9" Type="http://schemas.openxmlformats.org/officeDocument/2006/relationships/image" Target="../media/image242.wmf"/><Relationship Id="rId14" Type="http://schemas.openxmlformats.org/officeDocument/2006/relationships/oleObject" Target="../embeddings/oleObject229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2.bin"/><Relationship Id="rId13" Type="http://schemas.openxmlformats.org/officeDocument/2006/relationships/image" Target="../media/image251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48.wmf"/><Relationship Id="rId12" Type="http://schemas.openxmlformats.org/officeDocument/2006/relationships/oleObject" Target="../embeddings/oleObject23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31.bin"/><Relationship Id="rId11" Type="http://schemas.openxmlformats.org/officeDocument/2006/relationships/image" Target="../media/image250.wmf"/><Relationship Id="rId5" Type="http://schemas.openxmlformats.org/officeDocument/2006/relationships/image" Target="../media/image247.wmf"/><Relationship Id="rId15" Type="http://schemas.openxmlformats.org/officeDocument/2006/relationships/image" Target="../media/image252.wmf"/><Relationship Id="rId10" Type="http://schemas.openxmlformats.org/officeDocument/2006/relationships/oleObject" Target="../embeddings/oleObject233.bin"/><Relationship Id="rId4" Type="http://schemas.openxmlformats.org/officeDocument/2006/relationships/oleObject" Target="../embeddings/oleObject230.bin"/><Relationship Id="rId9" Type="http://schemas.openxmlformats.org/officeDocument/2006/relationships/image" Target="../media/image249.wmf"/><Relationship Id="rId14" Type="http://schemas.openxmlformats.org/officeDocument/2006/relationships/oleObject" Target="../embeddings/oleObject235.bin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8.bin"/><Relationship Id="rId13" Type="http://schemas.openxmlformats.org/officeDocument/2006/relationships/image" Target="../media/image256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53.wmf"/><Relationship Id="rId12" Type="http://schemas.openxmlformats.org/officeDocument/2006/relationships/oleObject" Target="../embeddings/oleObject24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237.bin"/><Relationship Id="rId11" Type="http://schemas.openxmlformats.org/officeDocument/2006/relationships/image" Target="../media/image255.wmf"/><Relationship Id="rId5" Type="http://schemas.openxmlformats.org/officeDocument/2006/relationships/image" Target="../media/image231.wmf"/><Relationship Id="rId10" Type="http://schemas.openxmlformats.org/officeDocument/2006/relationships/oleObject" Target="../embeddings/oleObject239.bin"/><Relationship Id="rId4" Type="http://schemas.openxmlformats.org/officeDocument/2006/relationships/oleObject" Target="../embeddings/oleObject236.bin"/><Relationship Id="rId9" Type="http://schemas.openxmlformats.org/officeDocument/2006/relationships/image" Target="../media/image254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3.bin"/><Relationship Id="rId13" Type="http://schemas.openxmlformats.org/officeDocument/2006/relationships/image" Target="../media/image261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58.wmf"/><Relationship Id="rId12" Type="http://schemas.openxmlformats.org/officeDocument/2006/relationships/oleObject" Target="../embeddings/oleObject24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42.bin"/><Relationship Id="rId11" Type="http://schemas.openxmlformats.org/officeDocument/2006/relationships/image" Target="../media/image260.wmf"/><Relationship Id="rId5" Type="http://schemas.openxmlformats.org/officeDocument/2006/relationships/image" Target="../media/image257.wmf"/><Relationship Id="rId10" Type="http://schemas.openxmlformats.org/officeDocument/2006/relationships/oleObject" Target="../embeddings/oleObject244.bin"/><Relationship Id="rId4" Type="http://schemas.openxmlformats.org/officeDocument/2006/relationships/oleObject" Target="../embeddings/oleObject241.bin"/><Relationship Id="rId9" Type="http://schemas.openxmlformats.org/officeDocument/2006/relationships/image" Target="../media/image25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56.wmf"/><Relationship Id="rId3" Type="http://schemas.openxmlformats.org/officeDocument/2006/relationships/image" Target="../media/image59.jpeg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54.bin"/><Relationship Id="rId17" Type="http://schemas.openxmlformats.org/officeDocument/2006/relationships/image" Target="../media/image58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56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5" Type="http://schemas.openxmlformats.org/officeDocument/2006/relationships/image" Target="../media/image57.w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4.wmf"/><Relationship Id="rId14" Type="http://schemas.openxmlformats.org/officeDocument/2006/relationships/oleObject" Target="../embeddings/oleObject55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4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62.wmf"/><Relationship Id="rId11" Type="http://schemas.openxmlformats.org/officeDocument/2006/relationships/image" Target="../media/image266.png"/><Relationship Id="rId5" Type="http://schemas.openxmlformats.org/officeDocument/2006/relationships/oleObject" Target="../embeddings/oleObject246.bin"/><Relationship Id="rId10" Type="http://schemas.openxmlformats.org/officeDocument/2006/relationships/image" Target="../media/image264.wmf"/><Relationship Id="rId4" Type="http://schemas.openxmlformats.org/officeDocument/2006/relationships/image" Target="../media/image265.png"/><Relationship Id="rId9" Type="http://schemas.openxmlformats.org/officeDocument/2006/relationships/oleObject" Target="../embeddings/oleObject248.bin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7.png"/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png"/><Relationship Id="rId2" Type="http://schemas.openxmlformats.org/officeDocument/2006/relationships/image" Target="../media/image268.png"/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7" name="Rectangle 2">
            <a:extLst>
              <a:ext uri="{FF2B5EF4-FFF2-40B4-BE49-F238E27FC236}">
                <a16:creationId xmlns:a16="http://schemas.microsoft.com/office/drawing/2014/main" id="{C331B82F-4269-4171-A2E9-0725E745131A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2123728" y="1196752"/>
            <a:ext cx="4968552" cy="576064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第</a:t>
            </a:r>
            <a:r>
              <a:rPr lang="en-US" altLang="zh-CN" sz="36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9</a:t>
            </a:r>
            <a:r>
              <a:rPr lang="zh-CN" altLang="en-US" sz="36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章 微分方程求解</a:t>
            </a:r>
          </a:p>
        </p:txBody>
      </p:sp>
      <p:sp>
        <p:nvSpPr>
          <p:cNvPr id="542723" name="Rectangle 3">
            <a:extLst>
              <a:ext uri="{FF2B5EF4-FFF2-40B4-BE49-F238E27FC236}">
                <a16:creationId xmlns:a16="http://schemas.microsoft.com/office/drawing/2014/main" id="{F9ECCA2C-FA57-4A08-BAE0-E78239DF8583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2555776" y="2060848"/>
            <a:ext cx="5688632" cy="3816424"/>
          </a:xfrm>
        </p:spPr>
        <p:txBody>
          <a:bodyPr>
            <a:noAutofit/>
          </a:bodyPr>
          <a:lstStyle/>
          <a:p>
            <a:pPr marL="0" indent="0" algn="just"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9.1 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引言</a:t>
            </a:r>
          </a:p>
          <a:p>
            <a:pPr marL="0" indent="0" algn="just"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9.2 </a:t>
            </a:r>
            <a:r>
              <a:rPr lang="en-US" altLang="zh-CN" sz="3200" b="1" dirty="0" err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Eular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方法</a:t>
            </a:r>
            <a:endParaRPr lang="en-US" altLang="zh-CN" sz="3200" b="1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algn="just"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9.3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Wingdings" panose="05000000000000000000" pitchFamily="2" charset="2"/>
              </a:rPr>
              <a:t>显式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欧拉格式的改进</a:t>
            </a:r>
            <a:endParaRPr lang="en-US" altLang="zh-CN" sz="3200" b="1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algn="just"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9.4 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龙格</a:t>
            </a: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-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库塔方法</a:t>
            </a:r>
            <a:endParaRPr lang="en-US" altLang="zh-CN" sz="3200" b="1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algn="just"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9.5 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预报</a:t>
            </a: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-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矫正方法</a:t>
            </a:r>
            <a:endParaRPr lang="en-US" altLang="zh-CN" sz="3200" b="1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algn="just"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9.6 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微分方程组</a:t>
            </a:r>
            <a:endParaRPr lang="en-US" altLang="zh-CN" sz="3200" b="1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algn="just"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9.7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边值问题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2B6ABC-72CC-49F1-A15F-98EDF79E88AD}"/>
              </a:ext>
            </a:extLst>
          </p:cNvPr>
          <p:cNvSpPr txBox="1"/>
          <p:nvPr/>
        </p:nvSpPr>
        <p:spPr>
          <a:xfrm>
            <a:off x="3419872" y="200834"/>
            <a:ext cx="129614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4000" b="0" dirty="0">
                <a:solidFill>
                  <a:srgbClr val="FF0000"/>
                </a:solidFill>
                <a:latin typeface="+mn-ea"/>
                <a:ea typeface="+mn-ea"/>
              </a:rPr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169738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">
            <a:extLst>
              <a:ext uri="{FF2B5EF4-FFF2-40B4-BE49-F238E27FC236}">
                <a16:creationId xmlns:a16="http://schemas.microsoft.com/office/drawing/2014/main" id="{3E206E66-D650-402E-8431-7BB8186E03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8289" y="655942"/>
            <a:ext cx="8229600" cy="5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zh-CN" altLang="en-US" sz="2800" dirty="0">
                <a:latin typeface="+mn-ea"/>
                <a:ea typeface="+mn-ea"/>
              </a:rPr>
              <a:t>一、泰勒级数法</a:t>
            </a:r>
          </a:p>
        </p:txBody>
      </p:sp>
      <p:sp>
        <p:nvSpPr>
          <p:cNvPr id="84996" name="Text Box 4">
            <a:extLst>
              <a:ext uri="{FF2B5EF4-FFF2-40B4-BE49-F238E27FC236}">
                <a16:creationId xmlns:a16="http://schemas.microsoft.com/office/drawing/2014/main" id="{9DFCCE70-ACE2-47FB-8EAC-0F0AD58A9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96" y="1356673"/>
            <a:ext cx="23642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+mn-ea"/>
                <a:ea typeface="+mn-ea"/>
              </a:rPr>
              <a:t>设有初值问题</a:t>
            </a:r>
          </a:p>
        </p:txBody>
      </p:sp>
      <p:graphicFrame>
        <p:nvGraphicFramePr>
          <p:cNvPr id="84997" name="Object 2">
            <a:extLst>
              <a:ext uri="{FF2B5EF4-FFF2-40B4-BE49-F238E27FC236}">
                <a16:creationId xmlns:a16="http://schemas.microsoft.com/office/drawing/2014/main" id="{40BB6750-160C-4A21-90CD-9BCD100F44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239582"/>
              </p:ext>
            </p:extLst>
          </p:nvPr>
        </p:nvGraphicFramePr>
        <p:xfrm>
          <a:off x="2968164" y="949282"/>
          <a:ext cx="20574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35" name="Equation" r:id="rId3" imgW="2057400" imgH="1409400" progId="Equation.3">
                  <p:embed/>
                </p:oleObj>
              </mc:Choice>
              <mc:Fallback>
                <p:oleObj name="Equation" r:id="rId3" imgW="2057400" imgH="1409400" progId="Equation.3">
                  <p:embed/>
                  <p:pic>
                    <p:nvPicPr>
                      <p:cNvPr id="84997" name="Object 2">
                        <a:extLst>
                          <a:ext uri="{FF2B5EF4-FFF2-40B4-BE49-F238E27FC236}">
                            <a16:creationId xmlns:a16="http://schemas.microsoft.com/office/drawing/2014/main" id="{40BB6750-160C-4A21-90CD-9BCD100F44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164" y="949282"/>
                        <a:ext cx="20574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8" name="Text Box 6">
            <a:extLst>
              <a:ext uri="{FF2B5EF4-FFF2-40B4-BE49-F238E27FC236}">
                <a16:creationId xmlns:a16="http://schemas.microsoft.com/office/drawing/2014/main" id="{9688077A-1457-4A60-8600-B58083E03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310945"/>
            <a:ext cx="24286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+mn-ea"/>
                <a:ea typeface="+mn-ea"/>
              </a:rPr>
              <a:t>由泰勒展开式</a:t>
            </a:r>
          </a:p>
        </p:txBody>
      </p:sp>
      <p:graphicFrame>
        <p:nvGraphicFramePr>
          <p:cNvPr id="2063" name="Object 3">
            <a:extLst>
              <a:ext uri="{FF2B5EF4-FFF2-40B4-BE49-F238E27FC236}">
                <a16:creationId xmlns:a16="http://schemas.microsoft.com/office/drawing/2014/main" id="{D6C83F55-95FD-44E0-BA14-215B812F00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150080"/>
              </p:ext>
            </p:extLst>
          </p:nvPr>
        </p:nvGraphicFramePr>
        <p:xfrm>
          <a:off x="539552" y="2697791"/>
          <a:ext cx="6769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36" name="Equation" r:id="rId5" imgW="7530840" imgH="888840" progId="Equation.DSMT4">
                  <p:embed/>
                </p:oleObj>
              </mc:Choice>
              <mc:Fallback>
                <p:oleObj name="Equation" r:id="rId5" imgW="7530840" imgH="888840" progId="Equation.DSMT4">
                  <p:embed/>
                  <p:pic>
                    <p:nvPicPr>
                      <p:cNvPr id="2063" name="Object 3">
                        <a:extLst>
                          <a:ext uri="{FF2B5EF4-FFF2-40B4-BE49-F238E27FC236}">
                            <a16:creationId xmlns:a16="http://schemas.microsoft.com/office/drawing/2014/main" id="{D6C83F55-95FD-44E0-BA14-215B812F00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697791"/>
                        <a:ext cx="6769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4" name="Object 4">
            <a:extLst>
              <a:ext uri="{FF2B5EF4-FFF2-40B4-BE49-F238E27FC236}">
                <a16:creationId xmlns:a16="http://schemas.microsoft.com/office/drawing/2014/main" id="{608E1EBA-5D4D-4DE1-8859-774F098523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190630"/>
              </p:ext>
            </p:extLst>
          </p:nvPr>
        </p:nvGraphicFramePr>
        <p:xfrm>
          <a:off x="3563888" y="3479586"/>
          <a:ext cx="366236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37" name="Equation" r:id="rId7" imgW="1854000" imgH="419040" progId="Equation.DSMT4">
                  <p:embed/>
                </p:oleObj>
              </mc:Choice>
              <mc:Fallback>
                <p:oleObj name="Equation" r:id="rId7" imgW="1854000" imgH="419040" progId="Equation.DSMT4">
                  <p:embed/>
                  <p:pic>
                    <p:nvPicPr>
                      <p:cNvPr id="2064" name="Object 4">
                        <a:extLst>
                          <a:ext uri="{FF2B5EF4-FFF2-40B4-BE49-F238E27FC236}">
                            <a16:creationId xmlns:a16="http://schemas.microsoft.com/office/drawing/2014/main" id="{608E1EBA-5D4D-4DE1-8859-774F098523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479586"/>
                        <a:ext cx="3662363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6" name="Text Box 1029">
            <a:extLst>
              <a:ext uri="{FF2B5EF4-FFF2-40B4-BE49-F238E27FC236}">
                <a16:creationId xmlns:a16="http://schemas.microsoft.com/office/drawing/2014/main" id="{AA063896-1685-491B-876C-E46439D63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3" y="4549112"/>
            <a:ext cx="8294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+mn-ea"/>
                <a:ea typeface="+mn-ea"/>
              </a:rPr>
              <a:t>若令</a:t>
            </a:r>
          </a:p>
        </p:txBody>
      </p:sp>
      <p:graphicFrame>
        <p:nvGraphicFramePr>
          <p:cNvPr id="2067" name="Object 19">
            <a:extLst>
              <a:ext uri="{FF2B5EF4-FFF2-40B4-BE49-F238E27FC236}">
                <a16:creationId xmlns:a16="http://schemas.microsoft.com/office/drawing/2014/main" id="{723E08E7-72F9-4116-99EB-E9C0BF736F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503228"/>
              </p:ext>
            </p:extLst>
          </p:nvPr>
        </p:nvGraphicFramePr>
        <p:xfrm>
          <a:off x="978177" y="4328106"/>
          <a:ext cx="6769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38" name="MathType 5.0 Equation" r:id="rId9" imgW="7848360" imgH="888840" progId="Equation.DSMT4">
                  <p:embed/>
                </p:oleObj>
              </mc:Choice>
              <mc:Fallback>
                <p:oleObj name="MathType 5.0 Equation" r:id="rId9" imgW="7848360" imgH="888840" progId="Equation.DSMT4">
                  <p:embed/>
                  <p:pic>
                    <p:nvPicPr>
                      <p:cNvPr id="2067" name="Object 19">
                        <a:extLst>
                          <a:ext uri="{FF2B5EF4-FFF2-40B4-BE49-F238E27FC236}">
                            <a16:creationId xmlns:a16="http://schemas.microsoft.com/office/drawing/2014/main" id="{723E08E7-72F9-4116-99EB-E9C0BF736F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177" y="4328106"/>
                        <a:ext cx="6769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" name="Text Box 1030">
            <a:extLst>
              <a:ext uri="{FF2B5EF4-FFF2-40B4-BE49-F238E27FC236}">
                <a16:creationId xmlns:a16="http://schemas.microsoft.com/office/drawing/2014/main" id="{FBD36595-E885-47AB-9CB2-C15FD0B3C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9488" y="4594806"/>
            <a:ext cx="8114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dirty="0">
                <a:latin typeface="+mn-ea"/>
                <a:ea typeface="+mn-ea"/>
              </a:rPr>
              <a:t>(9.2)</a:t>
            </a:r>
          </a:p>
        </p:txBody>
      </p:sp>
      <p:graphicFrame>
        <p:nvGraphicFramePr>
          <p:cNvPr id="95232" name="Object 21">
            <a:extLst>
              <a:ext uri="{FF2B5EF4-FFF2-40B4-BE49-F238E27FC236}">
                <a16:creationId xmlns:a16="http://schemas.microsoft.com/office/drawing/2014/main" id="{2A87065F-570D-458B-A876-F4725A072C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938508"/>
              </p:ext>
            </p:extLst>
          </p:nvPr>
        </p:nvGraphicFramePr>
        <p:xfrm>
          <a:off x="815966" y="5202365"/>
          <a:ext cx="31924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39" name="Equation" r:id="rId11" imgW="3619440" imgH="583920" progId="Equation.DSMT4">
                  <p:embed/>
                </p:oleObj>
              </mc:Choice>
              <mc:Fallback>
                <p:oleObj name="Equation" r:id="rId11" imgW="3619440" imgH="583920" progId="Equation.DSMT4">
                  <p:embed/>
                  <p:pic>
                    <p:nvPicPr>
                      <p:cNvPr id="95232" name="Object 21">
                        <a:extLst>
                          <a:ext uri="{FF2B5EF4-FFF2-40B4-BE49-F238E27FC236}">
                            <a16:creationId xmlns:a16="http://schemas.microsoft.com/office/drawing/2014/main" id="{2A87065F-570D-458B-A876-F4725A072C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66" y="5202365"/>
                        <a:ext cx="319246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9" name="Text Box 1033">
            <a:extLst>
              <a:ext uri="{FF2B5EF4-FFF2-40B4-BE49-F238E27FC236}">
                <a16:creationId xmlns:a16="http://schemas.microsoft.com/office/drawing/2014/main" id="{9B117DE7-795A-4A06-89E7-6A3C0A271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" y="5252166"/>
            <a:ext cx="81518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latin typeface="+mn-ea"/>
                <a:ea typeface="+mn-ea"/>
              </a:rPr>
              <a:t>则</a:t>
            </a:r>
          </a:p>
        </p:txBody>
      </p:sp>
      <p:sp>
        <p:nvSpPr>
          <p:cNvPr id="87050" name="Text Box 1034">
            <a:extLst>
              <a:ext uri="{FF2B5EF4-FFF2-40B4-BE49-F238E27FC236}">
                <a16:creationId xmlns:a16="http://schemas.microsoft.com/office/drawing/2014/main" id="{5A681F99-4B19-406A-8231-B04287966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27" y="5961049"/>
            <a:ext cx="8362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+mn-ea"/>
                <a:ea typeface="+mn-ea"/>
              </a:rPr>
              <a:t>即公式</a:t>
            </a:r>
            <a:r>
              <a:rPr lang="en-US" altLang="zh-CN" dirty="0">
                <a:latin typeface="+mn-ea"/>
                <a:ea typeface="+mn-ea"/>
              </a:rPr>
              <a:t>(9.2)</a:t>
            </a:r>
            <a:r>
              <a:rPr lang="zh-CN" altLang="en-US" dirty="0">
                <a:latin typeface="+mn-ea"/>
                <a:ea typeface="+mn-ea"/>
              </a:rPr>
              <a:t>为</a:t>
            </a:r>
            <a:r>
              <a:rPr lang="en-US" altLang="zh-CN" i="1" dirty="0">
                <a:solidFill>
                  <a:srgbClr val="FC230C"/>
                </a:solidFill>
                <a:latin typeface="+mn-ea"/>
                <a:ea typeface="+mn-ea"/>
              </a:rPr>
              <a:t>k </a:t>
            </a:r>
            <a:r>
              <a:rPr lang="zh-CN" altLang="en-US" dirty="0">
                <a:solidFill>
                  <a:srgbClr val="FC230C"/>
                </a:solidFill>
                <a:latin typeface="+mn-ea"/>
                <a:ea typeface="+mn-ea"/>
              </a:rPr>
              <a:t>阶龙格</a:t>
            </a:r>
            <a:r>
              <a:rPr lang="en-US" altLang="zh-CN" dirty="0">
                <a:solidFill>
                  <a:srgbClr val="FC230C"/>
                </a:solidFill>
                <a:latin typeface="+mn-ea"/>
                <a:ea typeface="+mn-ea"/>
              </a:rPr>
              <a:t>-</a:t>
            </a:r>
            <a:r>
              <a:rPr lang="zh-CN" altLang="en-US" dirty="0">
                <a:solidFill>
                  <a:srgbClr val="FC230C"/>
                </a:solidFill>
                <a:latin typeface="+mn-ea"/>
                <a:ea typeface="+mn-ea"/>
              </a:rPr>
              <a:t>库塔方法</a:t>
            </a:r>
            <a:r>
              <a:rPr lang="en-US" altLang="zh-CN" dirty="0">
                <a:latin typeface="+mn-ea"/>
                <a:ea typeface="+mn-ea"/>
              </a:rPr>
              <a:t>.</a:t>
            </a:r>
          </a:p>
        </p:txBody>
      </p:sp>
      <p:sp>
        <p:nvSpPr>
          <p:cNvPr id="15" name="Text Box 366">
            <a:extLst>
              <a:ext uri="{FF2B5EF4-FFF2-40B4-BE49-F238E27FC236}">
                <a16:creationId xmlns:a16="http://schemas.microsoft.com/office/drawing/2014/main" id="{80D19D11-2CE7-4BBB-930E-1D1E4E57A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4598" y="65133"/>
            <a:ext cx="6096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9.4 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龙格</a:t>
            </a:r>
            <a:r>
              <a:rPr lang="en-US" altLang="zh-CN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-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库塔（</a:t>
            </a:r>
            <a:r>
              <a:rPr lang="en-US" altLang="zh-CN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Runge-</a:t>
            </a:r>
            <a:r>
              <a:rPr lang="en-US" altLang="zh-CN" sz="2800" dirty="0" err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Kutta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）法</a:t>
            </a:r>
          </a:p>
        </p:txBody>
      </p:sp>
    </p:spTree>
    <p:extLst>
      <p:ext uri="{BB962C8B-B14F-4D97-AF65-F5344CB8AC3E}">
        <p14:creationId xmlns:p14="http://schemas.microsoft.com/office/powerpoint/2010/main" val="52704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6" grpId="0"/>
      <p:bldP spid="2068" grpId="0"/>
      <p:bldP spid="87049" grpId="0" autoUpdateAnimBg="0"/>
      <p:bldP spid="8705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9">
            <a:extLst>
              <a:ext uri="{FF2B5EF4-FFF2-40B4-BE49-F238E27FC236}">
                <a16:creationId xmlns:a16="http://schemas.microsoft.com/office/drawing/2014/main" id="{34390A04-CC65-4583-A9E0-6436FDBEB8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370394"/>
              </p:ext>
            </p:extLst>
          </p:nvPr>
        </p:nvGraphicFramePr>
        <p:xfrm>
          <a:off x="395536" y="274800"/>
          <a:ext cx="7421419" cy="974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92" name="MathType 5.0 Equation" r:id="rId3" imgW="7848360" imgH="888840" progId="Equation.DSMT4">
                  <p:embed/>
                </p:oleObj>
              </mc:Choice>
              <mc:Fallback>
                <p:oleObj name="MathType 5.0 Equation" r:id="rId3" imgW="7848360" imgH="888840" progId="Equation.DSMT4">
                  <p:embed/>
                  <p:pic>
                    <p:nvPicPr>
                      <p:cNvPr id="5" name="Object 19">
                        <a:extLst>
                          <a:ext uri="{FF2B5EF4-FFF2-40B4-BE49-F238E27FC236}">
                            <a16:creationId xmlns:a16="http://schemas.microsoft.com/office/drawing/2014/main" id="{363999BC-8177-41D7-94D8-3BBD71E962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74800"/>
                        <a:ext cx="7421419" cy="9746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030">
            <a:extLst>
              <a:ext uri="{FF2B5EF4-FFF2-40B4-BE49-F238E27FC236}">
                <a16:creationId xmlns:a16="http://schemas.microsoft.com/office/drawing/2014/main" id="{CCD97A55-B75A-4295-B04E-F00B9A2B9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1617" y="562832"/>
            <a:ext cx="8114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dirty="0">
                <a:latin typeface="+mn-ea"/>
                <a:ea typeface="+mn-ea"/>
              </a:rPr>
              <a:t>(9.2)</a:t>
            </a: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A71195DB-2661-49C0-AC7F-EE76EF8A69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046521"/>
              </p:ext>
            </p:extLst>
          </p:nvPr>
        </p:nvGraphicFramePr>
        <p:xfrm>
          <a:off x="2175076" y="2504585"/>
          <a:ext cx="3726433" cy="1092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93" name="公式" r:id="rId5" imgW="1536480" imgH="482400" progId="Equation.3">
                  <p:embed/>
                </p:oleObj>
              </mc:Choice>
              <mc:Fallback>
                <p:oleObj name="公式" r:id="rId5" imgW="1536480" imgH="482400" progId="Equation.3">
                  <p:embed/>
                  <p:pic>
                    <p:nvPicPr>
                      <p:cNvPr id="51202" name="Object 2">
                        <a:extLst>
                          <a:ext uri="{FF2B5EF4-FFF2-40B4-BE49-F238E27FC236}">
                            <a16:creationId xmlns:a16="http://schemas.microsoft.com/office/drawing/2014/main" id="{EAD45041-DC8F-42E6-8D3D-335A8984B6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5076" y="2504585"/>
                        <a:ext cx="3726433" cy="1092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3">
            <a:extLst>
              <a:ext uri="{FF2B5EF4-FFF2-40B4-BE49-F238E27FC236}">
                <a16:creationId xmlns:a16="http://schemas.microsoft.com/office/drawing/2014/main" id="{E5732CC3-5A1E-4AEF-A675-394E591AA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060848"/>
            <a:ext cx="45390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latin typeface="+mn-ea"/>
                <a:ea typeface="+mn-ea"/>
              </a:rPr>
              <a:t>对于常微分方程的初值问题</a:t>
            </a:r>
          </a:p>
        </p:txBody>
      </p:sp>
      <p:sp>
        <p:nvSpPr>
          <p:cNvPr id="7" name="Text Box 24">
            <a:extLst>
              <a:ext uri="{FF2B5EF4-FFF2-40B4-BE49-F238E27FC236}">
                <a16:creationId xmlns:a16="http://schemas.microsoft.com/office/drawing/2014/main" id="{F9481448-1FCA-43F6-B832-CC3986473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228" y="3895998"/>
            <a:ext cx="85228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0">
                <a:latin typeface="+mn-ea"/>
                <a:ea typeface="+mn-ea"/>
              </a:rPr>
              <a:t>的解</a:t>
            </a:r>
            <a:r>
              <a:rPr lang="en-US" altLang="zh-CN" b="0" i="1">
                <a:latin typeface="+mn-ea"/>
                <a:ea typeface="+mn-ea"/>
              </a:rPr>
              <a:t>y</a:t>
            </a:r>
            <a:r>
              <a:rPr lang="en-US" altLang="zh-CN" b="0">
                <a:latin typeface="+mn-ea"/>
                <a:ea typeface="+mn-ea"/>
              </a:rPr>
              <a:t>=</a:t>
            </a:r>
            <a:r>
              <a:rPr lang="en-US" altLang="zh-CN" b="0" i="1">
                <a:latin typeface="+mn-ea"/>
                <a:ea typeface="+mn-ea"/>
              </a:rPr>
              <a:t>y</a:t>
            </a:r>
            <a:r>
              <a:rPr lang="en-US" altLang="zh-CN" b="0">
                <a:latin typeface="+mn-ea"/>
                <a:ea typeface="+mn-ea"/>
              </a:rPr>
              <a:t>(</a:t>
            </a:r>
            <a:r>
              <a:rPr lang="en-US" altLang="zh-CN" b="0" i="1">
                <a:latin typeface="+mn-ea"/>
                <a:ea typeface="+mn-ea"/>
              </a:rPr>
              <a:t>x</a:t>
            </a:r>
            <a:r>
              <a:rPr lang="en-US" altLang="zh-CN" b="0">
                <a:latin typeface="+mn-ea"/>
                <a:ea typeface="+mn-ea"/>
              </a:rPr>
              <a:t>)</a:t>
            </a:r>
            <a:r>
              <a:rPr lang="zh-CN" altLang="en-US" b="0">
                <a:latin typeface="+mn-ea"/>
                <a:ea typeface="+mn-ea"/>
              </a:rPr>
              <a:t>，在区间</a:t>
            </a:r>
            <a:r>
              <a:rPr lang="en-US" altLang="zh-CN" b="0">
                <a:latin typeface="+mn-ea"/>
                <a:ea typeface="+mn-ea"/>
              </a:rPr>
              <a:t>[</a:t>
            </a:r>
            <a:r>
              <a:rPr lang="en-US" altLang="zh-CN" b="0" i="1">
                <a:latin typeface="+mn-ea"/>
                <a:ea typeface="+mn-ea"/>
              </a:rPr>
              <a:t>x</a:t>
            </a:r>
            <a:r>
              <a:rPr lang="en-US" altLang="zh-CN" b="0" i="1" baseline="-25000">
                <a:latin typeface="+mn-ea"/>
                <a:ea typeface="+mn-ea"/>
              </a:rPr>
              <a:t>i</a:t>
            </a:r>
            <a:r>
              <a:rPr lang="en-US" altLang="zh-CN" b="0">
                <a:latin typeface="+mn-ea"/>
                <a:ea typeface="+mn-ea"/>
              </a:rPr>
              <a:t>, </a:t>
            </a:r>
            <a:r>
              <a:rPr lang="en-US" altLang="zh-CN" b="0" i="1">
                <a:latin typeface="+mn-ea"/>
                <a:ea typeface="+mn-ea"/>
              </a:rPr>
              <a:t>x</a:t>
            </a:r>
            <a:r>
              <a:rPr lang="en-US" altLang="zh-CN" b="0" i="1" baseline="-25000">
                <a:latin typeface="+mn-ea"/>
                <a:ea typeface="+mn-ea"/>
              </a:rPr>
              <a:t>i+</a:t>
            </a:r>
            <a:r>
              <a:rPr lang="en-US" altLang="zh-CN" b="0" baseline="-25000">
                <a:latin typeface="+mn-ea"/>
                <a:ea typeface="+mn-ea"/>
              </a:rPr>
              <a:t>1</a:t>
            </a:r>
            <a:r>
              <a:rPr lang="en-US" altLang="zh-CN" b="0">
                <a:latin typeface="+mn-ea"/>
                <a:ea typeface="+mn-ea"/>
              </a:rPr>
              <a:t>]</a:t>
            </a:r>
            <a:r>
              <a:rPr lang="zh-CN" altLang="en-US" b="0">
                <a:latin typeface="+mn-ea"/>
                <a:ea typeface="+mn-ea"/>
              </a:rPr>
              <a:t>上使用微分中值定理，有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EAA605C-BD0B-4780-9FB7-A49DB5FC79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659164"/>
              </p:ext>
            </p:extLst>
          </p:nvPr>
        </p:nvGraphicFramePr>
        <p:xfrm>
          <a:off x="2021643" y="5898383"/>
          <a:ext cx="3820322" cy="568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94" name="公式" r:id="rId7" imgW="1269720" imgH="190440" progId="Equation.3">
                  <p:embed/>
                </p:oleObj>
              </mc:Choice>
              <mc:Fallback>
                <p:oleObj name="公式" r:id="rId7" imgW="1269720" imgH="190440" progId="Equation.3">
                  <p:embed/>
                  <p:pic>
                    <p:nvPicPr>
                      <p:cNvPr id="51203" name="Object 7">
                        <a:extLst>
                          <a:ext uri="{FF2B5EF4-FFF2-40B4-BE49-F238E27FC236}">
                            <a16:creationId xmlns:a16="http://schemas.microsoft.com/office/drawing/2014/main" id="{8970BF21-8485-44A8-9382-E4E14524B1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1643" y="5898383"/>
                        <a:ext cx="3820322" cy="5681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0">
            <a:extLst>
              <a:ext uri="{FF2B5EF4-FFF2-40B4-BE49-F238E27FC236}">
                <a16:creationId xmlns:a16="http://schemas.microsoft.com/office/drawing/2014/main" id="{001359D8-B6F4-44CF-AD93-582142F24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5967204"/>
            <a:ext cx="5503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latin typeface="+mn-ea"/>
                <a:ea typeface="+mn-ea"/>
              </a:rPr>
              <a:t>即</a:t>
            </a:r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22147156-E0CD-405B-8DCA-4A32F35C07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600017"/>
              </p:ext>
            </p:extLst>
          </p:nvPr>
        </p:nvGraphicFramePr>
        <p:xfrm>
          <a:off x="2065852" y="4443469"/>
          <a:ext cx="5681920" cy="571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95" name="公式" r:id="rId9" imgW="1714320" imgH="190440" progId="Equation.3">
                  <p:embed/>
                </p:oleObj>
              </mc:Choice>
              <mc:Fallback>
                <p:oleObj name="公式" r:id="rId9" imgW="1714320" imgH="190440" progId="Equation.3">
                  <p:embed/>
                  <p:pic>
                    <p:nvPicPr>
                      <p:cNvPr id="51204" name="Object 3">
                        <a:extLst>
                          <a:ext uri="{FF2B5EF4-FFF2-40B4-BE49-F238E27FC236}">
                            <a16:creationId xmlns:a16="http://schemas.microsoft.com/office/drawing/2014/main" id="{108EB725-547C-46B5-A577-5937491867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852" y="4443469"/>
                        <a:ext cx="5681920" cy="5714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>
            <a:extLst>
              <a:ext uri="{FF2B5EF4-FFF2-40B4-BE49-F238E27FC236}">
                <a16:creationId xmlns:a16="http://schemas.microsoft.com/office/drawing/2014/main" id="{3DC48267-83F3-4A7A-BC67-23B9EBAAE0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938604"/>
              </p:ext>
            </p:extLst>
          </p:nvPr>
        </p:nvGraphicFramePr>
        <p:xfrm>
          <a:off x="693437" y="5230596"/>
          <a:ext cx="2766497" cy="50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96" name="公式" r:id="rId11" imgW="965160" imgH="203040" progId="Equation.3">
                  <p:embed/>
                </p:oleObj>
              </mc:Choice>
              <mc:Fallback>
                <p:oleObj name="公式" r:id="rId11" imgW="965160" imgH="203040" progId="Equation.3">
                  <p:embed/>
                  <p:pic>
                    <p:nvPicPr>
                      <p:cNvPr id="51205" name="Object 2">
                        <a:extLst>
                          <a:ext uri="{FF2B5EF4-FFF2-40B4-BE49-F238E27FC236}">
                            <a16:creationId xmlns:a16="http://schemas.microsoft.com/office/drawing/2014/main" id="{EEDB1349-10D8-4C47-98F9-E4D442A928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37" y="5230596"/>
                        <a:ext cx="2766497" cy="5034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43">
            <a:extLst>
              <a:ext uri="{FF2B5EF4-FFF2-40B4-BE49-F238E27FC236}">
                <a16:creationId xmlns:a16="http://schemas.microsoft.com/office/drawing/2014/main" id="{C7473BA3-99C7-41CF-9772-C91DE5A629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5866" y="5105386"/>
            <a:ext cx="1615543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0">
              <a:latin typeface="+mn-ea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6EFD82-A0CB-4C41-BD68-3B5BEA58E2A7}"/>
              </a:ext>
            </a:extLst>
          </p:cNvPr>
          <p:cNvSpPr txBox="1"/>
          <p:nvPr/>
        </p:nvSpPr>
        <p:spPr>
          <a:xfrm>
            <a:off x="225828" y="1353807"/>
            <a:ext cx="3241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0" dirty="0">
                <a:solidFill>
                  <a:srgbClr val="FF0000"/>
                </a:solidFill>
                <a:latin typeface="+mn-ea"/>
                <a:ea typeface="+mn-ea"/>
              </a:rPr>
              <a:t>考虑</a:t>
            </a:r>
            <a:r>
              <a:rPr lang="en-US" altLang="zh-CN" sz="2800" b="0" dirty="0">
                <a:solidFill>
                  <a:srgbClr val="FF0000"/>
                </a:solidFill>
                <a:latin typeface="+mn-ea"/>
                <a:ea typeface="+mn-ea"/>
              </a:rPr>
              <a:t>k=1</a:t>
            </a:r>
            <a:r>
              <a:rPr lang="zh-CN" altLang="en-US" sz="2800" b="0" dirty="0">
                <a:solidFill>
                  <a:srgbClr val="FF0000"/>
                </a:solidFill>
                <a:latin typeface="+mn-ea"/>
                <a:ea typeface="+mn-ea"/>
              </a:rPr>
              <a:t>的情形</a:t>
            </a:r>
          </a:p>
        </p:txBody>
      </p:sp>
    </p:spTree>
    <p:extLst>
      <p:ext uri="{BB962C8B-B14F-4D97-AF65-F5344CB8AC3E}">
        <p14:creationId xmlns:p14="http://schemas.microsoft.com/office/powerpoint/2010/main" val="295585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2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>
            <a:extLst>
              <a:ext uri="{FF2B5EF4-FFF2-40B4-BE49-F238E27FC236}">
                <a16:creationId xmlns:a16="http://schemas.microsoft.com/office/drawing/2014/main" id="{8A25C35C-ABE8-4C62-ADF0-AF3078E16E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193" y="2678112"/>
          <a:ext cx="73580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96" name="公式" r:id="rId3" imgW="2743200" imgH="203040" progId="Equation.3">
                  <p:embed/>
                </p:oleObj>
              </mc:Choice>
              <mc:Fallback>
                <p:oleObj name="公式" r:id="rId3" imgW="2743200" imgH="203040" progId="Equation.3">
                  <p:embed/>
                  <p:pic>
                    <p:nvPicPr>
                      <p:cNvPr id="52226" name="Object 2">
                        <a:extLst>
                          <a:ext uri="{FF2B5EF4-FFF2-40B4-BE49-F238E27FC236}">
                            <a16:creationId xmlns:a16="http://schemas.microsoft.com/office/drawing/2014/main" id="{8A25C35C-ABE8-4C62-ADF0-AF3078E16E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93" y="2678112"/>
                        <a:ext cx="7358063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>
            <a:extLst>
              <a:ext uri="{FF2B5EF4-FFF2-40B4-BE49-F238E27FC236}">
                <a16:creationId xmlns:a16="http://schemas.microsoft.com/office/drawing/2014/main" id="{6BD183FE-D797-447E-86A2-0D0BFDEF89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585364"/>
              </p:ext>
            </p:extLst>
          </p:nvPr>
        </p:nvGraphicFramePr>
        <p:xfrm>
          <a:off x="357188" y="847234"/>
          <a:ext cx="3184525" cy="602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97" name="公式" r:id="rId5" imgW="927000" imgH="177480" progId="Equation.3">
                  <p:embed/>
                </p:oleObj>
              </mc:Choice>
              <mc:Fallback>
                <p:oleObj name="公式" r:id="rId5" imgW="927000" imgH="177480" progId="Equation.3">
                  <p:embed/>
                  <p:pic>
                    <p:nvPicPr>
                      <p:cNvPr id="52227" name="Object 3">
                        <a:extLst>
                          <a:ext uri="{FF2B5EF4-FFF2-40B4-BE49-F238E27FC236}">
                            <a16:creationId xmlns:a16="http://schemas.microsoft.com/office/drawing/2014/main" id="{6BD183FE-D797-447E-86A2-0D0BFDEF89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847234"/>
                        <a:ext cx="3184525" cy="6024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8" name="Text Box 5">
            <a:extLst>
              <a:ext uri="{FF2B5EF4-FFF2-40B4-BE49-F238E27FC236}">
                <a16:creationId xmlns:a16="http://schemas.microsoft.com/office/drawing/2014/main" id="{C725A0FB-9D1A-4B12-ABF9-8809F21B8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67" y="163513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引入记号</a:t>
            </a:r>
          </a:p>
        </p:txBody>
      </p:sp>
      <p:graphicFrame>
        <p:nvGraphicFramePr>
          <p:cNvPr id="52228" name="Object 4">
            <a:extLst>
              <a:ext uri="{FF2B5EF4-FFF2-40B4-BE49-F238E27FC236}">
                <a16:creationId xmlns:a16="http://schemas.microsoft.com/office/drawing/2014/main" id="{92E1CB28-EF93-44BB-B676-D0CD1347F9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324113"/>
              </p:ext>
            </p:extLst>
          </p:nvPr>
        </p:nvGraphicFramePr>
        <p:xfrm>
          <a:off x="4603788" y="878598"/>
          <a:ext cx="37131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98" name="公式" r:id="rId7" imgW="1218960" imgH="177480" progId="Equation.3">
                  <p:embed/>
                </p:oleObj>
              </mc:Choice>
              <mc:Fallback>
                <p:oleObj name="公式" r:id="rId7" imgW="1218960" imgH="177480" progId="Equation.3">
                  <p:embed/>
                  <p:pic>
                    <p:nvPicPr>
                      <p:cNvPr id="52228" name="Object 4">
                        <a:extLst>
                          <a:ext uri="{FF2B5EF4-FFF2-40B4-BE49-F238E27FC236}">
                            <a16:creationId xmlns:a16="http://schemas.microsoft.com/office/drawing/2014/main" id="{92E1CB28-EF93-44BB-B676-D0CD1347F9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88" y="878598"/>
                        <a:ext cx="37131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30" name="Object 6">
            <a:extLst>
              <a:ext uri="{FF2B5EF4-FFF2-40B4-BE49-F238E27FC236}">
                <a16:creationId xmlns:a16="http://schemas.microsoft.com/office/drawing/2014/main" id="{C41EB7FF-3B33-4A32-933B-0241BB2848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188" y="3714750"/>
          <a:ext cx="492918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99" name="公式" r:id="rId9" imgW="1892160" imgH="393480" progId="Equation.3">
                  <p:embed/>
                </p:oleObj>
              </mc:Choice>
              <mc:Fallback>
                <p:oleObj name="公式" r:id="rId9" imgW="1892160" imgH="393480" progId="Equation.3">
                  <p:embed/>
                  <p:pic>
                    <p:nvPicPr>
                      <p:cNvPr id="200730" name="Object 6">
                        <a:extLst>
                          <a:ext uri="{FF2B5EF4-FFF2-40B4-BE49-F238E27FC236}">
                            <a16:creationId xmlns:a16="http://schemas.microsoft.com/office/drawing/2014/main" id="{C41EB7FF-3B33-4A32-933B-0241BB2848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3714750"/>
                        <a:ext cx="4929187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31" name="Text Box 27">
            <a:extLst>
              <a:ext uri="{FF2B5EF4-FFF2-40B4-BE49-F238E27FC236}">
                <a16:creationId xmlns:a16="http://schemas.microsoft.com/office/drawing/2014/main" id="{357A30C0-7B6D-4732-AFFA-E62A60C65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" y="4967288"/>
            <a:ext cx="5200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就可得到相应的</a:t>
            </a:r>
            <a:r>
              <a:rPr lang="en-US" altLang="zh-CN" i="1"/>
              <a:t>Runge-Kutta</a:t>
            </a:r>
            <a:r>
              <a:rPr lang="zh-CN" altLang="en-US">
                <a:ea typeface="楷体_GB2312" pitchFamily="49" charset="-122"/>
              </a:rPr>
              <a:t>方法</a:t>
            </a:r>
          </a:p>
        </p:txBody>
      </p:sp>
      <p:grpSp>
        <p:nvGrpSpPr>
          <p:cNvPr id="2" name="Group 30">
            <a:extLst>
              <a:ext uri="{FF2B5EF4-FFF2-40B4-BE49-F238E27FC236}">
                <a16:creationId xmlns:a16="http://schemas.microsoft.com/office/drawing/2014/main" id="{FFCA36ED-A4F5-4DEC-B4F5-6CBA1FD92E07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3581400"/>
            <a:ext cx="3200400" cy="2801938"/>
            <a:chOff x="3552" y="1728"/>
            <a:chExt cx="2016" cy="1765"/>
          </a:xfrm>
        </p:grpSpPr>
        <p:sp>
          <p:nvSpPr>
            <p:cNvPr id="52242" name="Line 9">
              <a:extLst>
                <a:ext uri="{FF2B5EF4-FFF2-40B4-BE49-F238E27FC236}">
                  <a16:creationId xmlns:a16="http://schemas.microsoft.com/office/drawing/2014/main" id="{EEEDE6F1-1223-4D3E-893E-6FD6EFACBB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3292"/>
              <a:ext cx="196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3" name="Line 10">
              <a:extLst>
                <a:ext uri="{FF2B5EF4-FFF2-40B4-BE49-F238E27FC236}">
                  <a16:creationId xmlns:a16="http://schemas.microsoft.com/office/drawing/2014/main" id="{149907FB-1A26-4C13-B980-1A5DB598D4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9" y="1728"/>
              <a:ext cx="0" cy="1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4" name="Freeform 11">
              <a:extLst>
                <a:ext uri="{FF2B5EF4-FFF2-40B4-BE49-F238E27FC236}">
                  <a16:creationId xmlns:a16="http://schemas.microsoft.com/office/drawing/2014/main" id="{F95F8B01-711A-4D56-84A6-DA7D9EF61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4" y="2083"/>
              <a:ext cx="1164" cy="843"/>
            </a:xfrm>
            <a:custGeom>
              <a:avLst/>
              <a:gdLst>
                <a:gd name="T0" fmla="*/ 0 w 1824"/>
                <a:gd name="T1" fmla="*/ 584 h 1216"/>
                <a:gd name="T2" fmla="*/ 78 w 1824"/>
                <a:gd name="T3" fmla="*/ 354 h 1216"/>
                <a:gd name="T4" fmla="*/ 235 w 1824"/>
                <a:gd name="T5" fmla="*/ 146 h 1216"/>
                <a:gd name="T6" fmla="*/ 352 w 1824"/>
                <a:gd name="T7" fmla="*/ 54 h 1216"/>
                <a:gd name="T8" fmla="*/ 489 w 1824"/>
                <a:gd name="T9" fmla="*/ 8 h 1216"/>
                <a:gd name="T10" fmla="*/ 645 w 1824"/>
                <a:gd name="T11" fmla="*/ 8 h 1216"/>
                <a:gd name="T12" fmla="*/ 743 w 1824"/>
                <a:gd name="T13" fmla="*/ 31 h 1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4"/>
                <a:gd name="T22" fmla="*/ 0 h 1216"/>
                <a:gd name="T23" fmla="*/ 1824 w 1824"/>
                <a:gd name="T24" fmla="*/ 1216 h 1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4" h="1216">
                  <a:moveTo>
                    <a:pt x="0" y="1216"/>
                  </a:moveTo>
                  <a:cubicBezTo>
                    <a:pt x="48" y="1052"/>
                    <a:pt x="96" y="888"/>
                    <a:pt x="192" y="736"/>
                  </a:cubicBezTo>
                  <a:cubicBezTo>
                    <a:pt x="288" y="584"/>
                    <a:pt x="464" y="408"/>
                    <a:pt x="576" y="304"/>
                  </a:cubicBezTo>
                  <a:cubicBezTo>
                    <a:pt x="688" y="200"/>
                    <a:pt x="760" y="160"/>
                    <a:pt x="864" y="112"/>
                  </a:cubicBezTo>
                  <a:cubicBezTo>
                    <a:pt x="968" y="64"/>
                    <a:pt x="1080" y="32"/>
                    <a:pt x="1200" y="16"/>
                  </a:cubicBezTo>
                  <a:cubicBezTo>
                    <a:pt x="1320" y="0"/>
                    <a:pt x="1480" y="8"/>
                    <a:pt x="1584" y="16"/>
                  </a:cubicBezTo>
                  <a:cubicBezTo>
                    <a:pt x="1688" y="24"/>
                    <a:pt x="1756" y="44"/>
                    <a:pt x="1824" y="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45" name="Line 12">
              <a:extLst>
                <a:ext uri="{FF2B5EF4-FFF2-40B4-BE49-F238E27FC236}">
                  <a16:creationId xmlns:a16="http://schemas.microsoft.com/office/drawing/2014/main" id="{070836E1-1451-4680-9051-A8B9C9AE6D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4" y="2926"/>
              <a:ext cx="0" cy="36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6" name="Line 13">
              <a:extLst>
                <a:ext uri="{FF2B5EF4-FFF2-40B4-BE49-F238E27FC236}">
                  <a16:creationId xmlns:a16="http://schemas.microsoft.com/office/drawing/2014/main" id="{902A2626-7680-415E-A520-7252B480E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" y="2127"/>
              <a:ext cx="0" cy="116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2232" name="Object 9">
              <a:extLst>
                <a:ext uri="{FF2B5EF4-FFF2-40B4-BE49-F238E27FC236}">
                  <a16:creationId xmlns:a16="http://schemas.microsoft.com/office/drawing/2014/main" id="{E26B449D-9AFD-4BA9-8208-5DFCA6A511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05" y="3335"/>
            <a:ext cx="108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000" name="公式" r:id="rId11" imgW="139680" imgH="190440" progId="Equation.3">
                    <p:embed/>
                  </p:oleObj>
                </mc:Choice>
                <mc:Fallback>
                  <p:oleObj name="公式" r:id="rId11" imgW="139680" imgH="190440" progId="Equation.3">
                    <p:embed/>
                    <p:pic>
                      <p:nvPicPr>
                        <p:cNvPr id="52232" name="Object 9">
                          <a:extLst>
                            <a:ext uri="{FF2B5EF4-FFF2-40B4-BE49-F238E27FC236}">
                              <a16:creationId xmlns:a16="http://schemas.microsoft.com/office/drawing/2014/main" id="{E26B449D-9AFD-4BA9-8208-5DFCA6A511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5" y="3335"/>
                          <a:ext cx="108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3" name="Object 10">
              <a:extLst>
                <a:ext uri="{FF2B5EF4-FFF2-40B4-BE49-F238E27FC236}">
                  <a16:creationId xmlns:a16="http://schemas.microsoft.com/office/drawing/2014/main" id="{D3C8B8D4-604F-442F-80A2-2971FC9113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37" y="3335"/>
            <a:ext cx="173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001" name="公式" r:id="rId13" imgW="228600" imgH="190440" progId="Equation.3">
                    <p:embed/>
                  </p:oleObj>
                </mc:Choice>
                <mc:Fallback>
                  <p:oleObj name="公式" r:id="rId13" imgW="228600" imgH="190440" progId="Equation.3">
                    <p:embed/>
                    <p:pic>
                      <p:nvPicPr>
                        <p:cNvPr id="52233" name="Object 10">
                          <a:extLst>
                            <a:ext uri="{FF2B5EF4-FFF2-40B4-BE49-F238E27FC236}">
                              <a16:creationId xmlns:a16="http://schemas.microsoft.com/office/drawing/2014/main" id="{D3C8B8D4-604F-442F-80A2-2971FC9113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7" y="3335"/>
                          <a:ext cx="173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4" name="Object 11">
              <a:extLst>
                <a:ext uri="{FF2B5EF4-FFF2-40B4-BE49-F238E27FC236}">
                  <a16:creationId xmlns:a16="http://schemas.microsoft.com/office/drawing/2014/main" id="{ED9DB7A6-30DB-4D06-AFB9-059EED6A00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45" y="3356"/>
            <a:ext cx="96" cy="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002" name="公式" r:id="rId15" imgW="126720" imgH="139680" progId="Equation.3">
                    <p:embed/>
                  </p:oleObj>
                </mc:Choice>
                <mc:Fallback>
                  <p:oleObj name="公式" r:id="rId15" imgW="126720" imgH="139680" progId="Equation.3">
                    <p:embed/>
                    <p:pic>
                      <p:nvPicPr>
                        <p:cNvPr id="52234" name="Object 11">
                          <a:extLst>
                            <a:ext uri="{FF2B5EF4-FFF2-40B4-BE49-F238E27FC236}">
                              <a16:creationId xmlns:a16="http://schemas.microsoft.com/office/drawing/2014/main" id="{ED9DB7A6-30DB-4D06-AFB9-059EED6A00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5" y="3356"/>
                          <a:ext cx="96" cy="1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5" name="Object 12">
              <a:extLst>
                <a:ext uri="{FF2B5EF4-FFF2-40B4-BE49-F238E27FC236}">
                  <a16:creationId xmlns:a16="http://schemas.microsoft.com/office/drawing/2014/main" id="{4ACF6F29-887D-4A0C-8BC9-1107457047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1736"/>
            <a:ext cx="107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003" name="公式" r:id="rId17" imgW="139680" imgH="164880" progId="Equation.3">
                    <p:embed/>
                  </p:oleObj>
                </mc:Choice>
                <mc:Fallback>
                  <p:oleObj name="公式" r:id="rId17" imgW="139680" imgH="164880" progId="Equation.3">
                    <p:embed/>
                    <p:pic>
                      <p:nvPicPr>
                        <p:cNvPr id="52235" name="Object 12">
                          <a:extLst>
                            <a:ext uri="{FF2B5EF4-FFF2-40B4-BE49-F238E27FC236}">
                              <a16:creationId xmlns:a16="http://schemas.microsoft.com/office/drawing/2014/main" id="{4ACF6F29-887D-4A0C-8BC9-1107457047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736"/>
                          <a:ext cx="107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7" name="Line 20">
              <a:extLst>
                <a:ext uri="{FF2B5EF4-FFF2-40B4-BE49-F238E27FC236}">
                  <a16:creationId xmlns:a16="http://schemas.microsoft.com/office/drawing/2014/main" id="{38206BB9-F8D9-4717-8664-855F158E8B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3" y="2427"/>
              <a:ext cx="154" cy="56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2236" name="Object 13">
              <a:extLst>
                <a:ext uri="{FF2B5EF4-FFF2-40B4-BE49-F238E27FC236}">
                  <a16:creationId xmlns:a16="http://schemas.microsoft.com/office/drawing/2014/main" id="{D0F410D0-1882-4FD6-9122-429FA47752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2" y="1990"/>
            <a:ext cx="56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004" name="公式" r:id="rId19" imgW="558720" imgH="215640" progId="Equation.3">
                    <p:embed/>
                  </p:oleObj>
                </mc:Choice>
                <mc:Fallback>
                  <p:oleObj name="公式" r:id="rId19" imgW="558720" imgH="215640" progId="Equation.3">
                    <p:embed/>
                    <p:pic>
                      <p:nvPicPr>
                        <p:cNvPr id="52236" name="Object 13">
                          <a:extLst>
                            <a:ext uri="{FF2B5EF4-FFF2-40B4-BE49-F238E27FC236}">
                              <a16:creationId xmlns:a16="http://schemas.microsoft.com/office/drawing/2014/main" id="{D0F410D0-1882-4FD6-9122-429FA47752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2" y="1990"/>
                          <a:ext cx="566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8" name="Line 28">
              <a:extLst>
                <a:ext uri="{FF2B5EF4-FFF2-40B4-BE49-F238E27FC236}">
                  <a16:creationId xmlns:a16="http://schemas.microsoft.com/office/drawing/2014/main" id="{C6B848AC-5E10-41C1-8846-9E83C1367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968"/>
              <a:ext cx="576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9" name="Line 29">
              <a:extLst>
                <a:ext uri="{FF2B5EF4-FFF2-40B4-BE49-F238E27FC236}">
                  <a16:creationId xmlns:a16="http://schemas.microsoft.com/office/drawing/2014/main" id="{045A5DCE-8389-4C91-93A8-C6D35976D3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2112"/>
              <a:ext cx="1200" cy="8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2230" name="Object 7">
            <a:extLst>
              <a:ext uri="{FF2B5EF4-FFF2-40B4-BE49-F238E27FC236}">
                <a16:creationId xmlns:a16="http://schemas.microsoft.com/office/drawing/2014/main" id="{58D03CE4-A01A-4986-AEDB-1DA15FDA96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42879"/>
              </p:ext>
            </p:extLst>
          </p:nvPr>
        </p:nvGraphicFramePr>
        <p:xfrm>
          <a:off x="2653521" y="1692658"/>
          <a:ext cx="3108871" cy="74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05" name="公式" r:id="rId21" imgW="647640" imgH="177480" progId="Equation.3">
                  <p:embed/>
                </p:oleObj>
              </mc:Choice>
              <mc:Fallback>
                <p:oleObj name="公式" r:id="rId21" imgW="647640" imgH="177480" progId="Equation.3">
                  <p:embed/>
                  <p:pic>
                    <p:nvPicPr>
                      <p:cNvPr id="52230" name="Object 7">
                        <a:extLst>
                          <a:ext uri="{FF2B5EF4-FFF2-40B4-BE49-F238E27FC236}">
                            <a16:creationId xmlns:a16="http://schemas.microsoft.com/office/drawing/2014/main" id="{58D03CE4-A01A-4986-AEDB-1DA15FDA96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3521" y="1692658"/>
                        <a:ext cx="3108871" cy="749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44" name="Object 8">
            <a:extLst>
              <a:ext uri="{FF2B5EF4-FFF2-40B4-BE49-F238E27FC236}">
                <a16:creationId xmlns:a16="http://schemas.microsoft.com/office/drawing/2014/main" id="{94D62104-0EEB-44CA-95C5-F9A1ECB647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4572000"/>
          <a:ext cx="35083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06" name="Equation" r:id="rId23" imgW="164880" imgH="164880" progId="Equation.3">
                  <p:embed/>
                </p:oleObj>
              </mc:Choice>
              <mc:Fallback>
                <p:oleObj name="Equation" r:id="rId23" imgW="164880" imgH="164880" progId="Equation.3">
                  <p:embed/>
                  <p:pic>
                    <p:nvPicPr>
                      <p:cNvPr id="200744" name="Object 8">
                        <a:extLst>
                          <a:ext uri="{FF2B5EF4-FFF2-40B4-BE49-F238E27FC236}">
                            <a16:creationId xmlns:a16="http://schemas.microsoft.com/office/drawing/2014/main" id="{94D62104-0EEB-44CA-95C5-F9A1ECB647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572000"/>
                        <a:ext cx="350838" cy="3508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95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>
            <a:extLst>
              <a:ext uri="{FF2B5EF4-FFF2-40B4-BE49-F238E27FC236}">
                <a16:creationId xmlns:a16="http://schemas.microsoft.com/office/drawing/2014/main" id="{46E85D42-0351-46C9-9E7F-E2B7C7E119CD}"/>
              </a:ext>
            </a:extLst>
          </p:cNvPr>
          <p:cNvGrpSpPr>
            <a:grpSpLocks/>
          </p:cNvGrpSpPr>
          <p:nvPr/>
        </p:nvGrpSpPr>
        <p:grpSpPr bwMode="auto">
          <a:xfrm>
            <a:off x="5545293" y="2145212"/>
            <a:ext cx="3200400" cy="2801937"/>
            <a:chOff x="3552" y="672"/>
            <a:chExt cx="2016" cy="1765"/>
          </a:xfrm>
        </p:grpSpPr>
        <p:sp>
          <p:nvSpPr>
            <p:cNvPr id="53272" name="Line 4">
              <a:extLst>
                <a:ext uri="{FF2B5EF4-FFF2-40B4-BE49-F238E27FC236}">
                  <a16:creationId xmlns:a16="http://schemas.microsoft.com/office/drawing/2014/main" id="{87862BAF-C68F-40F4-8DC1-6AF8A7203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2236"/>
              <a:ext cx="196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3" name="Line 5">
              <a:extLst>
                <a:ext uri="{FF2B5EF4-FFF2-40B4-BE49-F238E27FC236}">
                  <a16:creationId xmlns:a16="http://schemas.microsoft.com/office/drawing/2014/main" id="{FBECA212-875B-4C84-903B-ADC0D05184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9" y="672"/>
              <a:ext cx="0" cy="1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4" name="Freeform 6">
              <a:extLst>
                <a:ext uri="{FF2B5EF4-FFF2-40B4-BE49-F238E27FC236}">
                  <a16:creationId xmlns:a16="http://schemas.microsoft.com/office/drawing/2014/main" id="{467353FF-450E-4A5F-82EC-1A41AC4CA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4" y="1027"/>
              <a:ext cx="1164" cy="843"/>
            </a:xfrm>
            <a:custGeom>
              <a:avLst/>
              <a:gdLst>
                <a:gd name="T0" fmla="*/ 0 w 1824"/>
                <a:gd name="T1" fmla="*/ 584 h 1216"/>
                <a:gd name="T2" fmla="*/ 78 w 1824"/>
                <a:gd name="T3" fmla="*/ 354 h 1216"/>
                <a:gd name="T4" fmla="*/ 235 w 1824"/>
                <a:gd name="T5" fmla="*/ 146 h 1216"/>
                <a:gd name="T6" fmla="*/ 352 w 1824"/>
                <a:gd name="T7" fmla="*/ 54 h 1216"/>
                <a:gd name="T8" fmla="*/ 489 w 1824"/>
                <a:gd name="T9" fmla="*/ 8 h 1216"/>
                <a:gd name="T10" fmla="*/ 645 w 1824"/>
                <a:gd name="T11" fmla="*/ 8 h 1216"/>
                <a:gd name="T12" fmla="*/ 743 w 1824"/>
                <a:gd name="T13" fmla="*/ 31 h 1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4"/>
                <a:gd name="T22" fmla="*/ 0 h 1216"/>
                <a:gd name="T23" fmla="*/ 1824 w 1824"/>
                <a:gd name="T24" fmla="*/ 1216 h 1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4" h="1216">
                  <a:moveTo>
                    <a:pt x="0" y="1216"/>
                  </a:moveTo>
                  <a:cubicBezTo>
                    <a:pt x="48" y="1052"/>
                    <a:pt x="96" y="888"/>
                    <a:pt x="192" y="736"/>
                  </a:cubicBezTo>
                  <a:cubicBezTo>
                    <a:pt x="288" y="584"/>
                    <a:pt x="464" y="408"/>
                    <a:pt x="576" y="304"/>
                  </a:cubicBezTo>
                  <a:cubicBezTo>
                    <a:pt x="688" y="200"/>
                    <a:pt x="760" y="160"/>
                    <a:pt x="864" y="112"/>
                  </a:cubicBezTo>
                  <a:cubicBezTo>
                    <a:pt x="968" y="64"/>
                    <a:pt x="1080" y="32"/>
                    <a:pt x="1200" y="16"/>
                  </a:cubicBezTo>
                  <a:cubicBezTo>
                    <a:pt x="1320" y="0"/>
                    <a:pt x="1480" y="8"/>
                    <a:pt x="1584" y="16"/>
                  </a:cubicBezTo>
                  <a:cubicBezTo>
                    <a:pt x="1688" y="24"/>
                    <a:pt x="1756" y="44"/>
                    <a:pt x="1824" y="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75" name="Line 7">
              <a:extLst>
                <a:ext uri="{FF2B5EF4-FFF2-40B4-BE49-F238E27FC236}">
                  <a16:creationId xmlns:a16="http://schemas.microsoft.com/office/drawing/2014/main" id="{061E5859-B956-4A4A-9D95-D922B14588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4" y="1870"/>
              <a:ext cx="0" cy="36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6" name="Line 8">
              <a:extLst>
                <a:ext uri="{FF2B5EF4-FFF2-40B4-BE49-F238E27FC236}">
                  <a16:creationId xmlns:a16="http://schemas.microsoft.com/office/drawing/2014/main" id="{34C5E3A1-7648-4901-A196-24CFE27E4E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" y="1071"/>
              <a:ext cx="0" cy="116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3257" name="Object 10">
              <a:extLst>
                <a:ext uri="{FF2B5EF4-FFF2-40B4-BE49-F238E27FC236}">
                  <a16:creationId xmlns:a16="http://schemas.microsoft.com/office/drawing/2014/main" id="{680D9A5D-9CEF-490F-B13E-E5177305A8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2270"/>
            <a:ext cx="108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092" name="公式" r:id="rId3" imgW="139680" imgH="190440" progId="Equation.3">
                    <p:embed/>
                  </p:oleObj>
                </mc:Choice>
                <mc:Fallback>
                  <p:oleObj name="公式" r:id="rId3" imgW="139680" imgH="190440" progId="Equation.3">
                    <p:embed/>
                    <p:pic>
                      <p:nvPicPr>
                        <p:cNvPr id="53257" name="Object 10">
                          <a:extLst>
                            <a:ext uri="{FF2B5EF4-FFF2-40B4-BE49-F238E27FC236}">
                              <a16:creationId xmlns:a16="http://schemas.microsoft.com/office/drawing/2014/main" id="{680D9A5D-9CEF-490F-B13E-E5177305A8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270"/>
                          <a:ext cx="108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8" name="Object 11">
              <a:extLst>
                <a:ext uri="{FF2B5EF4-FFF2-40B4-BE49-F238E27FC236}">
                  <a16:creationId xmlns:a16="http://schemas.microsoft.com/office/drawing/2014/main" id="{77186C14-A033-4575-A600-AABB5D7C10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37" y="2279"/>
            <a:ext cx="173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093" name="公式" r:id="rId5" imgW="228600" imgH="190440" progId="Equation.3">
                    <p:embed/>
                  </p:oleObj>
                </mc:Choice>
                <mc:Fallback>
                  <p:oleObj name="公式" r:id="rId5" imgW="228600" imgH="190440" progId="Equation.3">
                    <p:embed/>
                    <p:pic>
                      <p:nvPicPr>
                        <p:cNvPr id="53258" name="Object 11">
                          <a:extLst>
                            <a:ext uri="{FF2B5EF4-FFF2-40B4-BE49-F238E27FC236}">
                              <a16:creationId xmlns:a16="http://schemas.microsoft.com/office/drawing/2014/main" id="{77186C14-A033-4575-A600-AABB5D7C10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7" y="2279"/>
                          <a:ext cx="173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9" name="Object 12">
              <a:extLst>
                <a:ext uri="{FF2B5EF4-FFF2-40B4-BE49-F238E27FC236}">
                  <a16:creationId xmlns:a16="http://schemas.microsoft.com/office/drawing/2014/main" id="{F010C375-F8EC-4A94-A4A3-A1581BA00C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45" y="2300"/>
            <a:ext cx="96" cy="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094" name="公式" r:id="rId7" imgW="126720" imgH="139680" progId="Equation.3">
                    <p:embed/>
                  </p:oleObj>
                </mc:Choice>
                <mc:Fallback>
                  <p:oleObj name="公式" r:id="rId7" imgW="126720" imgH="139680" progId="Equation.3">
                    <p:embed/>
                    <p:pic>
                      <p:nvPicPr>
                        <p:cNvPr id="53259" name="Object 12">
                          <a:extLst>
                            <a:ext uri="{FF2B5EF4-FFF2-40B4-BE49-F238E27FC236}">
                              <a16:creationId xmlns:a16="http://schemas.microsoft.com/office/drawing/2014/main" id="{F010C375-F8EC-4A94-A4A3-A1581BA00C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5" y="2300"/>
                          <a:ext cx="96" cy="1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0" name="Object 13">
              <a:extLst>
                <a:ext uri="{FF2B5EF4-FFF2-40B4-BE49-F238E27FC236}">
                  <a16:creationId xmlns:a16="http://schemas.microsoft.com/office/drawing/2014/main" id="{0E4634C6-CAB2-4D6E-9C24-14E78B11EE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680"/>
            <a:ext cx="107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095" name="公式" r:id="rId9" imgW="139680" imgH="164880" progId="Equation.3">
                    <p:embed/>
                  </p:oleObj>
                </mc:Choice>
                <mc:Fallback>
                  <p:oleObj name="公式" r:id="rId9" imgW="139680" imgH="164880" progId="Equation.3">
                    <p:embed/>
                    <p:pic>
                      <p:nvPicPr>
                        <p:cNvPr id="53260" name="Object 13">
                          <a:extLst>
                            <a:ext uri="{FF2B5EF4-FFF2-40B4-BE49-F238E27FC236}">
                              <a16:creationId xmlns:a16="http://schemas.microsoft.com/office/drawing/2014/main" id="{0E4634C6-CAB2-4D6E-9C24-14E78B11EE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680"/>
                          <a:ext cx="107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77" name="Line 13">
              <a:extLst>
                <a:ext uri="{FF2B5EF4-FFF2-40B4-BE49-F238E27FC236}">
                  <a16:creationId xmlns:a16="http://schemas.microsoft.com/office/drawing/2014/main" id="{B59D963E-C832-40BB-806A-CD02FC11D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3" y="1371"/>
              <a:ext cx="154" cy="56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3261" name="Object 14">
              <a:extLst>
                <a:ext uri="{FF2B5EF4-FFF2-40B4-BE49-F238E27FC236}">
                  <a16:creationId xmlns:a16="http://schemas.microsoft.com/office/drawing/2014/main" id="{77D0AC71-70B9-47A7-A02B-2FE30DFFF8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2" y="934"/>
            <a:ext cx="56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096" name="公式" r:id="rId11" imgW="558720" imgH="215640" progId="Equation.3">
                    <p:embed/>
                  </p:oleObj>
                </mc:Choice>
                <mc:Fallback>
                  <p:oleObj name="公式" r:id="rId11" imgW="558720" imgH="215640" progId="Equation.3">
                    <p:embed/>
                    <p:pic>
                      <p:nvPicPr>
                        <p:cNvPr id="53261" name="Object 14">
                          <a:extLst>
                            <a:ext uri="{FF2B5EF4-FFF2-40B4-BE49-F238E27FC236}">
                              <a16:creationId xmlns:a16="http://schemas.microsoft.com/office/drawing/2014/main" id="{77D0AC71-70B9-47A7-A02B-2FE30DFFF8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2" y="934"/>
                          <a:ext cx="566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1746" name="Text Box 18">
            <a:extLst>
              <a:ext uri="{FF2B5EF4-FFF2-40B4-BE49-F238E27FC236}">
                <a16:creationId xmlns:a16="http://schemas.microsoft.com/office/drawing/2014/main" id="{916DFCAA-6419-4AA4-B64F-604FDC14B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805" y="1411488"/>
            <a:ext cx="125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ea typeface="楷体_GB2312" pitchFamily="49" charset="-122"/>
              </a:rPr>
              <a:t>如下图</a:t>
            </a:r>
          </a:p>
        </p:txBody>
      </p:sp>
      <p:graphicFrame>
        <p:nvGraphicFramePr>
          <p:cNvPr id="53250" name="Object 2">
            <a:extLst>
              <a:ext uri="{FF2B5EF4-FFF2-40B4-BE49-F238E27FC236}">
                <a16:creationId xmlns:a16="http://schemas.microsoft.com/office/drawing/2014/main" id="{90393805-AB2D-4330-80B7-64A1137C32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808349"/>
              </p:ext>
            </p:extLst>
          </p:nvPr>
        </p:nvGraphicFramePr>
        <p:xfrm>
          <a:off x="365125" y="199231"/>
          <a:ext cx="82153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097" name="公式" r:id="rId13" imgW="3238200" imgH="203040" progId="Equation.3">
                  <p:embed/>
                </p:oleObj>
              </mc:Choice>
              <mc:Fallback>
                <p:oleObj name="公式" r:id="rId13" imgW="3238200" imgH="203040" progId="Equation.3">
                  <p:embed/>
                  <p:pic>
                    <p:nvPicPr>
                      <p:cNvPr id="53250" name="Object 2">
                        <a:extLst>
                          <a:ext uri="{FF2B5EF4-FFF2-40B4-BE49-F238E27FC236}">
                            <a16:creationId xmlns:a16="http://schemas.microsoft.com/office/drawing/2014/main" id="{90393805-AB2D-4330-80B7-64A1137C32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99231"/>
                        <a:ext cx="821531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48" name="Text Box 20">
            <a:extLst>
              <a:ext uri="{FF2B5EF4-FFF2-40B4-BE49-F238E27FC236}">
                <a16:creationId xmlns:a16="http://schemas.microsoft.com/office/drawing/2014/main" id="{5DD44ED2-EAA0-4262-9D22-91B1FD320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733" y="832643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即</a:t>
            </a:r>
          </a:p>
        </p:txBody>
      </p:sp>
      <p:sp>
        <p:nvSpPr>
          <p:cNvPr id="201751" name="Text Box 23">
            <a:extLst>
              <a:ext uri="{FF2B5EF4-FFF2-40B4-BE49-F238E27FC236}">
                <a16:creationId xmlns:a16="http://schemas.microsoft.com/office/drawing/2014/main" id="{92854E3E-A583-40B4-9551-F8E4CECB3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633" y="2285206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则上式化为</a:t>
            </a:r>
          </a:p>
        </p:txBody>
      </p:sp>
      <p:graphicFrame>
        <p:nvGraphicFramePr>
          <p:cNvPr id="201752" name="Object 5">
            <a:extLst>
              <a:ext uri="{FF2B5EF4-FFF2-40B4-BE49-F238E27FC236}">
                <a16:creationId xmlns:a16="http://schemas.microsoft.com/office/drawing/2014/main" id="{741D5404-668C-4B46-AD99-DACAD6922A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009697"/>
              </p:ext>
            </p:extLst>
          </p:nvPr>
        </p:nvGraphicFramePr>
        <p:xfrm>
          <a:off x="2077764" y="2687308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098" name="公式" r:id="rId15" imgW="1091880" imgH="190440" progId="Equation.3">
                  <p:embed/>
                </p:oleObj>
              </mc:Choice>
              <mc:Fallback>
                <p:oleObj name="公式" r:id="rId15" imgW="1091880" imgH="190440" progId="Equation.3">
                  <p:embed/>
                  <p:pic>
                    <p:nvPicPr>
                      <p:cNvPr id="201752" name="Object 5">
                        <a:extLst>
                          <a:ext uri="{FF2B5EF4-FFF2-40B4-BE49-F238E27FC236}">
                            <a16:creationId xmlns:a16="http://schemas.microsoft.com/office/drawing/2014/main" id="{741D5404-668C-4B46-AD99-DACAD6922A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7764" y="2687308"/>
                        <a:ext cx="30718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1">
            <a:extLst>
              <a:ext uri="{FF2B5EF4-FFF2-40B4-BE49-F238E27FC236}">
                <a16:creationId xmlns:a16="http://schemas.microsoft.com/office/drawing/2014/main" id="{79C1CCE7-1E42-43D8-A528-1D29DF92647E}"/>
              </a:ext>
            </a:extLst>
          </p:cNvPr>
          <p:cNvGrpSpPr>
            <a:grpSpLocks/>
          </p:cNvGrpSpPr>
          <p:nvPr/>
        </p:nvGrpSpPr>
        <p:grpSpPr bwMode="auto">
          <a:xfrm>
            <a:off x="1329258" y="872331"/>
            <a:ext cx="3702050" cy="1238250"/>
            <a:chOff x="820" y="865"/>
            <a:chExt cx="2332" cy="780"/>
          </a:xfrm>
        </p:grpSpPr>
        <p:graphicFrame>
          <p:nvGraphicFramePr>
            <p:cNvPr id="53254" name="Object 3">
              <a:extLst>
                <a:ext uri="{FF2B5EF4-FFF2-40B4-BE49-F238E27FC236}">
                  <a16:creationId xmlns:a16="http://schemas.microsoft.com/office/drawing/2014/main" id="{FD941A8E-5590-4D91-8432-298A8E3DC2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20" y="865"/>
            <a:ext cx="1062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099" name="公式" r:id="rId17" imgW="571320" imgH="177480" progId="Equation.3">
                    <p:embed/>
                  </p:oleObj>
                </mc:Choice>
                <mc:Fallback>
                  <p:oleObj name="公式" r:id="rId17" imgW="571320" imgH="177480" progId="Equation.3">
                    <p:embed/>
                    <p:pic>
                      <p:nvPicPr>
                        <p:cNvPr id="53254" name="Object 3">
                          <a:extLst>
                            <a:ext uri="{FF2B5EF4-FFF2-40B4-BE49-F238E27FC236}">
                              <a16:creationId xmlns:a16="http://schemas.microsoft.com/office/drawing/2014/main" id="{FD941A8E-5590-4D91-8432-298A8E3DC2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0" y="865"/>
                          <a:ext cx="1062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5" name="Object 4">
              <a:extLst>
                <a:ext uri="{FF2B5EF4-FFF2-40B4-BE49-F238E27FC236}">
                  <a16:creationId xmlns:a16="http://schemas.microsoft.com/office/drawing/2014/main" id="{30F651A3-3F42-4615-8EBC-053F401353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43" y="865"/>
            <a:ext cx="130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100" name="公式" r:id="rId19" imgW="685800" imgH="177480" progId="Equation.3">
                    <p:embed/>
                  </p:oleObj>
                </mc:Choice>
                <mc:Fallback>
                  <p:oleObj name="公式" r:id="rId19" imgW="685800" imgH="177480" progId="Equation.3">
                    <p:embed/>
                    <p:pic>
                      <p:nvPicPr>
                        <p:cNvPr id="53255" name="Object 4">
                          <a:extLst>
                            <a:ext uri="{FF2B5EF4-FFF2-40B4-BE49-F238E27FC236}">
                              <a16:creationId xmlns:a16="http://schemas.microsoft.com/office/drawing/2014/main" id="{30F651A3-3F42-4615-8EBC-053F401353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3" y="865"/>
                          <a:ext cx="130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6" name="Object 6">
              <a:extLst>
                <a:ext uri="{FF2B5EF4-FFF2-40B4-BE49-F238E27FC236}">
                  <a16:creationId xmlns:a16="http://schemas.microsoft.com/office/drawing/2014/main" id="{A5E482A6-A6E7-482A-B527-4492DE9AEC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49" y="1315"/>
            <a:ext cx="1049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101" name="公式" r:id="rId21" imgW="558720" imgH="177480" progId="Equation.3">
                    <p:embed/>
                  </p:oleObj>
                </mc:Choice>
                <mc:Fallback>
                  <p:oleObj name="公式" r:id="rId21" imgW="558720" imgH="177480" progId="Equation.3">
                    <p:embed/>
                    <p:pic>
                      <p:nvPicPr>
                        <p:cNvPr id="53256" name="Object 6">
                          <a:extLst>
                            <a:ext uri="{FF2B5EF4-FFF2-40B4-BE49-F238E27FC236}">
                              <a16:creationId xmlns:a16="http://schemas.microsoft.com/office/drawing/2014/main" id="{A5E482A6-A6E7-482A-B527-4492DE9AEC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9" y="1315"/>
                          <a:ext cx="1049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1754" name="Text Box 26">
            <a:extLst>
              <a:ext uri="{FF2B5EF4-FFF2-40B4-BE49-F238E27FC236}">
                <a16:creationId xmlns:a16="http://schemas.microsoft.com/office/drawing/2014/main" id="{A9AA601F-5CB2-4088-BABB-C2002EA59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83" y="3478212"/>
            <a:ext cx="2039937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即</a:t>
            </a:r>
            <a:r>
              <a:rPr lang="en-US" altLang="zh-CN" i="1"/>
              <a:t>Euler</a:t>
            </a:r>
            <a:r>
              <a:rPr lang="zh-CN" altLang="en-US">
                <a:ea typeface="楷体_GB2312" pitchFamily="49" charset="-122"/>
              </a:rPr>
              <a:t>方法</a:t>
            </a:r>
          </a:p>
        </p:txBody>
      </p:sp>
      <p:sp>
        <p:nvSpPr>
          <p:cNvPr id="201755" name="Text Box 27">
            <a:extLst>
              <a:ext uri="{FF2B5EF4-FFF2-40B4-BE49-F238E27FC236}">
                <a16:creationId xmlns:a16="http://schemas.microsoft.com/office/drawing/2014/main" id="{5814D849-65A9-4BA4-B6A1-5C2DAE162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083" y="6096309"/>
            <a:ext cx="6202363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 dirty="0"/>
              <a:t>Euler</a:t>
            </a:r>
            <a:r>
              <a:rPr lang="zh-CN" altLang="en-US" dirty="0">
                <a:ea typeface="楷体_GB2312" pitchFamily="49" charset="-122"/>
              </a:rPr>
              <a:t>方法也称为</a:t>
            </a:r>
            <a:r>
              <a:rPr lang="zh-CN" altLang="en-US" b="1" dirty="0">
                <a:solidFill>
                  <a:srgbClr val="CC0000"/>
                </a:solidFill>
                <a:ea typeface="楷体_GB2312" pitchFamily="49" charset="-122"/>
              </a:rPr>
              <a:t>一阶</a:t>
            </a:r>
            <a:r>
              <a:rPr lang="en-US" altLang="zh-CN" b="1" i="1" dirty="0">
                <a:solidFill>
                  <a:srgbClr val="CC0000"/>
                </a:solidFill>
              </a:rPr>
              <a:t>Runge-</a:t>
            </a:r>
            <a:r>
              <a:rPr lang="en-US" altLang="zh-CN" b="1" i="1" dirty="0" err="1">
                <a:solidFill>
                  <a:srgbClr val="CC0000"/>
                </a:solidFill>
              </a:rPr>
              <a:t>Kutta</a:t>
            </a:r>
            <a:r>
              <a:rPr lang="zh-CN" altLang="en-US" b="1" dirty="0">
                <a:solidFill>
                  <a:srgbClr val="CC0000"/>
                </a:solidFill>
                <a:ea typeface="楷体_GB2312" pitchFamily="49" charset="-122"/>
              </a:rPr>
              <a:t>方法</a:t>
            </a:r>
          </a:p>
        </p:txBody>
      </p:sp>
      <p:graphicFrame>
        <p:nvGraphicFramePr>
          <p:cNvPr id="201770" name="Object 8">
            <a:extLst>
              <a:ext uri="{FF2B5EF4-FFF2-40B4-BE49-F238E27FC236}">
                <a16:creationId xmlns:a16="http://schemas.microsoft.com/office/drawing/2014/main" id="{F431F58F-89BD-4C45-8737-48924A4E85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276557"/>
              </p:ext>
            </p:extLst>
          </p:nvPr>
        </p:nvGraphicFramePr>
        <p:xfrm>
          <a:off x="5926293" y="3273924"/>
          <a:ext cx="3524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102" name="Equation" r:id="rId23" imgW="164880" imgH="164880" progId="Equation.3">
                  <p:embed/>
                </p:oleObj>
              </mc:Choice>
              <mc:Fallback>
                <p:oleObj name="Equation" r:id="rId23" imgW="164880" imgH="164880" progId="Equation.3">
                  <p:embed/>
                  <p:pic>
                    <p:nvPicPr>
                      <p:cNvPr id="201770" name="Object 8">
                        <a:extLst>
                          <a:ext uri="{FF2B5EF4-FFF2-40B4-BE49-F238E27FC236}">
                            <a16:creationId xmlns:a16="http://schemas.microsoft.com/office/drawing/2014/main" id="{F431F58F-89BD-4C45-8737-48924A4E85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6293" y="3273924"/>
                        <a:ext cx="352425" cy="3492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71" name="Line 43">
            <a:extLst>
              <a:ext uri="{FF2B5EF4-FFF2-40B4-BE49-F238E27FC236}">
                <a16:creationId xmlns:a16="http://schemas.microsoft.com/office/drawing/2014/main" id="{DF8EA650-442A-4434-847C-E6E66F94DF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4893" y="2816724"/>
            <a:ext cx="1905000" cy="12192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1772" name="Object 9">
            <a:extLst>
              <a:ext uri="{FF2B5EF4-FFF2-40B4-BE49-F238E27FC236}">
                <a16:creationId xmlns:a16="http://schemas.microsoft.com/office/drawing/2014/main" id="{E12BC3E5-0CA3-4017-8F6F-0F4D4B0544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7118"/>
              </p:ext>
            </p:extLst>
          </p:nvPr>
        </p:nvGraphicFramePr>
        <p:xfrm>
          <a:off x="6945468" y="3426324"/>
          <a:ext cx="3524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103" name="Equation" r:id="rId25" imgW="164880" imgH="164880" progId="Equation.3">
                  <p:embed/>
                </p:oleObj>
              </mc:Choice>
              <mc:Fallback>
                <p:oleObj name="Equation" r:id="rId25" imgW="164880" imgH="164880" progId="Equation.3">
                  <p:embed/>
                  <p:pic>
                    <p:nvPicPr>
                      <p:cNvPr id="201772" name="Object 9">
                        <a:extLst>
                          <a:ext uri="{FF2B5EF4-FFF2-40B4-BE49-F238E27FC236}">
                            <a16:creationId xmlns:a16="http://schemas.microsoft.com/office/drawing/2014/main" id="{E12BC3E5-0CA3-4017-8F6F-0F4D4B0544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5468" y="3426324"/>
                        <a:ext cx="352425" cy="3492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">
            <a:extLst>
              <a:ext uri="{FF2B5EF4-FFF2-40B4-BE49-F238E27FC236}">
                <a16:creationId xmlns:a16="http://schemas.microsoft.com/office/drawing/2014/main" id="{9A4E2955-AB55-4085-BB84-2BCB7F1410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376014"/>
              </p:ext>
            </p:extLst>
          </p:nvPr>
        </p:nvGraphicFramePr>
        <p:xfrm>
          <a:off x="1953154" y="4053866"/>
          <a:ext cx="2882155" cy="115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104" name="Equation" r:id="rId26" imgW="2501640" imgH="1002960" progId="Equation.3">
                  <p:embed/>
                </p:oleObj>
              </mc:Choice>
              <mc:Fallback>
                <p:oleObj name="Equation" r:id="rId26" imgW="2501640" imgH="1002960" progId="Equation.3">
                  <p:embed/>
                  <p:pic>
                    <p:nvPicPr>
                      <p:cNvPr id="55312" name="Object 2">
                        <a:extLst>
                          <a:ext uri="{FF2B5EF4-FFF2-40B4-BE49-F238E27FC236}">
                            <a16:creationId xmlns:a16="http://schemas.microsoft.com/office/drawing/2014/main" id="{E855B141-2DE1-477F-8966-DA1437AE1D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3154" y="4053866"/>
                        <a:ext cx="2882155" cy="115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7">
            <a:extLst>
              <a:ext uri="{FF2B5EF4-FFF2-40B4-BE49-F238E27FC236}">
                <a16:creationId xmlns:a16="http://schemas.microsoft.com/office/drawing/2014/main" id="{E91A3DD0-5AB1-46BD-83EA-F1919E80A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92" y="5407659"/>
            <a:ext cx="8424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0" dirty="0">
                <a:solidFill>
                  <a:srgbClr val="CC0000"/>
                </a:solidFill>
                <a:latin typeface="+mn-ea"/>
                <a:ea typeface="+mn-ea"/>
              </a:rPr>
              <a:t>每步计算</a:t>
            </a:r>
            <a:r>
              <a:rPr lang="en-US" altLang="zh-CN" b="0" i="1" dirty="0">
                <a:solidFill>
                  <a:srgbClr val="CC0000"/>
                </a:solidFill>
                <a:ea typeface="+mn-ea"/>
                <a:cs typeface="Times New Roman" panose="02020603050405020304" pitchFamily="18" charset="0"/>
              </a:rPr>
              <a:t>f </a:t>
            </a:r>
            <a:r>
              <a:rPr lang="zh-CN" altLang="en-US" b="0" dirty="0">
                <a:solidFill>
                  <a:srgbClr val="CC0000"/>
                </a:solidFill>
                <a:latin typeface="+mn-ea"/>
                <a:ea typeface="+mn-ea"/>
              </a:rPr>
              <a:t>的值一次</a:t>
            </a:r>
            <a:r>
              <a:rPr lang="en-US" altLang="zh-CN" b="0" dirty="0">
                <a:latin typeface="+mn-ea"/>
                <a:ea typeface="+mn-ea"/>
              </a:rPr>
              <a:t>,  </a:t>
            </a:r>
            <a:r>
              <a:rPr lang="zh-CN" altLang="en-US" b="0" dirty="0">
                <a:latin typeface="+mn-ea"/>
                <a:ea typeface="+mn-ea"/>
              </a:rPr>
              <a:t>其</a:t>
            </a:r>
            <a:r>
              <a:rPr lang="zh-CN" altLang="en-US" b="0" dirty="0">
                <a:solidFill>
                  <a:srgbClr val="3333FF"/>
                </a:solidFill>
                <a:latin typeface="+mn-ea"/>
                <a:ea typeface="+mn-ea"/>
              </a:rPr>
              <a:t>截断误差为</a:t>
            </a:r>
            <a:r>
              <a:rPr lang="en-US" altLang="zh-CN" b="0" i="1" dirty="0">
                <a:solidFill>
                  <a:srgbClr val="3333FF"/>
                </a:solidFill>
                <a:latin typeface="+mn-ea"/>
                <a:ea typeface="+mn-ea"/>
              </a:rPr>
              <a:t>O</a:t>
            </a:r>
            <a:r>
              <a:rPr lang="en-US" altLang="zh-CN" b="0" dirty="0">
                <a:solidFill>
                  <a:srgbClr val="3333FF"/>
                </a:solidFill>
                <a:latin typeface="+mn-ea"/>
                <a:ea typeface="+mn-ea"/>
              </a:rPr>
              <a:t>(</a:t>
            </a:r>
            <a:r>
              <a:rPr lang="en-US" altLang="zh-CN" b="0" i="1" dirty="0">
                <a:solidFill>
                  <a:srgbClr val="3333FF"/>
                </a:solidFill>
                <a:latin typeface="+mn-ea"/>
                <a:ea typeface="+mn-ea"/>
              </a:rPr>
              <a:t>h</a:t>
            </a:r>
            <a:r>
              <a:rPr lang="en-US" altLang="zh-CN" b="0" baseline="30000" dirty="0">
                <a:solidFill>
                  <a:srgbClr val="3333FF"/>
                </a:solidFill>
                <a:latin typeface="+mn-ea"/>
                <a:ea typeface="+mn-ea"/>
              </a:rPr>
              <a:t>2</a:t>
            </a:r>
            <a:r>
              <a:rPr lang="en-US" altLang="zh-CN" b="0" dirty="0">
                <a:solidFill>
                  <a:srgbClr val="3333FF"/>
                </a:solidFill>
                <a:latin typeface="+mn-ea"/>
                <a:ea typeface="+mn-ea"/>
              </a:rPr>
              <a:t>)</a:t>
            </a:r>
            <a:r>
              <a:rPr lang="en-US" altLang="zh-CN" b="0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334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 Box 2">
            <a:extLst>
              <a:ext uri="{FF2B5EF4-FFF2-40B4-BE49-F238E27FC236}">
                <a16:creationId xmlns:a16="http://schemas.microsoft.com/office/drawing/2014/main" id="{8AF96ABF-FC9B-4867-B3A2-58CFD593B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4" y="880767"/>
            <a:ext cx="8382000" cy="171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b="0" dirty="0">
                <a:latin typeface="宋体" panose="02010600030101010101" pitchFamily="2" charset="-122"/>
              </a:rPr>
              <a:t>[</a:t>
            </a:r>
            <a:r>
              <a:rPr lang="en-US" altLang="zh-CN" b="0" i="1" dirty="0"/>
              <a:t>x</a:t>
            </a:r>
            <a:r>
              <a:rPr lang="en-US" altLang="zh-CN" b="0" i="1" baseline="-25000" dirty="0"/>
              <a:t>i</a:t>
            </a:r>
            <a:r>
              <a:rPr lang="en-US" altLang="zh-CN" b="0" dirty="0"/>
              <a:t>, </a:t>
            </a:r>
            <a:r>
              <a:rPr lang="en-US" altLang="zh-CN" b="0" i="1" dirty="0"/>
              <a:t>x</a:t>
            </a:r>
            <a:r>
              <a:rPr lang="en-US" altLang="zh-CN" b="0" i="1" baseline="-25000" dirty="0"/>
              <a:t>i+</a:t>
            </a:r>
            <a:r>
              <a:rPr lang="en-US" altLang="zh-CN" b="0" baseline="-25000" dirty="0"/>
              <a:t>1</a:t>
            </a:r>
            <a:r>
              <a:rPr lang="en-US" altLang="zh-CN" b="0" dirty="0">
                <a:latin typeface="宋体" panose="02010600030101010101" pitchFamily="2" charset="-122"/>
              </a:rPr>
              <a:t>]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上取两点</a:t>
            </a:r>
            <a:r>
              <a:rPr lang="en-US" altLang="zh-CN" b="0" i="1" dirty="0"/>
              <a:t>x</a:t>
            </a:r>
            <a:r>
              <a:rPr lang="en-US" altLang="zh-CN" b="0" i="1" baseline="-25000" dirty="0"/>
              <a:t>i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0" i="1" dirty="0"/>
              <a:t>x</a:t>
            </a:r>
            <a:r>
              <a:rPr lang="en-US" altLang="zh-CN" b="0" i="1" baseline="-25000" dirty="0"/>
              <a:t>i+a</a:t>
            </a:r>
            <a:r>
              <a:rPr lang="en-US" altLang="zh-CN" sz="2400" b="0" i="1" baseline="-50000" dirty="0"/>
              <a:t>2</a:t>
            </a:r>
            <a:r>
              <a:rPr lang="en-US" altLang="zh-CN" b="0" dirty="0">
                <a:latin typeface="宋体" panose="02010600030101010101" pitchFamily="2" charset="-122"/>
              </a:rPr>
              <a:t>=</a:t>
            </a:r>
            <a:r>
              <a:rPr lang="en-US" altLang="zh-CN" b="0" i="1" dirty="0"/>
              <a:t> x</a:t>
            </a:r>
            <a:r>
              <a:rPr lang="en-US" altLang="zh-CN" b="0" i="1" baseline="-25000" dirty="0"/>
              <a:t>i </a:t>
            </a:r>
            <a:r>
              <a:rPr lang="en-US" altLang="zh-CN" b="0" dirty="0">
                <a:latin typeface="宋体" panose="02010600030101010101" pitchFamily="2" charset="-122"/>
              </a:rPr>
              <a:t>+</a:t>
            </a:r>
            <a:r>
              <a:rPr lang="en-US" altLang="zh-CN" b="0" i="1" dirty="0"/>
              <a:t>a</a:t>
            </a:r>
            <a:r>
              <a:rPr lang="en-US" altLang="zh-CN" b="0" i="1" baseline="-25000" dirty="0"/>
              <a:t>2</a:t>
            </a:r>
            <a:r>
              <a:rPr lang="en-US" altLang="zh-CN" b="0" i="1" dirty="0"/>
              <a:t>h</a:t>
            </a:r>
            <a:r>
              <a:rPr lang="en-US" altLang="zh-CN" b="0" dirty="0">
                <a:latin typeface="宋体" panose="02010600030101010101" pitchFamily="2" charset="-122"/>
              </a:rPr>
              <a:t>,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以该两点处的斜率值</a:t>
            </a:r>
            <a:r>
              <a:rPr lang="en-US" altLang="zh-CN" b="0" i="1" dirty="0"/>
              <a:t>K</a:t>
            </a:r>
            <a:r>
              <a:rPr lang="en-US" altLang="zh-CN" b="0" baseline="-25000" dirty="0"/>
              <a:t>1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0" i="1" dirty="0"/>
              <a:t>K</a:t>
            </a:r>
            <a:r>
              <a:rPr lang="en-US" altLang="zh-CN" b="0" baseline="-25000" dirty="0"/>
              <a:t>2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的加权平均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或称为线性组合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来求取平均斜率</a:t>
            </a:r>
            <a:r>
              <a:rPr lang="en-US" altLang="zh-CN" b="0" i="1" dirty="0"/>
              <a:t>k</a:t>
            </a:r>
            <a:r>
              <a:rPr lang="en-US" altLang="zh-CN" b="0" baseline="30000" dirty="0">
                <a:latin typeface="宋体" panose="02010600030101010101" pitchFamily="2" charset="-122"/>
              </a:rPr>
              <a:t>*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的近似值</a:t>
            </a:r>
            <a:r>
              <a:rPr lang="en-US" altLang="zh-CN" b="0" i="1" dirty="0"/>
              <a:t>K</a:t>
            </a:r>
            <a:r>
              <a:rPr lang="zh-CN" altLang="en-US" b="0" dirty="0">
                <a:latin typeface="宋体" panose="02010600030101010101" pitchFamily="2" charset="-122"/>
              </a:rPr>
              <a:t>，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zh-CN" altLang="en-US" b="0" dirty="0">
                <a:latin typeface="宋体" panose="02010600030101010101" pitchFamily="2" charset="-122"/>
              </a:rPr>
              <a:t> </a:t>
            </a:r>
          </a:p>
        </p:txBody>
      </p:sp>
      <p:graphicFrame>
        <p:nvGraphicFramePr>
          <p:cNvPr id="54274" name="Object 4">
            <a:extLst>
              <a:ext uri="{FF2B5EF4-FFF2-40B4-BE49-F238E27FC236}">
                <a16:creationId xmlns:a16="http://schemas.microsoft.com/office/drawing/2014/main" id="{B97087DC-7B8A-4F9D-BAD6-3FFEEE4462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291048"/>
              </p:ext>
            </p:extLst>
          </p:nvPr>
        </p:nvGraphicFramePr>
        <p:xfrm>
          <a:off x="2990055" y="2655884"/>
          <a:ext cx="303053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74" name="公式" r:id="rId3" imgW="799920" imgH="177480" progId="Equation.3">
                  <p:embed/>
                </p:oleObj>
              </mc:Choice>
              <mc:Fallback>
                <p:oleObj name="公式" r:id="rId3" imgW="799920" imgH="177480" progId="Equation.3">
                  <p:embed/>
                  <p:pic>
                    <p:nvPicPr>
                      <p:cNvPr id="54274" name="Object 4">
                        <a:extLst>
                          <a:ext uri="{FF2B5EF4-FFF2-40B4-BE49-F238E27FC236}">
                            <a16:creationId xmlns:a16="http://schemas.microsoft.com/office/drawing/2014/main" id="{B97087DC-7B8A-4F9D-BAD6-3FFEEE4462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055" y="2655884"/>
                        <a:ext cx="3030537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Text Box 9">
            <a:extLst>
              <a:ext uri="{FF2B5EF4-FFF2-40B4-BE49-F238E27FC236}">
                <a16:creationId xmlns:a16="http://schemas.microsoft.com/office/drawing/2014/main" id="{C51A523F-C11D-45B4-815F-67B2E5ED9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4" y="3174165"/>
            <a:ext cx="8153400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式中</a:t>
            </a:r>
            <a:r>
              <a:rPr lang="en-US" altLang="zh-CN" b="0" dirty="0">
                <a:latin typeface="宋体" panose="02010600030101010101" pitchFamily="2" charset="-122"/>
              </a:rPr>
              <a:t>:</a:t>
            </a:r>
            <a:r>
              <a:rPr lang="en-US" altLang="zh-CN" b="0" i="1" dirty="0">
                <a:solidFill>
                  <a:srgbClr val="0000FF"/>
                </a:solidFill>
              </a:rPr>
              <a:t>K</a:t>
            </a:r>
            <a:r>
              <a:rPr lang="en-US" altLang="zh-CN" b="0" baseline="-25000" dirty="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b="0" i="1" dirty="0"/>
              <a:t>x</a:t>
            </a:r>
            <a:r>
              <a:rPr lang="en-US" altLang="zh-CN" b="0" i="1" baseline="-25000" dirty="0"/>
              <a:t>i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点处的切线斜率值</a:t>
            </a:r>
            <a:r>
              <a:rPr lang="zh-CN" altLang="en-US" b="0" dirty="0">
                <a:latin typeface="宋体" panose="02010600030101010101" pitchFamily="2" charset="-122"/>
              </a:rPr>
              <a:t> </a:t>
            </a:r>
            <a:r>
              <a:rPr lang="en-US" altLang="zh-CN" b="0" i="1" dirty="0">
                <a:solidFill>
                  <a:srgbClr val="FF0000"/>
                </a:solidFill>
              </a:rPr>
              <a:t>K</a:t>
            </a:r>
            <a:r>
              <a:rPr lang="en-US" altLang="zh-CN" b="0" baseline="-25000" dirty="0">
                <a:solidFill>
                  <a:srgbClr val="FF0000"/>
                </a:solidFill>
                <a:latin typeface="宋体" panose="02010600030101010101" pitchFamily="2" charset="-122"/>
              </a:rPr>
              <a:t>1 </a:t>
            </a:r>
            <a:r>
              <a:rPr lang="en-US" altLang="zh-CN" b="0" dirty="0">
                <a:solidFill>
                  <a:srgbClr val="FF0000"/>
                </a:solidFill>
                <a:latin typeface="宋体" panose="02010600030101010101" pitchFamily="2" charset="-122"/>
              </a:rPr>
              <a:t>=</a:t>
            </a:r>
            <a:r>
              <a:rPr lang="en-US" altLang="zh-CN" b="0" i="1" dirty="0">
                <a:solidFill>
                  <a:srgbClr val="FF0000"/>
                </a:solidFill>
              </a:rPr>
              <a:t>hf(x</a:t>
            </a:r>
            <a:r>
              <a:rPr lang="en-US" altLang="zh-CN" b="0" i="1" baseline="-25000" dirty="0">
                <a:solidFill>
                  <a:srgbClr val="FF0000"/>
                </a:solidFill>
              </a:rPr>
              <a:t>i</a:t>
            </a:r>
            <a:r>
              <a:rPr lang="en-US" altLang="zh-CN" b="0" dirty="0">
                <a:solidFill>
                  <a:srgbClr val="FF0000"/>
                </a:solidFill>
              </a:rPr>
              <a:t>, </a:t>
            </a:r>
            <a:r>
              <a:rPr lang="en-US" altLang="zh-CN" b="0" i="1" dirty="0" err="1">
                <a:solidFill>
                  <a:srgbClr val="FF0000"/>
                </a:solidFill>
              </a:rPr>
              <a:t>y</a:t>
            </a:r>
            <a:r>
              <a:rPr lang="en-US" altLang="zh-CN" b="0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b="0" i="1" dirty="0">
                <a:solidFill>
                  <a:srgbClr val="FF0000"/>
                </a:solidFill>
              </a:rPr>
              <a:t>)</a:t>
            </a:r>
            <a:r>
              <a:rPr lang="en-US" altLang="zh-CN" b="0" dirty="0">
                <a:solidFill>
                  <a:srgbClr val="FF0000"/>
                </a:solidFill>
                <a:latin typeface="宋体" panose="02010600030101010101" pitchFamily="2" charset="-122"/>
              </a:rPr>
              <a:t>=</a:t>
            </a:r>
            <a:r>
              <a:rPr lang="en-US" altLang="zh-CN" b="0" i="1" dirty="0" err="1">
                <a:solidFill>
                  <a:srgbClr val="FF0000"/>
                </a:solidFill>
              </a:rPr>
              <a:t>hy</a:t>
            </a:r>
            <a:r>
              <a:rPr lang="en-US" altLang="zh-CN" b="0" i="1" dirty="0">
                <a:solidFill>
                  <a:srgbClr val="FF0000"/>
                </a:solidFill>
                <a:cs typeface="Times New Roman" panose="02020603050405020304" pitchFamily="18" charset="0"/>
              </a:rPr>
              <a:t>'</a:t>
            </a:r>
            <a:r>
              <a:rPr lang="en-US" altLang="zh-CN" b="0" dirty="0">
                <a:solidFill>
                  <a:srgbClr val="FF0000"/>
                </a:solidFill>
              </a:rPr>
              <a:t>(</a:t>
            </a:r>
            <a:r>
              <a:rPr lang="en-US" altLang="zh-CN" b="0" i="1" dirty="0">
                <a:solidFill>
                  <a:srgbClr val="FF0000"/>
                </a:solidFill>
              </a:rPr>
              <a:t>x</a:t>
            </a:r>
            <a:r>
              <a:rPr lang="en-US" altLang="zh-CN" b="0" i="1" baseline="-25000" dirty="0">
                <a:solidFill>
                  <a:srgbClr val="FF0000"/>
                </a:solidFill>
              </a:rPr>
              <a:t>i</a:t>
            </a:r>
            <a:r>
              <a:rPr lang="en-US" altLang="zh-CN" b="0" dirty="0">
                <a:solidFill>
                  <a:srgbClr val="FF0000"/>
                </a:solidFill>
              </a:rPr>
              <a:t>)</a:t>
            </a:r>
            <a:endParaRPr lang="zh-CN" altLang="en-US" b="0" dirty="0">
              <a:solidFill>
                <a:srgbClr val="FF0000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zh-CN" altLang="en-US" b="0" i="1" dirty="0">
                <a:latin typeface="宋体" panose="02010600030101010101" pitchFamily="2" charset="-122"/>
              </a:rPr>
              <a:t>     </a:t>
            </a:r>
            <a:r>
              <a:rPr lang="en-US" altLang="zh-CN" b="0" i="1" dirty="0">
                <a:solidFill>
                  <a:srgbClr val="0000FF"/>
                </a:solidFill>
              </a:rPr>
              <a:t>K</a:t>
            </a:r>
            <a:r>
              <a:rPr lang="en-US" altLang="zh-CN" b="0" baseline="-25000" dirty="0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b="0" i="1" dirty="0"/>
              <a:t>x</a:t>
            </a:r>
            <a:r>
              <a:rPr lang="en-US" altLang="zh-CN" b="0" i="1" baseline="-25000" dirty="0"/>
              <a:t>i </a:t>
            </a:r>
            <a:r>
              <a:rPr lang="en-US" altLang="zh-CN" b="0" dirty="0">
                <a:latin typeface="宋体" panose="02010600030101010101" pitchFamily="2" charset="-122"/>
              </a:rPr>
              <a:t>+</a:t>
            </a:r>
            <a:r>
              <a:rPr lang="en-US" altLang="zh-CN" b="0" i="1" dirty="0"/>
              <a:t>a</a:t>
            </a:r>
            <a:r>
              <a:rPr lang="en-US" altLang="zh-CN" b="0" i="1" baseline="-25000" dirty="0"/>
              <a:t>2</a:t>
            </a:r>
            <a:r>
              <a:rPr lang="en-US" altLang="zh-CN" b="0" i="1" dirty="0"/>
              <a:t>h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点处的切线斜率值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比照改进的欧拉法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b="0" i="1" dirty="0"/>
              <a:t>x</a:t>
            </a:r>
            <a:r>
              <a:rPr lang="en-US" altLang="zh-CN" b="0" i="1" baseline="-25000" dirty="0"/>
              <a:t>i+a</a:t>
            </a:r>
            <a:r>
              <a:rPr lang="en-US" altLang="zh-CN" sz="2400" b="0" i="1" baseline="-50000" dirty="0"/>
              <a:t>2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视为</a:t>
            </a:r>
            <a:r>
              <a:rPr lang="en-US" altLang="zh-CN" b="0" i="1" dirty="0"/>
              <a:t>x</a:t>
            </a:r>
            <a:r>
              <a:rPr lang="en-US" altLang="zh-CN" b="0" i="1" baseline="-25000" dirty="0"/>
              <a:t>i+</a:t>
            </a:r>
            <a:r>
              <a:rPr lang="en-US" altLang="zh-CN" b="0" baseline="-25000" dirty="0"/>
              <a:t>1</a:t>
            </a:r>
            <a:r>
              <a:rPr lang="zh-CN" altLang="en-US" b="0" dirty="0">
                <a:latin typeface="宋体" panose="02010600030101010101" pitchFamily="2" charset="-122"/>
              </a:rPr>
              <a:t>，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即可得</a:t>
            </a:r>
            <a:r>
              <a:rPr lang="zh-CN" altLang="en-US" b="0" dirty="0">
                <a:latin typeface="宋体" panose="02010600030101010101" pitchFamily="2" charset="-122"/>
              </a:rPr>
              <a:t> </a:t>
            </a:r>
          </a:p>
        </p:txBody>
      </p:sp>
      <p:graphicFrame>
        <p:nvGraphicFramePr>
          <p:cNvPr id="54275" name="Object 9">
            <a:extLst>
              <a:ext uri="{FF2B5EF4-FFF2-40B4-BE49-F238E27FC236}">
                <a16:creationId xmlns:a16="http://schemas.microsoft.com/office/drawing/2014/main" id="{15038BED-E2B6-4B9D-8483-0A6571DB6B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363708"/>
              </p:ext>
            </p:extLst>
          </p:nvPr>
        </p:nvGraphicFramePr>
        <p:xfrm>
          <a:off x="2450304" y="4983832"/>
          <a:ext cx="41100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75" name="Microsoft Equation 3.0" r:id="rId5" imgW="1371600" imgH="177480" progId="Equation.3">
                  <p:embed/>
                </p:oleObj>
              </mc:Choice>
              <mc:Fallback>
                <p:oleObj name="Microsoft Equation 3.0" r:id="rId5" imgW="1371600" imgH="177480" progId="Equation.3">
                  <p:embed/>
                  <p:pic>
                    <p:nvPicPr>
                      <p:cNvPr id="54275" name="Object 9">
                        <a:extLst>
                          <a:ext uri="{FF2B5EF4-FFF2-40B4-BE49-F238E27FC236}">
                            <a16:creationId xmlns:a16="http://schemas.microsoft.com/office/drawing/2014/main" id="{15038BED-E2B6-4B9D-8483-0A6571DB6B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0304" y="4983832"/>
                        <a:ext cx="411003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A7BE15C1-129D-402E-B0C1-3E345FF1F7EB}"/>
              </a:ext>
            </a:extLst>
          </p:cNvPr>
          <p:cNvSpPr/>
          <p:nvPr/>
        </p:nvSpPr>
        <p:spPr>
          <a:xfrm>
            <a:off x="334424" y="5746400"/>
            <a:ext cx="849969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400" dirty="0">
                <a:solidFill>
                  <a:srgbClr val="0000FF"/>
                </a:solidFill>
              </a:rPr>
              <a:t>确定系数 </a:t>
            </a:r>
            <a:r>
              <a:rPr lang="en-US" altLang="zh-CN" sz="2400" b="1" i="1" dirty="0">
                <a:solidFill>
                  <a:srgbClr val="0000FF"/>
                </a:solidFill>
                <a:sym typeface="Symbol" pitchFamily="18" charset="2"/>
              </a:rPr>
              <a:t>c</a:t>
            </a:r>
            <a:r>
              <a:rPr lang="en-US" altLang="zh-CN" sz="2400" b="1" baseline="-25000" dirty="0">
                <a:solidFill>
                  <a:srgbClr val="0000FF"/>
                </a:solidFill>
                <a:sym typeface="Symbol" pitchFamily="18" charset="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sym typeface="Symbol" pitchFamily="18" charset="2"/>
              </a:rPr>
              <a:t>、</a:t>
            </a:r>
            <a:r>
              <a:rPr lang="en-US" altLang="zh-CN" sz="2400" b="1" i="1" dirty="0">
                <a:solidFill>
                  <a:srgbClr val="0000FF"/>
                </a:solidFill>
                <a:sym typeface="Symbol" pitchFamily="18" charset="2"/>
              </a:rPr>
              <a:t>c</a:t>
            </a:r>
            <a:r>
              <a:rPr lang="en-US" altLang="zh-CN" sz="2400" b="1" baseline="-25000" dirty="0">
                <a:solidFill>
                  <a:srgbClr val="0000FF"/>
                </a:solidFill>
                <a:sym typeface="Symbol" pitchFamily="18" charset="2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sym typeface="Symbol" pitchFamily="18" charset="2"/>
              </a:rPr>
              <a:t>、</a:t>
            </a:r>
            <a:r>
              <a:rPr lang="en-US" altLang="zh-CN" sz="2400" b="1" i="1" dirty="0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US" altLang="zh-CN" sz="2400" b="1" baseline="-25000" dirty="0">
                <a:solidFill>
                  <a:srgbClr val="0000FF"/>
                </a:solidFill>
                <a:sym typeface="Symbol" pitchFamily="18" charset="2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sym typeface="Symbol" pitchFamily="18" charset="2"/>
              </a:rPr>
              <a:t>、</a:t>
            </a:r>
            <a:r>
              <a:rPr lang="en-US" altLang="zh-CN" sz="2400" b="1" i="1" dirty="0">
                <a:solidFill>
                  <a:srgbClr val="0000FF"/>
                </a:solidFill>
                <a:sym typeface="Symbol" pitchFamily="18" charset="2"/>
              </a:rPr>
              <a:t>b</a:t>
            </a:r>
            <a:r>
              <a:rPr lang="en-US" altLang="zh-CN" sz="2400" b="1" baseline="-25000" dirty="0">
                <a:solidFill>
                  <a:srgbClr val="0000FF"/>
                </a:solidFill>
                <a:sym typeface="Symbol" pitchFamily="18" charset="2"/>
              </a:rPr>
              <a:t>21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</a:rPr>
              <a:t>，可得到有</a:t>
            </a:r>
            <a:r>
              <a:rPr lang="en-US" altLang="zh-CN" sz="2400" b="1" dirty="0">
                <a:solidFill>
                  <a:srgbClr val="0000FF"/>
                </a:solidFill>
              </a:rPr>
              <a:t>2</a:t>
            </a:r>
            <a:r>
              <a:rPr lang="zh-CN" altLang="en-US" sz="2400" dirty="0">
                <a:solidFill>
                  <a:srgbClr val="0000FF"/>
                </a:solidFill>
              </a:rPr>
              <a:t>阶精度的算法格式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115FA87-FB48-4D38-88C9-E4E06BC1987D}"/>
              </a:ext>
            </a:extLst>
          </p:cNvPr>
          <p:cNvSpPr txBox="1"/>
          <p:nvPr/>
        </p:nvSpPr>
        <p:spPr>
          <a:xfrm>
            <a:off x="314325" y="178344"/>
            <a:ext cx="4032448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130000"/>
              </a:lnSpc>
            </a:pPr>
            <a:r>
              <a:rPr lang="zh-CN" altLang="en-US" sz="2800" b="0">
                <a:solidFill>
                  <a:srgbClr val="FF0000"/>
                </a:solidFill>
                <a:latin typeface="宋体" panose="02010600030101010101" pitchFamily="2" charset="-122"/>
              </a:rPr>
              <a:t>当</a:t>
            </a:r>
            <a:r>
              <a:rPr lang="en-US" altLang="zh-CN" sz="2800" b="0">
                <a:solidFill>
                  <a:srgbClr val="FF0000"/>
                </a:solidFill>
                <a:latin typeface="宋体" panose="02010600030101010101" pitchFamily="2" charset="-122"/>
              </a:rPr>
              <a:t>k=2</a:t>
            </a:r>
            <a:r>
              <a:rPr lang="zh-CN" altLang="en-US" sz="2800" b="0">
                <a:solidFill>
                  <a:srgbClr val="FF0000"/>
                </a:solidFill>
                <a:latin typeface="宋体" panose="02010600030101010101" pitchFamily="2" charset="-122"/>
              </a:rPr>
              <a:t>时</a:t>
            </a:r>
            <a:endParaRPr lang="en-US" altLang="zh-CN" sz="2800" b="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34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77" grpId="0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5" name="Text Box 1038">
            <a:extLst>
              <a:ext uri="{FF2B5EF4-FFF2-40B4-BE49-F238E27FC236}">
                <a16:creationId xmlns:a16="http://schemas.microsoft.com/office/drawing/2014/main" id="{3B817CD4-9E4A-41B6-A045-D30A5D86D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59569"/>
            <a:ext cx="1089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因此</a:t>
            </a:r>
            <a:r>
              <a:rPr lang="zh-CN" altLang="en-US" b="1" dirty="0">
                <a:latin typeface="宋体" panose="02010600030101010101" pitchFamily="2" charset="-122"/>
                <a:ea typeface="黑体" panose="02010609060101010101" pitchFamily="49" charset="-122"/>
              </a:rPr>
              <a:t> </a:t>
            </a:r>
          </a:p>
        </p:txBody>
      </p:sp>
      <p:grpSp>
        <p:nvGrpSpPr>
          <p:cNvPr id="55306" name="Group 16">
            <a:extLst>
              <a:ext uri="{FF2B5EF4-FFF2-40B4-BE49-F238E27FC236}">
                <a16:creationId xmlns:a16="http://schemas.microsoft.com/office/drawing/2014/main" id="{F9B9FD70-6AA7-48CA-99B8-EA90412CF5B2}"/>
              </a:ext>
            </a:extLst>
          </p:cNvPr>
          <p:cNvGrpSpPr>
            <a:grpSpLocks/>
          </p:cNvGrpSpPr>
          <p:nvPr/>
        </p:nvGrpSpPr>
        <p:grpSpPr bwMode="auto">
          <a:xfrm>
            <a:off x="1340545" y="523082"/>
            <a:ext cx="6343650" cy="544512"/>
            <a:chOff x="1610" y="428"/>
            <a:chExt cx="3996" cy="343"/>
          </a:xfrm>
        </p:grpSpPr>
        <p:graphicFrame>
          <p:nvGraphicFramePr>
            <p:cNvPr id="55301" name="Object 4">
              <a:extLst>
                <a:ext uri="{FF2B5EF4-FFF2-40B4-BE49-F238E27FC236}">
                  <a16:creationId xmlns:a16="http://schemas.microsoft.com/office/drawing/2014/main" id="{6FC361D5-C9D7-4D67-AB5D-84E9511910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0" y="436"/>
            <a:ext cx="1859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24" name="公式" r:id="rId3" imgW="927000" imgH="177480" progId="Equation.3">
                    <p:embed/>
                  </p:oleObj>
                </mc:Choice>
                <mc:Fallback>
                  <p:oleObj name="公式" r:id="rId3" imgW="927000" imgH="177480" progId="Equation.3">
                    <p:embed/>
                    <p:pic>
                      <p:nvPicPr>
                        <p:cNvPr id="55301" name="Object 4">
                          <a:extLst>
                            <a:ext uri="{FF2B5EF4-FFF2-40B4-BE49-F238E27FC236}">
                              <a16:creationId xmlns:a16="http://schemas.microsoft.com/office/drawing/2014/main" id="{6FC361D5-C9D7-4D67-AB5D-84E9511910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436"/>
                          <a:ext cx="1859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2" name="Object 5">
              <a:extLst>
                <a:ext uri="{FF2B5EF4-FFF2-40B4-BE49-F238E27FC236}">
                  <a16:creationId xmlns:a16="http://schemas.microsoft.com/office/drawing/2014/main" id="{FE403943-6555-439D-9703-7E7F6F6794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0" y="428"/>
            <a:ext cx="2156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25" name="公式" r:id="rId5" imgW="1117440" imgH="177480" progId="Equation.3">
                    <p:embed/>
                  </p:oleObj>
                </mc:Choice>
                <mc:Fallback>
                  <p:oleObj name="公式" r:id="rId5" imgW="1117440" imgH="177480" progId="Equation.3">
                    <p:embed/>
                    <p:pic>
                      <p:nvPicPr>
                        <p:cNvPr id="55302" name="Object 5">
                          <a:extLst>
                            <a:ext uri="{FF2B5EF4-FFF2-40B4-BE49-F238E27FC236}">
                              <a16:creationId xmlns:a16="http://schemas.microsoft.com/office/drawing/2014/main" id="{FE403943-6555-439D-9703-7E7F6F6794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0" y="428"/>
                          <a:ext cx="2156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307" name="Text Box 1033">
            <a:extLst>
              <a:ext uri="{FF2B5EF4-FFF2-40B4-BE49-F238E27FC236}">
                <a16:creationId xmlns:a16="http://schemas.microsoft.com/office/drawing/2014/main" id="{F9BBC6C4-5126-4923-B666-B43A78594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969275"/>
            <a:ext cx="6572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i="1" dirty="0"/>
              <a:t>y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i+</a:t>
            </a:r>
            <a:r>
              <a:rPr lang="en-US" altLang="zh-CN" baseline="-25000" dirty="0"/>
              <a:t>1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i="1" dirty="0"/>
              <a:t>x=x</a:t>
            </a:r>
            <a:r>
              <a:rPr lang="en-US" altLang="zh-CN" i="1" baseline="-25000" dirty="0"/>
              <a:t>i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处进行</a:t>
            </a:r>
            <a:r>
              <a:rPr lang="en-US" altLang="zh-CN" i="1" dirty="0"/>
              <a:t>Taylor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展开：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</a:p>
        </p:txBody>
      </p:sp>
      <p:graphicFrame>
        <p:nvGraphicFramePr>
          <p:cNvPr id="55298" name="Object 6">
            <a:extLst>
              <a:ext uri="{FF2B5EF4-FFF2-40B4-BE49-F238E27FC236}">
                <a16:creationId xmlns:a16="http://schemas.microsoft.com/office/drawing/2014/main" id="{D4083751-5792-43CD-B8B4-CB31663006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996651"/>
              </p:ext>
            </p:extLst>
          </p:nvPr>
        </p:nvGraphicFramePr>
        <p:xfrm>
          <a:off x="684213" y="2530873"/>
          <a:ext cx="640873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6" name="Equation" r:id="rId7" imgW="2070000" imgH="355320" progId="Equation.DSMT4">
                  <p:embed/>
                </p:oleObj>
              </mc:Choice>
              <mc:Fallback>
                <p:oleObj name="Equation" r:id="rId7" imgW="2070000" imgH="355320" progId="Equation.DSMT4">
                  <p:embed/>
                  <p:pic>
                    <p:nvPicPr>
                      <p:cNvPr id="55298" name="Object 6">
                        <a:extLst>
                          <a:ext uri="{FF2B5EF4-FFF2-40B4-BE49-F238E27FC236}">
                            <a16:creationId xmlns:a16="http://schemas.microsoft.com/office/drawing/2014/main" id="{D4083751-5792-43CD-B8B4-CB31663006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530873"/>
                        <a:ext cx="6408737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6">
            <a:extLst>
              <a:ext uri="{FF2B5EF4-FFF2-40B4-BE49-F238E27FC236}">
                <a16:creationId xmlns:a16="http://schemas.microsoft.com/office/drawing/2014/main" id="{3D271420-129C-4B23-9FB5-E70C18BEF5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089054"/>
              </p:ext>
            </p:extLst>
          </p:nvPr>
        </p:nvGraphicFramePr>
        <p:xfrm>
          <a:off x="1763688" y="3529608"/>
          <a:ext cx="6046788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7" name="Equation" r:id="rId9" imgW="1981080" imgH="355320" progId="Equation.DSMT4">
                  <p:embed/>
                </p:oleObj>
              </mc:Choice>
              <mc:Fallback>
                <p:oleObj name="Equation" r:id="rId9" imgW="1981080" imgH="355320" progId="Equation.DSMT4">
                  <p:embed/>
                  <p:pic>
                    <p:nvPicPr>
                      <p:cNvPr id="55299" name="Object 6">
                        <a:extLst>
                          <a:ext uri="{FF2B5EF4-FFF2-40B4-BE49-F238E27FC236}">
                            <a16:creationId xmlns:a16="http://schemas.microsoft.com/office/drawing/2014/main" id="{3D271420-129C-4B23-9FB5-E70C18BEF5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529608"/>
                        <a:ext cx="6046788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8" name="Text Box 2">
            <a:extLst>
              <a:ext uri="{FF2B5EF4-FFF2-40B4-BE49-F238E27FC236}">
                <a16:creationId xmlns:a16="http://schemas.microsoft.com/office/drawing/2014/main" id="{E86525C5-6266-497D-A0D4-AD90002A5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5000585"/>
            <a:ext cx="7617659" cy="130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将                     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i="1" dirty="0"/>
              <a:t>x=x</a:t>
            </a:r>
            <a:r>
              <a:rPr lang="en-US" altLang="zh-CN" i="1" baseline="-25000" dirty="0"/>
              <a:t>i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处进行</a:t>
            </a:r>
            <a:r>
              <a:rPr lang="en-US" altLang="zh-CN" i="1" dirty="0"/>
              <a:t>Taylor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展开：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</a:p>
        </p:txBody>
      </p:sp>
      <p:graphicFrame>
        <p:nvGraphicFramePr>
          <p:cNvPr id="55300" name="Object 2">
            <a:extLst>
              <a:ext uri="{FF2B5EF4-FFF2-40B4-BE49-F238E27FC236}">
                <a16:creationId xmlns:a16="http://schemas.microsoft.com/office/drawing/2014/main" id="{023B9A27-C4CE-48BD-BF0C-2F9806074E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645203"/>
              </p:ext>
            </p:extLst>
          </p:nvPr>
        </p:nvGraphicFramePr>
        <p:xfrm>
          <a:off x="787349" y="5146273"/>
          <a:ext cx="57213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8" name="公式" r:id="rId11" imgW="2070000" imgH="177480" progId="Equation.3">
                  <p:embed/>
                </p:oleObj>
              </mc:Choice>
              <mc:Fallback>
                <p:oleObj name="公式" r:id="rId11" imgW="2070000" imgH="177480" progId="Equation.3">
                  <p:embed/>
                  <p:pic>
                    <p:nvPicPr>
                      <p:cNvPr id="55300" name="Object 2">
                        <a:extLst>
                          <a:ext uri="{FF2B5EF4-FFF2-40B4-BE49-F238E27FC236}">
                            <a16:creationId xmlns:a16="http://schemas.microsoft.com/office/drawing/2014/main" id="{023B9A27-C4CE-48BD-BF0C-2F9806074E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349" y="5146273"/>
                        <a:ext cx="5721350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556C2DAA-49E2-4B99-A30E-4DCC6D2CA36F}"/>
              </a:ext>
            </a:extLst>
          </p:cNvPr>
          <p:cNvSpPr/>
          <p:nvPr/>
        </p:nvSpPr>
        <p:spPr>
          <a:xfrm>
            <a:off x="1350993" y="1184449"/>
            <a:ext cx="2652676" cy="61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lnSpc>
                <a:spcPct val="130000"/>
              </a:lnSpc>
            </a:pPr>
            <a:r>
              <a:rPr lang="en-US" altLang="zh-CN" sz="2800" i="1" dirty="0">
                <a:solidFill>
                  <a:srgbClr val="FF0000"/>
                </a:solidFill>
                <a:latin typeface="+mj-ea"/>
                <a:ea typeface="+mj-ea"/>
              </a:rPr>
              <a:t>K</a:t>
            </a:r>
            <a:r>
              <a:rPr lang="en-US" altLang="zh-CN" sz="2800" baseline="-25000" dirty="0">
                <a:solidFill>
                  <a:srgbClr val="FF0000"/>
                </a:solidFill>
                <a:latin typeface="+mj-ea"/>
                <a:ea typeface="+mj-ea"/>
              </a:rPr>
              <a:t>1 </a:t>
            </a:r>
            <a:r>
              <a:rPr lang="en-US" altLang="zh-CN" sz="2800" dirty="0">
                <a:solidFill>
                  <a:srgbClr val="FF0000"/>
                </a:solidFill>
                <a:latin typeface="+mj-ea"/>
                <a:ea typeface="+mj-ea"/>
              </a:rPr>
              <a:t>=</a:t>
            </a:r>
            <a:r>
              <a:rPr lang="en-US" altLang="zh-CN" sz="2800" i="1" dirty="0">
                <a:solidFill>
                  <a:srgbClr val="FF0000"/>
                </a:solidFill>
                <a:latin typeface="+mj-ea"/>
                <a:ea typeface="+mj-ea"/>
              </a:rPr>
              <a:t>hf(x</a:t>
            </a:r>
            <a:r>
              <a:rPr lang="en-US" altLang="zh-CN" sz="2800" i="1" baseline="-25000" dirty="0">
                <a:solidFill>
                  <a:srgbClr val="FF0000"/>
                </a:solidFill>
                <a:latin typeface="+mj-ea"/>
                <a:ea typeface="+mj-ea"/>
              </a:rPr>
              <a:t>i </a:t>
            </a:r>
            <a:r>
              <a:rPr lang="en-US" altLang="zh-CN" sz="28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en-US" altLang="zh-CN" sz="2800" i="1" dirty="0" err="1">
                <a:solidFill>
                  <a:srgbClr val="FF0000"/>
                </a:solidFill>
                <a:latin typeface="+mj-ea"/>
                <a:ea typeface="+mj-ea"/>
              </a:rPr>
              <a:t>y</a:t>
            </a:r>
            <a:r>
              <a:rPr lang="en-US" altLang="zh-CN" sz="2800" i="1" baseline="-25000" dirty="0" err="1">
                <a:solidFill>
                  <a:srgbClr val="FF0000"/>
                </a:solidFill>
                <a:latin typeface="+mj-ea"/>
                <a:ea typeface="+mj-ea"/>
              </a:rPr>
              <a:t>i</a:t>
            </a:r>
            <a:r>
              <a:rPr lang="en-US" altLang="zh-CN" sz="2800" i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zh-CN" altLang="en-US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C2E54D04-0AC6-4FAC-9D63-996140193A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51568"/>
              </p:ext>
            </p:extLst>
          </p:nvPr>
        </p:nvGraphicFramePr>
        <p:xfrm>
          <a:off x="4219575" y="1281113"/>
          <a:ext cx="41100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9" name="Microsoft Equation 3.0" r:id="rId13" imgW="1371600" imgH="177480" progId="Equation.3">
                  <p:embed/>
                </p:oleObj>
              </mc:Choice>
              <mc:Fallback>
                <p:oleObj name="Microsoft Equation 3.0" r:id="rId13" imgW="1371600" imgH="177480" progId="Equation.3">
                  <p:embed/>
                  <p:pic>
                    <p:nvPicPr>
                      <p:cNvPr id="54275" name="Object 9">
                        <a:extLst>
                          <a:ext uri="{FF2B5EF4-FFF2-40B4-BE49-F238E27FC236}">
                            <a16:creationId xmlns:a16="http://schemas.microsoft.com/office/drawing/2014/main" id="{15038BED-E2B6-4B9D-8483-0A6571DB6B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575" y="1281113"/>
                        <a:ext cx="411003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880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7" grpId="0"/>
      <p:bldP spid="5530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3">
            <a:extLst>
              <a:ext uri="{FF2B5EF4-FFF2-40B4-BE49-F238E27FC236}">
                <a16:creationId xmlns:a16="http://schemas.microsoft.com/office/drawing/2014/main" id="{6894D0E6-72FC-4336-AB91-B97BAD3D71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953287"/>
              </p:ext>
            </p:extLst>
          </p:nvPr>
        </p:nvGraphicFramePr>
        <p:xfrm>
          <a:off x="335086" y="114946"/>
          <a:ext cx="6192837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29" name="公式" r:id="rId3" imgW="2031840" imgH="228600" progId="Equation.3">
                  <p:embed/>
                </p:oleObj>
              </mc:Choice>
              <mc:Fallback>
                <p:oleObj name="公式" r:id="rId3" imgW="2031840" imgH="228600" progId="Equation.3">
                  <p:embed/>
                  <p:pic>
                    <p:nvPicPr>
                      <p:cNvPr id="56322" name="Object 3">
                        <a:extLst>
                          <a:ext uri="{FF2B5EF4-FFF2-40B4-BE49-F238E27FC236}">
                            <a16:creationId xmlns:a16="http://schemas.microsoft.com/office/drawing/2014/main" id="{6894D0E6-72FC-4336-AB91-B97BAD3D71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086" y="114946"/>
                        <a:ext cx="6192837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2" name="Rectangle 18">
            <a:extLst>
              <a:ext uri="{FF2B5EF4-FFF2-40B4-BE49-F238E27FC236}">
                <a16:creationId xmlns:a16="http://schemas.microsoft.com/office/drawing/2014/main" id="{07CB88CD-F009-4F7B-AD52-039F6ADC0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302" y="549921"/>
            <a:ext cx="1712912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999900"/>
            </a:prstShdw>
          </a:effectLst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/>
              <a:t>K</a:t>
            </a:r>
            <a:r>
              <a:rPr lang="en-US" altLang="zh-CN" sz="2400" baseline="-25000"/>
              <a:t>1</a:t>
            </a:r>
            <a:r>
              <a:rPr lang="en-US" altLang="zh-CN" sz="2400"/>
              <a:t> =</a:t>
            </a:r>
            <a:r>
              <a:rPr lang="en-US" altLang="zh-CN" sz="2400" i="1"/>
              <a:t>hf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 i="1" baseline="-25000"/>
              <a:t>i</a:t>
            </a:r>
            <a:r>
              <a:rPr lang="en-US" altLang="zh-CN" sz="2400"/>
              <a:t>, </a:t>
            </a:r>
            <a:r>
              <a:rPr lang="en-US" altLang="zh-CN" sz="2400" i="1"/>
              <a:t>y</a:t>
            </a:r>
            <a:r>
              <a:rPr lang="en-US" altLang="zh-CN" sz="2400" i="1" baseline="-25000"/>
              <a:t>i</a:t>
            </a:r>
            <a:r>
              <a:rPr lang="en-US" altLang="zh-CN" sz="2400"/>
              <a:t>)</a:t>
            </a:r>
            <a:endParaRPr lang="zh-CN" altLang="en-US" sz="2400"/>
          </a:p>
        </p:txBody>
      </p:sp>
      <p:graphicFrame>
        <p:nvGraphicFramePr>
          <p:cNvPr id="56323" name="Object 3">
            <a:extLst>
              <a:ext uri="{FF2B5EF4-FFF2-40B4-BE49-F238E27FC236}">
                <a16:creationId xmlns:a16="http://schemas.microsoft.com/office/drawing/2014/main" id="{A744601A-252B-46F1-A7FF-7A3D509EF9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284463"/>
              </p:ext>
            </p:extLst>
          </p:nvPr>
        </p:nvGraphicFramePr>
        <p:xfrm>
          <a:off x="871657" y="970259"/>
          <a:ext cx="5711825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30" name="公式" r:id="rId5" imgW="1815840" imgH="228600" progId="Equation.3">
                  <p:embed/>
                </p:oleObj>
              </mc:Choice>
              <mc:Fallback>
                <p:oleObj name="公式" r:id="rId5" imgW="1815840" imgH="228600" progId="Equation.3">
                  <p:embed/>
                  <p:pic>
                    <p:nvPicPr>
                      <p:cNvPr id="56323" name="Object 3">
                        <a:extLst>
                          <a:ext uri="{FF2B5EF4-FFF2-40B4-BE49-F238E27FC236}">
                            <a16:creationId xmlns:a16="http://schemas.microsoft.com/office/drawing/2014/main" id="{A744601A-252B-46F1-A7FF-7A3D509EF9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657" y="970259"/>
                        <a:ext cx="5711825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4">
            <a:extLst>
              <a:ext uri="{FF2B5EF4-FFF2-40B4-BE49-F238E27FC236}">
                <a16:creationId xmlns:a16="http://schemas.microsoft.com/office/drawing/2014/main" id="{6A725404-28F9-4146-8B50-3DE225F365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444145"/>
              </p:ext>
            </p:extLst>
          </p:nvPr>
        </p:nvGraphicFramePr>
        <p:xfrm>
          <a:off x="293014" y="1982060"/>
          <a:ext cx="4318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31" name="公式" r:id="rId7" imgW="114120" imgH="114120" progId="Equation.3">
                  <p:embed/>
                </p:oleObj>
              </mc:Choice>
              <mc:Fallback>
                <p:oleObj name="公式" r:id="rId7" imgW="114120" imgH="114120" progId="Equation.3">
                  <p:embed/>
                  <p:pic>
                    <p:nvPicPr>
                      <p:cNvPr id="56324" name="Object 4">
                        <a:extLst>
                          <a:ext uri="{FF2B5EF4-FFF2-40B4-BE49-F238E27FC236}">
                            <a16:creationId xmlns:a16="http://schemas.microsoft.com/office/drawing/2014/main" id="{6A725404-28F9-4146-8B50-3DE225F365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14" y="1982060"/>
                        <a:ext cx="431800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>
            <a:extLst>
              <a:ext uri="{FF2B5EF4-FFF2-40B4-BE49-F238E27FC236}">
                <a16:creationId xmlns:a16="http://schemas.microsoft.com/office/drawing/2014/main" id="{3A31FACB-AFAC-4296-AF04-A79C6DE6E6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549252"/>
              </p:ext>
            </p:extLst>
          </p:nvPr>
        </p:nvGraphicFramePr>
        <p:xfrm>
          <a:off x="1467764" y="1910622"/>
          <a:ext cx="36179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32" name="公式" r:id="rId9" imgW="1180800" imgH="177480" progId="Equation.3">
                  <p:embed/>
                </p:oleObj>
              </mc:Choice>
              <mc:Fallback>
                <p:oleObj name="公式" r:id="rId9" imgW="1180800" imgH="177480" progId="Equation.3">
                  <p:embed/>
                  <p:pic>
                    <p:nvPicPr>
                      <p:cNvPr id="56325" name="Object 5">
                        <a:extLst>
                          <a:ext uri="{FF2B5EF4-FFF2-40B4-BE49-F238E27FC236}">
                            <a16:creationId xmlns:a16="http://schemas.microsoft.com/office/drawing/2014/main" id="{3A31FACB-AFAC-4296-AF04-A79C6DE6E6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764" y="1910622"/>
                        <a:ext cx="3617912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3">
            <a:extLst>
              <a:ext uri="{FF2B5EF4-FFF2-40B4-BE49-F238E27FC236}">
                <a16:creationId xmlns:a16="http://schemas.microsoft.com/office/drawing/2014/main" id="{6A877FDA-B8FF-4C16-BA7B-AF20435089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893615"/>
              </p:ext>
            </p:extLst>
          </p:nvPr>
        </p:nvGraphicFramePr>
        <p:xfrm>
          <a:off x="2361526" y="3134585"/>
          <a:ext cx="599122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33" name="公式" r:id="rId11" imgW="1904760" imgH="228600" progId="Equation.3">
                  <p:embed/>
                </p:oleObj>
              </mc:Choice>
              <mc:Fallback>
                <p:oleObj name="公式" r:id="rId11" imgW="1904760" imgH="228600" progId="Equation.3">
                  <p:embed/>
                  <p:pic>
                    <p:nvPicPr>
                      <p:cNvPr id="56326" name="Object 3">
                        <a:extLst>
                          <a:ext uri="{FF2B5EF4-FFF2-40B4-BE49-F238E27FC236}">
                            <a16:creationId xmlns:a16="http://schemas.microsoft.com/office/drawing/2014/main" id="{6A877FDA-B8FF-4C16-BA7B-AF20435089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1526" y="3134585"/>
                        <a:ext cx="5991225" cy="693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3">
            <a:extLst>
              <a:ext uri="{FF2B5EF4-FFF2-40B4-BE49-F238E27FC236}">
                <a16:creationId xmlns:a16="http://schemas.microsoft.com/office/drawing/2014/main" id="{EF3CD4CB-2A7E-4F15-8CDA-D28B83A6F5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985356"/>
              </p:ext>
            </p:extLst>
          </p:nvPr>
        </p:nvGraphicFramePr>
        <p:xfrm>
          <a:off x="2107526" y="2558322"/>
          <a:ext cx="324008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34" name="公式" r:id="rId13" imgW="990360" imgH="177480" progId="Equation.3">
                  <p:embed/>
                </p:oleObj>
              </mc:Choice>
              <mc:Fallback>
                <p:oleObj name="公式" r:id="rId13" imgW="990360" imgH="177480" progId="Equation.3">
                  <p:embed/>
                  <p:pic>
                    <p:nvPicPr>
                      <p:cNvPr id="56327" name="Object 3">
                        <a:extLst>
                          <a:ext uri="{FF2B5EF4-FFF2-40B4-BE49-F238E27FC236}">
                            <a16:creationId xmlns:a16="http://schemas.microsoft.com/office/drawing/2014/main" id="{EF3CD4CB-2A7E-4F15-8CDA-D28B83A6F5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7526" y="2558322"/>
                        <a:ext cx="3240088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3">
            <a:extLst>
              <a:ext uri="{FF2B5EF4-FFF2-40B4-BE49-F238E27FC236}">
                <a16:creationId xmlns:a16="http://schemas.microsoft.com/office/drawing/2014/main" id="{511814E0-44D9-4A20-9D5D-A7EBC5B718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205"/>
              </p:ext>
            </p:extLst>
          </p:nvPr>
        </p:nvGraphicFramePr>
        <p:xfrm>
          <a:off x="2145626" y="3999772"/>
          <a:ext cx="423703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35" name="公式" r:id="rId15" imgW="1295280" imgH="177480" progId="Equation.3">
                  <p:embed/>
                </p:oleObj>
              </mc:Choice>
              <mc:Fallback>
                <p:oleObj name="公式" r:id="rId15" imgW="1295280" imgH="177480" progId="Equation.3">
                  <p:embed/>
                  <p:pic>
                    <p:nvPicPr>
                      <p:cNvPr id="56328" name="Object 3">
                        <a:extLst>
                          <a:ext uri="{FF2B5EF4-FFF2-40B4-BE49-F238E27FC236}">
                            <a16:creationId xmlns:a16="http://schemas.microsoft.com/office/drawing/2014/main" id="{511814E0-44D9-4A20-9D5D-A7EBC5B718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5626" y="3999772"/>
                        <a:ext cx="4237038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3">
            <a:extLst>
              <a:ext uri="{FF2B5EF4-FFF2-40B4-BE49-F238E27FC236}">
                <a16:creationId xmlns:a16="http://schemas.microsoft.com/office/drawing/2014/main" id="{E07C5325-DE84-416B-99E7-BD0A21C123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053305"/>
              </p:ext>
            </p:extLst>
          </p:nvPr>
        </p:nvGraphicFramePr>
        <p:xfrm>
          <a:off x="2396451" y="4633185"/>
          <a:ext cx="4926013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36" name="公式" r:id="rId17" imgW="1549080" imgH="228600" progId="Equation.3">
                  <p:embed/>
                </p:oleObj>
              </mc:Choice>
              <mc:Fallback>
                <p:oleObj name="公式" r:id="rId17" imgW="1549080" imgH="228600" progId="Equation.3">
                  <p:embed/>
                  <p:pic>
                    <p:nvPicPr>
                      <p:cNvPr id="56329" name="Object 3">
                        <a:extLst>
                          <a:ext uri="{FF2B5EF4-FFF2-40B4-BE49-F238E27FC236}">
                            <a16:creationId xmlns:a16="http://schemas.microsoft.com/office/drawing/2014/main" id="{E07C5325-DE84-416B-99E7-BD0A21C123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6451" y="4633185"/>
                        <a:ext cx="4926013" cy="700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F3030B4F-AE08-4763-80AA-317879B696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998053"/>
              </p:ext>
            </p:extLst>
          </p:nvPr>
        </p:nvGraphicFramePr>
        <p:xfrm>
          <a:off x="1692250" y="5833282"/>
          <a:ext cx="6334413" cy="864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37" name="Equation" r:id="rId19" imgW="3009600" imgH="419040" progId="Equation.DSMT4">
                  <p:embed/>
                </p:oleObj>
              </mc:Choice>
              <mc:Fallback>
                <p:oleObj name="Equation" r:id="rId19" imgW="3009600" imgH="419040" progId="Equation.DSMT4">
                  <p:embed/>
                  <p:pic>
                    <p:nvPicPr>
                      <p:cNvPr id="11" name="Object 6">
                        <a:extLst>
                          <a:ext uri="{FF2B5EF4-FFF2-40B4-BE49-F238E27FC236}">
                            <a16:creationId xmlns:a16="http://schemas.microsoft.com/office/drawing/2014/main" id="{F3030B4F-AE08-4763-80AA-317879B696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50" y="5833282"/>
                        <a:ext cx="6334413" cy="8647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E58460A5-B8CA-48E8-854E-FB4F4DC634B3}"/>
              </a:ext>
            </a:extLst>
          </p:cNvPr>
          <p:cNvSpPr txBox="1"/>
          <p:nvPr/>
        </p:nvSpPr>
        <p:spPr>
          <a:xfrm>
            <a:off x="10448" y="5494121"/>
            <a:ext cx="467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i="1" dirty="0">
                <a:solidFill>
                  <a:srgbClr val="FF0000"/>
                </a:solidFill>
                <a:latin typeface="+mn-ea"/>
                <a:ea typeface="+mn-ea"/>
              </a:rPr>
              <a:t>与</a:t>
            </a:r>
            <a:r>
              <a:rPr lang="en-US" altLang="zh-CN" sz="2400" i="1" dirty="0">
                <a:solidFill>
                  <a:srgbClr val="FF0000"/>
                </a:solidFill>
                <a:latin typeface="+mn-ea"/>
                <a:ea typeface="+mn-ea"/>
              </a:rPr>
              <a:t>Taylor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展开逐项系数比对：</a:t>
            </a:r>
            <a:endParaRPr lang="zh-CN" altLang="en-US" sz="24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143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50" name="Group 21">
            <a:extLst>
              <a:ext uri="{FF2B5EF4-FFF2-40B4-BE49-F238E27FC236}">
                <a16:creationId xmlns:a16="http://schemas.microsoft.com/office/drawing/2014/main" id="{EFD4DE07-7E07-439D-9476-A6DEE5F87A94}"/>
              </a:ext>
            </a:extLst>
          </p:cNvPr>
          <p:cNvGrpSpPr>
            <a:grpSpLocks/>
          </p:cNvGrpSpPr>
          <p:nvPr/>
        </p:nvGrpSpPr>
        <p:grpSpPr bwMode="auto">
          <a:xfrm>
            <a:off x="156628" y="1350998"/>
            <a:ext cx="5903913" cy="1117600"/>
            <a:chOff x="839" y="1026"/>
            <a:chExt cx="3719" cy="680"/>
          </a:xfrm>
        </p:grpSpPr>
        <p:sp>
          <p:nvSpPr>
            <p:cNvPr id="57355" name="AutoShape 65" descr="新闻纸">
              <a:extLst>
                <a:ext uri="{FF2B5EF4-FFF2-40B4-BE49-F238E27FC236}">
                  <a16:creationId xmlns:a16="http://schemas.microsoft.com/office/drawing/2014/main" id="{96236324-4A45-4DDA-916A-AF8483287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1026"/>
              <a:ext cx="3719" cy="680"/>
            </a:xfrm>
            <a:prstGeom prst="bevel">
              <a:avLst>
                <a:gd name="adj" fmla="val 817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7347" name="Object 3">
              <a:extLst>
                <a:ext uri="{FF2B5EF4-FFF2-40B4-BE49-F238E27FC236}">
                  <a16:creationId xmlns:a16="http://schemas.microsoft.com/office/drawing/2014/main" id="{B7FE40D1-E6FA-4EEB-890E-582A2964C5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0" y="1071"/>
            <a:ext cx="3521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942" name="公式" r:id="rId4" imgW="1612800" imgH="317160" progId="Equation.3">
                    <p:embed/>
                  </p:oleObj>
                </mc:Choice>
                <mc:Fallback>
                  <p:oleObj name="公式" r:id="rId4" imgW="1612800" imgH="317160" progId="Equation.3">
                    <p:embed/>
                    <p:pic>
                      <p:nvPicPr>
                        <p:cNvPr id="57347" name="Object 3">
                          <a:extLst>
                            <a:ext uri="{FF2B5EF4-FFF2-40B4-BE49-F238E27FC236}">
                              <a16:creationId xmlns:a16="http://schemas.microsoft.com/office/drawing/2014/main" id="{B7FE40D1-E6FA-4EEB-890E-582A2964C5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1071"/>
                          <a:ext cx="3521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AutoShape 67">
            <a:extLst>
              <a:ext uri="{FF2B5EF4-FFF2-40B4-BE49-F238E27FC236}">
                <a16:creationId xmlns:a16="http://schemas.microsoft.com/office/drawing/2014/main" id="{19D90726-7BD2-4310-B662-8C884F912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263" y="1851926"/>
            <a:ext cx="2815253" cy="1582386"/>
          </a:xfrm>
          <a:prstGeom prst="wedgeEllipseCallout">
            <a:avLst>
              <a:gd name="adj1" fmla="val -63149"/>
              <a:gd name="adj2" fmla="val -45353"/>
            </a:avLst>
          </a:prstGeom>
          <a:gradFill rotWithShape="0">
            <a:gsLst>
              <a:gs pos="0">
                <a:srgbClr val="C0C0C0"/>
              </a:gs>
              <a:gs pos="50000">
                <a:schemeClr val="bg1"/>
              </a:gs>
              <a:gs pos="100000">
                <a:srgbClr val="C0C0C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这里有 </a:t>
            </a:r>
            <a:r>
              <a:rPr lang="en-US" altLang="zh-CN" sz="2400" b="1" dirty="0">
                <a:solidFill>
                  <a:schemeClr val="tx1"/>
                </a:solidFill>
              </a:rPr>
              <a:t>4</a:t>
            </a:r>
            <a:r>
              <a:rPr lang="zh-CN" altLang="en-US" sz="2400" b="1" dirty="0">
                <a:solidFill>
                  <a:schemeClr val="tx1"/>
                </a:solidFill>
              </a:rPr>
              <a:t> 个未知数，</a:t>
            </a:r>
            <a:r>
              <a:rPr lang="en-US" altLang="zh-CN" sz="2400" b="1" dirty="0">
                <a:solidFill>
                  <a:schemeClr val="tx1"/>
                </a:solidFill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</a:rPr>
              <a:t> 个方程。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02140D20-D7E6-4A7D-BBAC-1DD431BD4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57" y="3386884"/>
            <a:ext cx="8001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存在</a:t>
            </a:r>
            <a:r>
              <a:rPr lang="zh-CN" altLang="en-US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无穷多个解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所有满足上式的格式统称为</a:t>
            </a:r>
            <a:r>
              <a:rPr lang="en-US" altLang="zh-CN" b="1" dirty="0">
                <a:solidFill>
                  <a:schemeClr val="accent2"/>
                </a:solidFill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阶龙格 </a:t>
            </a:r>
            <a:r>
              <a:rPr lang="en-US" altLang="zh-CN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- </a:t>
            </a:r>
            <a:r>
              <a:rPr lang="zh-CN" altLang="en-US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库塔格式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57353" name="Text Box 1038">
            <a:extLst>
              <a:ext uri="{FF2B5EF4-FFF2-40B4-BE49-F238E27FC236}">
                <a16:creationId xmlns:a16="http://schemas.microsoft.com/office/drawing/2014/main" id="{A8D71FCA-308B-4699-977B-3BC37B2D5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65" y="506612"/>
            <a:ext cx="719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令</a:t>
            </a:r>
            <a:r>
              <a:rPr lang="zh-CN" altLang="en-US" b="1">
                <a:latin typeface="宋体" panose="02010600030101010101" pitchFamily="2" charset="-122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57346" name="Object 6">
            <a:extLst>
              <a:ext uri="{FF2B5EF4-FFF2-40B4-BE49-F238E27FC236}">
                <a16:creationId xmlns:a16="http://schemas.microsoft.com/office/drawing/2014/main" id="{9B011C2B-A6EA-468B-B739-3C5618E42D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87698"/>
              </p:ext>
            </p:extLst>
          </p:nvPr>
        </p:nvGraphicFramePr>
        <p:xfrm>
          <a:off x="1012227" y="506612"/>
          <a:ext cx="23225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43" name="公式" r:id="rId6" imgW="672840" imgH="177480" progId="Equation.3">
                  <p:embed/>
                </p:oleObj>
              </mc:Choice>
              <mc:Fallback>
                <p:oleObj name="公式" r:id="rId6" imgW="672840" imgH="177480" progId="Equation.3">
                  <p:embed/>
                  <p:pic>
                    <p:nvPicPr>
                      <p:cNvPr id="57346" name="Object 6">
                        <a:extLst>
                          <a:ext uri="{FF2B5EF4-FFF2-40B4-BE49-F238E27FC236}">
                            <a16:creationId xmlns:a16="http://schemas.microsoft.com/office/drawing/2014/main" id="{9B011C2B-A6EA-468B-B739-3C5618E42D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227" y="506612"/>
                        <a:ext cx="2322513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Text Box 1038">
            <a:extLst>
              <a:ext uri="{FF2B5EF4-FFF2-40B4-BE49-F238E27FC236}">
                <a16:creationId xmlns:a16="http://schemas.microsoft.com/office/drawing/2014/main" id="{3B7628C5-1C8D-4CCC-B777-499EBA32B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152" y="506612"/>
            <a:ext cx="42497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对应项的系数相等，得到</a:t>
            </a:r>
            <a:r>
              <a:rPr lang="zh-CN" altLang="en-US" b="1" dirty="0">
                <a:latin typeface="宋体" panose="02010600030101010101" pitchFamily="2" charset="-122"/>
                <a:ea typeface="黑体" panose="02010609060101010101" pitchFamily="49" charset="-122"/>
              </a:rPr>
              <a:t> </a:t>
            </a:r>
          </a:p>
        </p:txBody>
      </p:sp>
      <p:grpSp>
        <p:nvGrpSpPr>
          <p:cNvPr id="13" name="Group 16">
            <a:extLst>
              <a:ext uri="{FF2B5EF4-FFF2-40B4-BE49-F238E27FC236}">
                <a16:creationId xmlns:a16="http://schemas.microsoft.com/office/drawing/2014/main" id="{35728D95-0223-44A9-A486-541E776D67F3}"/>
              </a:ext>
            </a:extLst>
          </p:cNvPr>
          <p:cNvGrpSpPr>
            <a:grpSpLocks/>
          </p:cNvGrpSpPr>
          <p:nvPr/>
        </p:nvGrpSpPr>
        <p:grpSpPr bwMode="auto">
          <a:xfrm>
            <a:off x="1033308" y="4849438"/>
            <a:ext cx="6343650" cy="544512"/>
            <a:chOff x="1610" y="428"/>
            <a:chExt cx="3996" cy="343"/>
          </a:xfrm>
        </p:grpSpPr>
        <p:graphicFrame>
          <p:nvGraphicFramePr>
            <p:cNvPr id="14" name="Object 4">
              <a:extLst>
                <a:ext uri="{FF2B5EF4-FFF2-40B4-BE49-F238E27FC236}">
                  <a16:creationId xmlns:a16="http://schemas.microsoft.com/office/drawing/2014/main" id="{5E6A4646-507F-40EE-8CC6-808B52E567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0" y="436"/>
            <a:ext cx="1859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944" name="公式" r:id="rId8" imgW="927000" imgH="177480" progId="Equation.3">
                    <p:embed/>
                  </p:oleObj>
                </mc:Choice>
                <mc:Fallback>
                  <p:oleObj name="公式" r:id="rId8" imgW="927000" imgH="177480" progId="Equation.3">
                    <p:embed/>
                    <p:pic>
                      <p:nvPicPr>
                        <p:cNvPr id="55301" name="Object 4">
                          <a:extLst>
                            <a:ext uri="{FF2B5EF4-FFF2-40B4-BE49-F238E27FC236}">
                              <a16:creationId xmlns:a16="http://schemas.microsoft.com/office/drawing/2014/main" id="{6FC361D5-C9D7-4D67-AB5D-84E9511910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436"/>
                          <a:ext cx="1859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5">
              <a:extLst>
                <a:ext uri="{FF2B5EF4-FFF2-40B4-BE49-F238E27FC236}">
                  <a16:creationId xmlns:a16="http://schemas.microsoft.com/office/drawing/2014/main" id="{B346CEEA-33B0-4D05-BEEE-0A523E7763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0" y="428"/>
            <a:ext cx="2156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945" name="公式" r:id="rId10" imgW="1117440" imgH="177480" progId="Equation.3">
                    <p:embed/>
                  </p:oleObj>
                </mc:Choice>
                <mc:Fallback>
                  <p:oleObj name="公式" r:id="rId10" imgW="1117440" imgH="177480" progId="Equation.3">
                    <p:embed/>
                    <p:pic>
                      <p:nvPicPr>
                        <p:cNvPr id="55302" name="Object 5">
                          <a:extLst>
                            <a:ext uri="{FF2B5EF4-FFF2-40B4-BE49-F238E27FC236}">
                              <a16:creationId xmlns:a16="http://schemas.microsoft.com/office/drawing/2014/main" id="{FE403943-6555-439D-9703-7E7F6F6794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0" y="428"/>
                          <a:ext cx="2156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F40F9A6B-0638-4AC9-9619-6C19D132723B}"/>
              </a:ext>
            </a:extLst>
          </p:cNvPr>
          <p:cNvSpPr/>
          <p:nvPr/>
        </p:nvSpPr>
        <p:spPr>
          <a:xfrm>
            <a:off x="1268852" y="5474761"/>
            <a:ext cx="2652676" cy="61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lnSpc>
                <a:spcPct val="130000"/>
              </a:lnSpc>
            </a:pPr>
            <a:r>
              <a:rPr lang="en-US" altLang="zh-CN" sz="2800" i="1" dirty="0">
                <a:solidFill>
                  <a:srgbClr val="FF0000"/>
                </a:solidFill>
                <a:latin typeface="+mj-ea"/>
                <a:ea typeface="+mj-ea"/>
              </a:rPr>
              <a:t>K</a:t>
            </a:r>
            <a:r>
              <a:rPr lang="en-US" altLang="zh-CN" sz="2800" baseline="-25000" dirty="0">
                <a:solidFill>
                  <a:srgbClr val="FF0000"/>
                </a:solidFill>
                <a:latin typeface="+mj-ea"/>
                <a:ea typeface="+mj-ea"/>
              </a:rPr>
              <a:t>1 </a:t>
            </a:r>
            <a:r>
              <a:rPr lang="en-US" altLang="zh-CN" sz="2800" dirty="0">
                <a:solidFill>
                  <a:srgbClr val="FF0000"/>
                </a:solidFill>
                <a:latin typeface="+mj-ea"/>
                <a:ea typeface="+mj-ea"/>
              </a:rPr>
              <a:t>=</a:t>
            </a:r>
            <a:r>
              <a:rPr lang="en-US" altLang="zh-CN" sz="2800" i="1" dirty="0">
                <a:solidFill>
                  <a:srgbClr val="FF0000"/>
                </a:solidFill>
                <a:latin typeface="+mj-ea"/>
                <a:ea typeface="+mj-ea"/>
              </a:rPr>
              <a:t>hf(x</a:t>
            </a:r>
            <a:r>
              <a:rPr lang="en-US" altLang="zh-CN" sz="2800" i="1" baseline="-25000" dirty="0">
                <a:solidFill>
                  <a:srgbClr val="FF0000"/>
                </a:solidFill>
                <a:latin typeface="+mj-ea"/>
                <a:ea typeface="+mj-ea"/>
              </a:rPr>
              <a:t>i </a:t>
            </a:r>
            <a:r>
              <a:rPr lang="en-US" altLang="zh-CN" sz="28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en-US" altLang="zh-CN" sz="2800" i="1" dirty="0" err="1">
                <a:solidFill>
                  <a:srgbClr val="FF0000"/>
                </a:solidFill>
                <a:latin typeface="+mj-ea"/>
                <a:ea typeface="+mj-ea"/>
              </a:rPr>
              <a:t>y</a:t>
            </a:r>
            <a:r>
              <a:rPr lang="en-US" altLang="zh-CN" sz="2800" i="1" baseline="-25000" dirty="0" err="1">
                <a:solidFill>
                  <a:srgbClr val="FF0000"/>
                </a:solidFill>
                <a:latin typeface="+mj-ea"/>
                <a:ea typeface="+mj-ea"/>
              </a:rPr>
              <a:t>i</a:t>
            </a:r>
            <a:r>
              <a:rPr lang="en-US" altLang="zh-CN" sz="2800" i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zh-CN" altLang="en-US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aphicFrame>
        <p:nvGraphicFramePr>
          <p:cNvPr id="17" name="Object 9">
            <a:extLst>
              <a:ext uri="{FF2B5EF4-FFF2-40B4-BE49-F238E27FC236}">
                <a16:creationId xmlns:a16="http://schemas.microsoft.com/office/drawing/2014/main" id="{B0D423B2-B184-4945-B838-00D237BD46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865280"/>
              </p:ext>
            </p:extLst>
          </p:nvPr>
        </p:nvGraphicFramePr>
        <p:xfrm>
          <a:off x="3618953" y="5615920"/>
          <a:ext cx="41100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46" name="Microsoft Equation 3.0" r:id="rId12" imgW="1371600" imgH="177480" progId="Equation.3">
                  <p:embed/>
                </p:oleObj>
              </mc:Choice>
              <mc:Fallback>
                <p:oleObj name="Microsoft Equation 3.0" r:id="rId12" imgW="1371600" imgH="177480" progId="Equation.3">
                  <p:embed/>
                  <p:pic>
                    <p:nvPicPr>
                      <p:cNvPr id="12" name="Object 9">
                        <a:extLst>
                          <a:ext uri="{FF2B5EF4-FFF2-40B4-BE49-F238E27FC236}">
                            <a16:creationId xmlns:a16="http://schemas.microsoft.com/office/drawing/2014/main" id="{C2E54D04-0AC6-4FAC-9D63-996140193A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8953" y="5615920"/>
                        <a:ext cx="411003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589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24">
            <a:extLst>
              <a:ext uri="{FF2B5EF4-FFF2-40B4-BE49-F238E27FC236}">
                <a16:creationId xmlns:a16="http://schemas.microsoft.com/office/drawing/2014/main" id="{F8FB2D7A-90F2-4F1D-A385-CF0DCC457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3" y="1493050"/>
            <a:ext cx="8153400" cy="1116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5000"/>
              </a:lnSpc>
              <a:spcBef>
                <a:spcPct val="50000"/>
              </a:spcBef>
            </a:pPr>
            <a:r>
              <a:rPr lang="zh-CN" altLang="en-US" sz="2600" b="1" dirty="0">
                <a:latin typeface="楷体_GB2312" pitchFamily="49" charset="-122"/>
                <a:ea typeface="楷体_GB2312" pitchFamily="49" charset="-122"/>
              </a:rPr>
              <a:t>注意到，                                   就是二阶</a:t>
            </a:r>
            <a:r>
              <a:rPr lang="zh-CN" altLang="en-US" sz="26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龙格 </a:t>
            </a:r>
            <a:r>
              <a:rPr lang="en-US" altLang="zh-CN" sz="26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- </a:t>
            </a:r>
            <a:r>
              <a:rPr lang="zh-CN" altLang="en-US" sz="26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库塔公式，也就是</a:t>
            </a:r>
            <a:r>
              <a:rPr lang="zh-CN" altLang="en-US" sz="2600" b="1" dirty="0">
                <a:latin typeface="楷体_GB2312" pitchFamily="49" charset="-122"/>
                <a:ea typeface="楷体_GB2312" pitchFamily="49" charset="-122"/>
              </a:rPr>
              <a:t>改进的欧拉法。</a:t>
            </a:r>
            <a:r>
              <a:rPr lang="zh-CN" altLang="en-US" sz="2600" b="1" dirty="0">
                <a:latin typeface="楷体_GB2312" pitchFamily="49" charset="-122"/>
              </a:rPr>
              <a:t> </a:t>
            </a:r>
          </a:p>
        </p:txBody>
      </p:sp>
      <p:graphicFrame>
        <p:nvGraphicFramePr>
          <p:cNvPr id="58370" name="Object 4">
            <a:extLst>
              <a:ext uri="{FF2B5EF4-FFF2-40B4-BE49-F238E27FC236}">
                <a16:creationId xmlns:a16="http://schemas.microsoft.com/office/drawing/2014/main" id="{5ED4C65A-3F8D-459C-8A4D-018A61B994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780517"/>
              </p:ext>
            </p:extLst>
          </p:nvPr>
        </p:nvGraphicFramePr>
        <p:xfrm>
          <a:off x="1581825" y="1379313"/>
          <a:ext cx="345757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82" name="Microsoft Equation 3.0" r:id="rId3" imgW="1168200" imgH="317160" progId="Equation.3">
                  <p:embed/>
                </p:oleObj>
              </mc:Choice>
              <mc:Fallback>
                <p:oleObj name="Microsoft Equation 3.0" r:id="rId3" imgW="1168200" imgH="317160" progId="Equation.3">
                  <p:embed/>
                  <p:pic>
                    <p:nvPicPr>
                      <p:cNvPr id="58370" name="Object 4">
                        <a:extLst>
                          <a:ext uri="{FF2B5EF4-FFF2-40B4-BE49-F238E27FC236}">
                            <a16:creationId xmlns:a16="http://schemas.microsoft.com/office/drawing/2014/main" id="{5ED4C65A-3F8D-459C-8A4D-018A61B994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825" y="1379313"/>
                        <a:ext cx="3457575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5">
            <a:extLst>
              <a:ext uri="{FF2B5EF4-FFF2-40B4-BE49-F238E27FC236}">
                <a16:creationId xmlns:a16="http://schemas.microsoft.com/office/drawing/2014/main" id="{49ADEDBF-0754-4DC5-8392-04E7C2845F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009239"/>
              </p:ext>
            </p:extLst>
          </p:nvPr>
        </p:nvGraphicFramePr>
        <p:xfrm>
          <a:off x="602847" y="2678293"/>
          <a:ext cx="4679950" cy="186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83" name="公式" r:id="rId5" imgW="1346040" imgH="622080" progId="Equation.3">
                  <p:embed/>
                </p:oleObj>
              </mc:Choice>
              <mc:Fallback>
                <p:oleObj name="公式" r:id="rId5" imgW="1346040" imgH="622080" progId="Equation.3">
                  <p:embed/>
                  <p:pic>
                    <p:nvPicPr>
                      <p:cNvPr id="58371" name="Object 5">
                        <a:extLst>
                          <a:ext uri="{FF2B5EF4-FFF2-40B4-BE49-F238E27FC236}">
                            <a16:creationId xmlns:a16="http://schemas.microsoft.com/office/drawing/2014/main" id="{49ADEDBF-0754-4DC5-8392-04E7C2845F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847" y="2678293"/>
                        <a:ext cx="4679950" cy="186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">
            <a:extLst>
              <a:ext uri="{FF2B5EF4-FFF2-40B4-BE49-F238E27FC236}">
                <a16:creationId xmlns:a16="http://schemas.microsoft.com/office/drawing/2014/main" id="{ADC5CADE-662A-44AF-B6B4-84893692F254}"/>
              </a:ext>
            </a:extLst>
          </p:cNvPr>
          <p:cNvGrpSpPr>
            <a:grpSpLocks/>
          </p:cNvGrpSpPr>
          <p:nvPr/>
        </p:nvGrpSpPr>
        <p:grpSpPr bwMode="auto">
          <a:xfrm>
            <a:off x="5672391" y="2260376"/>
            <a:ext cx="3048000" cy="2878138"/>
            <a:chOff x="778" y="432"/>
            <a:chExt cx="3158" cy="2547"/>
          </a:xfrm>
        </p:grpSpPr>
        <p:sp>
          <p:nvSpPr>
            <p:cNvPr id="58387" name="Line 2">
              <a:extLst>
                <a:ext uri="{FF2B5EF4-FFF2-40B4-BE49-F238E27FC236}">
                  <a16:creationId xmlns:a16="http://schemas.microsoft.com/office/drawing/2014/main" id="{C9509B60-5673-4830-A9B6-71AF3529B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3" y="2688"/>
              <a:ext cx="307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58388" name="Line 3">
              <a:extLst>
                <a:ext uri="{FF2B5EF4-FFF2-40B4-BE49-F238E27FC236}">
                  <a16:creationId xmlns:a16="http://schemas.microsoft.com/office/drawing/2014/main" id="{6734C1C0-FFFB-48A2-82F4-BE2978E190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432"/>
              <a:ext cx="0" cy="24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58389" name="Freeform 4">
              <a:extLst>
                <a:ext uri="{FF2B5EF4-FFF2-40B4-BE49-F238E27FC236}">
                  <a16:creationId xmlns:a16="http://schemas.microsoft.com/office/drawing/2014/main" id="{8A52B5B4-0F84-4310-A3F6-8767C383C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944"/>
              <a:ext cx="1824" cy="1216"/>
            </a:xfrm>
            <a:custGeom>
              <a:avLst/>
              <a:gdLst>
                <a:gd name="T0" fmla="*/ 0 w 1824"/>
                <a:gd name="T1" fmla="*/ 1216 h 1216"/>
                <a:gd name="T2" fmla="*/ 192 w 1824"/>
                <a:gd name="T3" fmla="*/ 736 h 1216"/>
                <a:gd name="T4" fmla="*/ 576 w 1824"/>
                <a:gd name="T5" fmla="*/ 304 h 1216"/>
                <a:gd name="T6" fmla="*/ 864 w 1824"/>
                <a:gd name="T7" fmla="*/ 112 h 1216"/>
                <a:gd name="T8" fmla="*/ 1200 w 1824"/>
                <a:gd name="T9" fmla="*/ 16 h 1216"/>
                <a:gd name="T10" fmla="*/ 1584 w 1824"/>
                <a:gd name="T11" fmla="*/ 16 h 1216"/>
                <a:gd name="T12" fmla="*/ 1824 w 1824"/>
                <a:gd name="T13" fmla="*/ 64 h 1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4"/>
                <a:gd name="T22" fmla="*/ 0 h 1216"/>
                <a:gd name="T23" fmla="*/ 1824 w 1824"/>
                <a:gd name="T24" fmla="*/ 1216 h 1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4" h="1216">
                  <a:moveTo>
                    <a:pt x="0" y="1216"/>
                  </a:moveTo>
                  <a:cubicBezTo>
                    <a:pt x="48" y="1052"/>
                    <a:pt x="96" y="888"/>
                    <a:pt x="192" y="736"/>
                  </a:cubicBezTo>
                  <a:cubicBezTo>
                    <a:pt x="288" y="584"/>
                    <a:pt x="464" y="408"/>
                    <a:pt x="576" y="304"/>
                  </a:cubicBezTo>
                  <a:cubicBezTo>
                    <a:pt x="688" y="200"/>
                    <a:pt x="760" y="160"/>
                    <a:pt x="864" y="112"/>
                  </a:cubicBezTo>
                  <a:cubicBezTo>
                    <a:pt x="968" y="64"/>
                    <a:pt x="1080" y="32"/>
                    <a:pt x="1200" y="16"/>
                  </a:cubicBezTo>
                  <a:cubicBezTo>
                    <a:pt x="1320" y="0"/>
                    <a:pt x="1480" y="8"/>
                    <a:pt x="1584" y="16"/>
                  </a:cubicBezTo>
                  <a:cubicBezTo>
                    <a:pt x="1688" y="24"/>
                    <a:pt x="1756" y="44"/>
                    <a:pt x="1824" y="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lang="zh-CN" altLang="en-US"/>
            </a:p>
          </p:txBody>
        </p:sp>
        <p:sp>
          <p:nvSpPr>
            <p:cNvPr id="58390" name="Line 5">
              <a:extLst>
                <a:ext uri="{FF2B5EF4-FFF2-40B4-BE49-F238E27FC236}">
                  <a16:creationId xmlns:a16="http://schemas.microsoft.com/office/drawing/2014/main" id="{641BB272-9BC4-4606-8D18-A3EB14C00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160"/>
              <a:ext cx="0" cy="52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58391" name="Line 6">
              <a:extLst>
                <a:ext uri="{FF2B5EF4-FFF2-40B4-BE49-F238E27FC236}">
                  <a16:creationId xmlns:a16="http://schemas.microsoft.com/office/drawing/2014/main" id="{B13D03E4-98BD-4590-98AB-0E2E1CC1A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008"/>
              <a:ext cx="0" cy="16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graphicFrame>
          <p:nvGraphicFramePr>
            <p:cNvPr id="58375" name="Object 17">
              <a:extLst>
                <a:ext uri="{FF2B5EF4-FFF2-40B4-BE49-F238E27FC236}">
                  <a16:creationId xmlns:a16="http://schemas.microsoft.com/office/drawing/2014/main" id="{68094544-BDC1-464E-9750-7E3A8F3B30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2" y="2751"/>
            <a:ext cx="168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184" name="公式" r:id="rId7" imgW="139680" imgH="190440" progId="Equation.3">
                    <p:embed/>
                  </p:oleObj>
                </mc:Choice>
                <mc:Fallback>
                  <p:oleObj name="公式" r:id="rId7" imgW="139680" imgH="190440" progId="Equation.3">
                    <p:embed/>
                    <p:pic>
                      <p:nvPicPr>
                        <p:cNvPr id="58375" name="Object 17">
                          <a:extLst>
                            <a:ext uri="{FF2B5EF4-FFF2-40B4-BE49-F238E27FC236}">
                              <a16:creationId xmlns:a16="http://schemas.microsoft.com/office/drawing/2014/main" id="{68094544-BDC1-464E-9750-7E3A8F3B30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2" y="2751"/>
                          <a:ext cx="168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6" name="Object 18">
              <a:extLst>
                <a:ext uri="{FF2B5EF4-FFF2-40B4-BE49-F238E27FC236}">
                  <a16:creationId xmlns:a16="http://schemas.microsoft.com/office/drawing/2014/main" id="{38BD0DDC-50FD-483E-BFCB-AD24862704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4" y="2751"/>
            <a:ext cx="271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185" name="公式" r:id="rId9" imgW="228600" imgH="190440" progId="Equation.3">
                    <p:embed/>
                  </p:oleObj>
                </mc:Choice>
                <mc:Fallback>
                  <p:oleObj name="公式" r:id="rId9" imgW="228600" imgH="190440" progId="Equation.3">
                    <p:embed/>
                    <p:pic>
                      <p:nvPicPr>
                        <p:cNvPr id="58376" name="Object 18">
                          <a:extLst>
                            <a:ext uri="{FF2B5EF4-FFF2-40B4-BE49-F238E27FC236}">
                              <a16:creationId xmlns:a16="http://schemas.microsoft.com/office/drawing/2014/main" id="{38BD0DDC-50FD-483E-BFCB-AD24862704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4" y="2751"/>
                          <a:ext cx="271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7" name="Object 19">
              <a:extLst>
                <a:ext uri="{FF2B5EF4-FFF2-40B4-BE49-F238E27FC236}">
                  <a16:creationId xmlns:a16="http://schemas.microsoft.com/office/drawing/2014/main" id="{D0447335-2FF1-4841-BA8C-E7EEDA46E0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2780"/>
            <a:ext cx="150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186" name="公式" r:id="rId11" imgW="126720" imgH="139680" progId="Equation.3">
                    <p:embed/>
                  </p:oleObj>
                </mc:Choice>
                <mc:Fallback>
                  <p:oleObj name="公式" r:id="rId11" imgW="126720" imgH="139680" progId="Equation.3">
                    <p:embed/>
                    <p:pic>
                      <p:nvPicPr>
                        <p:cNvPr id="58377" name="Object 19">
                          <a:extLst>
                            <a:ext uri="{FF2B5EF4-FFF2-40B4-BE49-F238E27FC236}">
                              <a16:creationId xmlns:a16="http://schemas.microsoft.com/office/drawing/2014/main" id="{D0447335-2FF1-4841-BA8C-E7EEDA46E0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780"/>
                          <a:ext cx="150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8" name="Object 20">
              <a:extLst>
                <a:ext uri="{FF2B5EF4-FFF2-40B4-BE49-F238E27FC236}">
                  <a16:creationId xmlns:a16="http://schemas.microsoft.com/office/drawing/2014/main" id="{033F6DE8-9C12-4114-8C7E-E7CA23A109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8" y="444"/>
            <a:ext cx="167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187" name="公式" r:id="rId13" imgW="139680" imgH="164880" progId="Equation.3">
                    <p:embed/>
                  </p:oleObj>
                </mc:Choice>
                <mc:Fallback>
                  <p:oleObj name="公式" r:id="rId13" imgW="139680" imgH="164880" progId="Equation.3">
                    <p:embed/>
                    <p:pic>
                      <p:nvPicPr>
                        <p:cNvPr id="58378" name="Object 20">
                          <a:extLst>
                            <a:ext uri="{FF2B5EF4-FFF2-40B4-BE49-F238E27FC236}">
                              <a16:creationId xmlns:a16="http://schemas.microsoft.com/office/drawing/2014/main" id="{033F6DE8-9C12-4114-8C7E-E7CA23A109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8" y="444"/>
                          <a:ext cx="167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92" name="Line 13">
              <a:extLst>
                <a:ext uri="{FF2B5EF4-FFF2-40B4-BE49-F238E27FC236}">
                  <a16:creationId xmlns:a16="http://schemas.microsoft.com/office/drawing/2014/main" id="{9AF6AC46-4A9C-4E4F-8A45-1D9743EB72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440"/>
              <a:ext cx="24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58393" name="Line 15">
              <a:extLst>
                <a:ext uri="{FF2B5EF4-FFF2-40B4-BE49-F238E27FC236}">
                  <a16:creationId xmlns:a16="http://schemas.microsoft.com/office/drawing/2014/main" id="{A076F609-BD2B-4F17-B493-BA7C15BB5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864"/>
              <a:ext cx="816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graphicFrame>
          <p:nvGraphicFramePr>
            <p:cNvPr id="58379" name="Object 21">
              <a:extLst>
                <a:ext uri="{FF2B5EF4-FFF2-40B4-BE49-F238E27FC236}">
                  <a16:creationId xmlns:a16="http://schemas.microsoft.com/office/drawing/2014/main" id="{0862F397-8667-42AA-B8A0-54654D0C53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810"/>
            <a:ext cx="887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188" name="公式" r:id="rId15" imgW="558720" imgH="215640" progId="Equation.3">
                    <p:embed/>
                  </p:oleObj>
                </mc:Choice>
                <mc:Fallback>
                  <p:oleObj name="公式" r:id="rId15" imgW="558720" imgH="215640" progId="Equation.3">
                    <p:embed/>
                    <p:pic>
                      <p:nvPicPr>
                        <p:cNvPr id="58379" name="Object 21">
                          <a:extLst>
                            <a:ext uri="{FF2B5EF4-FFF2-40B4-BE49-F238E27FC236}">
                              <a16:creationId xmlns:a16="http://schemas.microsoft.com/office/drawing/2014/main" id="{0862F397-8667-42AA-B8A0-54654D0C53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810"/>
                          <a:ext cx="887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Line 37">
            <a:extLst>
              <a:ext uri="{FF2B5EF4-FFF2-40B4-BE49-F238E27FC236}">
                <a16:creationId xmlns:a16="http://schemas.microsoft.com/office/drawing/2014/main" id="{5016CE60-F218-469D-B8D4-C5CA17960D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1991" y="2869976"/>
            <a:ext cx="1752600" cy="1371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zh-CN" altLang="en-US"/>
          </a:p>
        </p:txBody>
      </p:sp>
      <p:graphicFrame>
        <p:nvGraphicFramePr>
          <p:cNvPr id="30" name="Object 22">
            <a:extLst>
              <a:ext uri="{FF2B5EF4-FFF2-40B4-BE49-F238E27FC236}">
                <a16:creationId xmlns:a16="http://schemas.microsoft.com/office/drawing/2014/main" id="{E2FDF3E4-9F12-4036-8973-1C912263E2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521437"/>
              </p:ext>
            </p:extLst>
          </p:nvPr>
        </p:nvGraphicFramePr>
        <p:xfrm>
          <a:off x="6918579" y="3433539"/>
          <a:ext cx="3524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89" name="Equation" r:id="rId17" imgW="164880" imgH="164880" progId="Equation.3">
                  <p:embed/>
                </p:oleObj>
              </mc:Choice>
              <mc:Fallback>
                <p:oleObj name="Equation" r:id="rId17" imgW="164880" imgH="164880" progId="Equation.3">
                  <p:embed/>
                  <p:pic>
                    <p:nvPicPr>
                      <p:cNvPr id="30" name="Object 22">
                        <a:extLst>
                          <a:ext uri="{FF2B5EF4-FFF2-40B4-BE49-F238E27FC236}">
                            <a16:creationId xmlns:a16="http://schemas.microsoft.com/office/drawing/2014/main" id="{E2FDF3E4-9F12-4036-8973-1C912263E2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8579" y="3433539"/>
                        <a:ext cx="352425" cy="3508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3">
            <a:extLst>
              <a:ext uri="{FF2B5EF4-FFF2-40B4-BE49-F238E27FC236}">
                <a16:creationId xmlns:a16="http://schemas.microsoft.com/office/drawing/2014/main" id="{AD42CE91-3D26-4D04-8C80-7069412183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656312"/>
              </p:ext>
            </p:extLst>
          </p:nvPr>
        </p:nvGraphicFramePr>
        <p:xfrm>
          <a:off x="5889879" y="3439889"/>
          <a:ext cx="4333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90" name="Equation" r:id="rId19" imgW="203040" imgH="203040" progId="Equation.3">
                  <p:embed/>
                </p:oleObj>
              </mc:Choice>
              <mc:Fallback>
                <p:oleObj name="Equation" r:id="rId19" imgW="203040" imgH="203040" progId="Equation.3">
                  <p:embed/>
                  <p:pic>
                    <p:nvPicPr>
                      <p:cNvPr id="31" name="Object 23">
                        <a:extLst>
                          <a:ext uri="{FF2B5EF4-FFF2-40B4-BE49-F238E27FC236}">
                            <a16:creationId xmlns:a16="http://schemas.microsoft.com/office/drawing/2014/main" id="{AD42CE91-3D26-4D04-8C80-7069412183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879" y="3439889"/>
                        <a:ext cx="433387" cy="431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4">
            <a:extLst>
              <a:ext uri="{FF2B5EF4-FFF2-40B4-BE49-F238E27FC236}">
                <a16:creationId xmlns:a16="http://schemas.microsoft.com/office/drawing/2014/main" id="{3F3D0250-AB79-4B36-9814-B5EF61A6CA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881384"/>
              </p:ext>
            </p:extLst>
          </p:nvPr>
        </p:nvGraphicFramePr>
        <p:xfrm>
          <a:off x="7841169" y="2426771"/>
          <a:ext cx="4603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91" name="Equation" r:id="rId21" imgW="215640" imgH="203040" progId="Equation.3">
                  <p:embed/>
                </p:oleObj>
              </mc:Choice>
              <mc:Fallback>
                <p:oleObj name="Equation" r:id="rId21" imgW="215640" imgH="203040" progId="Equation.3">
                  <p:embed/>
                  <p:pic>
                    <p:nvPicPr>
                      <p:cNvPr id="32" name="Object 24">
                        <a:extLst>
                          <a:ext uri="{FF2B5EF4-FFF2-40B4-BE49-F238E27FC236}">
                            <a16:creationId xmlns:a16="http://schemas.microsoft.com/office/drawing/2014/main" id="{3F3D0250-AB79-4B36-9814-B5EF61A6CA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1169" y="2426771"/>
                        <a:ext cx="460375" cy="431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1031">
            <a:extLst>
              <a:ext uri="{FF2B5EF4-FFF2-40B4-BE49-F238E27FC236}">
                <a16:creationId xmlns:a16="http://schemas.microsoft.com/office/drawing/2014/main" id="{CE2887D1-3B07-4885-B36F-5BA81EA71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17" y="5190788"/>
            <a:ext cx="8880165" cy="1396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latin typeface="+mn-ea"/>
                <a:ea typeface="+mn-ea"/>
              </a:rPr>
              <a:t>    </a:t>
            </a:r>
            <a:r>
              <a:rPr lang="zh-CN" altLang="en-US" sz="2400" dirty="0">
                <a:latin typeface="+mn-ea"/>
                <a:ea typeface="+mn-ea"/>
              </a:rPr>
              <a:t>因此，凡满足条件式有一簇形如上式的计算格式，这些格式统称为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二阶龙格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—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库塔格式</a:t>
            </a:r>
            <a:r>
              <a:rPr lang="zh-CN" altLang="en-US" sz="2400" dirty="0">
                <a:latin typeface="+mn-ea"/>
                <a:ea typeface="+mn-ea"/>
              </a:rPr>
              <a:t>。因此改进的欧拉格式是众多的二阶龙格</a:t>
            </a:r>
            <a:r>
              <a:rPr lang="en-US" altLang="zh-CN" sz="2400" dirty="0">
                <a:latin typeface="+mn-ea"/>
                <a:ea typeface="+mn-ea"/>
              </a:rPr>
              <a:t>—</a:t>
            </a:r>
            <a:r>
              <a:rPr lang="zh-CN" altLang="en-US" sz="2400" dirty="0">
                <a:latin typeface="+mn-ea"/>
                <a:ea typeface="+mn-ea"/>
              </a:rPr>
              <a:t>库塔法中的一种特殊格式。 </a:t>
            </a:r>
          </a:p>
        </p:txBody>
      </p:sp>
      <p:sp>
        <p:nvSpPr>
          <p:cNvPr id="58386" name="AutoShape 9">
            <a:extLst>
              <a:ext uri="{FF2B5EF4-FFF2-40B4-BE49-F238E27FC236}">
                <a16:creationId xmlns:a16="http://schemas.microsoft.com/office/drawing/2014/main" id="{DAE96CAE-6C4E-4525-8685-6269ED39B4F6}"/>
              </a:ext>
            </a:extLst>
          </p:cNvPr>
          <p:cNvSpPr>
            <a:spLocks/>
          </p:cNvSpPr>
          <p:nvPr/>
        </p:nvSpPr>
        <p:spPr bwMode="auto">
          <a:xfrm>
            <a:off x="395288" y="3107129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en-US"/>
          </a:p>
        </p:txBody>
      </p:sp>
      <p:grpSp>
        <p:nvGrpSpPr>
          <p:cNvPr id="24" name="Group 16">
            <a:extLst>
              <a:ext uri="{FF2B5EF4-FFF2-40B4-BE49-F238E27FC236}">
                <a16:creationId xmlns:a16="http://schemas.microsoft.com/office/drawing/2014/main" id="{68D1F19D-1C14-4A01-BB04-6F67EA0E0F11}"/>
              </a:ext>
            </a:extLst>
          </p:cNvPr>
          <p:cNvGrpSpPr>
            <a:grpSpLocks/>
          </p:cNvGrpSpPr>
          <p:nvPr/>
        </p:nvGrpSpPr>
        <p:grpSpPr bwMode="auto">
          <a:xfrm>
            <a:off x="2179244" y="55694"/>
            <a:ext cx="6343650" cy="544512"/>
            <a:chOff x="1610" y="428"/>
            <a:chExt cx="3996" cy="343"/>
          </a:xfrm>
        </p:grpSpPr>
        <p:graphicFrame>
          <p:nvGraphicFramePr>
            <p:cNvPr id="25" name="Object 4">
              <a:extLst>
                <a:ext uri="{FF2B5EF4-FFF2-40B4-BE49-F238E27FC236}">
                  <a16:creationId xmlns:a16="http://schemas.microsoft.com/office/drawing/2014/main" id="{E902FCB8-62D6-4F3B-B618-D9D8493E0F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0" y="436"/>
            <a:ext cx="1859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192" name="公式" r:id="rId23" imgW="927000" imgH="177480" progId="Equation.3">
                    <p:embed/>
                  </p:oleObj>
                </mc:Choice>
                <mc:Fallback>
                  <p:oleObj name="公式" r:id="rId23" imgW="927000" imgH="177480" progId="Equation.3">
                    <p:embed/>
                    <p:pic>
                      <p:nvPicPr>
                        <p:cNvPr id="14" name="Object 4">
                          <a:extLst>
                            <a:ext uri="{FF2B5EF4-FFF2-40B4-BE49-F238E27FC236}">
                              <a16:creationId xmlns:a16="http://schemas.microsoft.com/office/drawing/2014/main" id="{5E6A4646-507F-40EE-8CC6-808B52E5673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436"/>
                          <a:ext cx="1859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5">
              <a:extLst>
                <a:ext uri="{FF2B5EF4-FFF2-40B4-BE49-F238E27FC236}">
                  <a16:creationId xmlns:a16="http://schemas.microsoft.com/office/drawing/2014/main" id="{66D13D15-ACAD-4899-B18D-8B1CC252AA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0" y="428"/>
            <a:ext cx="2156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193" name="公式" r:id="rId25" imgW="1117440" imgH="177480" progId="Equation.3">
                    <p:embed/>
                  </p:oleObj>
                </mc:Choice>
                <mc:Fallback>
                  <p:oleObj name="公式" r:id="rId25" imgW="1117440" imgH="177480" progId="Equation.3">
                    <p:embed/>
                    <p:pic>
                      <p:nvPicPr>
                        <p:cNvPr id="15" name="Object 5">
                          <a:extLst>
                            <a:ext uri="{FF2B5EF4-FFF2-40B4-BE49-F238E27FC236}">
                              <a16:creationId xmlns:a16="http://schemas.microsoft.com/office/drawing/2014/main" id="{B346CEEA-33B0-4D05-BEEE-0A523E7763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0" y="428"/>
                          <a:ext cx="2156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490D758C-8A72-40E0-8CE1-273C45073D7E}"/>
              </a:ext>
            </a:extLst>
          </p:cNvPr>
          <p:cNvSpPr/>
          <p:nvPr/>
        </p:nvSpPr>
        <p:spPr>
          <a:xfrm>
            <a:off x="2414788" y="681017"/>
            <a:ext cx="2652676" cy="61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lnSpc>
                <a:spcPct val="130000"/>
              </a:lnSpc>
            </a:pPr>
            <a:r>
              <a:rPr lang="en-US" altLang="zh-CN" sz="2800" i="1" dirty="0">
                <a:solidFill>
                  <a:srgbClr val="FF0000"/>
                </a:solidFill>
                <a:latin typeface="+mj-ea"/>
                <a:ea typeface="+mj-ea"/>
              </a:rPr>
              <a:t>K</a:t>
            </a:r>
            <a:r>
              <a:rPr lang="en-US" altLang="zh-CN" sz="2800" baseline="-25000" dirty="0">
                <a:solidFill>
                  <a:srgbClr val="FF0000"/>
                </a:solidFill>
                <a:latin typeface="+mj-ea"/>
                <a:ea typeface="+mj-ea"/>
              </a:rPr>
              <a:t>1 </a:t>
            </a:r>
            <a:r>
              <a:rPr lang="en-US" altLang="zh-CN" sz="2800" dirty="0">
                <a:solidFill>
                  <a:srgbClr val="FF0000"/>
                </a:solidFill>
                <a:latin typeface="+mj-ea"/>
                <a:ea typeface="+mj-ea"/>
              </a:rPr>
              <a:t>=</a:t>
            </a:r>
            <a:r>
              <a:rPr lang="en-US" altLang="zh-CN" sz="2800" i="1" dirty="0">
                <a:solidFill>
                  <a:srgbClr val="FF0000"/>
                </a:solidFill>
                <a:latin typeface="+mj-ea"/>
                <a:ea typeface="+mj-ea"/>
              </a:rPr>
              <a:t>hf(x</a:t>
            </a:r>
            <a:r>
              <a:rPr lang="en-US" altLang="zh-CN" sz="2800" i="1" baseline="-25000" dirty="0">
                <a:solidFill>
                  <a:srgbClr val="FF0000"/>
                </a:solidFill>
                <a:latin typeface="+mj-ea"/>
                <a:ea typeface="+mj-ea"/>
              </a:rPr>
              <a:t>i </a:t>
            </a:r>
            <a:r>
              <a:rPr lang="en-US" altLang="zh-CN" sz="28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en-US" altLang="zh-CN" sz="2800" i="1" dirty="0" err="1">
                <a:solidFill>
                  <a:srgbClr val="FF0000"/>
                </a:solidFill>
                <a:latin typeface="+mj-ea"/>
                <a:ea typeface="+mj-ea"/>
              </a:rPr>
              <a:t>y</a:t>
            </a:r>
            <a:r>
              <a:rPr lang="en-US" altLang="zh-CN" sz="2800" i="1" baseline="-25000" dirty="0" err="1">
                <a:solidFill>
                  <a:srgbClr val="FF0000"/>
                </a:solidFill>
                <a:latin typeface="+mj-ea"/>
                <a:ea typeface="+mj-ea"/>
              </a:rPr>
              <a:t>i</a:t>
            </a:r>
            <a:r>
              <a:rPr lang="en-US" altLang="zh-CN" sz="2800" i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zh-CN" altLang="en-US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aphicFrame>
        <p:nvGraphicFramePr>
          <p:cNvPr id="28" name="Object 9">
            <a:extLst>
              <a:ext uri="{FF2B5EF4-FFF2-40B4-BE49-F238E27FC236}">
                <a16:creationId xmlns:a16="http://schemas.microsoft.com/office/drawing/2014/main" id="{CBBC88A8-E3CF-4072-B42D-AA22F61936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500284"/>
              </p:ext>
            </p:extLst>
          </p:nvPr>
        </p:nvGraphicFramePr>
        <p:xfrm>
          <a:off x="4756550" y="844602"/>
          <a:ext cx="41100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94" name="Microsoft Equation 3.0" r:id="rId27" imgW="1371600" imgH="177480" progId="Equation.3">
                  <p:embed/>
                </p:oleObj>
              </mc:Choice>
              <mc:Fallback>
                <p:oleObj name="Microsoft Equation 3.0" r:id="rId27" imgW="1371600" imgH="177480" progId="Equation.3">
                  <p:embed/>
                  <p:pic>
                    <p:nvPicPr>
                      <p:cNvPr id="17" name="Object 9">
                        <a:extLst>
                          <a:ext uri="{FF2B5EF4-FFF2-40B4-BE49-F238E27FC236}">
                            <a16:creationId xmlns:a16="http://schemas.microsoft.com/office/drawing/2014/main" id="{B0D423B2-B184-4945-B838-00D237BD46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550" y="844602"/>
                        <a:ext cx="411003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018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2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8" name="Group 13">
            <a:extLst>
              <a:ext uri="{FF2B5EF4-FFF2-40B4-BE49-F238E27FC236}">
                <a16:creationId xmlns:a16="http://schemas.microsoft.com/office/drawing/2014/main" id="{6FE21145-CE49-4D82-A04B-2D25BCC07979}"/>
              </a:ext>
            </a:extLst>
          </p:cNvPr>
          <p:cNvGrpSpPr>
            <a:grpSpLocks/>
          </p:cNvGrpSpPr>
          <p:nvPr/>
        </p:nvGrpSpPr>
        <p:grpSpPr bwMode="auto">
          <a:xfrm>
            <a:off x="452438" y="325438"/>
            <a:ext cx="8153400" cy="1273176"/>
            <a:chOff x="285" y="205"/>
            <a:chExt cx="5136" cy="802"/>
          </a:xfrm>
        </p:grpSpPr>
        <p:sp>
          <p:nvSpPr>
            <p:cNvPr id="59404" name="Text Box 4">
              <a:extLst>
                <a:ext uri="{FF2B5EF4-FFF2-40B4-BE49-F238E27FC236}">
                  <a16:creationId xmlns:a16="http://schemas.microsoft.com/office/drawing/2014/main" id="{C9E6EA17-7A86-414B-9F7A-9B65E5691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" y="237"/>
              <a:ext cx="5136" cy="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600" b="1" dirty="0">
                  <a:latin typeface="楷体_GB2312" pitchFamily="49" charset="-122"/>
                  <a:ea typeface="楷体_GB2312" pitchFamily="49" charset="-122"/>
                </a:rPr>
                <a:t>若取                                      ，就是另一种形式的二阶</a:t>
              </a:r>
              <a:r>
                <a:rPr lang="zh-CN" altLang="en-US" sz="2600" b="1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龙格 </a:t>
              </a:r>
              <a:r>
                <a:rPr lang="en-US" altLang="zh-CN" sz="2600" b="1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- </a:t>
              </a:r>
              <a:r>
                <a:rPr lang="zh-CN" altLang="en-US" sz="2600" b="1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库塔公式</a:t>
              </a:r>
              <a:r>
                <a:rPr lang="zh-CN" altLang="en-US" sz="2600" b="1" dirty="0">
                  <a:latin typeface="楷体_GB2312" pitchFamily="49" charset="-122"/>
                  <a:ea typeface="楷体_GB2312" pitchFamily="49" charset="-122"/>
                </a:rPr>
                <a:t>。 </a:t>
              </a:r>
            </a:p>
          </p:txBody>
        </p:sp>
        <p:graphicFrame>
          <p:nvGraphicFramePr>
            <p:cNvPr id="59397" name="Object 2">
              <a:extLst>
                <a:ext uri="{FF2B5EF4-FFF2-40B4-BE49-F238E27FC236}">
                  <a16:creationId xmlns:a16="http://schemas.microsoft.com/office/drawing/2014/main" id="{CF5B6604-3C8E-4D6D-B9B6-4A43CDE336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3" y="205"/>
            <a:ext cx="2359" cy="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966" name="公式" r:id="rId3" imgW="1320480" imgH="317160" progId="Equation.3">
                    <p:embed/>
                  </p:oleObj>
                </mc:Choice>
                <mc:Fallback>
                  <p:oleObj name="公式" r:id="rId3" imgW="1320480" imgH="317160" progId="Equation.3">
                    <p:embed/>
                    <p:pic>
                      <p:nvPicPr>
                        <p:cNvPr id="59397" name="Object 2">
                          <a:extLst>
                            <a:ext uri="{FF2B5EF4-FFF2-40B4-BE49-F238E27FC236}">
                              <a16:creationId xmlns:a16="http://schemas.microsoft.com/office/drawing/2014/main" id="{CF5B6604-3C8E-4D6D-B9B6-4A43CDE336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05"/>
                          <a:ext cx="2359" cy="5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394" name="Object 3">
            <a:extLst>
              <a:ext uri="{FF2B5EF4-FFF2-40B4-BE49-F238E27FC236}">
                <a16:creationId xmlns:a16="http://schemas.microsoft.com/office/drawing/2014/main" id="{C82FF9CB-0FCE-423C-B00F-705F9436A5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736" y="1727200"/>
          <a:ext cx="5199062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67" name="公式" r:id="rId5" imgW="1523880" imgH="622080" progId="Equation.3">
                  <p:embed/>
                </p:oleObj>
              </mc:Choice>
              <mc:Fallback>
                <p:oleObj name="公式" r:id="rId5" imgW="1523880" imgH="622080" progId="Equation.3">
                  <p:embed/>
                  <p:pic>
                    <p:nvPicPr>
                      <p:cNvPr id="59394" name="Object 3">
                        <a:extLst>
                          <a:ext uri="{FF2B5EF4-FFF2-40B4-BE49-F238E27FC236}">
                            <a16:creationId xmlns:a16="http://schemas.microsoft.com/office/drawing/2014/main" id="{C82FF9CB-0FCE-423C-B00F-705F9436A5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727200"/>
                        <a:ext cx="5199062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1" name="AutoShape 9">
            <a:extLst>
              <a:ext uri="{FF2B5EF4-FFF2-40B4-BE49-F238E27FC236}">
                <a16:creationId xmlns:a16="http://schemas.microsoft.com/office/drawing/2014/main" id="{C54CFB72-7063-4EA0-A7BF-A08A37670EDB}"/>
              </a:ext>
            </a:extLst>
          </p:cNvPr>
          <p:cNvSpPr>
            <a:spLocks/>
          </p:cNvSpPr>
          <p:nvPr/>
        </p:nvSpPr>
        <p:spPr bwMode="auto">
          <a:xfrm>
            <a:off x="1857375" y="1866900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2857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02" name="矩形 10">
            <a:extLst>
              <a:ext uri="{FF2B5EF4-FFF2-40B4-BE49-F238E27FC236}">
                <a16:creationId xmlns:a16="http://schemas.microsoft.com/office/drawing/2014/main" id="{20CE9E9D-103E-4092-BBC6-A8E5FF01C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42" y="3598863"/>
            <a:ext cx="8001000" cy="119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5000"/>
              </a:lnSpc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此计算公式称为变形的二阶龙格</a:t>
            </a:r>
            <a:r>
              <a:rPr lang="en-US" altLang="zh-CN" dirty="0">
                <a:latin typeface="宋体" panose="02010600030101010101" pitchFamily="2" charset="-122"/>
                <a:ea typeface="楷体_GB2312" pitchFamily="49" charset="-122"/>
              </a:rPr>
              <a:t>—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库塔法。式中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135000"/>
              </a:lnSpc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         为区间              的中点。</a:t>
            </a:r>
            <a:r>
              <a:rPr lang="zh-CN" altLang="en-US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也称中点公式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</a:p>
        </p:txBody>
      </p:sp>
      <p:graphicFrame>
        <p:nvGraphicFramePr>
          <p:cNvPr id="59395" name="Object 4">
            <a:extLst>
              <a:ext uri="{FF2B5EF4-FFF2-40B4-BE49-F238E27FC236}">
                <a16:creationId xmlns:a16="http://schemas.microsoft.com/office/drawing/2014/main" id="{D97338F3-9D25-4CBA-BD9E-D428F2EFF9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544" y="4176153"/>
          <a:ext cx="1287462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68" name="公式" r:id="rId7" imgW="406080" imgH="317160" progId="Equation.3">
                  <p:embed/>
                </p:oleObj>
              </mc:Choice>
              <mc:Fallback>
                <p:oleObj name="公式" r:id="rId7" imgW="406080" imgH="317160" progId="Equation.3">
                  <p:embed/>
                  <p:pic>
                    <p:nvPicPr>
                      <p:cNvPr id="59395" name="Object 4">
                        <a:extLst>
                          <a:ext uri="{FF2B5EF4-FFF2-40B4-BE49-F238E27FC236}">
                            <a16:creationId xmlns:a16="http://schemas.microsoft.com/office/drawing/2014/main" id="{D97338F3-9D25-4CBA-BD9E-D428F2EFF9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176153"/>
                        <a:ext cx="1287462" cy="782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5">
            <a:extLst>
              <a:ext uri="{FF2B5EF4-FFF2-40B4-BE49-F238E27FC236}">
                <a16:creationId xmlns:a16="http://schemas.microsoft.com/office/drawing/2014/main" id="{90E914E3-713A-4B77-8931-12792B53BF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5816" y="4287278"/>
          <a:ext cx="12858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69" r:id="rId9" imgW="520700" imgH="228600" progId="Equation.3">
                  <p:embed/>
                </p:oleObj>
              </mc:Choice>
              <mc:Fallback>
                <p:oleObj r:id="rId9" imgW="520700" imgH="228600" progId="Equation.3">
                  <p:embed/>
                  <p:pic>
                    <p:nvPicPr>
                      <p:cNvPr id="59396" name="Object 5">
                        <a:extLst>
                          <a:ext uri="{FF2B5EF4-FFF2-40B4-BE49-F238E27FC236}">
                            <a16:creationId xmlns:a16="http://schemas.microsoft.com/office/drawing/2014/main" id="{90E914E3-713A-4B77-8931-12792B53BF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287278"/>
                        <a:ext cx="1285875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F85FB2A6-629E-47DF-9C29-5BFD298D881B}"/>
              </a:ext>
            </a:extLst>
          </p:cNvPr>
          <p:cNvSpPr/>
          <p:nvPr/>
        </p:nvSpPr>
        <p:spPr>
          <a:xfrm>
            <a:off x="394655" y="5461574"/>
            <a:ext cx="825011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Q:  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为获得更高的精度，应该如何进一步推广？</a:t>
            </a:r>
          </a:p>
        </p:txBody>
      </p:sp>
    </p:spTree>
    <p:extLst>
      <p:ext uri="{BB962C8B-B14F-4D97-AF65-F5344CB8AC3E}">
        <p14:creationId xmlns:p14="http://schemas.microsoft.com/office/powerpoint/2010/main" val="396399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33" name="Rectangle 365">
            <a:extLst>
              <a:ext uri="{FF2B5EF4-FFF2-40B4-BE49-F238E27FC236}">
                <a16:creationId xmlns:a16="http://schemas.microsoft.com/office/drawing/2014/main" id="{00B22B93-EB58-424A-A338-7804F3E43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53" y="633851"/>
            <a:ext cx="5562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一、初值问题及其数值解的概念</a:t>
            </a:r>
          </a:p>
        </p:txBody>
      </p:sp>
      <p:grpSp>
        <p:nvGrpSpPr>
          <p:cNvPr id="33175" name="Group 407">
            <a:extLst>
              <a:ext uri="{FF2B5EF4-FFF2-40B4-BE49-F238E27FC236}">
                <a16:creationId xmlns:a16="http://schemas.microsoft.com/office/drawing/2014/main" id="{E3D2382D-C0BE-4080-93F1-0256C344B413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096282"/>
            <a:ext cx="7372351" cy="1490663"/>
            <a:chOff x="911" y="2170"/>
            <a:chExt cx="4644" cy="939"/>
          </a:xfrm>
        </p:grpSpPr>
        <p:grpSp>
          <p:nvGrpSpPr>
            <p:cNvPr id="33170" name="Group 402">
              <a:extLst>
                <a:ext uri="{FF2B5EF4-FFF2-40B4-BE49-F238E27FC236}">
                  <a16:creationId xmlns:a16="http://schemas.microsoft.com/office/drawing/2014/main" id="{52682C89-F7FC-4BEB-9AB9-B5ECE86B9F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1" y="2170"/>
              <a:ext cx="4305" cy="939"/>
              <a:chOff x="1103" y="2138"/>
              <a:chExt cx="4305" cy="939"/>
            </a:xfrm>
          </p:grpSpPr>
          <p:sp>
            <p:nvSpPr>
              <p:cNvPr id="33166" name="Rectangle 398">
                <a:extLst>
                  <a:ext uri="{FF2B5EF4-FFF2-40B4-BE49-F238E27FC236}">
                    <a16:creationId xmlns:a16="http://schemas.microsoft.com/office/drawing/2014/main" id="{B016BB0A-21EA-4BFE-9380-666DBA177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3" y="2426"/>
                <a:ext cx="24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一阶常微分方程初值问题：</a:t>
                </a:r>
              </a:p>
            </p:txBody>
          </p:sp>
          <p:graphicFrame>
            <p:nvGraphicFramePr>
              <p:cNvPr id="33167" name="Object 399">
                <a:extLst>
                  <a:ext uri="{FF2B5EF4-FFF2-40B4-BE49-F238E27FC236}">
                    <a16:creationId xmlns:a16="http://schemas.microsoft.com/office/drawing/2014/main" id="{A516E78E-B8D6-4E7C-8D49-3DB368D2686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95125463"/>
                  </p:ext>
                </p:extLst>
              </p:nvPr>
            </p:nvGraphicFramePr>
            <p:xfrm>
              <a:off x="3548" y="2138"/>
              <a:ext cx="1860" cy="9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4" name="Equation" r:id="rId3" imgW="1307880" imgH="660240" progId="Equation.DSMT4">
                      <p:embed/>
                    </p:oleObj>
                  </mc:Choice>
                  <mc:Fallback>
                    <p:oleObj name="Equation" r:id="rId3" imgW="1307880" imgH="660240" progId="Equation.DSMT4">
                      <p:embed/>
                      <p:pic>
                        <p:nvPicPr>
                          <p:cNvPr id="33167" name="Object 399">
                            <a:extLst>
                              <a:ext uri="{FF2B5EF4-FFF2-40B4-BE49-F238E27FC236}">
                                <a16:creationId xmlns:a16="http://schemas.microsoft.com/office/drawing/2014/main" id="{A516E78E-B8D6-4E7C-8D49-3DB368D2686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48" y="2138"/>
                            <a:ext cx="1860" cy="9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3174" name="Object 406">
              <a:extLst>
                <a:ext uri="{FF2B5EF4-FFF2-40B4-BE49-F238E27FC236}">
                  <a16:creationId xmlns:a16="http://schemas.microsoft.com/office/drawing/2014/main" id="{D93E0DEB-B156-4533-8157-A55B4C24184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5010852"/>
                </p:ext>
              </p:extLst>
            </p:nvPr>
          </p:nvGraphicFramePr>
          <p:xfrm>
            <a:off x="5219" y="2469"/>
            <a:ext cx="336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5" name="Equation" r:id="rId5" imgW="215640" imgH="203040" progId="Equation.DSMT4">
                    <p:embed/>
                  </p:oleObj>
                </mc:Choice>
                <mc:Fallback>
                  <p:oleObj name="Equation" r:id="rId5" imgW="215640" imgH="203040" progId="Equation.DSMT4">
                    <p:embed/>
                    <p:pic>
                      <p:nvPicPr>
                        <p:cNvPr id="33174" name="Object 406">
                          <a:extLst>
                            <a:ext uri="{FF2B5EF4-FFF2-40B4-BE49-F238E27FC236}">
                              <a16:creationId xmlns:a16="http://schemas.microsoft.com/office/drawing/2014/main" id="{D93E0DEB-B156-4533-8157-A55B4C2418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9" y="2469"/>
                          <a:ext cx="336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1D28BE1A-FC9A-47A3-A31D-C3561740AA1B}"/>
              </a:ext>
            </a:extLst>
          </p:cNvPr>
          <p:cNvSpPr txBox="1"/>
          <p:nvPr/>
        </p:nvSpPr>
        <p:spPr>
          <a:xfrm>
            <a:off x="3213312" y="26713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FontTx/>
              <a:buNone/>
            </a:pPr>
            <a:r>
              <a:rPr lang="en-US" altLang="zh-CN" sz="32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9.2 </a:t>
            </a:r>
            <a:r>
              <a:rPr lang="en-US" altLang="zh-CN" sz="3200" dirty="0" err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Eular</a:t>
            </a:r>
            <a:r>
              <a:rPr lang="zh-CN" altLang="en-US" sz="32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方法</a:t>
            </a:r>
            <a:endParaRPr lang="en-US" altLang="zh-CN" sz="32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00FF994-73BF-428E-BC15-A501AEFB37AE}"/>
              </a:ext>
            </a:extLst>
          </p:cNvPr>
          <p:cNvSpPr txBox="1"/>
          <p:nvPr/>
        </p:nvSpPr>
        <p:spPr>
          <a:xfrm>
            <a:off x="6433778" y="77679"/>
            <a:ext cx="129614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4000" b="0" dirty="0">
                <a:solidFill>
                  <a:srgbClr val="FF0000"/>
                </a:solidFill>
                <a:latin typeface="+mn-ea"/>
                <a:ea typeface="+mn-ea"/>
              </a:rPr>
              <a:t>回顾</a:t>
            </a:r>
          </a:p>
        </p:txBody>
      </p:sp>
      <p:grpSp>
        <p:nvGrpSpPr>
          <p:cNvPr id="18" name="Group 461">
            <a:extLst>
              <a:ext uri="{FF2B5EF4-FFF2-40B4-BE49-F238E27FC236}">
                <a16:creationId xmlns:a16="http://schemas.microsoft.com/office/drawing/2014/main" id="{0A70C911-BD8A-4CC1-AD08-B7A0C68D98D4}"/>
              </a:ext>
            </a:extLst>
          </p:cNvPr>
          <p:cNvGrpSpPr>
            <a:grpSpLocks/>
          </p:cNvGrpSpPr>
          <p:nvPr/>
        </p:nvGrpSpPr>
        <p:grpSpPr bwMode="auto">
          <a:xfrm>
            <a:off x="172353" y="2516318"/>
            <a:ext cx="8534400" cy="3027363"/>
            <a:chOff x="150" y="1616"/>
            <a:chExt cx="5376" cy="1907"/>
          </a:xfrm>
        </p:grpSpPr>
        <p:graphicFrame>
          <p:nvGraphicFramePr>
            <p:cNvPr id="19" name="Object 421">
              <a:extLst>
                <a:ext uri="{FF2B5EF4-FFF2-40B4-BE49-F238E27FC236}">
                  <a16:creationId xmlns:a16="http://schemas.microsoft.com/office/drawing/2014/main" id="{FF905188-74FD-4B32-9EA1-3947E2E957F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1664390"/>
                </p:ext>
              </p:extLst>
            </p:nvPr>
          </p:nvGraphicFramePr>
          <p:xfrm>
            <a:off x="2190" y="1976"/>
            <a:ext cx="667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6" name="Equation" r:id="rId7" imgW="520560" imgH="203040" progId="Equation.DSMT4">
                    <p:embed/>
                  </p:oleObj>
                </mc:Choice>
                <mc:Fallback>
                  <p:oleObj name="Equation" r:id="rId7" imgW="520560" imgH="203040" progId="Equation.DSMT4">
                    <p:embed/>
                    <p:pic>
                      <p:nvPicPr>
                        <p:cNvPr id="55717" name="Object 421">
                          <a:extLst>
                            <a:ext uri="{FF2B5EF4-FFF2-40B4-BE49-F238E27FC236}">
                              <a16:creationId xmlns:a16="http://schemas.microsoft.com/office/drawing/2014/main" id="{3CB47C88-96FE-438A-8143-79B5773B02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0" y="1976"/>
                          <a:ext cx="667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Rectangle 422">
              <a:extLst>
                <a:ext uri="{FF2B5EF4-FFF2-40B4-BE49-F238E27FC236}">
                  <a16:creationId xmlns:a16="http://schemas.microsoft.com/office/drawing/2014/main" id="{7CC68A73-FBAB-4A9D-8BE9-15221B21B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" y="1964"/>
              <a:ext cx="53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00FF"/>
                  </a:solidFill>
                  <a:latin typeface="+mn-ea"/>
                  <a:ea typeface="+mn-ea"/>
                </a:rPr>
                <a:t>对于初值问题      ，如果              在下列区域内连续：</a:t>
              </a:r>
            </a:p>
          </p:txBody>
        </p:sp>
        <p:graphicFrame>
          <p:nvGraphicFramePr>
            <p:cNvPr id="21" name="Object 423">
              <a:extLst>
                <a:ext uri="{FF2B5EF4-FFF2-40B4-BE49-F238E27FC236}">
                  <a16:creationId xmlns:a16="http://schemas.microsoft.com/office/drawing/2014/main" id="{55C9EEA3-AAE0-497A-BC6F-FEFD525E24A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2492395"/>
                </p:ext>
              </p:extLst>
            </p:nvPr>
          </p:nvGraphicFramePr>
          <p:xfrm>
            <a:off x="1357" y="1923"/>
            <a:ext cx="352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" name="Equation" r:id="rId9" imgW="215640" imgH="203040" progId="Equation.DSMT4">
                    <p:embed/>
                  </p:oleObj>
                </mc:Choice>
                <mc:Fallback>
                  <p:oleObj name="Equation" r:id="rId9" imgW="215640" imgH="203040" progId="Equation.DSMT4">
                    <p:embed/>
                    <p:pic>
                      <p:nvPicPr>
                        <p:cNvPr id="55719" name="Object 423">
                          <a:extLst>
                            <a:ext uri="{FF2B5EF4-FFF2-40B4-BE49-F238E27FC236}">
                              <a16:creationId xmlns:a16="http://schemas.microsoft.com/office/drawing/2014/main" id="{5439EE80-E8B2-45D9-9026-E530E4D862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" y="1923"/>
                          <a:ext cx="352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427">
              <a:extLst>
                <a:ext uri="{FF2B5EF4-FFF2-40B4-BE49-F238E27FC236}">
                  <a16:creationId xmlns:a16="http://schemas.microsoft.com/office/drawing/2014/main" id="{298F30BA-48BD-4245-BEA6-09098356F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" y="1616"/>
              <a:ext cx="186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00FF"/>
                  </a:solidFill>
                  <a:latin typeface="+mn-ea"/>
                  <a:ea typeface="+mn-ea"/>
                </a:rPr>
                <a:t>（解的</a:t>
              </a:r>
              <a:r>
                <a: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rPr>
                <a:t>存在唯一</a:t>
              </a:r>
              <a:r>
                <a:rPr lang="zh-CN" altLang="en-US" sz="2400" b="1" dirty="0">
                  <a:solidFill>
                    <a:srgbClr val="0000FF"/>
                  </a:solidFill>
                  <a:latin typeface="+mn-ea"/>
                  <a:ea typeface="+mn-ea"/>
                </a:rPr>
                <a:t>性）</a:t>
              </a:r>
            </a:p>
          </p:txBody>
        </p:sp>
        <p:graphicFrame>
          <p:nvGraphicFramePr>
            <p:cNvPr id="23" name="Object 439">
              <a:extLst>
                <a:ext uri="{FF2B5EF4-FFF2-40B4-BE49-F238E27FC236}">
                  <a16:creationId xmlns:a16="http://schemas.microsoft.com/office/drawing/2014/main" id="{41C6FA89-67CF-4435-8346-ACACF23B1F2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6963040"/>
                </p:ext>
              </p:extLst>
            </p:nvPr>
          </p:nvGraphicFramePr>
          <p:xfrm>
            <a:off x="1547" y="2264"/>
            <a:ext cx="2194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8" name="Equation" r:id="rId11" imgW="1473120" imgH="203040" progId="Equation.DSMT4">
                    <p:embed/>
                  </p:oleObj>
                </mc:Choice>
                <mc:Fallback>
                  <p:oleObj name="Equation" r:id="rId11" imgW="1473120" imgH="203040" progId="Equation.DSMT4">
                    <p:embed/>
                    <p:pic>
                      <p:nvPicPr>
                        <p:cNvPr id="55735" name="Object 439">
                          <a:extLst>
                            <a:ext uri="{FF2B5EF4-FFF2-40B4-BE49-F238E27FC236}">
                              <a16:creationId xmlns:a16="http://schemas.microsoft.com/office/drawing/2014/main" id="{23DC877C-1E34-48C8-8AAA-6D8E5995D8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" y="2264"/>
                          <a:ext cx="2194" cy="30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Rectangle 441">
              <a:extLst>
                <a:ext uri="{FF2B5EF4-FFF2-40B4-BE49-F238E27FC236}">
                  <a16:creationId xmlns:a16="http://schemas.microsoft.com/office/drawing/2014/main" id="{31D79E9E-093E-4209-BFA0-636F02DD5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" y="2588"/>
              <a:ext cx="4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00FF"/>
                  </a:solidFill>
                  <a:latin typeface="+mn-ea"/>
                  <a:ea typeface="+mn-ea"/>
                </a:rPr>
                <a:t>且关于  满足</a:t>
              </a:r>
              <a:r>
                <a: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rPr>
                <a:t>Lipschitz</a:t>
              </a:r>
              <a:r>
                <a:rPr lang="zh-CN" altLang="en-US" sz="2400" b="1" dirty="0">
                  <a:solidFill>
                    <a:srgbClr val="0000FF"/>
                  </a:solidFill>
                  <a:latin typeface="+mn-ea"/>
                  <a:ea typeface="+mn-ea"/>
                </a:rPr>
                <a:t>条件，即存在常数        ，使</a:t>
              </a:r>
            </a:p>
          </p:txBody>
        </p:sp>
        <p:graphicFrame>
          <p:nvGraphicFramePr>
            <p:cNvPr id="25" name="Object 442">
              <a:extLst>
                <a:ext uri="{FF2B5EF4-FFF2-40B4-BE49-F238E27FC236}">
                  <a16:creationId xmlns:a16="http://schemas.microsoft.com/office/drawing/2014/main" id="{B4CA5CCE-AA5E-4B28-B2D1-D2E368A36FA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8678941"/>
                </p:ext>
              </p:extLst>
            </p:nvPr>
          </p:nvGraphicFramePr>
          <p:xfrm>
            <a:off x="729" y="2613"/>
            <a:ext cx="20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9" name="Equation" r:id="rId13" imgW="139680" imgH="164880" progId="Equation.DSMT4">
                    <p:embed/>
                  </p:oleObj>
                </mc:Choice>
                <mc:Fallback>
                  <p:oleObj name="Equation" r:id="rId13" imgW="139680" imgH="164880" progId="Equation.DSMT4">
                    <p:embed/>
                    <p:pic>
                      <p:nvPicPr>
                        <p:cNvPr id="55738" name="Object 442">
                          <a:extLst>
                            <a:ext uri="{FF2B5EF4-FFF2-40B4-BE49-F238E27FC236}">
                              <a16:creationId xmlns:a16="http://schemas.microsoft.com/office/drawing/2014/main" id="{A89C9DB9-9400-4F83-AE66-D79C03B5DD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" y="2613"/>
                          <a:ext cx="203" cy="2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443">
              <a:extLst>
                <a:ext uri="{FF2B5EF4-FFF2-40B4-BE49-F238E27FC236}">
                  <a16:creationId xmlns:a16="http://schemas.microsoft.com/office/drawing/2014/main" id="{162BE1FB-F562-4107-A0BB-8E16E8F3D0F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2123677"/>
                </p:ext>
              </p:extLst>
            </p:nvPr>
          </p:nvGraphicFramePr>
          <p:xfrm>
            <a:off x="3505" y="2646"/>
            <a:ext cx="420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0" name="Equation" r:id="rId15" imgW="380880" imgH="177480" progId="Equation.DSMT4">
                    <p:embed/>
                  </p:oleObj>
                </mc:Choice>
                <mc:Fallback>
                  <p:oleObj name="Equation" r:id="rId15" imgW="380880" imgH="177480" progId="Equation.DSMT4">
                    <p:embed/>
                    <p:pic>
                      <p:nvPicPr>
                        <p:cNvPr id="55739" name="Object 443">
                          <a:extLst>
                            <a:ext uri="{FF2B5EF4-FFF2-40B4-BE49-F238E27FC236}">
                              <a16:creationId xmlns:a16="http://schemas.microsoft.com/office/drawing/2014/main" id="{65AC43DA-26C4-4648-9D92-61D0E4EC91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5" y="2646"/>
                          <a:ext cx="420" cy="19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444">
              <a:extLst>
                <a:ext uri="{FF2B5EF4-FFF2-40B4-BE49-F238E27FC236}">
                  <a16:creationId xmlns:a16="http://schemas.microsoft.com/office/drawing/2014/main" id="{E9D0E521-9A6C-4198-81D4-CC84252D18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08452"/>
                </p:ext>
              </p:extLst>
            </p:nvPr>
          </p:nvGraphicFramePr>
          <p:xfrm>
            <a:off x="640" y="2902"/>
            <a:ext cx="4088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1" name="Equation" r:id="rId17" imgW="2781000" imgH="228600" progId="Equation.DSMT4">
                    <p:embed/>
                  </p:oleObj>
                </mc:Choice>
                <mc:Fallback>
                  <p:oleObj name="Equation" r:id="rId17" imgW="2781000" imgH="228600" progId="Equation.DSMT4">
                    <p:embed/>
                    <p:pic>
                      <p:nvPicPr>
                        <p:cNvPr id="55740" name="Object 444">
                          <a:extLst>
                            <a:ext uri="{FF2B5EF4-FFF2-40B4-BE49-F238E27FC236}">
                              <a16:creationId xmlns:a16="http://schemas.microsoft.com/office/drawing/2014/main" id="{00E8E7BB-AE02-4B5A-B97A-62472FEFB0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" y="2902"/>
                          <a:ext cx="4088" cy="33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Rectangle 446">
              <a:extLst>
                <a:ext uri="{FF2B5EF4-FFF2-40B4-BE49-F238E27FC236}">
                  <a16:creationId xmlns:a16="http://schemas.microsoft.com/office/drawing/2014/main" id="{C41497B8-4A57-43A3-9D91-DA4E3FB6A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" y="3232"/>
              <a:ext cx="42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00FF"/>
                  </a:solidFill>
                  <a:latin typeface="+mn-ea"/>
                  <a:ea typeface="+mn-ea"/>
                </a:rPr>
                <a:t>则初值问题     存在唯一解，且解是</a:t>
              </a:r>
              <a:r>
                <a: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rPr>
                <a:t>连续可微</a:t>
              </a:r>
              <a:r>
                <a:rPr lang="zh-CN" altLang="en-US" sz="2400" b="1" dirty="0">
                  <a:solidFill>
                    <a:srgbClr val="0000FF"/>
                  </a:solidFill>
                  <a:latin typeface="+mn-ea"/>
                  <a:ea typeface="+mn-ea"/>
                </a:rPr>
                <a:t>的。</a:t>
              </a:r>
            </a:p>
          </p:txBody>
        </p:sp>
        <p:graphicFrame>
          <p:nvGraphicFramePr>
            <p:cNvPr id="29" name="Object 447">
              <a:extLst>
                <a:ext uri="{FF2B5EF4-FFF2-40B4-BE49-F238E27FC236}">
                  <a16:creationId xmlns:a16="http://schemas.microsoft.com/office/drawing/2014/main" id="{6D8BC4B1-C12E-4676-B092-0D30D85E955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1042881"/>
                </p:ext>
              </p:extLst>
            </p:nvPr>
          </p:nvGraphicFramePr>
          <p:xfrm>
            <a:off x="1175" y="3267"/>
            <a:ext cx="27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2" name="Equation" r:id="rId19" imgW="215640" imgH="203040" progId="Equation.DSMT4">
                    <p:embed/>
                  </p:oleObj>
                </mc:Choice>
                <mc:Fallback>
                  <p:oleObj name="Equation" r:id="rId19" imgW="215640" imgH="203040" progId="Equation.DSMT4">
                    <p:embed/>
                    <p:pic>
                      <p:nvPicPr>
                        <p:cNvPr id="55743" name="Object 447">
                          <a:extLst>
                            <a:ext uri="{FF2B5EF4-FFF2-40B4-BE49-F238E27FC236}">
                              <a16:creationId xmlns:a16="http://schemas.microsoft.com/office/drawing/2014/main" id="{79668444-DECC-4894-A043-E9A73D49D4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5" y="3267"/>
                          <a:ext cx="27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7A7AF149-333D-4C23-8C0F-EBD228F1A994}"/>
              </a:ext>
            </a:extLst>
          </p:cNvPr>
          <p:cNvSpPr txBox="1"/>
          <p:nvPr/>
        </p:nvSpPr>
        <p:spPr>
          <a:xfrm>
            <a:off x="304800" y="2516318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定理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9.1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B67A5F03-40D6-404B-A39B-3D774887F06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08" y="5566897"/>
            <a:ext cx="7624489" cy="100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3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8DEF1759-110F-4829-91E7-8525F3810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95065"/>
            <a:ext cx="8640960" cy="626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zh-CN" dirty="0">
                <a:latin typeface="+mn-ea"/>
                <a:ea typeface="+mn-ea"/>
              </a:rPr>
              <a:t>   </a:t>
            </a:r>
            <a:r>
              <a:rPr lang="zh-CN" altLang="en-US" dirty="0">
                <a:latin typeface="+mn-ea"/>
                <a:ea typeface="+mn-ea"/>
              </a:rPr>
              <a:t>二级</a:t>
            </a:r>
            <a:r>
              <a:rPr lang="en-US" altLang="zh-CN" i="1" dirty="0">
                <a:latin typeface="+mn-ea"/>
                <a:ea typeface="+mn-ea"/>
              </a:rPr>
              <a:t>R-K</a:t>
            </a:r>
            <a:r>
              <a:rPr lang="zh-CN" altLang="en-US" dirty="0">
                <a:latin typeface="+mn-ea"/>
                <a:ea typeface="+mn-ea"/>
              </a:rPr>
              <a:t>方法是显式单步式</a:t>
            </a:r>
            <a:r>
              <a:rPr lang="en-US" altLang="zh-CN" dirty="0">
                <a:latin typeface="+mn-ea"/>
                <a:ea typeface="+mn-ea"/>
              </a:rPr>
              <a:t>, </a:t>
            </a:r>
            <a:r>
              <a:rPr lang="zh-CN" altLang="en-US" dirty="0">
                <a:latin typeface="+mn-ea"/>
                <a:ea typeface="+mn-ea"/>
              </a:rPr>
              <a:t>每前进一步需要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计算两个函数值</a:t>
            </a:r>
            <a:r>
              <a:rPr lang="zh-CN" altLang="en-US" dirty="0">
                <a:latin typeface="+mn-ea"/>
                <a:ea typeface="+mn-ea"/>
              </a:rPr>
              <a:t>。由上面的讨论可知</a:t>
            </a:r>
            <a:r>
              <a:rPr lang="en-US" altLang="zh-CN" dirty="0">
                <a:latin typeface="+mn-ea"/>
                <a:ea typeface="+mn-ea"/>
              </a:rPr>
              <a:t>, </a:t>
            </a:r>
            <a:r>
              <a:rPr lang="zh-CN" altLang="en-US" dirty="0">
                <a:latin typeface="+mn-ea"/>
                <a:ea typeface="+mn-ea"/>
              </a:rPr>
              <a:t>适当选择四个参数</a:t>
            </a:r>
            <a:r>
              <a:rPr lang="en-US" altLang="zh-CN" i="1" dirty="0">
                <a:latin typeface="+mn-ea"/>
                <a:ea typeface="+mn-ea"/>
              </a:rPr>
              <a:t>c</a:t>
            </a:r>
            <a:r>
              <a:rPr lang="en-US" altLang="zh-CN" baseline="-25000" dirty="0">
                <a:latin typeface="+mn-ea"/>
                <a:ea typeface="+mn-ea"/>
              </a:rPr>
              <a:t>1</a:t>
            </a:r>
            <a:r>
              <a:rPr lang="en-US" altLang="zh-CN" dirty="0">
                <a:latin typeface="+mn-ea"/>
                <a:ea typeface="+mn-ea"/>
              </a:rPr>
              <a:t>, </a:t>
            </a:r>
            <a:r>
              <a:rPr lang="en-US" altLang="zh-CN" i="1" dirty="0">
                <a:latin typeface="+mn-ea"/>
                <a:ea typeface="+mn-ea"/>
              </a:rPr>
              <a:t>c</a:t>
            </a:r>
            <a:r>
              <a:rPr lang="en-US" altLang="zh-CN" baseline="-25000" dirty="0">
                <a:latin typeface="+mn-ea"/>
                <a:ea typeface="+mn-ea"/>
              </a:rPr>
              <a:t>2</a:t>
            </a:r>
            <a:r>
              <a:rPr lang="en-US" altLang="zh-CN" dirty="0">
                <a:latin typeface="+mn-ea"/>
                <a:ea typeface="+mn-ea"/>
              </a:rPr>
              <a:t>, </a:t>
            </a:r>
            <a:r>
              <a:rPr lang="en-US" altLang="zh-CN" i="1" dirty="0">
                <a:latin typeface="+mn-ea"/>
                <a:ea typeface="+mn-ea"/>
              </a:rPr>
              <a:t>a</a:t>
            </a:r>
            <a:r>
              <a:rPr lang="en-US" altLang="zh-CN" baseline="-25000" dirty="0">
                <a:latin typeface="+mn-ea"/>
                <a:ea typeface="+mn-ea"/>
              </a:rPr>
              <a:t>2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en-US" altLang="zh-CN" i="1" dirty="0">
                <a:latin typeface="+mn-ea"/>
                <a:ea typeface="+mn-ea"/>
              </a:rPr>
              <a:t> b</a:t>
            </a:r>
            <a:r>
              <a:rPr lang="en-US" altLang="zh-CN" baseline="-25000" dirty="0">
                <a:latin typeface="+mn-ea"/>
                <a:ea typeface="+mn-ea"/>
              </a:rPr>
              <a:t>21</a:t>
            </a:r>
            <a:r>
              <a:rPr lang="zh-CN" altLang="en-US" dirty="0">
                <a:latin typeface="+mn-ea"/>
                <a:ea typeface="+mn-ea"/>
              </a:rPr>
              <a:t>，可使每步计算两次函数值的二阶</a:t>
            </a:r>
            <a:r>
              <a:rPr lang="en-US" altLang="zh-CN" i="1" dirty="0">
                <a:latin typeface="+mn-ea"/>
                <a:ea typeface="+mn-ea"/>
              </a:rPr>
              <a:t>R-K</a:t>
            </a:r>
            <a:r>
              <a:rPr lang="zh-CN" altLang="en-US" dirty="0">
                <a:latin typeface="+mn-ea"/>
                <a:ea typeface="+mn-ea"/>
              </a:rPr>
              <a:t>方法达到二阶精度。</a:t>
            </a:r>
            <a:endParaRPr lang="en-US" altLang="zh-CN" dirty="0">
              <a:latin typeface="+mn-ea"/>
              <a:ea typeface="+mn-ea"/>
            </a:endParaRPr>
          </a:p>
          <a:p>
            <a:pPr algn="just" eaLnBrk="1" hangingPunct="1">
              <a:lnSpc>
                <a:spcPct val="120000"/>
              </a:lnSpc>
            </a:pPr>
            <a:endParaRPr lang="en-US" altLang="zh-CN" dirty="0">
              <a:latin typeface="+mn-ea"/>
              <a:ea typeface="+mn-ea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dirty="0">
                <a:latin typeface="+mn-ea"/>
                <a:ea typeface="+mn-ea"/>
              </a:rPr>
              <a:t>能否在计算函数值次数不变的情况下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通过选择不同的参数值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使得二阶</a:t>
            </a:r>
            <a:r>
              <a:rPr lang="en-US" altLang="zh-CN" i="1" dirty="0">
                <a:latin typeface="+mn-ea"/>
                <a:ea typeface="+mn-ea"/>
              </a:rPr>
              <a:t>R-K</a:t>
            </a:r>
            <a:r>
              <a:rPr lang="zh-CN" altLang="en-US" dirty="0">
                <a:latin typeface="+mn-ea"/>
                <a:ea typeface="+mn-ea"/>
              </a:rPr>
              <a:t>方法的精度再提高呢</a:t>
            </a:r>
            <a:r>
              <a:rPr lang="en-US" altLang="zh-CN" dirty="0">
                <a:latin typeface="+mn-ea"/>
                <a:ea typeface="+mn-ea"/>
              </a:rPr>
              <a:t>?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答案是否定的！</a:t>
            </a:r>
            <a:r>
              <a:rPr lang="zh-CN" altLang="en-US" dirty="0">
                <a:latin typeface="+mn-ea"/>
                <a:ea typeface="+mn-ea"/>
              </a:rPr>
              <a:t>无论四个参数怎样选择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都不能使公式的局部截断误差提高到三阶。</a:t>
            </a:r>
            <a:endParaRPr lang="en-US" altLang="zh-CN" dirty="0">
              <a:latin typeface="+mn-ea"/>
              <a:ea typeface="+mn-ea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en-US" altLang="zh-CN" dirty="0">
                <a:latin typeface="+mn-ea"/>
                <a:ea typeface="+mn-ea"/>
              </a:rPr>
              <a:t>   </a:t>
            </a:r>
            <a:r>
              <a:rPr lang="zh-CN" altLang="en-US" dirty="0">
                <a:latin typeface="+mn-ea"/>
                <a:ea typeface="+mn-ea"/>
              </a:rPr>
              <a:t>这说明每一步计算两个函数值的二阶</a:t>
            </a:r>
            <a:r>
              <a:rPr lang="en-US" altLang="zh-CN" dirty="0">
                <a:latin typeface="+mn-ea"/>
                <a:ea typeface="+mn-ea"/>
              </a:rPr>
              <a:t>R-K</a:t>
            </a:r>
            <a:r>
              <a:rPr lang="zh-CN" altLang="en-US" dirty="0">
                <a:latin typeface="+mn-ea"/>
                <a:ea typeface="+mn-ea"/>
              </a:rPr>
              <a:t>方法最高阶为二阶。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若要获得更高阶得数值方法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,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就必须增加计算函数值的次数。</a:t>
            </a:r>
            <a:endParaRPr lang="en-US" altLang="zh-CN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370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4">
            <a:extLst>
              <a:ext uri="{FF2B5EF4-FFF2-40B4-BE49-F238E27FC236}">
                <a16:creationId xmlns:a16="http://schemas.microsoft.com/office/drawing/2014/main" id="{6634FA28-3A16-48BA-83CC-4902489E5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32" y="2452670"/>
            <a:ext cx="351036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/>
            <a:r>
              <a:rPr kumimoji="1" lang="zh-CN" altLang="en-US" sz="2800" b="0" dirty="0">
                <a:solidFill>
                  <a:srgbClr val="CC0000"/>
                </a:solidFill>
                <a:latin typeface="+mn-ea"/>
                <a:ea typeface="+mn-ea"/>
              </a:rPr>
              <a:t>每步计算</a:t>
            </a:r>
            <a:r>
              <a:rPr kumimoji="1" lang="en-US" altLang="zh-CN" sz="2800" b="0" dirty="0">
                <a:solidFill>
                  <a:srgbClr val="CC0000"/>
                </a:solidFill>
                <a:latin typeface="+mn-ea"/>
                <a:ea typeface="+mn-ea"/>
              </a:rPr>
              <a:t>f </a:t>
            </a:r>
            <a:r>
              <a:rPr kumimoji="1" lang="zh-CN" altLang="en-US" sz="2800" b="0" dirty="0">
                <a:solidFill>
                  <a:srgbClr val="CC0000"/>
                </a:solidFill>
                <a:latin typeface="+mn-ea"/>
                <a:ea typeface="+mn-ea"/>
              </a:rPr>
              <a:t>的值两次</a:t>
            </a:r>
            <a:r>
              <a:rPr kumimoji="1" lang="en-US" altLang="zh-CN" sz="2800" b="0" dirty="0">
                <a:solidFill>
                  <a:srgbClr val="CC0000"/>
                </a:solidFill>
                <a:latin typeface="+mn-ea"/>
                <a:ea typeface="+mn-ea"/>
              </a:rPr>
              <a:t>,  </a:t>
            </a:r>
            <a:r>
              <a:rPr kumimoji="1" lang="zh-CN" altLang="en-US" sz="2800" b="0" dirty="0">
                <a:solidFill>
                  <a:srgbClr val="CC0000"/>
                </a:solidFill>
                <a:latin typeface="+mn-ea"/>
                <a:ea typeface="+mn-ea"/>
              </a:rPr>
              <a:t>其截断误差为</a:t>
            </a:r>
            <a:r>
              <a:rPr kumimoji="1" lang="en-US" altLang="zh-CN" sz="2800" b="0" dirty="0">
                <a:solidFill>
                  <a:srgbClr val="CC0000"/>
                </a:solidFill>
                <a:latin typeface="+mn-ea"/>
                <a:ea typeface="+mn-ea"/>
              </a:rPr>
              <a:t>O(h3).</a:t>
            </a:r>
            <a:endParaRPr kumimoji="1" lang="zh-CN" altLang="en-US" sz="2800" b="0" dirty="0">
              <a:solidFill>
                <a:srgbClr val="CC0000"/>
              </a:solidFill>
              <a:latin typeface="+mn-ea"/>
              <a:ea typeface="+mn-ea"/>
            </a:endParaRPr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2A36AE50-D549-41B3-86CA-9971C3B6662F}"/>
              </a:ext>
            </a:extLst>
          </p:cNvPr>
          <p:cNvGrpSpPr>
            <a:grpSpLocks/>
          </p:cNvGrpSpPr>
          <p:nvPr/>
        </p:nvGrpSpPr>
        <p:grpSpPr bwMode="auto">
          <a:xfrm>
            <a:off x="5165185" y="740672"/>
            <a:ext cx="3004173" cy="1646366"/>
            <a:chOff x="1440" y="1501"/>
            <a:chExt cx="2362" cy="1257"/>
          </a:xfrm>
        </p:grpSpPr>
        <p:graphicFrame>
          <p:nvGraphicFramePr>
            <p:cNvPr id="3074" name="Object 2">
              <a:extLst>
                <a:ext uri="{FF2B5EF4-FFF2-40B4-BE49-F238E27FC236}">
                  <a16:creationId xmlns:a16="http://schemas.microsoft.com/office/drawing/2014/main" id="{3F17854A-31AB-48C9-9359-5DAC15F1B0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8" y="1501"/>
            <a:ext cx="196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021" name="Equation" r:id="rId3" imgW="3111480" imgH="838080" progId="Equation.DSMT4">
                    <p:embed/>
                  </p:oleObj>
                </mc:Choice>
                <mc:Fallback>
                  <p:oleObj name="Equation" r:id="rId3" imgW="3111480" imgH="838080" progId="Equation.DSMT4">
                    <p:embed/>
                    <p:pic>
                      <p:nvPicPr>
                        <p:cNvPr id="3074" name="Object 2">
                          <a:extLst>
                            <a:ext uri="{FF2B5EF4-FFF2-40B4-BE49-F238E27FC236}">
                              <a16:creationId xmlns:a16="http://schemas.microsoft.com/office/drawing/2014/main" id="{3F17854A-31AB-48C9-9359-5DAC15F1B0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8" y="1501"/>
                          <a:ext cx="1960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3">
              <a:extLst>
                <a:ext uri="{FF2B5EF4-FFF2-40B4-BE49-F238E27FC236}">
                  <a16:creationId xmlns:a16="http://schemas.microsoft.com/office/drawing/2014/main" id="{FB34B71E-7722-475C-AD86-6289A455FC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72" y="2080"/>
            <a:ext cx="140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022" name="Equation" r:id="rId5" imgW="2222280" imgH="431640" progId="Equation.DSMT4">
                    <p:embed/>
                  </p:oleObj>
                </mc:Choice>
                <mc:Fallback>
                  <p:oleObj name="Equation" r:id="rId5" imgW="2222280" imgH="431640" progId="Equation.DSMT4">
                    <p:embed/>
                    <p:pic>
                      <p:nvPicPr>
                        <p:cNvPr id="3075" name="Object 3">
                          <a:extLst>
                            <a:ext uri="{FF2B5EF4-FFF2-40B4-BE49-F238E27FC236}">
                              <a16:creationId xmlns:a16="http://schemas.microsoft.com/office/drawing/2014/main" id="{FB34B71E-7722-475C-AD86-6289A455FC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2" y="2080"/>
                          <a:ext cx="140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4">
              <a:extLst>
                <a:ext uri="{FF2B5EF4-FFF2-40B4-BE49-F238E27FC236}">
                  <a16:creationId xmlns:a16="http://schemas.microsoft.com/office/drawing/2014/main" id="{663AFD7D-E7FE-434F-8D84-CC46DEA828A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4235310"/>
                </p:ext>
              </p:extLst>
            </p:nvPr>
          </p:nvGraphicFramePr>
          <p:xfrm>
            <a:off x="1658" y="2486"/>
            <a:ext cx="214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023" name="Equation" r:id="rId7" imgW="3403440" imgH="431640" progId="Equation.3">
                    <p:embed/>
                  </p:oleObj>
                </mc:Choice>
                <mc:Fallback>
                  <p:oleObj name="Equation" r:id="rId7" imgW="3403440" imgH="431640" progId="Equation.3">
                    <p:embed/>
                    <p:pic>
                      <p:nvPicPr>
                        <p:cNvPr id="3076" name="Object 4">
                          <a:extLst>
                            <a:ext uri="{FF2B5EF4-FFF2-40B4-BE49-F238E27FC236}">
                              <a16:creationId xmlns:a16="http://schemas.microsoft.com/office/drawing/2014/main" id="{663AFD7D-E7FE-434F-8D84-CC46DEA828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8" y="2486"/>
                          <a:ext cx="214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5">
              <a:extLst>
                <a:ext uri="{FF2B5EF4-FFF2-40B4-BE49-F238E27FC236}">
                  <a16:creationId xmlns:a16="http://schemas.microsoft.com/office/drawing/2014/main" id="{C62EEC54-D3DF-4D35-A00A-0F4AB9C297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1736"/>
            <a:ext cx="240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024" name="Equation" r:id="rId9" imgW="380880" imgH="1511280" progId="Equation.3">
                    <p:embed/>
                  </p:oleObj>
                </mc:Choice>
                <mc:Fallback>
                  <p:oleObj name="Equation" r:id="rId9" imgW="380880" imgH="1511280" progId="Equation.3">
                    <p:embed/>
                    <p:pic>
                      <p:nvPicPr>
                        <p:cNvPr id="3077" name="Object 5">
                          <a:extLst>
                            <a:ext uri="{FF2B5EF4-FFF2-40B4-BE49-F238E27FC236}">
                              <a16:creationId xmlns:a16="http://schemas.microsoft.com/office/drawing/2014/main" id="{C62EEC54-D3DF-4D35-A00A-0F4AB9C297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736"/>
                          <a:ext cx="240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5" name="Rectangle 17">
            <a:extLst>
              <a:ext uri="{FF2B5EF4-FFF2-40B4-BE49-F238E27FC236}">
                <a16:creationId xmlns:a16="http://schemas.microsoft.com/office/drawing/2014/main" id="{AA5B4C3E-D5B5-4E1C-92A0-FE4931EAD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760" y="90652"/>
            <a:ext cx="51789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altLang="en-US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分析改进的欧拉法（休恩法）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209CAF75-C912-42EF-8C28-87F05887F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24" y="3706701"/>
            <a:ext cx="8568952" cy="280955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上述两组公式在形式上共同点</a:t>
            </a:r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:</a:t>
            </a:r>
          </a:p>
          <a:p>
            <a:pPr algn="l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都是用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x, 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在某些点上值的线性组合得出</a:t>
            </a:r>
            <a:r>
              <a:rPr lang="en-US" altLang="zh-CN" sz="2400" i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i="1" baseline="-250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400" baseline="-250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+1</a:t>
            </a:r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的近似值</a:t>
            </a:r>
            <a:r>
              <a:rPr lang="en-US" altLang="zh-CN" sz="2400" i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y</a:t>
            </a:r>
            <a:r>
              <a:rPr lang="en-US" altLang="zh-CN" sz="2400" i="1" baseline="-250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400" baseline="-250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+1</a:t>
            </a:r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且增加计算的次数</a:t>
            </a:r>
            <a:r>
              <a:rPr lang="en-US" altLang="zh-CN" sz="2400" i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</a:t>
            </a:r>
            <a:r>
              <a:rPr lang="en-US" altLang="zh-CN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en-US" altLang="zh-CN" sz="2400" i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y</a:t>
            </a:r>
            <a:r>
              <a:rPr lang="en-US" altLang="zh-CN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的次数</a:t>
            </a:r>
            <a:r>
              <a:rPr lang="en-US" altLang="zh-CN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</a:t>
            </a:r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可提高截断误差的阶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如欧拉法</a:t>
            </a:r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:  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每步计算一次</a:t>
            </a:r>
            <a:r>
              <a:rPr lang="en-US" altLang="zh-CN" sz="2400" i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的值</a:t>
            </a:r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为一阶方法。</a:t>
            </a:r>
            <a:endParaRPr lang="en-US" altLang="zh-CN" sz="2400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改进欧拉法需计算两次</a:t>
            </a:r>
            <a:r>
              <a:rPr lang="en-US" altLang="zh-CN" sz="2400" i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的值，为二阶方法。</a:t>
            </a:r>
            <a:endParaRPr lang="en-US" altLang="zh-CN" sz="2400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" name="Text Box 26">
            <a:extLst>
              <a:ext uri="{FF2B5EF4-FFF2-40B4-BE49-F238E27FC236}">
                <a16:creationId xmlns:a16="http://schemas.microsoft.com/office/drawing/2014/main" id="{60D209EC-A1FD-49B9-A772-67C27ECC6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22" y="339671"/>
            <a:ext cx="2039937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即</a:t>
            </a:r>
            <a:r>
              <a:rPr lang="en-US" altLang="zh-CN" i="1"/>
              <a:t>Euler</a:t>
            </a:r>
            <a:r>
              <a:rPr lang="zh-CN" altLang="en-US">
                <a:ea typeface="楷体_GB2312" pitchFamily="49" charset="-122"/>
              </a:rPr>
              <a:t>方法</a:t>
            </a:r>
          </a:p>
        </p:txBody>
      </p:sp>
      <p:graphicFrame>
        <p:nvGraphicFramePr>
          <p:cNvPr id="11" name="Object 2">
            <a:extLst>
              <a:ext uri="{FF2B5EF4-FFF2-40B4-BE49-F238E27FC236}">
                <a16:creationId xmlns:a16="http://schemas.microsoft.com/office/drawing/2014/main" id="{2FCABA90-14C6-4F12-8159-F61BBE6F78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994785"/>
              </p:ext>
            </p:extLst>
          </p:nvPr>
        </p:nvGraphicFramePr>
        <p:xfrm>
          <a:off x="512577" y="1086448"/>
          <a:ext cx="2882155" cy="115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25" name="Equation" r:id="rId11" imgW="2501640" imgH="1002960" progId="Equation.3">
                  <p:embed/>
                </p:oleObj>
              </mc:Choice>
              <mc:Fallback>
                <p:oleObj name="Equation" r:id="rId11" imgW="2501640" imgH="1002960" progId="Equation.3">
                  <p:embed/>
                  <p:pic>
                    <p:nvPicPr>
                      <p:cNvPr id="28" name="Object 2">
                        <a:extLst>
                          <a:ext uri="{FF2B5EF4-FFF2-40B4-BE49-F238E27FC236}">
                            <a16:creationId xmlns:a16="http://schemas.microsoft.com/office/drawing/2014/main" id="{9A4E2955-AB55-4085-BB84-2BCB7F1410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577" y="1086448"/>
                        <a:ext cx="2882155" cy="115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7">
            <a:extLst>
              <a:ext uri="{FF2B5EF4-FFF2-40B4-BE49-F238E27FC236}">
                <a16:creationId xmlns:a16="http://schemas.microsoft.com/office/drawing/2014/main" id="{8E026345-9BA8-44E2-BEE4-C705357BC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91" y="2452670"/>
            <a:ext cx="408357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0" dirty="0">
                <a:solidFill>
                  <a:srgbClr val="CC0000"/>
                </a:solidFill>
                <a:latin typeface="+mn-ea"/>
                <a:ea typeface="+mn-ea"/>
              </a:rPr>
              <a:t>每步计算</a:t>
            </a:r>
            <a:r>
              <a:rPr lang="en-US" altLang="zh-CN" b="0" i="1" dirty="0">
                <a:solidFill>
                  <a:srgbClr val="CC0000"/>
                </a:solidFill>
                <a:ea typeface="+mn-ea"/>
                <a:cs typeface="Times New Roman" panose="02020603050405020304" pitchFamily="18" charset="0"/>
              </a:rPr>
              <a:t>f </a:t>
            </a:r>
            <a:r>
              <a:rPr lang="zh-CN" altLang="en-US" b="0" dirty="0">
                <a:solidFill>
                  <a:srgbClr val="CC0000"/>
                </a:solidFill>
                <a:latin typeface="+mn-ea"/>
                <a:ea typeface="+mn-ea"/>
              </a:rPr>
              <a:t>的值一次</a:t>
            </a:r>
            <a:r>
              <a:rPr lang="en-US" altLang="zh-CN" b="0" dirty="0">
                <a:latin typeface="+mn-ea"/>
                <a:ea typeface="+mn-ea"/>
              </a:rPr>
              <a:t>,  </a:t>
            </a:r>
            <a:r>
              <a:rPr lang="zh-CN" altLang="en-US" b="0" dirty="0">
                <a:latin typeface="+mn-ea"/>
                <a:ea typeface="+mn-ea"/>
              </a:rPr>
              <a:t>其</a:t>
            </a:r>
            <a:r>
              <a:rPr lang="zh-CN" altLang="en-US" b="0" dirty="0">
                <a:solidFill>
                  <a:srgbClr val="3333FF"/>
                </a:solidFill>
                <a:latin typeface="+mn-ea"/>
                <a:ea typeface="+mn-ea"/>
              </a:rPr>
              <a:t>截断误差为</a:t>
            </a:r>
            <a:r>
              <a:rPr lang="en-US" altLang="zh-CN" b="0" i="1" dirty="0">
                <a:solidFill>
                  <a:srgbClr val="3333FF"/>
                </a:solidFill>
                <a:latin typeface="+mn-ea"/>
                <a:ea typeface="+mn-ea"/>
              </a:rPr>
              <a:t>O</a:t>
            </a:r>
            <a:r>
              <a:rPr lang="en-US" altLang="zh-CN" b="0" dirty="0">
                <a:solidFill>
                  <a:srgbClr val="3333FF"/>
                </a:solidFill>
                <a:latin typeface="+mn-ea"/>
                <a:ea typeface="+mn-ea"/>
              </a:rPr>
              <a:t>(</a:t>
            </a:r>
            <a:r>
              <a:rPr lang="en-US" altLang="zh-CN" b="0" i="1" dirty="0">
                <a:solidFill>
                  <a:srgbClr val="3333FF"/>
                </a:solidFill>
                <a:latin typeface="+mn-ea"/>
                <a:ea typeface="+mn-ea"/>
              </a:rPr>
              <a:t>h</a:t>
            </a:r>
            <a:r>
              <a:rPr lang="en-US" altLang="zh-CN" b="0" baseline="30000" dirty="0">
                <a:solidFill>
                  <a:srgbClr val="3333FF"/>
                </a:solidFill>
                <a:latin typeface="+mn-ea"/>
                <a:ea typeface="+mn-ea"/>
              </a:rPr>
              <a:t>2</a:t>
            </a:r>
            <a:r>
              <a:rPr lang="en-US" altLang="zh-CN" b="0" dirty="0">
                <a:solidFill>
                  <a:srgbClr val="3333FF"/>
                </a:solidFill>
                <a:latin typeface="+mn-ea"/>
                <a:ea typeface="+mn-ea"/>
              </a:rPr>
              <a:t>)</a:t>
            </a:r>
            <a:r>
              <a:rPr lang="en-US" altLang="zh-CN" b="0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135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2">
            <a:extLst>
              <a:ext uri="{FF2B5EF4-FFF2-40B4-BE49-F238E27FC236}">
                <a16:creationId xmlns:a16="http://schemas.microsoft.com/office/drawing/2014/main" id="{15D2FBF8-895E-4A45-AB70-26567C954F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742658"/>
              </p:ext>
            </p:extLst>
          </p:nvPr>
        </p:nvGraphicFramePr>
        <p:xfrm>
          <a:off x="1088242" y="573373"/>
          <a:ext cx="7107822" cy="3171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4" name="公式" r:id="rId3" imgW="2298600" imgH="939600" progId="Equation.3">
                  <p:embed/>
                </p:oleObj>
              </mc:Choice>
              <mc:Fallback>
                <p:oleObj name="公式" r:id="rId3" imgW="2298600" imgH="939600" progId="Equation.3">
                  <p:embed/>
                  <p:pic>
                    <p:nvPicPr>
                      <p:cNvPr id="50178" name="Object 22">
                        <a:extLst>
                          <a:ext uri="{FF2B5EF4-FFF2-40B4-BE49-F238E27FC236}">
                            <a16:creationId xmlns:a16="http://schemas.microsoft.com/office/drawing/2014/main" id="{15D2FBF8-895E-4A45-AB70-26567C954F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242" y="573373"/>
                        <a:ext cx="7107822" cy="31716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9" name="Text Box 23">
            <a:extLst>
              <a:ext uri="{FF2B5EF4-FFF2-40B4-BE49-F238E27FC236}">
                <a16:creationId xmlns:a16="http://schemas.microsoft.com/office/drawing/2014/main" id="{0CDF0BE0-A234-4857-AB7D-5AD50FC65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85" y="85306"/>
            <a:ext cx="4806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0">
                <a:latin typeface="+mn-ea"/>
                <a:ea typeface="+mn-ea"/>
              </a:rPr>
              <a:t>一般龙格－库塔方法的形式为</a:t>
            </a:r>
          </a:p>
        </p:txBody>
      </p:sp>
      <p:sp>
        <p:nvSpPr>
          <p:cNvPr id="50182" name="Text Box 23">
            <a:extLst>
              <a:ext uri="{FF2B5EF4-FFF2-40B4-BE49-F238E27FC236}">
                <a16:creationId xmlns:a16="http://schemas.microsoft.com/office/drawing/2014/main" id="{59E93506-3037-44D2-B9B6-66DE75900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819" y="4467531"/>
            <a:ext cx="4760373" cy="2131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b="0" dirty="0">
                <a:latin typeface="+mn-ea"/>
                <a:ea typeface="+mn-ea"/>
              </a:rPr>
              <a:t>其中</a:t>
            </a:r>
            <a:r>
              <a:rPr lang="en-US" altLang="zh-CN" b="0" i="1" dirty="0">
                <a:latin typeface="+mn-ea"/>
                <a:ea typeface="+mn-ea"/>
              </a:rPr>
              <a:t>a</a:t>
            </a:r>
            <a:r>
              <a:rPr lang="en-US" altLang="zh-CN" b="0" i="1" baseline="-25000" dirty="0">
                <a:latin typeface="+mn-ea"/>
                <a:ea typeface="+mn-ea"/>
              </a:rPr>
              <a:t>i </a:t>
            </a:r>
            <a:r>
              <a:rPr lang="en-US" altLang="zh-CN" b="0" i="1" dirty="0">
                <a:latin typeface="+mn-ea"/>
                <a:ea typeface="+mn-ea"/>
              </a:rPr>
              <a:t>, </a:t>
            </a:r>
            <a:r>
              <a:rPr lang="en-US" altLang="zh-CN" b="0" i="1" dirty="0" err="1">
                <a:latin typeface="+mn-ea"/>
                <a:ea typeface="+mn-ea"/>
              </a:rPr>
              <a:t>b</a:t>
            </a:r>
            <a:r>
              <a:rPr lang="en-US" altLang="zh-CN" b="0" i="1" baseline="-25000" dirty="0" err="1">
                <a:latin typeface="+mn-ea"/>
                <a:ea typeface="+mn-ea"/>
              </a:rPr>
              <a:t>ij</a:t>
            </a:r>
            <a:r>
              <a:rPr lang="en-US" altLang="zh-CN" b="0" i="1" baseline="-25000" dirty="0">
                <a:latin typeface="+mn-ea"/>
                <a:ea typeface="+mn-ea"/>
              </a:rPr>
              <a:t> </a:t>
            </a:r>
            <a:r>
              <a:rPr lang="en-US" altLang="zh-CN" b="0" i="1" dirty="0">
                <a:latin typeface="+mn-ea"/>
                <a:ea typeface="+mn-ea"/>
              </a:rPr>
              <a:t>, c</a:t>
            </a:r>
            <a:r>
              <a:rPr lang="en-US" altLang="zh-CN" b="0" i="1" baseline="-25000" dirty="0">
                <a:latin typeface="+mn-ea"/>
                <a:ea typeface="+mn-ea"/>
              </a:rPr>
              <a:t>i</a:t>
            </a:r>
            <a:r>
              <a:rPr lang="zh-CN" altLang="en-US" b="0" dirty="0">
                <a:latin typeface="+mn-ea"/>
                <a:ea typeface="+mn-ea"/>
              </a:rPr>
              <a:t>为待定参数，要求上式</a:t>
            </a:r>
            <a:r>
              <a:rPr lang="en-US" altLang="zh-CN" b="0" i="1" dirty="0">
                <a:latin typeface="+mn-ea"/>
                <a:ea typeface="+mn-ea"/>
              </a:rPr>
              <a:t>y</a:t>
            </a:r>
            <a:r>
              <a:rPr lang="en-US" altLang="zh-CN" b="0" i="1" baseline="-25000" dirty="0">
                <a:latin typeface="+mn-ea"/>
                <a:ea typeface="+mn-ea"/>
              </a:rPr>
              <a:t>i+1</a:t>
            </a:r>
            <a:r>
              <a:rPr lang="zh-CN" altLang="en-US" b="0" dirty="0">
                <a:latin typeface="+mn-ea"/>
                <a:ea typeface="+mn-ea"/>
              </a:rPr>
              <a:t>在点</a:t>
            </a:r>
            <a:r>
              <a:rPr lang="en-US" altLang="zh-CN" b="0" dirty="0">
                <a:latin typeface="+mn-ea"/>
                <a:ea typeface="+mn-ea"/>
              </a:rPr>
              <a:t>(</a:t>
            </a:r>
            <a:r>
              <a:rPr lang="en-US" altLang="zh-CN" b="0" i="1" dirty="0">
                <a:latin typeface="+mn-ea"/>
                <a:ea typeface="+mn-ea"/>
              </a:rPr>
              <a:t>x</a:t>
            </a:r>
            <a:r>
              <a:rPr lang="en-US" altLang="zh-CN" b="0" i="1" baseline="-25000" dirty="0">
                <a:latin typeface="+mn-ea"/>
                <a:ea typeface="+mn-ea"/>
              </a:rPr>
              <a:t>i </a:t>
            </a:r>
            <a:r>
              <a:rPr lang="en-US" altLang="zh-CN" b="0" i="1" dirty="0">
                <a:latin typeface="+mn-ea"/>
                <a:ea typeface="+mn-ea"/>
              </a:rPr>
              <a:t>, </a:t>
            </a:r>
            <a:r>
              <a:rPr lang="en-US" altLang="zh-CN" b="0" i="1" dirty="0" err="1">
                <a:latin typeface="+mn-ea"/>
                <a:ea typeface="+mn-ea"/>
              </a:rPr>
              <a:t>y</a:t>
            </a:r>
            <a:r>
              <a:rPr lang="en-US" altLang="zh-CN" b="0" i="1" baseline="-25000" dirty="0" err="1">
                <a:latin typeface="+mn-ea"/>
                <a:ea typeface="+mn-ea"/>
              </a:rPr>
              <a:t>i</a:t>
            </a:r>
            <a:r>
              <a:rPr lang="en-US" altLang="zh-CN" b="0" dirty="0">
                <a:latin typeface="+mn-ea"/>
                <a:ea typeface="+mn-ea"/>
              </a:rPr>
              <a:t>)</a:t>
            </a:r>
            <a:r>
              <a:rPr lang="zh-CN" altLang="en-US" b="0" dirty="0">
                <a:latin typeface="+mn-ea"/>
                <a:ea typeface="+mn-ea"/>
              </a:rPr>
              <a:t>处作</a:t>
            </a:r>
            <a:r>
              <a:rPr lang="en-US" altLang="zh-CN" b="0" i="1" dirty="0">
                <a:latin typeface="+mn-ea"/>
                <a:ea typeface="+mn-ea"/>
              </a:rPr>
              <a:t>Taylor</a:t>
            </a:r>
            <a:r>
              <a:rPr lang="zh-CN" altLang="en-US" b="0" dirty="0">
                <a:latin typeface="+mn-ea"/>
                <a:ea typeface="+mn-ea"/>
              </a:rPr>
              <a:t>展开，通过相同项的系数确定参数。</a:t>
            </a:r>
          </a:p>
        </p:txBody>
      </p:sp>
      <p:sp>
        <p:nvSpPr>
          <p:cNvPr id="50183" name="Text Box 23">
            <a:extLst>
              <a:ext uri="{FF2B5EF4-FFF2-40B4-BE49-F238E27FC236}">
                <a16:creationId xmlns:a16="http://schemas.microsoft.com/office/drawing/2014/main" id="{68305B0C-4553-412E-BBC7-9E16B8D88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04" y="3891272"/>
            <a:ext cx="44262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称为</a:t>
            </a:r>
            <a:r>
              <a:rPr lang="en-US" altLang="zh-CN" i="1" dirty="0">
                <a:solidFill>
                  <a:srgbClr val="FF0000"/>
                </a:solidFill>
                <a:latin typeface="+mn-ea"/>
                <a:ea typeface="+mn-ea"/>
              </a:rPr>
              <a:t>P 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阶龙格－库塔方法。</a:t>
            </a:r>
          </a:p>
        </p:txBody>
      </p:sp>
      <p:grpSp>
        <p:nvGrpSpPr>
          <p:cNvPr id="23" name="Group 35">
            <a:extLst>
              <a:ext uri="{FF2B5EF4-FFF2-40B4-BE49-F238E27FC236}">
                <a16:creationId xmlns:a16="http://schemas.microsoft.com/office/drawing/2014/main" id="{4118D671-C59B-4B04-8AB0-05343A38158F}"/>
              </a:ext>
            </a:extLst>
          </p:cNvPr>
          <p:cNvGrpSpPr>
            <a:grpSpLocks/>
          </p:cNvGrpSpPr>
          <p:nvPr/>
        </p:nvGrpSpPr>
        <p:grpSpPr bwMode="auto">
          <a:xfrm>
            <a:off x="5148064" y="3717032"/>
            <a:ext cx="3413125" cy="3109913"/>
            <a:chOff x="778" y="432"/>
            <a:chExt cx="3158" cy="2625"/>
          </a:xfrm>
        </p:grpSpPr>
        <p:sp>
          <p:nvSpPr>
            <p:cNvPr id="24" name="Line 36">
              <a:extLst>
                <a:ext uri="{FF2B5EF4-FFF2-40B4-BE49-F238E27FC236}">
                  <a16:creationId xmlns:a16="http://schemas.microsoft.com/office/drawing/2014/main" id="{6F111FF9-766A-4324-B54A-70A3CCD83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3" y="2688"/>
              <a:ext cx="307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37">
              <a:extLst>
                <a:ext uri="{FF2B5EF4-FFF2-40B4-BE49-F238E27FC236}">
                  <a16:creationId xmlns:a16="http://schemas.microsoft.com/office/drawing/2014/main" id="{5A2A3CBA-8306-49A3-9E80-66FC356B65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432"/>
              <a:ext cx="0" cy="24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Freeform 38">
              <a:extLst>
                <a:ext uri="{FF2B5EF4-FFF2-40B4-BE49-F238E27FC236}">
                  <a16:creationId xmlns:a16="http://schemas.microsoft.com/office/drawing/2014/main" id="{96D85A0F-B8CD-4D24-A7A3-25A562C89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944"/>
              <a:ext cx="1824" cy="1216"/>
            </a:xfrm>
            <a:custGeom>
              <a:avLst/>
              <a:gdLst>
                <a:gd name="T0" fmla="*/ 0 w 1824"/>
                <a:gd name="T1" fmla="*/ 1216 h 1216"/>
                <a:gd name="T2" fmla="*/ 192 w 1824"/>
                <a:gd name="T3" fmla="*/ 736 h 1216"/>
                <a:gd name="T4" fmla="*/ 576 w 1824"/>
                <a:gd name="T5" fmla="*/ 304 h 1216"/>
                <a:gd name="T6" fmla="*/ 864 w 1824"/>
                <a:gd name="T7" fmla="*/ 112 h 1216"/>
                <a:gd name="T8" fmla="*/ 1200 w 1824"/>
                <a:gd name="T9" fmla="*/ 16 h 1216"/>
                <a:gd name="T10" fmla="*/ 1584 w 1824"/>
                <a:gd name="T11" fmla="*/ 16 h 1216"/>
                <a:gd name="T12" fmla="*/ 1824 w 1824"/>
                <a:gd name="T13" fmla="*/ 64 h 1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4"/>
                <a:gd name="T22" fmla="*/ 0 h 1216"/>
                <a:gd name="T23" fmla="*/ 1824 w 1824"/>
                <a:gd name="T24" fmla="*/ 1216 h 1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4" h="1216">
                  <a:moveTo>
                    <a:pt x="0" y="1216"/>
                  </a:moveTo>
                  <a:cubicBezTo>
                    <a:pt x="48" y="1052"/>
                    <a:pt x="96" y="888"/>
                    <a:pt x="192" y="736"/>
                  </a:cubicBezTo>
                  <a:cubicBezTo>
                    <a:pt x="288" y="584"/>
                    <a:pt x="464" y="408"/>
                    <a:pt x="576" y="304"/>
                  </a:cubicBezTo>
                  <a:cubicBezTo>
                    <a:pt x="688" y="200"/>
                    <a:pt x="760" y="160"/>
                    <a:pt x="864" y="112"/>
                  </a:cubicBezTo>
                  <a:cubicBezTo>
                    <a:pt x="968" y="64"/>
                    <a:pt x="1080" y="32"/>
                    <a:pt x="1200" y="16"/>
                  </a:cubicBezTo>
                  <a:cubicBezTo>
                    <a:pt x="1320" y="0"/>
                    <a:pt x="1480" y="8"/>
                    <a:pt x="1584" y="16"/>
                  </a:cubicBezTo>
                  <a:cubicBezTo>
                    <a:pt x="1688" y="24"/>
                    <a:pt x="1756" y="44"/>
                    <a:pt x="1824" y="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Line 39">
              <a:extLst>
                <a:ext uri="{FF2B5EF4-FFF2-40B4-BE49-F238E27FC236}">
                  <a16:creationId xmlns:a16="http://schemas.microsoft.com/office/drawing/2014/main" id="{863C9879-FE5C-436A-8AD0-5FCC55AB9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160"/>
              <a:ext cx="0" cy="52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40">
              <a:extLst>
                <a:ext uri="{FF2B5EF4-FFF2-40B4-BE49-F238E27FC236}">
                  <a16:creationId xmlns:a16="http://schemas.microsoft.com/office/drawing/2014/main" id="{F4160A9C-8843-4F0F-8C56-313B31268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008"/>
              <a:ext cx="0" cy="16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41">
              <a:extLst>
                <a:ext uri="{FF2B5EF4-FFF2-40B4-BE49-F238E27FC236}">
                  <a16:creationId xmlns:a16="http://schemas.microsoft.com/office/drawing/2014/main" id="{EFE162BC-E190-4258-8C10-E1E56D062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056"/>
              <a:ext cx="0" cy="16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" name="Object 42">
              <a:extLst>
                <a:ext uri="{FF2B5EF4-FFF2-40B4-BE49-F238E27FC236}">
                  <a16:creationId xmlns:a16="http://schemas.microsoft.com/office/drawing/2014/main" id="{132C28CB-D576-4F91-9027-156CE4ACEE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2" y="2751"/>
            <a:ext cx="225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05" name="公式" r:id="rId5" imgW="139680" imgH="190440" progId="Equation.3">
                    <p:embed/>
                  </p:oleObj>
                </mc:Choice>
                <mc:Fallback>
                  <p:oleObj name="公式" r:id="rId5" imgW="139680" imgH="190440" progId="Equation.3">
                    <p:embed/>
                    <p:pic>
                      <p:nvPicPr>
                        <p:cNvPr id="60423" name="Object 42">
                          <a:extLst>
                            <a:ext uri="{FF2B5EF4-FFF2-40B4-BE49-F238E27FC236}">
                              <a16:creationId xmlns:a16="http://schemas.microsoft.com/office/drawing/2014/main" id="{6A505B6D-12B2-46F1-AFAE-546A9FE475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2" y="2751"/>
                          <a:ext cx="225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43">
              <a:extLst>
                <a:ext uri="{FF2B5EF4-FFF2-40B4-BE49-F238E27FC236}">
                  <a16:creationId xmlns:a16="http://schemas.microsoft.com/office/drawing/2014/main" id="{C00BE72D-3E7D-46CF-AA47-596672C01A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6" y="2736"/>
            <a:ext cx="36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06" name="公式" r:id="rId7" imgW="291960" imgH="215640" progId="Equation.3">
                    <p:embed/>
                  </p:oleObj>
                </mc:Choice>
                <mc:Fallback>
                  <p:oleObj name="公式" r:id="rId7" imgW="291960" imgH="215640" progId="Equation.3">
                    <p:embed/>
                    <p:pic>
                      <p:nvPicPr>
                        <p:cNvPr id="60424" name="Object 43">
                          <a:extLst>
                            <a:ext uri="{FF2B5EF4-FFF2-40B4-BE49-F238E27FC236}">
                              <a16:creationId xmlns:a16="http://schemas.microsoft.com/office/drawing/2014/main" id="{D5A276B2-F062-4ADF-8788-9BE2E3B42B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6" y="2736"/>
                          <a:ext cx="36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44">
              <a:extLst>
                <a:ext uri="{FF2B5EF4-FFF2-40B4-BE49-F238E27FC236}">
                  <a16:creationId xmlns:a16="http://schemas.microsoft.com/office/drawing/2014/main" id="{A60C7C6E-F790-497B-9B3B-890C377873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73" y="2755"/>
            <a:ext cx="409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07" name="公式" r:id="rId9" imgW="291960" imgH="215640" progId="Equation.3">
                    <p:embed/>
                  </p:oleObj>
                </mc:Choice>
                <mc:Fallback>
                  <p:oleObj name="公式" r:id="rId9" imgW="291960" imgH="215640" progId="Equation.3">
                    <p:embed/>
                    <p:pic>
                      <p:nvPicPr>
                        <p:cNvPr id="60425" name="Object 44">
                          <a:extLst>
                            <a:ext uri="{FF2B5EF4-FFF2-40B4-BE49-F238E27FC236}">
                              <a16:creationId xmlns:a16="http://schemas.microsoft.com/office/drawing/2014/main" id="{46A35442-74BC-4E10-AE30-F061AA5CA41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3" y="2755"/>
                          <a:ext cx="409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45">
              <a:extLst>
                <a:ext uri="{FF2B5EF4-FFF2-40B4-BE49-F238E27FC236}">
                  <a16:creationId xmlns:a16="http://schemas.microsoft.com/office/drawing/2014/main" id="{6DDA18AE-1144-4F00-A034-38E0FC84A6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2780"/>
            <a:ext cx="150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08" name="公式" r:id="rId11" imgW="126720" imgH="139680" progId="Equation.3">
                    <p:embed/>
                  </p:oleObj>
                </mc:Choice>
                <mc:Fallback>
                  <p:oleObj name="公式" r:id="rId11" imgW="126720" imgH="139680" progId="Equation.3">
                    <p:embed/>
                    <p:pic>
                      <p:nvPicPr>
                        <p:cNvPr id="60426" name="Object 45">
                          <a:extLst>
                            <a:ext uri="{FF2B5EF4-FFF2-40B4-BE49-F238E27FC236}">
                              <a16:creationId xmlns:a16="http://schemas.microsoft.com/office/drawing/2014/main" id="{FD65DD94-B4E1-4AE3-B3E3-F894CE0B79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780"/>
                          <a:ext cx="150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46">
              <a:extLst>
                <a:ext uri="{FF2B5EF4-FFF2-40B4-BE49-F238E27FC236}">
                  <a16:creationId xmlns:a16="http://schemas.microsoft.com/office/drawing/2014/main" id="{6251CEC3-B186-4712-9955-49F6F29ED0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8" y="444"/>
            <a:ext cx="167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09" name="公式" r:id="rId13" imgW="139680" imgH="164880" progId="Equation.3">
                    <p:embed/>
                  </p:oleObj>
                </mc:Choice>
                <mc:Fallback>
                  <p:oleObj name="公式" r:id="rId13" imgW="139680" imgH="164880" progId="Equation.3">
                    <p:embed/>
                    <p:pic>
                      <p:nvPicPr>
                        <p:cNvPr id="60427" name="Object 46">
                          <a:extLst>
                            <a:ext uri="{FF2B5EF4-FFF2-40B4-BE49-F238E27FC236}">
                              <a16:creationId xmlns:a16="http://schemas.microsoft.com/office/drawing/2014/main" id="{F5182E67-26F8-4A73-83C8-4F06880A16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8" y="444"/>
                          <a:ext cx="167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Line 47">
              <a:extLst>
                <a:ext uri="{FF2B5EF4-FFF2-40B4-BE49-F238E27FC236}">
                  <a16:creationId xmlns:a16="http://schemas.microsoft.com/office/drawing/2014/main" id="{26F70E93-31A1-4BC6-8091-A45BC8D0EC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440"/>
              <a:ext cx="24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48">
              <a:extLst>
                <a:ext uri="{FF2B5EF4-FFF2-40B4-BE49-F238E27FC236}">
                  <a16:creationId xmlns:a16="http://schemas.microsoft.com/office/drawing/2014/main" id="{C608D87D-BA35-447D-88C6-4B1C239164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864"/>
              <a:ext cx="816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49">
              <a:extLst>
                <a:ext uri="{FF2B5EF4-FFF2-40B4-BE49-F238E27FC236}">
                  <a16:creationId xmlns:a16="http://schemas.microsoft.com/office/drawing/2014/main" id="{562A1E5E-A195-4933-8B16-A5E765065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864"/>
              <a:ext cx="816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" name="Object 50">
              <a:extLst>
                <a:ext uri="{FF2B5EF4-FFF2-40B4-BE49-F238E27FC236}">
                  <a16:creationId xmlns:a16="http://schemas.microsoft.com/office/drawing/2014/main" id="{34A7157F-56A4-41DD-AC7E-3AFE362987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810"/>
            <a:ext cx="887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10" name="公式" r:id="rId15" imgW="558720" imgH="215640" progId="Equation.3">
                    <p:embed/>
                  </p:oleObj>
                </mc:Choice>
                <mc:Fallback>
                  <p:oleObj name="公式" r:id="rId15" imgW="558720" imgH="215640" progId="Equation.3">
                    <p:embed/>
                    <p:pic>
                      <p:nvPicPr>
                        <p:cNvPr id="60428" name="Object 50">
                          <a:extLst>
                            <a:ext uri="{FF2B5EF4-FFF2-40B4-BE49-F238E27FC236}">
                              <a16:creationId xmlns:a16="http://schemas.microsoft.com/office/drawing/2014/main" id="{F7537DEF-BF04-4B69-938D-0702F0F06F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810"/>
                          <a:ext cx="887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" name="Line 51">
            <a:extLst>
              <a:ext uri="{FF2B5EF4-FFF2-40B4-BE49-F238E27FC236}">
                <a16:creationId xmlns:a16="http://schemas.microsoft.com/office/drawing/2014/main" id="{D54D637E-0C5A-4B74-929E-DACFF59897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33864" y="4413945"/>
            <a:ext cx="1981200" cy="1371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0" name="Object 52">
            <a:extLst>
              <a:ext uri="{FF2B5EF4-FFF2-40B4-BE49-F238E27FC236}">
                <a16:creationId xmlns:a16="http://schemas.microsoft.com/office/drawing/2014/main" id="{07AE3C7A-0D76-4D5D-88B0-B35A95749D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961842"/>
              </p:ext>
            </p:extLst>
          </p:nvPr>
        </p:nvGraphicFramePr>
        <p:xfrm>
          <a:off x="6748264" y="4977507"/>
          <a:ext cx="350837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1" name="Equation" r:id="rId17" imgW="164880" imgH="164880" progId="Equation.3">
                  <p:embed/>
                </p:oleObj>
              </mc:Choice>
              <mc:Fallback>
                <p:oleObj name="Equation" r:id="rId17" imgW="164880" imgH="164880" progId="Equation.3">
                  <p:embed/>
                  <p:pic>
                    <p:nvPicPr>
                      <p:cNvPr id="87092" name="Object 52">
                        <a:extLst>
                          <a:ext uri="{FF2B5EF4-FFF2-40B4-BE49-F238E27FC236}">
                            <a16:creationId xmlns:a16="http://schemas.microsoft.com/office/drawing/2014/main" id="{85F9E887-12BB-4A8F-8C2B-502C81B161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8264" y="4977507"/>
                        <a:ext cx="350837" cy="3508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53">
            <a:extLst>
              <a:ext uri="{FF2B5EF4-FFF2-40B4-BE49-F238E27FC236}">
                <a16:creationId xmlns:a16="http://schemas.microsoft.com/office/drawing/2014/main" id="{AF9A8A4B-938E-4B61-9450-BB82E0B944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842769"/>
              </p:ext>
            </p:extLst>
          </p:nvPr>
        </p:nvGraphicFramePr>
        <p:xfrm>
          <a:off x="5367139" y="4983857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2" name="Equation" r:id="rId19" imgW="203040" imgH="203040" progId="Equation.3">
                  <p:embed/>
                </p:oleObj>
              </mc:Choice>
              <mc:Fallback>
                <p:oleObj name="Equation" r:id="rId19" imgW="203040" imgH="203040" progId="Equation.3">
                  <p:embed/>
                  <p:pic>
                    <p:nvPicPr>
                      <p:cNvPr id="87093" name="Object 53">
                        <a:extLst>
                          <a:ext uri="{FF2B5EF4-FFF2-40B4-BE49-F238E27FC236}">
                            <a16:creationId xmlns:a16="http://schemas.microsoft.com/office/drawing/2014/main" id="{BBC53249-E8E2-4EAC-A641-73C45AE01D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139" y="4983857"/>
                        <a:ext cx="431800" cy="431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54">
            <a:extLst>
              <a:ext uri="{FF2B5EF4-FFF2-40B4-BE49-F238E27FC236}">
                <a16:creationId xmlns:a16="http://schemas.microsoft.com/office/drawing/2014/main" id="{F6E24E7F-AAF3-47E0-83EF-4FB20AAB09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711830"/>
              </p:ext>
            </p:extLst>
          </p:nvPr>
        </p:nvGraphicFramePr>
        <p:xfrm>
          <a:off x="6583164" y="3829745"/>
          <a:ext cx="4587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3" name="Equation" r:id="rId21" imgW="215640" imgH="203040" progId="Equation.3">
                  <p:embed/>
                </p:oleObj>
              </mc:Choice>
              <mc:Fallback>
                <p:oleObj name="Equation" r:id="rId21" imgW="215640" imgH="203040" progId="Equation.3">
                  <p:embed/>
                  <p:pic>
                    <p:nvPicPr>
                      <p:cNvPr id="87094" name="Object 54">
                        <a:extLst>
                          <a:ext uri="{FF2B5EF4-FFF2-40B4-BE49-F238E27FC236}">
                            <a16:creationId xmlns:a16="http://schemas.microsoft.com/office/drawing/2014/main" id="{0A68C15D-EACC-4931-BF2C-84D136CA17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3164" y="3829745"/>
                        <a:ext cx="458787" cy="431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55">
            <a:extLst>
              <a:ext uri="{FF2B5EF4-FFF2-40B4-BE49-F238E27FC236}">
                <a16:creationId xmlns:a16="http://schemas.microsoft.com/office/drawing/2014/main" id="{8DC3EEE2-75DC-4B59-A1A8-88F09AC244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246506"/>
              </p:ext>
            </p:extLst>
          </p:nvPr>
        </p:nvGraphicFramePr>
        <p:xfrm>
          <a:off x="7737276" y="3867845"/>
          <a:ext cx="45878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4" name="Equation" r:id="rId23" imgW="215640" imgH="215640" progId="Equation.3">
                  <p:embed/>
                </p:oleObj>
              </mc:Choice>
              <mc:Fallback>
                <p:oleObj name="Equation" r:id="rId23" imgW="215640" imgH="215640" progId="Equation.3">
                  <p:embed/>
                  <p:pic>
                    <p:nvPicPr>
                      <p:cNvPr id="87095" name="Object 55">
                        <a:extLst>
                          <a:ext uri="{FF2B5EF4-FFF2-40B4-BE49-F238E27FC236}">
                            <a16:creationId xmlns:a16="http://schemas.microsoft.com/office/drawing/2014/main" id="{361E1DF1-B92E-4F1C-91C8-61D7828EDF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7276" y="3867845"/>
                        <a:ext cx="458788" cy="4587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490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A571DF13-08B0-4C00-A08E-9A56360CC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06" y="851599"/>
            <a:ext cx="8928918" cy="2131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b="0" i="1" dirty="0">
                <a:latin typeface="+mn-ea"/>
                <a:ea typeface="+mn-ea"/>
              </a:rPr>
              <a:t>        R</a:t>
            </a:r>
            <a:r>
              <a:rPr lang="en-US" altLang="zh-CN" b="0" dirty="0">
                <a:latin typeface="+mn-ea"/>
                <a:ea typeface="+mn-ea"/>
              </a:rPr>
              <a:t>-</a:t>
            </a:r>
            <a:r>
              <a:rPr lang="en-US" altLang="zh-CN" b="0" i="1" dirty="0">
                <a:latin typeface="+mn-ea"/>
                <a:ea typeface="+mn-ea"/>
              </a:rPr>
              <a:t>K</a:t>
            </a:r>
            <a:r>
              <a:rPr lang="zh-CN" altLang="en-US" b="0" dirty="0">
                <a:latin typeface="+mn-ea"/>
                <a:ea typeface="+mn-ea"/>
              </a:rPr>
              <a:t>方法不是通过求导数的方法构造近似公式</a:t>
            </a:r>
            <a:r>
              <a:rPr lang="en-US" altLang="zh-CN" b="0" dirty="0">
                <a:latin typeface="+mn-ea"/>
                <a:ea typeface="+mn-ea"/>
              </a:rPr>
              <a:t>, </a:t>
            </a:r>
            <a:r>
              <a:rPr lang="zh-CN" altLang="en-US" b="0" dirty="0">
                <a:latin typeface="+mn-ea"/>
                <a:ea typeface="+mn-ea"/>
              </a:rPr>
              <a:t>而是通过计算不同点上的函数值</a:t>
            </a:r>
            <a:r>
              <a:rPr lang="en-US" altLang="zh-CN" b="0" dirty="0">
                <a:latin typeface="+mn-ea"/>
                <a:ea typeface="+mn-ea"/>
              </a:rPr>
              <a:t>, </a:t>
            </a:r>
            <a:r>
              <a:rPr lang="zh-CN" altLang="en-US" b="0" dirty="0">
                <a:latin typeface="+mn-ea"/>
                <a:ea typeface="+mn-ea"/>
              </a:rPr>
              <a:t>并对这些函数值作线性组合</a:t>
            </a:r>
            <a:r>
              <a:rPr lang="en-US" altLang="zh-CN" b="0" dirty="0">
                <a:latin typeface="+mn-ea"/>
                <a:ea typeface="+mn-ea"/>
              </a:rPr>
              <a:t>,  </a:t>
            </a:r>
            <a:r>
              <a:rPr lang="zh-CN" altLang="en-US" b="0" dirty="0">
                <a:latin typeface="+mn-ea"/>
                <a:ea typeface="+mn-ea"/>
              </a:rPr>
              <a:t>构造近似公式</a:t>
            </a:r>
            <a:r>
              <a:rPr lang="en-US" altLang="zh-CN" b="0" dirty="0">
                <a:latin typeface="+mn-ea"/>
                <a:ea typeface="+mn-ea"/>
              </a:rPr>
              <a:t>, </a:t>
            </a:r>
            <a:r>
              <a:rPr lang="zh-CN" altLang="en-US" b="0" dirty="0">
                <a:latin typeface="+mn-ea"/>
                <a:ea typeface="+mn-ea"/>
              </a:rPr>
              <a:t>再把近似公式</a:t>
            </a:r>
            <a:r>
              <a:rPr lang="zh-CN" altLang="en-US" b="0" dirty="0">
                <a:solidFill>
                  <a:srgbClr val="3333FF"/>
                </a:solidFill>
                <a:latin typeface="+mn-ea"/>
                <a:ea typeface="+mn-ea"/>
              </a:rPr>
              <a:t>与解的泰勒展开式进行比较</a:t>
            </a:r>
            <a:r>
              <a:rPr lang="en-US" altLang="zh-CN" b="0" dirty="0">
                <a:latin typeface="+mn-ea"/>
                <a:ea typeface="+mn-ea"/>
              </a:rPr>
              <a:t>, </a:t>
            </a:r>
            <a:r>
              <a:rPr lang="zh-CN" altLang="en-US" b="0" dirty="0">
                <a:latin typeface="+mn-ea"/>
                <a:ea typeface="+mn-ea"/>
              </a:rPr>
              <a:t>使前面的若干项相同 </a:t>
            </a:r>
            <a:r>
              <a:rPr lang="en-US" altLang="zh-CN" b="0" dirty="0">
                <a:latin typeface="+mn-ea"/>
                <a:ea typeface="+mn-ea"/>
              </a:rPr>
              <a:t>, </a:t>
            </a:r>
            <a:r>
              <a:rPr lang="zh-CN" altLang="en-US" b="0" dirty="0">
                <a:latin typeface="+mn-ea"/>
                <a:ea typeface="+mn-ea"/>
              </a:rPr>
              <a:t>从而</a:t>
            </a:r>
            <a:r>
              <a:rPr lang="zh-CN" altLang="en-US" b="0" dirty="0">
                <a:solidFill>
                  <a:srgbClr val="3333FF"/>
                </a:solidFill>
                <a:latin typeface="+mn-ea"/>
                <a:ea typeface="+mn-ea"/>
              </a:rPr>
              <a:t>使近似公式达到一定的阶数</a:t>
            </a:r>
            <a:r>
              <a:rPr lang="en-US" altLang="zh-CN" b="0" dirty="0">
                <a:latin typeface="+mn-ea"/>
                <a:ea typeface="+mn-ea"/>
              </a:rPr>
              <a:t>.</a:t>
            </a:r>
            <a:endParaRPr lang="zh-CN" altLang="en-US" b="0" dirty="0">
              <a:latin typeface="+mn-ea"/>
              <a:ea typeface="+mn-ea"/>
            </a:endParaRPr>
          </a:p>
        </p:txBody>
      </p:sp>
      <p:sp>
        <p:nvSpPr>
          <p:cNvPr id="7" name="Text Box 366">
            <a:extLst>
              <a:ext uri="{FF2B5EF4-FFF2-40B4-BE49-F238E27FC236}">
                <a16:creationId xmlns:a16="http://schemas.microsoft.com/office/drawing/2014/main" id="{D155933F-5BBA-4D0C-9DB4-98234715F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326587"/>
            <a:ext cx="6096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9.4 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龙格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库塔（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Runge-</a:t>
            </a:r>
            <a:r>
              <a:rPr lang="en-US" altLang="zh-CN" sz="2800" dirty="0" err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Kutta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）法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C4ED7C0B-617B-4233-8F2B-B34F55AD9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99" y="3021981"/>
            <a:ext cx="8874732" cy="2131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b="0" dirty="0">
                <a:latin typeface="+mn-ea"/>
                <a:ea typeface="+mn-ea"/>
              </a:rPr>
              <a:t>       既避免求高阶导数</a:t>
            </a:r>
            <a:r>
              <a:rPr lang="en-US" altLang="zh-CN" b="0" dirty="0">
                <a:latin typeface="+mn-ea"/>
                <a:ea typeface="+mn-ea"/>
              </a:rPr>
              <a:t>,</a:t>
            </a:r>
            <a:r>
              <a:rPr lang="zh-CN" altLang="en-US" b="0" dirty="0">
                <a:latin typeface="+mn-ea"/>
                <a:ea typeface="+mn-ea"/>
              </a:rPr>
              <a:t>又提高了精度的阶数。或者说</a:t>
            </a:r>
            <a:r>
              <a:rPr lang="en-US" altLang="zh-CN" b="0" dirty="0">
                <a:latin typeface="+mn-ea"/>
                <a:ea typeface="+mn-ea"/>
              </a:rPr>
              <a:t>, </a:t>
            </a:r>
            <a:r>
              <a:rPr lang="zh-CN" altLang="en-US" b="0" dirty="0">
                <a:latin typeface="+mn-ea"/>
                <a:ea typeface="+mn-ea"/>
              </a:rPr>
              <a:t>在</a:t>
            </a:r>
            <a:r>
              <a:rPr lang="en-US" altLang="zh-CN" b="0" dirty="0">
                <a:latin typeface="+mn-ea"/>
                <a:ea typeface="+mn-ea"/>
              </a:rPr>
              <a:t>[</a:t>
            </a:r>
            <a:r>
              <a:rPr lang="en-US" altLang="zh-CN" b="0" i="1" dirty="0">
                <a:latin typeface="+mn-ea"/>
                <a:ea typeface="+mn-ea"/>
              </a:rPr>
              <a:t>x</a:t>
            </a:r>
            <a:r>
              <a:rPr lang="en-US" altLang="zh-CN" b="0" i="1" baseline="-25000" dirty="0">
                <a:latin typeface="+mn-ea"/>
                <a:ea typeface="+mn-ea"/>
              </a:rPr>
              <a:t>i</a:t>
            </a:r>
            <a:r>
              <a:rPr lang="en-US" altLang="zh-CN" b="0" dirty="0">
                <a:latin typeface="+mn-ea"/>
                <a:ea typeface="+mn-ea"/>
              </a:rPr>
              <a:t>, </a:t>
            </a:r>
            <a:r>
              <a:rPr lang="en-US" altLang="zh-CN" b="0" i="1" dirty="0">
                <a:latin typeface="+mn-ea"/>
                <a:ea typeface="+mn-ea"/>
              </a:rPr>
              <a:t>x</a:t>
            </a:r>
            <a:r>
              <a:rPr lang="en-US" altLang="zh-CN" b="0" i="1" baseline="-25000" dirty="0">
                <a:latin typeface="+mn-ea"/>
                <a:ea typeface="+mn-ea"/>
              </a:rPr>
              <a:t>i+</a:t>
            </a:r>
            <a:r>
              <a:rPr lang="en-US" altLang="zh-CN" b="0" baseline="-25000" dirty="0">
                <a:latin typeface="+mn-ea"/>
                <a:ea typeface="+mn-ea"/>
              </a:rPr>
              <a:t>1</a:t>
            </a:r>
            <a:r>
              <a:rPr lang="en-US" altLang="zh-CN" b="0" dirty="0">
                <a:latin typeface="+mn-ea"/>
                <a:ea typeface="+mn-ea"/>
              </a:rPr>
              <a:t>]</a:t>
            </a:r>
            <a:r>
              <a:rPr lang="zh-CN" altLang="en-US" b="0" dirty="0">
                <a:latin typeface="+mn-ea"/>
                <a:ea typeface="+mn-ea"/>
              </a:rPr>
              <a:t>这一步内多计算几个点的斜率值，然后将其进行加权平均作为平均斜率，则可构造出更高精度的计算格式，这就是</a:t>
            </a:r>
            <a:r>
              <a:rPr lang="zh-CN" altLang="en-US" b="0" dirty="0">
                <a:solidFill>
                  <a:srgbClr val="FF3300"/>
                </a:solidFill>
                <a:latin typeface="+mn-ea"/>
                <a:ea typeface="+mn-ea"/>
              </a:rPr>
              <a:t>龙格</a:t>
            </a:r>
            <a:r>
              <a:rPr lang="en-US" altLang="zh-CN" b="0" dirty="0">
                <a:solidFill>
                  <a:srgbClr val="FF3300"/>
                </a:solidFill>
                <a:latin typeface="+mn-ea"/>
                <a:ea typeface="+mn-ea"/>
              </a:rPr>
              <a:t>—</a:t>
            </a:r>
            <a:r>
              <a:rPr lang="zh-CN" altLang="en-US" b="0" dirty="0">
                <a:solidFill>
                  <a:srgbClr val="FF3300"/>
                </a:solidFill>
                <a:latin typeface="+mn-ea"/>
                <a:ea typeface="+mn-ea"/>
              </a:rPr>
              <a:t>库塔（</a:t>
            </a:r>
            <a:r>
              <a:rPr lang="en-US" altLang="zh-CN" b="0" i="1" dirty="0">
                <a:solidFill>
                  <a:srgbClr val="FF3300"/>
                </a:solidFill>
                <a:latin typeface="+mn-ea"/>
                <a:ea typeface="+mn-ea"/>
              </a:rPr>
              <a:t>Runge-</a:t>
            </a:r>
            <a:r>
              <a:rPr lang="en-US" altLang="zh-CN" b="0" i="1" dirty="0" err="1">
                <a:solidFill>
                  <a:srgbClr val="FF3300"/>
                </a:solidFill>
                <a:latin typeface="+mn-ea"/>
                <a:ea typeface="+mn-ea"/>
              </a:rPr>
              <a:t>Kutta</a:t>
            </a:r>
            <a:r>
              <a:rPr lang="zh-CN" altLang="en-US" b="0" dirty="0">
                <a:solidFill>
                  <a:srgbClr val="FF3300"/>
                </a:solidFill>
                <a:latin typeface="+mn-ea"/>
                <a:ea typeface="+mn-ea"/>
              </a:rPr>
              <a:t>）法的基本思想</a:t>
            </a:r>
            <a:r>
              <a:rPr lang="zh-CN" altLang="en-US" b="0" dirty="0">
                <a:latin typeface="+mn-ea"/>
                <a:ea typeface="+mn-ea"/>
              </a:rPr>
              <a:t>。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07C25E-867B-40CB-8598-5EF8252B7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55" y="5445224"/>
            <a:ext cx="8500090" cy="677108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 b="0" dirty="0">
                <a:latin typeface="+mn-ea"/>
                <a:ea typeface="+mn-ea"/>
              </a:rPr>
              <a:t>R-K</a:t>
            </a:r>
            <a:r>
              <a:rPr lang="zh-CN" altLang="en-US" b="0" dirty="0">
                <a:latin typeface="+mn-ea"/>
                <a:ea typeface="+mn-ea"/>
              </a:rPr>
              <a:t>方法不是直接使用</a:t>
            </a:r>
            <a:r>
              <a:rPr lang="en-US" altLang="zh-CN" b="0" dirty="0">
                <a:latin typeface="+mn-ea"/>
                <a:ea typeface="+mn-ea"/>
              </a:rPr>
              <a:t>Taylor</a:t>
            </a:r>
            <a:r>
              <a:rPr lang="zh-CN" altLang="en-US" b="0" dirty="0">
                <a:latin typeface="+mn-ea"/>
                <a:ea typeface="+mn-ea"/>
              </a:rPr>
              <a:t>级数</a:t>
            </a:r>
            <a:r>
              <a:rPr lang="en-US" altLang="zh-CN" b="0" dirty="0">
                <a:latin typeface="+mn-ea"/>
                <a:ea typeface="+mn-ea"/>
              </a:rPr>
              <a:t>,</a:t>
            </a:r>
            <a:r>
              <a:rPr lang="zh-CN" altLang="en-US" b="0" dirty="0">
                <a:latin typeface="+mn-ea"/>
                <a:ea typeface="+mn-ea"/>
              </a:rPr>
              <a:t>而是利用它的思想</a:t>
            </a:r>
          </a:p>
        </p:txBody>
      </p:sp>
    </p:spTree>
    <p:extLst>
      <p:ext uri="{BB962C8B-B14F-4D97-AF65-F5344CB8AC3E}">
        <p14:creationId xmlns:p14="http://schemas.microsoft.com/office/powerpoint/2010/main" val="233268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9" name="Rectangle 4">
            <a:extLst>
              <a:ext uri="{FF2B5EF4-FFF2-40B4-BE49-F238E27FC236}">
                <a16:creationId xmlns:a16="http://schemas.microsoft.com/office/drawing/2014/main" id="{3CD5C6FD-2C78-464B-BD97-2849E9F95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30" name="Rectangle 6">
            <a:extLst>
              <a:ext uri="{FF2B5EF4-FFF2-40B4-BE49-F238E27FC236}">
                <a16:creationId xmlns:a16="http://schemas.microsoft.com/office/drawing/2014/main" id="{93E9DD2E-BAAF-4FD0-BE70-2AF21F8D6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31" name="Rectangle 9">
            <a:extLst>
              <a:ext uri="{FF2B5EF4-FFF2-40B4-BE49-F238E27FC236}">
                <a16:creationId xmlns:a16="http://schemas.microsoft.com/office/drawing/2014/main" id="{A2414555-3A04-427D-85A5-AD54834AA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32" name="Rectangle 11">
            <a:extLst>
              <a:ext uri="{FF2B5EF4-FFF2-40B4-BE49-F238E27FC236}">
                <a16:creationId xmlns:a16="http://schemas.microsoft.com/office/drawing/2014/main" id="{707741A0-CCBC-4889-BD85-D9D12128E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33" name="Rectangle 13">
            <a:extLst>
              <a:ext uri="{FF2B5EF4-FFF2-40B4-BE49-F238E27FC236}">
                <a16:creationId xmlns:a16="http://schemas.microsoft.com/office/drawing/2014/main" id="{E8CD34F4-FCE6-406F-8D32-712C43057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0418" name="Object 16">
            <a:extLst>
              <a:ext uri="{FF2B5EF4-FFF2-40B4-BE49-F238E27FC236}">
                <a16:creationId xmlns:a16="http://schemas.microsoft.com/office/drawing/2014/main" id="{33744A50-F262-4E77-BC66-196077ED1B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324018"/>
              </p:ext>
            </p:extLst>
          </p:nvPr>
        </p:nvGraphicFramePr>
        <p:xfrm>
          <a:off x="115899" y="3714437"/>
          <a:ext cx="5388877" cy="2085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054" name="公式" r:id="rId3" imgW="1803240" imgH="723600" progId="Equation.3">
                  <p:embed/>
                </p:oleObj>
              </mc:Choice>
              <mc:Fallback>
                <p:oleObj name="公式" r:id="rId3" imgW="1803240" imgH="723600" progId="Equation.3">
                  <p:embed/>
                  <p:pic>
                    <p:nvPicPr>
                      <p:cNvPr id="60418" name="Object 16">
                        <a:extLst>
                          <a:ext uri="{FF2B5EF4-FFF2-40B4-BE49-F238E27FC236}">
                            <a16:creationId xmlns:a16="http://schemas.microsoft.com/office/drawing/2014/main" id="{33744A50-F262-4E77-BC66-196077ED1B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99" y="3714437"/>
                        <a:ext cx="5388877" cy="20852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4" name="Rectangle 19">
            <a:extLst>
              <a:ext uri="{FF2B5EF4-FFF2-40B4-BE49-F238E27FC236}">
                <a16:creationId xmlns:a16="http://schemas.microsoft.com/office/drawing/2014/main" id="{28D14988-22ED-46C4-8F1E-454CCE198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35" name="Rectangle 21">
            <a:extLst>
              <a:ext uri="{FF2B5EF4-FFF2-40B4-BE49-F238E27FC236}">
                <a16:creationId xmlns:a16="http://schemas.microsoft.com/office/drawing/2014/main" id="{FE3015BE-9734-41F2-830B-C7AA4B72B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538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36" name="Rectangle 24">
            <a:extLst>
              <a:ext uri="{FF2B5EF4-FFF2-40B4-BE49-F238E27FC236}">
                <a16:creationId xmlns:a16="http://schemas.microsoft.com/office/drawing/2014/main" id="{1340610B-5FE8-4ECD-8D84-1B18F5ED6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3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37" name="Rectangle 26">
            <a:extLst>
              <a:ext uri="{FF2B5EF4-FFF2-40B4-BE49-F238E27FC236}">
                <a16:creationId xmlns:a16="http://schemas.microsoft.com/office/drawing/2014/main" id="{93E936E5-485B-431E-BB74-66BDEB118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38" name="Rectangle 28">
            <a:extLst>
              <a:ext uri="{FF2B5EF4-FFF2-40B4-BE49-F238E27FC236}">
                <a16:creationId xmlns:a16="http://schemas.microsoft.com/office/drawing/2014/main" id="{101F236A-2E55-4CA7-9B18-5758BF5FC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55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70" name="Rectangle 30">
            <a:extLst>
              <a:ext uri="{FF2B5EF4-FFF2-40B4-BE49-F238E27FC236}">
                <a16:creationId xmlns:a16="http://schemas.microsoft.com/office/drawing/2014/main" id="{59CC1AEE-99D8-48F9-97B3-CBDB9D1E0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8" y="211972"/>
            <a:ext cx="2646878" cy="461665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三阶龙格</a:t>
            </a:r>
            <a:r>
              <a:rPr lang="en-US" altLang="zh-CN" sz="2400" b="1" dirty="0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—</a:t>
            </a:r>
            <a:r>
              <a:rPr lang="zh-CN" altLang="en-US" sz="2400" b="1" dirty="0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库塔法</a:t>
            </a:r>
          </a:p>
        </p:txBody>
      </p:sp>
      <p:sp>
        <p:nvSpPr>
          <p:cNvPr id="60442" name="Text Box 2">
            <a:extLst>
              <a:ext uri="{FF2B5EF4-FFF2-40B4-BE49-F238E27FC236}">
                <a16:creationId xmlns:a16="http://schemas.microsoft.com/office/drawing/2014/main" id="{9846BE5C-F04F-4832-8799-6A2D07D5A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4" y="840679"/>
            <a:ext cx="83820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zh-CN" altLang="en-US" dirty="0">
                <a:ea typeface="楷体_GB2312" pitchFamily="49" charset="-122"/>
              </a:rPr>
              <a:t>       为进一步提高精度，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在区间</a:t>
            </a:r>
            <a:r>
              <a:rPr lang="en-US" altLang="zh-CN" dirty="0">
                <a:latin typeface="宋体" panose="02010600030101010101" pitchFamily="2" charset="-122"/>
              </a:rPr>
              <a:t>[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i+</a:t>
            </a:r>
            <a:r>
              <a:rPr lang="en-US" altLang="zh-CN" baseline="-25000" dirty="0"/>
              <a:t>1</a:t>
            </a:r>
            <a:r>
              <a:rPr lang="en-US" altLang="zh-CN" dirty="0">
                <a:latin typeface="宋体" panose="02010600030101010101" pitchFamily="2" charset="-122"/>
              </a:rPr>
              <a:t>]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上除两点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i+a</a:t>
            </a:r>
            <a:r>
              <a:rPr lang="en-US" altLang="zh-CN" sz="2400" i="1" baseline="-50000" dirty="0"/>
              <a:t>2</a:t>
            </a:r>
            <a:r>
              <a:rPr lang="en-US" altLang="zh-CN" dirty="0">
                <a:latin typeface="宋体" panose="02010600030101010101" pitchFamily="2" charset="-122"/>
              </a:rPr>
              <a:t>=</a:t>
            </a:r>
            <a:r>
              <a:rPr lang="en-US" altLang="zh-CN" i="1" dirty="0"/>
              <a:t> x</a:t>
            </a:r>
            <a:r>
              <a:rPr lang="en-US" altLang="zh-CN" i="1" baseline="-25000" dirty="0"/>
              <a:t>i </a:t>
            </a:r>
            <a:r>
              <a:rPr lang="en-US" altLang="zh-CN" dirty="0">
                <a:latin typeface="宋体" panose="02010600030101010101" pitchFamily="2" charset="-122"/>
              </a:rPr>
              <a:t>+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h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以外，</a:t>
            </a:r>
            <a:r>
              <a:rPr lang="zh-CN" altLang="en-US" dirty="0">
                <a:ea typeface="楷体_GB2312" pitchFamily="49" charset="-122"/>
              </a:rPr>
              <a:t>再增加一点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i+a</a:t>
            </a:r>
            <a:r>
              <a:rPr lang="en-US" altLang="zh-CN" i="1" baseline="-50000" dirty="0"/>
              <a:t>3</a:t>
            </a:r>
            <a:r>
              <a:rPr lang="en-US" altLang="zh-CN" dirty="0"/>
              <a:t>=</a:t>
            </a:r>
            <a:r>
              <a:rPr lang="en-US" altLang="zh-CN" i="1" dirty="0"/>
              <a:t> x</a:t>
            </a:r>
            <a:r>
              <a:rPr lang="en-US" altLang="zh-CN" i="1" baseline="-25000" dirty="0"/>
              <a:t>i</a:t>
            </a:r>
            <a:r>
              <a:rPr lang="en-US" altLang="zh-CN" i="1" dirty="0"/>
              <a:t> </a:t>
            </a:r>
            <a:r>
              <a:rPr lang="en-US" altLang="zh-CN" dirty="0"/>
              <a:t>+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3</a:t>
            </a:r>
            <a:r>
              <a:rPr lang="en-US" altLang="zh-CN" i="1" dirty="0"/>
              <a:t>h</a:t>
            </a:r>
            <a:r>
              <a:rPr lang="zh-CN" altLang="en-US" dirty="0"/>
              <a:t> </a:t>
            </a:r>
            <a:r>
              <a:rPr lang="zh-CN" altLang="en-US" dirty="0">
                <a:ea typeface="楷体_GB2312" pitchFamily="49" charset="-122"/>
              </a:rPr>
              <a:t>，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用这三点处的斜率值</a:t>
            </a:r>
            <a:r>
              <a:rPr lang="en-US" altLang="zh-CN" i="1" dirty="0"/>
              <a:t>K</a:t>
            </a:r>
            <a:r>
              <a:rPr lang="en-US" altLang="zh-CN" baseline="-25000" dirty="0"/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i="1" dirty="0"/>
              <a:t>K</a:t>
            </a:r>
            <a:r>
              <a:rPr lang="en-US" altLang="zh-CN" baseline="-25000" dirty="0"/>
              <a:t>2</a:t>
            </a:r>
            <a:r>
              <a:rPr lang="zh-CN" altLang="en-US" dirty="0"/>
              <a:t>和</a:t>
            </a:r>
            <a:r>
              <a:rPr lang="en-US" altLang="zh-CN" i="1" dirty="0"/>
              <a:t>K</a:t>
            </a:r>
            <a:r>
              <a:rPr lang="en-US" altLang="zh-CN" baseline="-25000" dirty="0"/>
              <a:t>3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的加权平均得出平均斜率</a:t>
            </a:r>
            <a:r>
              <a:rPr lang="en-US" altLang="zh-CN" i="1" dirty="0"/>
              <a:t>K</a:t>
            </a:r>
            <a:r>
              <a:rPr lang="en-US" altLang="zh-CN" baseline="30000" dirty="0">
                <a:latin typeface="宋体" panose="02010600030101010101" pitchFamily="2" charset="-122"/>
              </a:rPr>
              <a:t>*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的近似值</a:t>
            </a:r>
            <a:r>
              <a:rPr lang="en-US" altLang="zh-CN" i="1" dirty="0"/>
              <a:t>K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这时计算格式具有形式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2" name="Group 35">
            <a:extLst>
              <a:ext uri="{FF2B5EF4-FFF2-40B4-BE49-F238E27FC236}">
                <a16:creationId xmlns:a16="http://schemas.microsoft.com/office/drawing/2014/main" id="{A1EAF021-BF1A-4A48-AC47-F6B9CD59A171}"/>
              </a:ext>
            </a:extLst>
          </p:cNvPr>
          <p:cNvGrpSpPr>
            <a:grpSpLocks/>
          </p:cNvGrpSpPr>
          <p:nvPr/>
        </p:nvGrpSpPr>
        <p:grpSpPr bwMode="auto">
          <a:xfrm>
            <a:off x="5564188" y="3321050"/>
            <a:ext cx="3413125" cy="3109913"/>
            <a:chOff x="778" y="432"/>
            <a:chExt cx="3158" cy="2625"/>
          </a:xfrm>
        </p:grpSpPr>
        <p:sp>
          <p:nvSpPr>
            <p:cNvPr id="60445" name="Line 36">
              <a:extLst>
                <a:ext uri="{FF2B5EF4-FFF2-40B4-BE49-F238E27FC236}">
                  <a16:creationId xmlns:a16="http://schemas.microsoft.com/office/drawing/2014/main" id="{A9497711-B7BD-47F1-9E6D-C3390566C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3" y="2688"/>
              <a:ext cx="307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6" name="Line 37">
              <a:extLst>
                <a:ext uri="{FF2B5EF4-FFF2-40B4-BE49-F238E27FC236}">
                  <a16:creationId xmlns:a16="http://schemas.microsoft.com/office/drawing/2014/main" id="{394E0DE7-269A-4C15-9920-88C716AD45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432"/>
              <a:ext cx="0" cy="24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7" name="Freeform 38">
              <a:extLst>
                <a:ext uri="{FF2B5EF4-FFF2-40B4-BE49-F238E27FC236}">
                  <a16:creationId xmlns:a16="http://schemas.microsoft.com/office/drawing/2014/main" id="{0CCA9895-F932-4AE1-88E4-D949BC074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944"/>
              <a:ext cx="1824" cy="1216"/>
            </a:xfrm>
            <a:custGeom>
              <a:avLst/>
              <a:gdLst>
                <a:gd name="T0" fmla="*/ 0 w 1824"/>
                <a:gd name="T1" fmla="*/ 1216 h 1216"/>
                <a:gd name="T2" fmla="*/ 192 w 1824"/>
                <a:gd name="T3" fmla="*/ 736 h 1216"/>
                <a:gd name="T4" fmla="*/ 576 w 1824"/>
                <a:gd name="T5" fmla="*/ 304 h 1216"/>
                <a:gd name="T6" fmla="*/ 864 w 1824"/>
                <a:gd name="T7" fmla="*/ 112 h 1216"/>
                <a:gd name="T8" fmla="*/ 1200 w 1824"/>
                <a:gd name="T9" fmla="*/ 16 h 1216"/>
                <a:gd name="T10" fmla="*/ 1584 w 1824"/>
                <a:gd name="T11" fmla="*/ 16 h 1216"/>
                <a:gd name="T12" fmla="*/ 1824 w 1824"/>
                <a:gd name="T13" fmla="*/ 64 h 1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4"/>
                <a:gd name="T22" fmla="*/ 0 h 1216"/>
                <a:gd name="T23" fmla="*/ 1824 w 1824"/>
                <a:gd name="T24" fmla="*/ 1216 h 1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4" h="1216">
                  <a:moveTo>
                    <a:pt x="0" y="1216"/>
                  </a:moveTo>
                  <a:cubicBezTo>
                    <a:pt x="48" y="1052"/>
                    <a:pt x="96" y="888"/>
                    <a:pt x="192" y="736"/>
                  </a:cubicBezTo>
                  <a:cubicBezTo>
                    <a:pt x="288" y="584"/>
                    <a:pt x="464" y="408"/>
                    <a:pt x="576" y="304"/>
                  </a:cubicBezTo>
                  <a:cubicBezTo>
                    <a:pt x="688" y="200"/>
                    <a:pt x="760" y="160"/>
                    <a:pt x="864" y="112"/>
                  </a:cubicBezTo>
                  <a:cubicBezTo>
                    <a:pt x="968" y="64"/>
                    <a:pt x="1080" y="32"/>
                    <a:pt x="1200" y="16"/>
                  </a:cubicBezTo>
                  <a:cubicBezTo>
                    <a:pt x="1320" y="0"/>
                    <a:pt x="1480" y="8"/>
                    <a:pt x="1584" y="16"/>
                  </a:cubicBezTo>
                  <a:cubicBezTo>
                    <a:pt x="1688" y="24"/>
                    <a:pt x="1756" y="44"/>
                    <a:pt x="1824" y="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48" name="Line 39">
              <a:extLst>
                <a:ext uri="{FF2B5EF4-FFF2-40B4-BE49-F238E27FC236}">
                  <a16:creationId xmlns:a16="http://schemas.microsoft.com/office/drawing/2014/main" id="{0519B478-E5DE-4B16-9C78-4D2E849D2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160"/>
              <a:ext cx="0" cy="52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9" name="Line 40">
              <a:extLst>
                <a:ext uri="{FF2B5EF4-FFF2-40B4-BE49-F238E27FC236}">
                  <a16:creationId xmlns:a16="http://schemas.microsoft.com/office/drawing/2014/main" id="{310D8F3A-40DF-4831-A3BE-109CBBD3EE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008"/>
              <a:ext cx="0" cy="16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0" name="Line 41">
              <a:extLst>
                <a:ext uri="{FF2B5EF4-FFF2-40B4-BE49-F238E27FC236}">
                  <a16:creationId xmlns:a16="http://schemas.microsoft.com/office/drawing/2014/main" id="{5BCBB21E-8758-461F-B5CD-AE205F6ED9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056"/>
              <a:ext cx="0" cy="16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0423" name="Object 42">
              <a:extLst>
                <a:ext uri="{FF2B5EF4-FFF2-40B4-BE49-F238E27FC236}">
                  <a16:creationId xmlns:a16="http://schemas.microsoft.com/office/drawing/2014/main" id="{6A505B6D-12B2-46F1-AFAE-546A9FE475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2" y="2751"/>
            <a:ext cx="225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055" name="公式" r:id="rId5" imgW="139680" imgH="190440" progId="Equation.3">
                    <p:embed/>
                  </p:oleObj>
                </mc:Choice>
                <mc:Fallback>
                  <p:oleObj name="公式" r:id="rId5" imgW="139680" imgH="190440" progId="Equation.3">
                    <p:embed/>
                    <p:pic>
                      <p:nvPicPr>
                        <p:cNvPr id="60423" name="Object 42">
                          <a:extLst>
                            <a:ext uri="{FF2B5EF4-FFF2-40B4-BE49-F238E27FC236}">
                              <a16:creationId xmlns:a16="http://schemas.microsoft.com/office/drawing/2014/main" id="{6A505B6D-12B2-46F1-AFAE-546A9FE475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2" y="2751"/>
                          <a:ext cx="225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4" name="Object 43">
              <a:extLst>
                <a:ext uri="{FF2B5EF4-FFF2-40B4-BE49-F238E27FC236}">
                  <a16:creationId xmlns:a16="http://schemas.microsoft.com/office/drawing/2014/main" id="{D5A276B2-F062-4ADF-8788-9BE2E3B42B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6" y="2736"/>
            <a:ext cx="36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056" name="公式" r:id="rId7" imgW="291960" imgH="215640" progId="Equation.3">
                    <p:embed/>
                  </p:oleObj>
                </mc:Choice>
                <mc:Fallback>
                  <p:oleObj name="公式" r:id="rId7" imgW="291960" imgH="215640" progId="Equation.3">
                    <p:embed/>
                    <p:pic>
                      <p:nvPicPr>
                        <p:cNvPr id="60424" name="Object 43">
                          <a:extLst>
                            <a:ext uri="{FF2B5EF4-FFF2-40B4-BE49-F238E27FC236}">
                              <a16:creationId xmlns:a16="http://schemas.microsoft.com/office/drawing/2014/main" id="{D5A276B2-F062-4ADF-8788-9BE2E3B42B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6" y="2736"/>
                          <a:ext cx="36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5" name="Object 44">
              <a:extLst>
                <a:ext uri="{FF2B5EF4-FFF2-40B4-BE49-F238E27FC236}">
                  <a16:creationId xmlns:a16="http://schemas.microsoft.com/office/drawing/2014/main" id="{46A35442-74BC-4E10-AE30-F061AA5CA4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73" y="2755"/>
            <a:ext cx="409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057" name="公式" r:id="rId9" imgW="291960" imgH="215640" progId="Equation.3">
                    <p:embed/>
                  </p:oleObj>
                </mc:Choice>
                <mc:Fallback>
                  <p:oleObj name="公式" r:id="rId9" imgW="291960" imgH="215640" progId="Equation.3">
                    <p:embed/>
                    <p:pic>
                      <p:nvPicPr>
                        <p:cNvPr id="60425" name="Object 44">
                          <a:extLst>
                            <a:ext uri="{FF2B5EF4-FFF2-40B4-BE49-F238E27FC236}">
                              <a16:creationId xmlns:a16="http://schemas.microsoft.com/office/drawing/2014/main" id="{46A35442-74BC-4E10-AE30-F061AA5CA41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3" y="2755"/>
                          <a:ext cx="409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6" name="Object 45">
              <a:extLst>
                <a:ext uri="{FF2B5EF4-FFF2-40B4-BE49-F238E27FC236}">
                  <a16:creationId xmlns:a16="http://schemas.microsoft.com/office/drawing/2014/main" id="{FD65DD94-B4E1-4AE3-B3E3-F894CE0B79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2780"/>
            <a:ext cx="150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058" name="公式" r:id="rId11" imgW="126720" imgH="139680" progId="Equation.3">
                    <p:embed/>
                  </p:oleObj>
                </mc:Choice>
                <mc:Fallback>
                  <p:oleObj name="公式" r:id="rId11" imgW="126720" imgH="139680" progId="Equation.3">
                    <p:embed/>
                    <p:pic>
                      <p:nvPicPr>
                        <p:cNvPr id="60426" name="Object 45">
                          <a:extLst>
                            <a:ext uri="{FF2B5EF4-FFF2-40B4-BE49-F238E27FC236}">
                              <a16:creationId xmlns:a16="http://schemas.microsoft.com/office/drawing/2014/main" id="{FD65DD94-B4E1-4AE3-B3E3-F894CE0B79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780"/>
                          <a:ext cx="150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7" name="Object 46">
              <a:extLst>
                <a:ext uri="{FF2B5EF4-FFF2-40B4-BE49-F238E27FC236}">
                  <a16:creationId xmlns:a16="http://schemas.microsoft.com/office/drawing/2014/main" id="{F5182E67-26F8-4A73-83C8-4F06880A16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8" y="444"/>
            <a:ext cx="167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059" name="公式" r:id="rId13" imgW="139680" imgH="164880" progId="Equation.3">
                    <p:embed/>
                  </p:oleObj>
                </mc:Choice>
                <mc:Fallback>
                  <p:oleObj name="公式" r:id="rId13" imgW="139680" imgH="164880" progId="Equation.3">
                    <p:embed/>
                    <p:pic>
                      <p:nvPicPr>
                        <p:cNvPr id="60427" name="Object 46">
                          <a:extLst>
                            <a:ext uri="{FF2B5EF4-FFF2-40B4-BE49-F238E27FC236}">
                              <a16:creationId xmlns:a16="http://schemas.microsoft.com/office/drawing/2014/main" id="{F5182E67-26F8-4A73-83C8-4F06880A16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8" y="444"/>
                          <a:ext cx="167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51" name="Line 47">
              <a:extLst>
                <a:ext uri="{FF2B5EF4-FFF2-40B4-BE49-F238E27FC236}">
                  <a16:creationId xmlns:a16="http://schemas.microsoft.com/office/drawing/2014/main" id="{CE178391-6298-4979-8718-5D9241CA93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440"/>
              <a:ext cx="24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2" name="Line 48">
              <a:extLst>
                <a:ext uri="{FF2B5EF4-FFF2-40B4-BE49-F238E27FC236}">
                  <a16:creationId xmlns:a16="http://schemas.microsoft.com/office/drawing/2014/main" id="{85D78113-D7E5-46EC-86F6-95C4809281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864"/>
              <a:ext cx="816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3" name="Line 49">
              <a:extLst>
                <a:ext uri="{FF2B5EF4-FFF2-40B4-BE49-F238E27FC236}">
                  <a16:creationId xmlns:a16="http://schemas.microsoft.com/office/drawing/2014/main" id="{0A99EB31-AA96-45CD-AE87-E63B26BD1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864"/>
              <a:ext cx="816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0428" name="Object 50">
              <a:extLst>
                <a:ext uri="{FF2B5EF4-FFF2-40B4-BE49-F238E27FC236}">
                  <a16:creationId xmlns:a16="http://schemas.microsoft.com/office/drawing/2014/main" id="{F7537DEF-BF04-4B69-938D-0702F0F06F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810"/>
            <a:ext cx="887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060" name="公式" r:id="rId15" imgW="558720" imgH="215640" progId="Equation.3">
                    <p:embed/>
                  </p:oleObj>
                </mc:Choice>
                <mc:Fallback>
                  <p:oleObj name="公式" r:id="rId15" imgW="558720" imgH="215640" progId="Equation.3">
                    <p:embed/>
                    <p:pic>
                      <p:nvPicPr>
                        <p:cNvPr id="60428" name="Object 50">
                          <a:extLst>
                            <a:ext uri="{FF2B5EF4-FFF2-40B4-BE49-F238E27FC236}">
                              <a16:creationId xmlns:a16="http://schemas.microsoft.com/office/drawing/2014/main" id="{F7537DEF-BF04-4B69-938D-0702F0F06F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810"/>
                          <a:ext cx="887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091" name="Line 51">
            <a:extLst>
              <a:ext uri="{FF2B5EF4-FFF2-40B4-BE49-F238E27FC236}">
                <a16:creationId xmlns:a16="http://schemas.microsoft.com/office/drawing/2014/main" id="{7CA8D170-6A7E-494F-AE5F-F24F88FC1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9988" y="4017963"/>
            <a:ext cx="1981200" cy="1371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092" name="Object 52">
            <a:extLst>
              <a:ext uri="{FF2B5EF4-FFF2-40B4-BE49-F238E27FC236}">
                <a16:creationId xmlns:a16="http://schemas.microsoft.com/office/drawing/2014/main" id="{85F9E887-12BB-4A8F-8C2B-502C81B161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4388" y="4581525"/>
          <a:ext cx="350837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061" name="Equation" r:id="rId17" imgW="164880" imgH="164880" progId="Equation.3">
                  <p:embed/>
                </p:oleObj>
              </mc:Choice>
              <mc:Fallback>
                <p:oleObj name="Equation" r:id="rId17" imgW="164880" imgH="164880" progId="Equation.3">
                  <p:embed/>
                  <p:pic>
                    <p:nvPicPr>
                      <p:cNvPr id="87092" name="Object 52">
                        <a:extLst>
                          <a:ext uri="{FF2B5EF4-FFF2-40B4-BE49-F238E27FC236}">
                            <a16:creationId xmlns:a16="http://schemas.microsoft.com/office/drawing/2014/main" id="{85F9E887-12BB-4A8F-8C2B-502C81B161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4581525"/>
                        <a:ext cx="350837" cy="3508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93" name="Object 53">
            <a:extLst>
              <a:ext uri="{FF2B5EF4-FFF2-40B4-BE49-F238E27FC236}">
                <a16:creationId xmlns:a16="http://schemas.microsoft.com/office/drawing/2014/main" id="{BBC53249-E8E2-4EAC-A641-73C45AE01D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83263" y="4587875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062" name="Equation" r:id="rId19" imgW="203040" imgH="203040" progId="Equation.3">
                  <p:embed/>
                </p:oleObj>
              </mc:Choice>
              <mc:Fallback>
                <p:oleObj name="Equation" r:id="rId19" imgW="203040" imgH="203040" progId="Equation.3">
                  <p:embed/>
                  <p:pic>
                    <p:nvPicPr>
                      <p:cNvPr id="87093" name="Object 53">
                        <a:extLst>
                          <a:ext uri="{FF2B5EF4-FFF2-40B4-BE49-F238E27FC236}">
                            <a16:creationId xmlns:a16="http://schemas.microsoft.com/office/drawing/2014/main" id="{BBC53249-E8E2-4EAC-A641-73C45AE01D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263" y="4587875"/>
                        <a:ext cx="431800" cy="431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94" name="Object 54">
            <a:extLst>
              <a:ext uri="{FF2B5EF4-FFF2-40B4-BE49-F238E27FC236}">
                <a16:creationId xmlns:a16="http://schemas.microsoft.com/office/drawing/2014/main" id="{0A68C15D-EACC-4931-BF2C-84D136CA17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99288" y="3433763"/>
          <a:ext cx="4587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063" name="Equation" r:id="rId21" imgW="215640" imgH="203040" progId="Equation.3">
                  <p:embed/>
                </p:oleObj>
              </mc:Choice>
              <mc:Fallback>
                <p:oleObj name="Equation" r:id="rId21" imgW="215640" imgH="203040" progId="Equation.3">
                  <p:embed/>
                  <p:pic>
                    <p:nvPicPr>
                      <p:cNvPr id="87094" name="Object 54">
                        <a:extLst>
                          <a:ext uri="{FF2B5EF4-FFF2-40B4-BE49-F238E27FC236}">
                            <a16:creationId xmlns:a16="http://schemas.microsoft.com/office/drawing/2014/main" id="{0A68C15D-EACC-4931-BF2C-84D136CA17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9288" y="3433763"/>
                        <a:ext cx="458787" cy="431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95" name="Object 55">
            <a:extLst>
              <a:ext uri="{FF2B5EF4-FFF2-40B4-BE49-F238E27FC236}">
                <a16:creationId xmlns:a16="http://schemas.microsoft.com/office/drawing/2014/main" id="{361E1DF1-B92E-4F1C-91C8-61D7828EDF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3400" y="3471863"/>
          <a:ext cx="45878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064" name="Equation" r:id="rId23" imgW="215640" imgH="215640" progId="Equation.3">
                  <p:embed/>
                </p:oleObj>
              </mc:Choice>
              <mc:Fallback>
                <p:oleObj name="Equation" r:id="rId23" imgW="215640" imgH="215640" progId="Equation.3">
                  <p:embed/>
                  <p:pic>
                    <p:nvPicPr>
                      <p:cNvPr id="87095" name="Object 55">
                        <a:extLst>
                          <a:ext uri="{FF2B5EF4-FFF2-40B4-BE49-F238E27FC236}">
                            <a16:creationId xmlns:a16="http://schemas.microsoft.com/office/drawing/2014/main" id="{361E1DF1-B92E-4F1C-91C8-61D7828EDF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3471863"/>
                        <a:ext cx="458788" cy="4587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632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">
            <a:extLst>
              <a:ext uri="{FF2B5EF4-FFF2-40B4-BE49-F238E27FC236}">
                <a16:creationId xmlns:a16="http://schemas.microsoft.com/office/drawing/2014/main" id="{81DF4761-2149-479B-95DA-CFDAABE2A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6" y="458712"/>
            <a:ext cx="8964488" cy="1583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 同理推导二阶公式，将</a:t>
            </a:r>
            <a:r>
              <a:rPr lang="en-US" altLang="zh-CN" i="1" dirty="0">
                <a:ea typeface="楷体_GB2312" pitchFamily="49" charset="-122"/>
              </a:rPr>
              <a:t>y</a:t>
            </a:r>
            <a:r>
              <a:rPr lang="en-US" altLang="zh-CN" dirty="0">
                <a:ea typeface="楷体_GB2312" pitchFamily="49" charset="-122"/>
              </a:rPr>
              <a:t>(</a:t>
            </a:r>
            <a:r>
              <a:rPr lang="en-US" altLang="zh-CN" i="1" dirty="0">
                <a:ea typeface="楷体_GB2312" pitchFamily="49" charset="-122"/>
              </a:rPr>
              <a:t>x</a:t>
            </a:r>
            <a:r>
              <a:rPr lang="en-US" altLang="zh-CN" i="1" baseline="-25000" dirty="0">
                <a:ea typeface="楷体_GB2312" pitchFamily="49" charset="-122"/>
              </a:rPr>
              <a:t>i</a:t>
            </a:r>
            <a:r>
              <a:rPr lang="en-US" altLang="zh-CN" baseline="-25000" dirty="0">
                <a:ea typeface="楷体_GB2312" pitchFamily="49" charset="-122"/>
              </a:rPr>
              <a:t>+1</a:t>
            </a:r>
            <a:r>
              <a:rPr lang="en-US" altLang="zh-CN" dirty="0">
                <a:ea typeface="楷体_GB2312" pitchFamily="49" charset="-122"/>
              </a:rPr>
              <a:t>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i="1" dirty="0">
                <a:ea typeface="楷体_GB2312" pitchFamily="49" charset="-122"/>
              </a:rPr>
              <a:t>y</a:t>
            </a:r>
            <a:r>
              <a:rPr lang="en-US" altLang="zh-CN" i="1" baseline="-25000" dirty="0">
                <a:ea typeface="楷体_GB2312" pitchFamily="49" charset="-122"/>
              </a:rPr>
              <a:t>i</a:t>
            </a:r>
            <a:r>
              <a:rPr lang="en-US" altLang="zh-CN" baseline="-25000" dirty="0">
                <a:ea typeface="楷体_GB2312" pitchFamily="49" charset="-122"/>
              </a:rPr>
              <a:t>+1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i="1" dirty="0"/>
              <a:t>x=x</a:t>
            </a:r>
            <a:r>
              <a:rPr lang="en-US" altLang="zh-CN" i="1" baseline="-25000" dirty="0"/>
              <a:t>i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处进行</a:t>
            </a:r>
            <a:r>
              <a:rPr lang="en-US" altLang="zh-CN" i="1" dirty="0"/>
              <a:t>Taylor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展开，使局部截断误差达到</a:t>
            </a:r>
            <a:r>
              <a:rPr lang="en-US" altLang="zh-CN" i="1" dirty="0">
                <a:ea typeface="楷体_GB2312" pitchFamily="49" charset="-122"/>
              </a:rPr>
              <a:t>O</a:t>
            </a:r>
            <a:r>
              <a:rPr lang="en-US" altLang="zh-CN" dirty="0">
                <a:ea typeface="楷体_GB2312" pitchFamily="49" charset="-122"/>
              </a:rPr>
              <a:t>(</a:t>
            </a:r>
            <a:r>
              <a:rPr lang="en-US" altLang="zh-CN" i="1" dirty="0">
                <a:ea typeface="楷体_GB2312" pitchFamily="49" charset="-122"/>
              </a:rPr>
              <a:t>h</a:t>
            </a:r>
            <a:r>
              <a:rPr lang="en-US" altLang="zh-CN" i="1" baseline="30000" dirty="0">
                <a:ea typeface="楷体_GB2312" pitchFamily="49" charset="-122"/>
              </a:rPr>
              <a:t>4</a:t>
            </a:r>
            <a:r>
              <a:rPr lang="en-US" altLang="zh-CN" dirty="0">
                <a:ea typeface="楷体_GB2312" pitchFamily="49" charset="-122"/>
              </a:rPr>
              <a:t>)</a:t>
            </a:r>
            <a:r>
              <a:rPr lang="zh-CN" altLang="en-US" dirty="0">
                <a:ea typeface="楷体_GB2312" pitchFamily="49" charset="-122"/>
              </a:rPr>
              <a:t>，使对应项的系数相等，得到系数方程组：</a:t>
            </a:r>
            <a:endParaRPr lang="zh-CN" altLang="en-US" dirty="0"/>
          </a:p>
        </p:txBody>
      </p:sp>
      <p:graphicFrame>
        <p:nvGraphicFramePr>
          <p:cNvPr id="61442" name="Object 7">
            <a:extLst>
              <a:ext uri="{FF2B5EF4-FFF2-40B4-BE49-F238E27FC236}">
                <a16:creationId xmlns:a16="http://schemas.microsoft.com/office/drawing/2014/main" id="{28B573BE-AD02-4D73-888E-D777741BC9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118269"/>
              </p:ext>
            </p:extLst>
          </p:nvPr>
        </p:nvGraphicFramePr>
        <p:xfrm>
          <a:off x="736600" y="2060848"/>
          <a:ext cx="7670800" cy="420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58" name="Microsoft Equation 3.0" r:id="rId3" imgW="3060360" imgH="1739880" progId="Equation.3">
                  <p:embed/>
                </p:oleObj>
              </mc:Choice>
              <mc:Fallback>
                <p:oleObj name="Microsoft Equation 3.0" r:id="rId3" imgW="3060360" imgH="1739880" progId="Equation.3">
                  <p:embed/>
                  <p:pic>
                    <p:nvPicPr>
                      <p:cNvPr id="61442" name="Object 7">
                        <a:extLst>
                          <a:ext uri="{FF2B5EF4-FFF2-40B4-BE49-F238E27FC236}">
                            <a16:creationId xmlns:a16="http://schemas.microsoft.com/office/drawing/2014/main" id="{28B573BE-AD02-4D73-888E-D777741BC9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2060848"/>
                        <a:ext cx="7670800" cy="420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1741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2">
            <a:extLst>
              <a:ext uri="{FF2B5EF4-FFF2-40B4-BE49-F238E27FC236}">
                <a16:creationId xmlns:a16="http://schemas.microsoft.com/office/drawing/2014/main" id="{2842C134-0789-46BD-8C77-F5F86B5AB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16" y="332656"/>
            <a:ext cx="8712968" cy="1157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zh-CN" altLang="en-US" dirty="0">
                <a:ea typeface="楷体_GB2312" pitchFamily="49" charset="-122"/>
              </a:rPr>
              <a:t>参数的选择不唯一，从而构成一类不同的三阶</a:t>
            </a:r>
            <a:r>
              <a:rPr lang="en-US" altLang="zh-CN" i="1" dirty="0"/>
              <a:t>R-K</a:t>
            </a:r>
            <a:r>
              <a:rPr lang="zh-CN" altLang="en-US" dirty="0">
                <a:ea typeface="楷体_GB2312" pitchFamily="49" charset="-122"/>
              </a:rPr>
              <a:t>公式，下面给出一种常用的三阶</a:t>
            </a:r>
            <a:r>
              <a:rPr lang="en-US" altLang="zh-CN" i="1" dirty="0"/>
              <a:t>R-K</a:t>
            </a:r>
            <a:r>
              <a:rPr lang="zh-CN" altLang="en-US" dirty="0">
                <a:ea typeface="楷体_GB2312" pitchFamily="49" charset="-122"/>
              </a:rPr>
              <a:t>公式，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形似</a:t>
            </a:r>
            <a:r>
              <a:rPr lang="en-US" altLang="zh-CN" i="1" dirty="0">
                <a:solidFill>
                  <a:srgbClr val="FF0000"/>
                </a:solidFill>
              </a:rPr>
              <a:t>Simpson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公式</a:t>
            </a:r>
            <a:r>
              <a:rPr lang="zh-CN" altLang="en-US" dirty="0"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62466" name="Object 16">
            <a:extLst>
              <a:ext uri="{FF2B5EF4-FFF2-40B4-BE49-F238E27FC236}">
                <a16:creationId xmlns:a16="http://schemas.microsoft.com/office/drawing/2014/main" id="{6BEA04A3-2D73-4EFB-A193-A8DC35ED00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227843"/>
              </p:ext>
            </p:extLst>
          </p:nvPr>
        </p:nvGraphicFramePr>
        <p:xfrm>
          <a:off x="1187624" y="1772816"/>
          <a:ext cx="6768752" cy="4148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83" name="公式" r:id="rId3" imgW="1663560" imgH="1104840" progId="Equation.3">
                  <p:embed/>
                </p:oleObj>
              </mc:Choice>
              <mc:Fallback>
                <p:oleObj name="公式" r:id="rId3" imgW="1663560" imgH="1104840" progId="Equation.3">
                  <p:embed/>
                  <p:pic>
                    <p:nvPicPr>
                      <p:cNvPr id="62466" name="Object 16">
                        <a:extLst>
                          <a:ext uri="{FF2B5EF4-FFF2-40B4-BE49-F238E27FC236}">
                            <a16:creationId xmlns:a16="http://schemas.microsoft.com/office/drawing/2014/main" id="{6BEA04A3-2D73-4EFB-A193-A8DC35ED00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772816"/>
                        <a:ext cx="6768752" cy="414865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2690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>
            <a:extLst>
              <a:ext uri="{FF2B5EF4-FFF2-40B4-BE49-F238E27FC236}">
                <a16:creationId xmlns:a16="http://schemas.microsoft.com/office/drawing/2014/main" id="{5CC817A6-0EC0-424A-B1E8-8F74E002A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4" y="476672"/>
            <a:ext cx="5495864" cy="646331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四阶龙格</a:t>
            </a:r>
            <a:r>
              <a:rPr lang="en-US" altLang="zh-CN" sz="3600" b="1" dirty="0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—</a:t>
            </a:r>
            <a:r>
              <a:rPr lang="zh-CN" altLang="en-US" sz="3600" b="1" dirty="0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库塔法 </a:t>
            </a:r>
            <a:r>
              <a:rPr lang="en-US" altLang="zh-CN" sz="3600" dirty="0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3600" dirty="0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经典</a:t>
            </a:r>
            <a:r>
              <a:rPr lang="en-US" altLang="zh-CN" sz="3600" dirty="0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endParaRPr lang="zh-CN" altLang="en-US" sz="3600" b="1" dirty="0">
              <a:solidFill>
                <a:srgbClr val="FF33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18789" name="矩形 7">
            <a:extLst>
              <a:ext uri="{FF2B5EF4-FFF2-40B4-BE49-F238E27FC236}">
                <a16:creationId xmlns:a16="http://schemas.microsoft.com/office/drawing/2014/main" id="{7F645988-EAA3-4999-9B83-435A5C7B9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484784"/>
            <a:ext cx="8352928" cy="3663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 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如果需要再提高精度，用类似上述的处理方法，只需在区间</a:t>
            </a:r>
            <a:r>
              <a:rPr lang="en-US" altLang="zh-CN" dirty="0">
                <a:latin typeface="宋体" panose="02010600030101010101" pitchFamily="2" charset="-122"/>
              </a:rPr>
              <a:t>[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i+</a:t>
            </a:r>
            <a:r>
              <a:rPr lang="en-US" altLang="zh-CN" baseline="-25000" dirty="0"/>
              <a:t>1</a:t>
            </a:r>
            <a:r>
              <a:rPr lang="en-US" altLang="zh-CN" dirty="0">
                <a:latin typeface="宋体" panose="02010600030101010101" pitchFamily="2" charset="-122"/>
              </a:rPr>
              <a:t>]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上用四个点处的斜率加权平均作为平均斜率</a:t>
            </a:r>
            <a:r>
              <a:rPr lang="en-US" altLang="zh-CN" i="1" dirty="0"/>
              <a:t>K</a:t>
            </a:r>
            <a:r>
              <a:rPr lang="en-US" altLang="zh-CN" baseline="30000" dirty="0">
                <a:latin typeface="宋体" panose="02010600030101010101" pitchFamily="2" charset="-122"/>
              </a:rPr>
              <a:t>*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的近似值，构成一系列四阶龙格</a:t>
            </a:r>
            <a:r>
              <a:rPr lang="en-US" altLang="zh-CN" dirty="0">
                <a:latin typeface="宋体" panose="02010600030101010101" pitchFamily="2" charset="-122"/>
                <a:ea typeface="楷体_GB2312" pitchFamily="49" charset="-122"/>
              </a:rPr>
              <a:t>—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库塔公式。具有四阶精度，即局部截断误差是</a:t>
            </a:r>
            <a:r>
              <a:rPr lang="en-US" altLang="zh-CN" i="1" dirty="0"/>
              <a:t>O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en-US" altLang="zh-CN" i="1" dirty="0"/>
              <a:t>h</a:t>
            </a:r>
            <a:r>
              <a:rPr lang="en-US" altLang="zh-CN" i="1" baseline="30000" dirty="0"/>
              <a:t>5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</a:endParaRPr>
          </a:p>
          <a:p>
            <a:pPr algn="l" eaLnBrk="1" hangingPunct="1">
              <a:lnSpc>
                <a:spcPct val="120000"/>
              </a:lnSpc>
            </a:pPr>
            <a:endParaRPr lang="zh-CN" altLang="en-US" dirty="0">
              <a:latin typeface="宋体" panose="02010600030101010101" pitchFamily="2" charset="-122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dirty="0">
                <a:ea typeface="楷体_GB2312" pitchFamily="49" charset="-122"/>
              </a:rPr>
              <a:t>        推导过程与前面类似，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由于过程复杂，这里从略，只介绍最常用的一种</a:t>
            </a:r>
            <a:r>
              <a:rPr lang="zh-CN" altLang="en-US" b="1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四阶经典龙格</a:t>
            </a:r>
            <a:r>
              <a:rPr lang="en-US" altLang="zh-CN" b="1" dirty="0">
                <a:solidFill>
                  <a:srgbClr val="FF6600"/>
                </a:solidFill>
                <a:latin typeface="宋体" panose="02010600030101010101" pitchFamily="2" charset="-122"/>
                <a:ea typeface="楷体_GB2312" pitchFamily="49" charset="-122"/>
              </a:rPr>
              <a:t>—</a:t>
            </a:r>
            <a:r>
              <a:rPr lang="zh-CN" altLang="en-US" b="1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库塔公式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0706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3">
            <a:extLst>
              <a:ext uri="{FF2B5EF4-FFF2-40B4-BE49-F238E27FC236}">
                <a16:creationId xmlns:a16="http://schemas.microsoft.com/office/drawing/2014/main" id="{EB81F06F-9F7C-4749-967B-46F51F4A7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452716"/>
            <a:ext cx="8638728" cy="4143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en-US" altLang="zh-CN" sz="3200" dirty="0"/>
              <a:t>              </a:t>
            </a:r>
            <a:r>
              <a:rPr lang="en-US" altLang="zh-CN" sz="3200" i="1" dirty="0"/>
              <a:t>K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=</a:t>
            </a:r>
            <a:r>
              <a:rPr lang="en-US" altLang="zh-CN" sz="3200" i="1" dirty="0"/>
              <a:t>hf </a:t>
            </a:r>
            <a:r>
              <a:rPr lang="en-US" altLang="zh-CN" sz="3200" dirty="0"/>
              <a:t>(</a:t>
            </a:r>
            <a:r>
              <a:rPr lang="en-US" altLang="zh-CN" sz="3200" i="1" dirty="0"/>
              <a:t>x</a:t>
            </a:r>
            <a:r>
              <a:rPr lang="en-US" altLang="zh-CN" sz="3200" i="1" baseline="-25000" dirty="0"/>
              <a:t>i</a:t>
            </a:r>
            <a:r>
              <a:rPr lang="en-US" altLang="zh-CN" sz="3200" dirty="0"/>
              <a:t>, </a:t>
            </a:r>
            <a:r>
              <a:rPr lang="en-US" altLang="zh-CN" sz="3200" i="1" dirty="0" err="1"/>
              <a:t>y</a:t>
            </a:r>
            <a:r>
              <a:rPr lang="en-US" altLang="zh-CN" sz="3200" i="1" baseline="-25000" dirty="0" err="1"/>
              <a:t>i</a:t>
            </a:r>
            <a:r>
              <a:rPr lang="en-US" altLang="zh-CN" sz="3200" dirty="0"/>
              <a:t>)</a:t>
            </a:r>
          </a:p>
          <a:p>
            <a:pPr algn="just">
              <a:spcBef>
                <a:spcPct val="20000"/>
              </a:spcBef>
            </a:pPr>
            <a:r>
              <a:rPr lang="en-US" altLang="zh-CN" sz="3200" dirty="0"/>
              <a:t>              </a:t>
            </a:r>
            <a:r>
              <a:rPr lang="en-US" altLang="zh-CN" sz="3200" i="1" dirty="0"/>
              <a:t>K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=</a:t>
            </a:r>
            <a:r>
              <a:rPr lang="en-US" altLang="zh-CN" sz="3200" i="1" dirty="0"/>
              <a:t>hf </a:t>
            </a:r>
            <a:r>
              <a:rPr lang="en-US" altLang="zh-CN" sz="3200" dirty="0"/>
              <a:t>(</a:t>
            </a:r>
            <a:r>
              <a:rPr lang="en-US" altLang="zh-CN" sz="3200" i="1" dirty="0"/>
              <a:t>x</a:t>
            </a:r>
            <a:r>
              <a:rPr lang="en-US" altLang="zh-CN" sz="3200" i="1" baseline="-25000" dirty="0"/>
              <a:t>i</a:t>
            </a:r>
            <a:r>
              <a:rPr lang="en-US" altLang="zh-CN" sz="3200" dirty="0"/>
              <a:t>+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2</a:t>
            </a:r>
            <a:r>
              <a:rPr lang="en-US" altLang="zh-CN" sz="3200" i="1" dirty="0"/>
              <a:t>h</a:t>
            </a:r>
            <a:r>
              <a:rPr lang="en-US" altLang="zh-CN" sz="3200" dirty="0"/>
              <a:t>, </a:t>
            </a:r>
            <a:r>
              <a:rPr lang="en-US" altLang="zh-CN" sz="3200" i="1" dirty="0"/>
              <a:t>y</a:t>
            </a:r>
            <a:r>
              <a:rPr lang="en-US" altLang="zh-CN" sz="3200" i="1" baseline="-25000" dirty="0"/>
              <a:t>i</a:t>
            </a:r>
            <a:r>
              <a:rPr lang="en-US" altLang="zh-CN" sz="3200" dirty="0"/>
              <a:t>+</a:t>
            </a:r>
            <a:r>
              <a:rPr lang="en-US" altLang="zh-CN" sz="3200" i="1" dirty="0"/>
              <a:t>b</a:t>
            </a:r>
            <a:r>
              <a:rPr lang="en-US" altLang="zh-CN" sz="3200" baseline="-25000" dirty="0"/>
              <a:t>21</a:t>
            </a:r>
            <a:r>
              <a:rPr lang="en-US" altLang="zh-CN" sz="3200" i="1" dirty="0"/>
              <a:t>K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)</a:t>
            </a:r>
          </a:p>
          <a:p>
            <a:pPr algn="just">
              <a:spcBef>
                <a:spcPct val="20000"/>
              </a:spcBef>
            </a:pPr>
            <a:r>
              <a:rPr lang="en-US" altLang="zh-CN" sz="3200" dirty="0"/>
              <a:t>              </a:t>
            </a:r>
            <a:r>
              <a:rPr lang="en-US" altLang="zh-CN" sz="3200" i="1" dirty="0"/>
              <a:t>K</a:t>
            </a:r>
            <a:r>
              <a:rPr lang="en-US" altLang="zh-CN" sz="3200" baseline="-25000" dirty="0"/>
              <a:t>3</a:t>
            </a:r>
            <a:r>
              <a:rPr lang="en-US" altLang="zh-CN" sz="3200" dirty="0"/>
              <a:t>=</a:t>
            </a:r>
            <a:r>
              <a:rPr lang="en-US" altLang="zh-CN" sz="3200" i="1" dirty="0"/>
              <a:t>hf </a:t>
            </a:r>
            <a:r>
              <a:rPr lang="en-US" altLang="zh-CN" sz="3200" dirty="0"/>
              <a:t>(</a:t>
            </a:r>
            <a:r>
              <a:rPr lang="en-US" altLang="zh-CN" sz="3200" i="1" dirty="0"/>
              <a:t>x</a:t>
            </a:r>
            <a:r>
              <a:rPr lang="en-US" altLang="zh-CN" sz="3200" i="1" baseline="-25000" dirty="0"/>
              <a:t>i</a:t>
            </a:r>
            <a:r>
              <a:rPr lang="en-US" altLang="zh-CN" sz="3200" dirty="0"/>
              <a:t>+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3</a:t>
            </a:r>
            <a:r>
              <a:rPr lang="en-US" altLang="zh-CN" sz="3200" i="1" dirty="0"/>
              <a:t>h</a:t>
            </a:r>
            <a:r>
              <a:rPr lang="en-US" altLang="zh-CN" sz="3200" dirty="0"/>
              <a:t>, </a:t>
            </a:r>
            <a:r>
              <a:rPr lang="en-US" altLang="zh-CN" sz="3200" i="1" dirty="0"/>
              <a:t>y</a:t>
            </a:r>
            <a:r>
              <a:rPr lang="en-US" altLang="zh-CN" sz="3200" i="1" baseline="-25000" dirty="0"/>
              <a:t>i</a:t>
            </a:r>
            <a:r>
              <a:rPr lang="en-US" altLang="zh-CN" sz="3200" dirty="0"/>
              <a:t>+</a:t>
            </a:r>
            <a:r>
              <a:rPr lang="en-US" altLang="zh-CN" sz="3200" i="1" dirty="0"/>
              <a:t>b</a:t>
            </a:r>
            <a:r>
              <a:rPr lang="en-US" altLang="zh-CN" sz="3200" baseline="-25000" dirty="0"/>
              <a:t>31</a:t>
            </a:r>
            <a:r>
              <a:rPr lang="en-US" altLang="zh-CN" sz="3200" i="1" dirty="0"/>
              <a:t>K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+</a:t>
            </a:r>
            <a:r>
              <a:rPr lang="en-US" altLang="zh-CN" sz="3200" i="1" dirty="0"/>
              <a:t>b</a:t>
            </a:r>
            <a:r>
              <a:rPr lang="en-US" altLang="zh-CN" sz="3200" baseline="-25000" dirty="0"/>
              <a:t>32</a:t>
            </a:r>
            <a:r>
              <a:rPr lang="en-US" altLang="zh-CN" sz="3200" i="1" dirty="0"/>
              <a:t>K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)</a:t>
            </a:r>
          </a:p>
          <a:p>
            <a:pPr algn="just">
              <a:spcBef>
                <a:spcPct val="20000"/>
              </a:spcBef>
            </a:pPr>
            <a:r>
              <a:rPr lang="en-US" altLang="zh-CN" sz="3200" dirty="0"/>
              <a:t>              </a:t>
            </a:r>
            <a:r>
              <a:rPr lang="en-US" altLang="zh-CN" sz="3200" i="1" dirty="0"/>
              <a:t>K</a:t>
            </a:r>
            <a:r>
              <a:rPr lang="en-US" altLang="zh-CN" sz="3200" baseline="-25000" dirty="0"/>
              <a:t>4</a:t>
            </a:r>
            <a:r>
              <a:rPr lang="en-US" altLang="zh-CN" sz="3200" dirty="0"/>
              <a:t>=</a:t>
            </a:r>
            <a:r>
              <a:rPr lang="en-US" altLang="zh-CN" sz="3200" i="1" dirty="0"/>
              <a:t>hf </a:t>
            </a:r>
            <a:r>
              <a:rPr lang="en-US" altLang="zh-CN" sz="3200" dirty="0"/>
              <a:t>(</a:t>
            </a:r>
            <a:r>
              <a:rPr lang="en-US" altLang="zh-CN" sz="3200" i="1" dirty="0"/>
              <a:t>x</a:t>
            </a:r>
            <a:r>
              <a:rPr lang="en-US" altLang="zh-CN" sz="3200" i="1" baseline="-25000" dirty="0"/>
              <a:t>i</a:t>
            </a:r>
            <a:r>
              <a:rPr lang="en-US" altLang="zh-CN" sz="3200" dirty="0"/>
              <a:t>+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4</a:t>
            </a:r>
            <a:r>
              <a:rPr lang="en-US" altLang="zh-CN" sz="3200" i="1" dirty="0"/>
              <a:t>h</a:t>
            </a:r>
            <a:r>
              <a:rPr lang="en-US" altLang="zh-CN" sz="3200" dirty="0"/>
              <a:t>, </a:t>
            </a:r>
            <a:r>
              <a:rPr lang="en-US" altLang="zh-CN" sz="3200" i="1" dirty="0"/>
              <a:t>y</a:t>
            </a:r>
            <a:r>
              <a:rPr lang="en-US" altLang="zh-CN" sz="3200" i="1" baseline="-25000" dirty="0"/>
              <a:t>i</a:t>
            </a:r>
            <a:r>
              <a:rPr lang="en-US" altLang="zh-CN" sz="3200" dirty="0"/>
              <a:t>+</a:t>
            </a:r>
            <a:r>
              <a:rPr lang="en-US" altLang="zh-CN" sz="3200" i="1" dirty="0"/>
              <a:t>b</a:t>
            </a:r>
            <a:r>
              <a:rPr lang="en-US" altLang="zh-CN" sz="3200" baseline="-25000" dirty="0"/>
              <a:t>41</a:t>
            </a:r>
            <a:r>
              <a:rPr lang="en-US" altLang="zh-CN" sz="3200" i="1" dirty="0"/>
              <a:t>K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+</a:t>
            </a:r>
            <a:r>
              <a:rPr lang="en-US" altLang="zh-CN" sz="3200" i="1" dirty="0"/>
              <a:t>b</a:t>
            </a:r>
            <a:r>
              <a:rPr lang="en-US" altLang="zh-CN" sz="3200" baseline="-25000" dirty="0"/>
              <a:t>42</a:t>
            </a:r>
            <a:r>
              <a:rPr lang="en-US" altLang="zh-CN" sz="3200" i="1" dirty="0"/>
              <a:t>K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+</a:t>
            </a:r>
            <a:r>
              <a:rPr lang="en-US" altLang="zh-CN" sz="3200" i="1" dirty="0"/>
              <a:t>b</a:t>
            </a:r>
            <a:r>
              <a:rPr lang="en-US" altLang="zh-CN" sz="3200" baseline="-25000" dirty="0"/>
              <a:t>43</a:t>
            </a:r>
            <a:r>
              <a:rPr lang="en-US" altLang="zh-CN" sz="3200" i="1" dirty="0"/>
              <a:t>K</a:t>
            </a:r>
            <a:r>
              <a:rPr lang="en-US" altLang="zh-CN" sz="3200" baseline="-25000" dirty="0"/>
              <a:t>3</a:t>
            </a:r>
            <a:r>
              <a:rPr lang="en-US" altLang="zh-CN" sz="3200" dirty="0"/>
              <a:t>) </a:t>
            </a:r>
          </a:p>
          <a:p>
            <a:pPr algn="just">
              <a:lnSpc>
                <a:spcPct val="50000"/>
              </a:lnSpc>
              <a:spcBef>
                <a:spcPts val="0"/>
              </a:spcBef>
            </a:pPr>
            <a:endParaRPr lang="en-US" altLang="zh-CN" sz="3200" dirty="0">
              <a:ea typeface="楷体_GB2312" pitchFamily="49" charset="-122"/>
            </a:endParaRPr>
          </a:p>
          <a:p>
            <a:pPr algn="just">
              <a:spcBef>
                <a:spcPct val="20000"/>
              </a:spcBef>
            </a:pPr>
            <a:r>
              <a:rPr lang="zh-CN" altLang="en-US" dirty="0">
                <a:ea typeface="楷体_GB2312" pitchFamily="49" charset="-122"/>
              </a:rPr>
              <a:t>其中</a:t>
            </a:r>
            <a:r>
              <a:rPr lang="en-US" altLang="zh-CN" i="1" dirty="0"/>
              <a:t>c</a:t>
            </a:r>
            <a:r>
              <a:rPr lang="en-US" altLang="zh-CN" baseline="-25000" dirty="0"/>
              <a:t>1</a:t>
            </a:r>
            <a:r>
              <a:rPr lang="zh-CN" altLang="en-US" dirty="0"/>
              <a:t>、</a:t>
            </a:r>
            <a:r>
              <a:rPr lang="en-US" altLang="zh-CN" i="1" dirty="0"/>
              <a:t>c</a:t>
            </a:r>
            <a:r>
              <a:rPr lang="en-US" altLang="zh-CN" baseline="-25000" dirty="0"/>
              <a:t>2</a:t>
            </a:r>
            <a:r>
              <a:rPr lang="zh-CN" altLang="en-US" dirty="0"/>
              <a:t>、</a:t>
            </a:r>
            <a:r>
              <a:rPr lang="en-US" altLang="zh-CN" i="1" dirty="0"/>
              <a:t>c</a:t>
            </a:r>
            <a:r>
              <a:rPr lang="en-US" altLang="zh-CN" baseline="-25000" dirty="0"/>
              <a:t>3</a:t>
            </a:r>
            <a:r>
              <a:rPr lang="zh-CN" altLang="en-US" dirty="0"/>
              <a:t>、</a:t>
            </a:r>
            <a:r>
              <a:rPr lang="en-US" altLang="zh-CN" i="1" dirty="0"/>
              <a:t>c</a:t>
            </a:r>
            <a:r>
              <a:rPr lang="en-US" altLang="zh-CN" baseline="-25000" dirty="0"/>
              <a:t>4</a:t>
            </a:r>
            <a:r>
              <a:rPr lang="zh-CN" altLang="en-US" dirty="0"/>
              <a:t>、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zh-CN" altLang="en-US" dirty="0"/>
              <a:t>、</a:t>
            </a:r>
            <a:r>
              <a:rPr lang="en-US" altLang="zh-CN" i="1" dirty="0"/>
              <a:t>a</a:t>
            </a:r>
            <a:r>
              <a:rPr lang="en-US" altLang="zh-CN" baseline="-25000" dirty="0"/>
              <a:t>3</a:t>
            </a:r>
            <a:r>
              <a:rPr lang="zh-CN" altLang="en-US" dirty="0"/>
              <a:t>、</a:t>
            </a:r>
            <a:r>
              <a:rPr lang="en-US" altLang="zh-CN" i="1" dirty="0"/>
              <a:t>a</a:t>
            </a:r>
            <a:r>
              <a:rPr lang="en-US" altLang="zh-CN" baseline="-25000" dirty="0"/>
              <a:t>4</a:t>
            </a:r>
            <a:r>
              <a:rPr lang="zh-CN" altLang="en-US" dirty="0"/>
              <a:t>、</a:t>
            </a:r>
            <a:r>
              <a:rPr lang="en-US" altLang="zh-CN" i="1" dirty="0"/>
              <a:t>b</a:t>
            </a:r>
            <a:r>
              <a:rPr lang="en-US" altLang="zh-CN" baseline="-25000" dirty="0"/>
              <a:t>21</a:t>
            </a:r>
            <a:r>
              <a:rPr lang="zh-CN" altLang="en-US" dirty="0"/>
              <a:t>、</a:t>
            </a:r>
            <a:r>
              <a:rPr lang="en-US" altLang="zh-CN" i="1" dirty="0"/>
              <a:t>b</a:t>
            </a:r>
            <a:r>
              <a:rPr lang="en-US" altLang="zh-CN" baseline="-25000" dirty="0"/>
              <a:t>31</a:t>
            </a:r>
            <a:r>
              <a:rPr lang="zh-CN" altLang="en-US" dirty="0"/>
              <a:t>、</a:t>
            </a:r>
            <a:r>
              <a:rPr lang="en-US" altLang="zh-CN" i="1" dirty="0"/>
              <a:t>b</a:t>
            </a:r>
            <a:r>
              <a:rPr lang="en-US" altLang="zh-CN" baseline="-25000" dirty="0"/>
              <a:t>32</a:t>
            </a:r>
            <a:r>
              <a:rPr lang="zh-CN" altLang="en-US" dirty="0"/>
              <a:t>、</a:t>
            </a:r>
            <a:r>
              <a:rPr lang="en-US" altLang="zh-CN" i="1" dirty="0"/>
              <a:t>b</a:t>
            </a:r>
            <a:r>
              <a:rPr lang="en-US" altLang="zh-CN" baseline="-25000" dirty="0"/>
              <a:t>41</a:t>
            </a:r>
            <a:r>
              <a:rPr lang="zh-CN" altLang="en-US" dirty="0"/>
              <a:t>、</a:t>
            </a:r>
            <a:r>
              <a:rPr lang="en-US" altLang="zh-CN" i="1" dirty="0"/>
              <a:t>b</a:t>
            </a:r>
            <a:r>
              <a:rPr lang="en-US" altLang="zh-CN" baseline="-25000" dirty="0"/>
              <a:t>42</a:t>
            </a:r>
            <a:r>
              <a:rPr lang="zh-CN" altLang="en-US" dirty="0"/>
              <a:t>、</a:t>
            </a:r>
            <a:r>
              <a:rPr lang="en-US" altLang="zh-CN" i="1" dirty="0"/>
              <a:t>b</a:t>
            </a:r>
            <a:r>
              <a:rPr lang="en-US" altLang="zh-CN" baseline="-25000" dirty="0"/>
              <a:t>43</a:t>
            </a:r>
            <a:r>
              <a:rPr lang="zh-CN" altLang="en-US" dirty="0">
                <a:ea typeface="楷体_GB2312" pitchFamily="49" charset="-122"/>
              </a:rPr>
              <a:t>均为待定系数</a:t>
            </a:r>
            <a:r>
              <a:rPr lang="zh-CN" altLang="en-US" dirty="0"/>
              <a:t>。</a:t>
            </a:r>
          </a:p>
        </p:txBody>
      </p:sp>
      <p:sp>
        <p:nvSpPr>
          <p:cNvPr id="119813" name="AutoShape 4">
            <a:extLst>
              <a:ext uri="{FF2B5EF4-FFF2-40B4-BE49-F238E27FC236}">
                <a16:creationId xmlns:a16="http://schemas.microsoft.com/office/drawing/2014/main" id="{D76485AD-2F83-4FAA-8D5D-FCE498C8EB57}"/>
              </a:ext>
            </a:extLst>
          </p:cNvPr>
          <p:cNvSpPr>
            <a:spLocks/>
          </p:cNvSpPr>
          <p:nvPr/>
        </p:nvSpPr>
        <p:spPr bwMode="auto">
          <a:xfrm>
            <a:off x="1479015" y="2665659"/>
            <a:ext cx="216024" cy="1991911"/>
          </a:xfrm>
          <a:prstGeom prst="leftBrace">
            <a:avLst>
              <a:gd name="adj1" fmla="val 9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9814" name="矩形 5">
            <a:extLst>
              <a:ext uri="{FF2B5EF4-FFF2-40B4-BE49-F238E27FC236}">
                <a16:creationId xmlns:a16="http://schemas.microsoft.com/office/drawing/2014/main" id="{EFE28A9F-90C4-4D8E-BD77-592842A18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29" y="1276525"/>
            <a:ext cx="838676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dirty="0">
                <a:ea typeface="楷体_GB2312" pitchFamily="49" charset="-122"/>
              </a:rPr>
              <a:t>这里</a:t>
            </a:r>
            <a:r>
              <a:rPr lang="en-US" altLang="zh-CN" i="1" dirty="0"/>
              <a:t>K</a:t>
            </a:r>
            <a:r>
              <a:rPr lang="en-US" altLang="zh-CN" baseline="-25000" dirty="0"/>
              <a:t>1</a:t>
            </a:r>
            <a:r>
              <a:rPr lang="zh-CN" altLang="en-US" dirty="0"/>
              <a:t>、</a:t>
            </a:r>
            <a:r>
              <a:rPr lang="en-US" altLang="zh-CN" i="1" dirty="0"/>
              <a:t>K</a:t>
            </a:r>
            <a:r>
              <a:rPr lang="en-US" altLang="zh-CN" baseline="-25000" dirty="0"/>
              <a:t>2</a:t>
            </a:r>
            <a:r>
              <a:rPr lang="zh-CN" altLang="en-US" dirty="0"/>
              <a:t>、</a:t>
            </a:r>
            <a:r>
              <a:rPr lang="en-US" altLang="zh-CN" i="1" dirty="0"/>
              <a:t>K</a:t>
            </a:r>
            <a:r>
              <a:rPr lang="en-US" altLang="zh-CN" baseline="-25000" dirty="0"/>
              <a:t>3</a:t>
            </a:r>
            <a:r>
              <a:rPr lang="zh-CN" altLang="en-US" dirty="0"/>
              <a:t>、</a:t>
            </a:r>
            <a:r>
              <a:rPr lang="en-US" altLang="zh-CN" i="1" dirty="0"/>
              <a:t>K</a:t>
            </a:r>
            <a:r>
              <a:rPr lang="en-US" altLang="zh-CN" baseline="-25000" dirty="0"/>
              <a:t>4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为四个不同点上的函数值，分别设其为 </a:t>
            </a:r>
          </a:p>
        </p:txBody>
      </p:sp>
      <p:sp>
        <p:nvSpPr>
          <p:cNvPr id="119815" name="矩形 6">
            <a:extLst>
              <a:ext uri="{FF2B5EF4-FFF2-40B4-BE49-F238E27FC236}">
                <a16:creationId xmlns:a16="http://schemas.microsoft.com/office/drawing/2014/main" id="{5FB5445D-5BFF-4817-8DC2-B42263940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49389"/>
            <a:ext cx="857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ea typeface="楷体_GB2312" pitchFamily="49" charset="-122"/>
              </a:rPr>
              <a:t>设</a:t>
            </a:r>
          </a:p>
        </p:txBody>
      </p:sp>
      <p:sp>
        <p:nvSpPr>
          <p:cNvPr id="119816" name="矩形 7">
            <a:extLst>
              <a:ext uri="{FF2B5EF4-FFF2-40B4-BE49-F238E27FC236}">
                <a16:creationId xmlns:a16="http://schemas.microsoft.com/office/drawing/2014/main" id="{5F23FFAA-DFEB-4605-9121-2A6D9E6DA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296" y="404065"/>
            <a:ext cx="71125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600" i="1" dirty="0">
                <a:solidFill>
                  <a:srgbClr val="FF0000"/>
                </a:solidFill>
              </a:rPr>
              <a:t>y</a:t>
            </a:r>
            <a:r>
              <a:rPr lang="en-US" altLang="zh-CN" sz="3600" i="1" baseline="-25000" dirty="0">
                <a:solidFill>
                  <a:srgbClr val="FF0000"/>
                </a:solidFill>
              </a:rPr>
              <a:t>i</a:t>
            </a:r>
            <a:r>
              <a:rPr lang="en-US" altLang="zh-CN" sz="3600" baseline="-25000" dirty="0">
                <a:solidFill>
                  <a:srgbClr val="FF0000"/>
                </a:solidFill>
              </a:rPr>
              <a:t>+1</a:t>
            </a:r>
            <a:r>
              <a:rPr lang="en-US" altLang="zh-CN" sz="3600" dirty="0">
                <a:solidFill>
                  <a:srgbClr val="FF0000"/>
                </a:solidFill>
              </a:rPr>
              <a:t>=</a:t>
            </a:r>
            <a:r>
              <a:rPr lang="en-US" altLang="zh-CN" sz="3600" i="1" dirty="0">
                <a:solidFill>
                  <a:srgbClr val="FF0000"/>
                </a:solidFill>
              </a:rPr>
              <a:t>y</a:t>
            </a:r>
            <a:r>
              <a:rPr lang="en-US" altLang="zh-CN" sz="3600" i="1" baseline="-25000" dirty="0">
                <a:solidFill>
                  <a:srgbClr val="FF0000"/>
                </a:solidFill>
              </a:rPr>
              <a:t>i</a:t>
            </a:r>
            <a:r>
              <a:rPr lang="en-US" altLang="zh-CN" sz="3600" dirty="0">
                <a:solidFill>
                  <a:srgbClr val="FF0000"/>
                </a:solidFill>
              </a:rPr>
              <a:t>+</a:t>
            </a:r>
            <a:r>
              <a:rPr lang="en-US" altLang="zh-CN" sz="3600" i="1" dirty="0">
                <a:solidFill>
                  <a:srgbClr val="FF0000"/>
                </a:solidFill>
              </a:rPr>
              <a:t>c</a:t>
            </a:r>
            <a:r>
              <a:rPr lang="en-US" altLang="zh-CN" sz="3600" baseline="-25000" dirty="0">
                <a:solidFill>
                  <a:srgbClr val="FF0000"/>
                </a:solidFill>
              </a:rPr>
              <a:t>1</a:t>
            </a:r>
            <a:r>
              <a:rPr lang="en-US" altLang="zh-CN" sz="3600" i="1" dirty="0">
                <a:solidFill>
                  <a:srgbClr val="FF0000"/>
                </a:solidFill>
              </a:rPr>
              <a:t>K</a:t>
            </a:r>
            <a:r>
              <a:rPr lang="en-US" altLang="zh-CN" sz="3600" baseline="-25000" dirty="0">
                <a:solidFill>
                  <a:srgbClr val="FF0000"/>
                </a:solidFill>
              </a:rPr>
              <a:t>1</a:t>
            </a:r>
            <a:r>
              <a:rPr lang="en-US" altLang="zh-CN" sz="3600" dirty="0">
                <a:solidFill>
                  <a:srgbClr val="FF0000"/>
                </a:solidFill>
              </a:rPr>
              <a:t>+</a:t>
            </a:r>
            <a:r>
              <a:rPr lang="en-US" altLang="zh-CN" sz="3600" i="1" dirty="0">
                <a:solidFill>
                  <a:srgbClr val="FF0000"/>
                </a:solidFill>
              </a:rPr>
              <a:t>c</a:t>
            </a:r>
            <a:r>
              <a:rPr lang="en-US" altLang="zh-CN" sz="3600" baseline="-25000" dirty="0">
                <a:solidFill>
                  <a:srgbClr val="FF0000"/>
                </a:solidFill>
              </a:rPr>
              <a:t>2</a:t>
            </a:r>
            <a:r>
              <a:rPr lang="en-US" altLang="zh-CN" sz="3600" i="1" dirty="0">
                <a:solidFill>
                  <a:srgbClr val="FF0000"/>
                </a:solidFill>
              </a:rPr>
              <a:t>K</a:t>
            </a:r>
            <a:r>
              <a:rPr lang="en-US" altLang="zh-CN" sz="3600" baseline="-25000" dirty="0">
                <a:solidFill>
                  <a:srgbClr val="FF0000"/>
                </a:solidFill>
              </a:rPr>
              <a:t>2</a:t>
            </a:r>
            <a:r>
              <a:rPr lang="en-US" altLang="zh-CN" sz="3600" dirty="0">
                <a:solidFill>
                  <a:srgbClr val="FF0000"/>
                </a:solidFill>
              </a:rPr>
              <a:t>+</a:t>
            </a:r>
            <a:r>
              <a:rPr lang="en-US" altLang="zh-CN" sz="3600" i="1" dirty="0">
                <a:solidFill>
                  <a:srgbClr val="FF0000"/>
                </a:solidFill>
              </a:rPr>
              <a:t>c</a:t>
            </a:r>
            <a:r>
              <a:rPr lang="en-US" altLang="zh-CN" sz="3600" baseline="-25000" dirty="0">
                <a:solidFill>
                  <a:srgbClr val="FF0000"/>
                </a:solidFill>
              </a:rPr>
              <a:t>3</a:t>
            </a:r>
            <a:r>
              <a:rPr lang="en-US" altLang="zh-CN" sz="3600" i="1" dirty="0">
                <a:solidFill>
                  <a:srgbClr val="FF0000"/>
                </a:solidFill>
              </a:rPr>
              <a:t>K</a:t>
            </a:r>
            <a:r>
              <a:rPr lang="en-US" altLang="zh-CN" sz="3600" baseline="-25000" dirty="0">
                <a:solidFill>
                  <a:srgbClr val="FF0000"/>
                </a:solidFill>
              </a:rPr>
              <a:t>3</a:t>
            </a:r>
            <a:r>
              <a:rPr lang="en-US" altLang="zh-CN" sz="3600" dirty="0">
                <a:solidFill>
                  <a:srgbClr val="FF0000"/>
                </a:solidFill>
              </a:rPr>
              <a:t>+</a:t>
            </a:r>
            <a:r>
              <a:rPr lang="en-US" altLang="zh-CN" sz="3600" i="1" dirty="0">
                <a:solidFill>
                  <a:srgbClr val="FF0000"/>
                </a:solidFill>
              </a:rPr>
              <a:t>c</a:t>
            </a:r>
            <a:r>
              <a:rPr lang="en-US" altLang="zh-CN" sz="3600" baseline="-25000" dirty="0">
                <a:solidFill>
                  <a:srgbClr val="FF0000"/>
                </a:solidFill>
              </a:rPr>
              <a:t>4</a:t>
            </a:r>
            <a:r>
              <a:rPr lang="en-US" altLang="zh-CN" sz="3600" i="1" dirty="0">
                <a:solidFill>
                  <a:srgbClr val="FF0000"/>
                </a:solidFill>
              </a:rPr>
              <a:t>K</a:t>
            </a:r>
            <a:r>
              <a:rPr lang="en-US" altLang="zh-CN" sz="3600" baseline="-25000" dirty="0">
                <a:solidFill>
                  <a:srgbClr val="FF0000"/>
                </a:solidFill>
              </a:rPr>
              <a:t>4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207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矩形 3">
            <a:extLst>
              <a:ext uri="{FF2B5EF4-FFF2-40B4-BE49-F238E27FC236}">
                <a16:creationId xmlns:a16="http://schemas.microsoft.com/office/drawing/2014/main" id="{7A538BC0-C458-41ED-B76D-F01C190E7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287755"/>
            <a:ext cx="8712968" cy="628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zh-CN" dirty="0"/>
              <a:t>        </a:t>
            </a:r>
            <a:r>
              <a:rPr lang="zh-CN" altLang="en-US" dirty="0">
                <a:ea typeface="楷体_GB2312" pitchFamily="49" charset="-122"/>
              </a:rPr>
              <a:t>类似于前面的讨论，把</a:t>
            </a:r>
            <a:r>
              <a:rPr lang="en-US" altLang="zh-CN" sz="2400" i="1" dirty="0"/>
              <a:t>K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、</a:t>
            </a:r>
            <a:r>
              <a:rPr lang="en-US" altLang="zh-CN" sz="2400" i="1" dirty="0"/>
              <a:t>K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、</a:t>
            </a:r>
            <a:r>
              <a:rPr lang="en-US" altLang="zh-CN" sz="2400" i="1" dirty="0"/>
              <a:t>K</a:t>
            </a:r>
            <a:r>
              <a:rPr lang="en-US" altLang="zh-CN" sz="2400" baseline="-25000" dirty="0"/>
              <a:t>4</a:t>
            </a:r>
            <a:r>
              <a:rPr lang="zh-CN" altLang="en-US" dirty="0">
                <a:ea typeface="楷体_GB2312" pitchFamily="49" charset="-122"/>
              </a:rPr>
              <a:t>分别在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点展成</a:t>
            </a:r>
            <a:r>
              <a:rPr lang="en-US" altLang="zh-CN" i="1" dirty="0">
                <a:ea typeface="楷体_GB2312" pitchFamily="49" charset="-122"/>
              </a:rPr>
              <a:t>h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的幂级数，代入线性组合式中，将得到的公式与</a:t>
            </a:r>
            <a:r>
              <a:rPr lang="en-US" altLang="zh-CN" i="1" dirty="0"/>
              <a:t>y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en-US" altLang="zh-CN" baseline="-25000" dirty="0"/>
              <a:t>+1</a:t>
            </a:r>
            <a:r>
              <a:rPr lang="en-US" altLang="zh-CN" dirty="0"/>
              <a:t>)</a:t>
            </a:r>
            <a:r>
              <a:rPr lang="zh-CN" altLang="en-US" dirty="0">
                <a:ea typeface="楷体_GB2312" pitchFamily="49" charset="-122"/>
              </a:rPr>
              <a:t>在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zh-CN" altLang="en-US" dirty="0">
                <a:ea typeface="楷体_GB2312" pitchFamily="49" charset="-122"/>
              </a:rPr>
              <a:t>点上的泰勒展开式比较，使其两式右端直到</a:t>
            </a:r>
            <a:r>
              <a:rPr lang="en-US" altLang="zh-CN" i="1" dirty="0"/>
              <a:t>h</a:t>
            </a:r>
            <a:r>
              <a:rPr lang="en-US" altLang="zh-CN" baseline="-25000" dirty="0"/>
              <a:t>4</a:t>
            </a:r>
            <a:r>
              <a:rPr lang="zh-CN" altLang="en-US" dirty="0">
                <a:ea typeface="楷体_GB2312" pitchFamily="49" charset="-122"/>
              </a:rPr>
              <a:t>的系数相等，经过较复杂的解方程过程便可得到关于</a:t>
            </a:r>
            <a:r>
              <a:rPr lang="en-US" altLang="zh-CN" i="1" dirty="0"/>
              <a:t>c</a:t>
            </a:r>
            <a:r>
              <a:rPr lang="en-US" altLang="zh-CN" i="1" baseline="-25000" dirty="0"/>
              <a:t>i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zh-CN" altLang="en-US" dirty="0"/>
              <a:t>，</a:t>
            </a:r>
            <a:r>
              <a:rPr lang="en-US" altLang="zh-CN" i="1" dirty="0" err="1"/>
              <a:t>b</a:t>
            </a:r>
            <a:r>
              <a:rPr lang="en-US" altLang="zh-CN" i="1" baseline="-25000" dirty="0" err="1"/>
              <a:t>ij</a:t>
            </a:r>
            <a:r>
              <a:rPr lang="en-US" altLang="zh-CN" i="1" baseline="-25000" dirty="0"/>
              <a:t> </a:t>
            </a:r>
            <a:r>
              <a:rPr lang="zh-CN" altLang="en-US" dirty="0">
                <a:ea typeface="楷体_GB2312" pitchFamily="49" charset="-122"/>
              </a:rPr>
              <a:t>的一组特解</a:t>
            </a:r>
            <a:endParaRPr lang="zh-CN" altLang="en-US" dirty="0"/>
          </a:p>
          <a:p>
            <a:pPr algn="just" eaLnBrk="1" hangingPunct="1">
              <a:lnSpc>
                <a:spcPct val="150000"/>
              </a:lnSpc>
            </a:pPr>
            <a:r>
              <a:rPr lang="zh-CN" altLang="en-US" sz="3200" dirty="0"/>
              <a:t>                       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=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3</a:t>
            </a:r>
            <a:r>
              <a:rPr lang="en-US" altLang="zh-CN" sz="3200" dirty="0"/>
              <a:t>=</a:t>
            </a:r>
            <a:r>
              <a:rPr lang="en-US" altLang="zh-CN" sz="3200" i="1" dirty="0"/>
              <a:t>b</a:t>
            </a:r>
            <a:r>
              <a:rPr lang="en-US" altLang="zh-CN" sz="3200" baseline="-25000" dirty="0"/>
              <a:t>21</a:t>
            </a:r>
            <a:r>
              <a:rPr lang="en-US" altLang="zh-CN" sz="3200" dirty="0"/>
              <a:t>=</a:t>
            </a:r>
            <a:r>
              <a:rPr lang="en-US" altLang="zh-CN" sz="3200" i="1" dirty="0"/>
              <a:t>b</a:t>
            </a:r>
            <a:r>
              <a:rPr lang="en-US" altLang="zh-CN" sz="3200" baseline="-25000" dirty="0"/>
              <a:t>32</a:t>
            </a:r>
            <a:r>
              <a:rPr lang="en-US" altLang="zh-CN" sz="3200" dirty="0"/>
              <a:t>=1/2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3200" dirty="0"/>
              <a:t>                        </a:t>
            </a:r>
            <a:r>
              <a:rPr lang="en-US" altLang="zh-CN" sz="3200" i="1" dirty="0"/>
              <a:t>b</a:t>
            </a:r>
            <a:r>
              <a:rPr lang="en-US" altLang="zh-CN" sz="3200" baseline="-25000" dirty="0"/>
              <a:t>31</a:t>
            </a:r>
            <a:r>
              <a:rPr lang="en-US" altLang="zh-CN" sz="3200" dirty="0"/>
              <a:t>=</a:t>
            </a:r>
            <a:r>
              <a:rPr lang="en-US" altLang="zh-CN" sz="3200" i="1" dirty="0"/>
              <a:t>b</a:t>
            </a:r>
            <a:r>
              <a:rPr lang="en-US" altLang="zh-CN" sz="3200" baseline="-25000" dirty="0"/>
              <a:t>41</a:t>
            </a:r>
            <a:r>
              <a:rPr lang="en-US" altLang="zh-CN" sz="3200" dirty="0"/>
              <a:t>=</a:t>
            </a:r>
            <a:r>
              <a:rPr lang="en-US" altLang="zh-CN" sz="3200" i="1" dirty="0"/>
              <a:t>b</a:t>
            </a:r>
            <a:r>
              <a:rPr lang="en-US" altLang="zh-CN" sz="3200" baseline="-25000" dirty="0"/>
              <a:t>42</a:t>
            </a:r>
            <a:r>
              <a:rPr lang="en-US" altLang="zh-CN" sz="3200" dirty="0"/>
              <a:t>=0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3200" dirty="0"/>
              <a:t>                       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4</a:t>
            </a:r>
            <a:r>
              <a:rPr lang="en-US" altLang="zh-CN" sz="3200" dirty="0"/>
              <a:t>=</a:t>
            </a:r>
            <a:r>
              <a:rPr lang="en-US" altLang="zh-CN" sz="3200" i="1" dirty="0"/>
              <a:t>b</a:t>
            </a:r>
            <a:r>
              <a:rPr lang="en-US" altLang="zh-CN" sz="3200" baseline="-25000" dirty="0"/>
              <a:t>43</a:t>
            </a:r>
            <a:r>
              <a:rPr lang="en-US" altLang="zh-CN" sz="3200" dirty="0"/>
              <a:t>=1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3200" dirty="0"/>
              <a:t>                        </a:t>
            </a:r>
            <a:r>
              <a:rPr lang="en-US" altLang="zh-CN" sz="3200" i="1" dirty="0"/>
              <a:t>c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=</a:t>
            </a:r>
            <a:r>
              <a:rPr lang="en-US" altLang="zh-CN" sz="3200" i="1" dirty="0"/>
              <a:t>c</a:t>
            </a:r>
            <a:r>
              <a:rPr lang="en-US" altLang="zh-CN" sz="3200" baseline="-25000" dirty="0"/>
              <a:t>4</a:t>
            </a:r>
            <a:r>
              <a:rPr lang="en-US" altLang="zh-CN" sz="3200" dirty="0"/>
              <a:t>=1/6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3200" dirty="0"/>
              <a:t>                        </a:t>
            </a:r>
            <a:r>
              <a:rPr lang="en-US" altLang="zh-CN" sz="3200" i="1" dirty="0"/>
              <a:t>c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=</a:t>
            </a:r>
            <a:r>
              <a:rPr lang="en-US" altLang="zh-CN" sz="3200" i="1" dirty="0"/>
              <a:t>c</a:t>
            </a:r>
            <a:r>
              <a:rPr lang="en-US" altLang="zh-CN" sz="3200" baseline="-25000" dirty="0"/>
              <a:t>3</a:t>
            </a:r>
            <a:r>
              <a:rPr lang="en-US" altLang="zh-CN" sz="3200" dirty="0"/>
              <a:t>=1/3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1245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18" name="Group 398">
            <a:extLst>
              <a:ext uri="{FF2B5EF4-FFF2-40B4-BE49-F238E27FC236}">
                <a16:creationId xmlns:a16="http://schemas.microsoft.com/office/drawing/2014/main" id="{C4A79DE5-41A2-4236-9ACC-9F7657E8CF25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85738"/>
            <a:ext cx="6816726" cy="531813"/>
            <a:chOff x="42" y="117"/>
            <a:chExt cx="4294" cy="335"/>
          </a:xfrm>
        </p:grpSpPr>
        <p:sp>
          <p:nvSpPr>
            <p:cNvPr id="56644" name="Rectangle 324">
              <a:extLst>
                <a:ext uri="{FF2B5EF4-FFF2-40B4-BE49-F238E27FC236}">
                  <a16:creationId xmlns:a16="http://schemas.microsoft.com/office/drawing/2014/main" id="{83FAE4A1-BC97-4503-8C40-CCECECA13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" y="124"/>
              <a:ext cx="42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1" dirty="0">
                  <a:solidFill>
                    <a:srgbClr val="0000FF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</a:t>
              </a:r>
              <a:r>
                <a:rPr lang="zh-CN" altLang="en-US" sz="2400" b="1" dirty="0">
                  <a:solidFill>
                    <a:schemeClr val="tx1"/>
                  </a:solidFill>
                  <a:latin typeface="+mn-ea"/>
                  <a:ea typeface="+mn-ea"/>
                </a:rPr>
                <a:t>初值问题       的解析解及其数值解的几何意义：</a:t>
              </a:r>
            </a:p>
          </p:txBody>
        </p:sp>
        <p:graphicFrame>
          <p:nvGraphicFramePr>
            <p:cNvPr id="56645" name="Object 325">
              <a:extLst>
                <a:ext uri="{FF2B5EF4-FFF2-40B4-BE49-F238E27FC236}">
                  <a16:creationId xmlns:a16="http://schemas.microsoft.com/office/drawing/2014/main" id="{4553F8B2-2728-4B71-ABF3-8BF6A38F9B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7053442"/>
                </p:ext>
              </p:extLst>
            </p:nvPr>
          </p:nvGraphicFramePr>
          <p:xfrm>
            <a:off x="1036" y="117"/>
            <a:ext cx="356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20" name="Equation" r:id="rId8" imgW="215640" imgH="203040" progId="Equation.DSMT4">
                    <p:embed/>
                  </p:oleObj>
                </mc:Choice>
                <mc:Fallback>
                  <p:oleObj name="Equation" r:id="rId8" imgW="215640" imgH="203040" progId="Equation.DSMT4">
                    <p:embed/>
                    <p:pic>
                      <p:nvPicPr>
                        <p:cNvPr id="56645" name="Object 325">
                          <a:extLst>
                            <a:ext uri="{FF2B5EF4-FFF2-40B4-BE49-F238E27FC236}">
                              <a16:creationId xmlns:a16="http://schemas.microsoft.com/office/drawing/2014/main" id="{4553F8B2-2728-4B71-ABF3-8BF6A38F9B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6" y="117"/>
                          <a:ext cx="356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679" name="Group 359">
            <a:extLst>
              <a:ext uri="{FF2B5EF4-FFF2-40B4-BE49-F238E27FC236}">
                <a16:creationId xmlns:a16="http://schemas.microsoft.com/office/drawing/2014/main" id="{EEAE16CC-68C7-4A32-BED9-92BDBC319D9F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990600"/>
            <a:ext cx="5410200" cy="2946400"/>
            <a:chOff x="1248" y="592"/>
            <a:chExt cx="3408" cy="1856"/>
          </a:xfrm>
        </p:grpSpPr>
        <p:sp>
          <p:nvSpPr>
            <p:cNvPr id="56651" name="Line 331">
              <a:extLst>
                <a:ext uri="{FF2B5EF4-FFF2-40B4-BE49-F238E27FC236}">
                  <a16:creationId xmlns:a16="http://schemas.microsoft.com/office/drawing/2014/main" id="{29E09495-0B41-44FA-A608-4C5AF0995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064"/>
              <a:ext cx="32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/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56652" name="Line 332">
              <a:extLst>
                <a:ext uri="{FF2B5EF4-FFF2-40B4-BE49-F238E27FC236}">
                  <a16:creationId xmlns:a16="http://schemas.microsoft.com/office/drawing/2014/main" id="{CA6AC8BB-0F03-42DF-94B9-A5B064DFC8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8" y="624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/>
              <a:endParaRPr lang="zh-CN" altLang="en-US" sz="2400">
                <a:latin typeface="+mn-ea"/>
                <a:ea typeface="+mn-ea"/>
              </a:endParaRPr>
            </a:p>
          </p:txBody>
        </p:sp>
        <p:graphicFrame>
          <p:nvGraphicFramePr>
            <p:cNvPr id="56656" name="Object 336">
              <a:extLst>
                <a:ext uri="{FF2B5EF4-FFF2-40B4-BE49-F238E27FC236}">
                  <a16:creationId xmlns:a16="http://schemas.microsoft.com/office/drawing/2014/main" id="{BE2E3D7D-F3D3-4A10-90DF-FA2FE867BC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82" y="2064"/>
            <a:ext cx="21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21" name="Equation" r:id="rId10" imgW="126720" imgH="139680" progId="Equation.3">
                    <p:embed/>
                  </p:oleObj>
                </mc:Choice>
                <mc:Fallback>
                  <p:oleObj name="Equation" r:id="rId10" imgW="126720" imgH="139680" progId="Equation.3">
                    <p:embed/>
                    <p:pic>
                      <p:nvPicPr>
                        <p:cNvPr id="56656" name="Object 336">
                          <a:extLst>
                            <a:ext uri="{FF2B5EF4-FFF2-40B4-BE49-F238E27FC236}">
                              <a16:creationId xmlns:a16="http://schemas.microsoft.com/office/drawing/2014/main" id="{BE2E3D7D-F3D3-4A10-90DF-FA2FE867BC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2" y="2064"/>
                          <a:ext cx="21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657" name="Object 337">
              <a:extLst>
                <a:ext uri="{FF2B5EF4-FFF2-40B4-BE49-F238E27FC236}">
                  <a16:creationId xmlns:a16="http://schemas.microsoft.com/office/drawing/2014/main" id="{13EC9D65-DAB6-4BDF-A093-736E4D75E2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6" y="2064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22" name="Equation" r:id="rId12" imgW="139680" imgH="139680" progId="Equation.3">
                    <p:embed/>
                  </p:oleObj>
                </mc:Choice>
                <mc:Fallback>
                  <p:oleObj name="Equation" r:id="rId12" imgW="139680" imgH="139680" progId="Equation.3">
                    <p:embed/>
                    <p:pic>
                      <p:nvPicPr>
                        <p:cNvPr id="56657" name="Object 337">
                          <a:extLst>
                            <a:ext uri="{FF2B5EF4-FFF2-40B4-BE49-F238E27FC236}">
                              <a16:creationId xmlns:a16="http://schemas.microsoft.com/office/drawing/2014/main" id="{13EC9D65-DAB6-4BDF-A093-736E4D75E2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064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658" name="Object 338">
              <a:extLst>
                <a:ext uri="{FF2B5EF4-FFF2-40B4-BE49-F238E27FC236}">
                  <a16:creationId xmlns:a16="http://schemas.microsoft.com/office/drawing/2014/main" id="{AC3294B0-8C76-4A6A-8641-DD7CD901FF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2" y="592"/>
            <a:ext cx="24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23" name="Equation" r:id="rId14" imgW="139680" imgH="164880" progId="Equation.3">
                    <p:embed/>
                  </p:oleObj>
                </mc:Choice>
                <mc:Fallback>
                  <p:oleObj name="Equation" r:id="rId14" imgW="139680" imgH="164880" progId="Equation.3">
                    <p:embed/>
                    <p:pic>
                      <p:nvPicPr>
                        <p:cNvPr id="56658" name="Object 338">
                          <a:extLst>
                            <a:ext uri="{FF2B5EF4-FFF2-40B4-BE49-F238E27FC236}">
                              <a16:creationId xmlns:a16="http://schemas.microsoft.com/office/drawing/2014/main" id="{AC3294B0-8C76-4A6A-8641-DD7CD901FF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2" y="592"/>
                          <a:ext cx="24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683" name="Group 363">
            <a:extLst>
              <a:ext uri="{FF2B5EF4-FFF2-40B4-BE49-F238E27FC236}">
                <a16:creationId xmlns:a16="http://schemas.microsoft.com/office/drawing/2014/main" id="{E7CB140E-9417-41C6-BFA9-ED6B0394D7B4}"/>
              </a:ext>
            </a:extLst>
          </p:cNvPr>
          <p:cNvGrpSpPr>
            <a:grpSpLocks/>
          </p:cNvGrpSpPr>
          <p:nvPr/>
        </p:nvGrpSpPr>
        <p:grpSpPr bwMode="auto">
          <a:xfrm>
            <a:off x="619125" y="4187825"/>
            <a:ext cx="6416678" cy="503238"/>
            <a:chOff x="683" y="2830"/>
            <a:chExt cx="4042" cy="317"/>
          </a:xfrm>
        </p:grpSpPr>
        <p:sp>
          <p:nvSpPr>
            <p:cNvPr id="56680" name="Rectangle 360">
              <a:extLst>
                <a:ext uri="{FF2B5EF4-FFF2-40B4-BE49-F238E27FC236}">
                  <a16:creationId xmlns:a16="http://schemas.microsoft.com/office/drawing/2014/main" id="{49EE24F5-0DA6-43A3-96F0-E552356D7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" y="2844"/>
              <a:ext cx="404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chemeClr val="tx1"/>
                  </a:solidFill>
                  <a:latin typeface="+mn-ea"/>
                  <a:ea typeface="+mn-ea"/>
                </a:rPr>
                <a:t>初值问题       的解表示过点              的一条曲线</a:t>
              </a:r>
            </a:p>
          </p:txBody>
        </p:sp>
        <p:graphicFrame>
          <p:nvGraphicFramePr>
            <p:cNvPr id="56681" name="Object 361">
              <a:extLst>
                <a:ext uri="{FF2B5EF4-FFF2-40B4-BE49-F238E27FC236}">
                  <a16:creationId xmlns:a16="http://schemas.microsoft.com/office/drawing/2014/main" id="{EE8FF65E-6A27-452A-82C1-B7F67EB9BCB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1506322"/>
                </p:ext>
              </p:extLst>
            </p:nvPr>
          </p:nvGraphicFramePr>
          <p:xfrm>
            <a:off x="1525" y="2830"/>
            <a:ext cx="33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24" name="Equation" r:id="rId16" imgW="215640" imgH="203040" progId="Equation.DSMT4">
                    <p:embed/>
                  </p:oleObj>
                </mc:Choice>
                <mc:Fallback>
                  <p:oleObj name="Equation" r:id="rId16" imgW="215640" imgH="203040" progId="Equation.DSMT4">
                    <p:embed/>
                    <p:pic>
                      <p:nvPicPr>
                        <p:cNvPr id="56681" name="Object 361">
                          <a:extLst>
                            <a:ext uri="{FF2B5EF4-FFF2-40B4-BE49-F238E27FC236}">
                              <a16:creationId xmlns:a16="http://schemas.microsoft.com/office/drawing/2014/main" id="{EE8FF65E-6A27-452A-82C1-B7F67EB9BC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5" y="2830"/>
                          <a:ext cx="336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682" name="Object 362">
              <a:extLst>
                <a:ext uri="{FF2B5EF4-FFF2-40B4-BE49-F238E27FC236}">
                  <a16:creationId xmlns:a16="http://schemas.microsoft.com/office/drawing/2014/main" id="{1CECE9FF-1DC9-444F-8AF2-473D0E5C982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2551114"/>
                </p:ext>
              </p:extLst>
            </p:nvPr>
          </p:nvGraphicFramePr>
          <p:xfrm>
            <a:off x="3027" y="2849"/>
            <a:ext cx="644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25" name="Equation" r:id="rId18" imgW="507960" imgH="228600" progId="Equation.DSMT4">
                    <p:embed/>
                  </p:oleObj>
                </mc:Choice>
                <mc:Fallback>
                  <p:oleObj name="Equation" r:id="rId18" imgW="507960" imgH="228600" progId="Equation.DSMT4">
                    <p:embed/>
                    <p:pic>
                      <p:nvPicPr>
                        <p:cNvPr id="56682" name="Object 362">
                          <a:extLst>
                            <a:ext uri="{FF2B5EF4-FFF2-40B4-BE49-F238E27FC236}">
                              <a16:creationId xmlns:a16="http://schemas.microsoft.com/office/drawing/2014/main" id="{1CECE9FF-1DC9-444F-8AF2-473D0E5C98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7" y="2849"/>
                          <a:ext cx="644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701" name="Group 381">
            <a:extLst>
              <a:ext uri="{FF2B5EF4-FFF2-40B4-BE49-F238E27FC236}">
                <a16:creationId xmlns:a16="http://schemas.microsoft.com/office/drawing/2014/main" id="{CF6B6A6B-3B8E-4420-868E-B7D3DAF8C801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422400"/>
            <a:ext cx="1003300" cy="2311400"/>
            <a:chOff x="3264" y="864"/>
            <a:chExt cx="632" cy="1456"/>
          </a:xfrm>
        </p:grpSpPr>
        <p:sp>
          <p:nvSpPr>
            <p:cNvPr id="56648" name="Line 328">
              <a:extLst>
                <a:ext uri="{FF2B5EF4-FFF2-40B4-BE49-F238E27FC236}">
                  <a16:creationId xmlns:a16="http://schemas.microsoft.com/office/drawing/2014/main" id="{46F4D59C-09F4-4FC6-8AC8-73CC392C2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152"/>
              <a:ext cx="8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/>
              <a:endParaRPr lang="zh-CN" altLang="en-US" sz="2400">
                <a:latin typeface="+mn-ea"/>
                <a:ea typeface="+mn-ea"/>
              </a:endParaRPr>
            </a:p>
          </p:txBody>
        </p:sp>
        <p:graphicFrame>
          <p:nvGraphicFramePr>
            <p:cNvPr id="56655" name="Object 335">
              <a:extLst>
                <a:ext uri="{FF2B5EF4-FFF2-40B4-BE49-F238E27FC236}">
                  <a16:creationId xmlns:a16="http://schemas.microsoft.com/office/drawing/2014/main" id="{0CC4D464-7848-4032-A93A-C76088CC36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56" y="2032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26" name="Equation" r:id="rId20" imgW="190440" imgH="228600" progId="Equation.3">
                    <p:embed/>
                  </p:oleObj>
                </mc:Choice>
                <mc:Fallback>
                  <p:oleObj name="Equation" r:id="rId20" imgW="190440" imgH="228600" progId="Equation.3">
                    <p:embed/>
                    <p:pic>
                      <p:nvPicPr>
                        <p:cNvPr id="56655" name="Object 335">
                          <a:extLst>
                            <a:ext uri="{FF2B5EF4-FFF2-40B4-BE49-F238E27FC236}">
                              <a16:creationId xmlns:a16="http://schemas.microsoft.com/office/drawing/2014/main" id="{0CC4D464-7848-4032-A93A-C76088CC36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6" y="2032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676" name="Object 356">
              <a:extLst>
                <a:ext uri="{FF2B5EF4-FFF2-40B4-BE49-F238E27FC236}">
                  <a16:creationId xmlns:a16="http://schemas.microsoft.com/office/drawing/2014/main" id="{D6BFBC9E-EDB8-4A2C-8EBE-869E838B6A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80" y="1200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27" name="Equation" r:id="rId22" imgW="114120" imgH="114120" progId="Equation.3">
                    <p:embed/>
                  </p:oleObj>
                </mc:Choice>
                <mc:Fallback>
                  <p:oleObj name="Equation" r:id="rId22" imgW="114120" imgH="114120" progId="Equation.3">
                    <p:embed/>
                    <p:pic>
                      <p:nvPicPr>
                        <p:cNvPr id="56676" name="Object 356">
                          <a:extLst>
                            <a:ext uri="{FF2B5EF4-FFF2-40B4-BE49-F238E27FC236}">
                              <a16:creationId xmlns:a16="http://schemas.microsoft.com/office/drawing/2014/main" id="{D6BFBC9E-EDB8-4A2C-8EBE-869E838B6AE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0" y="1200"/>
                          <a:ext cx="132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686" name="Object 366">
              <a:extLst>
                <a:ext uri="{FF2B5EF4-FFF2-40B4-BE49-F238E27FC236}">
                  <a16:creationId xmlns:a16="http://schemas.microsoft.com/office/drawing/2014/main" id="{E7DEDBB0-4504-4A89-B8C4-A9F63A1642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4" y="864"/>
            <a:ext cx="603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28" name="Equation" r:id="rId24" imgW="545760" imgH="228600" progId="Equation.DSMT4">
                    <p:embed/>
                  </p:oleObj>
                </mc:Choice>
                <mc:Fallback>
                  <p:oleObj name="Equation" r:id="rId24" imgW="545760" imgH="228600" progId="Equation.DSMT4">
                    <p:embed/>
                    <p:pic>
                      <p:nvPicPr>
                        <p:cNvPr id="56686" name="Object 366">
                          <a:extLst>
                            <a:ext uri="{FF2B5EF4-FFF2-40B4-BE49-F238E27FC236}">
                              <a16:creationId xmlns:a16="http://schemas.microsoft.com/office/drawing/2014/main" id="{E7DEDBB0-4504-4A89-B8C4-A9F63A1642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864"/>
                          <a:ext cx="603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693" name="Object 373">
              <a:extLst>
                <a:ext uri="{FF2B5EF4-FFF2-40B4-BE49-F238E27FC236}">
                  <a16:creationId xmlns:a16="http://schemas.microsoft.com/office/drawing/2014/main" id="{C6A3724A-F24F-498D-B5E3-7D5AAEB733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80" y="1104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29" name="Equation" r:id="rId26" imgW="114120" imgH="114120" progId="Equation.3">
                    <p:embed/>
                  </p:oleObj>
                </mc:Choice>
                <mc:Fallback>
                  <p:oleObj name="Equation" r:id="rId26" imgW="114120" imgH="114120" progId="Equation.3">
                    <p:embed/>
                    <p:pic>
                      <p:nvPicPr>
                        <p:cNvPr id="56693" name="Object 373">
                          <a:extLst>
                            <a:ext uri="{FF2B5EF4-FFF2-40B4-BE49-F238E27FC236}">
                              <a16:creationId xmlns:a16="http://schemas.microsoft.com/office/drawing/2014/main" id="{C6A3724A-F24F-498D-B5E3-7D5AAEB733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0" y="1104"/>
                          <a:ext cx="132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703" name="Group 383">
            <a:extLst>
              <a:ext uri="{FF2B5EF4-FFF2-40B4-BE49-F238E27FC236}">
                <a16:creationId xmlns:a16="http://schemas.microsoft.com/office/drawing/2014/main" id="{86E3C63D-2398-4AF9-9E8C-65AD39D98BEF}"/>
              </a:ext>
            </a:extLst>
          </p:cNvPr>
          <p:cNvGrpSpPr>
            <a:grpSpLocks/>
          </p:cNvGrpSpPr>
          <p:nvPr/>
        </p:nvGrpSpPr>
        <p:grpSpPr bwMode="auto">
          <a:xfrm>
            <a:off x="2159000" y="1778000"/>
            <a:ext cx="4927600" cy="1943100"/>
            <a:chOff x="1648" y="1088"/>
            <a:chExt cx="3104" cy="1224"/>
          </a:xfrm>
        </p:grpSpPr>
        <p:graphicFrame>
          <p:nvGraphicFramePr>
            <p:cNvPr id="56663" name="Object 343">
              <a:extLst>
                <a:ext uri="{FF2B5EF4-FFF2-40B4-BE49-F238E27FC236}">
                  <a16:creationId xmlns:a16="http://schemas.microsoft.com/office/drawing/2014/main" id="{7BEEFED7-9931-4669-AA20-DE4CA6A469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48" y="1392"/>
            <a:ext cx="528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30" name="Equation" r:id="rId28" imgW="495000" imgH="228600" progId="Equation.3">
                    <p:embed/>
                  </p:oleObj>
                </mc:Choice>
                <mc:Fallback>
                  <p:oleObj name="Equation" r:id="rId28" imgW="495000" imgH="228600" progId="Equation.3">
                    <p:embed/>
                    <p:pic>
                      <p:nvPicPr>
                        <p:cNvPr id="56663" name="Object 343">
                          <a:extLst>
                            <a:ext uri="{FF2B5EF4-FFF2-40B4-BE49-F238E27FC236}">
                              <a16:creationId xmlns:a16="http://schemas.microsoft.com/office/drawing/2014/main" id="{7BEEFED7-9931-4669-AA20-DE4CA6A469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8" y="1392"/>
                          <a:ext cx="528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650" name="Line 330">
              <a:extLst>
                <a:ext uri="{FF2B5EF4-FFF2-40B4-BE49-F238E27FC236}">
                  <a16:creationId xmlns:a16="http://schemas.microsoft.com/office/drawing/2014/main" id="{4D2D8C2C-6EC9-473E-AF8F-DA0A4BF45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4" y="172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/>
              <a:endParaRPr lang="zh-CN" altLang="en-US" sz="2400">
                <a:latin typeface="+mn-ea"/>
                <a:ea typeface="+mn-ea"/>
              </a:endParaRPr>
            </a:p>
          </p:txBody>
        </p:sp>
        <p:grpSp>
          <p:nvGrpSpPr>
            <p:cNvPr id="56698" name="Group 378">
              <a:extLst>
                <a:ext uri="{FF2B5EF4-FFF2-40B4-BE49-F238E27FC236}">
                  <a16:creationId xmlns:a16="http://schemas.microsoft.com/office/drawing/2014/main" id="{FCEE4809-ED98-4818-9514-B76F1CA285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8" y="1088"/>
              <a:ext cx="3104" cy="1224"/>
              <a:chOff x="1648" y="1088"/>
              <a:chExt cx="3104" cy="1224"/>
            </a:xfrm>
          </p:grpSpPr>
          <p:grpSp>
            <p:nvGrpSpPr>
              <p:cNvPr id="56678" name="Group 358">
                <a:extLst>
                  <a:ext uri="{FF2B5EF4-FFF2-40B4-BE49-F238E27FC236}">
                    <a16:creationId xmlns:a16="http://schemas.microsoft.com/office/drawing/2014/main" id="{A8D1E8C3-5777-4BF7-BDBE-1ACBE33919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48" y="1088"/>
                <a:ext cx="3104" cy="1224"/>
                <a:chOff x="1648" y="1088"/>
                <a:chExt cx="3104" cy="1224"/>
              </a:xfrm>
            </p:grpSpPr>
            <p:graphicFrame>
              <p:nvGraphicFramePr>
                <p:cNvPr id="56653" name="Object 333">
                  <a:extLst>
                    <a:ext uri="{FF2B5EF4-FFF2-40B4-BE49-F238E27FC236}">
                      <a16:creationId xmlns:a16="http://schemas.microsoft.com/office/drawing/2014/main" id="{E803D3F9-E44A-4C2D-B924-7979BFF0F78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815" y="1088"/>
                <a:ext cx="937" cy="3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6131" name="Equation" r:id="rId30" imgW="596880" imgH="203040" progId="Equation.DSMT4">
                        <p:embed/>
                      </p:oleObj>
                    </mc:Choice>
                    <mc:Fallback>
                      <p:oleObj name="Equation" r:id="rId30" imgW="596880" imgH="203040" progId="Equation.DSMT4">
                        <p:embed/>
                        <p:pic>
                          <p:nvPicPr>
                            <p:cNvPr id="56653" name="Object 333">
                              <a:extLst>
                                <a:ext uri="{FF2B5EF4-FFF2-40B4-BE49-F238E27FC236}">
                                  <a16:creationId xmlns:a16="http://schemas.microsoft.com/office/drawing/2014/main" id="{E803D3F9-E44A-4C2D-B924-7979BFF0F78D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15" y="1088"/>
                              <a:ext cx="937" cy="3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6654" name="Object 334">
                  <a:extLst>
                    <a:ext uri="{FF2B5EF4-FFF2-40B4-BE49-F238E27FC236}">
                      <a16:creationId xmlns:a16="http://schemas.microsoft.com/office/drawing/2014/main" id="{938CAC00-F7A5-4F58-9BAF-B7BE1AB05D1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880" y="2024"/>
                <a:ext cx="240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6132" name="Equation" r:id="rId32" imgW="190440" imgH="228600" progId="Equation.3">
                        <p:embed/>
                      </p:oleObj>
                    </mc:Choice>
                    <mc:Fallback>
                      <p:oleObj name="Equation" r:id="rId32" imgW="190440" imgH="228600" progId="Equation.3">
                        <p:embed/>
                        <p:pic>
                          <p:nvPicPr>
                            <p:cNvPr id="56654" name="Object 334">
                              <a:extLst>
                                <a:ext uri="{FF2B5EF4-FFF2-40B4-BE49-F238E27FC236}">
                                  <a16:creationId xmlns:a16="http://schemas.microsoft.com/office/drawing/2014/main" id="{938CAC00-F7A5-4F58-9BAF-B7BE1AB05D12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80" y="2024"/>
                              <a:ext cx="240" cy="2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6659" name="Freeform 339">
                  <a:extLst>
                    <a:ext uri="{FF2B5EF4-FFF2-40B4-BE49-F238E27FC236}">
                      <a16:creationId xmlns:a16="http://schemas.microsoft.com/office/drawing/2014/main" id="{D7B0F3EA-CA50-4F93-8BC4-BEA8096732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4" y="1248"/>
                  <a:ext cx="1776" cy="480"/>
                </a:xfrm>
                <a:custGeom>
                  <a:avLst/>
                  <a:gdLst>
                    <a:gd name="T0" fmla="*/ 1776 w 1776"/>
                    <a:gd name="T1" fmla="*/ 0 h 480"/>
                    <a:gd name="T2" fmla="*/ 1488 w 1776"/>
                    <a:gd name="T3" fmla="*/ 240 h 480"/>
                    <a:gd name="T4" fmla="*/ 1200 w 1776"/>
                    <a:gd name="T5" fmla="*/ 336 h 480"/>
                    <a:gd name="T6" fmla="*/ 1008 w 1776"/>
                    <a:gd name="T7" fmla="*/ 288 h 480"/>
                    <a:gd name="T8" fmla="*/ 768 w 1776"/>
                    <a:gd name="T9" fmla="*/ 192 h 480"/>
                    <a:gd name="T10" fmla="*/ 480 w 1776"/>
                    <a:gd name="T11" fmla="*/ 240 h 480"/>
                    <a:gd name="T12" fmla="*/ 288 w 1776"/>
                    <a:gd name="T13" fmla="*/ 336 h 480"/>
                    <a:gd name="T14" fmla="*/ 0 w 1776"/>
                    <a:gd name="T15" fmla="*/ 480 h 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76" h="480">
                      <a:moveTo>
                        <a:pt x="1776" y="0"/>
                      </a:moveTo>
                      <a:cubicBezTo>
                        <a:pt x="1680" y="92"/>
                        <a:pt x="1584" y="184"/>
                        <a:pt x="1488" y="240"/>
                      </a:cubicBezTo>
                      <a:cubicBezTo>
                        <a:pt x="1392" y="296"/>
                        <a:pt x="1280" y="328"/>
                        <a:pt x="1200" y="336"/>
                      </a:cubicBezTo>
                      <a:cubicBezTo>
                        <a:pt x="1120" y="344"/>
                        <a:pt x="1080" y="312"/>
                        <a:pt x="1008" y="288"/>
                      </a:cubicBezTo>
                      <a:cubicBezTo>
                        <a:pt x="936" y="264"/>
                        <a:pt x="856" y="200"/>
                        <a:pt x="768" y="192"/>
                      </a:cubicBezTo>
                      <a:cubicBezTo>
                        <a:pt x="680" y="184"/>
                        <a:pt x="560" y="216"/>
                        <a:pt x="480" y="240"/>
                      </a:cubicBezTo>
                      <a:cubicBezTo>
                        <a:pt x="400" y="264"/>
                        <a:pt x="368" y="296"/>
                        <a:pt x="288" y="336"/>
                      </a:cubicBezTo>
                      <a:cubicBezTo>
                        <a:pt x="208" y="376"/>
                        <a:pt x="104" y="428"/>
                        <a:pt x="0" y="480"/>
                      </a:cubicBezTo>
                    </a:path>
                  </a:pathLst>
                </a:custGeom>
                <a:noFill/>
                <a:ln w="317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l"/>
                  <a:endParaRPr lang="zh-CN" altLang="en-US" sz="2400">
                    <a:latin typeface="+mn-ea"/>
                    <a:ea typeface="+mn-ea"/>
                  </a:endParaRPr>
                </a:p>
              </p:txBody>
            </p:sp>
            <p:graphicFrame>
              <p:nvGraphicFramePr>
                <p:cNvPr id="56666" name="Object 346">
                  <a:extLst>
                    <a:ext uri="{FF2B5EF4-FFF2-40B4-BE49-F238E27FC236}">
                      <a16:creationId xmlns:a16="http://schemas.microsoft.com/office/drawing/2014/main" id="{C3163EC5-F7F5-44F8-AEB3-DA0D7F780A1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648" y="1392"/>
                <a:ext cx="528" cy="2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6133" name="Equation" r:id="rId34" imgW="495000" imgH="228600" progId="Equation.3">
                        <p:embed/>
                      </p:oleObj>
                    </mc:Choice>
                    <mc:Fallback>
                      <p:oleObj name="Equation" r:id="rId34" imgW="495000" imgH="228600" progId="Equation.3">
                        <p:embed/>
                        <p:pic>
                          <p:nvPicPr>
                            <p:cNvPr id="56666" name="Object 346">
                              <a:extLst>
                                <a:ext uri="{FF2B5EF4-FFF2-40B4-BE49-F238E27FC236}">
                                  <a16:creationId xmlns:a16="http://schemas.microsoft.com/office/drawing/2014/main" id="{C3163EC5-F7F5-44F8-AEB3-DA0D7F780A13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48" y="1392"/>
                              <a:ext cx="528" cy="2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56660" name="Object 340">
                <a:extLst>
                  <a:ext uri="{FF2B5EF4-FFF2-40B4-BE49-F238E27FC236}">
                    <a16:creationId xmlns:a16="http://schemas.microsoft.com/office/drawing/2014/main" id="{DDA441E4-B094-4A90-8196-C85FA76AAE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28" y="1668"/>
              <a:ext cx="132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134" name="Equation" r:id="rId36" imgW="114120" imgH="114120" progId="Equation.3">
                      <p:embed/>
                    </p:oleObj>
                  </mc:Choice>
                  <mc:Fallback>
                    <p:oleObj name="Equation" r:id="rId36" imgW="114120" imgH="114120" progId="Equation.3">
                      <p:embed/>
                      <p:pic>
                        <p:nvPicPr>
                          <p:cNvPr id="56660" name="Object 340">
                            <a:extLst>
                              <a:ext uri="{FF2B5EF4-FFF2-40B4-BE49-F238E27FC236}">
                                <a16:creationId xmlns:a16="http://schemas.microsoft.com/office/drawing/2014/main" id="{DDA441E4-B094-4A90-8196-C85FA76AAE8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8" y="1668"/>
                            <a:ext cx="132" cy="1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00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6700" name="Group 380">
            <a:extLst>
              <a:ext uri="{FF2B5EF4-FFF2-40B4-BE49-F238E27FC236}">
                <a16:creationId xmlns:a16="http://schemas.microsoft.com/office/drawing/2014/main" id="{482C1B01-9732-43A3-8D5A-6DEB9C955EF4}"/>
              </a:ext>
            </a:extLst>
          </p:cNvPr>
          <p:cNvGrpSpPr>
            <a:grpSpLocks/>
          </p:cNvGrpSpPr>
          <p:nvPr/>
        </p:nvGrpSpPr>
        <p:grpSpPr bwMode="auto">
          <a:xfrm>
            <a:off x="3681413" y="1741488"/>
            <a:ext cx="839787" cy="2005012"/>
            <a:chOff x="2607" y="1065"/>
            <a:chExt cx="529" cy="1263"/>
          </a:xfrm>
        </p:grpSpPr>
        <p:grpSp>
          <p:nvGrpSpPr>
            <p:cNvPr id="56688" name="Group 368">
              <a:extLst>
                <a:ext uri="{FF2B5EF4-FFF2-40B4-BE49-F238E27FC236}">
                  <a16:creationId xmlns:a16="http://schemas.microsoft.com/office/drawing/2014/main" id="{38EEA4D4-0C0C-4B67-9F24-F2402B9E1D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7" y="1065"/>
              <a:ext cx="529" cy="1263"/>
              <a:chOff x="2607" y="1065"/>
              <a:chExt cx="529" cy="1263"/>
            </a:xfrm>
          </p:grpSpPr>
          <p:sp>
            <p:nvSpPr>
              <p:cNvPr id="56665" name="Line 345">
                <a:extLst>
                  <a:ext uri="{FF2B5EF4-FFF2-40B4-BE49-F238E27FC236}">
                    <a16:creationId xmlns:a16="http://schemas.microsoft.com/office/drawing/2014/main" id="{F5C7B966-7B29-4FD3-AFB6-7C8DDCF4E1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8" y="1344"/>
                <a:ext cx="0" cy="7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l"/>
                <a:endParaRPr lang="zh-CN" altLang="en-US" sz="2400">
                  <a:latin typeface="+mn-ea"/>
                  <a:ea typeface="+mn-ea"/>
                </a:endParaRPr>
              </a:p>
            </p:txBody>
          </p:sp>
          <p:graphicFrame>
            <p:nvGraphicFramePr>
              <p:cNvPr id="56669" name="Object 349">
                <a:extLst>
                  <a:ext uri="{FF2B5EF4-FFF2-40B4-BE49-F238E27FC236}">
                    <a16:creationId xmlns:a16="http://schemas.microsoft.com/office/drawing/2014/main" id="{F04E9E94-79E4-470D-A1A2-43EEB454E63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38" y="2040"/>
              <a:ext cx="254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135" name="Equation" r:id="rId38" imgW="190440" imgH="215640" progId="Equation.3">
                      <p:embed/>
                    </p:oleObj>
                  </mc:Choice>
                  <mc:Fallback>
                    <p:oleObj name="Equation" r:id="rId38" imgW="190440" imgH="215640" progId="Equation.3">
                      <p:embed/>
                      <p:pic>
                        <p:nvPicPr>
                          <p:cNvPr id="56669" name="Object 349">
                            <a:extLst>
                              <a:ext uri="{FF2B5EF4-FFF2-40B4-BE49-F238E27FC236}">
                                <a16:creationId xmlns:a16="http://schemas.microsoft.com/office/drawing/2014/main" id="{F04E9E94-79E4-470D-A1A2-43EEB454E6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8" y="2040"/>
                            <a:ext cx="254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670" name="Object 350">
                <a:extLst>
                  <a:ext uri="{FF2B5EF4-FFF2-40B4-BE49-F238E27FC236}">
                    <a16:creationId xmlns:a16="http://schemas.microsoft.com/office/drawing/2014/main" id="{E3EA1B52-9B30-459F-AEF7-C1FC317BE56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07" y="1065"/>
              <a:ext cx="529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136" name="Equation" r:id="rId40" imgW="495000" imgH="215640" progId="Equation.3">
                      <p:embed/>
                    </p:oleObj>
                  </mc:Choice>
                  <mc:Fallback>
                    <p:oleObj name="Equation" r:id="rId40" imgW="495000" imgH="215640" progId="Equation.3">
                      <p:embed/>
                      <p:pic>
                        <p:nvPicPr>
                          <p:cNvPr id="56670" name="Object 350">
                            <a:extLst>
                              <a:ext uri="{FF2B5EF4-FFF2-40B4-BE49-F238E27FC236}">
                                <a16:creationId xmlns:a16="http://schemas.microsoft.com/office/drawing/2014/main" id="{E3EA1B52-9B30-459F-AEF7-C1FC317BE56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07" y="1065"/>
                            <a:ext cx="529" cy="2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674" name="Object 354">
                <a:extLst>
                  <a:ext uri="{FF2B5EF4-FFF2-40B4-BE49-F238E27FC236}">
                    <a16:creationId xmlns:a16="http://schemas.microsoft.com/office/drawing/2014/main" id="{40D07A61-5CDA-4876-AF65-3F7E675EDE9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84" y="1292"/>
              <a:ext cx="132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137" name="Equation" r:id="rId42" imgW="114120" imgH="114120" progId="Equation.3">
                      <p:embed/>
                    </p:oleObj>
                  </mc:Choice>
                  <mc:Fallback>
                    <p:oleObj name="Equation" r:id="rId42" imgW="114120" imgH="114120" progId="Equation.3">
                      <p:embed/>
                      <p:pic>
                        <p:nvPicPr>
                          <p:cNvPr id="56674" name="Object 354">
                            <a:extLst>
                              <a:ext uri="{FF2B5EF4-FFF2-40B4-BE49-F238E27FC236}">
                                <a16:creationId xmlns:a16="http://schemas.microsoft.com/office/drawing/2014/main" id="{40D07A61-5CDA-4876-AF65-3F7E675EDE9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1292"/>
                            <a:ext cx="132" cy="1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00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6694" name="Object 374">
              <a:extLst>
                <a:ext uri="{FF2B5EF4-FFF2-40B4-BE49-F238E27FC236}">
                  <a16:creationId xmlns:a16="http://schemas.microsoft.com/office/drawing/2014/main" id="{760B6B5D-5D42-4907-BBA3-AD74202FC1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4" y="1400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38" name="Equation" r:id="rId43" imgW="114120" imgH="114120" progId="Equation.3">
                    <p:embed/>
                  </p:oleObj>
                </mc:Choice>
                <mc:Fallback>
                  <p:oleObj name="Equation" r:id="rId43" imgW="114120" imgH="114120" progId="Equation.3">
                    <p:embed/>
                    <p:pic>
                      <p:nvPicPr>
                        <p:cNvPr id="56694" name="Object 374">
                          <a:extLst>
                            <a:ext uri="{FF2B5EF4-FFF2-40B4-BE49-F238E27FC236}">
                              <a16:creationId xmlns:a16="http://schemas.microsoft.com/office/drawing/2014/main" id="{760B6B5D-5D42-4907-BBA3-AD74202FC1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400"/>
                          <a:ext cx="132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702" name="Group 382">
            <a:extLst>
              <a:ext uri="{FF2B5EF4-FFF2-40B4-BE49-F238E27FC236}">
                <a16:creationId xmlns:a16="http://schemas.microsoft.com/office/drawing/2014/main" id="{022FDAC0-DA77-4BCE-A4A3-C1B0449EC175}"/>
              </a:ext>
            </a:extLst>
          </p:cNvPr>
          <p:cNvGrpSpPr>
            <a:grpSpLocks/>
          </p:cNvGrpSpPr>
          <p:nvPr/>
        </p:nvGrpSpPr>
        <p:grpSpPr bwMode="auto">
          <a:xfrm>
            <a:off x="2852738" y="1879600"/>
            <a:ext cx="817562" cy="1866900"/>
            <a:chOff x="2085" y="1152"/>
            <a:chExt cx="515" cy="1176"/>
          </a:xfrm>
        </p:grpSpPr>
        <p:graphicFrame>
          <p:nvGraphicFramePr>
            <p:cNvPr id="56675" name="Object 355">
              <a:extLst>
                <a:ext uri="{FF2B5EF4-FFF2-40B4-BE49-F238E27FC236}">
                  <a16:creationId xmlns:a16="http://schemas.microsoft.com/office/drawing/2014/main" id="{EA85AD0E-B94A-4D04-8F69-4396E82C73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4" y="1392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39" name="Equation" r:id="rId45" imgW="114120" imgH="114120" progId="Equation.3">
                    <p:embed/>
                  </p:oleObj>
                </mc:Choice>
                <mc:Fallback>
                  <p:oleObj name="Equation" r:id="rId45" imgW="114120" imgH="114120" progId="Equation.3">
                    <p:embed/>
                    <p:pic>
                      <p:nvPicPr>
                        <p:cNvPr id="56675" name="Object 355">
                          <a:extLst>
                            <a:ext uri="{FF2B5EF4-FFF2-40B4-BE49-F238E27FC236}">
                              <a16:creationId xmlns:a16="http://schemas.microsoft.com/office/drawing/2014/main" id="{EA85AD0E-B94A-4D04-8F69-4396E82C73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4" y="1392"/>
                          <a:ext cx="132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699" name="Group 379">
              <a:extLst>
                <a:ext uri="{FF2B5EF4-FFF2-40B4-BE49-F238E27FC236}">
                  <a16:creationId xmlns:a16="http://schemas.microsoft.com/office/drawing/2014/main" id="{4DA1D930-157E-4099-82DE-DA2AAC3123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5" y="1152"/>
              <a:ext cx="515" cy="1176"/>
              <a:chOff x="2085" y="1152"/>
              <a:chExt cx="515" cy="1176"/>
            </a:xfrm>
          </p:grpSpPr>
          <p:grpSp>
            <p:nvGrpSpPr>
              <p:cNvPr id="56687" name="Group 367">
                <a:extLst>
                  <a:ext uri="{FF2B5EF4-FFF2-40B4-BE49-F238E27FC236}">
                    <a16:creationId xmlns:a16="http://schemas.microsoft.com/office/drawing/2014/main" id="{C365C1D4-B635-4DC5-84CE-837B6467C9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85" y="1152"/>
                <a:ext cx="515" cy="1176"/>
                <a:chOff x="2093" y="1152"/>
                <a:chExt cx="515" cy="1176"/>
              </a:xfrm>
            </p:grpSpPr>
            <p:sp>
              <p:nvSpPr>
                <p:cNvPr id="56662" name="Line 342">
                  <a:extLst>
                    <a:ext uri="{FF2B5EF4-FFF2-40B4-BE49-F238E27FC236}">
                      <a16:creationId xmlns:a16="http://schemas.microsoft.com/office/drawing/2014/main" id="{1320BFA2-A9CB-4BCF-B425-C177B2B8A4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60" y="1440"/>
                  <a:ext cx="0" cy="6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l"/>
                  <a:endParaRPr lang="zh-CN" altLang="en-US" sz="2400">
                    <a:latin typeface="+mn-ea"/>
                    <a:ea typeface="+mn-ea"/>
                  </a:endParaRPr>
                </a:p>
              </p:txBody>
            </p:sp>
            <p:graphicFrame>
              <p:nvGraphicFramePr>
                <p:cNvPr id="56667" name="Object 347">
                  <a:extLst>
                    <a:ext uri="{FF2B5EF4-FFF2-40B4-BE49-F238E27FC236}">
                      <a16:creationId xmlns:a16="http://schemas.microsoft.com/office/drawing/2014/main" id="{2C648E42-4B46-4385-B52A-59D439BA81C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267" y="2040"/>
                <a:ext cx="237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6140" name="Equation" r:id="rId46" imgW="177480" imgH="215640" progId="Equation.3">
                        <p:embed/>
                      </p:oleObj>
                    </mc:Choice>
                    <mc:Fallback>
                      <p:oleObj name="Equation" r:id="rId46" imgW="177480" imgH="215640" progId="Equation.3">
                        <p:embed/>
                        <p:pic>
                          <p:nvPicPr>
                            <p:cNvPr id="56667" name="Object 347">
                              <a:extLst>
                                <a:ext uri="{FF2B5EF4-FFF2-40B4-BE49-F238E27FC236}">
                                  <a16:creationId xmlns:a16="http://schemas.microsoft.com/office/drawing/2014/main" id="{2C648E42-4B46-4385-B52A-59D439BA81C3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67" y="2040"/>
                              <a:ext cx="237" cy="2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6668" name="Object 348">
                  <a:extLst>
                    <a:ext uri="{FF2B5EF4-FFF2-40B4-BE49-F238E27FC236}">
                      <a16:creationId xmlns:a16="http://schemas.microsoft.com/office/drawing/2014/main" id="{EF878E98-EA4A-4A8B-B493-AFE8436D167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093" y="1152"/>
                <a:ext cx="515" cy="23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6141" name="Equation" r:id="rId48" imgW="482400" imgH="215640" progId="Equation.3">
                        <p:embed/>
                      </p:oleObj>
                    </mc:Choice>
                    <mc:Fallback>
                      <p:oleObj name="Equation" r:id="rId48" imgW="482400" imgH="215640" progId="Equation.3">
                        <p:embed/>
                        <p:pic>
                          <p:nvPicPr>
                            <p:cNvPr id="56668" name="Object 348">
                              <a:extLst>
                                <a:ext uri="{FF2B5EF4-FFF2-40B4-BE49-F238E27FC236}">
                                  <a16:creationId xmlns:a16="http://schemas.microsoft.com/office/drawing/2014/main" id="{EF878E98-EA4A-4A8B-B493-AFE8436D1674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93" y="1152"/>
                              <a:ext cx="515" cy="23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56695" name="Object 375">
                <a:extLst>
                  <a:ext uri="{FF2B5EF4-FFF2-40B4-BE49-F238E27FC236}">
                    <a16:creationId xmlns:a16="http://schemas.microsoft.com/office/drawing/2014/main" id="{233E8FE9-4BB6-4AF5-B32D-21D5A51D7FB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80" y="1480"/>
              <a:ext cx="132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142" name="Equation" r:id="rId50" imgW="114120" imgH="114120" progId="Equation.3">
                      <p:embed/>
                    </p:oleObj>
                  </mc:Choice>
                  <mc:Fallback>
                    <p:oleObj name="Equation" r:id="rId50" imgW="114120" imgH="114120" progId="Equation.3">
                      <p:embed/>
                      <p:pic>
                        <p:nvPicPr>
                          <p:cNvPr id="56695" name="Object 375">
                            <a:extLst>
                              <a:ext uri="{FF2B5EF4-FFF2-40B4-BE49-F238E27FC236}">
                                <a16:creationId xmlns:a16="http://schemas.microsoft.com/office/drawing/2014/main" id="{233E8FE9-4BB6-4AF5-B32D-21D5A51D7FB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80" y="1480"/>
                            <a:ext cx="132" cy="1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00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6708" name="Group 388">
            <a:extLst>
              <a:ext uri="{FF2B5EF4-FFF2-40B4-BE49-F238E27FC236}">
                <a16:creationId xmlns:a16="http://schemas.microsoft.com/office/drawing/2014/main" id="{AF57F949-0384-42A3-9AAF-16F30DAECD54}"/>
              </a:ext>
            </a:extLst>
          </p:cNvPr>
          <p:cNvGrpSpPr>
            <a:grpSpLocks/>
          </p:cNvGrpSpPr>
          <p:nvPr/>
        </p:nvGrpSpPr>
        <p:grpSpPr bwMode="auto">
          <a:xfrm>
            <a:off x="673100" y="4787901"/>
            <a:ext cx="6875463" cy="582612"/>
            <a:chOff x="227" y="3304"/>
            <a:chExt cx="4331" cy="367"/>
          </a:xfrm>
        </p:grpSpPr>
        <p:sp>
          <p:nvSpPr>
            <p:cNvPr id="56705" name="Rectangle 385">
              <a:extLst>
                <a:ext uri="{FF2B5EF4-FFF2-40B4-BE49-F238E27FC236}">
                  <a16:creationId xmlns:a16="http://schemas.microsoft.com/office/drawing/2014/main" id="{E486B2C3-C43B-4BF6-B9BD-8CB7460D4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" y="3329"/>
              <a:ext cx="360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chemeClr val="tx1"/>
                  </a:solidFill>
                  <a:latin typeface="+mn-ea"/>
                  <a:ea typeface="+mn-ea"/>
                </a:rPr>
                <a:t>初值问题        的数值解表示一组离散点列</a:t>
              </a:r>
            </a:p>
          </p:txBody>
        </p:sp>
        <p:graphicFrame>
          <p:nvGraphicFramePr>
            <p:cNvPr id="56706" name="Object 386">
              <a:extLst>
                <a:ext uri="{FF2B5EF4-FFF2-40B4-BE49-F238E27FC236}">
                  <a16:creationId xmlns:a16="http://schemas.microsoft.com/office/drawing/2014/main" id="{0AFABC67-5D96-4E15-A215-2831516A6C8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1580146"/>
                </p:ext>
              </p:extLst>
            </p:nvPr>
          </p:nvGraphicFramePr>
          <p:xfrm>
            <a:off x="1082" y="3329"/>
            <a:ext cx="33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43" name="Equation" r:id="rId52" imgW="215640" imgH="203040" progId="Equation.DSMT4">
                    <p:embed/>
                  </p:oleObj>
                </mc:Choice>
                <mc:Fallback>
                  <p:oleObj name="Equation" r:id="rId52" imgW="215640" imgH="203040" progId="Equation.DSMT4">
                    <p:embed/>
                    <p:pic>
                      <p:nvPicPr>
                        <p:cNvPr id="56706" name="Object 386">
                          <a:extLst>
                            <a:ext uri="{FF2B5EF4-FFF2-40B4-BE49-F238E27FC236}">
                              <a16:creationId xmlns:a16="http://schemas.microsoft.com/office/drawing/2014/main" id="{0AFABC67-5D96-4E15-A215-2831516A6C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2" y="3329"/>
                          <a:ext cx="336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707" name="Object 387">
              <a:extLst>
                <a:ext uri="{FF2B5EF4-FFF2-40B4-BE49-F238E27FC236}">
                  <a16:creationId xmlns:a16="http://schemas.microsoft.com/office/drawing/2014/main" id="{89F1F282-04A1-4F66-A2B7-E0C7FB0D90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6960842"/>
                </p:ext>
              </p:extLst>
            </p:nvPr>
          </p:nvGraphicFramePr>
          <p:xfrm>
            <a:off x="3783" y="3304"/>
            <a:ext cx="775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44" name="Equation" r:id="rId54" imgW="482400" imgH="228600" progId="Equation.DSMT4">
                    <p:embed/>
                  </p:oleObj>
                </mc:Choice>
                <mc:Fallback>
                  <p:oleObj name="Equation" r:id="rId54" imgW="482400" imgH="228600" progId="Equation.DSMT4">
                    <p:embed/>
                    <p:pic>
                      <p:nvPicPr>
                        <p:cNvPr id="56707" name="Object 387">
                          <a:extLst>
                            <a:ext uri="{FF2B5EF4-FFF2-40B4-BE49-F238E27FC236}">
                              <a16:creationId xmlns:a16="http://schemas.microsoft.com/office/drawing/2014/main" id="{89F1F282-04A1-4F66-A2B7-E0C7FB0D900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3" y="3304"/>
                          <a:ext cx="775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713" name="Group 393">
            <a:extLst>
              <a:ext uri="{FF2B5EF4-FFF2-40B4-BE49-F238E27FC236}">
                <a16:creationId xmlns:a16="http://schemas.microsoft.com/office/drawing/2014/main" id="{4A6AA96D-6B4A-4BE4-AE96-AE370AC16A0B}"/>
              </a:ext>
            </a:extLst>
          </p:cNvPr>
          <p:cNvGrpSpPr>
            <a:grpSpLocks/>
          </p:cNvGrpSpPr>
          <p:nvPr/>
        </p:nvGrpSpPr>
        <p:grpSpPr bwMode="auto">
          <a:xfrm>
            <a:off x="476250" y="5588977"/>
            <a:ext cx="7391400" cy="762000"/>
            <a:chOff x="168" y="3496"/>
            <a:chExt cx="4656" cy="480"/>
          </a:xfrm>
        </p:grpSpPr>
        <p:sp>
          <p:nvSpPr>
            <p:cNvPr id="56712" name="Rectangle 392">
              <a:extLst>
                <a:ext uri="{FF2B5EF4-FFF2-40B4-BE49-F238E27FC236}">
                  <a16:creationId xmlns:a16="http://schemas.microsoft.com/office/drawing/2014/main" id="{3C4C8566-7C02-4F54-9804-42F268A46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" y="3496"/>
              <a:ext cx="4656" cy="48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en-US" sz="2400">
                <a:latin typeface="+mn-ea"/>
                <a:ea typeface="+mn-ea"/>
              </a:endParaRPr>
            </a:p>
          </p:txBody>
        </p:sp>
        <p:grpSp>
          <p:nvGrpSpPr>
            <p:cNvPr id="56711" name="Group 391">
              <a:extLst>
                <a:ext uri="{FF2B5EF4-FFF2-40B4-BE49-F238E27FC236}">
                  <a16:creationId xmlns:a16="http://schemas.microsoft.com/office/drawing/2014/main" id="{C0DF6D6F-E297-4667-8342-DC3329056D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3552"/>
              <a:ext cx="4430" cy="294"/>
              <a:chOff x="240" y="3552"/>
              <a:chExt cx="4430" cy="294"/>
            </a:xfrm>
          </p:grpSpPr>
          <p:sp>
            <p:nvSpPr>
              <p:cNvPr id="56709" name="Rectangle 389">
                <a:extLst>
                  <a:ext uri="{FF2B5EF4-FFF2-40B4-BE49-F238E27FC236}">
                    <a16:creationId xmlns:a16="http://schemas.microsoft.com/office/drawing/2014/main" id="{1C836E30-722A-4582-8869-A603A91AD3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3552"/>
                <a:ext cx="443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可用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+mn-ea"/>
                    <a:ea typeface="+mn-ea"/>
                  </a:rPr>
                  <a:t>插值或拟合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方法求该组数据             的近似曲线</a:t>
                </a:r>
              </a:p>
            </p:txBody>
          </p:sp>
          <p:graphicFrame>
            <p:nvGraphicFramePr>
              <p:cNvPr id="56710" name="Object 390">
                <a:extLst>
                  <a:ext uri="{FF2B5EF4-FFF2-40B4-BE49-F238E27FC236}">
                    <a16:creationId xmlns:a16="http://schemas.microsoft.com/office/drawing/2014/main" id="{600206FF-B470-4DCA-B45E-264BF3FB827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6477886"/>
                  </p:ext>
                </p:extLst>
              </p:nvPr>
            </p:nvGraphicFramePr>
            <p:xfrm>
              <a:off x="3013" y="3552"/>
              <a:ext cx="622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145" name="Equation" r:id="rId56" imgW="482400" imgH="228600" progId="Equation.DSMT4">
                      <p:embed/>
                    </p:oleObj>
                  </mc:Choice>
                  <mc:Fallback>
                    <p:oleObj name="Equation" r:id="rId56" imgW="482400" imgH="228600" progId="Equation.DSMT4">
                      <p:embed/>
                      <p:pic>
                        <p:nvPicPr>
                          <p:cNvPr id="56710" name="Object 390">
                            <a:extLst>
                              <a:ext uri="{FF2B5EF4-FFF2-40B4-BE49-F238E27FC236}">
                                <a16:creationId xmlns:a16="http://schemas.microsoft.com/office/drawing/2014/main" id="{600206FF-B470-4DCA-B45E-264BF3FB827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3" y="3552"/>
                            <a:ext cx="622" cy="2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6715" name="Freeform 395">
            <a:extLst>
              <a:ext uri="{FF2B5EF4-FFF2-40B4-BE49-F238E27FC236}">
                <a16:creationId xmlns:a16="http://schemas.microsoft.com/office/drawing/2014/main" id="{1F15840D-3057-4B02-8675-7538BDE5F212}"/>
              </a:ext>
            </a:extLst>
          </p:cNvPr>
          <p:cNvSpPr>
            <a:spLocks/>
          </p:cNvSpPr>
          <p:nvPr/>
        </p:nvSpPr>
        <p:spPr bwMode="auto">
          <a:xfrm>
            <a:off x="2679700" y="1892300"/>
            <a:ext cx="2819400" cy="914400"/>
          </a:xfrm>
          <a:custGeom>
            <a:avLst/>
            <a:gdLst>
              <a:gd name="T0" fmla="*/ 0 w 1776"/>
              <a:gd name="T1" fmla="*/ 576 h 576"/>
              <a:gd name="T2" fmla="*/ 144 w 1776"/>
              <a:gd name="T3" fmla="*/ 432 h 576"/>
              <a:gd name="T4" fmla="*/ 384 w 1776"/>
              <a:gd name="T5" fmla="*/ 288 h 576"/>
              <a:gd name="T6" fmla="*/ 624 w 1776"/>
              <a:gd name="T7" fmla="*/ 240 h 576"/>
              <a:gd name="T8" fmla="*/ 816 w 1776"/>
              <a:gd name="T9" fmla="*/ 192 h 576"/>
              <a:gd name="T10" fmla="*/ 960 w 1776"/>
              <a:gd name="T11" fmla="*/ 192 h 576"/>
              <a:gd name="T12" fmla="*/ 1200 w 1776"/>
              <a:gd name="T13" fmla="*/ 288 h 576"/>
              <a:gd name="T14" fmla="*/ 1536 w 1776"/>
              <a:gd name="T15" fmla="*/ 192 h 576"/>
              <a:gd name="T16" fmla="*/ 1776 w 1776"/>
              <a:gd name="T1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76" h="576">
                <a:moveTo>
                  <a:pt x="0" y="576"/>
                </a:moveTo>
                <a:cubicBezTo>
                  <a:pt x="40" y="528"/>
                  <a:pt x="80" y="480"/>
                  <a:pt x="144" y="432"/>
                </a:cubicBezTo>
                <a:cubicBezTo>
                  <a:pt x="208" y="384"/>
                  <a:pt x="304" y="320"/>
                  <a:pt x="384" y="288"/>
                </a:cubicBezTo>
                <a:cubicBezTo>
                  <a:pt x="464" y="256"/>
                  <a:pt x="552" y="256"/>
                  <a:pt x="624" y="240"/>
                </a:cubicBezTo>
                <a:cubicBezTo>
                  <a:pt x="696" y="224"/>
                  <a:pt x="760" y="200"/>
                  <a:pt x="816" y="192"/>
                </a:cubicBezTo>
                <a:cubicBezTo>
                  <a:pt x="872" y="184"/>
                  <a:pt x="896" y="176"/>
                  <a:pt x="960" y="192"/>
                </a:cubicBezTo>
                <a:cubicBezTo>
                  <a:pt x="1024" y="208"/>
                  <a:pt x="1104" y="288"/>
                  <a:pt x="1200" y="288"/>
                </a:cubicBezTo>
                <a:cubicBezTo>
                  <a:pt x="1296" y="288"/>
                  <a:pt x="1440" y="240"/>
                  <a:pt x="1536" y="192"/>
                </a:cubicBezTo>
                <a:cubicBezTo>
                  <a:pt x="1632" y="144"/>
                  <a:pt x="1704" y="72"/>
                  <a:pt x="1776" y="0"/>
                </a:cubicBezTo>
              </a:path>
            </a:pathLst>
          </a:custGeom>
          <a:noFill/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56717" name="Oval 397">
            <a:extLst>
              <a:ext uri="{FF2B5EF4-FFF2-40B4-BE49-F238E27FC236}">
                <a16:creationId xmlns:a16="http://schemas.microsoft.com/office/drawing/2014/main" id="{89E38FC6-50E8-4C0C-8125-FB27D33F0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0" y="1638300"/>
            <a:ext cx="1828800" cy="762000"/>
          </a:xfrm>
          <a:prstGeom prst="ellipse">
            <a:avLst/>
          </a:prstGeom>
          <a:solidFill>
            <a:srgbClr val="00FF00">
              <a:alpha val="50000"/>
            </a:srgbClr>
          </a:solidFill>
          <a:ln w="31750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latin typeface="+mn-ea"/>
                <a:ea typeface="+mn-ea"/>
              </a:rPr>
              <a:t>积分</a:t>
            </a:r>
            <a:r>
              <a:rPr lang="zh-CN" altLang="en-US" sz="2400" b="1">
                <a:solidFill>
                  <a:srgbClr val="0000FF"/>
                </a:solidFill>
                <a:latin typeface="+mn-ea"/>
                <a:ea typeface="+mn-ea"/>
              </a:rPr>
              <a:t>曲线</a:t>
            </a: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13390B-8644-4D96-8DFF-664A55529ADB}"/>
              </a:ext>
            </a:extLst>
          </p:cNvPr>
          <p:cNvSpPr txBox="1"/>
          <p:nvPr/>
        </p:nvSpPr>
        <p:spPr>
          <a:xfrm>
            <a:off x="2534445" y="3619832"/>
            <a:ext cx="36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a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2F1A94-3319-4C4D-A176-4B5E90928FAB}"/>
              </a:ext>
            </a:extLst>
          </p:cNvPr>
          <p:cNvSpPr txBox="1"/>
          <p:nvPr/>
        </p:nvSpPr>
        <p:spPr>
          <a:xfrm>
            <a:off x="5374302" y="3592810"/>
            <a:ext cx="449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b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02421C3-CA1D-4344-849D-C0901D9BC992}"/>
              </a:ext>
            </a:extLst>
          </p:cNvPr>
          <p:cNvSpPr txBox="1"/>
          <p:nvPr/>
        </p:nvSpPr>
        <p:spPr>
          <a:xfrm>
            <a:off x="7358645" y="282714"/>
            <a:ext cx="129614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4000" b="0" dirty="0">
                <a:solidFill>
                  <a:srgbClr val="FF0000"/>
                </a:solidFill>
                <a:latin typeface="+mn-ea"/>
                <a:ea typeface="+mn-ea"/>
              </a:rPr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372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6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7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67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6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7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67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67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67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67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567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17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34" name="Rectangle 1126">
            <a:extLst>
              <a:ext uri="{FF2B5EF4-FFF2-40B4-BE49-F238E27FC236}">
                <a16:creationId xmlns:a16="http://schemas.microsoft.com/office/drawing/2014/main" id="{1533CDD8-F016-4FE2-AD86-083A09C37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4" y="1500188"/>
            <a:ext cx="7100267" cy="45211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493" name="Text Box 1121">
            <a:extLst>
              <a:ext uri="{FF2B5EF4-FFF2-40B4-BE49-F238E27FC236}">
                <a16:creationId xmlns:a16="http://schemas.microsoft.com/office/drawing/2014/main" id="{32D3B2E7-F218-4DC9-8BA5-F4D2F463F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547688"/>
            <a:ext cx="8053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chemeClr val="accent2"/>
                </a:solidFill>
                <a:ea typeface="楷体_GB2312" pitchFamily="49" charset="-122"/>
                <a:sym typeface="Wingdings" panose="05000000000000000000" pitchFamily="2" charset="2"/>
              </a:rPr>
              <a:t>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四阶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经典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i="1">
                <a:solidFill>
                  <a:srgbClr val="FF0000"/>
                </a:solidFill>
              </a:rPr>
              <a:t>Runge</a:t>
            </a:r>
            <a:r>
              <a:rPr lang="en-US" altLang="zh-CN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i="1">
                <a:solidFill>
                  <a:srgbClr val="FF0000"/>
                </a:solidFill>
              </a:rPr>
              <a:t>Kutta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方法</a:t>
            </a:r>
          </a:p>
        </p:txBody>
      </p:sp>
      <p:graphicFrame>
        <p:nvGraphicFramePr>
          <p:cNvPr id="63490" name="Object 10">
            <a:extLst>
              <a:ext uri="{FF2B5EF4-FFF2-40B4-BE49-F238E27FC236}">
                <a16:creationId xmlns:a16="http://schemas.microsoft.com/office/drawing/2014/main" id="{D994D9F0-456F-49CF-AFE2-D0E2DA284E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1504"/>
              </p:ext>
            </p:extLst>
          </p:nvPr>
        </p:nvGraphicFramePr>
        <p:xfrm>
          <a:off x="1285874" y="1571624"/>
          <a:ext cx="6246883" cy="4305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07" name="公式" r:id="rId3" imgW="1955520" imgH="1460160" progId="Equation.3">
                  <p:embed/>
                </p:oleObj>
              </mc:Choice>
              <mc:Fallback>
                <p:oleObj name="公式" r:id="rId3" imgW="1955520" imgH="1460160" progId="Equation.3">
                  <p:embed/>
                  <p:pic>
                    <p:nvPicPr>
                      <p:cNvPr id="63490" name="Object 10">
                        <a:extLst>
                          <a:ext uri="{FF2B5EF4-FFF2-40B4-BE49-F238E27FC236}">
                            <a16:creationId xmlns:a16="http://schemas.microsoft.com/office/drawing/2014/main" id="{D994D9F0-456F-49CF-AFE2-D0E2DA284E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4" y="1571624"/>
                        <a:ext cx="6246883" cy="43056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814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5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Text Box 7">
            <a:extLst>
              <a:ext uri="{FF2B5EF4-FFF2-40B4-BE49-F238E27FC236}">
                <a16:creationId xmlns:a16="http://schemas.microsoft.com/office/drawing/2014/main" id="{5DA45044-D656-4B67-A509-A59667229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96752"/>
            <a:ext cx="8424936" cy="467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5000"/>
              </a:lnSpc>
            </a:pPr>
            <a:r>
              <a:rPr lang="en-US" altLang="zh-CN" sz="3200" b="1" dirty="0">
                <a:latin typeface="宋体" panose="02010600030101010101" pitchFamily="2" charset="-122"/>
                <a:ea typeface="黑体" panose="02010609060101010101" pitchFamily="49" charset="-122"/>
              </a:rPr>
              <a:t>    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龙格</a:t>
            </a:r>
            <a:r>
              <a:rPr lang="en-US" altLang="zh-CN" sz="3200" dirty="0">
                <a:latin typeface="宋体" panose="02010600030101010101" pitchFamily="2" charset="-122"/>
                <a:ea typeface="楷体_GB2312" pitchFamily="49" charset="-122"/>
              </a:rPr>
              <a:t>—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库塔方法的推导基于</a:t>
            </a:r>
            <a:r>
              <a:rPr lang="en-US" altLang="zh-CN" sz="3200" i="1" dirty="0"/>
              <a:t>Taylor</a:t>
            </a:r>
            <a:r>
              <a:rPr lang="zh-CN" altLang="en-US" sz="3200" dirty="0">
                <a:latin typeface="宋体" panose="02010600030101010101" pitchFamily="2" charset="-122"/>
                <a:ea typeface="楷体_GB2312" pitchFamily="49" charset="-122"/>
              </a:rPr>
              <a:t>展开方法，因而它要求所求的解具有较好的光滑性。</a:t>
            </a:r>
            <a:r>
              <a:rPr lang="zh-CN" altLang="en-US" sz="3200" dirty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如果解的光滑性差</a:t>
            </a:r>
            <a:r>
              <a:rPr lang="zh-CN" altLang="en-US" sz="3200" dirty="0">
                <a:latin typeface="宋体" panose="02010600030101010101" pitchFamily="2" charset="-122"/>
                <a:ea typeface="楷体_GB2312" pitchFamily="49" charset="-122"/>
              </a:rPr>
              <a:t>，那么，使用四阶龙格</a:t>
            </a:r>
            <a:r>
              <a:rPr lang="en-US" altLang="zh-CN" sz="3200" dirty="0">
                <a:latin typeface="宋体" panose="02010600030101010101" pitchFamily="2" charset="-122"/>
                <a:ea typeface="楷体_GB2312" pitchFamily="49" charset="-122"/>
              </a:rPr>
              <a:t>—</a:t>
            </a:r>
            <a:r>
              <a:rPr lang="zh-CN" altLang="en-US" sz="3200" dirty="0">
                <a:latin typeface="宋体" panose="02010600030101010101" pitchFamily="2" charset="-122"/>
                <a:ea typeface="楷体_GB2312" pitchFamily="49" charset="-122"/>
              </a:rPr>
              <a:t>库塔方法求得的数值解，其精度可能反而不如改进的欧拉方法。在实际计算时，应当针对问题的具体特点选择合适的算法。</a:t>
            </a:r>
            <a:r>
              <a:rPr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对于光滑性不太好的解，最好采用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低阶算法</a:t>
            </a:r>
            <a:r>
              <a:rPr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而将步长</a:t>
            </a:r>
            <a:r>
              <a:rPr lang="en-US" altLang="zh-CN" sz="3200" b="1" i="1" dirty="0">
                <a:solidFill>
                  <a:schemeClr val="accent2"/>
                </a:solidFill>
              </a:rPr>
              <a:t>h</a:t>
            </a:r>
            <a:r>
              <a:rPr lang="en-US" altLang="zh-CN" sz="3200" b="1" dirty="0">
                <a:solidFill>
                  <a:schemeClr val="accent2"/>
                </a:solidFill>
              </a:rPr>
              <a:t> </a:t>
            </a:r>
            <a:r>
              <a:rPr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取小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3200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72B66B5-9346-4AC3-AD0B-C4340D94184B}"/>
              </a:ext>
            </a:extLst>
          </p:cNvPr>
          <p:cNvSpPr txBox="1"/>
          <p:nvPr/>
        </p:nvSpPr>
        <p:spPr>
          <a:xfrm>
            <a:off x="1979712" y="260648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dirty="0">
                <a:solidFill>
                  <a:schemeClr val="tx1"/>
                </a:solidFill>
                <a:ea typeface="楷体_GB2312" pitchFamily="49" charset="-122"/>
              </a:rPr>
              <a:t>小  结</a:t>
            </a:r>
          </a:p>
        </p:txBody>
      </p:sp>
    </p:spTree>
    <p:extLst>
      <p:ext uri="{BB962C8B-B14F-4D97-AF65-F5344CB8AC3E}">
        <p14:creationId xmlns:p14="http://schemas.microsoft.com/office/powerpoint/2010/main" val="3145125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20" name="Text Box 2">
            <a:extLst>
              <a:ext uri="{FF2B5EF4-FFF2-40B4-BE49-F238E27FC236}">
                <a16:creationId xmlns:a16="http://schemas.microsoft.com/office/drawing/2014/main" id="{447B9BA4-A2B1-4CF6-BB80-FB9096C3C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2" y="405864"/>
            <a:ext cx="8880476" cy="604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前面已经看到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二阶、四阶</a:t>
            </a:r>
            <a:r>
              <a:rPr lang="en-US" altLang="zh-CN" i="1" dirty="0">
                <a:solidFill>
                  <a:srgbClr val="000000"/>
                </a:solidFill>
                <a:latin typeface="+mn-ea"/>
                <a:ea typeface="+mn-ea"/>
              </a:rPr>
              <a:t>R-K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方法可分别达到最高阶数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阶、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阶和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阶，但是</a:t>
            </a:r>
            <a:r>
              <a:rPr lang="en-US" altLang="zh-CN" i="1" dirty="0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阶</a:t>
            </a:r>
            <a:r>
              <a:rPr lang="en-US" altLang="zh-CN" i="1" dirty="0">
                <a:solidFill>
                  <a:srgbClr val="000000"/>
                </a:solidFill>
                <a:latin typeface="+mn-ea"/>
                <a:ea typeface="+mn-ea"/>
              </a:rPr>
              <a:t>R-K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方法的最高阶却不一定是</a:t>
            </a:r>
            <a:r>
              <a:rPr lang="en-US" altLang="zh-CN" i="1" dirty="0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阶。</a:t>
            </a:r>
            <a:r>
              <a:rPr lang="en-US" altLang="zh-CN" i="1" dirty="0">
                <a:solidFill>
                  <a:srgbClr val="000000"/>
                </a:solidFill>
                <a:latin typeface="+mn-ea"/>
                <a:ea typeface="+mn-ea"/>
              </a:rPr>
              <a:t>R-K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方法的级数表示公式中计算函数值</a:t>
            </a:r>
            <a:r>
              <a:rPr lang="en-US" altLang="zh-CN" i="1" dirty="0">
                <a:solidFill>
                  <a:srgbClr val="000000"/>
                </a:solidFill>
                <a:latin typeface="+mn-ea"/>
                <a:ea typeface="+mn-ea"/>
              </a:rPr>
              <a:t>f 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的次数。</a:t>
            </a:r>
            <a:r>
              <a:rPr lang="en-US" altLang="zh-CN" i="1" dirty="0">
                <a:solidFill>
                  <a:srgbClr val="000000"/>
                </a:solidFill>
                <a:latin typeface="+mn-ea"/>
                <a:ea typeface="+mn-ea"/>
              </a:rPr>
              <a:t>Butcher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于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1965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年给出了</a:t>
            </a:r>
            <a:r>
              <a:rPr lang="en-US" altLang="zh-CN" i="1" dirty="0">
                <a:solidFill>
                  <a:srgbClr val="000000"/>
                </a:solidFill>
                <a:latin typeface="+mn-ea"/>
                <a:ea typeface="+mn-ea"/>
              </a:rPr>
              <a:t>R-K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方法计算函数值 </a:t>
            </a:r>
            <a:r>
              <a:rPr lang="en-US" altLang="zh-CN" i="1" dirty="0">
                <a:solidFill>
                  <a:srgbClr val="000000"/>
                </a:solidFill>
                <a:latin typeface="+mn-ea"/>
                <a:ea typeface="+mn-ea"/>
              </a:rPr>
              <a:t>f 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的次数与可达到的最高精度阶数之间的关系表，如下：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							</a:t>
            </a:r>
          </a:p>
          <a:p>
            <a:pPr algn="l" eaLnBrk="1" hangingPunct="1">
              <a:lnSpc>
                <a:spcPct val="120000"/>
              </a:lnSpc>
            </a:pP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    由表可见，四级以下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R-K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的方法其最高阶数与计算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f 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的次数一致，对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m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阶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R-K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公式，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当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m&gt;4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，虽然计算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f 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的次数增加，但是方法阶数不一定增加。</a:t>
            </a:r>
            <a:endParaRPr lang="en-US" altLang="zh-CN" dirty="0">
              <a:solidFill>
                <a:srgbClr val="0000FF"/>
              </a:solidFill>
              <a:latin typeface="+mn-ea"/>
              <a:ea typeface="+mn-ea"/>
            </a:endParaRPr>
          </a:p>
          <a:p>
            <a:pPr algn="l" eaLnBrk="1" hangingPunct="1">
              <a:lnSpc>
                <a:spcPct val="60000"/>
              </a:lnSpc>
            </a:pPr>
            <a:endParaRPr lang="en-US" altLang="zh-CN" dirty="0">
              <a:solidFill>
                <a:srgbClr val="0000FF"/>
              </a:solidFill>
              <a:latin typeface="+mn-ea"/>
              <a:ea typeface="+mn-ea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因此，四阶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R-K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公式是应用最为广泛的公式。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	</a:t>
            </a:r>
          </a:p>
        </p:txBody>
      </p:sp>
      <p:grpSp>
        <p:nvGrpSpPr>
          <p:cNvPr id="68621" name="Group 43">
            <a:extLst>
              <a:ext uri="{FF2B5EF4-FFF2-40B4-BE49-F238E27FC236}">
                <a16:creationId xmlns:a16="http://schemas.microsoft.com/office/drawing/2014/main" id="{91DD850D-0994-4799-B066-47DDB60F731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780928"/>
            <a:ext cx="7620000" cy="1035050"/>
            <a:chOff x="480" y="1152"/>
            <a:chExt cx="4800" cy="652"/>
          </a:xfrm>
        </p:grpSpPr>
        <p:sp>
          <p:nvSpPr>
            <p:cNvPr id="68622" name="Rectangle 5">
              <a:extLst>
                <a:ext uri="{FF2B5EF4-FFF2-40B4-BE49-F238E27FC236}">
                  <a16:creationId xmlns:a16="http://schemas.microsoft.com/office/drawing/2014/main" id="{0299CE82-FD4E-4141-816D-442B1A665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478"/>
              <a:ext cx="57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000"/>
            </a:p>
          </p:txBody>
        </p:sp>
        <p:sp>
          <p:nvSpPr>
            <p:cNvPr id="68623" name="Rectangle 6">
              <a:extLst>
                <a:ext uri="{FF2B5EF4-FFF2-40B4-BE49-F238E27FC236}">
                  <a16:creationId xmlns:a16="http://schemas.microsoft.com/office/drawing/2014/main" id="{BF963700-0B71-4171-A88A-C95E4699C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152"/>
              <a:ext cx="57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000"/>
            </a:p>
          </p:txBody>
        </p:sp>
        <p:sp>
          <p:nvSpPr>
            <p:cNvPr id="68624" name="Rectangle 7">
              <a:extLst>
                <a:ext uri="{FF2B5EF4-FFF2-40B4-BE49-F238E27FC236}">
                  <a16:creationId xmlns:a16="http://schemas.microsoft.com/office/drawing/2014/main" id="{F8798BCD-F2E6-4137-BE15-AE8EBC53E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478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000"/>
            </a:p>
          </p:txBody>
        </p:sp>
        <p:sp>
          <p:nvSpPr>
            <p:cNvPr id="68625" name="Rectangle 8">
              <a:extLst>
                <a:ext uri="{FF2B5EF4-FFF2-40B4-BE49-F238E27FC236}">
                  <a16:creationId xmlns:a16="http://schemas.microsoft.com/office/drawing/2014/main" id="{F6F6E085-27D4-494C-876E-35ED44355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152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/>
                <a:t>7</a:t>
              </a:r>
            </a:p>
          </p:txBody>
        </p:sp>
        <p:sp>
          <p:nvSpPr>
            <p:cNvPr id="68626" name="Rectangle 9">
              <a:extLst>
                <a:ext uri="{FF2B5EF4-FFF2-40B4-BE49-F238E27FC236}">
                  <a16:creationId xmlns:a16="http://schemas.microsoft.com/office/drawing/2014/main" id="{0B773EEE-E3A8-40A4-A0E7-90A7942F9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478"/>
              <a:ext cx="48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000"/>
            </a:p>
          </p:txBody>
        </p:sp>
        <p:sp>
          <p:nvSpPr>
            <p:cNvPr id="68627" name="Rectangle 10">
              <a:extLst>
                <a:ext uri="{FF2B5EF4-FFF2-40B4-BE49-F238E27FC236}">
                  <a16:creationId xmlns:a16="http://schemas.microsoft.com/office/drawing/2014/main" id="{40F8CE6A-C274-46DD-AE83-BBE93B8AE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152"/>
              <a:ext cx="48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/>
                <a:t>5</a:t>
              </a:r>
            </a:p>
          </p:txBody>
        </p:sp>
        <p:sp>
          <p:nvSpPr>
            <p:cNvPr id="68628" name="Rectangle 11">
              <a:extLst>
                <a:ext uri="{FF2B5EF4-FFF2-40B4-BE49-F238E27FC236}">
                  <a16:creationId xmlns:a16="http://schemas.microsoft.com/office/drawing/2014/main" id="{9B5FAC4B-CBD5-44B6-85A6-F54A49663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478"/>
              <a:ext cx="48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000"/>
            </a:p>
          </p:txBody>
        </p:sp>
        <p:sp>
          <p:nvSpPr>
            <p:cNvPr id="68629" name="Rectangle 12">
              <a:extLst>
                <a:ext uri="{FF2B5EF4-FFF2-40B4-BE49-F238E27FC236}">
                  <a16:creationId xmlns:a16="http://schemas.microsoft.com/office/drawing/2014/main" id="{B67406BF-C1D3-44A8-BB56-68471149F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152"/>
              <a:ext cx="48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68630" name="Rectangle 13">
              <a:extLst>
                <a:ext uri="{FF2B5EF4-FFF2-40B4-BE49-F238E27FC236}">
                  <a16:creationId xmlns:a16="http://schemas.microsoft.com/office/drawing/2014/main" id="{6C059533-82EC-4BC3-943A-5F7FD6C6A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478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000"/>
            </a:p>
          </p:txBody>
        </p:sp>
        <p:sp>
          <p:nvSpPr>
            <p:cNvPr id="68631" name="Rectangle 14">
              <a:extLst>
                <a:ext uri="{FF2B5EF4-FFF2-40B4-BE49-F238E27FC236}">
                  <a16:creationId xmlns:a16="http://schemas.microsoft.com/office/drawing/2014/main" id="{BA2B2706-3986-4173-A1BF-6B1700FFB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478"/>
              <a:ext cx="48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000"/>
            </a:p>
          </p:txBody>
        </p:sp>
        <p:sp>
          <p:nvSpPr>
            <p:cNvPr id="68632" name="Rectangle 15">
              <a:extLst>
                <a:ext uri="{FF2B5EF4-FFF2-40B4-BE49-F238E27FC236}">
                  <a16:creationId xmlns:a16="http://schemas.microsoft.com/office/drawing/2014/main" id="{012BF05B-F696-47A5-9048-ECD448AD0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478"/>
              <a:ext cx="43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000"/>
            </a:p>
          </p:txBody>
        </p:sp>
        <p:sp>
          <p:nvSpPr>
            <p:cNvPr id="68633" name="Rectangle 16">
              <a:extLst>
                <a:ext uri="{FF2B5EF4-FFF2-40B4-BE49-F238E27FC236}">
                  <a16:creationId xmlns:a16="http://schemas.microsoft.com/office/drawing/2014/main" id="{05A00BE1-4530-4F58-BF88-3B6A4175F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478"/>
              <a:ext cx="129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 b="1"/>
                <a:t>可达到的最高精度</a:t>
              </a:r>
            </a:p>
          </p:txBody>
        </p:sp>
        <p:sp>
          <p:nvSpPr>
            <p:cNvPr id="68634" name="Rectangle 17">
              <a:extLst>
                <a:ext uri="{FF2B5EF4-FFF2-40B4-BE49-F238E27FC236}">
                  <a16:creationId xmlns:a16="http://schemas.microsoft.com/office/drawing/2014/main" id="{1548DF98-A680-48FE-929C-96979EFF0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152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/>
                <a:t>6</a:t>
              </a:r>
            </a:p>
          </p:txBody>
        </p:sp>
        <p:sp>
          <p:nvSpPr>
            <p:cNvPr id="68635" name="Rectangle 18">
              <a:extLst>
                <a:ext uri="{FF2B5EF4-FFF2-40B4-BE49-F238E27FC236}">
                  <a16:creationId xmlns:a16="http://schemas.microsoft.com/office/drawing/2014/main" id="{360D4F81-9E6B-4457-9492-31CB3F82F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152"/>
              <a:ext cx="48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68636" name="Rectangle 19">
              <a:extLst>
                <a:ext uri="{FF2B5EF4-FFF2-40B4-BE49-F238E27FC236}">
                  <a16:creationId xmlns:a16="http://schemas.microsoft.com/office/drawing/2014/main" id="{9B5464FB-7673-4FB0-92D0-84E806284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152"/>
              <a:ext cx="43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68637" name="Rectangle 20">
              <a:extLst>
                <a:ext uri="{FF2B5EF4-FFF2-40B4-BE49-F238E27FC236}">
                  <a16:creationId xmlns:a16="http://schemas.microsoft.com/office/drawing/2014/main" id="{AE40FDAB-8121-4A42-ACF0-E60F87A77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129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 b="1" dirty="0"/>
                <a:t>每步须算</a:t>
              </a:r>
              <a:r>
                <a:rPr lang="en-US" altLang="zh-CN" sz="2000" b="1" i="1" dirty="0">
                  <a:solidFill>
                    <a:srgbClr val="FF0000"/>
                  </a:solidFill>
                </a:rPr>
                <a:t>K</a:t>
              </a:r>
              <a:r>
                <a:rPr lang="en-US" altLang="zh-CN" sz="2000" b="1" i="1" baseline="-25000" dirty="0">
                  <a:solidFill>
                    <a:srgbClr val="FF0000"/>
                  </a:solidFill>
                </a:rPr>
                <a:t>i</a:t>
              </a:r>
              <a:r>
                <a:rPr lang="en-US" altLang="zh-CN" sz="2000" b="1" i="1" baseline="-25000" dirty="0">
                  <a:solidFill>
                    <a:schemeClr val="accent2"/>
                  </a:solidFill>
                </a:rPr>
                <a:t> </a:t>
              </a:r>
              <a:r>
                <a:rPr lang="zh-CN" altLang="en-US" sz="2000" b="1" dirty="0"/>
                <a:t>的个数</a:t>
              </a:r>
            </a:p>
          </p:txBody>
        </p:sp>
        <p:sp>
          <p:nvSpPr>
            <p:cNvPr id="68638" name="Line 21">
              <a:extLst>
                <a:ext uri="{FF2B5EF4-FFF2-40B4-BE49-F238E27FC236}">
                  <a16:creationId xmlns:a16="http://schemas.microsoft.com/office/drawing/2014/main" id="{0D531824-3C6F-40F9-83BC-38411F962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78"/>
              <a:ext cx="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68639" name="Line 22">
              <a:extLst>
                <a:ext uri="{FF2B5EF4-FFF2-40B4-BE49-F238E27FC236}">
                  <a16:creationId xmlns:a16="http://schemas.microsoft.com/office/drawing/2014/main" id="{FC094024-F2A6-4FF7-AD0E-1C69B02F5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804"/>
              <a:ext cx="48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68640" name="Line 23">
              <a:extLst>
                <a:ext uri="{FF2B5EF4-FFF2-40B4-BE49-F238E27FC236}">
                  <a16:creationId xmlns:a16="http://schemas.microsoft.com/office/drawing/2014/main" id="{895261F9-71ED-4A5F-A47F-054A15EE2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152"/>
              <a:ext cx="0" cy="6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68641" name="Line 24">
              <a:extLst>
                <a:ext uri="{FF2B5EF4-FFF2-40B4-BE49-F238E27FC236}">
                  <a16:creationId xmlns:a16="http://schemas.microsoft.com/office/drawing/2014/main" id="{4B4A0DC1-20F9-42E1-9FB1-0B9CB7B3FF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152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68642" name="Line 25">
              <a:extLst>
                <a:ext uri="{FF2B5EF4-FFF2-40B4-BE49-F238E27FC236}">
                  <a16:creationId xmlns:a16="http://schemas.microsoft.com/office/drawing/2014/main" id="{7355D3EA-E521-476B-97C8-3681DECB65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152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68643" name="Line 26">
              <a:extLst>
                <a:ext uri="{FF2B5EF4-FFF2-40B4-BE49-F238E27FC236}">
                  <a16:creationId xmlns:a16="http://schemas.microsoft.com/office/drawing/2014/main" id="{BD3AF1BB-7C7F-4DA1-997D-4D5448E10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152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68644" name="Line 27">
              <a:extLst>
                <a:ext uri="{FF2B5EF4-FFF2-40B4-BE49-F238E27FC236}">
                  <a16:creationId xmlns:a16="http://schemas.microsoft.com/office/drawing/2014/main" id="{CCD5DBA8-74A0-4A0F-A78D-0610FAD52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152"/>
              <a:ext cx="0" cy="6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68645" name="Line 28">
              <a:extLst>
                <a:ext uri="{FF2B5EF4-FFF2-40B4-BE49-F238E27FC236}">
                  <a16:creationId xmlns:a16="http://schemas.microsoft.com/office/drawing/2014/main" id="{EA84A971-2644-46F7-BCF6-47A0B7DCC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152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68646" name="Line 29">
              <a:extLst>
                <a:ext uri="{FF2B5EF4-FFF2-40B4-BE49-F238E27FC236}">
                  <a16:creationId xmlns:a16="http://schemas.microsoft.com/office/drawing/2014/main" id="{D9C75D82-F2BC-4E06-B1ED-6927E3E9A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152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68647" name="Line 30">
              <a:extLst>
                <a:ext uri="{FF2B5EF4-FFF2-40B4-BE49-F238E27FC236}">
                  <a16:creationId xmlns:a16="http://schemas.microsoft.com/office/drawing/2014/main" id="{CE7025E7-52A1-4898-BA0B-77D25BF59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152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68648" name="Line 31">
              <a:extLst>
                <a:ext uri="{FF2B5EF4-FFF2-40B4-BE49-F238E27FC236}">
                  <a16:creationId xmlns:a16="http://schemas.microsoft.com/office/drawing/2014/main" id="{3FA08BC2-A642-4AB5-AD33-80312F64B3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1152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68649" name="Line 32">
              <a:extLst>
                <a:ext uri="{FF2B5EF4-FFF2-40B4-BE49-F238E27FC236}">
                  <a16:creationId xmlns:a16="http://schemas.microsoft.com/office/drawing/2014/main" id="{0FC0EC3B-2A3F-4B20-93C9-1CE498D65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152"/>
              <a:ext cx="31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68650" name="Line 33">
              <a:extLst>
                <a:ext uri="{FF2B5EF4-FFF2-40B4-BE49-F238E27FC236}">
                  <a16:creationId xmlns:a16="http://schemas.microsoft.com/office/drawing/2014/main" id="{8F0EE3E2-88E6-4410-8407-D2B0BDC5C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152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graphicFrame>
          <p:nvGraphicFramePr>
            <p:cNvPr id="68610" name="Object 10">
              <a:extLst>
                <a:ext uri="{FF2B5EF4-FFF2-40B4-BE49-F238E27FC236}">
                  <a16:creationId xmlns:a16="http://schemas.microsoft.com/office/drawing/2014/main" id="{39257E11-55F6-40ED-8180-EA1ABBF0D7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1545"/>
            <a:ext cx="384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762" name="Equation" r:id="rId3" imgW="419040" imgH="228600" progId="Equation.3">
                    <p:embed/>
                  </p:oleObj>
                </mc:Choice>
                <mc:Fallback>
                  <p:oleObj name="Equation" r:id="rId3" imgW="419040" imgH="228600" progId="Equation.3">
                    <p:embed/>
                    <p:pic>
                      <p:nvPicPr>
                        <p:cNvPr id="68610" name="Object 10">
                          <a:extLst>
                            <a:ext uri="{FF2B5EF4-FFF2-40B4-BE49-F238E27FC236}">
                              <a16:creationId xmlns:a16="http://schemas.microsoft.com/office/drawing/2014/main" id="{39257E11-55F6-40ED-8180-EA1ABBF0D7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545"/>
                          <a:ext cx="384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1" name="Object 11">
              <a:extLst>
                <a:ext uri="{FF2B5EF4-FFF2-40B4-BE49-F238E27FC236}">
                  <a16:creationId xmlns:a16="http://schemas.microsoft.com/office/drawing/2014/main" id="{1CBBA5AD-ED01-4517-BBAA-B78B4F1751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1536"/>
            <a:ext cx="384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763" name="Equation" r:id="rId5" imgW="419040" imgH="228600" progId="Equation.3">
                    <p:embed/>
                  </p:oleObj>
                </mc:Choice>
                <mc:Fallback>
                  <p:oleObj name="Equation" r:id="rId5" imgW="419040" imgH="228600" progId="Equation.3">
                    <p:embed/>
                    <p:pic>
                      <p:nvPicPr>
                        <p:cNvPr id="68611" name="Object 11">
                          <a:extLst>
                            <a:ext uri="{FF2B5EF4-FFF2-40B4-BE49-F238E27FC236}">
                              <a16:creationId xmlns:a16="http://schemas.microsoft.com/office/drawing/2014/main" id="{1CBBA5AD-ED01-4517-BBAA-B78B4F1751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536"/>
                          <a:ext cx="384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2" name="Object 12">
              <a:extLst>
                <a:ext uri="{FF2B5EF4-FFF2-40B4-BE49-F238E27FC236}">
                  <a16:creationId xmlns:a16="http://schemas.microsoft.com/office/drawing/2014/main" id="{53686AD1-904D-4608-8647-A843C1355F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1536"/>
            <a:ext cx="384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764" name="Equation" r:id="rId7" imgW="419040" imgH="228600" progId="Equation.3">
                    <p:embed/>
                  </p:oleObj>
                </mc:Choice>
                <mc:Fallback>
                  <p:oleObj name="Equation" r:id="rId7" imgW="419040" imgH="228600" progId="Equation.3">
                    <p:embed/>
                    <p:pic>
                      <p:nvPicPr>
                        <p:cNvPr id="68612" name="Object 12">
                          <a:extLst>
                            <a:ext uri="{FF2B5EF4-FFF2-40B4-BE49-F238E27FC236}">
                              <a16:creationId xmlns:a16="http://schemas.microsoft.com/office/drawing/2014/main" id="{53686AD1-904D-4608-8647-A843C1355F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536"/>
                          <a:ext cx="384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3" name="Object 13">
              <a:extLst>
                <a:ext uri="{FF2B5EF4-FFF2-40B4-BE49-F238E27FC236}">
                  <a16:creationId xmlns:a16="http://schemas.microsoft.com/office/drawing/2014/main" id="{A76F9877-85D7-4A87-B85C-96E7E304C2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1536"/>
            <a:ext cx="384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765" name="Equation" r:id="rId9" imgW="419040" imgH="228600" progId="Equation.3">
                    <p:embed/>
                  </p:oleObj>
                </mc:Choice>
                <mc:Fallback>
                  <p:oleObj name="Equation" r:id="rId9" imgW="419040" imgH="228600" progId="Equation.3">
                    <p:embed/>
                    <p:pic>
                      <p:nvPicPr>
                        <p:cNvPr id="68613" name="Object 13">
                          <a:extLst>
                            <a:ext uri="{FF2B5EF4-FFF2-40B4-BE49-F238E27FC236}">
                              <a16:creationId xmlns:a16="http://schemas.microsoft.com/office/drawing/2014/main" id="{A76F9877-85D7-4A87-B85C-96E7E304C2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536"/>
                          <a:ext cx="384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4" name="Object 14">
              <a:extLst>
                <a:ext uri="{FF2B5EF4-FFF2-40B4-BE49-F238E27FC236}">
                  <a16:creationId xmlns:a16="http://schemas.microsoft.com/office/drawing/2014/main" id="{B975E912-582E-43C9-A580-16D8E1B4D7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1536"/>
            <a:ext cx="384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766" name="Equation" r:id="rId11" imgW="419040" imgH="228600" progId="Equation.3">
                    <p:embed/>
                  </p:oleObj>
                </mc:Choice>
                <mc:Fallback>
                  <p:oleObj name="Equation" r:id="rId11" imgW="419040" imgH="228600" progId="Equation.3">
                    <p:embed/>
                    <p:pic>
                      <p:nvPicPr>
                        <p:cNvPr id="68614" name="Object 14">
                          <a:extLst>
                            <a:ext uri="{FF2B5EF4-FFF2-40B4-BE49-F238E27FC236}">
                              <a16:creationId xmlns:a16="http://schemas.microsoft.com/office/drawing/2014/main" id="{B975E912-582E-43C9-A580-16D8E1B4D7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536"/>
                          <a:ext cx="384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5" name="Object 15">
              <a:extLst>
                <a:ext uri="{FF2B5EF4-FFF2-40B4-BE49-F238E27FC236}">
                  <a16:creationId xmlns:a16="http://schemas.microsoft.com/office/drawing/2014/main" id="{E7123F49-E4B6-4064-8071-CBFD55F529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1536"/>
            <a:ext cx="3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767" name="Equation" r:id="rId13" imgW="419040" imgH="228600" progId="Equation.3">
                    <p:embed/>
                  </p:oleObj>
                </mc:Choice>
                <mc:Fallback>
                  <p:oleObj name="Equation" r:id="rId13" imgW="419040" imgH="228600" progId="Equation.3">
                    <p:embed/>
                    <p:pic>
                      <p:nvPicPr>
                        <p:cNvPr id="68615" name="Object 15">
                          <a:extLst>
                            <a:ext uri="{FF2B5EF4-FFF2-40B4-BE49-F238E27FC236}">
                              <a16:creationId xmlns:a16="http://schemas.microsoft.com/office/drawing/2014/main" id="{E7123F49-E4B6-4064-8071-CBFD55F5292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536"/>
                          <a:ext cx="3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6" name="Object 16">
              <a:extLst>
                <a:ext uri="{FF2B5EF4-FFF2-40B4-BE49-F238E27FC236}">
                  <a16:creationId xmlns:a16="http://schemas.microsoft.com/office/drawing/2014/main" id="{5775D95B-EDA0-4838-B24D-22F28798C5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4" y="1536"/>
            <a:ext cx="477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768" name="Equation" r:id="rId14" imgW="520560" imgH="228600" progId="Equation.3">
                    <p:embed/>
                  </p:oleObj>
                </mc:Choice>
                <mc:Fallback>
                  <p:oleObj name="Equation" r:id="rId14" imgW="520560" imgH="228600" progId="Equation.3">
                    <p:embed/>
                    <p:pic>
                      <p:nvPicPr>
                        <p:cNvPr id="68616" name="Object 16">
                          <a:extLst>
                            <a:ext uri="{FF2B5EF4-FFF2-40B4-BE49-F238E27FC236}">
                              <a16:creationId xmlns:a16="http://schemas.microsoft.com/office/drawing/2014/main" id="{5775D95B-EDA0-4838-B24D-22F28798C5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4" y="1536"/>
                          <a:ext cx="477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7" name="Object 17">
              <a:extLst>
                <a:ext uri="{FF2B5EF4-FFF2-40B4-BE49-F238E27FC236}">
                  <a16:creationId xmlns:a16="http://schemas.microsoft.com/office/drawing/2014/main" id="{B05489D0-7A99-446A-A46D-6308D53EA8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1216"/>
            <a:ext cx="3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769" name="Equation" r:id="rId16" imgW="355320" imgH="177480" progId="Equation.3">
                    <p:embed/>
                  </p:oleObj>
                </mc:Choice>
                <mc:Fallback>
                  <p:oleObj name="Equation" r:id="rId16" imgW="355320" imgH="177480" progId="Equation.3">
                    <p:embed/>
                    <p:pic>
                      <p:nvPicPr>
                        <p:cNvPr id="68617" name="Object 17">
                          <a:extLst>
                            <a:ext uri="{FF2B5EF4-FFF2-40B4-BE49-F238E27FC236}">
                              <a16:creationId xmlns:a16="http://schemas.microsoft.com/office/drawing/2014/main" id="{B05489D0-7A99-446A-A46D-6308D53EA8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216"/>
                          <a:ext cx="3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53017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2" name="Text Box 98">
            <a:extLst>
              <a:ext uri="{FF2B5EF4-FFF2-40B4-BE49-F238E27FC236}">
                <a16:creationId xmlns:a16="http://schemas.microsoft.com/office/drawing/2014/main" id="{4B0F9B42-6816-4BCD-8F5F-8F8C88367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354668"/>
            <a:ext cx="6189515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9.3  </a:t>
            </a:r>
            <a:r>
              <a:rPr lang="zh-CN" altLang="en-US" dirty="0"/>
              <a:t>使用高阶</a:t>
            </a:r>
            <a:r>
              <a:rPr lang="en-US" altLang="zh-CN" i="1" dirty="0"/>
              <a:t>R-K</a:t>
            </a:r>
            <a:r>
              <a:rPr lang="zh-CN" altLang="en-US" dirty="0"/>
              <a:t>方法计算初值问题</a:t>
            </a:r>
          </a:p>
        </p:txBody>
      </p:sp>
      <p:graphicFrame>
        <p:nvGraphicFramePr>
          <p:cNvPr id="210944" name="Object 2">
            <a:extLst>
              <a:ext uri="{FF2B5EF4-FFF2-40B4-BE49-F238E27FC236}">
                <a16:creationId xmlns:a16="http://schemas.microsoft.com/office/drawing/2014/main" id="{0AF3B375-947E-4318-BE4B-9591537DF7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365942"/>
              </p:ext>
            </p:extLst>
          </p:nvPr>
        </p:nvGraphicFramePr>
        <p:xfrm>
          <a:off x="2843808" y="1232572"/>
          <a:ext cx="291623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31" name="公式" r:id="rId3" imgW="1371600" imgH="482400" progId="Equation.3">
                  <p:embed/>
                </p:oleObj>
              </mc:Choice>
              <mc:Fallback>
                <p:oleObj name="公式" r:id="rId3" imgW="1371600" imgH="482400" progId="Equation.3">
                  <p:embed/>
                  <p:pic>
                    <p:nvPicPr>
                      <p:cNvPr id="210944" name="Object 2">
                        <a:extLst>
                          <a:ext uri="{FF2B5EF4-FFF2-40B4-BE49-F238E27FC236}">
                            <a16:creationId xmlns:a16="http://schemas.microsoft.com/office/drawing/2014/main" id="{0AF3B375-947E-4318-BE4B-9591537DF7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1232572"/>
                        <a:ext cx="2916237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45" name="Object 3">
            <a:extLst>
              <a:ext uri="{FF2B5EF4-FFF2-40B4-BE49-F238E27FC236}">
                <a16:creationId xmlns:a16="http://schemas.microsoft.com/office/drawing/2014/main" id="{BBC2978F-937B-4EFB-8EB8-56FBA29AC7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102384"/>
              </p:ext>
            </p:extLst>
          </p:nvPr>
        </p:nvGraphicFramePr>
        <p:xfrm>
          <a:off x="6228184" y="1507331"/>
          <a:ext cx="137636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32" name="公式" r:id="rId5" imgW="647640" imgH="203040" progId="Equation.3">
                  <p:embed/>
                </p:oleObj>
              </mc:Choice>
              <mc:Fallback>
                <p:oleObj name="公式" r:id="rId5" imgW="647640" imgH="203040" progId="Equation.3">
                  <p:embed/>
                  <p:pic>
                    <p:nvPicPr>
                      <p:cNvPr id="210945" name="Object 3">
                        <a:extLst>
                          <a:ext uri="{FF2B5EF4-FFF2-40B4-BE49-F238E27FC236}">
                            <a16:creationId xmlns:a16="http://schemas.microsoft.com/office/drawing/2014/main" id="{BBC2978F-937B-4EFB-8EB8-56FBA29AC7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1507331"/>
                        <a:ext cx="1376362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557" name="Text Box 101">
            <a:extLst>
              <a:ext uri="{FF2B5EF4-FFF2-40B4-BE49-F238E27FC236}">
                <a16:creationId xmlns:a16="http://schemas.microsoft.com/office/drawing/2014/main" id="{F9CA724D-F63F-4EE0-939E-96170C53F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328312"/>
            <a:ext cx="638175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sp>
        <p:nvSpPr>
          <p:cNvPr id="147558" name="Text Box 102">
            <a:extLst>
              <a:ext uri="{FF2B5EF4-FFF2-40B4-BE49-F238E27FC236}">
                <a16:creationId xmlns:a16="http://schemas.microsoft.com/office/drawing/2014/main" id="{719EBDA7-8ADE-4D28-82C7-366EF4360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2349" y="2389187"/>
            <a:ext cx="3484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0000FF"/>
                </a:solidFill>
              </a:rPr>
              <a:t>(1)  </a:t>
            </a: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使用三阶</a:t>
            </a:r>
            <a:r>
              <a:rPr lang="en-US" altLang="zh-CN" i="1" dirty="0">
                <a:solidFill>
                  <a:srgbClr val="0000FF"/>
                </a:solidFill>
              </a:rPr>
              <a:t>R-K</a:t>
            </a: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方法</a:t>
            </a:r>
            <a:endParaRPr lang="en-US" altLang="zh-CN" dirty="0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210946" name="Object 4">
            <a:extLst>
              <a:ext uri="{FF2B5EF4-FFF2-40B4-BE49-F238E27FC236}">
                <a16:creationId xmlns:a16="http://schemas.microsoft.com/office/drawing/2014/main" id="{988F787C-0C98-4D51-8679-0261FFBEC5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3417888"/>
          <a:ext cx="104616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33" name="公式" r:id="rId7" imgW="393480" imgH="177480" progId="Equation.3">
                  <p:embed/>
                </p:oleObj>
              </mc:Choice>
              <mc:Fallback>
                <p:oleObj name="公式" r:id="rId7" imgW="393480" imgH="177480" progId="Equation.3">
                  <p:embed/>
                  <p:pic>
                    <p:nvPicPr>
                      <p:cNvPr id="210946" name="Object 4">
                        <a:extLst>
                          <a:ext uri="{FF2B5EF4-FFF2-40B4-BE49-F238E27FC236}">
                            <a16:creationId xmlns:a16="http://schemas.microsoft.com/office/drawing/2014/main" id="{988F787C-0C98-4D51-8679-0261FFBEC5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417888"/>
                        <a:ext cx="104616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47" name="Object 5">
            <a:extLst>
              <a:ext uri="{FF2B5EF4-FFF2-40B4-BE49-F238E27FC236}">
                <a16:creationId xmlns:a16="http://schemas.microsoft.com/office/drawing/2014/main" id="{710340D5-0BF1-4AEA-A516-33B6B6B39D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75" y="3429000"/>
          <a:ext cx="21367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34" name="公式" r:id="rId9" imgW="799920" imgH="215640" progId="Equation.3">
                  <p:embed/>
                </p:oleObj>
              </mc:Choice>
              <mc:Fallback>
                <p:oleObj name="公式" r:id="rId9" imgW="799920" imgH="215640" progId="Equation.3">
                  <p:embed/>
                  <p:pic>
                    <p:nvPicPr>
                      <p:cNvPr id="210947" name="Object 5">
                        <a:extLst>
                          <a:ext uri="{FF2B5EF4-FFF2-40B4-BE49-F238E27FC236}">
                            <a16:creationId xmlns:a16="http://schemas.microsoft.com/office/drawing/2014/main" id="{710340D5-0BF1-4AEA-A516-33B6B6B39D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3429000"/>
                        <a:ext cx="21367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49" name="Object 7">
            <a:extLst>
              <a:ext uri="{FF2B5EF4-FFF2-40B4-BE49-F238E27FC236}">
                <a16:creationId xmlns:a16="http://schemas.microsoft.com/office/drawing/2014/main" id="{67AB8180-2E02-4512-84F4-58D46AEC2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1888" y="3929063"/>
          <a:ext cx="4183062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35" name="公式" r:id="rId11" imgW="1536480" imgH="342720" progId="Equation.3">
                  <p:embed/>
                </p:oleObj>
              </mc:Choice>
              <mc:Fallback>
                <p:oleObj name="公式" r:id="rId11" imgW="1536480" imgH="342720" progId="Equation.3">
                  <p:embed/>
                  <p:pic>
                    <p:nvPicPr>
                      <p:cNvPr id="210949" name="Object 7">
                        <a:extLst>
                          <a:ext uri="{FF2B5EF4-FFF2-40B4-BE49-F238E27FC236}">
                            <a16:creationId xmlns:a16="http://schemas.microsoft.com/office/drawing/2014/main" id="{67AB8180-2E02-4512-84F4-58D46AEC29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3929063"/>
                        <a:ext cx="4183062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1" name="Object 9">
            <a:extLst>
              <a:ext uri="{FF2B5EF4-FFF2-40B4-BE49-F238E27FC236}">
                <a16:creationId xmlns:a16="http://schemas.microsoft.com/office/drawing/2014/main" id="{4887C1EE-6690-4BE4-B5E7-2482112B1A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4887913"/>
          <a:ext cx="47085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36" name="公式" r:id="rId13" imgW="1765080" imgH="215640" progId="Equation.3">
                  <p:embed/>
                </p:oleObj>
              </mc:Choice>
              <mc:Fallback>
                <p:oleObj name="公式" r:id="rId13" imgW="1765080" imgH="215640" progId="Equation.3">
                  <p:embed/>
                  <p:pic>
                    <p:nvPicPr>
                      <p:cNvPr id="210951" name="Object 9">
                        <a:extLst>
                          <a:ext uri="{FF2B5EF4-FFF2-40B4-BE49-F238E27FC236}">
                            <a16:creationId xmlns:a16="http://schemas.microsoft.com/office/drawing/2014/main" id="{4887C1EE-6690-4BE4-B5E7-2482112B1A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887913"/>
                        <a:ext cx="47085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3" name="Object 11">
            <a:extLst>
              <a:ext uri="{FF2B5EF4-FFF2-40B4-BE49-F238E27FC236}">
                <a16:creationId xmlns:a16="http://schemas.microsoft.com/office/drawing/2014/main" id="{F3FAC71D-8BE6-4B23-8B99-890A252F18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5938" y="5500688"/>
          <a:ext cx="528637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37" name="公式" r:id="rId15" imgW="1942920" imgH="355320" progId="Equation.3">
                  <p:embed/>
                </p:oleObj>
              </mc:Choice>
              <mc:Fallback>
                <p:oleObj name="公式" r:id="rId15" imgW="1942920" imgH="355320" progId="Equation.3">
                  <p:embed/>
                  <p:pic>
                    <p:nvPicPr>
                      <p:cNvPr id="210953" name="Object 11">
                        <a:extLst>
                          <a:ext uri="{FF2B5EF4-FFF2-40B4-BE49-F238E27FC236}">
                            <a16:creationId xmlns:a16="http://schemas.microsoft.com/office/drawing/2014/main" id="{F3FAC71D-8BE6-4B23-8B99-890A252F18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5500688"/>
                        <a:ext cx="5286375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632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557" grpId="0" animBg="1"/>
      <p:bldP spid="14755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2" name="Text Box 89">
            <a:extLst>
              <a:ext uri="{FF2B5EF4-FFF2-40B4-BE49-F238E27FC236}">
                <a16:creationId xmlns:a16="http://schemas.microsoft.com/office/drawing/2014/main" id="{46FEB50A-ECD6-447E-B3C4-5E1C69C61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685800"/>
            <a:ext cx="2495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其余结果如下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148570" name="Text Box 90">
            <a:extLst>
              <a:ext uri="{FF2B5EF4-FFF2-40B4-BE49-F238E27FC236}">
                <a16:creationId xmlns:a16="http://schemas.microsoft.com/office/drawing/2014/main" id="{A1FCF39F-22CA-4CE5-AF64-0F17C5574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4038600"/>
            <a:ext cx="4195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(2) 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如果使用四阶</a:t>
            </a:r>
            <a:r>
              <a:rPr lang="en-US" altLang="zh-CN" i="1">
                <a:solidFill>
                  <a:srgbClr val="0000FF"/>
                </a:solidFill>
              </a:rPr>
              <a:t>R-K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方法</a:t>
            </a:r>
            <a:endParaRPr lang="en-US" altLang="zh-CN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211968" name="Object 2">
            <a:extLst>
              <a:ext uri="{FF2B5EF4-FFF2-40B4-BE49-F238E27FC236}">
                <a16:creationId xmlns:a16="http://schemas.microsoft.com/office/drawing/2014/main" id="{480F3AAC-1651-4AC4-BCDF-1234F15833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786313"/>
          <a:ext cx="9985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87" name="公式" r:id="rId3" imgW="393480" imgH="177480" progId="Equation.3">
                  <p:embed/>
                </p:oleObj>
              </mc:Choice>
              <mc:Fallback>
                <p:oleObj name="公式" r:id="rId3" imgW="393480" imgH="177480" progId="Equation.3">
                  <p:embed/>
                  <p:pic>
                    <p:nvPicPr>
                      <p:cNvPr id="211968" name="Object 2">
                        <a:extLst>
                          <a:ext uri="{FF2B5EF4-FFF2-40B4-BE49-F238E27FC236}">
                            <a16:creationId xmlns:a16="http://schemas.microsoft.com/office/drawing/2014/main" id="{480F3AAC-1651-4AC4-BCDF-1234F15833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86313"/>
                        <a:ext cx="99853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69" name="Object 3">
            <a:extLst>
              <a:ext uri="{FF2B5EF4-FFF2-40B4-BE49-F238E27FC236}">
                <a16:creationId xmlns:a16="http://schemas.microsoft.com/office/drawing/2014/main" id="{6A1ACC89-A9B5-488A-B579-A52437876E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3188" y="4714875"/>
          <a:ext cx="22860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88" name="公式" r:id="rId5" imgW="799920" imgH="215640" progId="Equation.3">
                  <p:embed/>
                </p:oleObj>
              </mc:Choice>
              <mc:Fallback>
                <p:oleObj name="公式" r:id="rId5" imgW="799920" imgH="215640" progId="Equation.3">
                  <p:embed/>
                  <p:pic>
                    <p:nvPicPr>
                      <p:cNvPr id="211969" name="Object 3">
                        <a:extLst>
                          <a:ext uri="{FF2B5EF4-FFF2-40B4-BE49-F238E27FC236}">
                            <a16:creationId xmlns:a16="http://schemas.microsoft.com/office/drawing/2014/main" id="{6A1ACC89-A9B5-488A-B579-A52437876E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4714875"/>
                        <a:ext cx="228600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1" name="Object 5">
            <a:extLst>
              <a:ext uri="{FF2B5EF4-FFF2-40B4-BE49-F238E27FC236}">
                <a16:creationId xmlns:a16="http://schemas.microsoft.com/office/drawing/2014/main" id="{4EFE9646-6C7D-4E89-9DFD-082317AA00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3188" y="5357813"/>
          <a:ext cx="418147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89" name="公式" r:id="rId7" imgW="1536480" imgH="342720" progId="Equation.3">
                  <p:embed/>
                </p:oleObj>
              </mc:Choice>
              <mc:Fallback>
                <p:oleObj name="公式" r:id="rId7" imgW="1536480" imgH="342720" progId="Equation.3">
                  <p:embed/>
                  <p:pic>
                    <p:nvPicPr>
                      <p:cNvPr id="211971" name="Object 5">
                        <a:extLst>
                          <a:ext uri="{FF2B5EF4-FFF2-40B4-BE49-F238E27FC236}">
                            <a16:creationId xmlns:a16="http://schemas.microsoft.com/office/drawing/2014/main" id="{4EFE9646-6C7D-4E89-9DFD-082317AA00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5357813"/>
                        <a:ext cx="4181475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4" name="Rectangle 96">
            <a:extLst>
              <a:ext uri="{FF2B5EF4-FFF2-40B4-BE49-F238E27FC236}">
                <a16:creationId xmlns:a16="http://schemas.microsoft.com/office/drawing/2014/main" id="{21B05E04-07EF-4A5B-8E1F-78291E42B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" y="1450975"/>
            <a:ext cx="7372350" cy="2308225"/>
          </a:xfrm>
          <a:prstGeom prst="rect">
            <a:avLst/>
          </a:prstGeom>
          <a:noFill/>
          <a:ln w="3175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/>
              <a:t>         </a:t>
            </a:r>
            <a:r>
              <a:rPr lang="en-US" altLang="zh-CN" sz="2400" i="1"/>
              <a:t>i             x</a:t>
            </a:r>
            <a:r>
              <a:rPr lang="en-US" altLang="zh-CN" sz="2400" i="1" baseline="-25000"/>
              <a:t>i</a:t>
            </a:r>
            <a:r>
              <a:rPr lang="en-US" altLang="zh-CN" sz="2400" i="1"/>
              <a:t>            k</a:t>
            </a:r>
            <a:r>
              <a:rPr lang="en-US" altLang="zh-CN" sz="2400" baseline="-25000"/>
              <a:t>1</a:t>
            </a:r>
            <a:r>
              <a:rPr lang="en-US" altLang="zh-CN" sz="2400" i="1"/>
              <a:t>            k</a:t>
            </a:r>
            <a:r>
              <a:rPr lang="en-US" altLang="zh-CN" sz="2400" baseline="-25000"/>
              <a:t>2</a:t>
            </a:r>
            <a:r>
              <a:rPr lang="en-US" altLang="zh-CN" sz="2400" i="1"/>
              <a:t>            k</a:t>
            </a:r>
            <a:r>
              <a:rPr lang="en-US" altLang="zh-CN" sz="2400" baseline="-25000"/>
              <a:t>3</a:t>
            </a:r>
            <a:r>
              <a:rPr lang="en-US" altLang="zh-CN" sz="2400" i="1"/>
              <a:t>            y</a:t>
            </a:r>
            <a:r>
              <a:rPr lang="en-US" altLang="zh-CN" sz="2400" i="1" baseline="-25000"/>
              <a:t>i</a:t>
            </a:r>
          </a:p>
          <a:p>
            <a:pPr algn="l" eaLnBrk="1" hangingPunct="1"/>
            <a:r>
              <a:rPr lang="en-US" altLang="zh-CN" sz="2400"/>
              <a:t>    1.0000    0.1000    0.1000    0.1103    0.1256    1.1111    </a:t>
            </a:r>
          </a:p>
          <a:p>
            <a:pPr algn="l" eaLnBrk="1" hangingPunct="1"/>
            <a:r>
              <a:rPr lang="en-US" altLang="zh-CN" sz="2400"/>
              <a:t>    2.0000    0.2000    0.1235    0.1376    0.1595    1.2499</a:t>
            </a:r>
          </a:p>
          <a:p>
            <a:pPr algn="l" eaLnBrk="1" hangingPunct="1"/>
            <a:r>
              <a:rPr lang="en-US" altLang="zh-CN" sz="2400"/>
              <a:t>    3.0000    0.3000    0.1562    0.1764    0.2092    1.4284</a:t>
            </a:r>
          </a:p>
          <a:p>
            <a:pPr algn="l" eaLnBrk="1" hangingPunct="1"/>
            <a:r>
              <a:rPr lang="en-US" altLang="zh-CN" sz="2400"/>
              <a:t>    4.0000    0.4000    0.2040    0.2342    0.2866    1.6664</a:t>
            </a:r>
          </a:p>
          <a:p>
            <a:pPr algn="l" eaLnBrk="1" hangingPunct="1"/>
            <a:r>
              <a:rPr lang="en-US" altLang="zh-CN" sz="2400"/>
              <a:t>    5.0000    0.5000    0.2777    0.3259    0.4163    1.9993</a:t>
            </a:r>
          </a:p>
        </p:txBody>
      </p:sp>
    </p:spTree>
    <p:extLst>
      <p:ext uri="{BB962C8B-B14F-4D97-AF65-F5344CB8AC3E}">
        <p14:creationId xmlns:p14="http://schemas.microsoft.com/office/powerpoint/2010/main" val="132412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7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635" name="Object 2">
            <a:extLst>
              <a:ext uri="{FF2B5EF4-FFF2-40B4-BE49-F238E27FC236}">
                <a16:creationId xmlns:a16="http://schemas.microsoft.com/office/drawing/2014/main" id="{E0BBF758-78E5-4856-8BDE-7C459BB75A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5938" y="428625"/>
          <a:ext cx="4217987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654" name="公式" r:id="rId3" imgW="1549080" imgH="342720" progId="Equation.3">
                  <p:embed/>
                </p:oleObj>
              </mc:Choice>
              <mc:Fallback>
                <p:oleObj name="公式" r:id="rId3" imgW="1549080" imgH="342720" progId="Equation.3">
                  <p:embed/>
                  <p:pic>
                    <p:nvPicPr>
                      <p:cNvPr id="149635" name="Object 2">
                        <a:extLst>
                          <a:ext uri="{FF2B5EF4-FFF2-40B4-BE49-F238E27FC236}">
                            <a16:creationId xmlns:a16="http://schemas.microsoft.com/office/drawing/2014/main" id="{E0BBF758-78E5-4856-8BDE-7C459BB75A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428625"/>
                        <a:ext cx="4217987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637" name="Object 4">
            <a:extLst>
              <a:ext uri="{FF2B5EF4-FFF2-40B4-BE49-F238E27FC236}">
                <a16:creationId xmlns:a16="http://schemas.microsoft.com/office/drawing/2014/main" id="{F4CAE97A-D872-4E79-9DEC-0E51ECAE32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5938" y="1357313"/>
          <a:ext cx="4071937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655" name="公式" r:id="rId5" imgW="1434960" imgH="215640" progId="Equation.3">
                  <p:embed/>
                </p:oleObj>
              </mc:Choice>
              <mc:Fallback>
                <p:oleObj name="公式" r:id="rId5" imgW="1434960" imgH="215640" progId="Equation.3">
                  <p:embed/>
                  <p:pic>
                    <p:nvPicPr>
                      <p:cNvPr id="149637" name="Object 4">
                        <a:extLst>
                          <a:ext uri="{FF2B5EF4-FFF2-40B4-BE49-F238E27FC236}">
                            <a16:creationId xmlns:a16="http://schemas.microsoft.com/office/drawing/2014/main" id="{F4CAE97A-D872-4E79-9DEC-0E51ECAE32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1357313"/>
                        <a:ext cx="4071937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639" name="Object 6">
            <a:extLst>
              <a:ext uri="{FF2B5EF4-FFF2-40B4-BE49-F238E27FC236}">
                <a16:creationId xmlns:a16="http://schemas.microsoft.com/office/drawing/2014/main" id="{E83C1E6F-990C-48EE-B287-F63E9B41F0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133600"/>
          <a:ext cx="48133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656" name="公式" r:id="rId7" imgW="2260440" imgH="393480" progId="Equation.3">
                  <p:embed/>
                </p:oleObj>
              </mc:Choice>
              <mc:Fallback>
                <p:oleObj name="公式" r:id="rId7" imgW="2260440" imgH="393480" progId="Equation.3">
                  <p:embed/>
                  <p:pic>
                    <p:nvPicPr>
                      <p:cNvPr id="149639" name="Object 6">
                        <a:extLst>
                          <a:ext uri="{FF2B5EF4-FFF2-40B4-BE49-F238E27FC236}">
                            <a16:creationId xmlns:a16="http://schemas.microsoft.com/office/drawing/2014/main" id="{E83C1E6F-990C-48EE-B287-F63E9B41F0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33600"/>
                        <a:ext cx="48133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640" name="Object 7">
            <a:extLst>
              <a:ext uri="{FF2B5EF4-FFF2-40B4-BE49-F238E27FC236}">
                <a16:creationId xmlns:a16="http://schemas.microsoft.com/office/drawing/2014/main" id="{CAA70DC7-C44A-45F7-AF4A-DC3DC774C4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2150" y="2362200"/>
          <a:ext cx="12382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657" name="公式" r:id="rId9" imgW="583920" imgH="177480" progId="Equation.3">
                  <p:embed/>
                </p:oleObj>
              </mc:Choice>
              <mc:Fallback>
                <p:oleObj name="公式" r:id="rId9" imgW="583920" imgH="177480" progId="Equation.3">
                  <p:embed/>
                  <p:pic>
                    <p:nvPicPr>
                      <p:cNvPr id="149640" name="Object 7">
                        <a:extLst>
                          <a:ext uri="{FF2B5EF4-FFF2-40B4-BE49-F238E27FC236}">
                            <a16:creationId xmlns:a16="http://schemas.microsoft.com/office/drawing/2014/main" id="{CAA70DC7-C44A-45F7-AF4A-DC3DC774C4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150" y="2362200"/>
                        <a:ext cx="12382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642" name="Text Box 138">
            <a:extLst>
              <a:ext uri="{FF2B5EF4-FFF2-40B4-BE49-F238E27FC236}">
                <a16:creationId xmlns:a16="http://schemas.microsoft.com/office/drawing/2014/main" id="{B8EDF82F-6E46-4149-97CB-9B5D93EE3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3" y="3138488"/>
            <a:ext cx="2495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其余结果如下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149643" name="Rectangle 139">
            <a:extLst>
              <a:ext uri="{FF2B5EF4-FFF2-40B4-BE49-F238E27FC236}">
                <a16:creationId xmlns:a16="http://schemas.microsoft.com/office/drawing/2014/main" id="{CA55703C-4BA1-432F-9781-37A04FFF8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10000"/>
            <a:ext cx="8591550" cy="2308225"/>
          </a:xfrm>
          <a:prstGeom prst="rect">
            <a:avLst/>
          </a:prstGeom>
          <a:noFill/>
          <a:ln w="3175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/>
              <a:t>         </a:t>
            </a:r>
            <a:r>
              <a:rPr lang="en-US" altLang="zh-CN" sz="2400" i="1"/>
              <a:t>i             x</a:t>
            </a:r>
            <a:r>
              <a:rPr lang="en-US" altLang="zh-CN" sz="2400" i="1" baseline="-25000"/>
              <a:t>i</a:t>
            </a:r>
            <a:r>
              <a:rPr lang="en-US" altLang="zh-CN" sz="2400" i="1"/>
              <a:t>             k</a:t>
            </a:r>
            <a:r>
              <a:rPr lang="en-US" altLang="zh-CN" sz="2400" baseline="-25000"/>
              <a:t>1</a:t>
            </a:r>
            <a:r>
              <a:rPr lang="en-US" altLang="zh-CN" sz="2400" i="1"/>
              <a:t>           k</a:t>
            </a:r>
            <a:r>
              <a:rPr lang="en-US" altLang="zh-CN" sz="2400" baseline="-25000"/>
              <a:t>2</a:t>
            </a:r>
            <a:r>
              <a:rPr lang="en-US" altLang="zh-CN" sz="2400" i="1"/>
              <a:t>            k</a:t>
            </a:r>
            <a:r>
              <a:rPr lang="en-US" altLang="zh-CN" sz="2400" baseline="-25000"/>
              <a:t>3</a:t>
            </a:r>
            <a:r>
              <a:rPr lang="en-US" altLang="zh-CN" sz="2400" i="1"/>
              <a:t>            k</a:t>
            </a:r>
            <a:r>
              <a:rPr lang="en-US" altLang="zh-CN" sz="2400" baseline="-25000"/>
              <a:t>4</a:t>
            </a:r>
            <a:r>
              <a:rPr lang="en-US" altLang="zh-CN" sz="2400" i="1"/>
              <a:t>            y</a:t>
            </a:r>
            <a:r>
              <a:rPr lang="en-US" altLang="zh-CN" sz="2400" i="1" baseline="-25000"/>
              <a:t>i</a:t>
            </a:r>
          </a:p>
          <a:p>
            <a:pPr algn="l" eaLnBrk="1" hangingPunct="1"/>
            <a:r>
              <a:rPr lang="en-US" altLang="zh-CN" sz="2400"/>
              <a:t>    1.0000    0.1000    0.1000    0.1103    0.1113    0.1235     1.1111   </a:t>
            </a:r>
          </a:p>
          <a:p>
            <a:pPr algn="l" eaLnBrk="1" hangingPunct="1"/>
            <a:r>
              <a:rPr lang="en-US" altLang="zh-CN" sz="2400"/>
              <a:t>    2.0000    0.2000    0.1235    0.1376    0.1392    0.1563    1.2500</a:t>
            </a:r>
          </a:p>
          <a:p>
            <a:pPr algn="l" eaLnBrk="1" hangingPunct="1"/>
            <a:r>
              <a:rPr lang="en-US" altLang="zh-CN" sz="2400"/>
              <a:t>    3.0000    0.3000    0.1562    0.1764    0.1791    0.2042    1.4286</a:t>
            </a:r>
          </a:p>
          <a:p>
            <a:pPr algn="l" eaLnBrk="1" hangingPunct="1"/>
            <a:r>
              <a:rPr lang="en-US" altLang="zh-CN" sz="2400"/>
              <a:t>    4.0000    0.4000    0.2040    0.2342    0.2389    0.2781    1.6667</a:t>
            </a:r>
          </a:p>
          <a:p>
            <a:pPr algn="l" eaLnBrk="1" hangingPunct="1"/>
            <a:r>
              <a:rPr lang="en-US" altLang="zh-CN" sz="2400"/>
              <a:t>    5.0000    0.5000    0.2777    0.3259    0.3348    0.4006    2.0000</a:t>
            </a:r>
          </a:p>
        </p:txBody>
      </p:sp>
    </p:spTree>
    <p:extLst>
      <p:ext uri="{BB962C8B-B14F-4D97-AF65-F5344CB8AC3E}">
        <p14:creationId xmlns:p14="http://schemas.microsoft.com/office/powerpoint/2010/main" val="12058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642" grpId="0"/>
      <p:bldP spid="14964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>
            <a:extLst>
              <a:ext uri="{FF2B5EF4-FFF2-40B4-BE49-F238E27FC236}">
                <a16:creationId xmlns:a16="http://schemas.microsoft.com/office/drawing/2014/main" id="{7A952F8E-32E4-4E09-A87C-ED7510717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57162" y="115838"/>
            <a:ext cx="8424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accent2"/>
                </a:solidFill>
              </a:rPr>
              <a:t>        例</a:t>
            </a:r>
            <a:r>
              <a:rPr lang="en-US" altLang="zh-CN" dirty="0">
                <a:solidFill>
                  <a:schemeClr val="accent2"/>
                </a:solidFill>
              </a:rPr>
              <a:t>9.4</a:t>
            </a:r>
            <a:r>
              <a:rPr lang="en-US" altLang="zh-CN" dirty="0"/>
              <a:t>  </a:t>
            </a:r>
            <a:r>
              <a:rPr lang="zh-CN" altLang="en-US" dirty="0"/>
              <a:t>用</a:t>
            </a:r>
            <a:r>
              <a:rPr lang="zh-CN" altLang="en-US" dirty="0">
                <a:solidFill>
                  <a:srgbClr val="3333FF"/>
                </a:solidFill>
              </a:rPr>
              <a:t>标准四阶龙格</a:t>
            </a:r>
            <a:r>
              <a:rPr lang="en-US" altLang="zh-CN" dirty="0">
                <a:solidFill>
                  <a:srgbClr val="3333FF"/>
                </a:solidFill>
                <a:latin typeface="楷体_GB2312" pitchFamily="49" charset="-122"/>
              </a:rPr>
              <a:t>-</a:t>
            </a:r>
            <a:r>
              <a:rPr lang="zh-CN" altLang="en-US" dirty="0">
                <a:solidFill>
                  <a:srgbClr val="3333FF"/>
                </a:solidFill>
              </a:rPr>
              <a:t>库塔方法</a:t>
            </a:r>
            <a:r>
              <a:rPr lang="zh-CN" altLang="en-US" dirty="0"/>
              <a:t>求解初值问题</a:t>
            </a:r>
          </a:p>
        </p:txBody>
      </p:sp>
      <p:graphicFrame>
        <p:nvGraphicFramePr>
          <p:cNvPr id="109568" name="Object 2">
            <a:extLst>
              <a:ext uri="{FF2B5EF4-FFF2-40B4-BE49-F238E27FC236}">
                <a16:creationId xmlns:a16="http://schemas.microsoft.com/office/drawing/2014/main" id="{7230ED4E-F0A5-402E-A62A-355D04A3E2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954312"/>
              </p:ext>
            </p:extLst>
          </p:nvPr>
        </p:nvGraphicFramePr>
        <p:xfrm>
          <a:off x="725563" y="763538"/>
          <a:ext cx="5532437" cy="157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996" name="Equation" r:id="rId3" imgW="2501640" imgH="711000" progId="Equation.DSMT4">
                  <p:embed/>
                </p:oleObj>
              </mc:Choice>
              <mc:Fallback>
                <p:oleObj name="Equation" r:id="rId3" imgW="2501640" imgH="711000" progId="Equation.DSMT4">
                  <p:embed/>
                  <p:pic>
                    <p:nvPicPr>
                      <p:cNvPr id="109568" name="Object 2">
                        <a:extLst>
                          <a:ext uri="{FF2B5EF4-FFF2-40B4-BE49-F238E27FC236}">
                            <a16:creationId xmlns:a16="http://schemas.microsoft.com/office/drawing/2014/main" id="{7230ED4E-F0A5-402E-A62A-355D04A3E2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563" y="763538"/>
                        <a:ext cx="5532437" cy="157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Text Box 4">
            <a:extLst>
              <a:ext uri="{FF2B5EF4-FFF2-40B4-BE49-F238E27FC236}">
                <a16:creationId xmlns:a16="http://schemas.microsoft.com/office/drawing/2014/main" id="{5C762FB2-349C-401A-8C57-E6D1516F4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442819"/>
            <a:ext cx="8351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C230C"/>
                </a:solidFill>
              </a:rPr>
              <a:t>解</a:t>
            </a:r>
            <a:r>
              <a:rPr lang="zh-CN" altLang="en-US" dirty="0"/>
              <a:t>  计算过程和结果如</a:t>
            </a:r>
            <a:r>
              <a:rPr lang="zh-CN" altLang="en-US" dirty="0">
                <a:solidFill>
                  <a:srgbClr val="3333FF"/>
                </a:solidFill>
              </a:rPr>
              <a:t>下表</a:t>
            </a:r>
            <a:r>
              <a:rPr lang="zh-CN" altLang="en-US" dirty="0"/>
              <a:t>所示</a:t>
            </a:r>
          </a:p>
        </p:txBody>
      </p:sp>
      <p:graphicFrame>
        <p:nvGraphicFramePr>
          <p:cNvPr id="35" name="Object 2">
            <a:extLst>
              <a:ext uri="{FF2B5EF4-FFF2-40B4-BE49-F238E27FC236}">
                <a16:creationId xmlns:a16="http://schemas.microsoft.com/office/drawing/2014/main" id="{AEDA8783-32FE-4E76-A0CA-75559F55CD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564641"/>
              </p:ext>
            </p:extLst>
          </p:nvPr>
        </p:nvGraphicFramePr>
        <p:xfrm>
          <a:off x="4067944" y="3518245"/>
          <a:ext cx="33845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997" name="Equation" r:id="rId5" imgW="3746160" imgH="838080" progId="Equation.DSMT4">
                  <p:embed/>
                </p:oleObj>
              </mc:Choice>
              <mc:Fallback>
                <p:oleObj name="Equation" r:id="rId5" imgW="3746160" imgH="838080" progId="Equation.DSMT4">
                  <p:embed/>
                  <p:pic>
                    <p:nvPicPr>
                      <p:cNvPr id="16386" name="Object 2">
                        <a:extLst>
                          <a:ext uri="{FF2B5EF4-FFF2-40B4-BE49-F238E27FC236}">
                            <a16:creationId xmlns:a16="http://schemas.microsoft.com/office/drawing/2014/main" id="{C2067D10-FBEC-4239-936C-262FA92B27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3518245"/>
                        <a:ext cx="33845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3">
            <a:extLst>
              <a:ext uri="{FF2B5EF4-FFF2-40B4-BE49-F238E27FC236}">
                <a16:creationId xmlns:a16="http://schemas.microsoft.com/office/drawing/2014/main" id="{DA8985A2-D711-4DE9-95D0-72E188BBC8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813160"/>
              </p:ext>
            </p:extLst>
          </p:nvPr>
        </p:nvGraphicFramePr>
        <p:xfrm>
          <a:off x="884700" y="3660202"/>
          <a:ext cx="18732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998" name="Equation" r:id="rId7" imgW="838080" imgH="253800" progId="Equation.DSMT4">
                  <p:embed/>
                </p:oleObj>
              </mc:Choice>
              <mc:Fallback>
                <p:oleObj name="Equation" r:id="rId7" imgW="838080" imgH="253800" progId="Equation.DSMT4">
                  <p:embed/>
                  <p:pic>
                    <p:nvPicPr>
                      <p:cNvPr id="16387" name="Object 33">
                        <a:extLst>
                          <a:ext uri="{FF2B5EF4-FFF2-40B4-BE49-F238E27FC236}">
                            <a16:creationId xmlns:a16="http://schemas.microsoft.com/office/drawing/2014/main" id="{D7F3ABFF-C0A9-40EA-9CD6-9AB80FC034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700" y="3660202"/>
                        <a:ext cx="18732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7620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3" name="Group 31">
            <a:extLst>
              <a:ext uri="{FF2B5EF4-FFF2-40B4-BE49-F238E27FC236}">
                <a16:creationId xmlns:a16="http://schemas.microsoft.com/office/drawing/2014/main" id="{DEEB5EC4-D19E-4FCD-8775-D5434C2FFAA3}"/>
              </a:ext>
            </a:extLst>
          </p:cNvPr>
          <p:cNvGrpSpPr>
            <a:grpSpLocks/>
          </p:cNvGrpSpPr>
          <p:nvPr/>
        </p:nvGrpSpPr>
        <p:grpSpPr bwMode="auto">
          <a:xfrm>
            <a:off x="480339" y="998775"/>
            <a:ext cx="8111276" cy="3293292"/>
            <a:chOff x="450" y="981"/>
            <a:chExt cx="4925" cy="2919"/>
          </a:xfrm>
        </p:grpSpPr>
        <p:sp>
          <p:nvSpPr>
            <p:cNvPr id="16395" name="Rectangle 3">
              <a:extLst>
                <a:ext uri="{FF2B5EF4-FFF2-40B4-BE49-F238E27FC236}">
                  <a16:creationId xmlns:a16="http://schemas.microsoft.com/office/drawing/2014/main" id="{9723916B-7CFF-475C-9DA3-1E5606248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" y="2858"/>
              <a:ext cx="1219" cy="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zh-CN" sz="1800">
                <a:latin typeface="+mn-ea"/>
                <a:ea typeface="+mn-ea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+mn-ea"/>
                  <a:ea typeface="+mn-ea"/>
                </a:rPr>
                <a:t>0.1584376</a:t>
              </a:r>
            </a:p>
          </p:txBody>
        </p:sp>
        <p:sp>
          <p:nvSpPr>
            <p:cNvPr id="16396" name="Rectangle 4">
              <a:extLst>
                <a:ext uri="{FF2B5EF4-FFF2-40B4-BE49-F238E27FC236}">
                  <a16:creationId xmlns:a16="http://schemas.microsoft.com/office/drawing/2014/main" id="{652B9AE6-FEF4-48CB-83DA-A103F3B53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" y="2758"/>
              <a:ext cx="1671" cy="1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800" dirty="0">
                  <a:latin typeface="+mn-ea"/>
                  <a:ea typeface="+mn-ea"/>
                </a:rPr>
                <a:t>0.0849171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 dirty="0">
                  <a:latin typeface="+mn-ea"/>
                  <a:ea typeface="+mn-ea"/>
                </a:rPr>
                <a:t>0.0794465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 dirty="0">
                  <a:latin typeface="+mn-ea"/>
                  <a:ea typeface="+mn-ea"/>
                </a:rPr>
                <a:t>0.0787495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 dirty="0">
                  <a:latin typeface="+mn-ea"/>
                  <a:ea typeface="+mn-ea"/>
                </a:rPr>
                <a:t>0.0744037</a:t>
              </a:r>
            </a:p>
          </p:txBody>
        </p:sp>
        <p:sp>
          <p:nvSpPr>
            <p:cNvPr id="16397" name="Rectangle 5">
              <a:extLst>
                <a:ext uri="{FF2B5EF4-FFF2-40B4-BE49-F238E27FC236}">
                  <a16:creationId xmlns:a16="http://schemas.microsoft.com/office/drawing/2014/main" id="{E0FBD2F4-F386-4D8A-B67A-FA7D910FF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" y="2758"/>
              <a:ext cx="985" cy="1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solidFill>
                    <a:srgbClr val="FC230C"/>
                  </a:solidFill>
                  <a:latin typeface="+mn-ea"/>
                  <a:ea typeface="+mn-ea"/>
                </a:rPr>
                <a:t>1.183229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latin typeface="+mn-ea"/>
                  <a:ea typeface="+mn-ea"/>
                </a:rPr>
                <a:t>1.267746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latin typeface="+mn-ea"/>
                  <a:ea typeface="+mn-ea"/>
                </a:rPr>
                <a:t>1.262676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latin typeface="+mn-ea"/>
                  <a:ea typeface="+mn-ea"/>
                </a:rPr>
                <a:t>1.340728</a:t>
              </a:r>
            </a:p>
          </p:txBody>
        </p:sp>
        <p:sp>
          <p:nvSpPr>
            <p:cNvPr id="16398" name="Rectangle 6">
              <a:extLst>
                <a:ext uri="{FF2B5EF4-FFF2-40B4-BE49-F238E27FC236}">
                  <a16:creationId xmlns:a16="http://schemas.microsoft.com/office/drawing/2014/main" id="{81BB8444-5FE2-4457-A620-A7E99C4A1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2758"/>
              <a:ext cx="868" cy="1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solidFill>
                    <a:srgbClr val="FC230C"/>
                  </a:solidFill>
                  <a:latin typeface="+mn-ea"/>
                  <a:ea typeface="+mn-ea"/>
                </a:rPr>
                <a:t>0.2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latin typeface="+mn-ea"/>
                  <a:ea typeface="+mn-ea"/>
                </a:rPr>
                <a:t>0.3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latin typeface="+mn-ea"/>
                  <a:ea typeface="+mn-ea"/>
                </a:rPr>
                <a:t>0.3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latin typeface="+mn-ea"/>
                  <a:ea typeface="+mn-ea"/>
                </a:rPr>
                <a:t>0.4</a:t>
              </a:r>
            </a:p>
          </p:txBody>
        </p:sp>
        <p:sp>
          <p:nvSpPr>
            <p:cNvPr id="16399" name="Rectangle 7">
              <a:extLst>
                <a:ext uri="{FF2B5EF4-FFF2-40B4-BE49-F238E27FC236}">
                  <a16:creationId xmlns:a16="http://schemas.microsoft.com/office/drawing/2014/main" id="{57758361-AF53-4357-BAD2-FFDEF53F4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" y="1797"/>
              <a:ext cx="1265" cy="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+mn-ea"/>
                  <a:ea typeface="+mn-ea"/>
                </a:rPr>
                <a:t>       0.1832292</a:t>
              </a:r>
            </a:p>
          </p:txBody>
        </p:sp>
        <p:sp>
          <p:nvSpPr>
            <p:cNvPr id="16400" name="Rectangle 8">
              <a:extLst>
                <a:ext uri="{FF2B5EF4-FFF2-40B4-BE49-F238E27FC236}">
                  <a16:creationId xmlns:a16="http://schemas.microsoft.com/office/drawing/2014/main" id="{E570E9D7-DDFA-423D-934B-9C44AA5F0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" y="1616"/>
              <a:ext cx="1671" cy="1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latin typeface="+mn-ea"/>
                  <a:ea typeface="+mn-ea"/>
                </a:rPr>
                <a:t>0.1000000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latin typeface="+mn-ea"/>
                  <a:ea typeface="+mn-ea"/>
                </a:rPr>
                <a:t>0.0918182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latin typeface="+mn-ea"/>
                  <a:ea typeface="+mn-ea"/>
                </a:rPr>
                <a:t>0.0908637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latin typeface="+mn-ea"/>
                  <a:ea typeface="+mn-ea"/>
                </a:rPr>
                <a:t>0.0843239</a:t>
              </a:r>
            </a:p>
          </p:txBody>
        </p:sp>
        <p:sp>
          <p:nvSpPr>
            <p:cNvPr id="16401" name="Rectangle 9">
              <a:extLst>
                <a:ext uri="{FF2B5EF4-FFF2-40B4-BE49-F238E27FC236}">
                  <a16:creationId xmlns:a16="http://schemas.microsoft.com/office/drawing/2014/main" id="{C7BF1159-3465-494F-93CF-35E6C2F1C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" y="1616"/>
              <a:ext cx="985" cy="1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800" dirty="0">
                  <a:solidFill>
                    <a:srgbClr val="FC230C"/>
                  </a:solidFill>
                  <a:latin typeface="+mn-ea"/>
                  <a:ea typeface="+mn-ea"/>
                </a:rPr>
                <a:t>1.000000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 dirty="0">
                  <a:latin typeface="+mn-ea"/>
                  <a:ea typeface="+mn-ea"/>
                </a:rPr>
                <a:t>1.100000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 dirty="0">
                  <a:latin typeface="+mn-ea"/>
                  <a:ea typeface="+mn-ea"/>
                </a:rPr>
                <a:t>1.091818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 dirty="0">
                  <a:latin typeface="+mn-ea"/>
                  <a:ea typeface="+mn-ea"/>
                </a:rPr>
                <a:t>1.181727</a:t>
              </a:r>
            </a:p>
          </p:txBody>
        </p:sp>
        <p:sp>
          <p:nvSpPr>
            <p:cNvPr id="16402" name="Rectangle 10">
              <a:extLst>
                <a:ext uri="{FF2B5EF4-FFF2-40B4-BE49-F238E27FC236}">
                  <a16:creationId xmlns:a16="http://schemas.microsoft.com/office/drawing/2014/main" id="{2235674D-78EB-4443-9B2B-A43513CAE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1616"/>
              <a:ext cx="868" cy="1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800" dirty="0">
                  <a:solidFill>
                    <a:srgbClr val="FC230C"/>
                  </a:solidFill>
                  <a:latin typeface="+mn-ea"/>
                  <a:ea typeface="+mn-ea"/>
                </a:rPr>
                <a:t>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 dirty="0">
                  <a:latin typeface="+mn-ea"/>
                  <a:ea typeface="+mn-ea"/>
                </a:rPr>
                <a:t>0.1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 dirty="0">
                  <a:latin typeface="+mn-ea"/>
                  <a:ea typeface="+mn-ea"/>
                </a:rPr>
                <a:t>0.1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 dirty="0">
                  <a:latin typeface="+mn-ea"/>
                  <a:ea typeface="+mn-ea"/>
                </a:rPr>
                <a:t>0.2</a:t>
              </a:r>
            </a:p>
          </p:txBody>
        </p:sp>
        <p:sp>
          <p:nvSpPr>
            <p:cNvPr id="16403" name="Rectangle 11">
              <a:extLst>
                <a:ext uri="{FF2B5EF4-FFF2-40B4-BE49-F238E27FC236}">
                  <a16:creationId xmlns:a16="http://schemas.microsoft.com/office/drawing/2014/main" id="{C4C65B1C-50A1-4B4F-ACA1-B7E526103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4" y="981"/>
              <a:ext cx="1401" cy="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1800">
                <a:latin typeface="+mn-ea"/>
                <a:ea typeface="+mn-ea"/>
              </a:endParaRPr>
            </a:p>
          </p:txBody>
        </p:sp>
        <p:sp>
          <p:nvSpPr>
            <p:cNvPr id="16404" name="Rectangle 12">
              <a:extLst>
                <a:ext uri="{FF2B5EF4-FFF2-40B4-BE49-F238E27FC236}">
                  <a16:creationId xmlns:a16="http://schemas.microsoft.com/office/drawing/2014/main" id="{CE7F556B-B70A-4FA8-8580-A7FA56D1E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" y="981"/>
              <a:ext cx="1671" cy="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1800">
                <a:latin typeface="+mn-ea"/>
                <a:ea typeface="+mn-ea"/>
              </a:endParaRPr>
            </a:p>
          </p:txBody>
        </p:sp>
        <p:sp>
          <p:nvSpPr>
            <p:cNvPr id="16405" name="Rectangle 13">
              <a:extLst>
                <a:ext uri="{FF2B5EF4-FFF2-40B4-BE49-F238E27FC236}">
                  <a16:creationId xmlns:a16="http://schemas.microsoft.com/office/drawing/2014/main" id="{2DB02E90-7EF0-4938-A33F-826FBE851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" y="981"/>
              <a:ext cx="985" cy="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1800">
                <a:latin typeface="+mn-ea"/>
                <a:ea typeface="+mn-ea"/>
              </a:endParaRPr>
            </a:p>
          </p:txBody>
        </p:sp>
        <p:sp>
          <p:nvSpPr>
            <p:cNvPr id="16406" name="Rectangle 14">
              <a:extLst>
                <a:ext uri="{FF2B5EF4-FFF2-40B4-BE49-F238E27FC236}">
                  <a16:creationId xmlns:a16="http://schemas.microsoft.com/office/drawing/2014/main" id="{65BDCAAB-15C1-4636-A7E3-B783A7EA0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981"/>
              <a:ext cx="868" cy="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1800">
                <a:latin typeface="+mn-ea"/>
                <a:ea typeface="+mn-ea"/>
              </a:endParaRPr>
            </a:p>
          </p:txBody>
        </p:sp>
        <p:sp>
          <p:nvSpPr>
            <p:cNvPr id="16407" name="Line 15">
              <a:extLst>
                <a:ext uri="{FF2B5EF4-FFF2-40B4-BE49-F238E27FC236}">
                  <a16:creationId xmlns:a16="http://schemas.microsoft.com/office/drawing/2014/main" id="{C4F40BCD-12D3-49AD-B4FB-9FCE86E1D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" y="981"/>
              <a:ext cx="492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08" name="Line 16">
              <a:extLst>
                <a:ext uri="{FF2B5EF4-FFF2-40B4-BE49-F238E27FC236}">
                  <a16:creationId xmlns:a16="http://schemas.microsoft.com/office/drawing/2014/main" id="{2E85554F-549A-4198-BF08-FD75BE742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" y="1616"/>
              <a:ext cx="4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09" name="Line 17">
              <a:extLst>
                <a:ext uri="{FF2B5EF4-FFF2-40B4-BE49-F238E27FC236}">
                  <a16:creationId xmlns:a16="http://schemas.microsoft.com/office/drawing/2014/main" id="{10BFA144-F632-4198-9D8A-05100D530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" y="2758"/>
              <a:ext cx="4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10" name="Line 18">
              <a:extLst>
                <a:ext uri="{FF2B5EF4-FFF2-40B4-BE49-F238E27FC236}">
                  <a16:creationId xmlns:a16="http://schemas.microsoft.com/office/drawing/2014/main" id="{905152F9-F366-4852-87BE-1CA797B8CA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" y="3900"/>
              <a:ext cx="492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11" name="Line 19">
              <a:extLst>
                <a:ext uri="{FF2B5EF4-FFF2-40B4-BE49-F238E27FC236}">
                  <a16:creationId xmlns:a16="http://schemas.microsoft.com/office/drawing/2014/main" id="{5756A461-2530-4D25-86DF-C73E35A1C8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" y="981"/>
              <a:ext cx="0" cy="291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12" name="Line 20">
              <a:extLst>
                <a:ext uri="{FF2B5EF4-FFF2-40B4-BE49-F238E27FC236}">
                  <a16:creationId xmlns:a16="http://schemas.microsoft.com/office/drawing/2014/main" id="{30A12FAA-2A8C-4065-91C3-B44EFC031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8" y="981"/>
              <a:ext cx="0" cy="29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13" name="Line 21">
              <a:extLst>
                <a:ext uri="{FF2B5EF4-FFF2-40B4-BE49-F238E27FC236}">
                  <a16:creationId xmlns:a16="http://schemas.microsoft.com/office/drawing/2014/main" id="{CFD0B23B-1891-4A25-B8A4-EEA05CAFE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3" y="981"/>
              <a:ext cx="0" cy="29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14" name="Line 22">
              <a:extLst>
                <a:ext uri="{FF2B5EF4-FFF2-40B4-BE49-F238E27FC236}">
                  <a16:creationId xmlns:a16="http://schemas.microsoft.com/office/drawing/2014/main" id="{CC60AC40-9A33-4F90-8BB9-5F73FAC783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4" y="981"/>
              <a:ext cx="0" cy="29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15" name="Line 23">
              <a:extLst>
                <a:ext uri="{FF2B5EF4-FFF2-40B4-BE49-F238E27FC236}">
                  <a16:creationId xmlns:a16="http://schemas.microsoft.com/office/drawing/2014/main" id="{CE4064FC-3224-4DB6-A3FB-21015F400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5" y="981"/>
              <a:ext cx="0" cy="291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16388" name="Object 24">
              <a:extLst>
                <a:ext uri="{FF2B5EF4-FFF2-40B4-BE49-F238E27FC236}">
                  <a16:creationId xmlns:a16="http://schemas.microsoft.com/office/drawing/2014/main" id="{1FC1CB7C-1AB0-485C-82B8-78410881AA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2" y="1108"/>
            <a:ext cx="338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17" name="Equation" r:id="rId3" imgW="368280" imgH="431640" progId="Equation.3">
                    <p:embed/>
                  </p:oleObj>
                </mc:Choice>
                <mc:Fallback>
                  <p:oleObj name="Equation" r:id="rId3" imgW="368280" imgH="431640" progId="Equation.3">
                    <p:embed/>
                    <p:pic>
                      <p:nvPicPr>
                        <p:cNvPr id="16388" name="Object 24">
                          <a:extLst>
                            <a:ext uri="{FF2B5EF4-FFF2-40B4-BE49-F238E27FC236}">
                              <a16:creationId xmlns:a16="http://schemas.microsoft.com/office/drawing/2014/main" id="{1FC1CB7C-1AB0-485C-82B8-78410881AA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2" y="1108"/>
                          <a:ext cx="338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9" name="Object 3">
              <a:extLst>
                <a:ext uri="{FF2B5EF4-FFF2-40B4-BE49-F238E27FC236}">
                  <a16:creationId xmlns:a16="http://schemas.microsoft.com/office/drawing/2014/main" id="{85C20EEC-D9BC-4419-84C5-34C99C729B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4" y="2092"/>
            <a:ext cx="113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18" name="Equation" r:id="rId5" imgW="190440" imgH="419040" progId="Equation.3">
                    <p:embed/>
                  </p:oleObj>
                </mc:Choice>
                <mc:Fallback>
                  <p:oleObj name="Equation" r:id="rId5" imgW="190440" imgH="419040" progId="Equation.3">
                    <p:embed/>
                    <p:pic>
                      <p:nvPicPr>
                        <p:cNvPr id="16389" name="Object 3">
                          <a:extLst>
                            <a:ext uri="{FF2B5EF4-FFF2-40B4-BE49-F238E27FC236}">
                              <a16:creationId xmlns:a16="http://schemas.microsoft.com/office/drawing/2014/main" id="{85C20EEC-D9BC-4419-84C5-34C99C729B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4" y="2092"/>
                          <a:ext cx="113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0" name="Object 4">
              <a:extLst>
                <a:ext uri="{FF2B5EF4-FFF2-40B4-BE49-F238E27FC236}">
                  <a16:creationId xmlns:a16="http://schemas.microsoft.com/office/drawing/2014/main" id="{6049255B-BBE1-4E88-947C-10FB4B730F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95" y="1066"/>
            <a:ext cx="378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19" name="Equation" r:id="rId7" imgW="368280" imgH="431640" progId="Equation.3">
                    <p:embed/>
                  </p:oleObj>
                </mc:Choice>
                <mc:Fallback>
                  <p:oleObj name="Equation" r:id="rId7" imgW="368280" imgH="431640" progId="Equation.3">
                    <p:embed/>
                    <p:pic>
                      <p:nvPicPr>
                        <p:cNvPr id="16390" name="Object 4">
                          <a:extLst>
                            <a:ext uri="{FF2B5EF4-FFF2-40B4-BE49-F238E27FC236}">
                              <a16:creationId xmlns:a16="http://schemas.microsoft.com/office/drawing/2014/main" id="{6049255B-BBE1-4E88-947C-10FB4B730F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5" y="1066"/>
                          <a:ext cx="378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1" name="Object 5">
              <a:extLst>
                <a:ext uri="{FF2B5EF4-FFF2-40B4-BE49-F238E27FC236}">
                  <a16:creationId xmlns:a16="http://schemas.microsoft.com/office/drawing/2014/main" id="{4E7ABD18-9ECF-4EE1-9E1D-15828C14D2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1048"/>
            <a:ext cx="1508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20" name="Equation" r:id="rId9" imgW="2781000" imgH="1002960" progId="Equation.3">
                    <p:embed/>
                  </p:oleObj>
                </mc:Choice>
                <mc:Fallback>
                  <p:oleObj name="Equation" r:id="rId9" imgW="2781000" imgH="1002960" progId="Equation.3">
                    <p:embed/>
                    <p:pic>
                      <p:nvPicPr>
                        <p:cNvPr id="16391" name="Object 5">
                          <a:extLst>
                            <a:ext uri="{FF2B5EF4-FFF2-40B4-BE49-F238E27FC236}">
                              <a16:creationId xmlns:a16="http://schemas.microsoft.com/office/drawing/2014/main" id="{4E7ABD18-9ECF-4EE1-9E1D-15828C14D2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048"/>
                          <a:ext cx="1508" cy="5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2" name="Object 6">
              <a:extLst>
                <a:ext uri="{FF2B5EF4-FFF2-40B4-BE49-F238E27FC236}">
                  <a16:creationId xmlns:a16="http://schemas.microsoft.com/office/drawing/2014/main" id="{8C6A154B-F247-49D1-96F7-FDEC01A743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89" y="1108"/>
            <a:ext cx="251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21" name="Equation" r:id="rId11" imgW="241200" imgH="380880" progId="Equation.3">
                    <p:embed/>
                  </p:oleObj>
                </mc:Choice>
                <mc:Fallback>
                  <p:oleObj name="Equation" r:id="rId11" imgW="241200" imgH="380880" progId="Equation.3">
                    <p:embed/>
                    <p:pic>
                      <p:nvPicPr>
                        <p:cNvPr id="16392" name="Object 6">
                          <a:extLst>
                            <a:ext uri="{FF2B5EF4-FFF2-40B4-BE49-F238E27FC236}">
                              <a16:creationId xmlns:a16="http://schemas.microsoft.com/office/drawing/2014/main" id="{8C6A154B-F247-49D1-96F7-FDEC01A743E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9" y="1108"/>
                          <a:ext cx="251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Group 24">
            <a:extLst>
              <a:ext uri="{FF2B5EF4-FFF2-40B4-BE49-F238E27FC236}">
                <a16:creationId xmlns:a16="http://schemas.microsoft.com/office/drawing/2014/main" id="{34A10646-F15C-44A2-B53B-ABDC457B2B36}"/>
              </a:ext>
            </a:extLst>
          </p:cNvPr>
          <p:cNvGrpSpPr>
            <a:grpSpLocks/>
          </p:cNvGrpSpPr>
          <p:nvPr/>
        </p:nvGrpSpPr>
        <p:grpSpPr bwMode="auto">
          <a:xfrm>
            <a:off x="480344" y="4240106"/>
            <a:ext cx="8119216" cy="2041641"/>
            <a:chOff x="545" y="1166"/>
            <a:chExt cx="4481" cy="1611"/>
          </a:xfrm>
        </p:grpSpPr>
        <p:sp>
          <p:nvSpPr>
            <p:cNvPr id="33" name="Rectangle 5">
              <a:extLst>
                <a:ext uri="{FF2B5EF4-FFF2-40B4-BE49-F238E27FC236}">
                  <a16:creationId xmlns:a16="http://schemas.microsoft.com/office/drawing/2014/main" id="{B033C24F-058F-4960-B4D1-10B25AE7C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" y="2423"/>
              <a:ext cx="105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solidFill>
                    <a:srgbClr val="FC230C"/>
                  </a:solidFill>
                  <a:latin typeface="+mn-ea"/>
                  <a:ea typeface="+mn-ea"/>
                </a:rPr>
                <a:t>1.483281</a:t>
              </a:r>
            </a:p>
          </p:txBody>
        </p:sp>
        <p:sp>
          <p:nvSpPr>
            <p:cNvPr id="34" name="Rectangle 6">
              <a:extLst>
                <a:ext uri="{FF2B5EF4-FFF2-40B4-BE49-F238E27FC236}">
                  <a16:creationId xmlns:a16="http://schemas.microsoft.com/office/drawing/2014/main" id="{91E7B680-02DF-4168-B291-7C505451C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2432"/>
              <a:ext cx="70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solidFill>
                    <a:srgbClr val="FC230C"/>
                  </a:solidFill>
                  <a:latin typeface="+mn-ea"/>
                  <a:ea typeface="+mn-ea"/>
                </a:rPr>
                <a:t>0.6</a:t>
              </a:r>
            </a:p>
          </p:txBody>
        </p:sp>
        <p:sp>
          <p:nvSpPr>
            <p:cNvPr id="35" name="Rectangle 7">
              <a:extLst>
                <a:ext uri="{FF2B5EF4-FFF2-40B4-BE49-F238E27FC236}">
                  <a16:creationId xmlns:a16="http://schemas.microsoft.com/office/drawing/2014/main" id="{668A61AB-0934-4776-9CFA-15C359E46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" y="1388"/>
              <a:ext cx="959" cy="1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zh-CN" sz="1800" dirty="0">
                <a:latin typeface="+mn-ea"/>
                <a:ea typeface="+mn-ea"/>
              </a:endParaRPr>
            </a:p>
            <a:p>
              <a:pPr algn="l" eaLnBrk="1" hangingPunct="1">
                <a:spcBef>
                  <a:spcPct val="2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+mn-ea"/>
                  <a:ea typeface="+mn-ea"/>
                </a:rPr>
                <a:t>  0.1416245</a:t>
              </a:r>
            </a:p>
          </p:txBody>
        </p:sp>
        <p:sp>
          <p:nvSpPr>
            <p:cNvPr id="36" name="Rectangle 8">
              <a:extLst>
                <a:ext uri="{FF2B5EF4-FFF2-40B4-BE49-F238E27FC236}">
                  <a16:creationId xmlns:a16="http://schemas.microsoft.com/office/drawing/2014/main" id="{C13A8230-5261-4A76-A8B7-1C8A5F0BC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1207"/>
              <a:ext cx="1297" cy="1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latin typeface="+mn-ea"/>
                  <a:ea typeface="+mn-ea"/>
                </a:rPr>
                <a:t>0.0745394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latin typeface="+mn-ea"/>
                  <a:ea typeface="+mn-ea"/>
                </a:rPr>
                <a:t>0.0710094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latin typeface="+mn-ea"/>
                  <a:ea typeface="+mn-ea"/>
                </a:rPr>
                <a:t>0.0708400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latin typeface="+mn-ea"/>
                  <a:ea typeface="+mn-ea"/>
                </a:rPr>
                <a:t>0.0673253</a:t>
              </a:r>
            </a:p>
          </p:txBody>
        </p:sp>
        <p:sp>
          <p:nvSpPr>
            <p:cNvPr id="37" name="Rectangle 9">
              <a:extLst>
                <a:ext uri="{FF2B5EF4-FFF2-40B4-BE49-F238E27FC236}">
                  <a16:creationId xmlns:a16="http://schemas.microsoft.com/office/drawing/2014/main" id="{2EDD63A1-E338-44AD-825A-661903655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" y="1207"/>
              <a:ext cx="1058" cy="1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800" dirty="0">
                  <a:solidFill>
                    <a:srgbClr val="FC230C"/>
                  </a:solidFill>
                  <a:latin typeface="+mn-ea"/>
                  <a:ea typeface="+mn-ea"/>
                </a:rPr>
                <a:t>1.341667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 dirty="0">
                  <a:latin typeface="+mn-ea"/>
                  <a:ea typeface="+mn-ea"/>
                </a:rPr>
                <a:t>1.416026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 dirty="0">
                  <a:latin typeface="+mn-ea"/>
                  <a:ea typeface="+mn-ea"/>
                </a:rPr>
                <a:t>1.412676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 dirty="0">
                  <a:latin typeface="+mn-ea"/>
                  <a:ea typeface="+mn-ea"/>
                </a:rPr>
                <a:t>1.482627</a:t>
              </a:r>
            </a:p>
          </p:txBody>
        </p:sp>
        <p:sp>
          <p:nvSpPr>
            <p:cNvPr id="38" name="Rectangle 10">
              <a:extLst>
                <a:ext uri="{FF2B5EF4-FFF2-40B4-BE49-F238E27FC236}">
                  <a16:creationId xmlns:a16="http://schemas.microsoft.com/office/drawing/2014/main" id="{125ED778-1EB6-43CF-A771-146736CB2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1207"/>
              <a:ext cx="733" cy="1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solidFill>
                    <a:srgbClr val="FC230C"/>
                  </a:solidFill>
                  <a:latin typeface="+mn-ea"/>
                  <a:ea typeface="+mn-ea"/>
                </a:rPr>
                <a:t>0.4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latin typeface="+mn-ea"/>
                  <a:ea typeface="+mn-ea"/>
                </a:rPr>
                <a:t>0.5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latin typeface="+mn-ea"/>
                  <a:ea typeface="+mn-ea"/>
                </a:rPr>
                <a:t>0.5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latin typeface="+mn-ea"/>
                  <a:ea typeface="+mn-ea"/>
                </a:rPr>
                <a:t>0.6</a:t>
              </a:r>
            </a:p>
          </p:txBody>
        </p:sp>
        <p:sp>
          <p:nvSpPr>
            <p:cNvPr id="39" name="Line 11">
              <a:extLst>
                <a:ext uri="{FF2B5EF4-FFF2-40B4-BE49-F238E27FC236}">
                  <a16:creationId xmlns:a16="http://schemas.microsoft.com/office/drawing/2014/main" id="{76B9CBF2-0B0E-4827-9EB8-512911F94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" y="1207"/>
              <a:ext cx="4473" cy="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id="{3D91DF90-2531-4CCC-B389-541B51E51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2390"/>
              <a:ext cx="4455" cy="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1" name="Line 13">
              <a:extLst>
                <a:ext uri="{FF2B5EF4-FFF2-40B4-BE49-F238E27FC236}">
                  <a16:creationId xmlns:a16="http://schemas.microsoft.com/office/drawing/2014/main" id="{8CDDF957-23DA-4CCA-A43D-4F07070D9B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" y="2745"/>
              <a:ext cx="4459" cy="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latin typeface="+mn-ea"/>
                <a:ea typeface="+mn-ea"/>
              </a:endParaRPr>
            </a:p>
          </p:txBody>
        </p:sp>
        <p:sp>
          <p:nvSpPr>
            <p:cNvPr id="42" name="Line 14">
              <a:extLst>
                <a:ext uri="{FF2B5EF4-FFF2-40B4-BE49-F238E27FC236}">
                  <a16:creationId xmlns:a16="http://schemas.microsoft.com/office/drawing/2014/main" id="{23C7EA52-007B-4740-9F9C-5B6477B04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" y="1207"/>
              <a:ext cx="22" cy="154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3" name="Line 15">
              <a:extLst>
                <a:ext uri="{FF2B5EF4-FFF2-40B4-BE49-F238E27FC236}">
                  <a16:creationId xmlns:a16="http://schemas.microsoft.com/office/drawing/2014/main" id="{4EF1F422-B0E5-46C2-A5B1-57DD3A42A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2" y="1231"/>
              <a:ext cx="14" cy="15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" name="Line 16">
              <a:extLst>
                <a:ext uri="{FF2B5EF4-FFF2-40B4-BE49-F238E27FC236}">
                  <a16:creationId xmlns:a16="http://schemas.microsoft.com/office/drawing/2014/main" id="{85B152D4-8E4C-409A-B594-AFD94D41D0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2" y="1166"/>
              <a:ext cx="12" cy="15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latin typeface="+mn-ea"/>
                <a:ea typeface="+mn-ea"/>
              </a:endParaRPr>
            </a:p>
          </p:txBody>
        </p:sp>
        <p:sp>
          <p:nvSpPr>
            <p:cNvPr id="45" name="Line 17">
              <a:extLst>
                <a:ext uri="{FF2B5EF4-FFF2-40B4-BE49-F238E27FC236}">
                  <a16:creationId xmlns:a16="http://schemas.microsoft.com/office/drawing/2014/main" id="{C78DDD0B-82DB-4A6D-846D-47D6928B9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3" y="1207"/>
              <a:ext cx="7" cy="15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latin typeface="+mn-ea"/>
                <a:ea typeface="+mn-ea"/>
              </a:endParaRPr>
            </a:p>
          </p:txBody>
        </p:sp>
        <p:sp>
          <p:nvSpPr>
            <p:cNvPr id="46" name="Line 18">
              <a:extLst>
                <a:ext uri="{FF2B5EF4-FFF2-40B4-BE49-F238E27FC236}">
                  <a16:creationId xmlns:a16="http://schemas.microsoft.com/office/drawing/2014/main" id="{05ECBE4E-284F-4E27-B95C-3CD5B967C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2" y="1207"/>
              <a:ext cx="0" cy="154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7487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Text Box 2">
            <a:extLst>
              <a:ext uri="{FF2B5EF4-FFF2-40B4-BE49-F238E27FC236}">
                <a16:creationId xmlns:a16="http://schemas.microsoft.com/office/drawing/2014/main" id="{34987720-0BF2-4AF1-BA7A-1035B2B7C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73" y="300305"/>
            <a:ext cx="8496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/>
              <a:t>因此有</a:t>
            </a:r>
          </a:p>
        </p:txBody>
      </p:sp>
      <p:graphicFrame>
        <p:nvGraphicFramePr>
          <p:cNvPr id="19458" name="Object 2">
            <a:extLst>
              <a:ext uri="{FF2B5EF4-FFF2-40B4-BE49-F238E27FC236}">
                <a16:creationId xmlns:a16="http://schemas.microsoft.com/office/drawing/2014/main" id="{FB11E65C-FDD2-400E-99D5-C52504808C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406677"/>
              </p:ext>
            </p:extLst>
          </p:nvPr>
        </p:nvGraphicFramePr>
        <p:xfrm>
          <a:off x="4536690" y="1123812"/>
          <a:ext cx="346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506" name="Equation" r:id="rId3" imgW="3466800" imgH="431640" progId="Equation.DSMT4">
                  <p:embed/>
                </p:oleObj>
              </mc:Choice>
              <mc:Fallback>
                <p:oleObj name="Equation" r:id="rId3" imgW="3466800" imgH="431640" progId="Equation.DSMT4">
                  <p:embed/>
                  <p:pic>
                    <p:nvPicPr>
                      <p:cNvPr id="19458" name="Object 2">
                        <a:extLst>
                          <a:ext uri="{FF2B5EF4-FFF2-40B4-BE49-F238E27FC236}">
                            <a16:creationId xmlns:a16="http://schemas.microsoft.com/office/drawing/2014/main" id="{FB11E65C-FDD2-400E-99D5-C52504808C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6690" y="1123812"/>
                        <a:ext cx="3467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>
            <a:extLst>
              <a:ext uri="{FF2B5EF4-FFF2-40B4-BE49-F238E27FC236}">
                <a16:creationId xmlns:a16="http://schemas.microsoft.com/office/drawing/2014/main" id="{4DDBAB4E-107E-47C0-8FF1-3EE7899A8A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092568"/>
              </p:ext>
            </p:extLst>
          </p:nvPr>
        </p:nvGraphicFramePr>
        <p:xfrm>
          <a:off x="1440346" y="361623"/>
          <a:ext cx="2133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507" name="Equation" r:id="rId5" imgW="2133360" imgH="495000" progId="Equation.DSMT4">
                  <p:embed/>
                </p:oleObj>
              </mc:Choice>
              <mc:Fallback>
                <p:oleObj name="Equation" r:id="rId5" imgW="2133360" imgH="495000" progId="Equation.DSMT4">
                  <p:embed/>
                  <p:pic>
                    <p:nvPicPr>
                      <p:cNvPr id="19459" name="Object 3">
                        <a:extLst>
                          <a:ext uri="{FF2B5EF4-FFF2-40B4-BE49-F238E27FC236}">
                            <a16:creationId xmlns:a16="http://schemas.microsoft.com/office/drawing/2014/main" id="{4DDBAB4E-107E-47C0-8FF1-3EE7899A8A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346" y="361623"/>
                        <a:ext cx="2133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>
            <a:extLst>
              <a:ext uri="{FF2B5EF4-FFF2-40B4-BE49-F238E27FC236}">
                <a16:creationId xmlns:a16="http://schemas.microsoft.com/office/drawing/2014/main" id="{9AE56086-DAE6-445E-BC01-4ADC708990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582609"/>
              </p:ext>
            </p:extLst>
          </p:nvPr>
        </p:nvGraphicFramePr>
        <p:xfrm>
          <a:off x="4258888" y="390792"/>
          <a:ext cx="3543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508" name="Equation" r:id="rId7" imgW="3543120" imgH="495000" progId="Equation.DSMT4">
                  <p:embed/>
                </p:oleObj>
              </mc:Choice>
              <mc:Fallback>
                <p:oleObj name="Equation" r:id="rId7" imgW="3543120" imgH="495000" progId="Equation.DSMT4">
                  <p:embed/>
                  <p:pic>
                    <p:nvPicPr>
                      <p:cNvPr id="19460" name="Object 4">
                        <a:extLst>
                          <a:ext uri="{FF2B5EF4-FFF2-40B4-BE49-F238E27FC236}">
                            <a16:creationId xmlns:a16="http://schemas.microsoft.com/office/drawing/2014/main" id="{9AE56086-DAE6-445E-BC01-4ADC708990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8888" y="390792"/>
                        <a:ext cx="3543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>
            <a:extLst>
              <a:ext uri="{FF2B5EF4-FFF2-40B4-BE49-F238E27FC236}">
                <a16:creationId xmlns:a16="http://schemas.microsoft.com/office/drawing/2014/main" id="{9F5EC388-095E-4615-993D-2D261919A8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37036"/>
              </p:ext>
            </p:extLst>
          </p:nvPr>
        </p:nvGraphicFramePr>
        <p:xfrm>
          <a:off x="669273" y="1155639"/>
          <a:ext cx="3568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509" name="Equation" r:id="rId9" imgW="3568680" imgH="495000" progId="Equation.DSMT4">
                  <p:embed/>
                </p:oleObj>
              </mc:Choice>
              <mc:Fallback>
                <p:oleObj name="Equation" r:id="rId9" imgW="3568680" imgH="495000" progId="Equation.DSMT4">
                  <p:embed/>
                  <p:pic>
                    <p:nvPicPr>
                      <p:cNvPr id="19461" name="Object 5">
                        <a:extLst>
                          <a:ext uri="{FF2B5EF4-FFF2-40B4-BE49-F238E27FC236}">
                            <a16:creationId xmlns:a16="http://schemas.microsoft.com/office/drawing/2014/main" id="{9F5EC388-095E-4615-993D-2D261919A8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73" y="1155639"/>
                        <a:ext cx="35687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4" name="Text Box 8">
            <a:extLst>
              <a:ext uri="{FF2B5EF4-FFF2-40B4-BE49-F238E27FC236}">
                <a16:creationId xmlns:a16="http://schemas.microsoft.com/office/drawing/2014/main" id="{D8C19783-F695-4A68-BA2E-6C018AA44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5" y="1905393"/>
            <a:ext cx="83645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/>
              <a:t>对该例</a:t>
            </a:r>
            <a:r>
              <a:rPr lang="en-US" altLang="zh-CN" dirty="0"/>
              <a:t>, </a:t>
            </a:r>
            <a:r>
              <a:rPr lang="zh-CN" altLang="en-US" dirty="0"/>
              <a:t>用几种不同的一步法计算的结果如下</a:t>
            </a:r>
            <a:r>
              <a:rPr lang="zh-CN" altLang="en-US" dirty="0">
                <a:solidFill>
                  <a:srgbClr val="3333FF"/>
                </a:solidFill>
              </a:rPr>
              <a:t>表</a:t>
            </a:r>
            <a:endParaRPr lang="en-US" altLang="zh-CN" dirty="0">
              <a:solidFill>
                <a:srgbClr val="3333FF"/>
              </a:solidFill>
            </a:endParaRPr>
          </a:p>
        </p:txBody>
      </p:sp>
      <p:grpSp>
        <p:nvGrpSpPr>
          <p:cNvPr id="8" name="Group 26">
            <a:extLst>
              <a:ext uri="{FF2B5EF4-FFF2-40B4-BE49-F238E27FC236}">
                <a16:creationId xmlns:a16="http://schemas.microsoft.com/office/drawing/2014/main" id="{4BCF6B6D-771F-4B22-8A34-D76B5EF9691C}"/>
              </a:ext>
            </a:extLst>
          </p:cNvPr>
          <p:cNvGrpSpPr>
            <a:grpSpLocks/>
          </p:cNvGrpSpPr>
          <p:nvPr/>
        </p:nvGrpSpPr>
        <p:grpSpPr bwMode="auto">
          <a:xfrm>
            <a:off x="405959" y="2708920"/>
            <a:ext cx="8198489" cy="3816424"/>
            <a:chOff x="225" y="935"/>
            <a:chExt cx="5328" cy="3085"/>
          </a:xfrm>
        </p:grpSpPr>
        <p:sp>
          <p:nvSpPr>
            <p:cNvPr id="9" name="Rectangle 1027">
              <a:extLst>
                <a:ext uri="{FF2B5EF4-FFF2-40B4-BE49-F238E27FC236}">
                  <a16:creationId xmlns:a16="http://schemas.microsoft.com/office/drawing/2014/main" id="{90F40381-256A-477D-9BA4-BEAE53369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1504"/>
              <a:ext cx="960" cy="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ea typeface="宋体" panose="02010600030101010101" pitchFamily="2" charset="-122"/>
                </a:rPr>
                <a:t>1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ea typeface="宋体" panose="02010600030101010101" pitchFamily="2" charset="-122"/>
                </a:rPr>
                <a:t>1.095445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ea typeface="宋体" panose="02010600030101010101" pitchFamily="2" charset="-122"/>
                </a:rPr>
                <a:t>1.183216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ea typeface="宋体" panose="02010600030101010101" pitchFamily="2" charset="-122"/>
                </a:rPr>
                <a:t>1.264911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ea typeface="宋体" panose="02010600030101010101" pitchFamily="2" charset="-122"/>
                </a:rPr>
                <a:t>1.341641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ea typeface="宋体" panose="02010600030101010101" pitchFamily="2" charset="-122"/>
                </a:rPr>
                <a:t>1.414214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ea typeface="宋体" panose="02010600030101010101" pitchFamily="2" charset="-122"/>
                </a:rPr>
                <a:t>1.483240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ea typeface="宋体" panose="02010600030101010101" pitchFamily="2" charset="-122"/>
                </a:rPr>
                <a:t>1.549193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ea typeface="宋体" panose="02010600030101010101" pitchFamily="2" charset="-122"/>
                </a:rPr>
                <a:t>1.612452</a:t>
              </a:r>
            </a:p>
          </p:txBody>
        </p:sp>
        <p:sp>
          <p:nvSpPr>
            <p:cNvPr id="10" name="Rectangle 1028">
              <a:extLst>
                <a:ext uri="{FF2B5EF4-FFF2-40B4-BE49-F238E27FC236}">
                  <a16:creationId xmlns:a16="http://schemas.microsoft.com/office/drawing/2014/main" id="{7E3AB0B6-2B94-4DD9-A060-FEC9BDEDE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1504"/>
              <a:ext cx="1032" cy="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solidFill>
                    <a:srgbClr val="FC230C"/>
                  </a:solidFill>
                  <a:ea typeface="宋体" panose="02010600030101010101" pitchFamily="2" charset="-122"/>
                </a:rPr>
                <a:t>1</a:t>
              </a:r>
            </a:p>
            <a:p>
              <a:pPr eaLnBrk="1" hangingPunct="1">
                <a:spcBef>
                  <a:spcPct val="20000"/>
                </a:spcBef>
              </a:pPr>
              <a:endParaRPr lang="en-US" altLang="zh-CN" sz="1800"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solidFill>
                    <a:srgbClr val="FC230C"/>
                  </a:solidFill>
                  <a:ea typeface="宋体" panose="02010600030101010101" pitchFamily="2" charset="-122"/>
                </a:rPr>
                <a:t>1.1832</a:t>
              </a:r>
              <a:r>
                <a:rPr lang="en-US" altLang="zh-CN" sz="1800">
                  <a:ea typeface="宋体" panose="02010600030101010101" pitchFamily="2" charset="-122"/>
                </a:rPr>
                <a:t>29</a:t>
              </a:r>
            </a:p>
            <a:p>
              <a:pPr eaLnBrk="1" hangingPunct="1">
                <a:spcBef>
                  <a:spcPct val="20000"/>
                </a:spcBef>
              </a:pPr>
              <a:endParaRPr lang="en-US" altLang="zh-CN" sz="1800"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solidFill>
                    <a:srgbClr val="FC230C"/>
                  </a:solidFill>
                  <a:ea typeface="宋体" panose="02010600030101010101" pitchFamily="2" charset="-122"/>
                </a:rPr>
                <a:t>1.3416</a:t>
              </a:r>
              <a:r>
                <a:rPr lang="en-US" altLang="zh-CN" sz="1800">
                  <a:ea typeface="宋体" panose="02010600030101010101" pitchFamily="2" charset="-122"/>
                </a:rPr>
                <a:t>67</a:t>
              </a:r>
            </a:p>
            <a:p>
              <a:pPr eaLnBrk="1" hangingPunct="1">
                <a:spcBef>
                  <a:spcPct val="20000"/>
                </a:spcBef>
              </a:pPr>
              <a:endParaRPr lang="en-US" altLang="zh-CN" sz="1800"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solidFill>
                    <a:srgbClr val="FC230C"/>
                  </a:solidFill>
                  <a:ea typeface="宋体" panose="02010600030101010101" pitchFamily="2" charset="-122"/>
                </a:rPr>
                <a:t>1.4832</a:t>
              </a:r>
              <a:r>
                <a:rPr lang="en-US" altLang="zh-CN" sz="1800">
                  <a:ea typeface="宋体" panose="02010600030101010101" pitchFamily="2" charset="-122"/>
                </a:rPr>
                <a:t>81</a:t>
              </a:r>
            </a:p>
            <a:p>
              <a:pPr eaLnBrk="1" hangingPunct="1">
                <a:spcBef>
                  <a:spcPct val="20000"/>
                </a:spcBef>
              </a:pPr>
              <a:endParaRPr lang="en-US" altLang="zh-CN" sz="1800"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solidFill>
                    <a:srgbClr val="FC230C"/>
                  </a:solidFill>
                  <a:ea typeface="宋体" panose="02010600030101010101" pitchFamily="2" charset="-122"/>
                </a:rPr>
                <a:t>1.6125</a:t>
              </a:r>
              <a:r>
                <a:rPr lang="en-US" altLang="zh-CN" sz="1800"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11" name="Rectangle 1029">
              <a:extLst>
                <a:ext uri="{FF2B5EF4-FFF2-40B4-BE49-F238E27FC236}">
                  <a16:creationId xmlns:a16="http://schemas.microsoft.com/office/drawing/2014/main" id="{E5FC0DA1-C725-412A-98FE-AFED2C28A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" y="1504"/>
              <a:ext cx="1156" cy="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solidFill>
                    <a:srgbClr val="FC230C"/>
                  </a:solidFill>
                  <a:ea typeface="宋体" panose="02010600030101010101" pitchFamily="2" charset="-122"/>
                </a:rPr>
                <a:t>1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solidFill>
                    <a:srgbClr val="FC230C"/>
                  </a:solidFill>
                  <a:ea typeface="宋体" panose="02010600030101010101" pitchFamily="2" charset="-122"/>
                </a:rPr>
                <a:t>1.095</a:t>
              </a:r>
              <a:r>
                <a:rPr lang="en-US" altLang="zh-CN" sz="1800">
                  <a:ea typeface="宋体" panose="02010600030101010101" pitchFamily="2" charset="-122"/>
                </a:rPr>
                <a:t>909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solidFill>
                    <a:srgbClr val="FC230C"/>
                  </a:solidFill>
                  <a:ea typeface="宋体" panose="02010600030101010101" pitchFamily="2" charset="-122"/>
                </a:rPr>
                <a:t>1.18</a:t>
              </a:r>
              <a:r>
                <a:rPr lang="en-US" altLang="zh-CN" sz="1800">
                  <a:ea typeface="宋体" panose="02010600030101010101" pitchFamily="2" charset="-122"/>
                </a:rPr>
                <a:t>4097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solidFill>
                    <a:srgbClr val="FC230C"/>
                  </a:solidFill>
                  <a:ea typeface="宋体" panose="02010600030101010101" pitchFamily="2" charset="-122"/>
                </a:rPr>
                <a:t>1.26</a:t>
              </a:r>
              <a:r>
                <a:rPr lang="en-US" altLang="zh-CN" sz="1800">
                  <a:ea typeface="宋体" panose="02010600030101010101" pitchFamily="2" charset="-122"/>
                </a:rPr>
                <a:t>6201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solidFill>
                    <a:srgbClr val="FC230C"/>
                  </a:solidFill>
                  <a:ea typeface="宋体" panose="02010600030101010101" pitchFamily="2" charset="-122"/>
                </a:rPr>
                <a:t>1.34</a:t>
              </a:r>
              <a:r>
                <a:rPr lang="en-US" altLang="zh-CN" sz="1800">
                  <a:ea typeface="宋体" panose="02010600030101010101" pitchFamily="2" charset="-122"/>
                </a:rPr>
                <a:t>3360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solidFill>
                    <a:srgbClr val="FC230C"/>
                  </a:solidFill>
                  <a:ea typeface="宋体" panose="02010600030101010101" pitchFamily="2" charset="-122"/>
                </a:rPr>
                <a:t>1.41</a:t>
              </a:r>
              <a:r>
                <a:rPr lang="en-US" altLang="zh-CN" sz="1800">
                  <a:ea typeface="宋体" panose="02010600030101010101" pitchFamily="2" charset="-122"/>
                </a:rPr>
                <a:t>6402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solidFill>
                    <a:srgbClr val="FC230C"/>
                  </a:solidFill>
                  <a:ea typeface="宋体" panose="02010600030101010101" pitchFamily="2" charset="-122"/>
                </a:rPr>
                <a:t>1.48</a:t>
              </a:r>
              <a:r>
                <a:rPr lang="en-US" altLang="zh-CN" sz="1800">
                  <a:ea typeface="宋体" panose="02010600030101010101" pitchFamily="2" charset="-122"/>
                </a:rPr>
                <a:t>5956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solidFill>
                    <a:srgbClr val="FC230C"/>
                  </a:solidFill>
                  <a:ea typeface="宋体" panose="02010600030101010101" pitchFamily="2" charset="-122"/>
                </a:rPr>
                <a:t>1.55</a:t>
              </a:r>
              <a:r>
                <a:rPr lang="en-US" altLang="zh-CN" sz="1800">
                  <a:ea typeface="宋体" panose="02010600030101010101" pitchFamily="2" charset="-122"/>
                </a:rPr>
                <a:t>2514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solidFill>
                    <a:srgbClr val="FC230C"/>
                  </a:solidFill>
                  <a:ea typeface="宋体" panose="02010600030101010101" pitchFamily="2" charset="-122"/>
                </a:rPr>
                <a:t>1.61</a:t>
              </a:r>
              <a:r>
                <a:rPr lang="en-US" altLang="zh-CN" sz="1800">
                  <a:ea typeface="宋体" panose="02010600030101010101" pitchFamily="2" charset="-122"/>
                </a:rPr>
                <a:t>6475</a:t>
              </a:r>
            </a:p>
          </p:txBody>
        </p:sp>
        <p:sp>
          <p:nvSpPr>
            <p:cNvPr id="12" name="Rectangle 1030">
              <a:extLst>
                <a:ext uri="{FF2B5EF4-FFF2-40B4-BE49-F238E27FC236}">
                  <a16:creationId xmlns:a16="http://schemas.microsoft.com/office/drawing/2014/main" id="{FF2B2139-2B77-485B-83C1-7A8232B36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" y="1504"/>
              <a:ext cx="1008" cy="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solidFill>
                    <a:srgbClr val="FC230C"/>
                  </a:solidFill>
                  <a:ea typeface="宋体" panose="02010600030101010101" pitchFamily="2" charset="-122"/>
                </a:rPr>
                <a:t>1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solidFill>
                    <a:srgbClr val="FC230C"/>
                  </a:solidFill>
                  <a:ea typeface="宋体" panose="02010600030101010101" pitchFamily="2" charset="-122"/>
                </a:rPr>
                <a:t>1.1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solidFill>
                    <a:srgbClr val="FC230C"/>
                  </a:solidFill>
                  <a:ea typeface="宋体" panose="02010600030101010101" pitchFamily="2" charset="-122"/>
                </a:rPr>
                <a:t>1.1</a:t>
              </a:r>
              <a:r>
                <a:rPr lang="en-US" altLang="zh-CN" sz="1800">
                  <a:ea typeface="宋体" panose="02010600030101010101" pitchFamily="2" charset="-122"/>
                </a:rPr>
                <a:t>91818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solidFill>
                    <a:srgbClr val="FC230C"/>
                  </a:solidFill>
                  <a:ea typeface="宋体" panose="02010600030101010101" pitchFamily="2" charset="-122"/>
                </a:rPr>
                <a:t>1.2</a:t>
              </a:r>
              <a:r>
                <a:rPr lang="en-US" altLang="zh-CN" sz="1800">
                  <a:ea typeface="宋体" panose="02010600030101010101" pitchFamily="2" charset="-122"/>
                </a:rPr>
                <a:t>77438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solidFill>
                    <a:srgbClr val="FC230C"/>
                  </a:solidFill>
                  <a:ea typeface="宋体" panose="02010600030101010101" pitchFamily="2" charset="-122"/>
                </a:rPr>
                <a:t>1.3</a:t>
              </a:r>
              <a:r>
                <a:rPr lang="en-US" altLang="zh-CN" sz="1800">
                  <a:ea typeface="宋体" panose="02010600030101010101" pitchFamily="2" charset="-122"/>
                </a:rPr>
                <a:t>58213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solidFill>
                    <a:srgbClr val="FC230C"/>
                  </a:solidFill>
                  <a:ea typeface="宋体" panose="02010600030101010101" pitchFamily="2" charset="-122"/>
                </a:rPr>
                <a:t>1.4</a:t>
              </a:r>
              <a:r>
                <a:rPr lang="en-US" altLang="zh-CN" sz="1800">
                  <a:ea typeface="宋体" panose="02010600030101010101" pitchFamily="2" charset="-122"/>
                </a:rPr>
                <a:t>35133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solidFill>
                    <a:srgbClr val="FC230C"/>
                  </a:solidFill>
                  <a:ea typeface="宋体" panose="02010600030101010101" pitchFamily="2" charset="-122"/>
                </a:rPr>
                <a:t>1.5</a:t>
              </a:r>
              <a:r>
                <a:rPr lang="en-US" altLang="zh-CN" sz="1800">
                  <a:ea typeface="宋体" panose="02010600030101010101" pitchFamily="2" charset="-122"/>
                </a:rPr>
                <a:t>08966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solidFill>
                    <a:srgbClr val="FC230C"/>
                  </a:solidFill>
                  <a:ea typeface="宋体" panose="02010600030101010101" pitchFamily="2" charset="-122"/>
                </a:rPr>
                <a:t>1.5</a:t>
              </a:r>
              <a:r>
                <a:rPr lang="en-US" altLang="zh-CN" sz="1800">
                  <a:ea typeface="宋体" panose="02010600030101010101" pitchFamily="2" charset="-122"/>
                </a:rPr>
                <a:t>80388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solidFill>
                    <a:srgbClr val="FC230C"/>
                  </a:solidFill>
                  <a:ea typeface="宋体" panose="02010600030101010101" pitchFamily="2" charset="-122"/>
                </a:rPr>
                <a:t>1.6</a:t>
              </a:r>
              <a:r>
                <a:rPr lang="en-US" altLang="zh-CN" sz="1800">
                  <a:ea typeface="宋体" panose="02010600030101010101" pitchFamily="2" charset="-122"/>
                </a:rPr>
                <a:t>49738</a:t>
              </a:r>
            </a:p>
          </p:txBody>
        </p:sp>
        <p:sp>
          <p:nvSpPr>
            <p:cNvPr id="13" name="Rectangle 1031">
              <a:extLst>
                <a:ext uri="{FF2B5EF4-FFF2-40B4-BE49-F238E27FC236}">
                  <a16:creationId xmlns:a16="http://schemas.microsoft.com/office/drawing/2014/main" id="{3F463972-67BE-43F5-B108-80CB12EE0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" y="1504"/>
              <a:ext cx="536" cy="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0.1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0.2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0.3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0.4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0.5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0.6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0.7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0.8</a:t>
              </a:r>
            </a:p>
          </p:txBody>
        </p:sp>
        <p:sp>
          <p:nvSpPr>
            <p:cNvPr id="14" name="Rectangle 1032">
              <a:extLst>
                <a:ext uri="{FF2B5EF4-FFF2-40B4-BE49-F238E27FC236}">
                  <a16:creationId xmlns:a16="http://schemas.microsoft.com/office/drawing/2014/main" id="{D735C006-38BF-436C-92BA-9FC93E282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7" y="952"/>
              <a:ext cx="77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1800">
                  <a:solidFill>
                    <a:srgbClr val="0000FF"/>
                  </a:solidFill>
                </a:rPr>
                <a:t>准确值</a:t>
              </a:r>
            </a:p>
          </p:txBody>
        </p:sp>
        <p:sp>
          <p:nvSpPr>
            <p:cNvPr id="15" name="Rectangle 1033">
              <a:extLst>
                <a:ext uri="{FF2B5EF4-FFF2-40B4-BE49-F238E27FC236}">
                  <a16:creationId xmlns:a16="http://schemas.microsoft.com/office/drawing/2014/main" id="{3D8B63C4-2197-4EDD-9A6C-9B46FEDB1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" y="943"/>
              <a:ext cx="1077" cy="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1800"/>
                <a:t>四阶</a:t>
              </a:r>
              <a:r>
                <a:rPr lang="en-US" altLang="zh-CN" sz="1800" i="1"/>
                <a:t>R</a:t>
              </a:r>
              <a:r>
                <a:rPr lang="en-US" altLang="zh-CN" sz="1800">
                  <a:latin typeface="楷体_GB2312" pitchFamily="49" charset="-122"/>
                </a:rPr>
                <a:t>-</a:t>
              </a:r>
              <a:r>
                <a:rPr lang="en-US" altLang="zh-CN" sz="1800" i="1"/>
                <a:t>K</a:t>
              </a:r>
              <a:r>
                <a:rPr lang="zh-CN" altLang="en-US" sz="1800"/>
                <a:t>法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zh-CN" sz="1800"/>
                <a:t>(</a:t>
              </a:r>
              <a:r>
                <a:rPr lang="en-US" altLang="zh-CN" sz="1800" i="1"/>
                <a:t>h</a:t>
              </a:r>
              <a:r>
                <a:rPr lang="en-US" altLang="zh-CN" sz="1800"/>
                <a:t>=0.2)</a:t>
              </a:r>
              <a:endParaRPr lang="zh-CN" altLang="en-US" sz="1800"/>
            </a:p>
          </p:txBody>
        </p:sp>
        <p:sp>
          <p:nvSpPr>
            <p:cNvPr id="16" name="Rectangle 1034">
              <a:extLst>
                <a:ext uri="{FF2B5EF4-FFF2-40B4-BE49-F238E27FC236}">
                  <a16:creationId xmlns:a16="http://schemas.microsoft.com/office/drawing/2014/main" id="{46C3135A-43AE-4CBC-9251-78FDA3898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4" y="935"/>
              <a:ext cx="1338" cy="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1800">
                  <a:latin typeface="楷体_GB2312" pitchFamily="49" charset="-122"/>
                </a:rPr>
                <a:t>预估</a:t>
              </a:r>
              <a:r>
                <a:rPr lang="en-US" altLang="zh-CN" sz="1800">
                  <a:latin typeface="楷体_GB2312" pitchFamily="49" charset="-122"/>
                </a:rPr>
                <a:t>-</a:t>
              </a:r>
              <a:r>
                <a:rPr lang="zh-CN" altLang="en-US" sz="1800">
                  <a:latin typeface="楷体_GB2312" pitchFamily="49" charset="-122"/>
                </a:rPr>
                <a:t>校正法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zh-CN" sz="1800">
                  <a:latin typeface="楷体_GB2312" pitchFamily="49" charset="-122"/>
                </a:rPr>
                <a:t>(</a:t>
              </a:r>
              <a:r>
                <a:rPr lang="en-US" altLang="zh-CN" sz="1800" i="1"/>
                <a:t>h</a:t>
              </a:r>
              <a:r>
                <a:rPr lang="en-US" altLang="zh-CN" sz="1800"/>
                <a:t>=0.1)</a:t>
              </a:r>
            </a:p>
          </p:txBody>
        </p:sp>
        <p:sp>
          <p:nvSpPr>
            <p:cNvPr id="17" name="Rectangle 1035">
              <a:extLst>
                <a:ext uri="{FF2B5EF4-FFF2-40B4-BE49-F238E27FC236}">
                  <a16:creationId xmlns:a16="http://schemas.microsoft.com/office/drawing/2014/main" id="{5BAEF17D-0031-4190-8AB2-B22F3449F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" y="943"/>
              <a:ext cx="1008" cy="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1800"/>
                <a:t>欧拉法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zh-CN" sz="1800"/>
                <a:t>(</a:t>
              </a:r>
              <a:r>
                <a:rPr lang="en-US" altLang="zh-CN" sz="1800" i="1"/>
                <a:t>h</a:t>
              </a:r>
              <a:r>
                <a:rPr lang="en-US" altLang="zh-CN" sz="1800"/>
                <a:t>=0.1)</a:t>
              </a:r>
            </a:p>
          </p:txBody>
        </p:sp>
        <p:sp>
          <p:nvSpPr>
            <p:cNvPr id="18" name="Rectangle 1036">
              <a:extLst>
                <a:ext uri="{FF2B5EF4-FFF2-40B4-BE49-F238E27FC236}">
                  <a16:creationId xmlns:a16="http://schemas.microsoft.com/office/drawing/2014/main" id="{BC8AA496-57FF-45C5-B708-EEF80F32F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" y="943"/>
              <a:ext cx="672" cy="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9" name="Line 1037">
              <a:extLst>
                <a:ext uri="{FF2B5EF4-FFF2-40B4-BE49-F238E27FC236}">
                  <a16:creationId xmlns:a16="http://schemas.microsoft.com/office/drawing/2014/main" id="{EBD81CD5-3B6D-408D-88C5-ABF62A3ED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" y="943"/>
              <a:ext cx="53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038">
              <a:extLst>
                <a:ext uri="{FF2B5EF4-FFF2-40B4-BE49-F238E27FC236}">
                  <a16:creationId xmlns:a16="http://schemas.microsoft.com/office/drawing/2014/main" id="{3C87F6E7-2440-4FE9-A92A-E6A778D50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" y="1504"/>
              <a:ext cx="5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039">
              <a:extLst>
                <a:ext uri="{FF2B5EF4-FFF2-40B4-BE49-F238E27FC236}">
                  <a16:creationId xmlns:a16="http://schemas.microsoft.com/office/drawing/2014/main" id="{459DCB47-C393-4E8D-9270-52719AE6B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" y="4020"/>
              <a:ext cx="53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040">
              <a:extLst>
                <a:ext uri="{FF2B5EF4-FFF2-40B4-BE49-F238E27FC236}">
                  <a16:creationId xmlns:a16="http://schemas.microsoft.com/office/drawing/2014/main" id="{706465FA-92E5-4B6C-BE29-6AA699049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" y="943"/>
              <a:ext cx="0" cy="307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041">
              <a:extLst>
                <a:ext uri="{FF2B5EF4-FFF2-40B4-BE49-F238E27FC236}">
                  <a16:creationId xmlns:a16="http://schemas.microsoft.com/office/drawing/2014/main" id="{60A1879B-B20B-4BBE-8668-27A6732D7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7" y="943"/>
              <a:ext cx="0" cy="30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042">
              <a:extLst>
                <a:ext uri="{FF2B5EF4-FFF2-40B4-BE49-F238E27FC236}">
                  <a16:creationId xmlns:a16="http://schemas.microsoft.com/office/drawing/2014/main" id="{76833055-953E-4219-91D9-27D630E304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943"/>
              <a:ext cx="0" cy="30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043">
              <a:extLst>
                <a:ext uri="{FF2B5EF4-FFF2-40B4-BE49-F238E27FC236}">
                  <a16:creationId xmlns:a16="http://schemas.microsoft.com/office/drawing/2014/main" id="{7144CDE7-B3C6-4D28-A2EE-FE999B16C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935"/>
              <a:ext cx="0" cy="30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044">
              <a:extLst>
                <a:ext uri="{FF2B5EF4-FFF2-40B4-BE49-F238E27FC236}">
                  <a16:creationId xmlns:a16="http://schemas.microsoft.com/office/drawing/2014/main" id="{3657A12E-7F6A-40B5-8963-0E4A20ACA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935"/>
              <a:ext cx="0" cy="30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045">
              <a:extLst>
                <a:ext uri="{FF2B5EF4-FFF2-40B4-BE49-F238E27FC236}">
                  <a16:creationId xmlns:a16="http://schemas.microsoft.com/office/drawing/2014/main" id="{EBA9B2E6-8A67-48FD-82B1-505E41344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3" y="943"/>
              <a:ext cx="0" cy="307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" name="Object 2">
              <a:extLst>
                <a:ext uri="{FF2B5EF4-FFF2-40B4-BE49-F238E27FC236}">
                  <a16:creationId xmlns:a16="http://schemas.microsoft.com/office/drawing/2014/main" id="{B0A1F48C-8189-4D7C-8E85-BDBEB828B1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" y="1058"/>
            <a:ext cx="317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510" name="Equation" r:id="rId11" imgW="368280" imgH="431640" progId="Equation.3">
                    <p:embed/>
                  </p:oleObj>
                </mc:Choice>
                <mc:Fallback>
                  <p:oleObj name="Equation" r:id="rId11" imgW="368280" imgH="431640" progId="Equation.3">
                    <p:embed/>
                    <p:pic>
                      <p:nvPicPr>
                        <p:cNvPr id="18434" name="Object 2">
                          <a:extLst>
                            <a:ext uri="{FF2B5EF4-FFF2-40B4-BE49-F238E27FC236}">
                              <a16:creationId xmlns:a16="http://schemas.microsoft.com/office/drawing/2014/main" id="{6465B460-14D9-4F0E-8052-DEE9797FE8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1058"/>
                          <a:ext cx="317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5">
              <a:extLst>
                <a:ext uri="{FF2B5EF4-FFF2-40B4-BE49-F238E27FC236}">
                  <a16:creationId xmlns:a16="http://schemas.microsoft.com/office/drawing/2014/main" id="{6C3D8D95-E6A0-4E19-9058-958EEE9DB7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59" y="1191"/>
            <a:ext cx="916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511" name="Equation" r:id="rId13" imgW="812520" imgH="241200" progId="Equation.DSMT4">
                    <p:embed/>
                  </p:oleObj>
                </mc:Choice>
                <mc:Fallback>
                  <p:oleObj name="Equation" r:id="rId13" imgW="812520" imgH="241200" progId="Equation.DSMT4">
                    <p:embed/>
                    <p:pic>
                      <p:nvPicPr>
                        <p:cNvPr id="18435" name="Object 25">
                          <a:extLst>
                            <a:ext uri="{FF2B5EF4-FFF2-40B4-BE49-F238E27FC236}">
                              <a16:creationId xmlns:a16="http://schemas.microsoft.com/office/drawing/2014/main" id="{C501FA1A-9BA2-483E-BF6E-3E30C4A85D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9" y="1191"/>
                          <a:ext cx="916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297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2">
            <a:extLst>
              <a:ext uri="{FF2B5EF4-FFF2-40B4-BE49-F238E27FC236}">
                <a16:creationId xmlns:a16="http://schemas.microsoft.com/office/drawing/2014/main" id="{3DF869E7-DDEF-41C3-97D3-8131D986B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8" y="4837556"/>
            <a:ext cx="8964488" cy="1840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2400" dirty="0">
                <a:latin typeface="+mn-ea"/>
                <a:ea typeface="+mn-ea"/>
              </a:rPr>
              <a:t>　　由上表可见，虽然</a:t>
            </a:r>
            <a:r>
              <a:rPr lang="zh-CN" altLang="en-US" sz="2400" dirty="0">
                <a:solidFill>
                  <a:srgbClr val="3333FF"/>
                </a:solidFill>
                <a:latin typeface="+mn-ea"/>
                <a:ea typeface="+mn-ea"/>
              </a:rPr>
              <a:t>四阶龙格</a:t>
            </a:r>
            <a:r>
              <a:rPr lang="en-US" altLang="zh-CN" sz="2400" dirty="0">
                <a:solidFill>
                  <a:srgbClr val="3333FF"/>
                </a:solidFill>
                <a:latin typeface="+mn-ea"/>
                <a:ea typeface="+mn-ea"/>
              </a:rPr>
              <a:t>-</a:t>
            </a:r>
            <a:r>
              <a:rPr lang="zh-CN" altLang="en-US" sz="2400" dirty="0">
                <a:solidFill>
                  <a:srgbClr val="3333FF"/>
                </a:solidFill>
                <a:latin typeface="+mn-ea"/>
                <a:ea typeface="+mn-ea"/>
              </a:rPr>
              <a:t>库塔方法每步要计算四次 </a:t>
            </a:r>
            <a:r>
              <a:rPr lang="en-US" altLang="zh-CN" sz="2400" i="1" dirty="0">
                <a:solidFill>
                  <a:srgbClr val="3333FF"/>
                </a:solidFill>
                <a:latin typeface="+mn-ea"/>
                <a:ea typeface="+mn-ea"/>
              </a:rPr>
              <a:t>f </a:t>
            </a:r>
            <a:r>
              <a:rPr lang="en-US" altLang="zh-CN" sz="2400" dirty="0">
                <a:solidFill>
                  <a:srgbClr val="3333FF"/>
                </a:solidFill>
                <a:latin typeface="+mn-ea"/>
                <a:ea typeface="+mn-ea"/>
              </a:rPr>
              <a:t> </a:t>
            </a:r>
            <a:r>
              <a:rPr lang="zh-CN" altLang="en-US" sz="2400" dirty="0">
                <a:solidFill>
                  <a:srgbClr val="3333FF"/>
                </a:solidFill>
                <a:latin typeface="+mn-ea"/>
                <a:ea typeface="+mn-ea"/>
              </a:rPr>
              <a:t>的值</a:t>
            </a:r>
            <a:r>
              <a:rPr lang="zh-CN" altLang="en-US" sz="2400" dirty="0">
                <a:latin typeface="+mn-ea"/>
                <a:ea typeface="+mn-ea"/>
              </a:rPr>
              <a:t>，但以</a:t>
            </a:r>
            <a:r>
              <a:rPr lang="en-US" altLang="zh-CN" sz="2400" i="1" dirty="0">
                <a:solidFill>
                  <a:srgbClr val="3333FF"/>
                </a:solidFill>
                <a:latin typeface="+mn-ea"/>
                <a:ea typeface="+mn-ea"/>
              </a:rPr>
              <a:t>h</a:t>
            </a:r>
            <a:r>
              <a:rPr lang="en-US" altLang="zh-CN" sz="2400" dirty="0">
                <a:solidFill>
                  <a:srgbClr val="3333FF"/>
                </a:solidFill>
                <a:latin typeface="+mn-ea"/>
                <a:ea typeface="+mn-ea"/>
              </a:rPr>
              <a:t>=0.2</a:t>
            </a:r>
            <a:r>
              <a:rPr lang="zh-CN" altLang="en-US" sz="2400" dirty="0">
                <a:solidFill>
                  <a:srgbClr val="3333FF"/>
                </a:solidFill>
                <a:latin typeface="+mn-ea"/>
                <a:ea typeface="+mn-ea"/>
              </a:rPr>
              <a:t>为步长的计算结果就</a:t>
            </a:r>
            <a:r>
              <a:rPr lang="zh-CN" altLang="en-US" sz="2400" dirty="0">
                <a:solidFill>
                  <a:srgbClr val="FC230C"/>
                </a:solidFill>
                <a:latin typeface="+mn-ea"/>
                <a:ea typeface="+mn-ea"/>
              </a:rPr>
              <a:t>有</a:t>
            </a:r>
            <a:r>
              <a:rPr lang="en-US" altLang="zh-CN" sz="2400" dirty="0">
                <a:solidFill>
                  <a:srgbClr val="FC230C"/>
                </a:solidFill>
                <a:latin typeface="+mn-ea"/>
                <a:ea typeface="+mn-ea"/>
              </a:rPr>
              <a:t>5 </a:t>
            </a:r>
            <a:r>
              <a:rPr lang="zh-CN" altLang="en-US" sz="2400" dirty="0">
                <a:solidFill>
                  <a:srgbClr val="FC230C"/>
                </a:solidFill>
                <a:latin typeface="+mn-ea"/>
                <a:ea typeface="+mn-ea"/>
              </a:rPr>
              <a:t>位有效数字</a:t>
            </a:r>
            <a:r>
              <a:rPr lang="zh-CN" altLang="en-US" sz="2400" dirty="0">
                <a:latin typeface="+mn-ea"/>
                <a:ea typeface="+mn-ea"/>
              </a:rPr>
              <a:t>，而欧</a:t>
            </a:r>
            <a:r>
              <a:rPr lang="zh-CN" altLang="en-US" sz="2400" dirty="0">
                <a:solidFill>
                  <a:srgbClr val="3333FF"/>
                </a:solidFill>
                <a:latin typeface="+mn-ea"/>
                <a:ea typeface="+mn-ea"/>
              </a:rPr>
              <a:t>拉法与预估计</a:t>
            </a:r>
            <a:r>
              <a:rPr lang="en-US" altLang="zh-CN" sz="2400" dirty="0">
                <a:solidFill>
                  <a:srgbClr val="3333FF"/>
                </a:solidFill>
                <a:latin typeface="+mn-ea"/>
                <a:ea typeface="+mn-ea"/>
              </a:rPr>
              <a:t>-</a:t>
            </a:r>
            <a:r>
              <a:rPr lang="zh-CN" altLang="en-US" sz="2400" dirty="0">
                <a:solidFill>
                  <a:srgbClr val="3333FF"/>
                </a:solidFill>
                <a:latin typeface="+mn-ea"/>
                <a:ea typeface="+mn-ea"/>
              </a:rPr>
              <a:t>校正方法</a:t>
            </a:r>
            <a:r>
              <a:rPr lang="zh-CN" altLang="en-US" sz="2400" dirty="0">
                <a:latin typeface="+mn-ea"/>
                <a:ea typeface="+mn-ea"/>
              </a:rPr>
              <a:t>以 </a:t>
            </a:r>
            <a:r>
              <a:rPr lang="en-US" altLang="zh-CN" sz="2400" i="1" dirty="0">
                <a:solidFill>
                  <a:srgbClr val="3333FF"/>
                </a:solidFill>
                <a:latin typeface="+mn-ea"/>
                <a:ea typeface="+mn-ea"/>
              </a:rPr>
              <a:t>h</a:t>
            </a:r>
            <a:r>
              <a:rPr lang="en-US" altLang="zh-CN" sz="2400" dirty="0">
                <a:solidFill>
                  <a:srgbClr val="3333FF"/>
                </a:solidFill>
                <a:latin typeface="+mn-ea"/>
                <a:ea typeface="+mn-ea"/>
              </a:rPr>
              <a:t>=0.1</a:t>
            </a:r>
            <a:r>
              <a:rPr lang="zh-CN" altLang="en-US" sz="2400" dirty="0">
                <a:latin typeface="+mn-ea"/>
                <a:ea typeface="+mn-ea"/>
              </a:rPr>
              <a:t>为步长的计算结果才</a:t>
            </a:r>
            <a:r>
              <a:rPr lang="zh-CN" altLang="en-US" sz="2400" dirty="0">
                <a:solidFill>
                  <a:srgbClr val="FC230C"/>
                </a:solidFill>
                <a:latin typeface="+mn-ea"/>
                <a:ea typeface="+mn-ea"/>
              </a:rPr>
              <a:t>具有</a:t>
            </a:r>
            <a:r>
              <a:rPr lang="en-US" altLang="zh-CN" sz="2400" dirty="0">
                <a:solidFill>
                  <a:srgbClr val="FC230C"/>
                </a:solidFill>
                <a:latin typeface="+mn-ea"/>
                <a:ea typeface="+mn-ea"/>
              </a:rPr>
              <a:t>2 </a:t>
            </a:r>
            <a:r>
              <a:rPr lang="zh-CN" altLang="en-US" sz="2400" dirty="0">
                <a:solidFill>
                  <a:srgbClr val="FC230C"/>
                </a:solidFill>
                <a:latin typeface="+mn-ea"/>
                <a:ea typeface="+mn-ea"/>
              </a:rPr>
              <a:t>位与</a:t>
            </a:r>
            <a:r>
              <a:rPr lang="en-US" altLang="zh-CN" sz="2400" dirty="0">
                <a:solidFill>
                  <a:srgbClr val="FC230C"/>
                </a:solidFill>
                <a:latin typeface="+mn-ea"/>
                <a:ea typeface="+mn-ea"/>
              </a:rPr>
              <a:t>3 </a:t>
            </a:r>
            <a:r>
              <a:rPr lang="zh-CN" altLang="en-US" sz="2400" dirty="0">
                <a:solidFill>
                  <a:srgbClr val="FC230C"/>
                </a:solidFill>
                <a:latin typeface="+mn-ea"/>
                <a:ea typeface="+mn-ea"/>
              </a:rPr>
              <a:t>位有效数字</a:t>
            </a:r>
            <a:r>
              <a:rPr lang="en-US" altLang="zh-CN" sz="2400" dirty="0">
                <a:solidFill>
                  <a:srgbClr val="3333FF"/>
                </a:solidFill>
                <a:latin typeface="+mn-ea"/>
                <a:ea typeface="+mn-ea"/>
              </a:rPr>
              <a:t>.  </a:t>
            </a:r>
            <a:r>
              <a:rPr lang="zh-CN" altLang="en-US" sz="2400" dirty="0">
                <a:solidFill>
                  <a:srgbClr val="3333FF"/>
                </a:solidFill>
                <a:latin typeface="+mn-ea"/>
                <a:ea typeface="+mn-ea"/>
              </a:rPr>
              <a:t>如果步长 </a:t>
            </a:r>
            <a:r>
              <a:rPr lang="en-US" altLang="zh-CN" sz="2400" i="1" dirty="0">
                <a:solidFill>
                  <a:srgbClr val="3333FF"/>
                </a:solidFill>
                <a:latin typeface="+mn-ea"/>
                <a:ea typeface="+mn-ea"/>
              </a:rPr>
              <a:t>h </a:t>
            </a:r>
            <a:r>
              <a:rPr lang="zh-CN" altLang="en-US" sz="2400" dirty="0">
                <a:solidFill>
                  <a:srgbClr val="3333FF"/>
                </a:solidFill>
                <a:latin typeface="+mn-ea"/>
                <a:ea typeface="+mn-ea"/>
              </a:rPr>
              <a:t>也取</a:t>
            </a:r>
            <a:r>
              <a:rPr lang="en-US" altLang="zh-CN" sz="2400" dirty="0">
                <a:solidFill>
                  <a:srgbClr val="3333FF"/>
                </a:solidFill>
                <a:latin typeface="+mn-ea"/>
                <a:ea typeface="+mn-ea"/>
              </a:rPr>
              <a:t>0.2</a:t>
            </a:r>
            <a:r>
              <a:rPr lang="zh-CN" altLang="en-US" sz="2400" dirty="0">
                <a:solidFill>
                  <a:srgbClr val="3333FF"/>
                </a:solidFill>
                <a:latin typeface="+mn-ea"/>
                <a:ea typeface="+mn-ea"/>
              </a:rPr>
              <a:t>，则结果的精度会更低</a:t>
            </a:r>
            <a:r>
              <a:rPr lang="en-US" altLang="zh-CN" sz="2400" dirty="0">
                <a:latin typeface="+mn-ea"/>
                <a:ea typeface="+mn-ea"/>
              </a:rPr>
              <a:t>.</a:t>
            </a:r>
          </a:p>
        </p:txBody>
      </p:sp>
      <p:pic>
        <p:nvPicPr>
          <p:cNvPr id="26" name="Picture 2" descr="Image000043">
            <a:extLst>
              <a:ext uri="{FF2B5EF4-FFF2-40B4-BE49-F238E27FC236}">
                <a16:creationId xmlns:a16="http://schemas.microsoft.com/office/drawing/2014/main" id="{903B6528-7DBA-4648-BC1D-5D2FB5A61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028" y="180388"/>
            <a:ext cx="6393943" cy="464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44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48CAC3B-32B5-48D1-B99E-B8A52D673B29}"/>
              </a:ext>
            </a:extLst>
          </p:cNvPr>
          <p:cNvSpPr txBox="1"/>
          <p:nvPr/>
        </p:nvSpPr>
        <p:spPr>
          <a:xfrm>
            <a:off x="3263471" y="127753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FontTx/>
              <a:buNone/>
            </a:pPr>
            <a:r>
              <a:rPr lang="en-US" altLang="zh-CN" sz="32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9.2 </a:t>
            </a:r>
            <a:r>
              <a:rPr lang="en-US" altLang="zh-CN" sz="3200" dirty="0" err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Eular</a:t>
            </a:r>
            <a:r>
              <a:rPr lang="zh-CN" altLang="en-US" sz="32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方法</a:t>
            </a:r>
            <a:endParaRPr lang="en-US" altLang="zh-CN" sz="32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pSp>
        <p:nvGrpSpPr>
          <p:cNvPr id="5" name="Group 402">
            <a:extLst>
              <a:ext uri="{FF2B5EF4-FFF2-40B4-BE49-F238E27FC236}">
                <a16:creationId xmlns:a16="http://schemas.microsoft.com/office/drawing/2014/main" id="{0CC674FA-9995-4EA3-ACAF-78BDBD4103A7}"/>
              </a:ext>
            </a:extLst>
          </p:cNvPr>
          <p:cNvGrpSpPr>
            <a:grpSpLocks/>
          </p:cNvGrpSpPr>
          <p:nvPr/>
        </p:nvGrpSpPr>
        <p:grpSpPr bwMode="auto">
          <a:xfrm>
            <a:off x="251520" y="836712"/>
            <a:ext cx="5016501" cy="1230313"/>
            <a:chOff x="1099" y="2164"/>
            <a:chExt cx="3160" cy="775"/>
          </a:xfrm>
        </p:grpSpPr>
        <p:sp>
          <p:nvSpPr>
            <p:cNvPr id="7" name="Rectangle 398">
              <a:extLst>
                <a:ext uri="{FF2B5EF4-FFF2-40B4-BE49-F238E27FC236}">
                  <a16:creationId xmlns:a16="http://schemas.microsoft.com/office/drawing/2014/main" id="{1ED39D1B-D568-425A-83CC-374B64A23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" y="2164"/>
              <a:ext cx="14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chemeClr val="tx1"/>
                  </a:solidFill>
                  <a:latin typeface="+mn-ea"/>
                  <a:ea typeface="+mn-ea"/>
                </a:rPr>
                <a:t>考察初值问题：</a:t>
              </a:r>
            </a:p>
          </p:txBody>
        </p:sp>
        <p:graphicFrame>
          <p:nvGraphicFramePr>
            <p:cNvPr id="8" name="Object 399">
              <a:extLst>
                <a:ext uri="{FF2B5EF4-FFF2-40B4-BE49-F238E27FC236}">
                  <a16:creationId xmlns:a16="http://schemas.microsoft.com/office/drawing/2014/main" id="{7DEA453C-63D2-45D5-8D52-A342921C82E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6421204"/>
                </p:ext>
              </p:extLst>
            </p:nvPr>
          </p:nvGraphicFramePr>
          <p:xfrm>
            <a:off x="2822" y="2177"/>
            <a:ext cx="1437" cy="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642" name="Equation" r:id="rId4" imgW="1244520" imgH="660240" progId="Equation.DSMT4">
                    <p:embed/>
                  </p:oleObj>
                </mc:Choice>
                <mc:Fallback>
                  <p:oleObj name="Equation" r:id="rId4" imgW="1244520" imgH="660240" progId="Equation.DSMT4">
                    <p:embed/>
                    <p:pic>
                      <p:nvPicPr>
                        <p:cNvPr id="8" name="Object 399">
                          <a:extLst>
                            <a:ext uri="{FF2B5EF4-FFF2-40B4-BE49-F238E27FC236}">
                              <a16:creationId xmlns:a16="http://schemas.microsoft.com/office/drawing/2014/main" id="{7DEA453C-63D2-45D5-8D52-A342921C82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2" y="2177"/>
                          <a:ext cx="1437" cy="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6" name="文本框 75">
            <a:extLst>
              <a:ext uri="{FF2B5EF4-FFF2-40B4-BE49-F238E27FC236}">
                <a16:creationId xmlns:a16="http://schemas.microsoft.com/office/drawing/2014/main" id="{04F8012E-0253-4934-8228-98BBCF9543B1}"/>
              </a:ext>
            </a:extLst>
          </p:cNvPr>
          <p:cNvSpPr txBox="1"/>
          <p:nvPr/>
        </p:nvSpPr>
        <p:spPr>
          <a:xfrm>
            <a:off x="127155" y="2099498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将区间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[a, b]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划分为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M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个</a:t>
            </a:r>
            <a:r>
              <a:rPr lang="zh-CN" altLang="en-US" sz="2400" b="0" dirty="0">
                <a:solidFill>
                  <a:srgbClr val="0000FF"/>
                </a:solidFill>
                <a:latin typeface="+mn-ea"/>
                <a:ea typeface="+mn-ea"/>
              </a:rPr>
              <a:t>等距子区间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，并选择网格点</a:t>
            </a:r>
          </a:p>
        </p:txBody>
      </p:sp>
      <p:pic>
        <p:nvPicPr>
          <p:cNvPr id="77" name="图片 76">
            <a:extLst>
              <a:ext uri="{FF2B5EF4-FFF2-40B4-BE49-F238E27FC236}">
                <a16:creationId xmlns:a16="http://schemas.microsoft.com/office/drawing/2014/main" id="{FF9D7337-1308-4014-9653-200B74748B4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510" y="2647938"/>
            <a:ext cx="6331289" cy="393766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C2738434-5562-402A-B27E-57E0A20677BF}"/>
              </a:ext>
            </a:extLst>
          </p:cNvPr>
          <p:cNvSpPr txBox="1"/>
          <p:nvPr/>
        </p:nvSpPr>
        <p:spPr>
          <a:xfrm>
            <a:off x="251520" y="3089587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值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h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称为步长。</a:t>
            </a:r>
          </a:p>
        </p:txBody>
      </p:sp>
      <p:sp>
        <p:nvSpPr>
          <p:cNvPr id="92" name="Text Box 47">
            <a:extLst>
              <a:ext uri="{FF2B5EF4-FFF2-40B4-BE49-F238E27FC236}">
                <a16:creationId xmlns:a16="http://schemas.microsoft.com/office/drawing/2014/main" id="{BB12F275-B440-4524-B37E-ED601CEDA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876" y="4335486"/>
            <a:ext cx="3373478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(1)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向前差商近似微分法</a:t>
            </a:r>
          </a:p>
        </p:txBody>
      </p:sp>
      <p:sp>
        <p:nvSpPr>
          <p:cNvPr id="105" name="Text Box 2">
            <a:extLst>
              <a:ext uri="{FF2B5EF4-FFF2-40B4-BE49-F238E27FC236}">
                <a16:creationId xmlns:a16="http://schemas.microsoft.com/office/drawing/2014/main" id="{6318E67D-9FA2-4898-97BD-385DE379D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673074"/>
            <a:ext cx="44382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三类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Eular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方法的推导公式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: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A8B32A-A269-4E2D-B9D9-26461234550B}"/>
              </a:ext>
            </a:extLst>
          </p:cNvPr>
          <p:cNvSpPr txBox="1"/>
          <p:nvPr/>
        </p:nvSpPr>
        <p:spPr>
          <a:xfrm>
            <a:off x="7176846" y="358585"/>
            <a:ext cx="129614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4000" b="0" dirty="0">
                <a:solidFill>
                  <a:srgbClr val="FF0000"/>
                </a:solidFill>
                <a:latin typeface="+mn-ea"/>
                <a:ea typeface="+mn-ea"/>
              </a:rPr>
              <a:t>回顾</a:t>
            </a:r>
          </a:p>
        </p:txBody>
      </p:sp>
      <p:graphicFrame>
        <p:nvGraphicFramePr>
          <p:cNvPr id="24" name="Object 40">
            <a:extLst>
              <a:ext uri="{FF2B5EF4-FFF2-40B4-BE49-F238E27FC236}">
                <a16:creationId xmlns:a16="http://schemas.microsoft.com/office/drawing/2014/main" id="{9A771FC6-68D5-492D-907C-87E2A5203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948716"/>
              </p:ext>
            </p:extLst>
          </p:nvPr>
        </p:nvGraphicFramePr>
        <p:xfrm>
          <a:off x="2123728" y="5085515"/>
          <a:ext cx="3035845" cy="516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43" name="Equation" r:id="rId7" imgW="1193760" imgH="228600" progId="Equation.DSMT4">
                  <p:embed/>
                </p:oleObj>
              </mc:Choice>
              <mc:Fallback>
                <p:oleObj name="Equation" r:id="rId7" imgW="1193760" imgH="228600" progId="Equation.DSMT4">
                  <p:embed/>
                  <p:pic>
                    <p:nvPicPr>
                      <p:cNvPr id="15" name="Object 40">
                        <a:extLst>
                          <a:ext uri="{FF2B5EF4-FFF2-40B4-BE49-F238E27FC236}">
                            <a16:creationId xmlns:a16="http://schemas.microsoft.com/office/drawing/2014/main" id="{7B4F788D-989B-4DA9-882C-D3B8508515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085515"/>
                        <a:ext cx="3035845" cy="516824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1">
            <a:extLst>
              <a:ext uri="{FF2B5EF4-FFF2-40B4-BE49-F238E27FC236}">
                <a16:creationId xmlns:a16="http://schemas.microsoft.com/office/drawing/2014/main" id="{42DC6CEA-2C75-400F-83D5-B16CC30BD2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775562"/>
              </p:ext>
            </p:extLst>
          </p:nvPr>
        </p:nvGraphicFramePr>
        <p:xfrm>
          <a:off x="2121297" y="5797725"/>
          <a:ext cx="3490433" cy="583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44" name="Equation" r:id="rId9" imgW="1447560" imgH="228600" progId="Equation.DSMT4">
                  <p:embed/>
                </p:oleObj>
              </mc:Choice>
              <mc:Fallback>
                <p:oleObj name="Equation" r:id="rId9" imgW="1447560" imgH="228600" progId="Equation.DSMT4">
                  <p:embed/>
                  <p:pic>
                    <p:nvPicPr>
                      <p:cNvPr id="16" name="Object 41">
                        <a:extLst>
                          <a:ext uri="{FF2B5EF4-FFF2-40B4-BE49-F238E27FC236}">
                            <a16:creationId xmlns:a16="http://schemas.microsoft.com/office/drawing/2014/main" id="{71D3E3FC-0446-4776-81D1-A95105C8E8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297" y="5797725"/>
                        <a:ext cx="3490433" cy="583603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42">
            <a:extLst>
              <a:ext uri="{FF2B5EF4-FFF2-40B4-BE49-F238E27FC236}">
                <a16:creationId xmlns:a16="http://schemas.microsoft.com/office/drawing/2014/main" id="{0259A1F9-83FC-4FA9-A3E5-6087548ABA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323215"/>
              </p:ext>
            </p:extLst>
          </p:nvPr>
        </p:nvGraphicFramePr>
        <p:xfrm>
          <a:off x="5877984" y="5914559"/>
          <a:ext cx="17224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45" name="Equation" r:id="rId11" imgW="1104840" imgH="203040" progId="Equation.DSMT4">
                  <p:embed/>
                </p:oleObj>
              </mc:Choice>
              <mc:Fallback>
                <p:oleObj name="Equation" r:id="rId11" imgW="1104840" imgH="203040" progId="Equation.DSMT4">
                  <p:embed/>
                  <p:pic>
                    <p:nvPicPr>
                      <p:cNvPr id="17" name="Object 42">
                        <a:extLst>
                          <a:ext uri="{FF2B5EF4-FFF2-40B4-BE49-F238E27FC236}">
                            <a16:creationId xmlns:a16="http://schemas.microsoft.com/office/drawing/2014/main" id="{0E4CBBB0-B8E9-4D39-8D60-83D3EA259F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7984" y="5914559"/>
                        <a:ext cx="1722438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4">
            <a:extLst>
              <a:ext uri="{FF2B5EF4-FFF2-40B4-BE49-F238E27FC236}">
                <a16:creationId xmlns:a16="http://schemas.microsoft.com/office/drawing/2014/main" id="{62D862FB-121F-4A26-B03E-A46A8FA9EB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984861"/>
              </p:ext>
            </p:extLst>
          </p:nvPr>
        </p:nvGraphicFramePr>
        <p:xfrm>
          <a:off x="1844514" y="5153583"/>
          <a:ext cx="376238" cy="1153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46" name="公式" r:id="rId13" imgW="190440" imgH="457200" progId="Equation.3">
                  <p:embed/>
                </p:oleObj>
              </mc:Choice>
              <mc:Fallback>
                <p:oleObj name="公式" r:id="rId13" imgW="190440" imgH="457200" progId="Equation.3">
                  <p:embed/>
                  <p:pic>
                    <p:nvPicPr>
                      <p:cNvPr id="18" name="Object 44">
                        <a:extLst>
                          <a:ext uri="{FF2B5EF4-FFF2-40B4-BE49-F238E27FC236}">
                            <a16:creationId xmlns:a16="http://schemas.microsoft.com/office/drawing/2014/main" id="{475A7944-337B-4B73-A20F-2FB1815A25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514" y="5153583"/>
                        <a:ext cx="376238" cy="1153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73">
            <a:extLst>
              <a:ext uri="{FF2B5EF4-FFF2-40B4-BE49-F238E27FC236}">
                <a16:creationId xmlns:a16="http://schemas.microsoft.com/office/drawing/2014/main" id="{DC4997E8-4F63-4944-B40A-5B101CC5F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593" y="5189951"/>
            <a:ext cx="18866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欧拉格式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DEEB3B7-922F-44BB-A589-BEF4D7997FA7}"/>
              </a:ext>
            </a:extLst>
          </p:cNvPr>
          <p:cNvSpPr txBox="1"/>
          <p:nvPr/>
        </p:nvSpPr>
        <p:spPr>
          <a:xfrm>
            <a:off x="7515141" y="5411425"/>
            <a:ext cx="144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（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9.1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）</a:t>
            </a:r>
          </a:p>
        </p:txBody>
      </p:sp>
      <p:sp>
        <p:nvSpPr>
          <p:cNvPr id="30" name="Text Box 3">
            <a:extLst>
              <a:ext uri="{FF2B5EF4-FFF2-40B4-BE49-F238E27FC236}">
                <a16:creationId xmlns:a16="http://schemas.microsoft.com/office/drawing/2014/main" id="{BC9DB1C9-362F-4AC2-ABB0-5CC270615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082" y="4335487"/>
            <a:ext cx="2310717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(2) Taylor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展开法</a:t>
            </a:r>
          </a:p>
        </p:txBody>
      </p:sp>
      <p:sp>
        <p:nvSpPr>
          <p:cNvPr id="31" name="Text Box 2">
            <a:extLst>
              <a:ext uri="{FF2B5EF4-FFF2-40B4-BE49-F238E27FC236}">
                <a16:creationId xmlns:a16="http://schemas.microsoft.com/office/drawing/2014/main" id="{67BB748C-FD24-48A3-82AC-85618F603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9828" y="4316407"/>
            <a:ext cx="2158287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(3)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数值积分法</a:t>
            </a:r>
          </a:p>
        </p:txBody>
      </p:sp>
    </p:spTree>
    <p:extLst>
      <p:ext uri="{BB962C8B-B14F-4D97-AF65-F5344CB8AC3E}">
        <p14:creationId xmlns:p14="http://schemas.microsoft.com/office/powerpoint/2010/main" val="338953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105" grpId="0"/>
      <p:bldP spid="28" grpId="0"/>
      <p:bldP spid="29" grpId="0"/>
      <p:bldP spid="30" grpId="0" animBg="1"/>
      <p:bldP spid="3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A06E41B-4A45-4D72-A240-AED125F7C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8136904" cy="17018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745E6CE-147E-4E5D-B6EA-A37EB7188AE9}"/>
              </a:ext>
            </a:extLst>
          </p:cNvPr>
          <p:cNvSpPr txBox="1"/>
          <p:nvPr/>
        </p:nvSpPr>
        <p:spPr>
          <a:xfrm>
            <a:off x="261428" y="2060848"/>
            <a:ext cx="4851140" cy="4517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R=rk4(</a:t>
            </a:r>
            <a:r>
              <a:rPr lang="en-US" altLang="zh-CN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f,a,b,ya,M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%Input    - f is the function </a:t>
            </a: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- a and b are the left and right endpoints</a:t>
            </a: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- </a:t>
            </a:r>
            <a:r>
              <a:rPr lang="en-US" altLang="zh-CN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initial condition y(a)</a:t>
            </a: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- M is the number of steps</a:t>
            </a: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%Output - R = [T' Y'] where T is the vector of abscissas</a:t>
            </a: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  and Y is the vector of ordinates</a:t>
            </a:r>
          </a:p>
          <a:p>
            <a:pPr algn="l"/>
            <a:endParaRPr lang="en-US" altLang="zh-CN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h=(b-a)/M;</a:t>
            </a:r>
          </a:p>
          <a:p>
            <a:pPr algn="l"/>
            <a:r>
              <a:rPr lang="de-DE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T=zeros(1,M+1);</a:t>
            </a:r>
          </a:p>
          <a:p>
            <a:pPr algn="l"/>
            <a:r>
              <a:rPr lang="es-E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Y=zeros(1,M+1);</a:t>
            </a: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</a:t>
            </a:r>
            <a:r>
              <a:rPr lang="en-US" altLang="zh-CN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a:h:b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Y(1)=</a:t>
            </a:r>
            <a:r>
              <a:rPr lang="en-US" altLang="zh-CN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/>
            <a:endParaRPr lang="zh-CN" altLang="en-US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4BD903-6A57-488A-8B98-9CEB6E286DA9}"/>
              </a:ext>
            </a:extLst>
          </p:cNvPr>
          <p:cNvSpPr txBox="1"/>
          <p:nvPr/>
        </p:nvSpPr>
        <p:spPr>
          <a:xfrm>
            <a:off x="5112568" y="3861048"/>
            <a:ext cx="3923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j=1:M</a:t>
            </a:r>
          </a:p>
          <a:p>
            <a:pPr algn="l"/>
            <a:r>
              <a:rPr lang="fr-FR" altLang="zh-CN" b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k1=h*f(T(j),Y(j));</a:t>
            </a:r>
          </a:p>
          <a:p>
            <a:pPr algn="l"/>
            <a:r>
              <a:rPr lang="pt-BR" altLang="zh-CN" b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k2=h*f(T(j)+h/2,Y(j)+k1/2);</a:t>
            </a:r>
          </a:p>
          <a:p>
            <a:pPr algn="l"/>
            <a:r>
              <a:rPr lang="pt-BR" altLang="zh-CN" b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k3=h*f(T(j)+h/2,Y(j)+k2/2);</a:t>
            </a:r>
          </a:p>
          <a:p>
            <a:pPr algn="l"/>
            <a:r>
              <a:rPr lang="pt-BR" altLang="zh-CN" b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k4=h*f(T(j)+h,Y(j)+k3);</a:t>
            </a:r>
          </a:p>
          <a:p>
            <a:pPr algn="l"/>
            <a:r>
              <a:rPr lang="es-ES" altLang="zh-CN" b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Y(j+1)=Y(j)+(k1+2*k2+2*k3+k4)/6;</a:t>
            </a:r>
          </a:p>
          <a:p>
            <a:pPr algn="l"/>
            <a:r>
              <a:rPr lang="en-US" altLang="zh-CN" b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algn="l"/>
            <a:r>
              <a:rPr lang="zh-CN" altLang="en-US" b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altLang="zh-CN" b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R=[T' Y'];</a:t>
            </a:r>
            <a:endParaRPr lang="en-US" altLang="zh-CN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5618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6B5B346-169C-4B88-BA6E-26B1A26531AB}"/>
              </a:ext>
            </a:extLst>
          </p:cNvPr>
          <p:cNvSpPr txBox="1"/>
          <p:nvPr/>
        </p:nvSpPr>
        <p:spPr>
          <a:xfrm>
            <a:off x="2555776" y="548680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FontTx/>
              <a:buNone/>
            </a:pPr>
            <a:r>
              <a:rPr lang="en-US" altLang="zh-CN" sz="32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9.5 </a:t>
            </a:r>
            <a:r>
              <a:rPr lang="zh-CN" altLang="en-US" sz="32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预报</a:t>
            </a:r>
            <a:r>
              <a:rPr lang="en-US" altLang="zh-CN" sz="32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-</a:t>
            </a:r>
            <a:r>
              <a:rPr lang="zh-CN" altLang="en-US" sz="32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矫正方法 </a:t>
            </a:r>
            <a:endParaRPr lang="en-US" altLang="zh-CN" sz="32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02F8DC-0368-43DB-B966-9C07C89AF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40768"/>
            <a:ext cx="8801748" cy="360684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23B5DD7-3D7F-4438-9D05-8BA38B0C0DEF}"/>
              </a:ext>
            </a:extLst>
          </p:cNvPr>
          <p:cNvSpPr txBox="1"/>
          <p:nvPr/>
        </p:nvSpPr>
        <p:spPr>
          <a:xfrm>
            <a:off x="251520" y="5373216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0" dirty="0">
                <a:solidFill>
                  <a:srgbClr val="0000FF"/>
                </a:solidFill>
                <a:latin typeface="+mn-ea"/>
                <a:ea typeface="+mn-ea"/>
              </a:rPr>
              <a:t>本节只介绍一种多步法</a:t>
            </a:r>
            <a:r>
              <a:rPr lang="en-US" altLang="zh-CN" sz="2800" b="0" dirty="0">
                <a:solidFill>
                  <a:srgbClr val="0000FF"/>
                </a:solidFill>
                <a:latin typeface="+mn-ea"/>
                <a:ea typeface="+mn-ea"/>
              </a:rPr>
              <a:t>---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阿达姆斯（</a:t>
            </a: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</a:rPr>
              <a:t>Adams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）方法</a:t>
            </a:r>
          </a:p>
        </p:txBody>
      </p:sp>
    </p:spTree>
    <p:extLst>
      <p:ext uri="{BB962C8B-B14F-4D97-AF65-F5344CB8AC3E}">
        <p14:creationId xmlns:p14="http://schemas.microsoft.com/office/powerpoint/2010/main" val="17180152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12" name="Rectangle 516">
            <a:extLst>
              <a:ext uri="{FF2B5EF4-FFF2-40B4-BE49-F238E27FC236}">
                <a16:creationId xmlns:a16="http://schemas.microsoft.com/office/drawing/2014/main" id="{B9390666-2E6A-406A-BC11-4AA13F576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94" y="324617"/>
            <a:ext cx="5359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阿达姆斯（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Adams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）方法</a:t>
            </a:r>
          </a:p>
        </p:txBody>
      </p:sp>
      <p:grpSp>
        <p:nvGrpSpPr>
          <p:cNvPr id="55816" name="Group 520">
            <a:extLst>
              <a:ext uri="{FF2B5EF4-FFF2-40B4-BE49-F238E27FC236}">
                <a16:creationId xmlns:a16="http://schemas.microsoft.com/office/drawing/2014/main" id="{3CA50FD0-1DF4-45E1-A997-0472EEA52688}"/>
              </a:ext>
            </a:extLst>
          </p:cNvPr>
          <p:cNvGrpSpPr>
            <a:grpSpLocks/>
          </p:cNvGrpSpPr>
          <p:nvPr/>
        </p:nvGrpSpPr>
        <p:grpSpPr bwMode="auto">
          <a:xfrm>
            <a:off x="281876" y="1493401"/>
            <a:ext cx="7878965" cy="809625"/>
            <a:chOff x="96" y="518"/>
            <a:chExt cx="5020" cy="510"/>
          </a:xfrm>
        </p:grpSpPr>
        <p:sp>
          <p:nvSpPr>
            <p:cNvPr id="55813" name="Rectangle 517">
              <a:extLst>
                <a:ext uri="{FF2B5EF4-FFF2-40B4-BE49-F238E27FC236}">
                  <a16:creationId xmlns:a16="http://schemas.microsoft.com/office/drawing/2014/main" id="{29E89704-3566-49D0-83C8-9B49F4D2A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646"/>
              <a:ext cx="50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chemeClr val="tx1"/>
                  </a:solidFill>
                  <a:latin typeface="+mn-ea"/>
                  <a:ea typeface="+mn-ea"/>
                </a:rPr>
                <a:t>对微分方程                         两边在区间                   上积分：</a:t>
              </a:r>
            </a:p>
          </p:txBody>
        </p:sp>
        <p:graphicFrame>
          <p:nvGraphicFramePr>
            <p:cNvPr id="55814" name="Object 518">
              <a:extLst>
                <a:ext uri="{FF2B5EF4-FFF2-40B4-BE49-F238E27FC236}">
                  <a16:creationId xmlns:a16="http://schemas.microsoft.com/office/drawing/2014/main" id="{712ACA68-CA66-4199-8E33-6F384AEA976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8149215"/>
                </p:ext>
              </p:extLst>
            </p:nvPr>
          </p:nvGraphicFramePr>
          <p:xfrm>
            <a:off x="1198" y="518"/>
            <a:ext cx="1057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94" name="Equation" r:id="rId4" imgW="850680" imgH="406080" progId="Equation.DSMT4">
                    <p:embed/>
                  </p:oleObj>
                </mc:Choice>
                <mc:Fallback>
                  <p:oleObj name="Equation" r:id="rId4" imgW="850680" imgH="406080" progId="Equation.DSMT4">
                    <p:embed/>
                    <p:pic>
                      <p:nvPicPr>
                        <p:cNvPr id="55814" name="Object 518">
                          <a:extLst>
                            <a:ext uri="{FF2B5EF4-FFF2-40B4-BE49-F238E27FC236}">
                              <a16:creationId xmlns:a16="http://schemas.microsoft.com/office/drawing/2014/main" id="{712ACA68-CA66-4199-8E33-6F384AEA97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8" y="518"/>
                          <a:ext cx="1057" cy="51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815" name="Object 519">
              <a:extLst>
                <a:ext uri="{FF2B5EF4-FFF2-40B4-BE49-F238E27FC236}">
                  <a16:creationId xmlns:a16="http://schemas.microsoft.com/office/drawing/2014/main" id="{7D030B38-3D4B-46E8-98F2-85ECC7C6EF6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3112836"/>
                </p:ext>
              </p:extLst>
            </p:nvPr>
          </p:nvGraphicFramePr>
          <p:xfrm>
            <a:off x="3323" y="612"/>
            <a:ext cx="937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95" name="Equation" r:id="rId6" imgW="596880" imgH="228600" progId="Equation.DSMT4">
                    <p:embed/>
                  </p:oleObj>
                </mc:Choice>
                <mc:Fallback>
                  <p:oleObj name="Equation" r:id="rId6" imgW="596880" imgH="228600" progId="Equation.DSMT4">
                    <p:embed/>
                    <p:pic>
                      <p:nvPicPr>
                        <p:cNvPr id="55815" name="Object 519">
                          <a:extLst>
                            <a:ext uri="{FF2B5EF4-FFF2-40B4-BE49-F238E27FC236}">
                              <a16:creationId xmlns:a16="http://schemas.microsoft.com/office/drawing/2014/main" id="{7D030B38-3D4B-46E8-98F2-85ECC7C6EF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3" y="612"/>
                          <a:ext cx="937" cy="3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817" name="Object 521">
            <a:extLst>
              <a:ext uri="{FF2B5EF4-FFF2-40B4-BE49-F238E27FC236}">
                <a16:creationId xmlns:a16="http://schemas.microsoft.com/office/drawing/2014/main" id="{E6BE1682-A3B6-41C8-A69A-23668BADBE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252229"/>
              </p:ext>
            </p:extLst>
          </p:nvPr>
        </p:nvGraphicFramePr>
        <p:xfrm>
          <a:off x="1784079" y="2353826"/>
          <a:ext cx="53340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496" name="Equation" r:id="rId8" imgW="2044440" imgH="355320" progId="Equation.DSMT4">
                  <p:embed/>
                </p:oleObj>
              </mc:Choice>
              <mc:Fallback>
                <p:oleObj name="Equation" r:id="rId8" imgW="2044440" imgH="355320" progId="Equation.DSMT4">
                  <p:embed/>
                  <p:pic>
                    <p:nvPicPr>
                      <p:cNvPr id="55817" name="Object 521">
                        <a:extLst>
                          <a:ext uri="{FF2B5EF4-FFF2-40B4-BE49-F238E27FC236}">
                            <a16:creationId xmlns:a16="http://schemas.microsoft.com/office/drawing/2014/main" id="{E6BE1682-A3B6-41C8-A69A-23668BADBE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079" y="2353826"/>
                        <a:ext cx="5334000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19" name="Rectangle 523">
            <a:extLst>
              <a:ext uri="{FF2B5EF4-FFF2-40B4-BE49-F238E27FC236}">
                <a16:creationId xmlns:a16="http://schemas.microsoft.com/office/drawing/2014/main" id="{B4D67C3C-826E-4BAE-A045-713A9C92D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04" y="960821"/>
            <a:ext cx="24272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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基本思想：</a:t>
            </a:r>
          </a:p>
        </p:txBody>
      </p:sp>
      <p:grpSp>
        <p:nvGrpSpPr>
          <p:cNvPr id="55824" name="Group 528">
            <a:extLst>
              <a:ext uri="{FF2B5EF4-FFF2-40B4-BE49-F238E27FC236}">
                <a16:creationId xmlns:a16="http://schemas.microsoft.com/office/drawing/2014/main" id="{C1EC4B38-E0DB-4CC8-BB0C-6CE70AEF5D58}"/>
              </a:ext>
            </a:extLst>
          </p:cNvPr>
          <p:cNvGrpSpPr>
            <a:grpSpLocks/>
          </p:cNvGrpSpPr>
          <p:nvPr/>
        </p:nvGrpSpPr>
        <p:grpSpPr bwMode="auto">
          <a:xfrm>
            <a:off x="49733" y="3322201"/>
            <a:ext cx="8802691" cy="574675"/>
            <a:chOff x="35" y="1987"/>
            <a:chExt cx="5545" cy="362"/>
          </a:xfrm>
        </p:grpSpPr>
        <p:sp>
          <p:nvSpPr>
            <p:cNvPr id="55821" name="Rectangle 525">
              <a:extLst>
                <a:ext uri="{FF2B5EF4-FFF2-40B4-BE49-F238E27FC236}">
                  <a16:creationId xmlns:a16="http://schemas.microsoft.com/office/drawing/2014/main" id="{14819C5D-0041-4817-86B2-F54C2DAA3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" y="2040"/>
              <a:ext cx="554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00FF"/>
                  </a:solidFill>
                  <a:latin typeface="+mn-ea"/>
                  <a:ea typeface="+mn-ea"/>
                </a:rPr>
                <a:t>在积分区间                    上                用其插值多项式近似代替。</a:t>
              </a:r>
            </a:p>
          </p:txBody>
        </p:sp>
        <p:graphicFrame>
          <p:nvGraphicFramePr>
            <p:cNvPr id="55822" name="Object 526">
              <a:extLst>
                <a:ext uri="{FF2B5EF4-FFF2-40B4-BE49-F238E27FC236}">
                  <a16:creationId xmlns:a16="http://schemas.microsoft.com/office/drawing/2014/main" id="{994D7529-8CAF-44DF-9475-D12358B3989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4983941"/>
                </p:ext>
              </p:extLst>
            </p:nvPr>
          </p:nvGraphicFramePr>
          <p:xfrm>
            <a:off x="2203" y="2049"/>
            <a:ext cx="738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97" name="Equation" r:id="rId10" imgW="520560" imgH="203040" progId="Equation.DSMT4">
                    <p:embed/>
                  </p:oleObj>
                </mc:Choice>
                <mc:Fallback>
                  <p:oleObj name="Equation" r:id="rId10" imgW="520560" imgH="203040" progId="Equation.DSMT4">
                    <p:embed/>
                    <p:pic>
                      <p:nvPicPr>
                        <p:cNvPr id="55822" name="Object 526">
                          <a:extLst>
                            <a:ext uri="{FF2B5EF4-FFF2-40B4-BE49-F238E27FC236}">
                              <a16:creationId xmlns:a16="http://schemas.microsoft.com/office/drawing/2014/main" id="{994D7529-8CAF-44DF-9475-D12358B398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3" y="2049"/>
                          <a:ext cx="738" cy="29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823" name="Object 527">
              <a:extLst>
                <a:ext uri="{FF2B5EF4-FFF2-40B4-BE49-F238E27FC236}">
                  <a16:creationId xmlns:a16="http://schemas.microsoft.com/office/drawing/2014/main" id="{CD7F21FE-02B6-4495-83FC-53C7F1007C2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7610244"/>
                </p:ext>
              </p:extLst>
            </p:nvPr>
          </p:nvGraphicFramePr>
          <p:xfrm>
            <a:off x="1078" y="1987"/>
            <a:ext cx="937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98" name="Equation" r:id="rId12" imgW="596880" imgH="228600" progId="Equation.DSMT4">
                    <p:embed/>
                  </p:oleObj>
                </mc:Choice>
                <mc:Fallback>
                  <p:oleObj name="Equation" r:id="rId12" imgW="596880" imgH="228600" progId="Equation.DSMT4">
                    <p:embed/>
                    <p:pic>
                      <p:nvPicPr>
                        <p:cNvPr id="55823" name="Object 527">
                          <a:extLst>
                            <a:ext uri="{FF2B5EF4-FFF2-40B4-BE49-F238E27FC236}">
                              <a16:creationId xmlns:a16="http://schemas.microsoft.com/office/drawing/2014/main" id="{CD7F21FE-02B6-4495-83FC-53C7F1007C2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8" y="1987"/>
                          <a:ext cx="937" cy="3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825" name="Rectangle 529">
            <a:extLst>
              <a:ext uri="{FF2B5EF4-FFF2-40B4-BE49-F238E27FC236}">
                <a16:creationId xmlns:a16="http://schemas.microsoft.com/office/drawing/2014/main" id="{5D59CB8B-7D32-4771-A162-FC3C6150E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04" y="4312165"/>
            <a:ext cx="42941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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Adams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四步显式公式：</a:t>
            </a:r>
          </a:p>
        </p:txBody>
      </p:sp>
      <p:sp>
        <p:nvSpPr>
          <p:cNvPr id="55827" name="Rectangle 531">
            <a:extLst>
              <a:ext uri="{FF2B5EF4-FFF2-40B4-BE49-F238E27FC236}">
                <a16:creationId xmlns:a16="http://schemas.microsoft.com/office/drawing/2014/main" id="{1F7D5674-C678-433B-81A0-70475BCB8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26" y="4918984"/>
            <a:ext cx="62849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选取下列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4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个等距节点作为插值节点：</a:t>
            </a:r>
          </a:p>
        </p:txBody>
      </p:sp>
      <p:graphicFrame>
        <p:nvGraphicFramePr>
          <p:cNvPr id="55830" name="Object 534">
            <a:extLst>
              <a:ext uri="{FF2B5EF4-FFF2-40B4-BE49-F238E27FC236}">
                <a16:creationId xmlns:a16="http://schemas.microsoft.com/office/drawing/2014/main" id="{E9A163FC-0716-4B35-B739-48133282C1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446135"/>
              </p:ext>
            </p:extLst>
          </p:nvPr>
        </p:nvGraphicFramePr>
        <p:xfrm>
          <a:off x="1249350" y="5580193"/>
          <a:ext cx="6492899" cy="628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499" name="Equation" r:id="rId13" imgW="2361960" imgH="228600" progId="Equation.DSMT4">
                  <p:embed/>
                </p:oleObj>
              </mc:Choice>
              <mc:Fallback>
                <p:oleObj name="Equation" r:id="rId13" imgW="2361960" imgH="228600" progId="Equation.DSMT4">
                  <p:embed/>
                  <p:pic>
                    <p:nvPicPr>
                      <p:cNvPr id="55830" name="Object 534">
                        <a:extLst>
                          <a:ext uri="{FF2B5EF4-FFF2-40B4-BE49-F238E27FC236}">
                            <a16:creationId xmlns:a16="http://schemas.microsoft.com/office/drawing/2014/main" id="{E9A163FC-0716-4B35-B739-48133282C1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50" y="5580193"/>
                        <a:ext cx="6492899" cy="6281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258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25" grpId="0"/>
      <p:bldP spid="5582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91" name="Group 471">
            <a:extLst>
              <a:ext uri="{FF2B5EF4-FFF2-40B4-BE49-F238E27FC236}">
                <a16:creationId xmlns:a16="http://schemas.microsoft.com/office/drawing/2014/main" id="{38F4A37D-CE86-49E5-AAD8-CC3FF953F35E}"/>
              </a:ext>
            </a:extLst>
          </p:cNvPr>
          <p:cNvGrpSpPr>
            <a:grpSpLocks/>
          </p:cNvGrpSpPr>
          <p:nvPr/>
        </p:nvGrpSpPr>
        <p:grpSpPr bwMode="auto">
          <a:xfrm>
            <a:off x="244288" y="261388"/>
            <a:ext cx="5727701" cy="461963"/>
            <a:chOff x="109" y="240"/>
            <a:chExt cx="3608" cy="291"/>
          </a:xfrm>
        </p:grpSpPr>
        <p:sp>
          <p:nvSpPr>
            <p:cNvPr id="56779" name="Rectangle 459">
              <a:extLst>
                <a:ext uri="{FF2B5EF4-FFF2-40B4-BE49-F238E27FC236}">
                  <a16:creationId xmlns:a16="http://schemas.microsoft.com/office/drawing/2014/main" id="{F2F7C85E-94FA-43F4-ADE6-70C562E74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" y="240"/>
              <a:ext cx="36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00FF"/>
                  </a:solidFill>
                  <a:latin typeface="+mn-ea"/>
                  <a:ea typeface="+mn-ea"/>
                </a:rPr>
                <a:t>构造                的</a:t>
              </a:r>
              <a:r>
                <a:rPr lang="en-US" altLang="zh-CN" sz="2400" b="1" dirty="0">
                  <a:solidFill>
                    <a:srgbClr val="0000FF"/>
                  </a:solidFill>
                  <a:latin typeface="+mn-ea"/>
                  <a:ea typeface="+mn-ea"/>
                </a:rPr>
                <a:t>3</a:t>
              </a:r>
              <a:r>
                <a:rPr lang="zh-CN" altLang="en-US" sz="2400" b="1" dirty="0">
                  <a:solidFill>
                    <a:srgbClr val="0000FF"/>
                  </a:solidFill>
                  <a:latin typeface="+mn-ea"/>
                  <a:ea typeface="+mn-ea"/>
                </a:rPr>
                <a:t>次</a:t>
              </a:r>
              <a:r>
                <a:rPr lang="en-US" altLang="zh-CN" sz="2400" b="1" dirty="0">
                  <a:solidFill>
                    <a:srgbClr val="0000FF"/>
                  </a:solidFill>
                  <a:latin typeface="+mn-ea"/>
                  <a:ea typeface="+mn-ea"/>
                </a:rPr>
                <a:t>Lagrange</a:t>
              </a:r>
              <a:r>
                <a:rPr lang="zh-CN" altLang="en-US" sz="2400" b="1" dirty="0">
                  <a:solidFill>
                    <a:srgbClr val="0000FF"/>
                  </a:solidFill>
                  <a:latin typeface="+mn-ea"/>
                  <a:ea typeface="+mn-ea"/>
                </a:rPr>
                <a:t>插值多项式：</a:t>
              </a:r>
            </a:p>
          </p:txBody>
        </p:sp>
        <p:graphicFrame>
          <p:nvGraphicFramePr>
            <p:cNvPr id="56780" name="Object 460">
              <a:extLst>
                <a:ext uri="{FF2B5EF4-FFF2-40B4-BE49-F238E27FC236}">
                  <a16:creationId xmlns:a16="http://schemas.microsoft.com/office/drawing/2014/main" id="{F85BC1A3-5985-4DEB-9AD0-6310DCE868C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747836"/>
                </p:ext>
              </p:extLst>
            </p:nvPr>
          </p:nvGraphicFramePr>
          <p:xfrm>
            <a:off x="563" y="250"/>
            <a:ext cx="70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480" name="Equation" r:id="rId3" imgW="520560" imgH="203040" progId="Equation.DSMT4">
                    <p:embed/>
                  </p:oleObj>
                </mc:Choice>
                <mc:Fallback>
                  <p:oleObj name="Equation" r:id="rId3" imgW="520560" imgH="203040" progId="Equation.DSMT4">
                    <p:embed/>
                    <p:pic>
                      <p:nvPicPr>
                        <p:cNvPr id="56780" name="Object 460">
                          <a:extLst>
                            <a:ext uri="{FF2B5EF4-FFF2-40B4-BE49-F238E27FC236}">
                              <a16:creationId xmlns:a16="http://schemas.microsoft.com/office/drawing/2014/main" id="{F85BC1A3-5985-4DEB-9AD0-6310DCE868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" y="250"/>
                          <a:ext cx="700" cy="27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781" name="Object 461">
            <a:extLst>
              <a:ext uri="{FF2B5EF4-FFF2-40B4-BE49-F238E27FC236}">
                <a16:creationId xmlns:a16="http://schemas.microsoft.com/office/drawing/2014/main" id="{68913F40-40C2-4556-8529-CAC198DE46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491947"/>
              </p:ext>
            </p:extLst>
          </p:nvPr>
        </p:nvGraphicFramePr>
        <p:xfrm>
          <a:off x="485020" y="772334"/>
          <a:ext cx="7213873" cy="148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81" name="Equation" r:id="rId5" imgW="3263760" imgH="672840" progId="Equation.DSMT4">
                  <p:embed/>
                </p:oleObj>
              </mc:Choice>
              <mc:Fallback>
                <p:oleObj name="Equation" r:id="rId5" imgW="3263760" imgH="672840" progId="Equation.DSMT4">
                  <p:embed/>
                  <p:pic>
                    <p:nvPicPr>
                      <p:cNvPr id="56781" name="Object 461">
                        <a:extLst>
                          <a:ext uri="{FF2B5EF4-FFF2-40B4-BE49-F238E27FC236}">
                            <a16:creationId xmlns:a16="http://schemas.microsoft.com/office/drawing/2014/main" id="{68913F40-40C2-4556-8529-CAC198DE46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020" y="772334"/>
                        <a:ext cx="7213873" cy="14804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83" name="Object 463">
            <a:extLst>
              <a:ext uri="{FF2B5EF4-FFF2-40B4-BE49-F238E27FC236}">
                <a16:creationId xmlns:a16="http://schemas.microsoft.com/office/drawing/2014/main" id="{BE14D034-0F76-484F-8BE5-F05BA574DD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0137"/>
              </p:ext>
            </p:extLst>
          </p:nvPr>
        </p:nvGraphicFramePr>
        <p:xfrm>
          <a:off x="539552" y="2316195"/>
          <a:ext cx="7344816" cy="1264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82" name="Equation" r:id="rId7" imgW="3098520" imgH="533160" progId="Equation.DSMT4">
                  <p:embed/>
                </p:oleObj>
              </mc:Choice>
              <mc:Fallback>
                <p:oleObj name="Equation" r:id="rId7" imgW="3098520" imgH="533160" progId="Equation.DSMT4">
                  <p:embed/>
                  <p:pic>
                    <p:nvPicPr>
                      <p:cNvPr id="56783" name="Object 463">
                        <a:extLst>
                          <a:ext uri="{FF2B5EF4-FFF2-40B4-BE49-F238E27FC236}">
                            <a16:creationId xmlns:a16="http://schemas.microsoft.com/office/drawing/2014/main" id="{BE14D034-0F76-484F-8BE5-F05BA574DD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316195"/>
                        <a:ext cx="7344816" cy="12648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790" name="Group 470">
            <a:extLst>
              <a:ext uri="{FF2B5EF4-FFF2-40B4-BE49-F238E27FC236}">
                <a16:creationId xmlns:a16="http://schemas.microsoft.com/office/drawing/2014/main" id="{A48FE1FE-9823-4826-AB60-E9B5EC89475C}"/>
              </a:ext>
            </a:extLst>
          </p:cNvPr>
          <p:cNvGrpSpPr>
            <a:grpSpLocks/>
          </p:cNvGrpSpPr>
          <p:nvPr/>
        </p:nvGrpSpPr>
        <p:grpSpPr bwMode="auto">
          <a:xfrm>
            <a:off x="539552" y="3534868"/>
            <a:ext cx="7010400" cy="1711325"/>
            <a:chOff x="432" y="2304"/>
            <a:chExt cx="4416" cy="1078"/>
          </a:xfrm>
        </p:grpSpPr>
        <p:graphicFrame>
          <p:nvGraphicFramePr>
            <p:cNvPr id="56785" name="Object 465">
              <a:extLst>
                <a:ext uri="{FF2B5EF4-FFF2-40B4-BE49-F238E27FC236}">
                  <a16:creationId xmlns:a16="http://schemas.microsoft.com/office/drawing/2014/main" id="{ECA231BF-5AD8-4703-BD08-7263D35322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2304"/>
            <a:ext cx="4376" cy="6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483" name="Equation" r:id="rId9" imgW="2781000" imgH="406080" progId="Equation.DSMT4">
                    <p:embed/>
                  </p:oleObj>
                </mc:Choice>
                <mc:Fallback>
                  <p:oleObj name="Equation" r:id="rId9" imgW="2781000" imgH="406080" progId="Equation.DSMT4">
                    <p:embed/>
                    <p:pic>
                      <p:nvPicPr>
                        <p:cNvPr id="56785" name="Object 465">
                          <a:extLst>
                            <a:ext uri="{FF2B5EF4-FFF2-40B4-BE49-F238E27FC236}">
                              <a16:creationId xmlns:a16="http://schemas.microsoft.com/office/drawing/2014/main" id="{ECA231BF-5AD8-4703-BD08-7263D35322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304"/>
                          <a:ext cx="4376" cy="6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786" name="Object 466">
              <a:extLst>
                <a:ext uri="{FF2B5EF4-FFF2-40B4-BE49-F238E27FC236}">
                  <a16:creationId xmlns:a16="http://schemas.microsoft.com/office/drawing/2014/main" id="{4320D8BD-2C8B-4D62-8777-35FF734493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2976"/>
            <a:ext cx="3792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484" name="Equation" r:id="rId11" imgW="2133360" imgH="228600" progId="Equation.DSMT4">
                    <p:embed/>
                  </p:oleObj>
                </mc:Choice>
                <mc:Fallback>
                  <p:oleObj name="Equation" r:id="rId11" imgW="2133360" imgH="228600" progId="Equation.DSMT4">
                    <p:embed/>
                    <p:pic>
                      <p:nvPicPr>
                        <p:cNvPr id="56786" name="Object 466">
                          <a:extLst>
                            <a:ext uri="{FF2B5EF4-FFF2-40B4-BE49-F238E27FC236}">
                              <a16:creationId xmlns:a16="http://schemas.microsoft.com/office/drawing/2014/main" id="{4320D8BD-2C8B-4D62-8777-35FF734493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976"/>
                          <a:ext cx="3792" cy="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789" name="Rectangle 469">
            <a:extLst>
              <a:ext uri="{FF2B5EF4-FFF2-40B4-BE49-F238E27FC236}">
                <a16:creationId xmlns:a16="http://schemas.microsoft.com/office/drawing/2014/main" id="{8ED7B5B5-D84E-40C8-90AB-C0E83DDC7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638800"/>
            <a:ext cx="83042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称之为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Adams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四步显式公式（或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Adams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外插值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公式）</a:t>
            </a:r>
          </a:p>
        </p:txBody>
      </p:sp>
    </p:spTree>
    <p:extLst>
      <p:ext uri="{BB962C8B-B14F-4D97-AF65-F5344CB8AC3E}">
        <p14:creationId xmlns:p14="http://schemas.microsoft.com/office/powerpoint/2010/main" val="283156817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08" name="Rectangle 364">
            <a:extLst>
              <a:ext uri="{FF2B5EF4-FFF2-40B4-BE49-F238E27FC236}">
                <a16:creationId xmlns:a16="http://schemas.microsoft.com/office/drawing/2014/main" id="{557F6E9E-4E63-4E15-BEDD-8D5F03A3D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54" y="176064"/>
            <a:ext cx="61229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+mn-ea"/>
                <a:ea typeface="+mn-ea"/>
                <a:sym typeface="Wingdings 3" panose="05040102010807070707" pitchFamily="18" charset="2"/>
              </a:rPr>
              <a:t></a:t>
            </a:r>
            <a:r>
              <a:rPr lang="en-US" altLang="zh-CN" sz="2400" b="1">
                <a:solidFill>
                  <a:srgbClr val="FF0000"/>
                </a:solidFill>
                <a:latin typeface="+mn-ea"/>
                <a:ea typeface="+mn-ea"/>
              </a:rPr>
              <a:t>Adams</a:t>
            </a:r>
            <a:r>
              <a:rPr lang="zh-CN" altLang="en-US" sz="2400" b="1">
                <a:solidFill>
                  <a:srgbClr val="0000FF"/>
                </a:solidFill>
                <a:latin typeface="+mn-ea"/>
                <a:ea typeface="+mn-ea"/>
              </a:rPr>
              <a:t>显式公式的</a:t>
            </a:r>
            <a:r>
              <a:rPr lang="zh-CN" altLang="en-US" sz="2400" b="1">
                <a:solidFill>
                  <a:srgbClr val="FF0000"/>
                </a:solidFill>
                <a:latin typeface="+mn-ea"/>
                <a:ea typeface="+mn-ea"/>
              </a:rPr>
              <a:t>局部</a:t>
            </a:r>
            <a:r>
              <a:rPr lang="zh-CN" altLang="en-US" sz="2400" b="1">
                <a:solidFill>
                  <a:srgbClr val="0000FF"/>
                </a:solidFill>
                <a:latin typeface="+mn-ea"/>
                <a:ea typeface="+mn-ea"/>
              </a:rPr>
              <a:t>截断误差：</a:t>
            </a:r>
          </a:p>
        </p:txBody>
      </p:sp>
      <p:graphicFrame>
        <p:nvGraphicFramePr>
          <p:cNvPr id="57709" name="Object 365">
            <a:extLst>
              <a:ext uri="{FF2B5EF4-FFF2-40B4-BE49-F238E27FC236}">
                <a16:creationId xmlns:a16="http://schemas.microsoft.com/office/drawing/2014/main" id="{A39D8537-4F3A-4B8B-9F4B-19551EDC30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09503"/>
              </p:ext>
            </p:extLst>
          </p:nvPr>
        </p:nvGraphicFramePr>
        <p:xfrm>
          <a:off x="955414" y="1224739"/>
          <a:ext cx="6553200" cy="103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13" name="Equation" r:id="rId3" imgW="2666880" imgH="419040" progId="Equation.DSMT4">
                  <p:embed/>
                </p:oleObj>
              </mc:Choice>
              <mc:Fallback>
                <p:oleObj name="Equation" r:id="rId3" imgW="2666880" imgH="419040" progId="Equation.DSMT4">
                  <p:embed/>
                  <p:pic>
                    <p:nvPicPr>
                      <p:cNvPr id="57709" name="Object 365">
                        <a:extLst>
                          <a:ext uri="{FF2B5EF4-FFF2-40B4-BE49-F238E27FC236}">
                            <a16:creationId xmlns:a16="http://schemas.microsoft.com/office/drawing/2014/main" id="{A39D8537-4F3A-4B8B-9F4B-19551EDC30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414" y="1224739"/>
                        <a:ext cx="6553200" cy="1030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11" name="Rectangle 367">
            <a:extLst>
              <a:ext uri="{FF2B5EF4-FFF2-40B4-BE49-F238E27FC236}">
                <a16:creationId xmlns:a16="http://schemas.microsoft.com/office/drawing/2014/main" id="{F076A951-F116-48DD-A582-86C9DC024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41" y="876152"/>
            <a:ext cx="40592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由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Lagrange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插值余项知</a:t>
            </a:r>
          </a:p>
        </p:txBody>
      </p:sp>
      <p:grpSp>
        <p:nvGrpSpPr>
          <p:cNvPr id="57715" name="Group 371">
            <a:extLst>
              <a:ext uri="{FF2B5EF4-FFF2-40B4-BE49-F238E27FC236}">
                <a16:creationId xmlns:a16="http://schemas.microsoft.com/office/drawing/2014/main" id="{B207834B-1C7D-4929-AA70-DB9B2A7E53D1}"/>
              </a:ext>
            </a:extLst>
          </p:cNvPr>
          <p:cNvGrpSpPr>
            <a:grpSpLocks/>
          </p:cNvGrpSpPr>
          <p:nvPr/>
        </p:nvGrpSpPr>
        <p:grpSpPr bwMode="auto">
          <a:xfrm>
            <a:off x="154741" y="2407869"/>
            <a:ext cx="7612908" cy="533400"/>
            <a:chOff x="0" y="1539"/>
            <a:chExt cx="5299" cy="404"/>
          </a:xfrm>
        </p:grpSpPr>
        <p:sp>
          <p:nvSpPr>
            <p:cNvPr id="57712" name="Rectangle 368">
              <a:extLst>
                <a:ext uri="{FF2B5EF4-FFF2-40B4-BE49-F238E27FC236}">
                  <a16:creationId xmlns:a16="http://schemas.microsoft.com/office/drawing/2014/main" id="{FDD04377-702F-4E70-BB0E-6881832BE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4"/>
              <a:ext cx="557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chemeClr val="tx1"/>
                  </a:solidFill>
                  <a:latin typeface="+mn-ea"/>
                  <a:ea typeface="+mn-ea"/>
                </a:rPr>
                <a:t>其中</a:t>
              </a:r>
            </a:p>
          </p:txBody>
        </p:sp>
        <p:graphicFrame>
          <p:nvGraphicFramePr>
            <p:cNvPr id="57713" name="Object 369">
              <a:extLst>
                <a:ext uri="{FF2B5EF4-FFF2-40B4-BE49-F238E27FC236}">
                  <a16:creationId xmlns:a16="http://schemas.microsoft.com/office/drawing/2014/main" id="{21F4F55C-8004-48D0-9BBC-C4AE0D2CCC8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1364647"/>
                </p:ext>
              </p:extLst>
            </p:nvPr>
          </p:nvGraphicFramePr>
          <p:xfrm>
            <a:off x="499" y="1539"/>
            <a:ext cx="4800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014" name="Equation" r:id="rId5" imgW="2806560" imgH="228600" progId="Equation.DSMT4">
                    <p:embed/>
                  </p:oleObj>
                </mc:Choice>
                <mc:Fallback>
                  <p:oleObj name="Equation" r:id="rId5" imgW="2806560" imgH="228600" progId="Equation.DSMT4">
                    <p:embed/>
                    <p:pic>
                      <p:nvPicPr>
                        <p:cNvPr id="57713" name="Object 369">
                          <a:extLst>
                            <a:ext uri="{FF2B5EF4-FFF2-40B4-BE49-F238E27FC236}">
                              <a16:creationId xmlns:a16="http://schemas.microsoft.com/office/drawing/2014/main" id="{21F4F55C-8004-48D0-9BBC-C4AE0D2CCC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" y="1539"/>
                          <a:ext cx="4800" cy="4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716" name="Object 372">
            <a:extLst>
              <a:ext uri="{FF2B5EF4-FFF2-40B4-BE49-F238E27FC236}">
                <a16:creationId xmlns:a16="http://schemas.microsoft.com/office/drawing/2014/main" id="{CAA4F539-C0E3-4110-A67C-0944FF439C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061357"/>
              </p:ext>
            </p:extLst>
          </p:nvPr>
        </p:nvGraphicFramePr>
        <p:xfrm>
          <a:off x="1187624" y="3112783"/>
          <a:ext cx="5875032" cy="837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15" name="Equation" r:id="rId7" imgW="2501640" imgH="355320" progId="Equation.DSMT4">
                  <p:embed/>
                </p:oleObj>
              </mc:Choice>
              <mc:Fallback>
                <p:oleObj name="Equation" r:id="rId7" imgW="2501640" imgH="355320" progId="Equation.DSMT4">
                  <p:embed/>
                  <p:pic>
                    <p:nvPicPr>
                      <p:cNvPr id="57716" name="Object 372">
                        <a:extLst>
                          <a:ext uri="{FF2B5EF4-FFF2-40B4-BE49-F238E27FC236}">
                            <a16:creationId xmlns:a16="http://schemas.microsoft.com/office/drawing/2014/main" id="{CAA4F539-C0E3-4110-A67C-0944FF439C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112783"/>
                        <a:ext cx="5875032" cy="8378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18" name="Object 374">
            <a:extLst>
              <a:ext uri="{FF2B5EF4-FFF2-40B4-BE49-F238E27FC236}">
                <a16:creationId xmlns:a16="http://schemas.microsoft.com/office/drawing/2014/main" id="{3F690AF3-234F-445C-846B-C74964637D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819221"/>
              </p:ext>
            </p:extLst>
          </p:nvPr>
        </p:nvGraphicFramePr>
        <p:xfrm>
          <a:off x="211790" y="5104401"/>
          <a:ext cx="4012198" cy="930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16" name="Equation" r:id="rId9" imgW="1815840" imgH="419040" progId="Equation.DSMT4">
                  <p:embed/>
                </p:oleObj>
              </mc:Choice>
              <mc:Fallback>
                <p:oleObj name="Equation" r:id="rId9" imgW="1815840" imgH="419040" progId="Equation.DSMT4">
                  <p:embed/>
                  <p:pic>
                    <p:nvPicPr>
                      <p:cNvPr id="57718" name="Object 374">
                        <a:extLst>
                          <a:ext uri="{FF2B5EF4-FFF2-40B4-BE49-F238E27FC236}">
                            <a16:creationId xmlns:a16="http://schemas.microsoft.com/office/drawing/2014/main" id="{3F690AF3-234F-445C-846B-C74964637D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90" y="5104401"/>
                        <a:ext cx="4012198" cy="930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19" name="Object 375">
            <a:extLst>
              <a:ext uri="{FF2B5EF4-FFF2-40B4-BE49-F238E27FC236}">
                <a16:creationId xmlns:a16="http://schemas.microsoft.com/office/drawing/2014/main" id="{D403A09F-C95B-47AF-BC08-7E7D1BB6D6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752320"/>
              </p:ext>
            </p:extLst>
          </p:nvPr>
        </p:nvGraphicFramePr>
        <p:xfrm>
          <a:off x="211790" y="3950617"/>
          <a:ext cx="4711700" cy="999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17" name="Equation" r:id="rId11" imgW="1981080" imgH="419040" progId="Equation.DSMT4">
                  <p:embed/>
                </p:oleObj>
              </mc:Choice>
              <mc:Fallback>
                <p:oleObj name="Equation" r:id="rId11" imgW="1981080" imgH="419040" progId="Equation.DSMT4">
                  <p:embed/>
                  <p:pic>
                    <p:nvPicPr>
                      <p:cNvPr id="57719" name="Object 375">
                        <a:extLst>
                          <a:ext uri="{FF2B5EF4-FFF2-40B4-BE49-F238E27FC236}">
                            <a16:creationId xmlns:a16="http://schemas.microsoft.com/office/drawing/2014/main" id="{D403A09F-C95B-47AF-BC08-7E7D1BB6D6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90" y="3950617"/>
                        <a:ext cx="4711700" cy="9994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20" name="Object 376">
            <a:extLst>
              <a:ext uri="{FF2B5EF4-FFF2-40B4-BE49-F238E27FC236}">
                <a16:creationId xmlns:a16="http://schemas.microsoft.com/office/drawing/2014/main" id="{E6E25CC4-D6AC-45D1-9E83-FFA17D5D5F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603509"/>
              </p:ext>
            </p:extLst>
          </p:nvPr>
        </p:nvGraphicFramePr>
        <p:xfrm>
          <a:off x="4154044" y="5122391"/>
          <a:ext cx="2212194" cy="912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18" name="Equation" r:id="rId13" imgW="990360" imgH="406080" progId="Equation.DSMT4">
                  <p:embed/>
                </p:oleObj>
              </mc:Choice>
              <mc:Fallback>
                <p:oleObj name="Equation" r:id="rId13" imgW="990360" imgH="406080" progId="Equation.DSMT4">
                  <p:embed/>
                  <p:pic>
                    <p:nvPicPr>
                      <p:cNvPr id="57720" name="Object 376">
                        <a:extLst>
                          <a:ext uri="{FF2B5EF4-FFF2-40B4-BE49-F238E27FC236}">
                            <a16:creationId xmlns:a16="http://schemas.microsoft.com/office/drawing/2014/main" id="{E6E25CC4-D6AC-45D1-9E83-FFA17D5D5F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044" y="5122391"/>
                        <a:ext cx="2212194" cy="9122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21" name="Object 377">
            <a:extLst>
              <a:ext uri="{FF2B5EF4-FFF2-40B4-BE49-F238E27FC236}">
                <a16:creationId xmlns:a16="http://schemas.microsoft.com/office/drawing/2014/main" id="{9DDF867C-F43F-457B-92C3-17A59728FE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868028"/>
              </p:ext>
            </p:extLst>
          </p:nvPr>
        </p:nvGraphicFramePr>
        <p:xfrm>
          <a:off x="6370279" y="5240913"/>
          <a:ext cx="1308642" cy="564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19" name="Equation" r:id="rId15" imgW="533160" imgH="228600" progId="Equation.DSMT4">
                  <p:embed/>
                </p:oleObj>
              </mc:Choice>
              <mc:Fallback>
                <p:oleObj name="Equation" r:id="rId15" imgW="533160" imgH="228600" progId="Equation.DSMT4">
                  <p:embed/>
                  <p:pic>
                    <p:nvPicPr>
                      <p:cNvPr id="57721" name="Object 377">
                        <a:extLst>
                          <a:ext uri="{FF2B5EF4-FFF2-40B4-BE49-F238E27FC236}">
                            <a16:creationId xmlns:a16="http://schemas.microsoft.com/office/drawing/2014/main" id="{9DDF867C-F43F-457B-92C3-17A59728FE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0279" y="5240913"/>
                        <a:ext cx="1308642" cy="564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22" name="Rectangle 378">
            <a:extLst>
              <a:ext uri="{FF2B5EF4-FFF2-40B4-BE49-F238E27FC236}">
                <a16:creationId xmlns:a16="http://schemas.microsoft.com/office/drawing/2014/main" id="{BB660C3C-F71B-4CB7-A4C2-235736F2F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088" y="4362599"/>
            <a:ext cx="3886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（第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二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积分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中值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定理）</a:t>
            </a:r>
          </a:p>
        </p:txBody>
      </p:sp>
      <p:sp>
        <p:nvSpPr>
          <p:cNvPr id="57723" name="Rectangle 379">
            <a:extLst>
              <a:ext uri="{FF2B5EF4-FFF2-40B4-BE49-F238E27FC236}">
                <a16:creationId xmlns:a16="http://schemas.microsoft.com/office/drawing/2014/main" id="{16527799-6863-4D83-BCA6-46BF9E303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2799" y="274690"/>
            <a:ext cx="1974850" cy="5334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4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阶方法</a:t>
            </a:r>
          </a:p>
        </p:txBody>
      </p:sp>
    </p:spTree>
    <p:extLst>
      <p:ext uri="{BB962C8B-B14F-4D97-AF65-F5344CB8AC3E}">
        <p14:creationId xmlns:p14="http://schemas.microsoft.com/office/powerpoint/2010/main" val="36319496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22" name="Rectangle 454">
            <a:extLst>
              <a:ext uri="{FF2B5EF4-FFF2-40B4-BE49-F238E27FC236}">
                <a16:creationId xmlns:a16="http://schemas.microsoft.com/office/drawing/2014/main" id="{C94D8B18-2034-4A62-B829-43E77E247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63513"/>
            <a:ext cx="82565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  <a:sym typeface="Wingdings 3" panose="05040102010807070707" pitchFamily="18" charset="2"/>
              </a:rPr>
              <a:t>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Adams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三步隐式公式（或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Adams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内插值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公式）：</a:t>
            </a:r>
          </a:p>
        </p:txBody>
      </p:sp>
      <p:graphicFrame>
        <p:nvGraphicFramePr>
          <p:cNvPr id="58826" name="Object 458">
            <a:extLst>
              <a:ext uri="{FF2B5EF4-FFF2-40B4-BE49-F238E27FC236}">
                <a16:creationId xmlns:a16="http://schemas.microsoft.com/office/drawing/2014/main" id="{DF4003EA-27DA-4800-BEC1-D12E387530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737966"/>
              </p:ext>
            </p:extLst>
          </p:nvPr>
        </p:nvGraphicFramePr>
        <p:xfrm>
          <a:off x="1259632" y="1329331"/>
          <a:ext cx="6387158" cy="614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518" name="Equation" r:id="rId3" imgW="2374560" imgH="228600" progId="Equation.DSMT4">
                  <p:embed/>
                </p:oleObj>
              </mc:Choice>
              <mc:Fallback>
                <p:oleObj name="Equation" r:id="rId3" imgW="2374560" imgH="228600" progId="Equation.DSMT4">
                  <p:embed/>
                  <p:pic>
                    <p:nvPicPr>
                      <p:cNvPr id="58826" name="Object 458">
                        <a:extLst>
                          <a:ext uri="{FF2B5EF4-FFF2-40B4-BE49-F238E27FC236}">
                            <a16:creationId xmlns:a16="http://schemas.microsoft.com/office/drawing/2014/main" id="{DF4003EA-27DA-4800-BEC1-D12E387530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329331"/>
                        <a:ext cx="6387158" cy="6146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827" name="Rectangle 459">
            <a:extLst>
              <a:ext uri="{FF2B5EF4-FFF2-40B4-BE49-F238E27FC236}">
                <a16:creationId xmlns:a16="http://schemas.microsoft.com/office/drawing/2014/main" id="{B889F6DC-AB43-4173-A2E0-4A766CFC8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736600"/>
            <a:ext cx="62785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选取下列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4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个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等距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节点作为插值节点：</a:t>
            </a:r>
          </a:p>
        </p:txBody>
      </p:sp>
      <p:grpSp>
        <p:nvGrpSpPr>
          <p:cNvPr id="58829" name="Group 461">
            <a:extLst>
              <a:ext uri="{FF2B5EF4-FFF2-40B4-BE49-F238E27FC236}">
                <a16:creationId xmlns:a16="http://schemas.microsoft.com/office/drawing/2014/main" id="{497A8A70-D039-4F42-A034-C6B632E6FFE8}"/>
              </a:ext>
            </a:extLst>
          </p:cNvPr>
          <p:cNvGrpSpPr>
            <a:grpSpLocks/>
          </p:cNvGrpSpPr>
          <p:nvPr/>
        </p:nvGrpSpPr>
        <p:grpSpPr bwMode="auto">
          <a:xfrm>
            <a:off x="327025" y="2060575"/>
            <a:ext cx="5573714" cy="461963"/>
            <a:chOff x="109" y="240"/>
            <a:chExt cx="3511" cy="291"/>
          </a:xfrm>
        </p:grpSpPr>
        <p:sp>
          <p:nvSpPr>
            <p:cNvPr id="58830" name="Rectangle 462">
              <a:extLst>
                <a:ext uri="{FF2B5EF4-FFF2-40B4-BE49-F238E27FC236}">
                  <a16:creationId xmlns:a16="http://schemas.microsoft.com/office/drawing/2014/main" id="{C468C4E9-5AA4-4957-AADE-FCE84EF7D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" y="240"/>
              <a:ext cx="35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00FF"/>
                  </a:solidFill>
                  <a:latin typeface="+mn-ea"/>
                  <a:ea typeface="+mn-ea"/>
                </a:rPr>
                <a:t>构造              的</a:t>
              </a:r>
              <a:r>
                <a: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r>
                <a:rPr lang="zh-CN" altLang="en-US" sz="2400" b="1" dirty="0">
                  <a:solidFill>
                    <a:srgbClr val="0000FF"/>
                  </a:solidFill>
                  <a:latin typeface="+mn-ea"/>
                  <a:ea typeface="+mn-ea"/>
                </a:rPr>
                <a:t>次</a:t>
              </a:r>
              <a:r>
                <a: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rPr>
                <a:t>Lagrange</a:t>
              </a:r>
              <a:r>
                <a:rPr lang="zh-CN" altLang="en-US" sz="2400" b="1" dirty="0">
                  <a:solidFill>
                    <a:srgbClr val="0000FF"/>
                  </a:solidFill>
                  <a:latin typeface="+mn-ea"/>
                  <a:ea typeface="+mn-ea"/>
                </a:rPr>
                <a:t>插值多项式：</a:t>
              </a:r>
            </a:p>
          </p:txBody>
        </p:sp>
        <p:graphicFrame>
          <p:nvGraphicFramePr>
            <p:cNvPr id="58831" name="Object 463">
              <a:extLst>
                <a:ext uri="{FF2B5EF4-FFF2-40B4-BE49-F238E27FC236}">
                  <a16:creationId xmlns:a16="http://schemas.microsoft.com/office/drawing/2014/main" id="{A1079444-F4B2-45B1-835B-D87AA619948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0918370"/>
                </p:ext>
              </p:extLst>
            </p:nvPr>
          </p:nvGraphicFramePr>
          <p:xfrm>
            <a:off x="526" y="259"/>
            <a:ext cx="70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519" name="Equation" r:id="rId5" imgW="520560" imgH="203040" progId="Equation.DSMT4">
                    <p:embed/>
                  </p:oleObj>
                </mc:Choice>
                <mc:Fallback>
                  <p:oleObj name="Equation" r:id="rId5" imgW="520560" imgH="203040" progId="Equation.DSMT4">
                    <p:embed/>
                    <p:pic>
                      <p:nvPicPr>
                        <p:cNvPr id="58831" name="Object 463">
                          <a:extLst>
                            <a:ext uri="{FF2B5EF4-FFF2-40B4-BE49-F238E27FC236}">
                              <a16:creationId xmlns:a16="http://schemas.microsoft.com/office/drawing/2014/main" id="{A1079444-F4B2-45B1-835B-D87AA61994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" y="259"/>
                          <a:ext cx="702" cy="27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832" name="Object 464">
            <a:extLst>
              <a:ext uri="{FF2B5EF4-FFF2-40B4-BE49-F238E27FC236}">
                <a16:creationId xmlns:a16="http://schemas.microsoft.com/office/drawing/2014/main" id="{E8520F22-49EE-4FAA-83CB-DE1BB63C89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969181"/>
              </p:ext>
            </p:extLst>
          </p:nvPr>
        </p:nvGraphicFramePr>
        <p:xfrm>
          <a:off x="583318" y="2524435"/>
          <a:ext cx="6656063" cy="1336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520" name="Equation" r:id="rId7" imgW="3327120" imgH="672840" progId="Equation.DSMT4">
                  <p:embed/>
                </p:oleObj>
              </mc:Choice>
              <mc:Fallback>
                <p:oleObj name="Equation" r:id="rId7" imgW="3327120" imgH="672840" progId="Equation.DSMT4">
                  <p:embed/>
                  <p:pic>
                    <p:nvPicPr>
                      <p:cNvPr id="58832" name="Object 464">
                        <a:extLst>
                          <a:ext uri="{FF2B5EF4-FFF2-40B4-BE49-F238E27FC236}">
                            <a16:creationId xmlns:a16="http://schemas.microsoft.com/office/drawing/2014/main" id="{E8520F22-49EE-4FAA-83CB-DE1BB63C89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318" y="2524435"/>
                        <a:ext cx="6656063" cy="13367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33" name="Object 465">
            <a:extLst>
              <a:ext uri="{FF2B5EF4-FFF2-40B4-BE49-F238E27FC236}">
                <a16:creationId xmlns:a16="http://schemas.microsoft.com/office/drawing/2014/main" id="{FD555C0E-BC3C-46FE-98CD-9C90F62385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021188"/>
              </p:ext>
            </p:extLst>
          </p:nvPr>
        </p:nvGraphicFramePr>
        <p:xfrm>
          <a:off x="578347" y="3920595"/>
          <a:ext cx="7119038" cy="1202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521" name="Equation" r:id="rId9" imgW="3162240" imgH="533160" progId="Equation.DSMT4">
                  <p:embed/>
                </p:oleObj>
              </mc:Choice>
              <mc:Fallback>
                <p:oleObj name="Equation" r:id="rId9" imgW="3162240" imgH="533160" progId="Equation.DSMT4">
                  <p:embed/>
                  <p:pic>
                    <p:nvPicPr>
                      <p:cNvPr id="58833" name="Object 465">
                        <a:extLst>
                          <a:ext uri="{FF2B5EF4-FFF2-40B4-BE49-F238E27FC236}">
                            <a16:creationId xmlns:a16="http://schemas.microsoft.com/office/drawing/2014/main" id="{FD555C0E-BC3C-46FE-98CD-9C90F62385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47" y="3920595"/>
                        <a:ext cx="7119038" cy="12021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838" name="Group 470">
            <a:extLst>
              <a:ext uri="{FF2B5EF4-FFF2-40B4-BE49-F238E27FC236}">
                <a16:creationId xmlns:a16="http://schemas.microsoft.com/office/drawing/2014/main" id="{5440F068-4350-44DC-8D5A-10574AF60993}"/>
              </a:ext>
            </a:extLst>
          </p:cNvPr>
          <p:cNvGrpSpPr>
            <a:grpSpLocks/>
          </p:cNvGrpSpPr>
          <p:nvPr/>
        </p:nvGrpSpPr>
        <p:grpSpPr bwMode="auto">
          <a:xfrm>
            <a:off x="578347" y="5090450"/>
            <a:ext cx="6633697" cy="1462109"/>
            <a:chOff x="174" y="3178"/>
            <a:chExt cx="4368" cy="1082"/>
          </a:xfrm>
        </p:grpSpPr>
        <p:graphicFrame>
          <p:nvGraphicFramePr>
            <p:cNvPr id="58834" name="Object 466">
              <a:extLst>
                <a:ext uri="{FF2B5EF4-FFF2-40B4-BE49-F238E27FC236}">
                  <a16:creationId xmlns:a16="http://schemas.microsoft.com/office/drawing/2014/main" id="{B01891D1-749F-4D26-AE9C-2E78AD0E43C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5484511"/>
                </p:ext>
              </p:extLst>
            </p:nvPr>
          </p:nvGraphicFramePr>
          <p:xfrm>
            <a:off x="174" y="3178"/>
            <a:ext cx="4368" cy="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522" name="Equation" r:id="rId11" imgW="2705040" imgH="406080" progId="Equation.DSMT4">
                    <p:embed/>
                  </p:oleObj>
                </mc:Choice>
                <mc:Fallback>
                  <p:oleObj name="Equation" r:id="rId11" imgW="2705040" imgH="406080" progId="Equation.DSMT4">
                    <p:embed/>
                    <p:pic>
                      <p:nvPicPr>
                        <p:cNvPr id="58834" name="Object 466">
                          <a:extLst>
                            <a:ext uri="{FF2B5EF4-FFF2-40B4-BE49-F238E27FC236}">
                              <a16:creationId xmlns:a16="http://schemas.microsoft.com/office/drawing/2014/main" id="{B01891D1-749F-4D26-AE9C-2E78AD0E43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" y="3178"/>
                          <a:ext cx="4368" cy="6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836" name="Object 468">
              <a:extLst>
                <a:ext uri="{FF2B5EF4-FFF2-40B4-BE49-F238E27FC236}">
                  <a16:creationId xmlns:a16="http://schemas.microsoft.com/office/drawing/2014/main" id="{9100EA35-D674-4A4C-A8A1-3E1122D9082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4476669"/>
                </p:ext>
              </p:extLst>
            </p:nvPr>
          </p:nvGraphicFramePr>
          <p:xfrm>
            <a:off x="926" y="3876"/>
            <a:ext cx="331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523" name="Equation" r:id="rId13" imgW="1968480" imgH="228600" progId="Equation.DSMT4">
                    <p:embed/>
                  </p:oleObj>
                </mc:Choice>
                <mc:Fallback>
                  <p:oleObj name="Equation" r:id="rId13" imgW="1968480" imgH="228600" progId="Equation.DSMT4">
                    <p:embed/>
                    <p:pic>
                      <p:nvPicPr>
                        <p:cNvPr id="58836" name="Object 468">
                          <a:extLst>
                            <a:ext uri="{FF2B5EF4-FFF2-40B4-BE49-F238E27FC236}">
                              <a16:creationId xmlns:a16="http://schemas.microsoft.com/office/drawing/2014/main" id="{9100EA35-D674-4A4C-A8A1-3E1122D9082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6" y="3876"/>
                          <a:ext cx="3312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749482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02" name="Rectangle 330">
            <a:extLst>
              <a:ext uri="{FF2B5EF4-FFF2-40B4-BE49-F238E27FC236}">
                <a16:creationId xmlns:a16="http://schemas.microsoft.com/office/drawing/2014/main" id="{0B380446-71D6-4E6A-85BC-16C639F6B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260648"/>
            <a:ext cx="66881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+mn-ea"/>
                <a:ea typeface="+mn-ea"/>
              </a:rPr>
              <a:t>Adams</a:t>
            </a:r>
            <a:r>
              <a:rPr lang="zh-CN" altLang="en-US" sz="2400" b="1">
                <a:solidFill>
                  <a:srgbClr val="0000FF"/>
                </a:solidFill>
                <a:latin typeface="+mn-ea"/>
                <a:ea typeface="+mn-ea"/>
              </a:rPr>
              <a:t>三步隐式公式的</a:t>
            </a:r>
            <a:r>
              <a:rPr lang="zh-CN" altLang="en-US" sz="2400" b="1">
                <a:solidFill>
                  <a:srgbClr val="FF0000"/>
                </a:solidFill>
                <a:latin typeface="+mn-ea"/>
                <a:ea typeface="+mn-ea"/>
              </a:rPr>
              <a:t>局部</a:t>
            </a:r>
            <a:r>
              <a:rPr lang="zh-CN" altLang="en-US" sz="2400" b="1">
                <a:solidFill>
                  <a:srgbClr val="0000FF"/>
                </a:solidFill>
                <a:latin typeface="+mn-ea"/>
                <a:ea typeface="+mn-ea"/>
              </a:rPr>
              <a:t>截断误差：</a:t>
            </a:r>
          </a:p>
        </p:txBody>
      </p:sp>
      <p:graphicFrame>
        <p:nvGraphicFramePr>
          <p:cNvPr id="54603" name="Object 331">
            <a:extLst>
              <a:ext uri="{FF2B5EF4-FFF2-40B4-BE49-F238E27FC236}">
                <a16:creationId xmlns:a16="http://schemas.microsoft.com/office/drawing/2014/main" id="{159087D2-631F-417B-9CA6-08366A23BB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545704"/>
              </p:ext>
            </p:extLst>
          </p:nvPr>
        </p:nvGraphicFramePr>
        <p:xfrm>
          <a:off x="1142554" y="746423"/>
          <a:ext cx="6665913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00" name="Equation" r:id="rId3" imgW="2489040" imgH="406080" progId="Equation.DSMT4">
                  <p:embed/>
                </p:oleObj>
              </mc:Choice>
              <mc:Fallback>
                <p:oleObj name="Equation" r:id="rId3" imgW="2489040" imgH="406080" progId="Equation.DSMT4">
                  <p:embed/>
                  <p:pic>
                    <p:nvPicPr>
                      <p:cNvPr id="54603" name="Object 331">
                        <a:extLst>
                          <a:ext uri="{FF2B5EF4-FFF2-40B4-BE49-F238E27FC236}">
                            <a16:creationId xmlns:a16="http://schemas.microsoft.com/office/drawing/2014/main" id="{159087D2-631F-417B-9CA6-08366A23BB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554" y="746423"/>
                        <a:ext cx="6665913" cy="1090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604" name="Rectangle 332">
            <a:extLst>
              <a:ext uri="{FF2B5EF4-FFF2-40B4-BE49-F238E27FC236}">
                <a16:creationId xmlns:a16="http://schemas.microsoft.com/office/drawing/2014/main" id="{DD412D77-5BAB-4BBD-9558-616BE1156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814811"/>
            <a:ext cx="441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+mn-ea"/>
                <a:ea typeface="+mn-ea"/>
                <a:sym typeface="Wingdings 3" panose="05040102010807070707" pitchFamily="18" charset="2"/>
              </a:rPr>
              <a:t></a:t>
            </a:r>
            <a:r>
              <a:rPr lang="en-US" altLang="zh-CN" sz="2400" b="1">
                <a:solidFill>
                  <a:srgbClr val="FF0000"/>
                </a:solidFill>
                <a:latin typeface="+mn-ea"/>
                <a:ea typeface="+mn-ea"/>
              </a:rPr>
              <a:t>Adams</a:t>
            </a:r>
            <a:r>
              <a:rPr lang="zh-CN" altLang="en-US" sz="2400" b="1">
                <a:solidFill>
                  <a:srgbClr val="0000FF"/>
                </a:solidFill>
                <a:latin typeface="+mn-ea"/>
                <a:ea typeface="+mn-ea"/>
              </a:rPr>
              <a:t>预报</a:t>
            </a:r>
            <a:r>
              <a:rPr lang="en-US" altLang="zh-CN" sz="2400" b="1">
                <a:solidFill>
                  <a:srgbClr val="FF0000"/>
                </a:solidFill>
                <a:latin typeface="+mn-ea"/>
                <a:ea typeface="+mn-ea"/>
              </a:rPr>
              <a:t>-</a:t>
            </a:r>
            <a:r>
              <a:rPr lang="zh-CN" altLang="en-US" sz="2400" b="1">
                <a:solidFill>
                  <a:srgbClr val="0000FF"/>
                </a:solidFill>
                <a:latin typeface="+mn-ea"/>
                <a:ea typeface="+mn-ea"/>
              </a:rPr>
              <a:t>校正公式：</a:t>
            </a:r>
          </a:p>
        </p:txBody>
      </p:sp>
      <p:grpSp>
        <p:nvGrpSpPr>
          <p:cNvPr id="54611" name="Group 339">
            <a:extLst>
              <a:ext uri="{FF2B5EF4-FFF2-40B4-BE49-F238E27FC236}">
                <a16:creationId xmlns:a16="http://schemas.microsoft.com/office/drawing/2014/main" id="{2379C059-6228-4A6D-8C2B-A644AF81CB01}"/>
              </a:ext>
            </a:extLst>
          </p:cNvPr>
          <p:cNvGrpSpPr>
            <a:grpSpLocks/>
          </p:cNvGrpSpPr>
          <p:nvPr/>
        </p:nvGrpSpPr>
        <p:grpSpPr bwMode="auto">
          <a:xfrm>
            <a:off x="323528" y="2952564"/>
            <a:ext cx="7128792" cy="3257922"/>
            <a:chOff x="192" y="1536"/>
            <a:chExt cx="4640" cy="2318"/>
          </a:xfrm>
        </p:grpSpPr>
        <p:graphicFrame>
          <p:nvGraphicFramePr>
            <p:cNvPr id="54605" name="Object 333">
              <a:extLst>
                <a:ext uri="{FF2B5EF4-FFF2-40B4-BE49-F238E27FC236}">
                  <a16:creationId xmlns:a16="http://schemas.microsoft.com/office/drawing/2014/main" id="{24585D58-AD33-478B-BCB1-A238A042AC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7882187"/>
                </p:ext>
              </p:extLst>
            </p:nvPr>
          </p:nvGraphicFramePr>
          <p:xfrm>
            <a:off x="288" y="1536"/>
            <a:ext cx="4368" cy="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501" name="Equation" r:id="rId5" imgW="2781000" imgH="406080" progId="Equation.DSMT4">
                    <p:embed/>
                  </p:oleObj>
                </mc:Choice>
                <mc:Fallback>
                  <p:oleObj name="Equation" r:id="rId5" imgW="2781000" imgH="406080" progId="Equation.DSMT4">
                    <p:embed/>
                    <p:pic>
                      <p:nvPicPr>
                        <p:cNvPr id="54605" name="Object 333">
                          <a:extLst>
                            <a:ext uri="{FF2B5EF4-FFF2-40B4-BE49-F238E27FC236}">
                              <a16:creationId xmlns:a16="http://schemas.microsoft.com/office/drawing/2014/main" id="{24585D58-AD33-478B-BCB1-A238A042AC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536"/>
                          <a:ext cx="4368" cy="6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607" name="Object 335">
              <a:extLst>
                <a:ext uri="{FF2B5EF4-FFF2-40B4-BE49-F238E27FC236}">
                  <a16:creationId xmlns:a16="http://schemas.microsoft.com/office/drawing/2014/main" id="{28E086BD-A84D-4147-AC7B-B9758C4918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0" y="2679"/>
            <a:ext cx="4512" cy="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502" name="Equation" r:id="rId7" imgW="2705040" imgH="406080" progId="Equation.DSMT4">
                    <p:embed/>
                  </p:oleObj>
                </mc:Choice>
                <mc:Fallback>
                  <p:oleObj name="Equation" r:id="rId7" imgW="2705040" imgH="406080" progId="Equation.DSMT4">
                    <p:embed/>
                    <p:pic>
                      <p:nvPicPr>
                        <p:cNvPr id="54607" name="Object 335">
                          <a:extLst>
                            <a:ext uri="{FF2B5EF4-FFF2-40B4-BE49-F238E27FC236}">
                              <a16:creationId xmlns:a16="http://schemas.microsoft.com/office/drawing/2014/main" id="{28E086BD-A84D-4147-AC7B-B9758C4918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" y="2679"/>
                          <a:ext cx="4512" cy="6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608" name="Object 336">
              <a:extLst>
                <a:ext uri="{FF2B5EF4-FFF2-40B4-BE49-F238E27FC236}">
                  <a16:creationId xmlns:a16="http://schemas.microsoft.com/office/drawing/2014/main" id="{11B2C2AE-4BC4-4D95-83B2-A4E2867C5E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7554067"/>
                </p:ext>
              </p:extLst>
            </p:nvPr>
          </p:nvGraphicFramePr>
          <p:xfrm>
            <a:off x="920" y="2198"/>
            <a:ext cx="3600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503" name="Equation" r:id="rId9" imgW="2133360" imgH="228600" progId="Equation.DSMT4">
                    <p:embed/>
                  </p:oleObj>
                </mc:Choice>
                <mc:Fallback>
                  <p:oleObj name="Equation" r:id="rId9" imgW="2133360" imgH="228600" progId="Equation.DSMT4">
                    <p:embed/>
                    <p:pic>
                      <p:nvPicPr>
                        <p:cNvPr id="54608" name="Object 336">
                          <a:extLst>
                            <a:ext uri="{FF2B5EF4-FFF2-40B4-BE49-F238E27FC236}">
                              <a16:creationId xmlns:a16="http://schemas.microsoft.com/office/drawing/2014/main" id="{11B2C2AE-4BC4-4D95-83B2-A4E2867C5E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0" y="2198"/>
                          <a:ext cx="3600" cy="3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609" name="Object 337">
              <a:extLst>
                <a:ext uri="{FF2B5EF4-FFF2-40B4-BE49-F238E27FC236}">
                  <a16:creationId xmlns:a16="http://schemas.microsoft.com/office/drawing/2014/main" id="{8C03FFA1-5FBC-4148-9A21-5EEEFF6D03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40" y="3456"/>
            <a:ext cx="3408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504" name="Equation" r:id="rId11" imgW="1968480" imgH="228600" progId="Equation.DSMT4">
                    <p:embed/>
                  </p:oleObj>
                </mc:Choice>
                <mc:Fallback>
                  <p:oleObj name="Equation" r:id="rId11" imgW="1968480" imgH="228600" progId="Equation.DSMT4">
                    <p:embed/>
                    <p:pic>
                      <p:nvPicPr>
                        <p:cNvPr id="54609" name="Object 337">
                          <a:extLst>
                            <a:ext uri="{FF2B5EF4-FFF2-40B4-BE49-F238E27FC236}">
                              <a16:creationId xmlns:a16="http://schemas.microsoft.com/office/drawing/2014/main" id="{8C03FFA1-5FBC-4148-9A21-5EEEFF6D03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0" y="3456"/>
                          <a:ext cx="3408" cy="3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610" name="AutoShape 338">
              <a:extLst>
                <a:ext uri="{FF2B5EF4-FFF2-40B4-BE49-F238E27FC236}">
                  <a16:creationId xmlns:a16="http://schemas.microsoft.com/office/drawing/2014/main" id="{09B4FC24-90FA-4992-B7DF-90264A774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" y="1920"/>
              <a:ext cx="144" cy="1152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2400">
                <a:latin typeface="+mn-ea"/>
                <a:ea typeface="+mn-ea"/>
              </a:endParaRPr>
            </a:p>
          </p:txBody>
        </p:sp>
      </p:grpSp>
      <p:sp>
        <p:nvSpPr>
          <p:cNvPr id="54612" name="Rectangle 340">
            <a:extLst>
              <a:ext uri="{FF2B5EF4-FFF2-40B4-BE49-F238E27FC236}">
                <a16:creationId xmlns:a16="http://schemas.microsoft.com/office/drawing/2014/main" id="{DDAEED1B-B363-4C80-9250-0CE02FDE4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679" y="3686962"/>
            <a:ext cx="25681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（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显式，预报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）</a:t>
            </a:r>
          </a:p>
        </p:txBody>
      </p:sp>
      <p:sp>
        <p:nvSpPr>
          <p:cNvPr id="54613" name="Rectangle 341">
            <a:extLst>
              <a:ext uri="{FF2B5EF4-FFF2-40B4-BE49-F238E27FC236}">
                <a16:creationId xmlns:a16="http://schemas.microsoft.com/office/drawing/2014/main" id="{416AE5CC-7B24-43A1-BF46-C126EBA17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970" y="5414647"/>
            <a:ext cx="24606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（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隐式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，校正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）</a:t>
            </a:r>
          </a:p>
        </p:txBody>
      </p:sp>
      <p:sp>
        <p:nvSpPr>
          <p:cNvPr id="54615" name="Rectangle 343">
            <a:extLst>
              <a:ext uri="{FF2B5EF4-FFF2-40B4-BE49-F238E27FC236}">
                <a16:creationId xmlns:a16="http://schemas.microsoft.com/office/drawing/2014/main" id="{82DCF883-669C-424E-AAD2-9C93AA1A1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976" y="2219959"/>
            <a:ext cx="4392613" cy="609600"/>
          </a:xfrm>
          <a:prstGeom prst="rect">
            <a:avLst/>
          </a:prstGeom>
          <a:solidFill>
            <a:srgbClr val="00FF00">
              <a:alpha val="50000"/>
            </a:srgbClr>
          </a:solidFill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400" b="1">
                <a:solidFill>
                  <a:srgbClr val="0000FF"/>
                </a:solidFill>
                <a:latin typeface="+mn-ea"/>
                <a:ea typeface="+mn-ea"/>
              </a:rPr>
              <a:t>初值由</a:t>
            </a:r>
            <a:r>
              <a:rPr lang="en-US" altLang="zh-CN" sz="2400" b="1">
                <a:solidFill>
                  <a:srgbClr val="FF0000"/>
                </a:solidFill>
                <a:latin typeface="+mn-ea"/>
                <a:ea typeface="+mn-ea"/>
              </a:rPr>
              <a:t>4</a:t>
            </a:r>
            <a:r>
              <a:rPr lang="zh-CN" altLang="en-US" sz="2400" b="1">
                <a:solidFill>
                  <a:srgbClr val="0000FF"/>
                </a:solidFill>
                <a:latin typeface="+mn-ea"/>
                <a:ea typeface="+mn-ea"/>
              </a:rPr>
              <a:t>阶</a:t>
            </a:r>
            <a:r>
              <a:rPr lang="en-US" altLang="zh-CN" sz="2400" b="1">
                <a:solidFill>
                  <a:srgbClr val="FF0000"/>
                </a:solidFill>
                <a:latin typeface="+mn-ea"/>
                <a:ea typeface="+mn-ea"/>
              </a:rPr>
              <a:t>R-K</a:t>
            </a:r>
            <a:r>
              <a:rPr lang="zh-CN" altLang="en-US" sz="2400" b="1">
                <a:solidFill>
                  <a:srgbClr val="0000FF"/>
                </a:solidFill>
                <a:latin typeface="+mn-ea"/>
                <a:ea typeface="+mn-ea"/>
              </a:rPr>
              <a:t>方法计算</a:t>
            </a:r>
            <a:endParaRPr lang="zh-CN" altLang="en-US" sz="24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53537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06" name="Group 226">
            <a:extLst>
              <a:ext uri="{FF2B5EF4-FFF2-40B4-BE49-F238E27FC236}">
                <a16:creationId xmlns:a16="http://schemas.microsoft.com/office/drawing/2014/main" id="{3B1C455B-74CA-46D5-899C-5678193BA546}"/>
              </a:ext>
            </a:extLst>
          </p:cNvPr>
          <p:cNvGrpSpPr>
            <a:grpSpLocks/>
          </p:cNvGrpSpPr>
          <p:nvPr/>
        </p:nvGrpSpPr>
        <p:grpSpPr bwMode="auto">
          <a:xfrm>
            <a:off x="287327" y="128291"/>
            <a:ext cx="8174278" cy="1517650"/>
            <a:chOff x="512" y="164"/>
            <a:chExt cx="5194" cy="956"/>
          </a:xfrm>
        </p:grpSpPr>
        <p:graphicFrame>
          <p:nvGraphicFramePr>
            <p:cNvPr id="123101" name="Object 221">
              <a:extLst>
                <a:ext uri="{FF2B5EF4-FFF2-40B4-BE49-F238E27FC236}">
                  <a16:creationId xmlns:a16="http://schemas.microsoft.com/office/drawing/2014/main" id="{CE9B49EE-68B4-4295-8E5B-64518DE7A4D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6483175"/>
                </p:ext>
              </p:extLst>
            </p:nvPr>
          </p:nvGraphicFramePr>
          <p:xfrm>
            <a:off x="3567" y="164"/>
            <a:ext cx="1258" cy="9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037" name="Equation" r:id="rId3" imgW="901440" imgH="685800" progId="Equation.DSMT4">
                    <p:embed/>
                  </p:oleObj>
                </mc:Choice>
                <mc:Fallback>
                  <p:oleObj name="Equation" r:id="rId3" imgW="901440" imgH="685800" progId="Equation.DSMT4">
                    <p:embed/>
                    <p:pic>
                      <p:nvPicPr>
                        <p:cNvPr id="123101" name="Object 221">
                          <a:extLst>
                            <a:ext uri="{FF2B5EF4-FFF2-40B4-BE49-F238E27FC236}">
                              <a16:creationId xmlns:a16="http://schemas.microsoft.com/office/drawing/2014/main" id="{CE9B49EE-68B4-4295-8E5B-64518DE7A4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7" y="164"/>
                          <a:ext cx="1258" cy="95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02" name="Object 222">
              <a:extLst>
                <a:ext uri="{FF2B5EF4-FFF2-40B4-BE49-F238E27FC236}">
                  <a16:creationId xmlns:a16="http://schemas.microsoft.com/office/drawing/2014/main" id="{3C4188EC-0D0E-4FE6-ADC8-A4669E9752D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860197"/>
                </p:ext>
              </p:extLst>
            </p:nvPr>
          </p:nvGraphicFramePr>
          <p:xfrm>
            <a:off x="4908" y="573"/>
            <a:ext cx="798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038" name="Equation" r:id="rId5" imgW="558720" imgH="203040" progId="Equation.DSMT4">
                    <p:embed/>
                  </p:oleObj>
                </mc:Choice>
                <mc:Fallback>
                  <p:oleObj name="Equation" r:id="rId5" imgW="558720" imgH="203040" progId="Equation.DSMT4">
                    <p:embed/>
                    <p:pic>
                      <p:nvPicPr>
                        <p:cNvPr id="123102" name="Object 222">
                          <a:extLst>
                            <a:ext uri="{FF2B5EF4-FFF2-40B4-BE49-F238E27FC236}">
                              <a16:creationId xmlns:a16="http://schemas.microsoft.com/office/drawing/2014/main" id="{3C4188EC-0D0E-4FE6-ADC8-A4669E9752D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8" y="573"/>
                          <a:ext cx="798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03" name="Rectangle 223">
              <a:extLst>
                <a:ext uri="{FF2B5EF4-FFF2-40B4-BE49-F238E27FC236}">
                  <a16:creationId xmlns:a16="http://schemas.microsoft.com/office/drawing/2014/main" id="{F84356DA-0E69-4A09-83D0-C758E8F6E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" y="240"/>
              <a:ext cx="26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rPr>
                <a:t>例</a:t>
              </a:r>
              <a:r>
                <a: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rPr>
                <a:t>9.5</a:t>
              </a:r>
              <a:r>
                <a: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rPr>
                <a:t>：</a:t>
              </a:r>
              <a:r>
                <a:rPr lang="zh-CN" altLang="en-US" sz="2400" b="1" dirty="0">
                  <a:solidFill>
                    <a:srgbClr val="0000FF"/>
                  </a:solidFill>
                  <a:latin typeface="+mn-ea"/>
                  <a:ea typeface="+mn-ea"/>
                </a:rPr>
                <a:t>用</a:t>
              </a:r>
              <a:r>
                <a: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rPr>
                <a:t>Adams</a:t>
              </a:r>
              <a:r>
                <a:rPr lang="zh-CN" altLang="en-US" sz="2400" b="1" dirty="0">
                  <a:solidFill>
                    <a:srgbClr val="0000FF"/>
                  </a:solidFill>
                  <a:latin typeface="+mn-ea"/>
                  <a:ea typeface="+mn-ea"/>
                </a:rPr>
                <a:t>预报</a:t>
              </a:r>
              <a:r>
                <a: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rPr>
                <a:t>-</a:t>
              </a:r>
              <a:r>
                <a:rPr lang="zh-CN" altLang="en-US" sz="2400" b="1" dirty="0">
                  <a:solidFill>
                    <a:srgbClr val="0000FF"/>
                  </a:solidFill>
                  <a:latin typeface="+mn-ea"/>
                  <a:ea typeface="+mn-ea"/>
                </a:rPr>
                <a:t>校正公式</a:t>
              </a:r>
            </a:p>
          </p:txBody>
        </p:sp>
        <p:sp>
          <p:nvSpPr>
            <p:cNvPr id="123104" name="Rectangle 224">
              <a:extLst>
                <a:ext uri="{FF2B5EF4-FFF2-40B4-BE49-F238E27FC236}">
                  <a16:creationId xmlns:a16="http://schemas.microsoft.com/office/drawing/2014/main" id="{F9CEA4BC-0981-4336-B045-BE658BB25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" y="567"/>
              <a:ext cx="26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00FF"/>
                  </a:solidFill>
                  <a:latin typeface="+mn-ea"/>
                  <a:ea typeface="+mn-ea"/>
                </a:rPr>
                <a:t>求解下列初值问题               。</a:t>
              </a:r>
            </a:p>
          </p:txBody>
        </p:sp>
        <p:graphicFrame>
          <p:nvGraphicFramePr>
            <p:cNvPr id="123105" name="Object 225">
              <a:extLst>
                <a:ext uri="{FF2B5EF4-FFF2-40B4-BE49-F238E27FC236}">
                  <a16:creationId xmlns:a16="http://schemas.microsoft.com/office/drawing/2014/main" id="{DE98D447-B5E4-4832-9F4F-F16D9012238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7432717"/>
                </p:ext>
              </p:extLst>
            </p:nvPr>
          </p:nvGraphicFramePr>
          <p:xfrm>
            <a:off x="2181" y="573"/>
            <a:ext cx="77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039" name="Equation" r:id="rId7" imgW="469800" imgH="177480" progId="Equation.DSMT4">
                    <p:embed/>
                  </p:oleObj>
                </mc:Choice>
                <mc:Fallback>
                  <p:oleObj name="Equation" r:id="rId7" imgW="469800" imgH="177480" progId="Equation.DSMT4">
                    <p:embed/>
                    <p:pic>
                      <p:nvPicPr>
                        <p:cNvPr id="123105" name="Object 225">
                          <a:extLst>
                            <a:ext uri="{FF2B5EF4-FFF2-40B4-BE49-F238E27FC236}">
                              <a16:creationId xmlns:a16="http://schemas.microsoft.com/office/drawing/2014/main" id="{DE98D447-B5E4-4832-9F4F-F16D9012238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1" y="573"/>
                          <a:ext cx="77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107" name="Rectangle 227">
            <a:extLst>
              <a:ext uri="{FF2B5EF4-FFF2-40B4-BE49-F238E27FC236}">
                <a16:creationId xmlns:a16="http://schemas.microsoft.com/office/drawing/2014/main" id="{195DC7FB-D6D6-476D-A6C0-43747F331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1385888"/>
            <a:ext cx="9509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latin typeface="+mn-ea"/>
                <a:ea typeface="+mn-ea"/>
              </a:rPr>
              <a:t>解：</a:t>
            </a:r>
          </a:p>
        </p:txBody>
      </p:sp>
      <p:sp>
        <p:nvSpPr>
          <p:cNvPr id="123108" name="Rectangle 228">
            <a:extLst>
              <a:ext uri="{FF2B5EF4-FFF2-40B4-BE49-F238E27FC236}">
                <a16:creationId xmlns:a16="http://schemas.microsoft.com/office/drawing/2014/main" id="{6B46B2C0-C9F1-4B5B-9359-0D28EA3F6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47800"/>
            <a:ext cx="411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Adams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预报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-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校正公式：</a:t>
            </a:r>
          </a:p>
        </p:txBody>
      </p:sp>
      <p:grpSp>
        <p:nvGrpSpPr>
          <p:cNvPr id="123115" name="Group 235">
            <a:extLst>
              <a:ext uri="{FF2B5EF4-FFF2-40B4-BE49-F238E27FC236}">
                <a16:creationId xmlns:a16="http://schemas.microsoft.com/office/drawing/2014/main" id="{B7301398-B29D-4EE8-807E-71505796EAFF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065336"/>
            <a:ext cx="7026870" cy="4099221"/>
            <a:chOff x="192" y="1248"/>
            <a:chExt cx="4868" cy="2832"/>
          </a:xfrm>
        </p:grpSpPr>
        <p:graphicFrame>
          <p:nvGraphicFramePr>
            <p:cNvPr id="123110" name="Object 230">
              <a:extLst>
                <a:ext uri="{FF2B5EF4-FFF2-40B4-BE49-F238E27FC236}">
                  <a16:creationId xmlns:a16="http://schemas.microsoft.com/office/drawing/2014/main" id="{0740E4C5-13DC-428E-BCCC-A86C1C30E5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8" y="1248"/>
            <a:ext cx="4568" cy="7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040" name="Equation" r:id="rId9" imgW="2908080" imgH="444240" progId="Equation.DSMT4">
                    <p:embed/>
                  </p:oleObj>
                </mc:Choice>
                <mc:Fallback>
                  <p:oleObj name="Equation" r:id="rId9" imgW="2908080" imgH="444240" progId="Equation.DSMT4">
                    <p:embed/>
                    <p:pic>
                      <p:nvPicPr>
                        <p:cNvPr id="123110" name="Object 230">
                          <a:extLst>
                            <a:ext uri="{FF2B5EF4-FFF2-40B4-BE49-F238E27FC236}">
                              <a16:creationId xmlns:a16="http://schemas.microsoft.com/office/drawing/2014/main" id="{0740E4C5-13DC-428E-BCCC-A86C1C30E5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" y="1248"/>
                          <a:ext cx="4568" cy="7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11" name="Object 231">
              <a:extLst>
                <a:ext uri="{FF2B5EF4-FFF2-40B4-BE49-F238E27FC236}">
                  <a16:creationId xmlns:a16="http://schemas.microsoft.com/office/drawing/2014/main" id="{640A7500-5266-4435-A89D-270B935DEF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2615"/>
            <a:ext cx="4724" cy="7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041" name="Equation" r:id="rId11" imgW="2831760" imgH="444240" progId="Equation.DSMT4">
                    <p:embed/>
                  </p:oleObj>
                </mc:Choice>
                <mc:Fallback>
                  <p:oleObj name="Equation" r:id="rId11" imgW="2831760" imgH="444240" progId="Equation.DSMT4">
                    <p:embed/>
                    <p:pic>
                      <p:nvPicPr>
                        <p:cNvPr id="123111" name="Object 231">
                          <a:extLst>
                            <a:ext uri="{FF2B5EF4-FFF2-40B4-BE49-F238E27FC236}">
                              <a16:creationId xmlns:a16="http://schemas.microsoft.com/office/drawing/2014/main" id="{640A7500-5266-4435-A89D-270B935DEF0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615"/>
                          <a:ext cx="4724" cy="7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12" name="Object 232">
              <a:extLst>
                <a:ext uri="{FF2B5EF4-FFF2-40B4-BE49-F238E27FC236}">
                  <a16:creationId xmlns:a16="http://schemas.microsoft.com/office/drawing/2014/main" id="{0104723D-02B0-4BD5-96B5-8BBF3C7CEC8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2511472"/>
                </p:ext>
              </p:extLst>
            </p:nvPr>
          </p:nvGraphicFramePr>
          <p:xfrm>
            <a:off x="698" y="1889"/>
            <a:ext cx="3836" cy="7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042" name="Equation" r:id="rId13" imgW="2273040" imgH="444240" progId="Equation.DSMT4">
                    <p:embed/>
                  </p:oleObj>
                </mc:Choice>
                <mc:Fallback>
                  <p:oleObj name="Equation" r:id="rId13" imgW="2273040" imgH="444240" progId="Equation.DSMT4">
                    <p:embed/>
                    <p:pic>
                      <p:nvPicPr>
                        <p:cNvPr id="123112" name="Object 232">
                          <a:extLst>
                            <a:ext uri="{FF2B5EF4-FFF2-40B4-BE49-F238E27FC236}">
                              <a16:creationId xmlns:a16="http://schemas.microsoft.com/office/drawing/2014/main" id="{0104723D-02B0-4BD5-96B5-8BBF3C7CEC8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8" y="1889"/>
                          <a:ext cx="3836" cy="7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13" name="Object 233">
              <a:extLst>
                <a:ext uri="{FF2B5EF4-FFF2-40B4-BE49-F238E27FC236}">
                  <a16:creationId xmlns:a16="http://schemas.microsoft.com/office/drawing/2014/main" id="{FE0F6505-8DEB-4380-BAB3-50C13E48AF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3306"/>
            <a:ext cx="3628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043" name="Equation" r:id="rId15" imgW="2095200" imgH="444240" progId="Equation.DSMT4">
                    <p:embed/>
                  </p:oleObj>
                </mc:Choice>
                <mc:Fallback>
                  <p:oleObj name="Equation" r:id="rId15" imgW="2095200" imgH="444240" progId="Equation.DSMT4">
                    <p:embed/>
                    <p:pic>
                      <p:nvPicPr>
                        <p:cNvPr id="123113" name="Object 233">
                          <a:extLst>
                            <a:ext uri="{FF2B5EF4-FFF2-40B4-BE49-F238E27FC236}">
                              <a16:creationId xmlns:a16="http://schemas.microsoft.com/office/drawing/2014/main" id="{FE0F6505-8DEB-4380-BAB3-50C13E48AF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306"/>
                          <a:ext cx="3628" cy="7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14" name="AutoShape 234">
              <a:extLst>
                <a:ext uri="{FF2B5EF4-FFF2-40B4-BE49-F238E27FC236}">
                  <a16:creationId xmlns:a16="http://schemas.microsoft.com/office/drawing/2014/main" id="{C66ABF54-1668-4958-B1CB-33B2FEB5E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" y="1632"/>
              <a:ext cx="144" cy="1344"/>
            </a:xfrm>
            <a:prstGeom prst="leftBrace">
              <a:avLst>
                <a:gd name="adj1" fmla="val 77778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240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4128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950" name="Group 558">
            <a:extLst>
              <a:ext uri="{FF2B5EF4-FFF2-40B4-BE49-F238E27FC236}">
                <a16:creationId xmlns:a16="http://schemas.microsoft.com/office/drawing/2014/main" id="{B07614CC-4FF9-4F2E-92DC-EBCDD0DBCA27}"/>
              </a:ext>
            </a:extLst>
          </p:cNvPr>
          <p:cNvGraphicFramePr>
            <a:graphicFrameLocks noGrp="1"/>
          </p:cNvGraphicFramePr>
          <p:nvPr/>
        </p:nvGraphicFramePr>
        <p:xfrm>
          <a:off x="800100" y="304800"/>
          <a:ext cx="7391400" cy="623951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85232017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569575728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531286867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844854275"/>
                    </a:ext>
                  </a:extLst>
                </a:gridCol>
              </a:tblGrid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R-K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Adams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预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校法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      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精确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8174560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1.0000000000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374625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1.095446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1.0954451153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966695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0.2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1.183217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1.1832159566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927325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0.3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1.264912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1.2649110640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529520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0.4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1.34164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13571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1.34164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07864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235475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1.414213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8334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1.414213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5623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753714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0.6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1.483239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8242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1.483239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6974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02313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0.7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1.5491933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804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1.5491933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843155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1.6124515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1.6124515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188750"/>
                  </a:ext>
                </a:extLst>
              </a:tr>
              <a:tr h="539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0.9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1.67331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99993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1.67332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00530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620311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1.732050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7198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1.732050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8075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6405973"/>
                  </a:ext>
                </a:extLst>
              </a:tr>
            </a:tbl>
          </a:graphicData>
        </a:graphic>
      </p:graphicFrame>
      <p:graphicFrame>
        <p:nvGraphicFramePr>
          <p:cNvPr id="59852" name="Object 460">
            <a:extLst>
              <a:ext uri="{FF2B5EF4-FFF2-40B4-BE49-F238E27FC236}">
                <a16:creationId xmlns:a16="http://schemas.microsoft.com/office/drawing/2014/main" id="{BB246EB5-A757-42EC-A28E-3DCD377FD8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1400" y="215900"/>
          <a:ext cx="4667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3" name="Equation" r:id="rId3" imgW="164880" imgH="228600" progId="Equation.DSMT4">
                  <p:embed/>
                </p:oleObj>
              </mc:Choice>
              <mc:Fallback>
                <p:oleObj name="Equation" r:id="rId3" imgW="164880" imgH="228600" progId="Equation.DSMT4">
                  <p:embed/>
                  <p:pic>
                    <p:nvPicPr>
                      <p:cNvPr id="59852" name="Object 460">
                        <a:extLst>
                          <a:ext uri="{FF2B5EF4-FFF2-40B4-BE49-F238E27FC236}">
                            <a16:creationId xmlns:a16="http://schemas.microsoft.com/office/drawing/2014/main" id="{BB246EB5-A757-42EC-A28E-3DCD377FD8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215900"/>
                        <a:ext cx="4667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89034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71ACF30-57B0-4DF2-BEB0-2246326D5392}"/>
              </a:ext>
            </a:extLst>
          </p:cNvPr>
          <p:cNvSpPr txBox="1"/>
          <p:nvPr/>
        </p:nvSpPr>
        <p:spPr>
          <a:xfrm>
            <a:off x="3278632" y="25545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9.6 </a:t>
            </a:r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微分方程组</a:t>
            </a:r>
            <a:endParaRPr lang="en-US" altLang="zh-CN" sz="24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2AFA9F-6E0B-4CEB-AE87-3C28C4F00BD6}"/>
              </a:ext>
            </a:extLst>
          </p:cNvPr>
          <p:cNvSpPr txBox="1"/>
          <p:nvPr/>
        </p:nvSpPr>
        <p:spPr>
          <a:xfrm>
            <a:off x="308946" y="837348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本节是对微分方程组的入门介绍。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751570-A5F7-4E8C-BC4B-64D920DB4606}"/>
              </a:ext>
            </a:extLst>
          </p:cNvPr>
          <p:cNvSpPr txBox="1"/>
          <p:nvPr/>
        </p:nvSpPr>
        <p:spPr>
          <a:xfrm>
            <a:off x="308946" y="1486057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为说明概念，考虑如下初值问题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8770D4-42C6-4B1D-8B50-94060BF69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366" y="2067948"/>
            <a:ext cx="4535268" cy="145635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2D61409-CD8E-475C-9046-72B27ECDD0FC}"/>
              </a:ext>
            </a:extLst>
          </p:cNvPr>
          <p:cNvSpPr txBox="1"/>
          <p:nvPr/>
        </p:nvSpPr>
        <p:spPr>
          <a:xfrm>
            <a:off x="143508" y="3670286"/>
            <a:ext cx="8856984" cy="114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式中的解是一对可微函数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x(t)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和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y(t), 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当将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t, x(t) 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和与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y(t)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代入</a:t>
            </a:r>
            <a:r>
              <a:rPr lang="en-US" altLang="zh-CN" sz="24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f(t, x, y)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24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g(t, x, y)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时，结果分别等于导数函数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x’(x)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和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y’(t), 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即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1B793FE-DB26-4E43-9B25-9DC18CBBB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5046647"/>
            <a:ext cx="5472608" cy="99059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346A765-FF65-42AD-85EE-4F45EAF96AE7}"/>
              </a:ext>
            </a:extLst>
          </p:cNvPr>
          <p:cNvSpPr txBox="1"/>
          <p:nvPr/>
        </p:nvSpPr>
        <p:spPr>
          <a:xfrm>
            <a:off x="7452320" y="2564904"/>
            <a:ext cx="1476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（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9.3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3031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>
            <a:extLst>
              <a:ext uri="{FF2B5EF4-FFF2-40B4-BE49-F238E27FC236}">
                <a16:creationId xmlns:a16="http://schemas.microsoft.com/office/drawing/2014/main" id="{DC78E3F3-3AE5-4843-B7BD-776484E86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100" y="259827"/>
            <a:ext cx="6019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Euler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格式的步长与误差</a:t>
            </a:r>
          </a:p>
        </p:txBody>
      </p:sp>
      <p:grpSp>
        <p:nvGrpSpPr>
          <p:cNvPr id="95251" name="Group 19">
            <a:extLst>
              <a:ext uri="{FF2B5EF4-FFF2-40B4-BE49-F238E27FC236}">
                <a16:creationId xmlns:a16="http://schemas.microsoft.com/office/drawing/2014/main" id="{3052D1B8-1667-4638-ACD4-307916E72FC7}"/>
              </a:ext>
            </a:extLst>
          </p:cNvPr>
          <p:cNvGrpSpPr>
            <a:grpSpLocks/>
          </p:cNvGrpSpPr>
          <p:nvPr/>
        </p:nvGrpSpPr>
        <p:grpSpPr bwMode="auto">
          <a:xfrm>
            <a:off x="196077" y="1029157"/>
            <a:ext cx="8153400" cy="968375"/>
            <a:chOff x="272" y="2688"/>
            <a:chExt cx="5136" cy="610"/>
          </a:xfrm>
        </p:grpSpPr>
        <p:sp>
          <p:nvSpPr>
            <p:cNvPr id="95252" name="Text Box 20">
              <a:extLst>
                <a:ext uri="{FF2B5EF4-FFF2-40B4-BE49-F238E27FC236}">
                  <a16:creationId xmlns:a16="http://schemas.microsoft.com/office/drawing/2014/main" id="{998F4928-ABF6-4847-91AF-6194B951A0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" y="2688"/>
              <a:ext cx="5136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tx1"/>
                  </a:solidFill>
                </a:rPr>
                <a:t>　　　     若某算法的局部截断误差为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O</a:t>
              </a:r>
              <a:r>
                <a:rPr lang="en-US" altLang="zh-CN" sz="2400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h</a:t>
              </a:r>
              <a:r>
                <a:rPr lang="en-US" altLang="zh-CN" sz="2400" i="1" baseline="30000" dirty="0">
                  <a:solidFill>
                    <a:schemeClr val="tx1"/>
                  </a:solidFill>
                </a:rPr>
                <a:t>p</a:t>
              </a:r>
              <a:r>
                <a:rPr lang="en-US" altLang="zh-CN" sz="2400" baseline="30000" dirty="0">
                  <a:solidFill>
                    <a:schemeClr val="tx1"/>
                  </a:solidFill>
                </a:rPr>
                <a:t>+1</a:t>
              </a:r>
              <a:r>
                <a:rPr lang="en-US" altLang="zh-CN" sz="2400" dirty="0">
                  <a:solidFill>
                    <a:schemeClr val="tx1"/>
                  </a:solidFill>
                </a:rPr>
                <a:t>)</a:t>
              </a:r>
              <a:r>
                <a:rPr lang="zh-CN" altLang="en-US" sz="2400" dirty="0">
                  <a:solidFill>
                    <a:schemeClr val="tx1"/>
                  </a:solidFill>
                </a:rPr>
                <a:t>，则称该算法有</a:t>
              </a:r>
              <a:r>
                <a:rPr lang="en-US" altLang="zh-CN" sz="2400" i="1" dirty="0">
                  <a:solidFill>
                    <a:srgbClr val="FF0000"/>
                  </a:solidFill>
                </a:rPr>
                <a:t>p</a:t>
              </a:r>
              <a:r>
                <a:rPr lang="en-US" altLang="zh-CN" sz="2400" dirty="0">
                  <a:solidFill>
                    <a:srgbClr val="FF0000"/>
                  </a:solidFill>
                </a:rPr>
                <a:t> </a:t>
              </a:r>
              <a:r>
                <a:rPr lang="zh-CN" altLang="en-US" sz="2400" dirty="0">
                  <a:solidFill>
                    <a:srgbClr val="FF0000"/>
                  </a:solidFill>
                </a:rPr>
                <a:t>阶精度 </a:t>
              </a:r>
              <a:r>
                <a:rPr lang="en-US" altLang="zh-CN" sz="2400" dirty="0">
                  <a:solidFill>
                    <a:schemeClr val="tx1"/>
                  </a:solidFill>
                </a:rPr>
                <a:t>(</a:t>
              </a:r>
              <a:r>
                <a:rPr lang="zh-CN" altLang="en-US" sz="2400" dirty="0">
                  <a:solidFill>
                    <a:schemeClr val="tx1"/>
                  </a:solidFill>
                </a:rPr>
                <a:t>整体截断误差</a:t>
              </a:r>
              <a:r>
                <a:rPr lang="en-US" altLang="zh-CN" sz="2400" dirty="0">
                  <a:solidFill>
                    <a:schemeClr val="tx1"/>
                  </a:solidFill>
                </a:rPr>
                <a:t>)</a:t>
              </a:r>
              <a:r>
                <a:rPr lang="zh-CN" altLang="en-US" sz="2400" dirty="0">
                  <a:solidFill>
                    <a:schemeClr val="tx1"/>
                  </a:solidFill>
                </a:rPr>
                <a:t>。</a:t>
              </a:r>
            </a:p>
          </p:txBody>
        </p:sp>
        <p:sp>
          <p:nvSpPr>
            <p:cNvPr id="95253" name="AutoShape 21" descr="水滴">
              <a:extLst>
                <a:ext uri="{FF2B5EF4-FFF2-40B4-BE49-F238E27FC236}">
                  <a16:creationId xmlns:a16="http://schemas.microsoft.com/office/drawing/2014/main" id="{AD92D714-EAB9-4379-8A6B-9311723F0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736"/>
              <a:ext cx="864" cy="218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kumimoji="0" lang="zh-CN" altLang="en-US" sz="2400" dirty="0">
                  <a:solidFill>
                    <a:schemeClr val="tx1"/>
                  </a:solidFill>
                </a:rPr>
                <a:t>定义</a:t>
              </a:r>
              <a:r>
                <a:rPr kumimoji="0" lang="en-US" altLang="zh-CN" sz="2400" dirty="0">
                  <a:solidFill>
                    <a:schemeClr val="tx1"/>
                  </a:solidFill>
                </a:rPr>
                <a:t>9.2:</a:t>
              </a:r>
            </a:p>
          </p:txBody>
        </p:sp>
      </p:grpSp>
      <p:sp>
        <p:nvSpPr>
          <p:cNvPr id="95254" name="Text Box 22">
            <a:extLst>
              <a:ext uri="{FF2B5EF4-FFF2-40B4-BE49-F238E27FC236}">
                <a16:creationId xmlns:a16="http://schemas.microsoft.com/office/drawing/2014/main" id="{69AF6BD0-7261-471E-9CB8-20A409CA7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4722" y="3886211"/>
            <a:ext cx="472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tx1"/>
                </a:solidFill>
                <a:sym typeface="Wingdings" panose="05000000000000000000" pitchFamily="2" charset="2"/>
              </a:rPr>
              <a:t>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欧拉法的局部截断误差：</a:t>
            </a:r>
          </a:p>
        </p:txBody>
      </p:sp>
      <p:graphicFrame>
        <p:nvGraphicFramePr>
          <p:cNvPr id="95255" name="Object 23">
            <a:extLst>
              <a:ext uri="{FF2B5EF4-FFF2-40B4-BE49-F238E27FC236}">
                <a16:creationId xmlns:a16="http://schemas.microsoft.com/office/drawing/2014/main" id="{EF7034F3-176B-40DF-BE59-5AEAE28C23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431961"/>
              </p:ext>
            </p:extLst>
          </p:nvPr>
        </p:nvGraphicFramePr>
        <p:xfrm>
          <a:off x="142824" y="4512593"/>
          <a:ext cx="8826376" cy="532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24" name="Equation" r:id="rId4" imgW="4647960" imgH="253800" progId="Equation.DSMT4">
                  <p:embed/>
                </p:oleObj>
              </mc:Choice>
              <mc:Fallback>
                <p:oleObj name="Equation" r:id="rId4" imgW="4647960" imgH="253800" progId="Equation.DSMT4">
                  <p:embed/>
                  <p:pic>
                    <p:nvPicPr>
                      <p:cNvPr id="95255" name="Object 23">
                        <a:extLst>
                          <a:ext uri="{FF2B5EF4-FFF2-40B4-BE49-F238E27FC236}">
                            <a16:creationId xmlns:a16="http://schemas.microsoft.com/office/drawing/2014/main" id="{EF7034F3-176B-40DF-BE59-5AEAE28C23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24" y="4512593"/>
                        <a:ext cx="8826376" cy="532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256" name="Group 24">
            <a:extLst>
              <a:ext uri="{FF2B5EF4-FFF2-40B4-BE49-F238E27FC236}">
                <a16:creationId xmlns:a16="http://schemas.microsoft.com/office/drawing/2014/main" id="{64C6FAC2-12F0-4DF8-86FD-36B33DE000FF}"/>
              </a:ext>
            </a:extLst>
          </p:cNvPr>
          <p:cNvGrpSpPr>
            <a:grpSpLocks/>
          </p:cNvGrpSpPr>
          <p:nvPr/>
        </p:nvGrpSpPr>
        <p:grpSpPr bwMode="auto">
          <a:xfrm>
            <a:off x="2920529" y="4656723"/>
            <a:ext cx="4650572" cy="386366"/>
            <a:chOff x="1968" y="3648"/>
            <a:chExt cx="2496" cy="240"/>
          </a:xfrm>
        </p:grpSpPr>
        <p:sp>
          <p:nvSpPr>
            <p:cNvPr id="95257" name="Line 25">
              <a:extLst>
                <a:ext uri="{FF2B5EF4-FFF2-40B4-BE49-F238E27FC236}">
                  <a16:creationId xmlns:a16="http://schemas.microsoft.com/office/drawing/2014/main" id="{E9DBEF88-F408-4E48-90E3-F4965577C7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3648"/>
              <a:ext cx="240" cy="24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258" name="Line 26">
              <a:extLst>
                <a:ext uri="{FF2B5EF4-FFF2-40B4-BE49-F238E27FC236}">
                  <a16:creationId xmlns:a16="http://schemas.microsoft.com/office/drawing/2014/main" id="{8F36F566-6BEB-4B8D-B973-CD0E85F1B4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3648"/>
              <a:ext cx="240" cy="24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259" name="Group 27">
            <a:extLst>
              <a:ext uri="{FF2B5EF4-FFF2-40B4-BE49-F238E27FC236}">
                <a16:creationId xmlns:a16="http://schemas.microsoft.com/office/drawing/2014/main" id="{8A285DC0-91AC-478A-AA49-FF32034C9D63}"/>
              </a:ext>
            </a:extLst>
          </p:cNvPr>
          <p:cNvGrpSpPr>
            <a:grpSpLocks/>
          </p:cNvGrpSpPr>
          <p:nvPr/>
        </p:nvGrpSpPr>
        <p:grpSpPr bwMode="auto">
          <a:xfrm>
            <a:off x="3826781" y="4581128"/>
            <a:ext cx="4638363" cy="386366"/>
            <a:chOff x="1968" y="3648"/>
            <a:chExt cx="2496" cy="240"/>
          </a:xfrm>
        </p:grpSpPr>
        <p:sp>
          <p:nvSpPr>
            <p:cNvPr id="95260" name="Line 28">
              <a:extLst>
                <a:ext uri="{FF2B5EF4-FFF2-40B4-BE49-F238E27FC236}">
                  <a16:creationId xmlns:a16="http://schemas.microsoft.com/office/drawing/2014/main" id="{3FDA3DEB-1936-4C36-A77C-5C2A5B9F71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3648"/>
              <a:ext cx="240" cy="24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261" name="Line 29">
              <a:extLst>
                <a:ext uri="{FF2B5EF4-FFF2-40B4-BE49-F238E27FC236}">
                  <a16:creationId xmlns:a16="http://schemas.microsoft.com/office/drawing/2014/main" id="{2575D18B-FA90-4970-89FF-F32F2A070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3648"/>
              <a:ext cx="240" cy="24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95262" name="Object 30">
            <a:extLst>
              <a:ext uri="{FF2B5EF4-FFF2-40B4-BE49-F238E27FC236}">
                <a16:creationId xmlns:a16="http://schemas.microsoft.com/office/drawing/2014/main" id="{ECFC6409-0CFD-4C87-A5A4-EE055D1BDE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458769"/>
              </p:ext>
            </p:extLst>
          </p:nvPr>
        </p:nvGraphicFramePr>
        <p:xfrm>
          <a:off x="2488480" y="5213332"/>
          <a:ext cx="5405817" cy="697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25" name="Equation" r:id="rId6" imgW="1765080" imgH="253800" progId="Equation.DSMT4">
                  <p:embed/>
                </p:oleObj>
              </mc:Choice>
              <mc:Fallback>
                <p:oleObj name="Equation" r:id="rId6" imgW="1765080" imgH="253800" progId="Equation.DSMT4">
                  <p:embed/>
                  <p:pic>
                    <p:nvPicPr>
                      <p:cNvPr id="95262" name="Object 30">
                        <a:extLst>
                          <a:ext uri="{FF2B5EF4-FFF2-40B4-BE49-F238E27FC236}">
                            <a16:creationId xmlns:a16="http://schemas.microsoft.com/office/drawing/2014/main" id="{ECFC6409-0CFD-4C87-A5A4-EE055D1BDE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8480" y="5213332"/>
                        <a:ext cx="5405817" cy="6972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63" name="Text Box 31">
            <a:extLst>
              <a:ext uri="{FF2B5EF4-FFF2-40B4-BE49-F238E27FC236}">
                <a16:creationId xmlns:a16="http://schemas.microsoft.com/office/drawing/2014/main" id="{456DBFD5-7F22-4F51-90A8-760B9B8DC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6779" y="6036915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欧拉法具有 </a:t>
            </a:r>
            <a:r>
              <a:rPr lang="en-US" altLang="zh-CN" sz="2400" dirty="0">
                <a:solidFill>
                  <a:schemeClr val="tx1"/>
                </a:solidFill>
              </a:rPr>
              <a:t>1 </a:t>
            </a:r>
            <a:r>
              <a:rPr lang="zh-CN" altLang="en-US" sz="2400" dirty="0">
                <a:solidFill>
                  <a:schemeClr val="tx1"/>
                </a:solidFill>
              </a:rPr>
              <a:t>阶精度。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C3F786-41A9-4D2B-B55F-CFD2A7D7FA63}"/>
              </a:ext>
            </a:extLst>
          </p:cNvPr>
          <p:cNvSpPr txBox="1"/>
          <p:nvPr/>
        </p:nvSpPr>
        <p:spPr>
          <a:xfrm>
            <a:off x="266700" y="2081459"/>
            <a:ext cx="8610600" cy="1682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局部离散误差</a:t>
            </a:r>
            <a:r>
              <a:rPr lang="en-US" altLang="zh-CN" sz="2400" i="1" dirty="0" err="1">
                <a:solidFill>
                  <a:schemeClr val="tx1"/>
                </a:solidFill>
              </a:rPr>
              <a:t>R</a:t>
            </a:r>
            <a:r>
              <a:rPr lang="en-US" altLang="zh-CN" sz="2400" i="1" baseline="-25000" dirty="0" err="1">
                <a:solidFill>
                  <a:schemeClr val="tx1"/>
                </a:solidFill>
              </a:rPr>
              <a:t>k</a:t>
            </a:r>
            <a:r>
              <a:rPr lang="zh-CN" altLang="en-US" sz="2400" dirty="0">
                <a:solidFill>
                  <a:schemeClr val="tx1"/>
                </a:solidFill>
              </a:rPr>
              <a:t>定义为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i="1" dirty="0">
                <a:solidFill>
                  <a:schemeClr val="tx1"/>
                </a:solidFill>
              </a:rPr>
              <a:t>                          R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k+1</a:t>
            </a:r>
            <a:r>
              <a:rPr lang="en-US" altLang="zh-CN" sz="2400" dirty="0">
                <a:solidFill>
                  <a:schemeClr val="tx1"/>
                </a:solidFill>
              </a:rPr>
              <a:t> =</a:t>
            </a:r>
            <a:r>
              <a:rPr lang="en-US" altLang="zh-CN" sz="2400" i="1" dirty="0">
                <a:solidFill>
                  <a:schemeClr val="tx1"/>
                </a:solidFill>
              </a:rPr>
              <a:t> y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k+1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 </a:t>
            </a:r>
            <a:r>
              <a:rPr lang="en-US" altLang="zh-CN" sz="2400" dirty="0">
                <a:solidFill>
                  <a:schemeClr val="tx1"/>
                </a:solidFill>
              </a:rPr>
              <a:t>hf(</a:t>
            </a:r>
            <a:r>
              <a:rPr lang="en-US" altLang="zh-CN" sz="2400" i="1" dirty="0" err="1">
                <a:solidFill>
                  <a:schemeClr val="tx1"/>
                </a:solidFill>
              </a:rPr>
              <a:t>x</a:t>
            </a:r>
            <a:r>
              <a:rPr lang="en-US" altLang="zh-CN" sz="2400" i="1" baseline="-25000" dirty="0" err="1">
                <a:solidFill>
                  <a:schemeClr val="tx1"/>
                </a:solidFill>
              </a:rPr>
              <a:t>k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, </a:t>
            </a:r>
            <a:r>
              <a:rPr lang="en-US" altLang="zh-CN" sz="2400" i="1" dirty="0" err="1">
                <a:solidFill>
                  <a:schemeClr val="tx1"/>
                </a:solidFill>
              </a:rPr>
              <a:t>y</a:t>
            </a:r>
            <a:r>
              <a:rPr lang="en-US" altLang="zh-CN" sz="2400" i="1" baseline="-25000" dirty="0" err="1">
                <a:solidFill>
                  <a:schemeClr val="tx1"/>
                </a:solidFill>
              </a:rPr>
              <a:t>k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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</a:rPr>
              <a:t>y</a:t>
            </a:r>
            <a:r>
              <a:rPr lang="en-US" altLang="zh-CN" sz="2400" i="1" baseline="-25000" dirty="0" err="1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    </a:t>
            </a:r>
            <a:r>
              <a:rPr lang="en-US" altLang="zh-CN" sz="2400" i="1" dirty="0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</a:rPr>
              <a:t>=0,1,...,</a:t>
            </a:r>
            <a:r>
              <a:rPr lang="en-US" altLang="zh-CN" sz="2400" i="1" dirty="0">
                <a:solidFill>
                  <a:schemeClr val="tx1"/>
                </a:solidFill>
              </a:rPr>
              <a:t>M-1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它是从</a:t>
            </a:r>
            <a:r>
              <a:rPr lang="en-US" altLang="zh-CN" sz="2400" i="1" dirty="0" err="1">
                <a:solidFill>
                  <a:schemeClr val="tx1"/>
                </a:solidFill>
              </a:rPr>
              <a:t>x</a:t>
            </a:r>
            <a:r>
              <a:rPr lang="en-US" altLang="zh-CN" sz="2400" i="1" baseline="-25000" dirty="0" err="1">
                <a:solidFill>
                  <a:schemeClr val="tx1"/>
                </a:solidFill>
              </a:rPr>
              <a:t>k</a:t>
            </a:r>
            <a:r>
              <a:rPr lang="en-US" altLang="zh-CN" sz="2400" i="1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到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k+1</a:t>
            </a:r>
            <a:r>
              <a:rPr lang="zh-CN" altLang="en-US" sz="2400" dirty="0">
                <a:solidFill>
                  <a:schemeClr val="tx1"/>
                </a:solidFill>
              </a:rPr>
              <a:t>这一步计算的误差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5173A99-3EBA-4BBB-BF3F-C86E0AC364EE}"/>
              </a:ext>
            </a:extLst>
          </p:cNvPr>
          <p:cNvSpPr txBox="1"/>
          <p:nvPr/>
        </p:nvSpPr>
        <p:spPr>
          <a:xfrm>
            <a:off x="7032452" y="280600"/>
            <a:ext cx="129614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4000" b="0" dirty="0">
                <a:solidFill>
                  <a:srgbClr val="FF0000"/>
                </a:solidFill>
                <a:latin typeface="+mn-ea"/>
                <a:ea typeface="+mn-ea"/>
              </a:rPr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215379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4" grpId="0"/>
      <p:bldP spid="95263" grpId="0"/>
      <p:bldP spid="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ACFC8F7-9E56-4EC9-866C-542570E32AF6}"/>
              </a:ext>
            </a:extLst>
          </p:cNvPr>
          <p:cNvSpPr txBox="1"/>
          <p:nvPr/>
        </p:nvSpPr>
        <p:spPr>
          <a:xfrm>
            <a:off x="219463" y="284602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例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9.6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 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考虑微分方程组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EEB3F9-1841-465B-BB13-B7C0987EB89D}"/>
              </a:ext>
            </a:extLst>
          </p:cNvPr>
          <p:cNvSpPr txBox="1"/>
          <p:nvPr/>
        </p:nvSpPr>
        <p:spPr>
          <a:xfrm>
            <a:off x="7442421" y="1277536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（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9.4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1FF221-12A6-46FC-BE1E-34E2DD9D1DA7}"/>
              </a:ext>
            </a:extLst>
          </p:cNvPr>
          <p:cNvSpPr txBox="1"/>
          <p:nvPr/>
        </p:nvSpPr>
        <p:spPr>
          <a:xfrm>
            <a:off x="7454335" y="2708920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（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9.5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4B24BF8-24BD-45FA-924C-1266ABFF8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63" y="814805"/>
            <a:ext cx="6755958" cy="238484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EFBD86A-CA84-4EDD-86AD-740227898E28}"/>
              </a:ext>
            </a:extLst>
          </p:cNvPr>
          <p:cNvSpPr txBox="1"/>
          <p:nvPr/>
        </p:nvSpPr>
        <p:spPr>
          <a:xfrm>
            <a:off x="97605" y="3465873"/>
            <a:ext cx="8712968" cy="114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直接将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x(t)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和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y(t)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代入式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9.4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右端计算式（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9.5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）的导数函数，并将其代入式（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9.4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）右端，得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9969789-35DD-41D1-BE69-B632399DC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006" y="4888896"/>
            <a:ext cx="6048672" cy="99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98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59413B7-E08E-4AB0-8156-B8B47FF071EC}"/>
              </a:ext>
            </a:extLst>
          </p:cNvPr>
          <p:cNvSpPr txBox="1"/>
          <p:nvPr/>
        </p:nvSpPr>
        <p:spPr>
          <a:xfrm>
            <a:off x="179512" y="260648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考虑微分方程组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FEB782-9DE7-4B14-B5E7-89408E408ED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056" y="836712"/>
            <a:ext cx="5363871" cy="35417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68DE33B-96F0-4BDF-9E38-CBD752987983}"/>
              </a:ext>
            </a:extLst>
          </p:cNvPr>
          <p:cNvSpPr txBox="1"/>
          <p:nvPr/>
        </p:nvSpPr>
        <p:spPr>
          <a:xfrm>
            <a:off x="179512" y="1412776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可得出式（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9.3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）在区间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[a, b]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上的数值解。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DD6157-E7AA-4697-968B-FC6723B17CA6}"/>
              </a:ext>
            </a:extLst>
          </p:cNvPr>
          <p:cNvSpPr txBox="1"/>
          <p:nvPr/>
        </p:nvSpPr>
        <p:spPr>
          <a:xfrm>
            <a:off x="213683" y="2140868"/>
            <a:ext cx="5870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易得求解该方程组的</a:t>
            </a:r>
            <a:r>
              <a:rPr lang="en-US" altLang="zh-CN" sz="24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Eular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方法，将差分式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9C3208D-060F-4A90-AE9F-E872D79F282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64" y="2715445"/>
            <a:ext cx="4104455" cy="30702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5A4B1BF-5E13-4C0C-ABC1-2CC8719CDFC3}"/>
              </a:ext>
            </a:extLst>
          </p:cNvPr>
          <p:cNvSpPr txBox="1"/>
          <p:nvPr/>
        </p:nvSpPr>
        <p:spPr>
          <a:xfrm>
            <a:off x="7668344" y="722313"/>
            <a:ext cx="1475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（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9.6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）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FF08110-1083-4B58-A119-17C2DF45F5F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236330"/>
            <a:ext cx="2240280" cy="32857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3D391CD-7947-4B81-A9C1-376F82BE28B1}"/>
              </a:ext>
            </a:extLst>
          </p:cNvPr>
          <p:cNvSpPr txBox="1"/>
          <p:nvPr/>
        </p:nvSpPr>
        <p:spPr>
          <a:xfrm>
            <a:off x="4572000" y="2691643"/>
            <a:ext cx="3096344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代入式（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9.6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），得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20BEE08-F3CF-469D-8C4D-E77BE9EC32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804" y="3217352"/>
            <a:ext cx="4884391" cy="97346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5F1D69A-B25B-4586-B367-641B86429CE6}"/>
              </a:ext>
            </a:extLst>
          </p:cNvPr>
          <p:cNvSpPr txBox="1"/>
          <p:nvPr/>
        </p:nvSpPr>
        <p:spPr>
          <a:xfrm>
            <a:off x="7442604" y="3569058"/>
            <a:ext cx="1475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（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9.7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7A036D-4C10-4871-AC74-29E68DF60BC7}"/>
              </a:ext>
            </a:extLst>
          </p:cNvPr>
          <p:cNvSpPr txBox="1"/>
          <p:nvPr/>
        </p:nvSpPr>
        <p:spPr>
          <a:xfrm>
            <a:off x="287523" y="4314544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将区间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[</a:t>
            </a:r>
            <a:r>
              <a:rPr lang="en-US" altLang="zh-CN" sz="24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a,b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]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分为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M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个子区间，宽度为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h=(b-a)/M, 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网格点为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996B71B-0D4F-4DA0-B37E-80C6FFE899F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23" y="4899939"/>
            <a:ext cx="1830629" cy="28163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F588F6B-5534-46C7-9865-577C1E20B341}"/>
              </a:ext>
            </a:extLst>
          </p:cNvPr>
          <p:cNvSpPr txBox="1"/>
          <p:nvPr/>
        </p:nvSpPr>
        <p:spPr>
          <a:xfrm>
            <a:off x="2339752" y="4774118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把它们代入（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9.7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）中可得</a:t>
            </a:r>
            <a:r>
              <a:rPr lang="en-US" altLang="zh-CN" sz="24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Eular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方法的递归公式：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F8A2A81F-7D7C-4D54-A7BD-8352B373F67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5420148"/>
            <a:ext cx="6977410" cy="129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490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A5D86C7-29C7-4790-A8B7-E53B75CE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6" y="836712"/>
            <a:ext cx="895044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799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FBAF76B-B92B-4777-8B8D-8C0C42A5B917}"/>
              </a:ext>
            </a:extLst>
          </p:cNvPr>
          <p:cNvSpPr txBox="1"/>
          <p:nvPr/>
        </p:nvSpPr>
        <p:spPr>
          <a:xfrm>
            <a:off x="125760" y="188640"/>
            <a:ext cx="8892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例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9.7  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用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4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阶龙格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-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库塔方法计算区间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[0, 0.2]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上例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9.6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中微分方程组的数值解，采用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10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个子区间，步长为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0.02.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3108B1-5A83-43AA-87AE-8089C7304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998378"/>
            <a:ext cx="4176464" cy="14341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321866A-EDBD-4068-979C-1F9470DF2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0" y="2574749"/>
            <a:ext cx="8460432" cy="409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312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80B642-A720-4667-8D48-10DA294B6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8640960" cy="20148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5CD031-0BD3-4DD2-938A-C3213E0B3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76872"/>
            <a:ext cx="8449271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293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49FA24-C635-4AB3-936A-FA842E3A9818}"/>
              </a:ext>
            </a:extLst>
          </p:cNvPr>
          <p:cNvSpPr txBox="1"/>
          <p:nvPr/>
        </p:nvSpPr>
        <p:spPr>
          <a:xfrm>
            <a:off x="2339752" y="188640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>
                <a:solidFill>
                  <a:schemeClr val="tx1"/>
                </a:solidFill>
                <a:latin typeface="+mn-ea"/>
              </a:rPr>
              <a:t>高阶常微分方程的数值解法简介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AD211E-022E-421A-8A26-A2436BA35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6" y="677571"/>
            <a:ext cx="8964488" cy="17988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AA1307-C582-415E-8519-D4C2F5FF6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9" y="2636912"/>
            <a:ext cx="7303849" cy="152716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08C8B68-090C-443D-8AAF-8D214C1C9ABE}"/>
              </a:ext>
            </a:extLst>
          </p:cNvPr>
          <p:cNvSpPr txBox="1"/>
          <p:nvPr/>
        </p:nvSpPr>
        <p:spPr>
          <a:xfrm>
            <a:off x="67834" y="4221088"/>
            <a:ext cx="7168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可将</a:t>
            </a: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2</a:t>
            </a:r>
            <a:r>
              <a:rPr lang="zh-CN" alt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阶微分方程重新表示为两个</a:t>
            </a: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1</a:t>
            </a:r>
            <a:r>
              <a:rPr lang="zh-CN" alt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阶问题的方程组，这样就有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AA05798-8FE8-497C-998D-6918AC70649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4273154"/>
            <a:ext cx="1780346" cy="3130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AC24BAD-9A1C-4D5C-85B1-309A9F2442BE}"/>
              </a:ext>
            </a:extLst>
          </p:cNvPr>
          <p:cNvSpPr txBox="1"/>
          <p:nvPr/>
        </p:nvSpPr>
        <p:spPr>
          <a:xfrm>
            <a:off x="98439" y="4642013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而高阶常微分方程变为方程组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DF9D43C-8809-42D8-BC8F-E4A626AF45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062938"/>
            <a:ext cx="3816424" cy="120484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C8A177C-899A-425F-A2A6-E46A9020BEE7}"/>
              </a:ext>
            </a:extLst>
          </p:cNvPr>
          <p:cNvSpPr txBox="1"/>
          <p:nvPr/>
        </p:nvSpPr>
        <p:spPr>
          <a:xfrm>
            <a:off x="98439" y="631847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可以用龙格</a:t>
            </a: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-</a:t>
            </a:r>
            <a:r>
              <a:rPr lang="zh-CN" alt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库塔之类的方法予以求解。</a:t>
            </a:r>
          </a:p>
        </p:txBody>
      </p:sp>
    </p:spTree>
    <p:extLst>
      <p:ext uri="{BB962C8B-B14F-4D97-AF65-F5344CB8AC3E}">
        <p14:creationId xmlns:p14="http://schemas.microsoft.com/office/powerpoint/2010/main" val="41291268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BEE957B-DD90-4368-9A8D-623ED4A95FB5}"/>
              </a:ext>
            </a:extLst>
          </p:cNvPr>
          <p:cNvSpPr txBox="1"/>
          <p:nvPr/>
        </p:nvSpPr>
        <p:spPr>
          <a:xfrm>
            <a:off x="125760" y="188640"/>
            <a:ext cx="889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例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9.8  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考虑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2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阶初值问题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04DF01-035B-4429-8E63-33A9FDB92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36712"/>
            <a:ext cx="8532440" cy="21670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03D0DC-F38F-46E2-8F5B-9A5DEE9F2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457718"/>
            <a:ext cx="8758184" cy="281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547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D932B57-B7A0-413B-9C54-D1F57D1E2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2" y="908720"/>
            <a:ext cx="8884975" cy="463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234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6C6DFED-530E-4049-8F14-3A9B143EA5FF}"/>
              </a:ext>
            </a:extLst>
          </p:cNvPr>
          <p:cNvSpPr txBox="1"/>
          <p:nvPr/>
        </p:nvSpPr>
        <p:spPr>
          <a:xfrm>
            <a:off x="3255265" y="351665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作业 </a:t>
            </a:r>
            <a:r>
              <a:rPr lang="en-US" altLang="zh-CN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9.4</a:t>
            </a:r>
            <a:endParaRPr lang="zh-CN" altLang="en-US" sz="28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072D95-8BAC-4894-BAF6-DBA3E658F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36812"/>
            <a:ext cx="8815802" cy="338437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B17689C-34AE-4DF1-A054-4E6D652A4D4C}"/>
              </a:ext>
            </a:extLst>
          </p:cNvPr>
          <p:cNvSpPr txBox="1"/>
          <p:nvPr/>
        </p:nvSpPr>
        <p:spPr>
          <a:xfrm>
            <a:off x="107504" y="906497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算法与程序</a:t>
            </a:r>
          </a:p>
        </p:txBody>
      </p:sp>
    </p:spTree>
    <p:extLst>
      <p:ext uri="{BB962C8B-B14F-4D97-AF65-F5344CB8AC3E}">
        <p14:creationId xmlns:p14="http://schemas.microsoft.com/office/powerpoint/2010/main" val="28345967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D67693-633B-4377-A8BD-979E928E6D7D}"/>
              </a:ext>
            </a:extLst>
          </p:cNvPr>
          <p:cNvSpPr txBox="1"/>
          <p:nvPr/>
        </p:nvSpPr>
        <p:spPr>
          <a:xfrm>
            <a:off x="2555776" y="1412776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FontTx/>
              <a:buNone/>
            </a:pPr>
            <a:r>
              <a:rPr lang="en-US" altLang="zh-CN" sz="32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9.7</a:t>
            </a:r>
            <a:r>
              <a:rPr lang="zh-CN" altLang="en-US" sz="32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边值问题</a:t>
            </a:r>
            <a:endParaRPr lang="en-US" altLang="zh-CN" sz="32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3B0C8E8-A96F-4122-A385-00D2DD61E163}"/>
              </a:ext>
            </a:extLst>
          </p:cNvPr>
          <p:cNvSpPr txBox="1">
            <a:spLocks noChangeArrowheads="1"/>
          </p:cNvSpPr>
          <p:nvPr/>
        </p:nvSpPr>
        <p:spPr>
          <a:xfrm>
            <a:off x="2987824" y="2348880"/>
            <a:ext cx="3024336" cy="289314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buFont typeface="Marlett" pitchFamily="2" charset="2"/>
              <a:buNone/>
            </a:pPr>
            <a:r>
              <a:rPr lang="en-US" altLang="zh-CN" sz="2400" b="0" dirty="0">
                <a:latin typeface="+mn-ea"/>
              </a:rPr>
              <a:t>9.7.1	</a:t>
            </a:r>
            <a:r>
              <a:rPr lang="zh-CN" altLang="en-US" sz="2400" b="0" dirty="0">
                <a:latin typeface="+mn-ea"/>
              </a:rPr>
              <a:t>基本概念</a:t>
            </a:r>
            <a:endParaRPr lang="en-US" altLang="zh-CN" sz="2400" b="0" dirty="0">
              <a:latin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Marlett" pitchFamily="2" charset="2"/>
              <a:buNone/>
            </a:pPr>
            <a:r>
              <a:rPr lang="en-US" altLang="zh-CN" sz="2400" b="0" dirty="0">
                <a:latin typeface="+mn-ea"/>
              </a:rPr>
              <a:t>9.7.2	</a:t>
            </a:r>
            <a:r>
              <a:rPr lang="zh-CN" altLang="en-US" sz="2400" b="0" dirty="0">
                <a:latin typeface="+mn-ea"/>
              </a:rPr>
              <a:t>打靶法</a:t>
            </a:r>
            <a:endParaRPr lang="en-US" altLang="zh-CN" sz="2400" b="0" dirty="0">
              <a:latin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Marlett" pitchFamily="2" charset="2"/>
              <a:buNone/>
            </a:pPr>
            <a:r>
              <a:rPr lang="en-US" altLang="zh-CN" sz="2400" b="0" dirty="0">
                <a:latin typeface="+mn-ea"/>
              </a:rPr>
              <a:t>9.7.3	</a:t>
            </a:r>
            <a:r>
              <a:rPr lang="zh-CN" altLang="en-US" sz="2400" b="0" dirty="0">
                <a:latin typeface="+mn-ea"/>
              </a:rPr>
              <a:t>有限差分法</a:t>
            </a:r>
            <a:endParaRPr lang="en-US" altLang="zh-CN" sz="24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225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753" name="Object 361">
            <a:extLst>
              <a:ext uri="{FF2B5EF4-FFF2-40B4-BE49-F238E27FC236}">
                <a16:creationId xmlns:a16="http://schemas.microsoft.com/office/drawing/2014/main" id="{CFBD139E-0D54-4D6F-A7FA-264A271D72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575032"/>
              </p:ext>
            </p:extLst>
          </p:nvPr>
        </p:nvGraphicFramePr>
        <p:xfrm>
          <a:off x="304800" y="1119918"/>
          <a:ext cx="5228922" cy="910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0" name="Equation" r:id="rId4" imgW="2044440" imgH="355320" progId="Equation.DSMT4">
                  <p:embed/>
                </p:oleObj>
              </mc:Choice>
              <mc:Fallback>
                <p:oleObj name="Equation" r:id="rId4" imgW="2044440" imgH="355320" progId="Equation.DSMT4">
                  <p:embed/>
                  <p:pic>
                    <p:nvPicPr>
                      <p:cNvPr id="59753" name="Object 361">
                        <a:extLst>
                          <a:ext uri="{FF2B5EF4-FFF2-40B4-BE49-F238E27FC236}">
                            <a16:creationId xmlns:a16="http://schemas.microsoft.com/office/drawing/2014/main" id="{CFBD139E-0D54-4D6F-A7FA-264A271D72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119918"/>
                        <a:ext cx="5228922" cy="9103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759" name="Group 367">
            <a:extLst>
              <a:ext uri="{FF2B5EF4-FFF2-40B4-BE49-F238E27FC236}">
                <a16:creationId xmlns:a16="http://schemas.microsoft.com/office/drawing/2014/main" id="{EBDC9421-DC0E-44E3-A536-D06E62F4B585}"/>
              </a:ext>
            </a:extLst>
          </p:cNvPr>
          <p:cNvGrpSpPr>
            <a:grpSpLocks/>
          </p:cNvGrpSpPr>
          <p:nvPr/>
        </p:nvGrpSpPr>
        <p:grpSpPr bwMode="auto">
          <a:xfrm>
            <a:off x="1475656" y="5661248"/>
            <a:ext cx="6055497" cy="768663"/>
            <a:chOff x="840" y="3298"/>
            <a:chExt cx="4400" cy="662"/>
          </a:xfrm>
        </p:grpSpPr>
        <p:sp>
          <p:nvSpPr>
            <p:cNvPr id="59755" name="Rectangle 363">
              <a:extLst>
                <a:ext uri="{FF2B5EF4-FFF2-40B4-BE49-F238E27FC236}">
                  <a16:creationId xmlns:a16="http://schemas.microsoft.com/office/drawing/2014/main" id="{DFD5342C-972A-43D2-B27F-149083629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" y="3336"/>
              <a:ext cx="4400" cy="624"/>
            </a:xfrm>
            <a:prstGeom prst="rect">
              <a:avLst/>
            </a:prstGeom>
            <a:solidFill>
              <a:srgbClr val="00FF00">
                <a:alpha val="50000"/>
              </a:srgbClr>
            </a:solidFill>
            <a:ln w="317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9756" name="Rectangle 364">
              <a:extLst>
                <a:ext uri="{FF2B5EF4-FFF2-40B4-BE49-F238E27FC236}">
                  <a16:creationId xmlns:a16="http://schemas.microsoft.com/office/drawing/2014/main" id="{1B939BAA-4613-4669-87E9-7F86117C2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" y="3456"/>
              <a:ext cx="8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1">
                  <a:solidFill>
                    <a:schemeClr val="tx1"/>
                  </a:solidFill>
                  <a:latin typeface="+mn-ea"/>
                  <a:ea typeface="+mn-ea"/>
                </a:rPr>
                <a:t>梯形公式</a:t>
              </a:r>
            </a:p>
          </p:txBody>
        </p:sp>
        <p:graphicFrame>
          <p:nvGraphicFramePr>
            <p:cNvPr id="59757" name="Object 365">
              <a:extLst>
                <a:ext uri="{FF2B5EF4-FFF2-40B4-BE49-F238E27FC236}">
                  <a16:creationId xmlns:a16="http://schemas.microsoft.com/office/drawing/2014/main" id="{E38D7AA6-D04A-4513-A3DF-A6E83E0805F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3779433"/>
                </p:ext>
              </p:extLst>
            </p:nvPr>
          </p:nvGraphicFramePr>
          <p:xfrm>
            <a:off x="1952" y="3298"/>
            <a:ext cx="3266" cy="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71" name="Equation" r:id="rId6" imgW="2006280" imgH="406080" progId="Equation.DSMT4">
                    <p:embed/>
                  </p:oleObj>
                </mc:Choice>
                <mc:Fallback>
                  <p:oleObj name="Equation" r:id="rId6" imgW="2006280" imgH="406080" progId="Equation.DSMT4">
                    <p:embed/>
                    <p:pic>
                      <p:nvPicPr>
                        <p:cNvPr id="59757" name="Object 365">
                          <a:extLst>
                            <a:ext uri="{FF2B5EF4-FFF2-40B4-BE49-F238E27FC236}">
                              <a16:creationId xmlns:a16="http://schemas.microsoft.com/office/drawing/2014/main" id="{E38D7AA6-D04A-4513-A3DF-A6E83E0805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2" y="3298"/>
                          <a:ext cx="3266" cy="6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758" name="Object 366">
            <a:extLst>
              <a:ext uri="{FF2B5EF4-FFF2-40B4-BE49-F238E27FC236}">
                <a16:creationId xmlns:a16="http://schemas.microsoft.com/office/drawing/2014/main" id="{E6CA7747-06D2-4CFC-9B4E-A5FC6A2F90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639092"/>
              </p:ext>
            </p:extLst>
          </p:nvPr>
        </p:nvGraphicFramePr>
        <p:xfrm>
          <a:off x="1501664" y="1964088"/>
          <a:ext cx="5486623" cy="976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2" name="Equation" r:id="rId8" imgW="2286000" imgH="406080" progId="Equation.DSMT4">
                  <p:embed/>
                </p:oleObj>
              </mc:Choice>
              <mc:Fallback>
                <p:oleObj name="Equation" r:id="rId8" imgW="2286000" imgH="406080" progId="Equation.DSMT4">
                  <p:embed/>
                  <p:pic>
                    <p:nvPicPr>
                      <p:cNvPr id="59758" name="Object 366">
                        <a:extLst>
                          <a:ext uri="{FF2B5EF4-FFF2-40B4-BE49-F238E27FC236}">
                            <a16:creationId xmlns:a16="http://schemas.microsoft.com/office/drawing/2014/main" id="{E6CA7747-06D2-4CFC-9B4E-A5FC6A2F90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664" y="1964088"/>
                        <a:ext cx="5486623" cy="9764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760" name="Group 368">
            <a:extLst>
              <a:ext uri="{FF2B5EF4-FFF2-40B4-BE49-F238E27FC236}">
                <a16:creationId xmlns:a16="http://schemas.microsoft.com/office/drawing/2014/main" id="{75D56CF6-570C-4C07-B7AB-7AB69C5BCCB3}"/>
              </a:ext>
            </a:extLst>
          </p:cNvPr>
          <p:cNvGrpSpPr>
            <a:grpSpLocks/>
          </p:cNvGrpSpPr>
          <p:nvPr/>
        </p:nvGrpSpPr>
        <p:grpSpPr bwMode="auto">
          <a:xfrm>
            <a:off x="638969" y="640493"/>
            <a:ext cx="5724526" cy="520700"/>
            <a:chOff x="1021" y="2599"/>
            <a:chExt cx="3606" cy="328"/>
          </a:xfrm>
        </p:grpSpPr>
        <p:sp>
          <p:nvSpPr>
            <p:cNvPr id="59761" name="Rectangle 369">
              <a:extLst>
                <a:ext uri="{FF2B5EF4-FFF2-40B4-BE49-F238E27FC236}">
                  <a16:creationId xmlns:a16="http://schemas.microsoft.com/office/drawing/2014/main" id="{75CFD147-6F1D-4154-B27E-FFC829A0F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2605"/>
              <a:ext cx="360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chemeClr val="tx1"/>
                  </a:solidFill>
                  <a:latin typeface="+mn-ea"/>
                  <a:ea typeface="+mn-ea"/>
                </a:rPr>
                <a:t>在区间                上对初值问题两端积分：</a:t>
              </a:r>
            </a:p>
          </p:txBody>
        </p:sp>
        <p:graphicFrame>
          <p:nvGraphicFramePr>
            <p:cNvPr id="59762" name="Object 370">
              <a:extLst>
                <a:ext uri="{FF2B5EF4-FFF2-40B4-BE49-F238E27FC236}">
                  <a16:creationId xmlns:a16="http://schemas.microsoft.com/office/drawing/2014/main" id="{0DB6118B-0AC5-47E6-A42F-944490CE64B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5247873"/>
                </p:ext>
              </p:extLst>
            </p:nvPr>
          </p:nvGraphicFramePr>
          <p:xfrm>
            <a:off x="1625" y="2599"/>
            <a:ext cx="857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73" name="Equation" r:id="rId10" imgW="596880" imgH="228600" progId="Equation.DSMT4">
                    <p:embed/>
                  </p:oleObj>
                </mc:Choice>
                <mc:Fallback>
                  <p:oleObj name="Equation" r:id="rId10" imgW="596880" imgH="228600" progId="Equation.DSMT4">
                    <p:embed/>
                    <p:pic>
                      <p:nvPicPr>
                        <p:cNvPr id="59762" name="Object 370">
                          <a:extLst>
                            <a:ext uri="{FF2B5EF4-FFF2-40B4-BE49-F238E27FC236}">
                              <a16:creationId xmlns:a16="http://schemas.microsoft.com/office/drawing/2014/main" id="{0DB6118B-0AC5-47E6-A42F-944490CE64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5" y="2599"/>
                          <a:ext cx="857" cy="32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764" name="Group 372">
            <a:extLst>
              <a:ext uri="{FF2B5EF4-FFF2-40B4-BE49-F238E27FC236}">
                <a16:creationId xmlns:a16="http://schemas.microsoft.com/office/drawing/2014/main" id="{0E957136-0F32-4F22-AED8-FF184E206F96}"/>
              </a:ext>
            </a:extLst>
          </p:cNvPr>
          <p:cNvGrpSpPr>
            <a:grpSpLocks/>
          </p:cNvGrpSpPr>
          <p:nvPr/>
        </p:nvGrpSpPr>
        <p:grpSpPr bwMode="auto">
          <a:xfrm>
            <a:off x="289421" y="2938958"/>
            <a:ext cx="3570289" cy="620713"/>
            <a:chOff x="335" y="1711"/>
            <a:chExt cx="2249" cy="391"/>
          </a:xfrm>
        </p:grpSpPr>
        <p:sp>
          <p:nvSpPr>
            <p:cNvPr id="59765" name="Rectangle 373">
              <a:extLst>
                <a:ext uri="{FF2B5EF4-FFF2-40B4-BE49-F238E27FC236}">
                  <a16:creationId xmlns:a16="http://schemas.microsoft.com/office/drawing/2014/main" id="{35E9AC56-6AC0-4429-AC26-F42DAADD2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" y="1763"/>
              <a:ext cx="224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chemeClr val="tx1"/>
                  </a:solidFill>
                  <a:latin typeface="+mn-ea"/>
                  <a:ea typeface="+mn-ea"/>
                </a:rPr>
                <a:t>然后用    代替            ，得</a:t>
              </a:r>
            </a:p>
          </p:txBody>
        </p:sp>
        <p:graphicFrame>
          <p:nvGraphicFramePr>
            <p:cNvPr id="59766" name="Object 374">
              <a:extLst>
                <a:ext uri="{FF2B5EF4-FFF2-40B4-BE49-F238E27FC236}">
                  <a16:creationId xmlns:a16="http://schemas.microsoft.com/office/drawing/2014/main" id="{A82C1A08-FACB-4EE4-B78A-092EB22EAB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98" y="1723"/>
            <a:ext cx="317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74" name="Equation" r:id="rId12" imgW="190440" imgH="228600" progId="Equation.DSMT4">
                    <p:embed/>
                  </p:oleObj>
                </mc:Choice>
                <mc:Fallback>
                  <p:oleObj name="Equation" r:id="rId12" imgW="190440" imgH="228600" progId="Equation.DSMT4">
                    <p:embed/>
                    <p:pic>
                      <p:nvPicPr>
                        <p:cNvPr id="59766" name="Object 374">
                          <a:extLst>
                            <a:ext uri="{FF2B5EF4-FFF2-40B4-BE49-F238E27FC236}">
                              <a16:creationId xmlns:a16="http://schemas.microsoft.com/office/drawing/2014/main" id="{A82C1A08-FACB-4EE4-B78A-092EB22EAB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8" y="1723"/>
                          <a:ext cx="317" cy="3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767" name="Object 375">
              <a:extLst>
                <a:ext uri="{FF2B5EF4-FFF2-40B4-BE49-F238E27FC236}">
                  <a16:creationId xmlns:a16="http://schemas.microsoft.com/office/drawing/2014/main" id="{A11431BC-58C3-4127-BD7D-9B99DC66A7A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3254393"/>
                </p:ext>
              </p:extLst>
            </p:nvPr>
          </p:nvGraphicFramePr>
          <p:xfrm>
            <a:off x="1473" y="1711"/>
            <a:ext cx="675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75" name="Equation" r:id="rId14" imgW="406080" imgH="228600" progId="Equation.DSMT4">
                    <p:embed/>
                  </p:oleObj>
                </mc:Choice>
                <mc:Fallback>
                  <p:oleObj name="Equation" r:id="rId14" imgW="406080" imgH="228600" progId="Equation.DSMT4">
                    <p:embed/>
                    <p:pic>
                      <p:nvPicPr>
                        <p:cNvPr id="59767" name="Object 375">
                          <a:extLst>
                            <a:ext uri="{FF2B5EF4-FFF2-40B4-BE49-F238E27FC236}">
                              <a16:creationId xmlns:a16="http://schemas.microsoft.com/office/drawing/2014/main" id="{A11431BC-58C3-4127-BD7D-9B99DC66A7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3" y="1711"/>
                          <a:ext cx="675" cy="3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768" name="Object 376">
            <a:extLst>
              <a:ext uri="{FF2B5EF4-FFF2-40B4-BE49-F238E27FC236}">
                <a16:creationId xmlns:a16="http://schemas.microsoft.com/office/drawing/2014/main" id="{E4B3B20A-D3B7-4BDE-8DEB-F4AD5C165F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333791"/>
              </p:ext>
            </p:extLst>
          </p:nvPr>
        </p:nvGraphicFramePr>
        <p:xfrm>
          <a:off x="1331640" y="3530679"/>
          <a:ext cx="6055497" cy="976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6" name="Equation" r:id="rId16" imgW="2501640" imgH="406080" progId="Equation.DSMT4">
                  <p:embed/>
                </p:oleObj>
              </mc:Choice>
              <mc:Fallback>
                <p:oleObj name="Equation" r:id="rId16" imgW="2501640" imgH="406080" progId="Equation.DSMT4">
                  <p:embed/>
                  <p:pic>
                    <p:nvPicPr>
                      <p:cNvPr id="59768" name="Object 376">
                        <a:extLst>
                          <a:ext uri="{FF2B5EF4-FFF2-40B4-BE49-F238E27FC236}">
                            <a16:creationId xmlns:a16="http://schemas.microsoft.com/office/drawing/2014/main" id="{E4B3B20A-D3B7-4BDE-8DEB-F4AD5C165F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530679"/>
                        <a:ext cx="6055497" cy="9764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770" name="Rectangle 378">
            <a:extLst>
              <a:ext uri="{FF2B5EF4-FFF2-40B4-BE49-F238E27FC236}">
                <a16:creationId xmlns:a16="http://schemas.microsoft.com/office/drawing/2014/main" id="{FDBB56ED-CC2D-4157-9088-9435E9B10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16549"/>
            <a:ext cx="64556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称上述公式为改进的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Euler 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公式（梯形公式）。</a:t>
            </a:r>
          </a:p>
        </p:txBody>
      </p:sp>
      <p:sp>
        <p:nvSpPr>
          <p:cNvPr id="20" name="Text Box 103">
            <a:extLst>
              <a:ext uri="{FF2B5EF4-FFF2-40B4-BE49-F238E27FC236}">
                <a16:creationId xmlns:a16="http://schemas.microsoft.com/office/drawing/2014/main" id="{3D47FB21-C3B0-42A0-BDAE-AA1CEF948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8" y="137183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2). </a:t>
            </a:r>
            <a:r>
              <a:rPr lang="zh-CN" altLang="en-US" sz="2400" dirty="0">
                <a:solidFill>
                  <a:schemeClr val="tx1"/>
                </a:solidFill>
              </a:rPr>
              <a:t>梯形格式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Text Box 104">
            <a:extLst>
              <a:ext uri="{FF2B5EF4-FFF2-40B4-BE49-F238E27FC236}">
                <a16:creationId xmlns:a16="http://schemas.microsoft.com/office/drawing/2014/main" id="{799A1BD3-652F-43B4-8BEB-BA7E7EEBA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572" y="137521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— </a:t>
            </a:r>
            <a:r>
              <a:rPr lang="zh-CN" altLang="en-US" sz="2400" dirty="0">
                <a:solidFill>
                  <a:schemeClr val="tx1"/>
                </a:solidFill>
              </a:rPr>
              <a:t>显式、隐式两种算法的平均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291205A-EF2C-4CB0-8BBC-86219FD92597}"/>
              </a:ext>
            </a:extLst>
          </p:cNvPr>
          <p:cNvSpPr txBox="1"/>
          <p:nvPr/>
        </p:nvSpPr>
        <p:spPr>
          <a:xfrm>
            <a:off x="6264772" y="151922"/>
            <a:ext cx="277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rgbClr val="FF0000"/>
                </a:solidFill>
                <a:latin typeface="+mn-ea"/>
                <a:ea typeface="+mn-ea"/>
              </a:rPr>
              <a:t>又称为休恩方法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698E4917-7175-41F3-9131-9980F43E7D30}"/>
              </a:ext>
            </a:extLst>
          </p:cNvPr>
          <p:cNvSpPr/>
          <p:nvPr/>
        </p:nvSpPr>
        <p:spPr bwMode="auto">
          <a:xfrm>
            <a:off x="6444208" y="3559671"/>
            <a:ext cx="544079" cy="1028278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l">
              <a:spcBef>
                <a:spcPct val="20000"/>
              </a:spcBef>
            </a:pPr>
            <a:endParaRPr lang="zh-CN" altLang="en-US" sz="28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A0E8A73-67D7-4F36-AD67-AE5A69D63A1F}"/>
              </a:ext>
            </a:extLst>
          </p:cNvPr>
          <p:cNvSpPr txBox="1"/>
          <p:nvPr/>
        </p:nvSpPr>
        <p:spPr>
          <a:xfrm>
            <a:off x="3997642" y="4682166"/>
            <a:ext cx="4893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用                            替代，休恩方法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DB6013-CEFD-4EEA-A49F-C8D41D4EF7D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474" y="4771345"/>
            <a:ext cx="2028139" cy="303581"/>
          </a:xfrm>
          <a:prstGeom prst="rect">
            <a:avLst/>
          </a:prstGeom>
        </p:spPr>
      </p:pic>
      <p:sp>
        <p:nvSpPr>
          <p:cNvPr id="5" name="箭头: 下 4">
            <a:extLst>
              <a:ext uri="{FF2B5EF4-FFF2-40B4-BE49-F238E27FC236}">
                <a16:creationId xmlns:a16="http://schemas.microsoft.com/office/drawing/2014/main" id="{ADBD2F72-1C45-44DA-A6CF-27C446CBA3BC}"/>
              </a:ext>
            </a:extLst>
          </p:cNvPr>
          <p:cNvSpPr/>
          <p:nvPr/>
        </p:nvSpPr>
        <p:spPr bwMode="auto">
          <a:xfrm rot="13634561">
            <a:off x="6064538" y="4227467"/>
            <a:ext cx="164131" cy="672686"/>
          </a:xfrm>
          <a:prstGeom prst="downArrow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l">
              <a:spcBef>
                <a:spcPct val="20000"/>
              </a:spcBef>
            </a:pPr>
            <a:endParaRPr lang="zh-CN" altLang="en-US" sz="28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895D39-9E66-44F4-8D3A-B7484D41BE0B}"/>
              </a:ext>
            </a:extLst>
          </p:cNvPr>
          <p:cNvSpPr txBox="1"/>
          <p:nvPr/>
        </p:nvSpPr>
        <p:spPr>
          <a:xfrm>
            <a:off x="7565814" y="1322391"/>
            <a:ext cx="129614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4000" b="0" dirty="0">
                <a:solidFill>
                  <a:srgbClr val="FF0000"/>
                </a:solidFill>
                <a:latin typeface="+mn-ea"/>
                <a:ea typeface="+mn-ea"/>
              </a:rPr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280752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70" grpId="0"/>
      <p:bldP spid="2" grpId="0" animBg="1"/>
      <p:bldP spid="24" grpId="0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7D4D4F3-2362-440A-AE62-B5FEA1A69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162003"/>
            <a:ext cx="6408712" cy="50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9.7.1 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常微分方程边值问题的基本概念</a:t>
            </a: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F5EFCA71-F1A4-48C3-B870-090968863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17" y="680517"/>
            <a:ext cx="7705725" cy="90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6473" tIns="28237" rIns="56473" bIns="28237">
            <a:spAutoFit/>
          </a:bodyPr>
          <a:lstStyle>
            <a:lvl1pPr defTabSz="5651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82575" defTabSz="5651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565150" defTabSz="5651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847725" defTabSz="5651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128713" defTabSz="5651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1585913" defTabSz="565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043113" defTabSz="565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2500313" defTabSz="565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2957513" defTabSz="565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考察二阶微分方程 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kumimoji="1" lang="zh-CN" altLang="en-US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y”=f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y’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),  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],    -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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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0B0CECC3-69B9-4CF9-B3E3-FB73E913A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17" y="1596262"/>
            <a:ext cx="8135937" cy="220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6473" tIns="28237" rIns="56473" bIns="28237">
            <a:spAutoFit/>
          </a:bodyPr>
          <a:lstStyle>
            <a:lvl1pPr defTabSz="5651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82575" defTabSz="5651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565150" defTabSz="5651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847725" defTabSz="5651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128713" defTabSz="5651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1585913" defTabSz="565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043113" defTabSz="565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2500313" defTabSz="565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2957513" defTabSz="565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当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y’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关于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y’</a:t>
            </a:r>
            <a:r>
              <a:rPr kumimoji="1" lang="zh-CN" altLang="en-US" sz="2400" b="0" dirty="0">
                <a:latin typeface="+mn-ea"/>
                <a:ea typeface="+mn-ea"/>
              </a:rPr>
              <a:t>为线性时，即</a:t>
            </a:r>
            <a:endParaRPr kumimoji="1" lang="en-US" altLang="zh-CN" sz="2400" b="0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kumimoji="1"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y’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=p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400" b="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y’</a:t>
            </a:r>
            <a:r>
              <a:rPr kumimoji="1" lang="en-US" altLang="zh-CN" sz="24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400" b="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400" b="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 sz="24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400" b="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方程为线性微分方程 		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endParaRPr kumimoji="1"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</a:t>
            </a:r>
            <a:r>
              <a:rPr kumimoji="1" lang="en-US" altLang="zh-CN" sz="2400" b="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y”</a:t>
            </a:r>
            <a:r>
              <a:rPr kumimoji="1" lang="en-US" altLang="zh-CN" sz="2400" b="0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400" b="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400" b="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y’</a:t>
            </a:r>
            <a:r>
              <a:rPr kumimoji="1" lang="en-US" altLang="zh-CN" sz="2400" b="0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400" b="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82E3A305-C065-4826-ACAA-F4AF16329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17" y="3933056"/>
            <a:ext cx="9061713" cy="264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6473" tIns="28237" rIns="56473" bIns="28237">
            <a:spAutoFit/>
          </a:bodyPr>
          <a:lstStyle>
            <a:lvl1pPr defTabSz="5651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82575" defTabSz="5651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565150" defTabSz="5651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847725" defTabSz="5651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128713" defTabSz="5651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1585913" defTabSz="565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043113" defTabSz="565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2500313" defTabSz="565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2957513" defTabSz="565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2400" b="1" dirty="0">
                <a:latin typeface="+mn-ea"/>
                <a:ea typeface="+mn-ea"/>
              </a:rPr>
              <a:t>其边值条件有下面三类： 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400" b="1" dirty="0">
                <a:latin typeface="+mn-ea"/>
                <a:ea typeface="+mn-ea"/>
              </a:rPr>
              <a:t>第一边值条件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1"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)=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kumimoji="1"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1"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1"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)=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kumimoji="1"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kumimoji="1"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=0</a:t>
            </a:r>
            <a:r>
              <a:rPr kumimoji="1"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kumimoji="1"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=0</a:t>
            </a:r>
            <a:r>
              <a:rPr kumimoji="1" lang="zh-CN" altLang="en-US" sz="2400" b="1" dirty="0">
                <a:latin typeface="+mn-ea"/>
                <a:ea typeface="+mn-ea"/>
              </a:rPr>
              <a:t>为齐次，否则为非齐次。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400" b="1" dirty="0">
                <a:latin typeface="+mn-ea"/>
                <a:ea typeface="+mn-ea"/>
              </a:rPr>
              <a:t>第二边值条件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y’(a)=</a:t>
            </a:r>
            <a:r>
              <a:rPr kumimoji="1"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kumimoji="1" lang="zh-CN" altLang="en-US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y’(b)=</a:t>
            </a:r>
            <a:r>
              <a:rPr kumimoji="1"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kumimoji="1"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,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kumimoji="1"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=0</a:t>
            </a:r>
            <a:r>
              <a:rPr kumimoji="1" lang="zh-CN" altLang="en-US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</a:t>
            </a:r>
            <a:r>
              <a:rPr kumimoji="1" lang="zh-CN" altLang="en-US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kumimoji="1"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=0</a:t>
            </a:r>
            <a:r>
              <a:rPr kumimoji="1" lang="zh-CN" altLang="en-US" sz="2400" b="1" dirty="0">
                <a:latin typeface="+mn-ea"/>
                <a:ea typeface="+mn-ea"/>
              </a:rPr>
              <a:t>为齐次</a:t>
            </a:r>
            <a:r>
              <a:rPr kumimoji="1" lang="en-US" altLang="zh-CN" sz="2400" b="1" dirty="0">
                <a:latin typeface="+mn-ea"/>
                <a:ea typeface="+mn-ea"/>
              </a:rPr>
              <a:t>, </a:t>
            </a:r>
            <a:r>
              <a:rPr kumimoji="1" lang="zh-CN" altLang="en-US" sz="2400" b="1" dirty="0">
                <a:latin typeface="+mn-ea"/>
                <a:ea typeface="+mn-ea"/>
              </a:rPr>
              <a:t>否则为非齐次。 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400" b="1" dirty="0">
                <a:latin typeface="+mn-ea"/>
                <a:ea typeface="+mn-ea"/>
              </a:rPr>
              <a:t>第三边值条件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y’(a)</a:t>
            </a:r>
            <a:r>
              <a:rPr kumimoji="1"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</a:t>
            </a:r>
            <a:r>
              <a:rPr kumimoji="1" lang="en-US" altLang="zh-CN" sz="2400" b="1" baseline="-30000" dirty="0">
                <a:latin typeface="+mn-ea"/>
                <a:ea typeface="+mn-ea"/>
              </a:rPr>
              <a:t>0</a:t>
            </a:r>
            <a:r>
              <a:rPr kumimoji="1" lang="en-US" altLang="zh-CN" sz="2400" b="1" i="1" dirty="0">
                <a:latin typeface="+mn-ea"/>
                <a:ea typeface="+mn-ea"/>
              </a:rPr>
              <a:t>y</a:t>
            </a:r>
            <a:r>
              <a:rPr kumimoji="1" lang="en-US" altLang="zh-CN" sz="2400" b="1" dirty="0">
                <a:latin typeface="+mn-ea"/>
                <a:ea typeface="+mn-ea"/>
              </a:rPr>
              <a:t>(</a:t>
            </a:r>
            <a:r>
              <a:rPr kumimoji="1" lang="en-US" altLang="zh-CN" sz="2400" b="1" i="1" dirty="0">
                <a:latin typeface="+mn-ea"/>
                <a:ea typeface="+mn-ea"/>
              </a:rPr>
              <a:t>a</a:t>
            </a:r>
            <a:r>
              <a:rPr kumimoji="1" lang="en-US" altLang="zh-CN" sz="2400" b="1" dirty="0">
                <a:latin typeface="+mn-ea"/>
                <a:ea typeface="+mn-ea"/>
              </a:rPr>
              <a:t>)=</a:t>
            </a:r>
            <a:r>
              <a:rPr kumimoji="1" lang="en-US" altLang="zh-CN" sz="2400" b="1" i="1" dirty="0">
                <a:latin typeface="+mn-ea"/>
                <a:ea typeface="+mn-ea"/>
                <a:sym typeface="Symbol" panose="05050102010706020507" pitchFamily="18" charset="2"/>
              </a:rPr>
              <a:t></a:t>
            </a:r>
            <a:r>
              <a:rPr kumimoji="1" lang="en-US" altLang="zh-CN" sz="2400" b="1" baseline="-30000" dirty="0"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latin typeface="+mn-ea"/>
                <a:ea typeface="+mn-ea"/>
              </a:rPr>
              <a:t>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y’(b)+</a:t>
            </a:r>
            <a:r>
              <a:rPr kumimoji="1" lang="en-US" altLang="zh-CN" sz="2400" b="1" i="1" dirty="0">
                <a:latin typeface="+mn-ea"/>
                <a:ea typeface="+mn-ea"/>
                <a:sym typeface="Symbol" panose="05050102010706020507" pitchFamily="18" charset="2"/>
              </a:rPr>
              <a:t></a:t>
            </a:r>
            <a:r>
              <a:rPr kumimoji="1" lang="en-US" altLang="zh-CN" sz="2400" b="1" baseline="-30000" dirty="0">
                <a:latin typeface="+mn-ea"/>
                <a:ea typeface="+mn-ea"/>
              </a:rPr>
              <a:t>0</a:t>
            </a:r>
            <a:r>
              <a:rPr kumimoji="1" lang="en-US" altLang="zh-CN" sz="2400" b="1" i="1" dirty="0">
                <a:latin typeface="+mn-ea"/>
                <a:ea typeface="+mn-ea"/>
              </a:rPr>
              <a:t>y</a:t>
            </a:r>
            <a:r>
              <a:rPr kumimoji="1" lang="en-US" altLang="zh-CN" sz="2400" b="1" dirty="0">
                <a:latin typeface="+mn-ea"/>
                <a:ea typeface="+mn-ea"/>
              </a:rPr>
              <a:t>(</a:t>
            </a:r>
            <a:r>
              <a:rPr kumimoji="1" lang="en-US" altLang="zh-CN" sz="2400" b="1" i="1" dirty="0">
                <a:latin typeface="+mn-ea"/>
                <a:ea typeface="+mn-ea"/>
              </a:rPr>
              <a:t>b</a:t>
            </a:r>
            <a:r>
              <a:rPr kumimoji="1" lang="en-US" altLang="zh-CN" sz="2400" b="1" dirty="0">
                <a:latin typeface="+mn-ea"/>
                <a:ea typeface="+mn-ea"/>
              </a:rPr>
              <a:t>)=</a:t>
            </a:r>
            <a:r>
              <a:rPr kumimoji="1" lang="en-US" altLang="zh-CN" sz="2400" b="1" i="1" dirty="0">
                <a:latin typeface="+mn-ea"/>
                <a:ea typeface="+mn-ea"/>
                <a:sym typeface="Symbol" panose="05050102010706020507" pitchFamily="18" charset="2"/>
              </a:rPr>
              <a:t></a:t>
            </a:r>
            <a:r>
              <a:rPr kumimoji="1" lang="en-US" altLang="zh-CN" sz="2400" b="1" baseline="-30000" dirty="0">
                <a:latin typeface="+mn-ea"/>
                <a:ea typeface="+mn-ea"/>
              </a:rPr>
              <a:t>1</a:t>
            </a:r>
            <a:r>
              <a:rPr kumimoji="1" lang="zh-CN" altLang="en-US" sz="2400" b="1" baseline="-30000" dirty="0">
                <a:latin typeface="+mn-ea"/>
                <a:ea typeface="+mn-ea"/>
              </a:rPr>
              <a:t>，</a:t>
            </a:r>
            <a:r>
              <a:rPr kumimoji="1" lang="en-US" altLang="zh-CN" sz="2400" b="1" i="1" dirty="0">
                <a:latin typeface="+mn-ea"/>
                <a:ea typeface="+mn-ea"/>
                <a:sym typeface="Symbol" panose="05050102010706020507" pitchFamily="18" charset="2"/>
              </a:rPr>
              <a:t></a:t>
            </a:r>
            <a:r>
              <a:rPr kumimoji="1" lang="en-US" altLang="zh-CN" sz="2400" b="1" baseline="-30000" dirty="0">
                <a:latin typeface="+mn-ea"/>
                <a:ea typeface="+mn-ea"/>
              </a:rPr>
              <a:t>0</a:t>
            </a:r>
            <a:r>
              <a:rPr kumimoji="1" lang="en-US" altLang="zh-CN" sz="2400" b="1" dirty="0">
                <a:latin typeface="+mn-ea"/>
                <a:ea typeface="+mn-ea"/>
              </a:rPr>
              <a:t>,</a:t>
            </a:r>
            <a:r>
              <a:rPr kumimoji="1" lang="en-US" altLang="zh-CN" sz="2400" b="1" i="1" dirty="0">
                <a:latin typeface="+mn-ea"/>
                <a:ea typeface="+mn-ea"/>
              </a:rPr>
              <a:t> </a:t>
            </a:r>
            <a:r>
              <a:rPr kumimoji="1" lang="en-US" altLang="zh-CN" sz="2400" b="1" i="1" dirty="0">
                <a:latin typeface="+mn-ea"/>
                <a:ea typeface="+mn-ea"/>
                <a:sym typeface="Symbol" panose="05050102010706020507" pitchFamily="18" charset="2"/>
              </a:rPr>
              <a:t></a:t>
            </a:r>
            <a:r>
              <a:rPr kumimoji="1" lang="en-US" altLang="zh-CN" sz="2400" b="1" baseline="-30000" dirty="0">
                <a:latin typeface="+mn-ea"/>
                <a:ea typeface="+mn-ea"/>
              </a:rPr>
              <a:t>0</a:t>
            </a:r>
            <a:r>
              <a:rPr kumimoji="1" lang="en-US" altLang="zh-CN" sz="2400" b="1" dirty="0">
                <a:latin typeface="+mn-ea"/>
                <a:ea typeface="+mn-ea"/>
                <a:sym typeface="Symbol" panose="05050102010706020507" pitchFamily="18" charset="2"/>
              </a:rPr>
              <a:t></a:t>
            </a:r>
            <a:r>
              <a:rPr kumimoji="1" lang="en-US" altLang="zh-CN" sz="2400" b="1" dirty="0">
                <a:latin typeface="+mn-ea"/>
                <a:ea typeface="+mn-ea"/>
              </a:rPr>
              <a:t>0</a:t>
            </a:r>
            <a:r>
              <a:rPr kumimoji="1" lang="zh-CN" altLang="en-US" sz="2400" b="1" dirty="0">
                <a:latin typeface="+mn-ea"/>
                <a:ea typeface="+mn-ea"/>
              </a:rPr>
              <a:t>，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 sz="2400" i="1" dirty="0">
                <a:latin typeface="+mn-ea"/>
                <a:ea typeface="+mn-ea"/>
                <a:sym typeface="Symbol" panose="05050102010706020507" pitchFamily="18" charset="2"/>
              </a:rPr>
              <a:t>                        </a:t>
            </a:r>
            <a:r>
              <a:rPr kumimoji="1" lang="zh-CN" altLang="en-US" sz="2400" b="1" i="1" dirty="0">
                <a:latin typeface="+mn-ea"/>
                <a:ea typeface="+mn-ea"/>
                <a:sym typeface="Symbol" panose="05050102010706020507" pitchFamily="18" charset="2"/>
              </a:rPr>
              <a:t></a:t>
            </a:r>
            <a:r>
              <a:rPr kumimoji="1" lang="en-US" altLang="zh-CN" sz="2400" b="1" baseline="-30000" dirty="0">
                <a:latin typeface="+mn-ea"/>
                <a:ea typeface="+mn-ea"/>
              </a:rPr>
              <a:t>0</a:t>
            </a:r>
            <a:r>
              <a:rPr kumimoji="1" lang="en-US" altLang="zh-CN" sz="2400" b="1" dirty="0">
                <a:latin typeface="+mn-ea"/>
                <a:ea typeface="+mn-ea"/>
              </a:rPr>
              <a:t>+</a:t>
            </a:r>
            <a:r>
              <a:rPr kumimoji="1" lang="en-US" altLang="zh-CN" sz="2400" b="1" i="1" dirty="0">
                <a:latin typeface="+mn-ea"/>
                <a:ea typeface="+mn-ea"/>
                <a:sym typeface="Symbol" panose="05050102010706020507" pitchFamily="18" charset="2"/>
              </a:rPr>
              <a:t></a:t>
            </a:r>
            <a:r>
              <a:rPr kumimoji="1" lang="en-US" altLang="zh-CN" sz="2400" b="1" baseline="-30000" dirty="0">
                <a:latin typeface="+mn-ea"/>
                <a:ea typeface="+mn-ea"/>
              </a:rPr>
              <a:t>0</a:t>
            </a:r>
            <a:r>
              <a:rPr kumimoji="1" lang="en-US" altLang="zh-CN" sz="2400" b="1" dirty="0">
                <a:latin typeface="+mn-ea"/>
                <a:ea typeface="+mn-ea"/>
              </a:rPr>
              <a:t>&gt;0 </a:t>
            </a:r>
            <a:r>
              <a:rPr kumimoji="1" lang="en-US" altLang="zh-CN" sz="2400" b="1" i="1" dirty="0">
                <a:latin typeface="+mn-ea"/>
                <a:ea typeface="+mn-ea"/>
                <a:sym typeface="Symbol" panose="05050102010706020507" pitchFamily="18" charset="2"/>
              </a:rPr>
              <a:t></a:t>
            </a:r>
            <a:r>
              <a:rPr kumimoji="1" lang="en-US" altLang="zh-CN" sz="2400" b="1" baseline="-30000" dirty="0">
                <a:latin typeface="+mn-ea"/>
                <a:ea typeface="+mn-ea"/>
              </a:rPr>
              <a:t>0</a:t>
            </a:r>
            <a:r>
              <a:rPr kumimoji="1" lang="en-US" altLang="zh-CN" sz="2400" b="1" dirty="0">
                <a:latin typeface="+mn-ea"/>
                <a:ea typeface="+mn-ea"/>
              </a:rPr>
              <a:t>=0</a:t>
            </a:r>
            <a:r>
              <a:rPr kumimoji="1" lang="zh-CN" altLang="en-US" sz="2400" b="1" dirty="0">
                <a:latin typeface="+mn-ea"/>
                <a:ea typeface="+mn-ea"/>
              </a:rPr>
              <a:t>或</a:t>
            </a:r>
            <a:r>
              <a:rPr kumimoji="1" lang="zh-CN" altLang="en-US" sz="2400" b="1" i="1" dirty="0">
                <a:latin typeface="+mn-ea"/>
                <a:ea typeface="+mn-ea"/>
                <a:sym typeface="Symbol" panose="05050102010706020507" pitchFamily="18" charset="2"/>
              </a:rPr>
              <a:t></a:t>
            </a:r>
            <a:r>
              <a:rPr kumimoji="1" lang="en-US" altLang="zh-CN" sz="2400" b="1" baseline="-30000" dirty="0">
                <a:latin typeface="+mn-ea"/>
                <a:ea typeface="+mn-ea"/>
              </a:rPr>
              <a:t>0</a:t>
            </a:r>
            <a:r>
              <a:rPr kumimoji="1" lang="en-US" altLang="zh-CN" sz="2400" b="1" dirty="0">
                <a:latin typeface="+mn-ea"/>
                <a:ea typeface="+mn-ea"/>
              </a:rPr>
              <a:t>=0</a:t>
            </a:r>
            <a:r>
              <a:rPr kumimoji="1" lang="zh-CN" altLang="en-US" sz="2400" b="1" dirty="0">
                <a:latin typeface="+mn-ea"/>
                <a:ea typeface="+mn-ea"/>
              </a:rPr>
              <a:t>为齐次，否则为非齐次。 </a:t>
            </a:r>
          </a:p>
        </p:txBody>
      </p:sp>
    </p:spTree>
    <p:extLst>
      <p:ext uri="{BB962C8B-B14F-4D97-AF65-F5344CB8AC3E}">
        <p14:creationId xmlns:p14="http://schemas.microsoft.com/office/powerpoint/2010/main" val="17713664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55F4302-AE6C-4EA0-A4A9-CD187BA39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48" y="2852936"/>
            <a:ext cx="7921134" cy="377825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55CF3D8-2BE2-4E56-9140-858192AD5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48" y="116632"/>
            <a:ext cx="7921134" cy="265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466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>
            <a:extLst>
              <a:ext uri="{FF2B5EF4-FFF2-40B4-BE49-F238E27FC236}">
                <a16:creationId xmlns:a16="http://schemas.microsoft.com/office/drawing/2014/main" id="{E63E33B8-9D58-48DA-AEFE-76EB9E99E76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031" y="1073150"/>
            <a:ext cx="4271168" cy="36480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Marlett" pitchFamily="2" charset="2"/>
              <a:buNone/>
            </a:pPr>
            <a:r>
              <a:rPr lang="zh-CN" altLang="en-US" dirty="0"/>
              <a:t>以二阶系统为例，考虑边值问题：</a:t>
            </a:r>
            <a:endParaRPr lang="en-US" altLang="zh-CN" dirty="0"/>
          </a:p>
          <a:p>
            <a:pPr>
              <a:lnSpc>
                <a:spcPct val="90000"/>
              </a:lnSpc>
              <a:buFont typeface="Marlett" pitchFamily="2" charset="2"/>
              <a:buNone/>
            </a:pPr>
            <a:endParaRPr lang="en-US" altLang="zh-CN" dirty="0"/>
          </a:p>
          <a:p>
            <a:pPr>
              <a:lnSpc>
                <a:spcPct val="90000"/>
              </a:lnSpc>
              <a:buFont typeface="Marlett" pitchFamily="2" charset="2"/>
              <a:buNone/>
            </a:pPr>
            <a:endParaRPr lang="en-US" altLang="zh-CN" dirty="0"/>
          </a:p>
          <a:p>
            <a:pPr>
              <a:lnSpc>
                <a:spcPct val="90000"/>
              </a:lnSpc>
              <a:buFont typeface="Marlett" pitchFamily="2" charset="2"/>
              <a:buNone/>
            </a:pPr>
            <a:endParaRPr lang="en-US" altLang="zh-CN" dirty="0"/>
          </a:p>
          <a:p>
            <a:pPr>
              <a:lnSpc>
                <a:spcPct val="90000"/>
              </a:lnSpc>
              <a:buFont typeface="Marlett" pitchFamily="2" charset="2"/>
              <a:buNone/>
            </a:pPr>
            <a:endParaRPr lang="en-US" altLang="zh-CN" dirty="0"/>
          </a:p>
          <a:p>
            <a:pPr>
              <a:lnSpc>
                <a:spcPct val="90000"/>
              </a:lnSpc>
              <a:buFont typeface="Marlett" pitchFamily="2" charset="2"/>
              <a:buNone/>
            </a:pPr>
            <a:endParaRPr lang="en-US" altLang="zh-CN" dirty="0"/>
          </a:p>
          <a:p>
            <a:pPr>
              <a:lnSpc>
                <a:spcPct val="90000"/>
              </a:lnSpc>
              <a:buFont typeface="Marlett" pitchFamily="2" charset="2"/>
              <a:buNone/>
            </a:pPr>
            <a:endParaRPr lang="en-US" altLang="zh-CN" dirty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FA707E2-056E-45C8-8C59-92766C681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085378"/>
              </p:ext>
            </p:extLst>
          </p:nvPr>
        </p:nvGraphicFramePr>
        <p:xfrm>
          <a:off x="2274731" y="1492824"/>
          <a:ext cx="4271168" cy="89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16" r:id="rId5" imgW="2285325" imgH="482708" progId="Equation.DSMT4">
                  <p:embed/>
                </p:oleObj>
              </mc:Choice>
              <mc:Fallback>
                <p:oleObj r:id="rId5" imgW="2285325" imgH="482708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FA707E2-056E-45C8-8C59-92766C6813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731" y="1492824"/>
                        <a:ext cx="4271168" cy="8986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AD512C07-CDE1-4EE6-9524-210D2B95C5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222227"/>
              </p:ext>
            </p:extLst>
          </p:nvPr>
        </p:nvGraphicFramePr>
        <p:xfrm>
          <a:off x="2035077" y="2744892"/>
          <a:ext cx="93503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17" r:id="rId7" imgW="482708" imgH="457319" progId="Equation.DSMT4">
                  <p:embed/>
                </p:oleObj>
              </mc:Choice>
              <mc:Fallback>
                <p:oleObj r:id="rId7" imgW="482708" imgH="457319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AD512C07-CDE1-4EE6-9524-210D2B95C5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077" y="2744892"/>
                        <a:ext cx="935037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1B597F76-8E9C-4D71-A6DF-92345DFB81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850088"/>
              </p:ext>
            </p:extLst>
          </p:nvPr>
        </p:nvGraphicFramePr>
        <p:xfrm>
          <a:off x="4173551" y="2514027"/>
          <a:ext cx="3838575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18" r:id="rId9" imgW="1980657" imgH="723903" progId="Equation.DSMT4">
                  <p:embed/>
                </p:oleObj>
              </mc:Choice>
              <mc:Fallback>
                <p:oleObj r:id="rId9" imgW="1980657" imgH="723903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1B597F76-8E9C-4D71-A6DF-92345DFB81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3551" y="2514027"/>
                        <a:ext cx="3838575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右箭头 2">
            <a:extLst>
              <a:ext uri="{FF2B5EF4-FFF2-40B4-BE49-F238E27FC236}">
                <a16:creationId xmlns:a16="http://schemas.microsoft.com/office/drawing/2014/main" id="{976839C3-6E84-45AC-8915-5AEFDCA4D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867" y="2962129"/>
            <a:ext cx="900113" cy="360363"/>
          </a:xfrm>
          <a:prstGeom prst="rightArrow">
            <a:avLst>
              <a:gd name="adj1" fmla="val 50000"/>
              <a:gd name="adj2" fmla="val 4994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CF629AB6-4442-4AD6-B70A-686197A546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514329"/>
              </p:ext>
            </p:extLst>
          </p:nvPr>
        </p:nvGraphicFramePr>
        <p:xfrm>
          <a:off x="2339752" y="4976172"/>
          <a:ext cx="4675188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19" r:id="rId11" imgW="2412270" imgH="482708" progId="Equation.DSMT4">
                  <p:embed/>
                </p:oleObj>
              </mc:Choice>
              <mc:Fallback>
                <p:oleObj r:id="rId11" imgW="2412270" imgH="482708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CF629AB6-4442-4AD6-B70A-686197A546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976172"/>
                        <a:ext cx="4675188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F008A7A-26F1-468D-A147-7DA7D28E9DF7}"/>
              </a:ext>
            </a:extLst>
          </p:cNvPr>
          <p:cNvSpPr txBox="1"/>
          <p:nvPr/>
        </p:nvSpPr>
        <p:spPr>
          <a:xfrm>
            <a:off x="3347864" y="134509"/>
            <a:ext cx="21609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arlett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9.7.2 </a:t>
            </a:r>
            <a:r>
              <a:rPr lang="zh-CN" altLang="en-US" sz="2400" dirty="0">
                <a:solidFill>
                  <a:srgbClr val="FF0000"/>
                </a:solidFill>
              </a:rPr>
              <a:t>打靶法</a:t>
            </a:r>
            <a:endParaRPr lang="en-US" altLang="zh-CN" sz="900" dirty="0"/>
          </a:p>
        </p:txBody>
      </p:sp>
      <p:sp>
        <p:nvSpPr>
          <p:cNvPr id="20" name="Text Box 310">
            <a:extLst>
              <a:ext uri="{FF2B5EF4-FFF2-40B4-BE49-F238E27FC236}">
                <a16:creationId xmlns:a16="http://schemas.microsoft.com/office/drawing/2014/main" id="{847DF231-D387-4B3B-A38F-5D480C836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17" y="576221"/>
            <a:ext cx="6192837" cy="364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6473" tIns="28237" rIns="56473" bIns="28237">
            <a:spAutoFit/>
          </a:bodyPr>
          <a:lstStyle>
            <a:lvl1pPr defTabSz="5651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82575" defTabSz="5651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565150" defTabSz="5651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847725" defTabSz="5651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128713" defTabSz="5651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1585913" defTabSz="565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043113" defTabSz="565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2500313" defTabSz="565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2957513" defTabSz="565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3333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实质：把边值问题转化为初值问题</a:t>
            </a:r>
            <a:r>
              <a:rPr kumimoji="1"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655C19-0BAF-406C-A4D5-17F45F83A3F4}"/>
              </a:ext>
            </a:extLst>
          </p:cNvPr>
          <p:cNvSpPr txBox="1"/>
          <p:nvPr/>
        </p:nvSpPr>
        <p:spPr>
          <a:xfrm>
            <a:off x="238571" y="2332143"/>
            <a:ext cx="126947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buFont typeface="Marlett" pitchFamily="2" charset="2"/>
              <a:buNone/>
            </a:pPr>
            <a:r>
              <a:rPr lang="zh-CN" altLang="en-US" sz="2400" b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变换：</a:t>
            </a:r>
            <a:endParaRPr lang="en-US" altLang="zh-CN" sz="2400" b="0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D23C2EE1-C556-4116-9E36-6808F2092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964" y="4303990"/>
            <a:ext cx="81894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19050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20955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22860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4765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933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390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8481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305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先猜测一个初始斜率 </a:t>
            </a:r>
            <a:r>
              <a:rPr kumimoji="1" lang="en-US" altLang="zh-CN" sz="2400" b="0" i="1" dirty="0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y </a:t>
            </a:r>
            <a:r>
              <a:rPr kumimoji="1" lang="en-US" altLang="zh-CN" sz="2400" b="0" dirty="0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</a:t>
            </a:r>
            <a:r>
              <a:rPr kumimoji="1"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sz="2400" b="0" i="1" dirty="0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)=         = </a:t>
            </a:r>
            <a:r>
              <a:rPr lang="el-GR" altLang="zh-CN" sz="2400" b="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α</a:t>
            </a:r>
            <a:r>
              <a:rPr kumimoji="1"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，通过解初值问题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A936442-34F1-48E4-A577-1AD2DCFCCDC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365104"/>
            <a:ext cx="650684" cy="30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1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2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文本框 294">
            <a:extLst>
              <a:ext uri="{FF2B5EF4-FFF2-40B4-BE49-F238E27FC236}">
                <a16:creationId xmlns:a16="http://schemas.microsoft.com/office/drawing/2014/main" id="{12DF3C00-F0D0-4277-AEBD-323F3907EBF7}"/>
              </a:ext>
            </a:extLst>
          </p:cNvPr>
          <p:cNvSpPr txBox="1"/>
          <p:nvPr/>
        </p:nvSpPr>
        <p:spPr>
          <a:xfrm>
            <a:off x="3939920" y="6194998"/>
            <a:ext cx="1486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/>
                </a:solidFill>
              </a:rPr>
              <a:t>打靶法</a:t>
            </a:r>
            <a:endParaRPr lang="zh-CN" altLang="en-US" sz="24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297" name="对象 296">
            <a:extLst>
              <a:ext uri="{FF2B5EF4-FFF2-40B4-BE49-F238E27FC236}">
                <a16:creationId xmlns:a16="http://schemas.microsoft.com/office/drawing/2014/main" id="{C3D73F8F-37BE-4A75-AE8D-DCF67C3532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803464"/>
              </p:ext>
            </p:extLst>
          </p:nvPr>
        </p:nvGraphicFramePr>
        <p:xfrm>
          <a:off x="2762454" y="425171"/>
          <a:ext cx="21415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08" r:id="rId4" imgW="1105217" imgH="228917" progId="Equation.DSMT4">
                  <p:embed/>
                </p:oleObj>
              </mc:Choice>
              <mc:Fallback>
                <p:oleObj r:id="rId4" imgW="1105217" imgH="228917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60B51AFD-14FF-47FE-A951-70E11022A3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454" y="425171"/>
                        <a:ext cx="214153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8" name="对象 297">
            <a:extLst>
              <a:ext uri="{FF2B5EF4-FFF2-40B4-BE49-F238E27FC236}">
                <a16:creationId xmlns:a16="http://schemas.microsoft.com/office/drawing/2014/main" id="{EA6C67DE-5A1E-4B69-849E-CEBBFC8030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642432"/>
              </p:ext>
            </p:extLst>
          </p:nvPr>
        </p:nvGraphicFramePr>
        <p:xfrm>
          <a:off x="2019136" y="1077826"/>
          <a:ext cx="15509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09" r:id="rId6" imgW="800070" imgH="228818" progId="Equation.DSMT4">
                  <p:embed/>
                </p:oleObj>
              </mc:Choice>
              <mc:Fallback>
                <p:oleObj r:id="rId6" imgW="800070" imgH="228818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0A88800-E31E-4509-949D-B816C40F0D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136" y="1077826"/>
                        <a:ext cx="155098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" name="矩形 298">
            <a:extLst>
              <a:ext uri="{FF2B5EF4-FFF2-40B4-BE49-F238E27FC236}">
                <a16:creationId xmlns:a16="http://schemas.microsoft.com/office/drawing/2014/main" id="{2FF6877F-69A5-4F92-925F-A232BB975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329" y="453701"/>
            <a:ext cx="1593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dirty="0">
                <a:solidFill>
                  <a:srgbClr val="FF0000"/>
                </a:solidFill>
              </a:rPr>
              <a:t>如何求</a:t>
            </a:r>
            <a:r>
              <a:rPr lang="el-GR" altLang="zh-CN" dirty="0">
                <a:solidFill>
                  <a:srgbClr val="FF0000"/>
                </a:solidFill>
              </a:rPr>
              <a:t>α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300" name="文本框 299">
            <a:extLst>
              <a:ext uri="{FF2B5EF4-FFF2-40B4-BE49-F238E27FC236}">
                <a16:creationId xmlns:a16="http://schemas.microsoft.com/office/drawing/2014/main" id="{AAB07DD0-903B-4784-ADEA-DF93E6713518}"/>
              </a:ext>
            </a:extLst>
          </p:cNvPr>
          <p:cNvSpPr txBox="1"/>
          <p:nvPr/>
        </p:nvSpPr>
        <p:spPr>
          <a:xfrm>
            <a:off x="191483" y="402623"/>
            <a:ext cx="2639299" cy="427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arlett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初值问题的解为：</a:t>
            </a:r>
            <a:endParaRPr lang="en-US" altLang="zh-CN" sz="2400" b="0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01" name="文本框 300">
            <a:extLst>
              <a:ext uri="{FF2B5EF4-FFF2-40B4-BE49-F238E27FC236}">
                <a16:creationId xmlns:a16="http://schemas.microsoft.com/office/drawing/2014/main" id="{5DB6C7DA-E07F-487E-B634-31F52410D6E9}"/>
              </a:ext>
            </a:extLst>
          </p:cNvPr>
          <p:cNvSpPr txBox="1"/>
          <p:nvPr/>
        </p:nvSpPr>
        <p:spPr>
          <a:xfrm>
            <a:off x="191483" y="1124744"/>
            <a:ext cx="1855167" cy="427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arlett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找到</a:t>
            </a:r>
            <a:r>
              <a:rPr lang="el-GR" altLang="zh-CN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α</a:t>
            </a:r>
            <a:r>
              <a:rPr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满足：</a:t>
            </a:r>
            <a:endParaRPr lang="en-US" altLang="zh-CN" sz="2400" b="0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7CFED81F-B2EA-4549-9439-D861AC604944}"/>
              </a:ext>
            </a:extLst>
          </p:cNvPr>
          <p:cNvSpPr/>
          <p:nvPr/>
        </p:nvSpPr>
        <p:spPr>
          <a:xfrm>
            <a:off x="3420040" y="1036768"/>
            <a:ext cx="57239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即把问题转化为求方程</a:t>
            </a:r>
            <a:r>
              <a:rPr kumimoji="1"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</a:t>
            </a:r>
            <a:r>
              <a:rPr kumimoji="1"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的根。</a:t>
            </a:r>
            <a:endParaRPr lang="zh-CN" altLang="en-US" sz="2400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304" name="图片 303">
            <a:extLst>
              <a:ext uri="{FF2B5EF4-FFF2-40B4-BE49-F238E27FC236}">
                <a16:creationId xmlns:a16="http://schemas.microsoft.com/office/drawing/2014/main" id="{A7404DC0-D720-47F6-A0D0-E9DEE187A96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196752"/>
            <a:ext cx="1224136" cy="227686"/>
          </a:xfrm>
          <a:prstGeom prst="rect">
            <a:avLst/>
          </a:prstGeom>
        </p:spPr>
      </p:pic>
      <p:sp>
        <p:nvSpPr>
          <p:cNvPr id="305" name="Rectangle 3">
            <a:extLst>
              <a:ext uri="{FF2B5EF4-FFF2-40B4-BE49-F238E27FC236}">
                <a16:creationId xmlns:a16="http://schemas.microsoft.com/office/drawing/2014/main" id="{CBC84F4E-E4C4-41F2-8350-055805552A16}"/>
              </a:ext>
            </a:extLst>
          </p:cNvPr>
          <p:cNvSpPr txBox="1">
            <a:spLocks noChangeArrowheads="1"/>
          </p:cNvSpPr>
          <p:nvPr/>
        </p:nvSpPr>
        <p:spPr>
          <a:xfrm>
            <a:off x="628649" y="190187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Marlett" pitchFamily="2" charset="2"/>
              <a:buNone/>
            </a:pPr>
            <a:endParaRPr lang="zh-CN" altLang="en-US" b="0" dirty="0"/>
          </a:p>
        </p:txBody>
      </p:sp>
      <p:pic>
        <p:nvPicPr>
          <p:cNvPr id="306" name="Picture 2">
            <a:extLst>
              <a:ext uri="{FF2B5EF4-FFF2-40B4-BE49-F238E27FC236}">
                <a16:creationId xmlns:a16="http://schemas.microsoft.com/office/drawing/2014/main" id="{C0781E4E-DD8B-4B76-972B-CCC9F4FCA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66993"/>
            <a:ext cx="6045200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5572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>
            <a:extLst>
              <a:ext uri="{FF2B5EF4-FFF2-40B4-BE49-F238E27FC236}">
                <a16:creationId xmlns:a16="http://schemas.microsoft.com/office/drawing/2014/main" id="{DFF6CDA7-E4D9-48B1-A8D7-CD19650EA48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3046" y="414665"/>
            <a:ext cx="8962994" cy="6028669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arlett" pitchFamily="2" charset="2"/>
              <a:buNone/>
              <a:defRPr/>
            </a:pPr>
            <a:r>
              <a:rPr lang="en-US" altLang="zh-CN" dirty="0"/>
              <a:t>1 </a:t>
            </a:r>
            <a:r>
              <a:rPr lang="zh-CN" altLang="en-US" dirty="0"/>
              <a:t>割线法</a:t>
            </a:r>
          </a:p>
          <a:p>
            <a:pPr>
              <a:lnSpc>
                <a:spcPct val="150000"/>
              </a:lnSpc>
              <a:buFont typeface="Marlett" pitchFamily="2" charset="2"/>
              <a:buNone/>
              <a:defRPr/>
            </a:pPr>
            <a:r>
              <a:rPr lang="zh-CN" altLang="en-US" dirty="0"/>
              <a:t>        以两个不同的</a:t>
            </a:r>
            <a:r>
              <a:rPr lang="el-GR" altLang="zh-CN" dirty="0"/>
              <a:t>α</a:t>
            </a:r>
            <a:r>
              <a:rPr lang="zh-CN" altLang="en-US" dirty="0"/>
              <a:t>值求解初值问题，得到两个解：</a:t>
            </a:r>
            <a:endParaRPr lang="en-US" altLang="zh-CN" dirty="0"/>
          </a:p>
          <a:p>
            <a:pPr>
              <a:lnSpc>
                <a:spcPct val="150000"/>
              </a:lnSpc>
              <a:buFont typeface="Marlett" pitchFamily="2" charset="2"/>
              <a:buNone/>
              <a:defRPr/>
            </a:pPr>
            <a:endParaRPr lang="en-US" altLang="zh-CN" dirty="0"/>
          </a:p>
          <a:p>
            <a:pPr>
              <a:lnSpc>
                <a:spcPct val="150000"/>
              </a:lnSpc>
              <a:buFont typeface="Marlett" pitchFamily="2" charset="2"/>
              <a:buNone/>
              <a:defRPr/>
            </a:pPr>
            <a:r>
              <a:rPr lang="zh-CN" altLang="en-US" dirty="0"/>
              <a:t>根据初值条件知：</a:t>
            </a:r>
            <a:endParaRPr lang="en-US" altLang="zh-CN" dirty="0"/>
          </a:p>
          <a:p>
            <a:pPr>
              <a:lnSpc>
                <a:spcPct val="150000"/>
              </a:lnSpc>
              <a:buFont typeface="Marlett" pitchFamily="2" charset="2"/>
              <a:buNone/>
              <a:defRPr/>
            </a:pPr>
            <a:r>
              <a:rPr lang="zh-CN" altLang="en-US" dirty="0"/>
              <a:t>假设              是</a:t>
            </a:r>
            <a:r>
              <a:rPr lang="el-GR" altLang="zh-CN" dirty="0"/>
              <a:t>α</a:t>
            </a:r>
            <a:r>
              <a:rPr lang="zh-CN" altLang="en-US" dirty="0"/>
              <a:t>的线性函数，可取</a:t>
            </a:r>
            <a:r>
              <a:rPr lang="el-GR" altLang="zh-CN" dirty="0"/>
              <a:t>α </a:t>
            </a:r>
            <a:r>
              <a:rPr lang="zh-CN" altLang="en-US" dirty="0"/>
              <a:t>为：</a:t>
            </a:r>
            <a:endParaRPr lang="en-US" altLang="zh-CN" dirty="0"/>
          </a:p>
          <a:p>
            <a:pPr>
              <a:lnSpc>
                <a:spcPct val="150000"/>
              </a:lnSpc>
              <a:buFont typeface="Marlett" pitchFamily="2" charset="2"/>
              <a:buNone/>
              <a:defRPr/>
            </a:pPr>
            <a:endParaRPr lang="en-US" altLang="zh-CN" dirty="0"/>
          </a:p>
          <a:p>
            <a:pPr>
              <a:lnSpc>
                <a:spcPct val="90000"/>
              </a:lnSpc>
              <a:buFont typeface="Marlett" pitchFamily="2" charset="2"/>
              <a:buNone/>
              <a:defRPr/>
            </a:pPr>
            <a:endParaRPr lang="en-US" altLang="zh-CN" dirty="0"/>
          </a:p>
          <a:p>
            <a:pPr>
              <a:lnSpc>
                <a:spcPct val="90000"/>
              </a:lnSpc>
              <a:buFont typeface="Marlett" pitchFamily="2" charset="2"/>
              <a:buNone/>
              <a:defRPr/>
            </a:pPr>
            <a:r>
              <a:rPr lang="zh-CN" altLang="en-US" dirty="0"/>
              <a:t>迭代求解公式：</a:t>
            </a:r>
            <a:endParaRPr lang="en-US" altLang="zh-CN" dirty="0"/>
          </a:p>
          <a:p>
            <a:pPr>
              <a:lnSpc>
                <a:spcPct val="90000"/>
              </a:lnSpc>
              <a:buFont typeface="Marlett" pitchFamily="2" charset="2"/>
              <a:buNone/>
              <a:defRPr/>
            </a:pPr>
            <a:endParaRPr lang="en-US" altLang="zh-CN" dirty="0"/>
          </a:p>
          <a:p>
            <a:pPr>
              <a:lnSpc>
                <a:spcPct val="90000"/>
              </a:lnSpc>
              <a:buFont typeface="Marlett" pitchFamily="2" charset="2"/>
              <a:buNone/>
              <a:defRPr/>
            </a:pPr>
            <a:endParaRPr lang="en-US" altLang="zh-CN" dirty="0"/>
          </a:p>
          <a:p>
            <a:pPr>
              <a:lnSpc>
                <a:spcPct val="90000"/>
              </a:lnSpc>
              <a:buFont typeface="Marlett" pitchFamily="2" charset="2"/>
              <a:buNone/>
              <a:defRPr/>
            </a:pPr>
            <a:r>
              <a:rPr lang="zh-CN" altLang="en-US" dirty="0"/>
              <a:t>结束条件：</a:t>
            </a:r>
            <a:endParaRPr lang="en-US" altLang="zh-CN" dirty="0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0C72528-A59B-487D-9F7F-5EB6E94AFB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752897"/>
              </p:ext>
            </p:extLst>
          </p:nvPr>
        </p:nvGraphicFramePr>
        <p:xfrm>
          <a:off x="1945078" y="3188493"/>
          <a:ext cx="4773613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48" r:id="rId4" imgW="2463048" imgH="444624" progId="Equation.DSMT4">
                  <p:embed/>
                </p:oleObj>
              </mc:Choice>
              <mc:Fallback>
                <p:oleObj r:id="rId4" imgW="2463048" imgH="444624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10C72528-A59B-487D-9F7F-5EB6E94AFB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5078" y="3188493"/>
                        <a:ext cx="4773613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8D36C2EC-1F9E-4915-A2C8-48AC9FAD29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509563"/>
              </p:ext>
            </p:extLst>
          </p:nvPr>
        </p:nvGraphicFramePr>
        <p:xfrm>
          <a:off x="850142" y="2646258"/>
          <a:ext cx="10334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49" r:id="rId6" imgW="533486" imgH="228818" progId="Equation.DSMT4">
                  <p:embed/>
                </p:oleObj>
              </mc:Choice>
              <mc:Fallback>
                <p:oleObj r:id="rId6" imgW="533486" imgH="228818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8D36C2EC-1F9E-4915-A2C8-48AC9FAD29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142" y="2646258"/>
                        <a:ext cx="10334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1C53412-67EB-4226-AE1D-61EDEFEB24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358025"/>
              </p:ext>
            </p:extLst>
          </p:nvPr>
        </p:nvGraphicFramePr>
        <p:xfrm>
          <a:off x="3174596" y="1411903"/>
          <a:ext cx="23145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50" r:id="rId8" imgW="1194117" imgH="228917" progId="Equation.DSMT4">
                  <p:embed/>
                </p:oleObj>
              </mc:Choice>
              <mc:Fallback>
                <p:oleObj r:id="rId8" imgW="1194117" imgH="228917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D1C53412-67EB-4226-AE1D-61EDEFEB24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4596" y="1411903"/>
                        <a:ext cx="23145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A73D7CA2-B41D-4F78-AF72-34CD992625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857833"/>
              </p:ext>
            </p:extLst>
          </p:nvPr>
        </p:nvGraphicFramePr>
        <p:xfrm>
          <a:off x="2470261" y="2118519"/>
          <a:ext cx="30035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51" r:id="rId10" imgW="1549717" imgH="228917" progId="Equation.DSMT4">
                  <p:embed/>
                </p:oleObj>
              </mc:Choice>
              <mc:Fallback>
                <p:oleObj r:id="rId10" imgW="1549717" imgH="228917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A73D7CA2-B41D-4F78-AF72-34CD992625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261" y="2118519"/>
                        <a:ext cx="30035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ADB7E89B-6DE7-4EF1-99E8-02F6A68210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826338"/>
              </p:ext>
            </p:extLst>
          </p:nvPr>
        </p:nvGraphicFramePr>
        <p:xfrm>
          <a:off x="1449780" y="4422848"/>
          <a:ext cx="5881687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52" r:id="rId12" imgW="3034300" imgH="444624" progId="Equation.DSMT4">
                  <p:embed/>
                </p:oleObj>
              </mc:Choice>
              <mc:Fallback>
                <p:oleObj r:id="rId12" imgW="3034300" imgH="444624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ADB7E89B-6DE7-4EF1-99E8-02F6A68210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780" y="4422848"/>
                        <a:ext cx="5881687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16C3B80C-657D-4E90-A72E-D984F21BEA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169055"/>
              </p:ext>
            </p:extLst>
          </p:nvPr>
        </p:nvGraphicFramePr>
        <p:xfrm>
          <a:off x="2785922" y="5657202"/>
          <a:ext cx="26590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53" r:id="rId14" imgW="1370727" imgH="254097" progId="Equation.DSMT4">
                  <p:embed/>
                </p:oleObj>
              </mc:Choice>
              <mc:Fallback>
                <p:oleObj r:id="rId14" imgW="1370727" imgH="254097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16C3B80C-657D-4E90-A72E-D984F21BEA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5922" y="5657202"/>
                        <a:ext cx="2659062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92194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94A0EC0D-3209-44B1-A3CE-0757261C729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08025" y="1146175"/>
            <a:ext cx="8137525" cy="5332412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arlett" pitchFamily="2" charset="2"/>
              <a:buNone/>
            </a:pPr>
            <a:r>
              <a:rPr lang="zh-CN" altLang="en-US" dirty="0"/>
              <a:t>割线法的几何解释：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5C85EDB-FB56-4BCF-96B4-04C5E9497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079" y="294158"/>
            <a:ext cx="2283842" cy="6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0" hangingPunct="0"/>
            <a:r>
              <a:rPr lang="en-US" altLang="zh-CN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9.7.2 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打靶法</a:t>
            </a:r>
          </a:p>
        </p:txBody>
      </p:sp>
      <p:sp>
        <p:nvSpPr>
          <p:cNvPr id="20484" name="矩形 1">
            <a:extLst>
              <a:ext uri="{FF2B5EF4-FFF2-40B4-BE49-F238E27FC236}">
                <a16:creationId xmlns:a16="http://schemas.microsoft.com/office/drawing/2014/main" id="{B18E9BC1-9EF4-4733-87A3-CEFBB24C8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121" y="6021388"/>
            <a:ext cx="25090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>
                <a:solidFill>
                  <a:schemeClr val="tx1"/>
                </a:solidFill>
              </a:rPr>
              <a:t>线性近似：按割线求根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20485" name="Picture 2">
            <a:extLst>
              <a:ext uri="{FF2B5EF4-FFF2-40B4-BE49-F238E27FC236}">
                <a16:creationId xmlns:a16="http://schemas.microsoft.com/office/drawing/2014/main" id="{287ED2BA-662B-4D4A-ADC8-FA9C150DE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1773238"/>
            <a:ext cx="550227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2383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>
            <a:extLst>
              <a:ext uri="{FF2B5EF4-FFF2-40B4-BE49-F238E27FC236}">
                <a16:creationId xmlns:a16="http://schemas.microsoft.com/office/drawing/2014/main" id="{27D27954-1C33-432B-AC87-90B4CBE6876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1609" y="324031"/>
            <a:ext cx="8633851" cy="541002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Font typeface="Marlett" pitchFamily="2" charset="2"/>
              <a:buNone/>
              <a:defRPr/>
            </a:pPr>
            <a:r>
              <a:rPr lang="en-US" altLang="zh-CN" dirty="0"/>
              <a:t>2 </a:t>
            </a:r>
            <a:r>
              <a:rPr lang="zh-CN" altLang="en-US" dirty="0"/>
              <a:t>牛顿法</a:t>
            </a:r>
            <a:endParaRPr lang="en-US" altLang="zh-CN" dirty="0"/>
          </a:p>
          <a:p>
            <a:pPr marL="0" indent="0">
              <a:lnSpc>
                <a:spcPct val="90000"/>
              </a:lnSpc>
              <a:buFont typeface="Marlett" pitchFamily="2" charset="2"/>
              <a:buNone/>
              <a:defRPr/>
            </a:pPr>
            <a:endParaRPr lang="zh-CN" altLang="en-US" dirty="0"/>
          </a:p>
          <a:p>
            <a:pPr>
              <a:lnSpc>
                <a:spcPct val="90000"/>
              </a:lnSpc>
              <a:buFont typeface="Marlett" pitchFamily="2" charset="2"/>
              <a:buNone/>
              <a:defRPr/>
            </a:pPr>
            <a:r>
              <a:rPr lang="zh-CN" altLang="en-US" dirty="0"/>
              <a:t>        求解非线性方程（组）：</a:t>
            </a:r>
            <a:endParaRPr lang="en-US" altLang="zh-CN" dirty="0"/>
          </a:p>
          <a:p>
            <a:pPr>
              <a:lnSpc>
                <a:spcPct val="90000"/>
              </a:lnSpc>
              <a:buFont typeface="Marlett" pitchFamily="2" charset="2"/>
              <a:buNone/>
              <a:defRPr/>
            </a:pPr>
            <a:endParaRPr lang="en-US" altLang="zh-CN" dirty="0"/>
          </a:p>
          <a:p>
            <a:pPr>
              <a:lnSpc>
                <a:spcPct val="90000"/>
              </a:lnSpc>
              <a:buFont typeface="Marlett" pitchFamily="2" charset="2"/>
              <a:buNone/>
              <a:defRPr/>
            </a:pPr>
            <a:r>
              <a:rPr lang="zh-CN" altLang="en-US" dirty="0"/>
              <a:t>在已知初值</a:t>
            </a:r>
            <a:r>
              <a:rPr lang="el-GR" altLang="zh-CN" dirty="0"/>
              <a:t>α</a:t>
            </a:r>
            <a:r>
              <a:rPr lang="en-US" altLang="zh-CN" baseline="-25000" dirty="0"/>
              <a:t>0</a:t>
            </a:r>
            <a:r>
              <a:rPr lang="zh-CN" altLang="en-US" dirty="0"/>
              <a:t>的处</a:t>
            </a:r>
            <a:r>
              <a:rPr lang="en-US" altLang="zh-CN" dirty="0"/>
              <a:t>Taylor</a:t>
            </a:r>
            <a:r>
              <a:rPr lang="zh-CN" altLang="en-US" dirty="0"/>
              <a:t>展开：</a:t>
            </a:r>
            <a:endParaRPr lang="en-US" altLang="zh-CN" dirty="0"/>
          </a:p>
          <a:p>
            <a:pPr>
              <a:lnSpc>
                <a:spcPct val="90000"/>
              </a:lnSpc>
              <a:buFont typeface="Marlett" pitchFamily="2" charset="2"/>
              <a:buNone/>
              <a:defRPr/>
            </a:pPr>
            <a:endParaRPr lang="en-US" altLang="zh-CN" dirty="0"/>
          </a:p>
          <a:p>
            <a:pPr>
              <a:lnSpc>
                <a:spcPct val="90000"/>
              </a:lnSpc>
              <a:buFont typeface="Marlett" pitchFamily="2" charset="2"/>
              <a:buNone/>
              <a:defRPr/>
            </a:pPr>
            <a:endParaRPr lang="en-US" altLang="zh-CN" dirty="0"/>
          </a:p>
          <a:p>
            <a:pPr>
              <a:lnSpc>
                <a:spcPct val="90000"/>
              </a:lnSpc>
              <a:buFont typeface="Marlett" pitchFamily="2" charset="2"/>
              <a:buNone/>
              <a:defRPr/>
            </a:pPr>
            <a:endParaRPr lang="en-US" altLang="zh-CN" dirty="0"/>
          </a:p>
          <a:p>
            <a:pPr>
              <a:lnSpc>
                <a:spcPct val="90000"/>
              </a:lnSpc>
              <a:buFont typeface="Marlett" pitchFamily="2" charset="2"/>
              <a:buNone/>
              <a:defRPr/>
            </a:pPr>
            <a:r>
              <a:rPr lang="zh-CN" altLang="en-US" dirty="0"/>
              <a:t>线性近似：</a:t>
            </a:r>
            <a:endParaRPr lang="en-US" altLang="zh-CN" dirty="0"/>
          </a:p>
          <a:p>
            <a:pPr>
              <a:lnSpc>
                <a:spcPct val="90000"/>
              </a:lnSpc>
              <a:buFont typeface="Marlett" pitchFamily="2" charset="2"/>
              <a:buNone/>
              <a:defRPr/>
            </a:pPr>
            <a:endParaRPr lang="en-US" altLang="zh-CN" dirty="0"/>
          </a:p>
          <a:p>
            <a:pPr>
              <a:lnSpc>
                <a:spcPct val="90000"/>
              </a:lnSpc>
              <a:buFont typeface="Marlett" pitchFamily="2" charset="2"/>
              <a:buNone/>
              <a:defRPr/>
            </a:pPr>
            <a:endParaRPr lang="en-US" altLang="zh-CN" dirty="0"/>
          </a:p>
          <a:p>
            <a:pPr>
              <a:lnSpc>
                <a:spcPct val="90000"/>
              </a:lnSpc>
              <a:buFont typeface="Marlett" pitchFamily="2" charset="2"/>
              <a:buNone/>
              <a:defRPr/>
            </a:pPr>
            <a:r>
              <a:rPr lang="zh-CN" altLang="en-US" dirty="0"/>
              <a:t>迭代求解公式：</a:t>
            </a:r>
            <a:endParaRPr lang="en-US" altLang="zh-CN" dirty="0"/>
          </a:p>
          <a:p>
            <a:pPr>
              <a:lnSpc>
                <a:spcPct val="90000"/>
              </a:lnSpc>
              <a:buFont typeface="Marlett" pitchFamily="2" charset="2"/>
              <a:buNone/>
              <a:defRPr/>
            </a:pPr>
            <a:endParaRPr lang="en-US" altLang="zh-CN" dirty="0"/>
          </a:p>
          <a:p>
            <a:pPr>
              <a:lnSpc>
                <a:spcPct val="90000"/>
              </a:lnSpc>
              <a:buFont typeface="Marlett" pitchFamily="2" charset="2"/>
              <a:buNone/>
              <a:defRPr/>
            </a:pPr>
            <a:endParaRPr lang="en-US" altLang="zh-CN" dirty="0"/>
          </a:p>
          <a:p>
            <a:pPr>
              <a:lnSpc>
                <a:spcPct val="90000"/>
              </a:lnSpc>
              <a:buFont typeface="Marlett" pitchFamily="2" charset="2"/>
              <a:buNone/>
              <a:defRPr/>
            </a:pPr>
            <a:r>
              <a:rPr lang="zh-CN" altLang="en-US" dirty="0"/>
              <a:t>结束条件：</a:t>
            </a:r>
            <a:endParaRPr lang="en-US" altLang="zh-CN" dirty="0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69078941-BED8-42D6-B62A-2A4D91C305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416257"/>
              </p:ext>
            </p:extLst>
          </p:nvPr>
        </p:nvGraphicFramePr>
        <p:xfrm>
          <a:off x="1835696" y="3282965"/>
          <a:ext cx="4452938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72" r:id="rId4" imgW="2297023" imgH="406365" progId="Equation.DSMT4">
                  <p:embed/>
                </p:oleObj>
              </mc:Choice>
              <mc:Fallback>
                <p:oleObj r:id="rId4" imgW="2297023" imgH="406365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69078941-BED8-42D6-B62A-2A4D91C305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282965"/>
                        <a:ext cx="4452938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55F3F912-93F3-4455-ACBF-1657EFF314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102386"/>
              </p:ext>
            </p:extLst>
          </p:nvPr>
        </p:nvGraphicFramePr>
        <p:xfrm>
          <a:off x="3935394" y="1077075"/>
          <a:ext cx="15509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73" name="Equation" r:id="rId6" imgW="800070" imgH="228818" progId="Equation.DSMT4">
                  <p:embed/>
                </p:oleObj>
              </mc:Choice>
              <mc:Fallback>
                <p:oleObj name="Equation" r:id="rId6" imgW="800070" imgH="228818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55F3F912-93F3-4455-ACBF-1657EFF314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394" y="1077075"/>
                        <a:ext cx="155098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AE8B88C1-6A8A-40CE-8291-E0AF7F601A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696805"/>
              </p:ext>
            </p:extLst>
          </p:nvPr>
        </p:nvGraphicFramePr>
        <p:xfrm>
          <a:off x="903287" y="2246404"/>
          <a:ext cx="733742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74" r:id="rId8" imgW="3781635" imgH="406365" progId="Equation.DSMT4">
                  <p:embed/>
                </p:oleObj>
              </mc:Choice>
              <mc:Fallback>
                <p:oleObj r:id="rId8" imgW="3781635" imgH="406365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AE8B88C1-6A8A-40CE-8291-E0AF7F601A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7" y="2246404"/>
                        <a:ext cx="7337425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8C547F20-9EE2-4B08-B1F9-A2235D1D71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576099"/>
              </p:ext>
            </p:extLst>
          </p:nvPr>
        </p:nvGraphicFramePr>
        <p:xfrm>
          <a:off x="1708924" y="4485049"/>
          <a:ext cx="487203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75" r:id="rId10" imgW="2512736" imgH="406365" progId="Equation.DSMT4">
                  <p:embed/>
                </p:oleObj>
              </mc:Choice>
              <mc:Fallback>
                <p:oleObj r:id="rId10" imgW="2512736" imgH="406365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8C547F20-9EE2-4B08-B1F9-A2235D1D71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924" y="4485049"/>
                        <a:ext cx="4872038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AA05E454-28F1-4EE1-8B13-22974362FD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025613"/>
              </p:ext>
            </p:extLst>
          </p:nvPr>
        </p:nvGraphicFramePr>
        <p:xfrm>
          <a:off x="2803506" y="5725836"/>
          <a:ext cx="268287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76" r:id="rId12" imgW="1383416" imgH="254097" progId="Equation.DSMT4">
                  <p:embed/>
                </p:oleObj>
              </mc:Choice>
              <mc:Fallback>
                <p:oleObj r:id="rId12" imgW="1383416" imgH="254097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AA05E454-28F1-4EE1-8B13-22974362FD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06" y="5725836"/>
                        <a:ext cx="268287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72D20A93-B5AD-420B-85C1-D955109EE2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59327"/>
              </p:ext>
            </p:extLst>
          </p:nvPr>
        </p:nvGraphicFramePr>
        <p:xfrm>
          <a:off x="7050088" y="4484688"/>
          <a:ext cx="140335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77" name="Equation" r:id="rId14" imgW="723600" imgH="406080" progId="Equation.DSMT4">
                  <p:embed/>
                </p:oleObj>
              </mc:Choice>
              <mc:Fallback>
                <p:oleObj name="Equation" r:id="rId14" imgW="723600" imgH="4060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72D20A93-B5AD-420B-85C1-D955109EE2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0088" y="4484688"/>
                        <a:ext cx="140335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47193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831A6B7-FB02-4A32-B059-A3DAE3495A5E}"/>
              </a:ext>
            </a:extLst>
          </p:cNvPr>
          <p:cNvSpPr txBox="1"/>
          <p:nvPr/>
        </p:nvSpPr>
        <p:spPr>
          <a:xfrm>
            <a:off x="3131840" y="20344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打靶法程序实现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29E910-F82B-4F10-9B83-F2C3999D47A4}"/>
              </a:ext>
            </a:extLst>
          </p:cNvPr>
          <p:cNvSpPr txBox="1"/>
          <p:nvPr/>
        </p:nvSpPr>
        <p:spPr>
          <a:xfrm>
            <a:off x="539552" y="764704"/>
            <a:ext cx="7704856" cy="5587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L=</a:t>
            </a:r>
            <a:r>
              <a:rPr lang="en-US" altLang="zh-CN" sz="1600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linsht</a:t>
            </a:r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(F1,F2,a,b,alpha,beta,M)</a:t>
            </a:r>
            <a:endParaRPr lang="zh-CN" altLang="en-US" sz="16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%Input    - F1 and F2 are the systems of first-order equations 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  representing the I.V.P.'s (9) and (10), respectively;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  input as M-file functions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- a and b are the endpoints of the interval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- alpha = x(a) and beta = x(b); the boundary conditions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- M is the number of steps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%Output - L = [T' X]; where T' is the (M+1) x 1 vector of abscissas 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  and X is the (M+1) x 1 vector of ordinates</a:t>
            </a:r>
          </a:p>
          <a:p>
            <a:pPr algn="l"/>
            <a:endParaRPr lang="zh-CN" altLang="en-US" sz="16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Za=[alpha,0];</a:t>
            </a:r>
          </a:p>
          <a:p>
            <a:pPr algn="l"/>
            <a:r>
              <a:rPr lang="pl-PL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[T,Z]=rks4(F1,a,b,Za,M);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U=Z(:,1);</a:t>
            </a:r>
          </a:p>
          <a:p>
            <a:pPr algn="l"/>
            <a:endParaRPr lang="zh-CN" altLang="en-US" sz="16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%Solve the system F2</a:t>
            </a:r>
            <a:endParaRPr lang="zh-CN" altLang="en-US" sz="16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Za=[0,1];</a:t>
            </a:r>
          </a:p>
          <a:p>
            <a:pPr algn="l"/>
            <a:r>
              <a:rPr lang="pl-PL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[T,Z]=rks4(F2,a,b,Za,M);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V=Z(:,1);</a:t>
            </a:r>
          </a:p>
          <a:p>
            <a:pPr algn="l"/>
            <a:endParaRPr lang="zh-CN" altLang="en-US" sz="16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%Calculate the solution to the boundary value problem</a:t>
            </a:r>
            <a:endParaRPr lang="zh-CN" altLang="en-US" sz="16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l-PL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X=U+(beta-U(M+1))*V/V(M+1);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L=[T' X];</a:t>
            </a:r>
          </a:p>
        </p:txBody>
      </p:sp>
    </p:spTree>
    <p:extLst>
      <p:ext uri="{BB962C8B-B14F-4D97-AF65-F5344CB8AC3E}">
        <p14:creationId xmlns:p14="http://schemas.microsoft.com/office/powerpoint/2010/main" val="29624835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>
            <a:extLst>
              <a:ext uri="{FF2B5EF4-FFF2-40B4-BE49-F238E27FC236}">
                <a16:creationId xmlns:a16="http://schemas.microsoft.com/office/drawing/2014/main" id="{53FA4569-79C9-497D-9567-C1C296897A9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2705" y="1321010"/>
            <a:ext cx="7886700" cy="4351338"/>
          </a:xfrm>
        </p:spPr>
        <p:txBody>
          <a:bodyPr/>
          <a:lstStyle/>
          <a:p>
            <a:pPr>
              <a:lnSpc>
                <a:spcPct val="90000"/>
              </a:lnSpc>
              <a:buFont typeface="Marlett" pitchFamily="2" charset="2"/>
              <a:buNone/>
            </a:pPr>
            <a:r>
              <a:rPr lang="zh-CN" altLang="en-US" dirty="0"/>
              <a:t>以二阶系统为例，边值问题：</a:t>
            </a:r>
            <a:endParaRPr lang="en-US" altLang="zh-CN" dirty="0"/>
          </a:p>
          <a:p>
            <a:pPr>
              <a:lnSpc>
                <a:spcPct val="90000"/>
              </a:lnSpc>
              <a:buFont typeface="Marlett" pitchFamily="2" charset="2"/>
              <a:buNone/>
            </a:pPr>
            <a:endParaRPr lang="en-US" altLang="zh-CN" dirty="0"/>
          </a:p>
          <a:p>
            <a:pPr>
              <a:lnSpc>
                <a:spcPct val="90000"/>
              </a:lnSpc>
              <a:buFont typeface="Marlett" pitchFamily="2" charset="2"/>
              <a:buNone/>
            </a:pPr>
            <a:endParaRPr lang="en-US" altLang="zh-CN" dirty="0"/>
          </a:p>
          <a:p>
            <a:pPr>
              <a:lnSpc>
                <a:spcPct val="90000"/>
              </a:lnSpc>
              <a:buFont typeface="Marlett" pitchFamily="2" charset="2"/>
              <a:buNone/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有限差分近似</a:t>
            </a:r>
            <a:endParaRPr lang="en-US" altLang="zh-CN" dirty="0"/>
          </a:p>
          <a:p>
            <a:pPr>
              <a:lnSpc>
                <a:spcPct val="90000"/>
              </a:lnSpc>
              <a:buFont typeface="Marlett" pitchFamily="2" charset="2"/>
              <a:buNone/>
            </a:pPr>
            <a:r>
              <a:rPr lang="zh-CN" altLang="en-US" dirty="0"/>
              <a:t>将区间                 等分为</a:t>
            </a:r>
            <a:r>
              <a:rPr lang="en-US" altLang="zh-CN" dirty="0"/>
              <a:t>N</a:t>
            </a:r>
            <a:r>
              <a:rPr lang="zh-CN" altLang="en-US" dirty="0"/>
              <a:t>个子区间</a:t>
            </a:r>
            <a:endParaRPr lang="en-US" altLang="zh-CN" dirty="0"/>
          </a:p>
          <a:p>
            <a:pPr>
              <a:lnSpc>
                <a:spcPct val="90000"/>
              </a:lnSpc>
              <a:buFont typeface="Marlett" pitchFamily="2" charset="2"/>
              <a:buNone/>
            </a:pPr>
            <a:endParaRPr lang="en-US" altLang="zh-CN" dirty="0"/>
          </a:p>
          <a:p>
            <a:pPr>
              <a:lnSpc>
                <a:spcPct val="90000"/>
              </a:lnSpc>
              <a:buFont typeface="Marlett" pitchFamily="2" charset="2"/>
              <a:buNone/>
            </a:pPr>
            <a:endParaRPr lang="en-US" altLang="zh-CN" dirty="0"/>
          </a:p>
          <a:p>
            <a:pPr>
              <a:lnSpc>
                <a:spcPct val="90000"/>
              </a:lnSpc>
              <a:buFont typeface="Marlett" pitchFamily="2" charset="2"/>
              <a:buNone/>
            </a:pPr>
            <a:r>
              <a:rPr lang="zh-CN" altLang="en-US" dirty="0"/>
              <a:t>将        在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zh-CN" altLang="en-US" dirty="0"/>
              <a:t>处</a:t>
            </a:r>
            <a:r>
              <a:rPr lang="en-US" altLang="zh-CN" dirty="0"/>
              <a:t>Taylor</a:t>
            </a:r>
            <a:r>
              <a:rPr lang="zh-CN" altLang="en-US" dirty="0"/>
              <a:t>展开：</a:t>
            </a:r>
            <a:endParaRPr lang="en-US" altLang="zh-CN" dirty="0"/>
          </a:p>
        </p:txBody>
      </p:sp>
      <p:graphicFrame>
        <p:nvGraphicFramePr>
          <p:cNvPr id="30723" name="对象 1">
            <a:extLst>
              <a:ext uri="{FF2B5EF4-FFF2-40B4-BE49-F238E27FC236}">
                <a16:creationId xmlns:a16="http://schemas.microsoft.com/office/drawing/2014/main" id="{550F2544-E13C-4172-A300-62C5ADEBA8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446724"/>
              </p:ext>
            </p:extLst>
          </p:nvPr>
        </p:nvGraphicFramePr>
        <p:xfrm>
          <a:off x="2541338" y="1879719"/>
          <a:ext cx="442912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33" name="MathType 6.0 Equation" r:id="rId4" imgW="2285325" imgH="482708" progId="Equation.DSMT4">
                  <p:embed/>
                </p:oleObj>
              </mc:Choice>
              <mc:Fallback>
                <p:oleObj name="MathType 6.0 Equation" r:id="rId4" imgW="2285325" imgH="482708" progId="Equation.DSMT4">
                  <p:embed/>
                  <p:pic>
                    <p:nvPicPr>
                      <p:cNvPr id="30723" name="对象 1">
                        <a:extLst>
                          <a:ext uri="{FF2B5EF4-FFF2-40B4-BE49-F238E27FC236}">
                            <a16:creationId xmlns:a16="http://schemas.microsoft.com/office/drawing/2014/main" id="{550F2544-E13C-4172-A300-62C5ADEBA8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338" y="1879719"/>
                        <a:ext cx="442912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Rectangle 2">
            <a:extLst>
              <a:ext uri="{FF2B5EF4-FFF2-40B4-BE49-F238E27FC236}">
                <a16:creationId xmlns:a16="http://schemas.microsoft.com/office/drawing/2014/main" id="{06A5E7B2-8CD8-4E56-8721-55C243081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946" y="131253"/>
            <a:ext cx="6376218" cy="464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auto">
              <a:lnSpc>
                <a:spcPct val="150000"/>
              </a:lnSpc>
              <a:spcAft>
                <a:spcPts val="0"/>
              </a:spcAft>
              <a:buFont typeface="Marlett" pitchFamily="2" charset="2"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9.7.3	</a:t>
            </a:r>
            <a:r>
              <a:rPr lang="zh-CN" altLang="en-US" sz="28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有限差分法</a:t>
            </a:r>
            <a:endParaRPr lang="en-US" altLang="zh-CN" sz="2800" b="0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C452DDA2-F783-4E93-8106-B19FBE1398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21711"/>
              </p:ext>
            </p:extLst>
          </p:nvPr>
        </p:nvGraphicFramePr>
        <p:xfrm>
          <a:off x="2147639" y="3613071"/>
          <a:ext cx="52165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34" r:id="rId6" imgW="2690382" imgH="406365" progId="Equation.DSMT4">
                  <p:embed/>
                </p:oleObj>
              </mc:Choice>
              <mc:Fallback>
                <p:oleObj r:id="rId6" imgW="2690382" imgH="406365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C452DDA2-F783-4E93-8106-B19FBE1398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639" y="3613071"/>
                        <a:ext cx="521652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AD4B3B2C-7300-495D-B4EC-9D6B192D80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08376"/>
              </p:ext>
            </p:extLst>
          </p:nvPr>
        </p:nvGraphicFramePr>
        <p:xfrm>
          <a:off x="550409" y="4397296"/>
          <a:ext cx="63976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35" r:id="rId8" imgW="330231" imgH="203341" progId="Equation.DSMT4">
                  <p:embed/>
                </p:oleObj>
              </mc:Choice>
              <mc:Fallback>
                <p:oleObj r:id="rId8" imgW="330231" imgH="203341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AD4B3B2C-7300-495D-B4EC-9D6B192D80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409" y="4397296"/>
                        <a:ext cx="63976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54468108-47A2-4C4A-9761-A0CCFA1345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516498"/>
              </p:ext>
            </p:extLst>
          </p:nvPr>
        </p:nvGraphicFramePr>
        <p:xfrm>
          <a:off x="1115616" y="3183731"/>
          <a:ext cx="11557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36" r:id="rId10" imgW="596699" imgH="254097" progId="Equation.DSMT4">
                  <p:embed/>
                </p:oleObj>
              </mc:Choice>
              <mc:Fallback>
                <p:oleObj r:id="rId10" imgW="596699" imgH="254097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54468108-47A2-4C4A-9761-A0CCFA1345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183731"/>
                        <a:ext cx="11557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31F6B39-3858-44C8-854F-8E9CA1AF0A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824339"/>
              </p:ext>
            </p:extLst>
          </p:nvPr>
        </p:nvGraphicFramePr>
        <p:xfrm>
          <a:off x="226136" y="4830468"/>
          <a:ext cx="8551479" cy="73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37" r:id="rId12" imgW="4695242" imgH="406365" progId="Equation.DSMT4">
                  <p:embed/>
                </p:oleObj>
              </mc:Choice>
              <mc:Fallback>
                <p:oleObj r:id="rId12" imgW="4695242" imgH="406365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431F6B39-3858-44C8-854F-8E9CA1AF0A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136" y="4830468"/>
                        <a:ext cx="8551479" cy="736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AEAC4F16-9F49-4951-AEEC-3B19D39B6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02" y="727787"/>
            <a:ext cx="75058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用差分近似代替微分，将微分方程化为代数方程求解</a:t>
            </a:r>
            <a:endParaRPr lang="en-US" altLang="zh-CN" sz="2400" b="0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1" name="十字形 10">
            <a:extLst>
              <a:ext uri="{FF2B5EF4-FFF2-40B4-BE49-F238E27FC236}">
                <a16:creationId xmlns:a16="http://schemas.microsoft.com/office/drawing/2014/main" id="{5FD3979D-9797-4E05-8590-0FCB9C2FE899}"/>
              </a:ext>
            </a:extLst>
          </p:cNvPr>
          <p:cNvSpPr/>
          <p:nvPr/>
        </p:nvSpPr>
        <p:spPr bwMode="auto">
          <a:xfrm>
            <a:off x="8511258" y="202690"/>
            <a:ext cx="215900" cy="215900"/>
          </a:xfrm>
          <a:prstGeom prst="plus">
            <a:avLst/>
          </a:prstGeom>
          <a:solidFill>
            <a:schemeClr val="accent5">
              <a:lumMod val="9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buFontTx/>
              <a:buNone/>
              <a:defRPr/>
            </a:pPr>
            <a:endParaRPr lang="zh-CN" altLang="en-US">
              <a:solidFill>
                <a:schemeClr val="tx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5194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>
            <a:extLst>
              <a:ext uri="{FF2B5EF4-FFF2-40B4-BE49-F238E27FC236}">
                <a16:creationId xmlns:a16="http://schemas.microsoft.com/office/drawing/2014/main" id="{A3F9A9D3-0B55-4E09-99D0-A5EFCE1B4B4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9099" y="191929"/>
            <a:ext cx="8549365" cy="60453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arlett" pitchFamily="2" charset="2"/>
              <a:buNone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若取</a:t>
            </a:r>
            <a:r>
              <a:rPr lang="en-US" altLang="zh-CN" sz="2400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=</a:t>
            </a:r>
            <a:r>
              <a:rPr lang="en-US" altLang="zh-CN" sz="2400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i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4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+1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=</a:t>
            </a:r>
            <a:r>
              <a:rPr lang="en-US" altLang="zh-CN" sz="2400" i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+</a:t>
            </a:r>
            <a:r>
              <a:rPr lang="en-US" altLang="zh-CN" sz="2400" i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ih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90000"/>
              </a:lnSpc>
              <a:buFont typeface="Marlett" pitchFamily="2" charset="2"/>
              <a:buNone/>
            </a:pP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90000"/>
              </a:lnSpc>
              <a:buFont typeface="Marlett" pitchFamily="2" charset="2"/>
              <a:buNone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忽略二阶以上部分，得一阶导数的前向差分近似：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90000"/>
              </a:lnSpc>
              <a:buFont typeface="Marlett" pitchFamily="2" charset="2"/>
              <a:buNone/>
            </a:pP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90000"/>
              </a:lnSpc>
              <a:buFont typeface="Marlett" pitchFamily="2" charset="2"/>
              <a:buNone/>
            </a:pP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90000"/>
              </a:lnSpc>
              <a:buFont typeface="Marlett" pitchFamily="2" charset="2"/>
              <a:buNone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若取</a:t>
            </a:r>
            <a:r>
              <a:rPr lang="en-US" altLang="zh-CN" sz="2400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=</a:t>
            </a:r>
            <a:r>
              <a:rPr lang="en-US" altLang="zh-CN" sz="2400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i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4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-1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=</a:t>
            </a:r>
            <a:r>
              <a:rPr lang="en-US" altLang="zh-CN" sz="2400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x-</a:t>
            </a:r>
            <a:r>
              <a:rPr lang="en-US" altLang="zh-CN" sz="2400" i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ih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90000"/>
              </a:lnSpc>
              <a:buFont typeface="Marlett" pitchFamily="2" charset="2"/>
              <a:buNone/>
            </a:pP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90000"/>
              </a:lnSpc>
              <a:buFont typeface="Marlett" pitchFamily="2" charset="2"/>
              <a:buNone/>
            </a:pP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90000"/>
              </a:lnSpc>
              <a:buFont typeface="Marlett" pitchFamily="2" charset="2"/>
              <a:buNone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忽略二阶以上部分，得一阶导数的后向差分近似：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90000"/>
              </a:lnSpc>
              <a:buFont typeface="Marlett" pitchFamily="2" charset="2"/>
              <a:buNone/>
            </a:pP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90000"/>
              </a:lnSpc>
              <a:buFont typeface="Marlett" pitchFamily="2" charset="2"/>
              <a:buNone/>
            </a:pP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None/>
            </a:pPr>
            <a:r>
              <a:rPr lang="en-US" altLang="zh-CN" sz="2400" i="1" dirty="0">
                <a:latin typeface="华文仿宋" panose="02010600040101010101" pitchFamily="2" charset="-122"/>
              </a:rPr>
              <a:t>x</a:t>
            </a:r>
            <a:r>
              <a:rPr lang="en-US" altLang="zh-CN" sz="2400" i="1" baseline="-25000" dirty="0">
                <a:latin typeface="华文仿宋" panose="02010600040101010101" pitchFamily="2" charset="-122"/>
              </a:rPr>
              <a:t>i</a:t>
            </a:r>
            <a:r>
              <a:rPr lang="en-US" altLang="zh-CN" sz="2400" baseline="-25000" dirty="0">
                <a:latin typeface="华文仿宋" panose="02010600040101010101" pitchFamily="2" charset="-122"/>
              </a:rPr>
              <a:t>+1</a:t>
            </a:r>
            <a:r>
              <a:rPr lang="zh-CN" altLang="en-US" sz="2400" dirty="0">
                <a:latin typeface="华文仿宋" panose="02010600040101010101" pitchFamily="2" charset="-122"/>
              </a:rPr>
              <a:t>和</a:t>
            </a:r>
            <a:r>
              <a:rPr lang="en-US" altLang="zh-CN" sz="2400" i="1" dirty="0">
                <a:latin typeface="华文仿宋" panose="02010600040101010101" pitchFamily="2" charset="-122"/>
              </a:rPr>
              <a:t>x</a:t>
            </a:r>
            <a:r>
              <a:rPr lang="en-US" altLang="zh-CN" sz="2400" i="1" baseline="-25000" dirty="0">
                <a:latin typeface="华文仿宋" panose="02010600040101010101" pitchFamily="2" charset="-122"/>
              </a:rPr>
              <a:t>i</a:t>
            </a:r>
            <a:r>
              <a:rPr lang="en-US" altLang="zh-CN" sz="2400" baseline="-25000" dirty="0">
                <a:latin typeface="华文仿宋" panose="02010600040101010101" pitchFamily="2" charset="-122"/>
              </a:rPr>
              <a:t>-1</a:t>
            </a:r>
            <a:r>
              <a:rPr lang="zh-CN" altLang="en-US" sz="2400" dirty="0">
                <a:latin typeface="华文仿宋" panose="02010600040101010101" pitchFamily="2" charset="-122"/>
              </a:rPr>
              <a:t>在</a:t>
            </a:r>
            <a:r>
              <a:rPr lang="en-US" altLang="zh-CN" sz="2400" i="1" dirty="0">
                <a:latin typeface="华文仿宋" panose="02010600040101010101" pitchFamily="2" charset="-122"/>
              </a:rPr>
              <a:t>x</a:t>
            </a:r>
            <a:r>
              <a:rPr lang="en-US" altLang="zh-CN" sz="2400" i="1" baseline="-25000" dirty="0">
                <a:latin typeface="华文仿宋" panose="02010600040101010101" pitchFamily="2" charset="-122"/>
              </a:rPr>
              <a:t>i</a:t>
            </a:r>
            <a:r>
              <a:rPr lang="zh-CN" altLang="en-US" sz="2400" dirty="0">
                <a:latin typeface="华文仿宋" panose="02010600040101010101" pitchFamily="2" charset="-122"/>
              </a:rPr>
              <a:t>处的</a:t>
            </a:r>
            <a:r>
              <a:rPr lang="en-US" altLang="zh-CN" sz="2400" dirty="0">
                <a:latin typeface="华文仿宋" panose="02010600040101010101" pitchFamily="2" charset="-122"/>
              </a:rPr>
              <a:t>Taylor</a:t>
            </a:r>
            <a:r>
              <a:rPr lang="zh-CN" altLang="en-US" sz="2400" dirty="0">
                <a:latin typeface="华文仿宋" panose="02010600040101010101" pitchFamily="2" charset="-122"/>
              </a:rPr>
              <a:t>展开相减，忽略三阶以上部分，得</a:t>
            </a:r>
            <a:endParaRPr lang="en-US" altLang="zh-CN" sz="2400" dirty="0">
              <a:latin typeface="华文仿宋" panose="02010600040101010101" pitchFamily="2" charset="-122"/>
            </a:endParaRPr>
          </a:p>
          <a:p>
            <a:pPr>
              <a:buNone/>
            </a:pPr>
            <a:r>
              <a:rPr lang="zh-CN" altLang="en-US" sz="2400" dirty="0">
                <a:latin typeface="华文仿宋" panose="02010600040101010101" pitchFamily="2" charset="-122"/>
              </a:rPr>
              <a:t>一阶导数的中心差分近似：</a:t>
            </a:r>
            <a:endParaRPr lang="en-US" altLang="zh-CN" sz="2400" dirty="0">
              <a:latin typeface="华文仿宋" panose="02010600040101010101" pitchFamily="2" charset="-122"/>
            </a:endParaRPr>
          </a:p>
          <a:p>
            <a:pPr>
              <a:lnSpc>
                <a:spcPct val="90000"/>
              </a:lnSpc>
              <a:buFont typeface="Marlett" pitchFamily="2" charset="2"/>
              <a:buNone/>
            </a:pP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90000"/>
              </a:lnSpc>
              <a:buFont typeface="Marlett" pitchFamily="2" charset="2"/>
              <a:buNone/>
            </a:pP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90000"/>
              </a:lnSpc>
              <a:buFont typeface="Marlett" pitchFamily="2" charset="2"/>
              <a:buNone/>
            </a:pP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90000"/>
              </a:lnSpc>
              <a:buFont typeface="Marlett" pitchFamily="2" charset="2"/>
              <a:buNone/>
            </a:pP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757B4B0-5906-47E0-B718-496FC1BC35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517338"/>
              </p:ext>
            </p:extLst>
          </p:nvPr>
        </p:nvGraphicFramePr>
        <p:xfrm>
          <a:off x="2575669" y="1551260"/>
          <a:ext cx="2863575" cy="767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79" r:id="rId4" imgW="1510306" imgH="406365" progId="Equation.DSMT4">
                  <p:embed/>
                </p:oleObj>
              </mc:Choice>
              <mc:Fallback>
                <p:oleObj r:id="rId4" imgW="1510306" imgH="406365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2757B4B0-5906-47E0-B718-496FC1BC35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5669" y="1551260"/>
                        <a:ext cx="2863575" cy="767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558C0AC-FD3E-4F4B-A105-C70AB4F2D2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986275"/>
              </p:ext>
            </p:extLst>
          </p:nvPr>
        </p:nvGraphicFramePr>
        <p:xfrm>
          <a:off x="1187624" y="362984"/>
          <a:ext cx="6575042" cy="767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80" r:id="rId6" imgW="3464410" imgH="406365" progId="Equation.DSMT4">
                  <p:embed/>
                </p:oleObj>
              </mc:Choice>
              <mc:Fallback>
                <p:oleObj r:id="rId6" imgW="3464410" imgH="406365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0558C0AC-FD3E-4F4B-A105-C70AB4F2D2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62984"/>
                        <a:ext cx="6575042" cy="767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8708D9F-5015-4911-91AC-8D6F6F7D04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788302"/>
              </p:ext>
            </p:extLst>
          </p:nvPr>
        </p:nvGraphicFramePr>
        <p:xfrm>
          <a:off x="1284479" y="2690389"/>
          <a:ext cx="6575042" cy="767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81" r:id="rId8" imgW="3464410" imgH="406365" progId="Equation.DSMT4">
                  <p:embed/>
                </p:oleObj>
              </mc:Choice>
              <mc:Fallback>
                <p:oleObj r:id="rId8" imgW="3464410" imgH="406365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08708D9F-5015-4911-91AC-8D6F6F7D04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479" y="2690389"/>
                        <a:ext cx="6575042" cy="767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48D3A294-6D18-4926-9D73-9C6C8D5DE1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526944"/>
              </p:ext>
            </p:extLst>
          </p:nvPr>
        </p:nvGraphicFramePr>
        <p:xfrm>
          <a:off x="2586032" y="4140354"/>
          <a:ext cx="2863575" cy="767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82" r:id="rId10" imgW="1510306" imgH="406365" progId="Equation.DSMT4">
                  <p:embed/>
                </p:oleObj>
              </mc:Choice>
              <mc:Fallback>
                <p:oleObj r:id="rId10" imgW="1510306" imgH="406365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48D3A294-6D18-4926-9D73-9C6C8D5DE1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2" y="4140354"/>
                        <a:ext cx="2863575" cy="767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F7905245-9108-4620-8BEA-13537DD4B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066" y="1640569"/>
            <a:ext cx="19827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一阶精度</a:t>
            </a:r>
            <a:endParaRPr lang="en-US" altLang="zh-CN" sz="2400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118878F-B6BD-4E81-A3CA-934B4815C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395" y="4293091"/>
            <a:ext cx="1839271" cy="46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一阶精度</a:t>
            </a:r>
            <a:endParaRPr lang="en-US" altLang="zh-CN" sz="2400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9" name="对象 15">
            <a:extLst>
              <a:ext uri="{FF2B5EF4-FFF2-40B4-BE49-F238E27FC236}">
                <a16:creationId xmlns:a16="http://schemas.microsoft.com/office/drawing/2014/main" id="{82F02DA1-A940-43C9-89AD-E23183E2CC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526391"/>
              </p:ext>
            </p:extLst>
          </p:nvPr>
        </p:nvGraphicFramePr>
        <p:xfrm>
          <a:off x="2455721" y="5801491"/>
          <a:ext cx="31242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83" name="MathType 6.0 Equation" r:id="rId12" imgW="1611818" imgH="406365" progId="Equation.DSMT4">
                  <p:embed/>
                </p:oleObj>
              </mc:Choice>
              <mc:Fallback>
                <p:oleObj name="MathType 6.0 Equation" r:id="rId12" imgW="1611818" imgH="406365" progId="Equation.DSMT4">
                  <p:embed/>
                  <p:pic>
                    <p:nvPicPr>
                      <p:cNvPr id="34820" name="对象 15">
                        <a:extLst>
                          <a:ext uri="{FF2B5EF4-FFF2-40B4-BE49-F238E27FC236}">
                            <a16:creationId xmlns:a16="http://schemas.microsoft.com/office/drawing/2014/main" id="{E70CB75C-ED52-4934-ACD9-F383745560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721" y="5801491"/>
                        <a:ext cx="31242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D08591CD-9AE2-4395-A06C-8ADBC2A31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6894" y="5971036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二阶精度</a:t>
            </a:r>
            <a:endParaRPr lang="en-US" altLang="zh-CN" sz="2400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1196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88" name="Group 140">
            <a:extLst>
              <a:ext uri="{FF2B5EF4-FFF2-40B4-BE49-F238E27FC236}">
                <a16:creationId xmlns:a16="http://schemas.microsoft.com/office/drawing/2014/main" id="{75C0B045-D264-43EA-A373-39E4069E54F4}"/>
              </a:ext>
            </a:extLst>
          </p:cNvPr>
          <p:cNvGrpSpPr>
            <a:grpSpLocks/>
          </p:cNvGrpSpPr>
          <p:nvPr/>
        </p:nvGrpSpPr>
        <p:grpSpPr bwMode="auto">
          <a:xfrm>
            <a:off x="59015" y="188640"/>
            <a:ext cx="9027897" cy="1328040"/>
            <a:chOff x="653" y="1192"/>
            <a:chExt cx="4679" cy="759"/>
          </a:xfrm>
        </p:grpSpPr>
        <p:sp>
          <p:nvSpPr>
            <p:cNvPr id="53362" name="AutoShape 114" descr="再生纸">
              <a:extLst>
                <a:ext uri="{FF2B5EF4-FFF2-40B4-BE49-F238E27FC236}">
                  <a16:creationId xmlns:a16="http://schemas.microsoft.com/office/drawing/2014/main" id="{F90D5188-CFAC-421C-BA29-7897CCDA0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" y="1192"/>
              <a:ext cx="4679" cy="759"/>
            </a:xfrm>
            <a:prstGeom prst="roundRect">
              <a:avLst>
                <a:gd name="adj" fmla="val 13704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577850" indent="-5778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683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9588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05000"/>
                </a:lnSpc>
              </a:pPr>
              <a:r>
                <a:rPr lang="zh-CN" altLang="en-US" b="0" dirty="0">
                  <a:latin typeface="+mn-ea"/>
                  <a:ea typeface="+mn-ea"/>
                </a:rPr>
                <a:t>注：它有局部截断误差                                       即梯形格式具有</a:t>
              </a:r>
              <a:r>
                <a:rPr lang="en-US" altLang="zh-CN" b="0" dirty="0">
                  <a:latin typeface="+mn-ea"/>
                  <a:ea typeface="+mn-ea"/>
                </a:rPr>
                <a:t>2 </a:t>
              </a:r>
              <a:r>
                <a:rPr lang="zh-CN" altLang="en-US" b="0" dirty="0">
                  <a:latin typeface="+mn-ea"/>
                  <a:ea typeface="+mn-ea"/>
                </a:rPr>
                <a:t>阶精度，比欧拉方法有了进步。但注意到该格式是隐式格式，计算时不得不用到迭代法，其迭代收敛性与欧拉格式相似。</a:t>
              </a:r>
            </a:p>
          </p:txBody>
        </p:sp>
        <p:graphicFrame>
          <p:nvGraphicFramePr>
            <p:cNvPr id="53361" name="Object 113">
              <a:extLst>
                <a:ext uri="{FF2B5EF4-FFF2-40B4-BE49-F238E27FC236}">
                  <a16:creationId xmlns:a16="http://schemas.microsoft.com/office/drawing/2014/main" id="{23A4F70E-A9E6-4A0A-8F4E-ABCEC3ACFC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11" y="1218"/>
            <a:ext cx="1471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98" name="Equation" r:id="rId4" imgW="1828800" imgH="241200" progId="Equation.DSMT4">
                    <p:embed/>
                  </p:oleObj>
                </mc:Choice>
                <mc:Fallback>
                  <p:oleObj name="Equation" r:id="rId4" imgW="1828800" imgH="241200" progId="Equation.DSMT4">
                    <p:embed/>
                    <p:pic>
                      <p:nvPicPr>
                        <p:cNvPr id="53361" name="Object 113">
                          <a:extLst>
                            <a:ext uri="{FF2B5EF4-FFF2-40B4-BE49-F238E27FC236}">
                              <a16:creationId xmlns:a16="http://schemas.microsoft.com/office/drawing/2014/main" id="{23A4F70E-A9E6-4A0A-8F4E-ABCEC3ACFC8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1" y="1218"/>
                          <a:ext cx="1471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364" name="Text Box 116">
            <a:extLst>
              <a:ext uri="{FF2B5EF4-FFF2-40B4-BE49-F238E27FC236}">
                <a16:creationId xmlns:a16="http://schemas.microsoft.com/office/drawing/2014/main" id="{8EA27A6D-F479-4D25-ACE2-5FC5E0FCF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93" y="1793691"/>
            <a:ext cx="6301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3). </a:t>
            </a:r>
            <a:r>
              <a:rPr lang="zh-CN" altLang="en-US" sz="2400" dirty="0">
                <a:solidFill>
                  <a:schemeClr val="tx1"/>
                </a:solidFill>
              </a:rPr>
              <a:t>两步欧拉格式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53369" name="Group 121">
            <a:extLst>
              <a:ext uri="{FF2B5EF4-FFF2-40B4-BE49-F238E27FC236}">
                <a16:creationId xmlns:a16="http://schemas.microsoft.com/office/drawing/2014/main" id="{71C42B0F-1870-439C-94D7-BF70C28F73D0}"/>
              </a:ext>
            </a:extLst>
          </p:cNvPr>
          <p:cNvGrpSpPr>
            <a:grpSpLocks/>
          </p:cNvGrpSpPr>
          <p:nvPr/>
        </p:nvGrpSpPr>
        <p:grpSpPr bwMode="auto">
          <a:xfrm>
            <a:off x="417136" y="2276872"/>
            <a:ext cx="5390807" cy="733272"/>
            <a:chOff x="432" y="2833"/>
            <a:chExt cx="3326" cy="435"/>
          </a:xfrm>
        </p:grpSpPr>
        <p:sp>
          <p:nvSpPr>
            <p:cNvPr id="53366" name="Text Box 118">
              <a:extLst>
                <a:ext uri="{FF2B5EF4-FFF2-40B4-BE49-F238E27FC236}">
                  <a16:creationId xmlns:a16="http://schemas.microsoft.com/office/drawing/2014/main" id="{0AF12E54-731F-456E-AADF-761101686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928"/>
              <a:ext cx="18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400">
                  <a:solidFill>
                    <a:schemeClr val="tx1"/>
                  </a:solidFill>
                </a:rPr>
                <a:t>中心差商近似导数</a:t>
              </a:r>
            </a:p>
          </p:txBody>
        </p:sp>
        <p:graphicFrame>
          <p:nvGraphicFramePr>
            <p:cNvPr id="53367" name="Object 119">
              <a:extLst>
                <a:ext uri="{FF2B5EF4-FFF2-40B4-BE49-F238E27FC236}">
                  <a16:creationId xmlns:a16="http://schemas.microsoft.com/office/drawing/2014/main" id="{8EF9AD4A-2CC4-4813-A94B-2E88E6EBC2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19" y="2833"/>
            <a:ext cx="1539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99" name="Equation" r:id="rId6" imgW="1447560" imgH="393480" progId="Equation.3">
                    <p:embed/>
                  </p:oleObj>
                </mc:Choice>
                <mc:Fallback>
                  <p:oleObj name="Equation" r:id="rId6" imgW="1447560" imgH="393480" progId="Equation.3">
                    <p:embed/>
                    <p:pic>
                      <p:nvPicPr>
                        <p:cNvPr id="53367" name="Object 119">
                          <a:extLst>
                            <a:ext uri="{FF2B5EF4-FFF2-40B4-BE49-F238E27FC236}">
                              <a16:creationId xmlns:a16="http://schemas.microsoft.com/office/drawing/2014/main" id="{8EF9AD4A-2CC4-4813-A94B-2E88E6EBC2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9" y="2833"/>
                          <a:ext cx="1539" cy="4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68" name="AutoShape 120">
              <a:extLst>
                <a:ext uri="{FF2B5EF4-FFF2-40B4-BE49-F238E27FC236}">
                  <a16:creationId xmlns:a16="http://schemas.microsoft.com/office/drawing/2014/main" id="{E423C9C3-BC8B-41AF-ACD8-372DC11F8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" y="3049"/>
              <a:ext cx="144" cy="48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3382" name="Object 134">
            <a:extLst>
              <a:ext uri="{FF2B5EF4-FFF2-40B4-BE49-F238E27FC236}">
                <a16:creationId xmlns:a16="http://schemas.microsoft.com/office/drawing/2014/main" id="{F328C10A-5DA6-4ACC-8123-FB57169082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92" y="3037713"/>
          <a:ext cx="4167008" cy="45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00" name="Equation" r:id="rId8" imgW="2006280" imgH="228600" progId="Equation.3">
                  <p:embed/>
                </p:oleObj>
              </mc:Choice>
              <mc:Fallback>
                <p:oleObj name="Equation" r:id="rId8" imgW="2006280" imgH="228600" progId="Equation.3">
                  <p:embed/>
                  <p:pic>
                    <p:nvPicPr>
                      <p:cNvPr id="53382" name="Object 134">
                        <a:extLst>
                          <a:ext uri="{FF2B5EF4-FFF2-40B4-BE49-F238E27FC236}">
                            <a16:creationId xmlns:a16="http://schemas.microsoft.com/office/drawing/2014/main" id="{F328C10A-5DA6-4ACC-8123-FB57169082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92" y="3037713"/>
                        <a:ext cx="4167008" cy="45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83" name="AutoShape 135">
            <a:extLst>
              <a:ext uri="{FF2B5EF4-FFF2-40B4-BE49-F238E27FC236}">
                <a16:creationId xmlns:a16="http://schemas.microsoft.com/office/drawing/2014/main" id="{7C263933-AE88-494E-BF9F-25908BEDB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98" y="3162698"/>
            <a:ext cx="388994" cy="161825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3386" name="Group 138">
            <a:extLst>
              <a:ext uri="{FF2B5EF4-FFF2-40B4-BE49-F238E27FC236}">
                <a16:creationId xmlns:a16="http://schemas.microsoft.com/office/drawing/2014/main" id="{C43E923D-34FF-4A26-B522-BA4A8967D12D}"/>
              </a:ext>
            </a:extLst>
          </p:cNvPr>
          <p:cNvGrpSpPr>
            <a:grpSpLocks/>
          </p:cNvGrpSpPr>
          <p:nvPr/>
        </p:nvGrpSpPr>
        <p:grpSpPr bwMode="auto">
          <a:xfrm>
            <a:off x="253190" y="3728847"/>
            <a:ext cx="5445914" cy="809127"/>
            <a:chOff x="480" y="3600"/>
            <a:chExt cx="3360" cy="480"/>
          </a:xfrm>
        </p:grpSpPr>
        <p:sp>
          <p:nvSpPr>
            <p:cNvPr id="53385" name="AutoShape 137" descr="再生纸">
              <a:extLst>
                <a:ext uri="{FF2B5EF4-FFF2-40B4-BE49-F238E27FC236}">
                  <a16:creationId xmlns:a16="http://schemas.microsoft.com/office/drawing/2014/main" id="{A941B908-138C-4FFF-ADC0-C796BA91E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600"/>
              <a:ext cx="3360" cy="480"/>
            </a:xfrm>
            <a:prstGeom prst="bevel">
              <a:avLst>
                <a:gd name="adj" fmla="val 1250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53384" name="Object 136">
              <a:extLst>
                <a:ext uri="{FF2B5EF4-FFF2-40B4-BE49-F238E27FC236}">
                  <a16:creationId xmlns:a16="http://schemas.microsoft.com/office/drawing/2014/main" id="{1780AE79-145F-4EAA-AD56-3C1448826D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3696"/>
            <a:ext cx="317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801" name="Equation" r:id="rId10" imgW="2514600" imgH="228600" progId="Equation.3">
                    <p:embed/>
                  </p:oleObj>
                </mc:Choice>
                <mc:Fallback>
                  <p:oleObj name="Equation" r:id="rId10" imgW="2514600" imgH="228600" progId="Equation.3">
                    <p:embed/>
                    <p:pic>
                      <p:nvPicPr>
                        <p:cNvPr id="53384" name="Object 136">
                          <a:extLst>
                            <a:ext uri="{FF2B5EF4-FFF2-40B4-BE49-F238E27FC236}">
                              <a16:creationId xmlns:a16="http://schemas.microsoft.com/office/drawing/2014/main" id="{1780AE79-145F-4EAA-AD56-3C1448826D8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696"/>
                          <a:ext cx="317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392" name="Group 144">
            <a:extLst>
              <a:ext uri="{FF2B5EF4-FFF2-40B4-BE49-F238E27FC236}">
                <a16:creationId xmlns:a16="http://schemas.microsoft.com/office/drawing/2014/main" id="{332A5971-AA0E-4612-BD0E-C1323E95CC2F}"/>
              </a:ext>
            </a:extLst>
          </p:cNvPr>
          <p:cNvGrpSpPr>
            <a:grpSpLocks/>
          </p:cNvGrpSpPr>
          <p:nvPr/>
        </p:nvGrpSpPr>
        <p:grpSpPr bwMode="auto">
          <a:xfrm>
            <a:off x="253190" y="4891097"/>
            <a:ext cx="5183343" cy="1569372"/>
            <a:chOff x="379" y="3676"/>
            <a:chExt cx="3198" cy="931"/>
          </a:xfrm>
        </p:grpSpPr>
        <p:sp>
          <p:nvSpPr>
            <p:cNvPr id="53389" name="Text Box 141">
              <a:extLst>
                <a:ext uri="{FF2B5EF4-FFF2-40B4-BE49-F238E27FC236}">
                  <a16:creationId xmlns:a16="http://schemas.microsoft.com/office/drawing/2014/main" id="{F14421B7-843D-4650-9DF5-7D27FD9F43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" y="3676"/>
              <a:ext cx="3198" cy="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假设                             ，则可以导出</a:t>
              </a:r>
            </a:p>
            <a:p>
              <a:pPr algn="l"/>
              <a:endParaRPr lang="en-US" altLang="zh-CN" sz="2400" dirty="0">
                <a:solidFill>
                  <a:schemeClr val="tx1"/>
                </a:solidFill>
              </a:endParaRPr>
            </a:p>
            <a:p>
              <a:pPr algn="l"/>
              <a:endParaRPr lang="en-US" altLang="zh-CN" sz="2400" dirty="0">
                <a:solidFill>
                  <a:schemeClr val="tx1"/>
                </a:solidFill>
              </a:endParaRPr>
            </a:p>
            <a:p>
              <a:pPr algn="l"/>
              <a:r>
                <a:rPr lang="zh-CN" altLang="en-US" sz="2400" dirty="0">
                  <a:solidFill>
                    <a:schemeClr val="tx1"/>
                  </a:solidFill>
                </a:rPr>
                <a:t>即两步</a:t>
              </a:r>
              <a:r>
                <a:rPr lang="en-US" altLang="zh-CN" sz="2400" dirty="0">
                  <a:solidFill>
                    <a:schemeClr val="tx1"/>
                  </a:solidFill>
                </a:rPr>
                <a:t>Euler</a:t>
              </a:r>
              <a:r>
                <a:rPr lang="zh-CN" altLang="en-US" sz="2400" dirty="0">
                  <a:solidFill>
                    <a:schemeClr val="tx1"/>
                  </a:solidFill>
                </a:rPr>
                <a:t>格式具有 </a:t>
              </a:r>
              <a:r>
                <a:rPr lang="en-US" altLang="zh-CN" sz="2400" dirty="0">
                  <a:solidFill>
                    <a:schemeClr val="tx1"/>
                  </a:solidFill>
                </a:rPr>
                <a:t>2 </a:t>
              </a:r>
              <a:r>
                <a:rPr lang="zh-CN" altLang="en-US" sz="2400" dirty="0">
                  <a:solidFill>
                    <a:schemeClr val="tx1"/>
                  </a:solidFill>
                </a:rPr>
                <a:t>阶精度。</a:t>
              </a:r>
            </a:p>
          </p:txBody>
        </p:sp>
        <p:graphicFrame>
          <p:nvGraphicFramePr>
            <p:cNvPr id="53390" name="Object 142">
              <a:extLst>
                <a:ext uri="{FF2B5EF4-FFF2-40B4-BE49-F238E27FC236}">
                  <a16:creationId xmlns:a16="http://schemas.microsoft.com/office/drawing/2014/main" id="{A30C86E8-C6BF-46BD-A3A8-73DF003A11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20" y="3686"/>
            <a:ext cx="1502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802" name="Equation" r:id="rId12" imgW="1625400" imgH="228600" progId="Equation.3">
                    <p:embed/>
                  </p:oleObj>
                </mc:Choice>
                <mc:Fallback>
                  <p:oleObj name="Equation" r:id="rId12" imgW="1625400" imgH="228600" progId="Equation.3">
                    <p:embed/>
                    <p:pic>
                      <p:nvPicPr>
                        <p:cNvPr id="53390" name="Object 142">
                          <a:extLst>
                            <a:ext uri="{FF2B5EF4-FFF2-40B4-BE49-F238E27FC236}">
                              <a16:creationId xmlns:a16="http://schemas.microsoft.com/office/drawing/2014/main" id="{A30C86E8-C6BF-46BD-A3A8-73DF003A11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0" y="3686"/>
                          <a:ext cx="1502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391" name="Object 143">
              <a:extLst>
                <a:ext uri="{FF2B5EF4-FFF2-40B4-BE49-F238E27FC236}">
                  <a16:creationId xmlns:a16="http://schemas.microsoft.com/office/drawing/2014/main" id="{C1D1B1EC-F1D3-4C8E-9990-5122025F21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0" y="3917"/>
            <a:ext cx="1523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803" name="Equation" r:id="rId14" imgW="1777680" imgH="241200" progId="Equation.DSMT4">
                    <p:embed/>
                  </p:oleObj>
                </mc:Choice>
                <mc:Fallback>
                  <p:oleObj name="Equation" r:id="rId14" imgW="1777680" imgH="241200" progId="Equation.DSMT4">
                    <p:embed/>
                    <p:pic>
                      <p:nvPicPr>
                        <p:cNvPr id="53391" name="Object 143">
                          <a:extLst>
                            <a:ext uri="{FF2B5EF4-FFF2-40B4-BE49-F238E27FC236}">
                              <a16:creationId xmlns:a16="http://schemas.microsoft.com/office/drawing/2014/main" id="{C1D1B1EC-F1D3-4C8E-9990-5122025F21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" y="3917"/>
                          <a:ext cx="1523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CC1C181-F542-48A4-8130-1872D1FB6714}"/>
              </a:ext>
            </a:extLst>
          </p:cNvPr>
          <p:cNvSpPr txBox="1"/>
          <p:nvPr/>
        </p:nvSpPr>
        <p:spPr>
          <a:xfrm>
            <a:off x="5556473" y="4987276"/>
            <a:ext cx="3480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需要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个初值 </a:t>
            </a:r>
            <a:r>
              <a:rPr lang="en-US" altLang="zh-CN" sz="2400" i="1" dirty="0">
                <a:solidFill>
                  <a:srgbClr val="0000FF"/>
                </a:solidFill>
                <a:latin typeface="+mn-ea"/>
                <a:ea typeface="+mn-ea"/>
              </a:rPr>
              <a:t>y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</a:rPr>
              <a:t>0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和 </a:t>
            </a:r>
            <a:r>
              <a:rPr lang="en-US" altLang="zh-CN" sz="2400" i="1" dirty="0">
                <a:solidFill>
                  <a:srgbClr val="0000FF"/>
                </a:solidFill>
                <a:latin typeface="+mn-ea"/>
                <a:ea typeface="+mn-ea"/>
              </a:rPr>
              <a:t>y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来启动递推过程，这样的算法称为两步法，而前面的三种算法都是单步法  </a:t>
            </a:r>
          </a:p>
        </p:txBody>
      </p:sp>
      <p:graphicFrame>
        <p:nvGraphicFramePr>
          <p:cNvPr id="20" name="Object 10">
            <a:extLst>
              <a:ext uri="{FF2B5EF4-FFF2-40B4-BE49-F238E27FC236}">
                <a16:creationId xmlns:a16="http://schemas.microsoft.com/office/drawing/2014/main" id="{CF43937D-8F73-43F9-963A-5F0641012920}"/>
              </a:ext>
            </a:extLst>
          </p:cNvPr>
          <p:cNvGraphicFramePr>
            <a:graphicFrameLocks/>
          </p:cNvGraphicFramePr>
          <p:nvPr/>
        </p:nvGraphicFramePr>
        <p:xfrm>
          <a:off x="5869534" y="1818035"/>
          <a:ext cx="3027362" cy="285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04" name="Picture" r:id="rId16" imgW="2397240" imgH="1381680" progId="Word.Picture.8">
                  <p:embed/>
                </p:oleObj>
              </mc:Choice>
              <mc:Fallback>
                <p:oleObj name="Picture" r:id="rId16" imgW="2397240" imgH="1381680" progId="Word.Picture.8">
                  <p:embed/>
                  <p:pic>
                    <p:nvPicPr>
                      <p:cNvPr id="20" name="Object 10">
                        <a:extLst>
                          <a:ext uri="{FF2B5EF4-FFF2-40B4-BE49-F238E27FC236}">
                            <a16:creationId xmlns:a16="http://schemas.microsoft.com/office/drawing/2014/main" id="{CF43937D-8F73-43F9-963A-5F064101292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7"/>
                      <a:srcRect l="15764" r="8646"/>
                      <a:stretch>
                        <a:fillRect/>
                      </a:stretch>
                    </p:blipFill>
                    <p:spPr bwMode="auto">
                      <a:xfrm>
                        <a:off x="5869534" y="1818035"/>
                        <a:ext cx="3027362" cy="285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60312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>
            <a:extLst>
              <a:ext uri="{FF2B5EF4-FFF2-40B4-BE49-F238E27FC236}">
                <a16:creationId xmlns:a16="http://schemas.microsoft.com/office/drawing/2014/main" id="{5207AE56-F090-4108-9B83-DDCEBEEDEE8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35327"/>
            <a:ext cx="8640960" cy="3594696"/>
          </a:xfrm>
        </p:spPr>
        <p:txBody>
          <a:bodyPr/>
          <a:lstStyle/>
          <a:p>
            <a:pPr>
              <a:lnSpc>
                <a:spcPct val="90000"/>
              </a:lnSpc>
              <a:buFont typeface="Marlett" pitchFamily="2" charset="2"/>
              <a:buNone/>
            </a:pPr>
            <a:r>
              <a:rPr lang="en-US" altLang="zh-CN" sz="2400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i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4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+1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2400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i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4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-1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在</a:t>
            </a:r>
            <a:r>
              <a:rPr lang="en-US" altLang="zh-CN" sz="2400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i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处的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Taylor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展开相加，忽略四阶以上部分，得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90000"/>
              </a:lnSpc>
              <a:buFont typeface="Marlett" pitchFamily="2" charset="2"/>
              <a:buNone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二阶导数中心差分近似：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90000"/>
              </a:lnSpc>
              <a:buFont typeface="Marlett" pitchFamily="2" charset="2"/>
              <a:buNone/>
            </a:pP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90000"/>
              </a:lnSpc>
              <a:buFont typeface="Marlett" pitchFamily="2" charset="2"/>
              <a:buNone/>
            </a:pP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90000"/>
              </a:lnSpc>
              <a:buFont typeface="Marlett" pitchFamily="2" charset="2"/>
              <a:buNone/>
            </a:pP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90000"/>
              </a:lnSpc>
              <a:buFont typeface="Marlett" pitchFamily="2" charset="2"/>
              <a:buNone/>
            </a:pP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对象 11">
                <a:extLst>
                  <a:ext uri="{FF2B5EF4-FFF2-40B4-BE49-F238E27FC236}">
                    <a16:creationId xmlns:a16="http://schemas.microsoft.com/office/drawing/2014/main" id="{F0F0BC8A-C8FF-4C6F-BCC7-EC1C12E784FA}"/>
                  </a:ext>
                </a:extLst>
              </p:cNvPr>
              <p:cNvSpPr txBox="1"/>
              <p:nvPr/>
            </p:nvSpPr>
            <p:spPr bwMode="auto">
              <a:xfrm>
                <a:off x="1044742" y="808089"/>
                <a:ext cx="6287219" cy="2161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i="1" smtClean="0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zh-CN" altLang="en-US" sz="2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  <m:t>″</m:t>
                        </m:r>
                      </m:sup>
                    </m:sSup>
                    <m:d>
                      <m:dPr>
                        <m:ctrlPr>
                          <a:rPr lang="zh-CN" altLang="en-US" sz="2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sz="2800" i="1">
                        <a:solidFill>
                          <a:srgbClr val="0000A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800" dirty="0">
                    <a:solidFill>
                      <a:srgbClr val="0000A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b="1" i="1" smtClean="0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zh-CN" altLang="en-US" sz="2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800" i="1">
                                <a:solidFill>
                                  <a:srgbClr val="0000A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zh-CN" altLang="en-US" sz="2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b="1" i="1" smtClean="0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zh-CN" altLang="en-US" sz="2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2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altLang="zh-CN" sz="2800" i="1" dirty="0">
                  <a:solidFill>
                    <a:srgbClr val="0000A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zh-CN" sz="2800" i="1" dirty="0">
                    <a:solidFill>
                      <a:srgbClr val="0000A0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zh-CN" altLang="en-US" sz="2800" dirty="0">
                    <a:solidFill>
                      <a:srgbClr val="0000A0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zh-CN" altLang="en-US" sz="2800" i="1">
                                <a:solidFill>
                                  <a:srgbClr val="000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solidFill>
                                  <a:srgbClr val="0000A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sz="2800" i="1">
                                <a:solidFill>
                                  <a:srgbClr val="000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800" i="1">
                                    <a:solidFill>
                                      <a:srgbClr val="0000A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zh-CN" altLang="en-US" sz="2800" i="1">
                                <a:solidFill>
                                  <a:srgbClr val="0000A0"/>
                                </a:solidFill>
                                <a:latin typeface="Cambria Math" panose="02040503050406030204" pitchFamily="18" charset="0"/>
                              </a:rPr>
                              <m:t>)−</m:t>
                            </m:r>
                            <m:r>
                              <a:rPr lang="zh-CN" altLang="en-US" sz="2800" i="1">
                                <a:solidFill>
                                  <a:srgbClr val="0000A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sz="2800" i="1">
                                <a:solidFill>
                                  <a:srgbClr val="000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800" i="1">
                                <a:solidFill>
                                  <a:srgbClr val="0000A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zh-CN" altLang="en-US" sz="2800" i="1">
                                <a:solidFill>
                                  <a:srgbClr val="0000A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altLang="zh-CN" sz="2800" b="1" i="1" smtClean="0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zh-CN" altLang="en-US" sz="2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f>
                          <m:fPr>
                            <m:ctrlPr>
                              <a:rPr lang="zh-CN" altLang="en-US" sz="2800" i="1">
                                <a:solidFill>
                                  <a:srgbClr val="000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solidFill>
                                  <a:srgbClr val="0000A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sz="2800" i="1">
                                <a:solidFill>
                                  <a:srgbClr val="000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800" i="1">
                                <a:solidFill>
                                  <a:srgbClr val="0000A0"/>
                                </a:solidFill>
                                <a:latin typeface="Cambria Math" panose="02040503050406030204" pitchFamily="18" charset="0"/>
                              </a:rPr>
                              <m:t>)−</m:t>
                            </m:r>
                            <m:r>
                              <a:rPr lang="zh-CN" altLang="en-US" sz="2800" i="1">
                                <a:solidFill>
                                  <a:srgbClr val="0000A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sz="2800" i="1">
                                <a:solidFill>
                                  <a:srgbClr val="000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800" i="1">
                                    <a:solidFill>
                                      <a:srgbClr val="0000A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zh-CN" altLang="en-US" sz="2800" i="1">
                                <a:solidFill>
                                  <a:srgbClr val="0000A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zh-CN" altLang="en-US" sz="2800" i="1">
                                <a:solidFill>
                                  <a:srgbClr val="0000A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num>
                      <m:den>
                        <m:r>
                          <a:rPr lang="zh-CN" altLang="en-US" sz="2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altLang="zh-CN" sz="2800" dirty="0">
                  <a:solidFill>
                    <a:srgbClr val="0000A0"/>
                  </a:solidFill>
                </a:endParaRPr>
              </a:p>
              <a:p>
                <a:pPr/>
                <a:r>
                  <a:rPr lang="en-US" altLang="zh-CN" sz="2800" i="1" dirty="0">
                    <a:solidFill>
                      <a:srgbClr val="0000A0"/>
                    </a:solidFill>
                    <a:latin typeface="Cambria Math" panose="02040503050406030204" pitchFamily="18" charset="0"/>
                  </a:rPr>
                  <a:t>=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 sz="2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800" i="1">
                                <a:solidFill>
                                  <a:srgbClr val="0000A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zh-CN" altLang="en-US" sz="2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 sz="2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800" i="1">
                                <a:solidFill>
                                  <a:srgbClr val="0000A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  <m:t>)−2</m:t>
                        </m:r>
                        <m:r>
                          <a:rPr lang="zh-CN" altLang="en-US" sz="2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 sz="2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rgbClr val="0000A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rgbClr val="000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800" dirty="0"/>
                  <a:t>     </a:t>
                </a:r>
              </a:p>
            </p:txBody>
          </p:sp>
        </mc:Choice>
        <mc:Fallback>
          <p:sp>
            <p:nvSpPr>
              <p:cNvPr id="12" name="对象 11">
                <a:extLst>
                  <a:ext uri="{FF2B5EF4-FFF2-40B4-BE49-F238E27FC236}">
                    <a16:creationId xmlns:a16="http://schemas.microsoft.com/office/drawing/2014/main" id="{F0F0BC8A-C8FF-4C6F-BCC7-EC1C12E78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4742" y="808089"/>
                <a:ext cx="6287219" cy="2161537"/>
              </a:xfrm>
              <a:prstGeom prst="rect">
                <a:avLst/>
              </a:prstGeom>
              <a:blipFill>
                <a:blip r:embed="rId4"/>
                <a:stretch>
                  <a:fillRect b="-36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5922F78E-D0B3-48FC-B3E2-0FDD6A505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010" y="176525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二阶精度</a:t>
            </a:r>
            <a:endParaRPr lang="en-US" altLang="zh-CN" sz="2400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5D4F6BE-30B1-40CC-8144-80F3026195BF}"/>
              </a:ext>
            </a:extLst>
          </p:cNvPr>
          <p:cNvSpPr txBox="1">
            <a:spLocks noChangeArrowheads="1"/>
          </p:cNvSpPr>
          <p:nvPr/>
        </p:nvSpPr>
        <p:spPr>
          <a:xfrm>
            <a:off x="16725" y="3624323"/>
            <a:ext cx="8568952" cy="2973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arlett" pitchFamily="2" charset="2"/>
              <a:buNone/>
            </a:pP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离散化，将区间                 等分为</a:t>
            </a: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个子区间：</a:t>
            </a:r>
          </a:p>
          <a:p>
            <a:pPr fontAlgn="auto">
              <a:spcAft>
                <a:spcPts val="0"/>
              </a:spcAft>
              <a:buFont typeface="Marlett" pitchFamily="2" charset="2"/>
              <a:buNone/>
            </a:pPr>
            <a:endParaRPr lang="en-US" altLang="zh-CN" sz="2400" b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fontAlgn="auto">
              <a:spcAft>
                <a:spcPts val="0"/>
              </a:spcAft>
              <a:buFont typeface="Marlett" pitchFamily="2" charset="2"/>
              <a:buNone/>
            </a:pPr>
            <a:endParaRPr lang="en-US" altLang="zh-CN" sz="2400" b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fontAlgn="auto">
              <a:spcAft>
                <a:spcPts val="0"/>
              </a:spcAft>
              <a:buFont typeface="Marlett" pitchFamily="2" charset="2"/>
              <a:buNone/>
            </a:pP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在节点上应用中心差分公式，得到代数方程组：</a:t>
            </a:r>
            <a:endParaRPr lang="en-US" altLang="zh-CN" sz="2400" b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fontAlgn="auto">
              <a:spcAft>
                <a:spcPts val="0"/>
              </a:spcAft>
              <a:buFont typeface="Marlett" pitchFamily="2" charset="2"/>
              <a:buNone/>
            </a:pPr>
            <a:endParaRPr lang="zh-CN" altLang="en-US" sz="2400" b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6AB7681-9DDC-4974-B334-3009E6F3AC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880785"/>
              </p:ext>
            </p:extLst>
          </p:nvPr>
        </p:nvGraphicFramePr>
        <p:xfrm>
          <a:off x="1353954" y="5345387"/>
          <a:ext cx="6696744" cy="1138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555" r:id="rId5" imgW="3719803" imgH="635042" progId="Equation.DSMT4">
                  <p:embed/>
                </p:oleObj>
              </mc:Choice>
              <mc:Fallback>
                <p:oleObj r:id="rId5" imgW="3719803" imgH="635042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9F022455-5A8F-44F5-A35E-97F7223ED0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954" y="5345387"/>
                        <a:ext cx="6696744" cy="11384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2B4FF7F8-7C31-4706-A32A-E71AD5F8B7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847854"/>
              </p:ext>
            </p:extLst>
          </p:nvPr>
        </p:nvGraphicFramePr>
        <p:xfrm>
          <a:off x="827584" y="4178709"/>
          <a:ext cx="5179534" cy="778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556" r:id="rId7" imgW="2692717" imgH="406717" progId="Equation.DSMT4">
                  <p:embed/>
                </p:oleObj>
              </mc:Choice>
              <mc:Fallback>
                <p:oleObj r:id="rId7" imgW="2692717" imgH="406717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D014D274-D292-444F-AE03-555120DA96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178709"/>
                        <a:ext cx="5179534" cy="778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C03634DA-8EFE-432F-8160-D0BFE1DAD0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838823"/>
              </p:ext>
            </p:extLst>
          </p:nvPr>
        </p:nvGraphicFramePr>
        <p:xfrm>
          <a:off x="2283503" y="3624323"/>
          <a:ext cx="1147504" cy="487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557" r:id="rId9" imgW="596958" imgH="254207" progId="Equation.DSMT4">
                  <p:embed/>
                </p:oleObj>
              </mc:Choice>
              <mc:Fallback>
                <p:oleObj r:id="rId9" imgW="596958" imgH="254207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EA033930-CACA-4EB9-8478-4DD5488BF2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3503" y="3624323"/>
                        <a:ext cx="1147504" cy="4870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对象 1">
                <a:extLst>
                  <a:ext uri="{FF2B5EF4-FFF2-40B4-BE49-F238E27FC236}">
                    <a16:creationId xmlns:a16="http://schemas.microsoft.com/office/drawing/2014/main" id="{31D285F5-F542-4906-B718-E6D5232F6D2E}"/>
                  </a:ext>
                </a:extLst>
              </p:cNvPr>
              <p:cNvSpPr txBox="1"/>
              <p:nvPr/>
            </p:nvSpPr>
            <p:spPr bwMode="auto">
              <a:xfrm>
                <a:off x="6228184" y="2985023"/>
                <a:ext cx="3168352" cy="11330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000" i="1" smtClean="0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d>
                        <m:dPr>
                          <m:ctrlPr>
                            <a:rPr lang="zh-CN" altLang="en-US" sz="2000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000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zh-CN" altLang="en-US" sz="2000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000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zh-CN" altLang="en-US" sz="2000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000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zh-CN" altLang="en-US" sz="2000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000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  <m:r>
                        <a:rPr lang="zh-CN" altLang="en-US" sz="2000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</m:oMath>
                  </m:oMathPara>
                </a14:m>
                <a:endParaRPr lang="en-US" altLang="zh-CN" sz="2000" i="1" dirty="0">
                  <a:solidFill>
                    <a:srgbClr val="000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000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zh-CN" altLang="en-US" sz="2000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000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zh-CN" altLang="en-US" sz="2000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sz="2000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zh-CN" altLang="en-US" sz="2000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CN" altLang="en-US" sz="2000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000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000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  <m:r>
                        <a:rPr lang="zh-CN" altLang="en-US" sz="2000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zh-CN" altLang="en-US" sz="2000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zh-CN" altLang="en-US" sz="2000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000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7" name="对象 1">
                <a:extLst>
                  <a:ext uri="{FF2B5EF4-FFF2-40B4-BE49-F238E27FC236}">
                    <a16:creationId xmlns:a16="http://schemas.microsoft.com/office/drawing/2014/main" id="{31D285F5-F542-4906-B718-E6D5232F6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8184" y="2985023"/>
                <a:ext cx="3168352" cy="1133014"/>
              </a:xfrm>
              <a:prstGeom prst="rect">
                <a:avLst/>
              </a:prstGeom>
              <a:blipFill>
                <a:blip r:embed="rId11"/>
                <a:stretch>
                  <a:fillRect r="-1927" b="-69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45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EB4D486-2E3C-4203-AA84-47ADC6CC8408}"/>
              </a:ext>
            </a:extLst>
          </p:cNvPr>
          <p:cNvSpPr txBox="1"/>
          <p:nvPr/>
        </p:nvSpPr>
        <p:spPr>
          <a:xfrm>
            <a:off x="179512" y="113629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考虑区间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[</a:t>
            </a:r>
            <a:r>
              <a:rPr lang="en-US" altLang="zh-CN" sz="24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a,b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]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上线性微分方程的情况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DC7226-47C7-4810-A4FE-F6886A39E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00933"/>
            <a:ext cx="8643467" cy="565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533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19AEC04-24FB-4D55-B953-CAF71B8C2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30" y="141515"/>
            <a:ext cx="7253235" cy="59766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EA28723-46CB-4996-88CA-83ECD4884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087347"/>
            <a:ext cx="7848872" cy="60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754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08CDAF-F283-4AFF-87F7-D8B4AFD9E63E}"/>
              </a:ext>
            </a:extLst>
          </p:cNvPr>
          <p:cNvSpPr txBox="1"/>
          <p:nvPr/>
        </p:nvSpPr>
        <p:spPr>
          <a:xfrm>
            <a:off x="111105" y="117693"/>
            <a:ext cx="415409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F=</a:t>
            </a:r>
            <a:r>
              <a:rPr lang="en-US" altLang="zh-CN" sz="1600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findiff</a:t>
            </a:r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p,q,r,a,b,alpha,beta,N</a:t>
            </a:r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zh-CN" altLang="en-US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%Input    - p, q, and r are the coefficient functions of (1)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- a and b are the left and right endpoints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- alpha =x(a) and beta=x(b)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- N is the number of steps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%Output - F=[T' X']:</a:t>
            </a:r>
            <a:r>
              <a:rPr lang="en-US" altLang="zh-CN" sz="1600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wherer</a:t>
            </a:r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T' is the 1xN vector of abscissas and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  X' is the 1xN vector of ordinates.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%Initialize vectors and h</a:t>
            </a:r>
          </a:p>
          <a:p>
            <a:pPr algn="l"/>
            <a:r>
              <a:rPr lang="zh-CN" altLang="en-US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pt-BR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T=zeros(1,N+1);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X=zeros(1,N-1);</a:t>
            </a:r>
          </a:p>
          <a:p>
            <a:pPr algn="l"/>
            <a:r>
              <a:rPr lang="en-US" altLang="zh-CN" sz="1600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=zeros(1,N-2);</a:t>
            </a:r>
          </a:p>
          <a:p>
            <a:pPr algn="l"/>
            <a:r>
              <a:rPr lang="en-US" altLang="zh-CN" sz="1600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=zeros(1,N-1);</a:t>
            </a:r>
          </a:p>
          <a:p>
            <a:pPr algn="l"/>
            <a:r>
              <a:rPr lang="en-US" altLang="zh-CN" sz="1600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</a:t>
            </a:r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=zeros(1,N-2);</a:t>
            </a:r>
          </a:p>
          <a:p>
            <a:pPr algn="l"/>
            <a:r>
              <a:rPr lang="en-US" altLang="zh-CN" sz="1600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</a:t>
            </a:r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=zeros(1,N-1);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h=(b-a)/N;</a:t>
            </a:r>
          </a:p>
          <a:p>
            <a:pPr algn="l"/>
            <a:r>
              <a:rPr lang="zh-CN" altLang="en-US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%Calculate the constant vector B in AX=B</a:t>
            </a:r>
            <a:endParaRPr lang="zh-CN" altLang="en-US" sz="16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Vt=a+h:h:a+h*(N-1);</a:t>
            </a:r>
          </a:p>
          <a:p>
            <a:pPr algn="l"/>
            <a:r>
              <a:rPr lang="pt-BR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Vb=-h^2*r(Vt);</a:t>
            </a:r>
          </a:p>
          <a:p>
            <a:pPr algn="l"/>
            <a:r>
              <a:rPr lang="pt-BR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Vb(1)=Vb(1)+(1+h/2*p(Vt(1)))*alpha;</a:t>
            </a:r>
          </a:p>
          <a:p>
            <a:pPr algn="l"/>
            <a:r>
              <a:rPr lang="pt-BR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Vb(N-1)=Vb(N-1)+(1-h/2*p(Vt(N-1)))*beta;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CBD410-FC03-4A80-81D4-B3A6ED41B9DF}"/>
              </a:ext>
            </a:extLst>
          </p:cNvPr>
          <p:cNvSpPr txBox="1"/>
          <p:nvPr/>
        </p:nvSpPr>
        <p:spPr>
          <a:xfrm>
            <a:off x="4499992" y="62068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有限差分方法数值实现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10F1D7-0280-4350-9EFB-2B8526704967}"/>
              </a:ext>
            </a:extLst>
          </p:cNvPr>
          <p:cNvSpPr txBox="1"/>
          <p:nvPr/>
        </p:nvSpPr>
        <p:spPr>
          <a:xfrm>
            <a:off x="4788024" y="1196752"/>
            <a:ext cx="40735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sz="16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%Calculate the main diagonal of A in AX=B</a:t>
            </a:r>
          </a:p>
          <a:p>
            <a:pPr algn="l"/>
            <a:r>
              <a:rPr lang="zh-CN" altLang="en-US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pt-BR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Vd=2+h^2*q(Vt);</a:t>
            </a:r>
          </a:p>
          <a:p>
            <a:pPr algn="l"/>
            <a:r>
              <a:rPr lang="zh-CN" altLang="en-US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%Calculate the super diagonal of A in AX=B</a:t>
            </a:r>
          </a:p>
          <a:p>
            <a:pPr algn="l"/>
            <a:r>
              <a:rPr lang="zh-CN" altLang="en-US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altLang="zh-CN" sz="1600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Vta</a:t>
            </a:r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=Vt(1,2:N-1);</a:t>
            </a:r>
          </a:p>
          <a:p>
            <a:pPr algn="l"/>
            <a:r>
              <a:rPr lang="pt-BR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Va=-1-h/2*p(Vta);</a:t>
            </a:r>
          </a:p>
          <a:p>
            <a:pPr algn="l"/>
            <a:r>
              <a:rPr lang="zh-CN" altLang="en-US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%Calculate the sub diagonal of A in AX=B</a:t>
            </a:r>
          </a:p>
          <a:p>
            <a:pPr algn="l"/>
            <a:r>
              <a:rPr lang="zh-CN" altLang="en-US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altLang="zh-CN" sz="1600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Vtc</a:t>
            </a:r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=Vt(1,1:N-2);</a:t>
            </a:r>
          </a:p>
          <a:p>
            <a:pPr algn="l"/>
            <a:r>
              <a:rPr lang="pt-BR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Vc=-1+h/2*p(Vtc);</a:t>
            </a:r>
          </a:p>
          <a:p>
            <a:pPr algn="l"/>
            <a:r>
              <a:rPr lang="zh-CN" altLang="en-US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%Solve AX=B using </a:t>
            </a:r>
            <a:r>
              <a:rPr lang="en-US" altLang="zh-CN" sz="1600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trisys</a:t>
            </a:r>
            <a:endParaRPr lang="en-US" altLang="zh-CN" sz="16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altLang="zh-CN" sz="16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trisys</a:t>
            </a:r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Va,Vd,Vc,Vb</a:t>
            </a:r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T=[</a:t>
            </a:r>
            <a:r>
              <a:rPr lang="en-US" altLang="zh-CN" sz="1600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a,Vt,b</a:t>
            </a:r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X=[</a:t>
            </a:r>
            <a:r>
              <a:rPr lang="en-US" altLang="zh-CN" sz="1600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alpha,X,beta</a:t>
            </a:r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F=[T' X'];</a:t>
            </a:r>
          </a:p>
        </p:txBody>
      </p:sp>
    </p:spTree>
    <p:extLst>
      <p:ext uri="{BB962C8B-B14F-4D97-AF65-F5344CB8AC3E}">
        <p14:creationId xmlns:p14="http://schemas.microsoft.com/office/powerpoint/2010/main" val="26960155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B02CEF-E6BC-4580-93F8-4A9F22E38A5A}"/>
              </a:ext>
            </a:extLst>
          </p:cNvPr>
          <p:cNvSpPr txBox="1"/>
          <p:nvPr/>
        </p:nvSpPr>
        <p:spPr>
          <a:xfrm>
            <a:off x="1979712" y="612844"/>
            <a:ext cx="59046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X=</a:t>
            </a:r>
            <a:r>
              <a:rPr lang="en-US" altLang="zh-CN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trisys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(A,D,C,B)</a:t>
            </a:r>
          </a:p>
          <a:p>
            <a:pPr algn="l"/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%Input    - A is the sub diagonal of the coefficient matrix</a:t>
            </a: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- D is the main diagonal of the coefficient matrix</a:t>
            </a: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- C is the super diagonal of the coefficient matrix</a:t>
            </a: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- B is the constant vector of the linear system</a:t>
            </a: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%Output - X is the solution vector</a:t>
            </a:r>
          </a:p>
          <a:p>
            <a:pPr algn="l"/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N=length(B);</a:t>
            </a: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k=2:N</a:t>
            </a: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=A(k-1)/D(k-1);</a:t>
            </a:r>
          </a:p>
          <a:p>
            <a:pPr algn="l"/>
            <a:r>
              <a:rPr lang="nn-NO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D(k)=D(k)-mult*C(k-1);</a:t>
            </a: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B(k)=B(k)-</a:t>
            </a:r>
            <a:r>
              <a:rPr lang="en-US" altLang="zh-CN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*B(k-1);</a:t>
            </a: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algn="l"/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pt-BR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X(N)=B(N)/D(N);</a:t>
            </a:r>
          </a:p>
          <a:p>
            <a:pPr algn="l"/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k= N-1:-1:1</a:t>
            </a: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X(k)=(B(k)-C(k)*X(k+1))/D(k);</a:t>
            </a: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349002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1" name="标题 290817">
            <a:extLst>
              <a:ext uri="{FF2B5EF4-FFF2-40B4-BE49-F238E27FC236}">
                <a16:creationId xmlns:a16="http://schemas.microsoft.com/office/drawing/2014/main" id="{3F53BD30-1B5C-4D3D-B2BB-2063D8F8E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708" y="548680"/>
            <a:ext cx="5256584" cy="1008112"/>
          </a:xfrm>
        </p:spPr>
        <p:txBody>
          <a:bodyPr/>
          <a:lstStyle/>
          <a:p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本章教学要求及重点难点</a:t>
            </a:r>
          </a:p>
        </p:txBody>
      </p:sp>
      <p:sp>
        <p:nvSpPr>
          <p:cNvPr id="291842" name="文本占位符 290818">
            <a:extLst>
              <a:ext uri="{FF2B5EF4-FFF2-40B4-BE49-F238E27FC236}">
                <a16:creationId xmlns:a16="http://schemas.microsoft.com/office/drawing/2014/main" id="{1899E7B6-0112-4B35-A7AB-CA08AC3057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1772816"/>
            <a:ext cx="8208912" cy="4645969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理解：微分方程求解的基本思想、方法和理论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熟练掌握：</a:t>
            </a:r>
            <a:r>
              <a:rPr lang="en-US" altLang="zh-CN" sz="2800" dirty="0" err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Eular</a:t>
            </a:r>
            <a:r>
              <a:rPr lang="zh-CN" altLang="en-US" sz="2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方法、</a:t>
            </a:r>
            <a:r>
              <a:rPr lang="zh-CN" altLang="en-US" sz="2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Wingdings" panose="05000000000000000000" pitchFamily="2" charset="2"/>
              </a:rPr>
              <a:t>显式</a:t>
            </a:r>
            <a:r>
              <a:rPr lang="zh-CN" altLang="en-US" sz="2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欧拉格式的改进、龙格</a:t>
            </a:r>
            <a:r>
              <a:rPr lang="en-US" altLang="zh-CN" sz="2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-</a:t>
            </a:r>
            <a:r>
              <a:rPr lang="zh-CN" altLang="en-US" sz="2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库塔方法以及微分方程组求解</a:t>
            </a:r>
            <a:endParaRPr lang="en-US" altLang="zh-CN" sz="2800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重点：</a:t>
            </a:r>
            <a:r>
              <a:rPr lang="en-US" altLang="zh-CN" sz="2800" dirty="0" err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Eular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方法、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Wingdings" panose="05000000000000000000" pitchFamily="2" charset="2"/>
              </a:rPr>
              <a:t>显式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欧拉格式的改进、龙格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库塔方法以及微分方程组求解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了解：预报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矫正方法和二阶常微分方程边值问题求解</a:t>
            </a:r>
            <a:endParaRPr lang="en-US" altLang="zh-CN" sz="28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dirty="0">
              <a:solidFill>
                <a:srgbClr val="0000FF"/>
              </a:solidFill>
              <a:latin typeface="华文仿宋" panose="0201060004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8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sz="28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80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849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93" name="Group 21">
            <a:extLst>
              <a:ext uri="{FF2B5EF4-FFF2-40B4-BE49-F238E27FC236}">
                <a16:creationId xmlns:a16="http://schemas.microsoft.com/office/drawing/2014/main" id="{87803AB4-C0B7-437A-825A-3F138A57F096}"/>
              </a:ext>
            </a:extLst>
          </p:cNvPr>
          <p:cNvGrpSpPr>
            <a:grpSpLocks/>
          </p:cNvGrpSpPr>
          <p:nvPr/>
        </p:nvGrpSpPr>
        <p:grpSpPr bwMode="auto">
          <a:xfrm>
            <a:off x="251520" y="684967"/>
            <a:ext cx="8382000" cy="3429000"/>
            <a:chOff x="192" y="240"/>
            <a:chExt cx="5280" cy="2160"/>
          </a:xfrm>
        </p:grpSpPr>
        <p:sp>
          <p:nvSpPr>
            <p:cNvPr id="54275" name="AutoShape 3">
              <a:extLst>
                <a:ext uri="{FF2B5EF4-FFF2-40B4-BE49-F238E27FC236}">
                  <a16:creationId xmlns:a16="http://schemas.microsoft.com/office/drawing/2014/main" id="{1A0DD61C-FDB9-40B4-AB04-CAB975AB72D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2" y="240"/>
              <a:ext cx="5280" cy="2160"/>
            </a:xfrm>
            <a:prstGeom prst="verticalScroll">
              <a:avLst>
                <a:gd name="adj" fmla="val 6389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FFFFCC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276" name="Rectangle 4">
              <a:extLst>
                <a:ext uri="{FF2B5EF4-FFF2-40B4-BE49-F238E27FC236}">
                  <a16:creationId xmlns:a16="http://schemas.microsoft.com/office/drawing/2014/main" id="{3630CE3B-385E-472A-9356-EF9F7A8CE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84"/>
              <a:ext cx="1344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>
                  <a:solidFill>
                    <a:schemeClr val="tx1"/>
                  </a:solidFill>
                </a:rPr>
                <a:t>方  法</a:t>
              </a:r>
            </a:p>
          </p:txBody>
        </p:sp>
        <p:sp>
          <p:nvSpPr>
            <p:cNvPr id="54281" name="Rectangle 9">
              <a:extLst>
                <a:ext uri="{FF2B5EF4-FFF2-40B4-BE49-F238E27FC236}">
                  <a16:creationId xmlns:a16="http://schemas.microsoft.com/office/drawing/2014/main" id="{A1364ACC-F515-441E-820C-164BAC959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84"/>
              <a:ext cx="168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sym typeface="Wingdings" panose="05000000000000000000" pitchFamily="2" charset="2"/>
                </a:rPr>
                <a:t>优点</a:t>
              </a:r>
            </a:p>
          </p:txBody>
        </p:sp>
        <p:sp>
          <p:nvSpPr>
            <p:cNvPr id="54282" name="Rectangle 10">
              <a:extLst>
                <a:ext uri="{FF2B5EF4-FFF2-40B4-BE49-F238E27FC236}">
                  <a16:creationId xmlns:a16="http://schemas.microsoft.com/office/drawing/2014/main" id="{A25832EA-24C4-45D2-B18D-4EEEEFDFD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84"/>
              <a:ext cx="168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sym typeface="Wingdings" panose="05000000000000000000" pitchFamily="2" charset="2"/>
                </a:rPr>
                <a:t>缺点</a:t>
              </a:r>
            </a:p>
          </p:txBody>
        </p:sp>
      </p:grpSp>
      <p:grpSp>
        <p:nvGrpSpPr>
          <p:cNvPr id="54294" name="Group 22">
            <a:extLst>
              <a:ext uri="{FF2B5EF4-FFF2-40B4-BE49-F238E27FC236}">
                <a16:creationId xmlns:a16="http://schemas.microsoft.com/office/drawing/2014/main" id="{620FAF4B-861D-4F06-83AF-1FA1C1BE868B}"/>
              </a:ext>
            </a:extLst>
          </p:cNvPr>
          <p:cNvGrpSpPr>
            <a:grpSpLocks/>
          </p:cNvGrpSpPr>
          <p:nvPr/>
        </p:nvGrpSpPr>
        <p:grpSpPr bwMode="auto">
          <a:xfrm>
            <a:off x="719064" y="1419111"/>
            <a:ext cx="2133600" cy="2362200"/>
            <a:chOff x="480" y="672"/>
            <a:chExt cx="1344" cy="1488"/>
          </a:xfrm>
        </p:grpSpPr>
        <p:sp>
          <p:nvSpPr>
            <p:cNvPr id="54277" name="Rectangle 5">
              <a:extLst>
                <a:ext uri="{FF2B5EF4-FFF2-40B4-BE49-F238E27FC236}">
                  <a16:creationId xmlns:a16="http://schemas.microsoft.com/office/drawing/2014/main" id="{18DDC9D6-060F-49F6-9C67-6D7CBB5CE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672"/>
              <a:ext cx="1344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>
                  <a:solidFill>
                    <a:schemeClr val="tx1"/>
                  </a:solidFill>
                </a:rPr>
                <a:t>显式欧拉格式</a:t>
              </a:r>
            </a:p>
          </p:txBody>
        </p:sp>
        <p:sp>
          <p:nvSpPr>
            <p:cNvPr id="54278" name="Rectangle 6">
              <a:extLst>
                <a:ext uri="{FF2B5EF4-FFF2-40B4-BE49-F238E27FC236}">
                  <a16:creationId xmlns:a16="http://schemas.microsoft.com/office/drawing/2014/main" id="{0FCE1E07-5553-4203-8892-30603768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960"/>
              <a:ext cx="1344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>
                  <a:solidFill>
                    <a:schemeClr val="tx1"/>
                  </a:solidFill>
                </a:rPr>
                <a:t>隐式欧拉格式</a:t>
              </a:r>
            </a:p>
          </p:txBody>
        </p:sp>
        <p:sp>
          <p:nvSpPr>
            <p:cNvPr id="54279" name="Rectangle 7">
              <a:extLst>
                <a:ext uri="{FF2B5EF4-FFF2-40B4-BE49-F238E27FC236}">
                  <a16:creationId xmlns:a16="http://schemas.microsoft.com/office/drawing/2014/main" id="{3F6C007E-4235-4D43-8E33-949B0C02B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48"/>
              <a:ext cx="1344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>
                  <a:solidFill>
                    <a:schemeClr val="tx1"/>
                  </a:solidFill>
                </a:rPr>
                <a:t>梯形格式</a:t>
              </a:r>
            </a:p>
          </p:txBody>
        </p:sp>
        <p:sp>
          <p:nvSpPr>
            <p:cNvPr id="54280" name="Rectangle 8">
              <a:extLst>
                <a:ext uri="{FF2B5EF4-FFF2-40B4-BE49-F238E27FC236}">
                  <a16:creationId xmlns:a16="http://schemas.microsoft.com/office/drawing/2014/main" id="{3271F658-3001-4F35-A783-B88A27F5F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536"/>
              <a:ext cx="1344" cy="6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>
                  <a:solidFill>
                    <a:schemeClr val="tx1"/>
                  </a:solidFill>
                </a:rPr>
                <a:t>两步欧拉格式</a:t>
              </a:r>
            </a:p>
          </p:txBody>
        </p:sp>
      </p:grpSp>
      <p:sp>
        <p:nvSpPr>
          <p:cNvPr id="54283" name="Rectangle 11">
            <a:extLst>
              <a:ext uri="{FF2B5EF4-FFF2-40B4-BE49-F238E27FC236}">
                <a16:creationId xmlns:a16="http://schemas.microsoft.com/office/drawing/2014/main" id="{0BAA87B9-C9E4-4519-8B0F-04E54869A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664" y="1419111"/>
            <a:ext cx="2667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chemeClr val="tx1"/>
                </a:solidFill>
                <a:sym typeface="Wingdings" panose="05000000000000000000" pitchFamily="2" charset="2"/>
              </a:rPr>
              <a:t>简单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4284" name="Rectangle 12">
            <a:extLst>
              <a:ext uri="{FF2B5EF4-FFF2-40B4-BE49-F238E27FC236}">
                <a16:creationId xmlns:a16="http://schemas.microsoft.com/office/drawing/2014/main" id="{1FF9526A-AA92-4A47-98AE-06210EF59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664" y="1419111"/>
            <a:ext cx="2667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chemeClr val="tx1"/>
                </a:solidFill>
                <a:sym typeface="Wingdings" panose="05000000000000000000" pitchFamily="2" charset="2"/>
              </a:rPr>
              <a:t>精度低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4285" name="Rectangle 13">
            <a:extLst>
              <a:ext uri="{FF2B5EF4-FFF2-40B4-BE49-F238E27FC236}">
                <a16:creationId xmlns:a16="http://schemas.microsoft.com/office/drawing/2014/main" id="{FDEF0FB2-27E5-4F1F-AECA-08FFF89EA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664" y="1876311"/>
            <a:ext cx="2667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chemeClr val="tx1"/>
                </a:solidFill>
              </a:rPr>
              <a:t>稳定性最好</a:t>
            </a:r>
          </a:p>
        </p:txBody>
      </p:sp>
      <p:sp>
        <p:nvSpPr>
          <p:cNvPr id="54287" name="Rectangle 15">
            <a:extLst>
              <a:ext uri="{FF2B5EF4-FFF2-40B4-BE49-F238E27FC236}">
                <a16:creationId xmlns:a16="http://schemas.microsoft.com/office/drawing/2014/main" id="{4E9E5453-30B9-4390-99B7-0713D815F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664" y="1876311"/>
            <a:ext cx="2667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chemeClr val="tx1"/>
                </a:solidFill>
                <a:sym typeface="Wingdings" panose="05000000000000000000" pitchFamily="2" charset="2"/>
              </a:rPr>
              <a:t>精度低</a:t>
            </a:r>
            <a:r>
              <a:rPr lang="en-US" altLang="zh-CN" sz="240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Wingdings" panose="05000000000000000000" pitchFamily="2" charset="2"/>
              </a:rPr>
              <a:t>计算量大</a:t>
            </a:r>
          </a:p>
        </p:txBody>
      </p:sp>
      <p:sp>
        <p:nvSpPr>
          <p:cNvPr id="54289" name="Rectangle 17">
            <a:extLst>
              <a:ext uri="{FF2B5EF4-FFF2-40B4-BE49-F238E27FC236}">
                <a16:creationId xmlns:a16="http://schemas.microsoft.com/office/drawing/2014/main" id="{F38B9A7A-96AE-49AB-9650-D5C42511F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664" y="2333511"/>
            <a:ext cx="2667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chemeClr val="tx1"/>
                </a:solidFill>
              </a:rPr>
              <a:t>精度提高</a:t>
            </a:r>
          </a:p>
        </p:txBody>
      </p:sp>
      <p:sp>
        <p:nvSpPr>
          <p:cNvPr id="54290" name="Rectangle 18">
            <a:extLst>
              <a:ext uri="{FF2B5EF4-FFF2-40B4-BE49-F238E27FC236}">
                <a16:creationId xmlns:a16="http://schemas.microsoft.com/office/drawing/2014/main" id="{195C3739-9E7D-41A5-84F0-E6117F04E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664" y="2333511"/>
            <a:ext cx="2667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chemeClr val="tx1"/>
                </a:solidFill>
                <a:sym typeface="Wingdings" panose="05000000000000000000" pitchFamily="2" charset="2"/>
              </a:rPr>
              <a:t>计算量大</a:t>
            </a:r>
          </a:p>
        </p:txBody>
      </p:sp>
      <p:sp>
        <p:nvSpPr>
          <p:cNvPr id="54291" name="Rectangle 19">
            <a:extLst>
              <a:ext uri="{FF2B5EF4-FFF2-40B4-BE49-F238E27FC236}">
                <a16:creationId xmlns:a16="http://schemas.microsoft.com/office/drawing/2014/main" id="{BD3513F5-328B-437C-89A6-DC750DF52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664" y="2790711"/>
            <a:ext cx="26670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chemeClr val="tx1"/>
                </a:solidFill>
              </a:rPr>
              <a:t>精度提高</a:t>
            </a:r>
            <a:r>
              <a:rPr lang="en-US" altLang="zh-CN" sz="2400">
                <a:solidFill>
                  <a:schemeClr val="tx1"/>
                </a:solidFill>
              </a:rPr>
              <a:t>, </a:t>
            </a:r>
            <a:r>
              <a:rPr lang="zh-CN" altLang="en-US" sz="2400">
                <a:solidFill>
                  <a:schemeClr val="tx1"/>
                </a:solidFill>
              </a:rPr>
              <a:t>显式</a:t>
            </a:r>
          </a:p>
        </p:txBody>
      </p:sp>
      <p:sp>
        <p:nvSpPr>
          <p:cNvPr id="54292" name="Rectangle 20">
            <a:extLst>
              <a:ext uri="{FF2B5EF4-FFF2-40B4-BE49-F238E27FC236}">
                <a16:creationId xmlns:a16="http://schemas.microsoft.com/office/drawing/2014/main" id="{9E3E9BEB-FA8E-4B87-810F-6FCF142F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664" y="2790711"/>
            <a:ext cx="26670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chemeClr val="tx1"/>
                </a:solidFill>
              </a:rPr>
              <a:t>多一个初值</a:t>
            </a:r>
            <a:r>
              <a:rPr lang="en-US" altLang="zh-CN" sz="240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zh-CN" altLang="en-US" sz="2400">
                <a:solidFill>
                  <a:schemeClr val="tx1"/>
                </a:solidFill>
              </a:rPr>
              <a:t>可能影响精度</a:t>
            </a:r>
          </a:p>
        </p:txBody>
      </p:sp>
      <p:sp>
        <p:nvSpPr>
          <p:cNvPr id="54366" name="AutoShape 94">
            <a:extLst>
              <a:ext uri="{FF2B5EF4-FFF2-40B4-BE49-F238E27FC236}">
                <a16:creationId xmlns:a16="http://schemas.microsoft.com/office/drawing/2014/main" id="{33B8184B-F2BC-4612-B450-225E69090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478710"/>
            <a:ext cx="6477000" cy="1676400"/>
          </a:xfrm>
          <a:prstGeom prst="cloudCallout">
            <a:avLst>
              <a:gd name="adj1" fmla="val 49829"/>
              <a:gd name="adj2" fmla="val -7481"/>
            </a:avLst>
          </a:prstGeom>
          <a:gradFill rotWithShape="0">
            <a:gsLst>
              <a:gs pos="0">
                <a:schemeClr val="bg1"/>
              </a:gs>
              <a:gs pos="100000">
                <a:srgbClr val="CCFFFF"/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</a:rPr>
              <a:t>能找到一个具有上面</a:t>
            </a: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所有优点的格式吗</a:t>
            </a:r>
            <a:r>
              <a:rPr lang="en-US" altLang="zh-CN" sz="24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30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2" dur="2000"/>
                                        <p:tgtEl>
                                          <p:spTgt spid="543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3" grpId="0" animBg="1" autoUpdateAnimBg="0"/>
      <p:bldP spid="54284" grpId="0" animBg="1" autoUpdateAnimBg="0"/>
      <p:bldP spid="54285" grpId="0" animBg="1" autoUpdateAnimBg="0"/>
      <p:bldP spid="54287" grpId="0" animBg="1" autoUpdateAnimBg="0"/>
      <p:bldP spid="54289" grpId="0" animBg="1" autoUpdateAnimBg="0"/>
      <p:bldP spid="54290" grpId="0" animBg="1" autoUpdateAnimBg="0"/>
      <p:bldP spid="54291" grpId="0" animBg="1" autoUpdateAnimBg="0"/>
      <p:bldP spid="54292" grpId="0" animBg="1" autoUpdateAnimBg="0"/>
      <p:bldP spid="54366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66">
            <a:extLst>
              <a:ext uri="{FF2B5EF4-FFF2-40B4-BE49-F238E27FC236}">
                <a16:creationId xmlns:a16="http://schemas.microsoft.com/office/drawing/2014/main" id="{7CC89C5D-A942-4D78-9C05-CAF9D3325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052736"/>
            <a:ext cx="6096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9.4 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龙格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库塔（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Runge-</a:t>
            </a:r>
            <a:r>
              <a:rPr lang="en-US" altLang="zh-CN" sz="2800" dirty="0" err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Kutta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）法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55885C18-A8CF-49B0-A157-8CF3D7DC4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8" y="1988840"/>
            <a:ext cx="8856984" cy="305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b="0" dirty="0">
                <a:latin typeface="+mj-ea"/>
                <a:ea typeface="+mj-ea"/>
              </a:rPr>
              <a:t>　　前面所讨论的欧拉法与改进的欧拉法</a:t>
            </a:r>
            <a:r>
              <a:rPr lang="zh-CN" altLang="en-US" b="0" dirty="0">
                <a:solidFill>
                  <a:srgbClr val="FC230C"/>
                </a:solidFill>
                <a:latin typeface="+mj-ea"/>
                <a:ea typeface="+mj-ea"/>
              </a:rPr>
              <a:t>都是一步法</a:t>
            </a:r>
            <a:r>
              <a:rPr lang="zh-CN" altLang="en-US" b="0" dirty="0">
                <a:latin typeface="+mj-ea"/>
                <a:ea typeface="+mj-ea"/>
              </a:rPr>
              <a:t>，即计算</a:t>
            </a:r>
            <a:r>
              <a:rPr lang="en-US" altLang="zh-CN" b="0" i="1" dirty="0">
                <a:solidFill>
                  <a:srgbClr val="3333FF"/>
                </a:solidFill>
                <a:latin typeface="+mj-ea"/>
                <a:ea typeface="+mj-ea"/>
              </a:rPr>
              <a:t>y</a:t>
            </a:r>
            <a:r>
              <a:rPr lang="en-US" altLang="zh-CN" b="0" i="1" baseline="-25000" dirty="0">
                <a:solidFill>
                  <a:srgbClr val="3333FF"/>
                </a:solidFill>
                <a:latin typeface="+mj-ea"/>
                <a:ea typeface="+mj-ea"/>
              </a:rPr>
              <a:t>n</a:t>
            </a:r>
            <a:r>
              <a:rPr lang="en-US" altLang="zh-CN" b="0" baseline="-25000" dirty="0">
                <a:solidFill>
                  <a:srgbClr val="3333FF"/>
                </a:solidFill>
                <a:latin typeface="+mj-ea"/>
                <a:ea typeface="+mj-ea"/>
              </a:rPr>
              <a:t>+1</a:t>
            </a:r>
            <a:r>
              <a:rPr lang="zh-CN" altLang="en-US" b="0" dirty="0">
                <a:latin typeface="+mj-ea"/>
                <a:ea typeface="+mj-ea"/>
              </a:rPr>
              <a:t>时，只用到前一步的值，但精度却不一样，</a:t>
            </a:r>
            <a:r>
              <a:rPr lang="zh-CN" altLang="en-US" b="0" dirty="0">
                <a:solidFill>
                  <a:srgbClr val="3333FF"/>
                </a:solidFill>
                <a:latin typeface="+mj-ea"/>
                <a:ea typeface="+mj-ea"/>
              </a:rPr>
              <a:t>欧拉法是</a:t>
            </a:r>
            <a:r>
              <a:rPr lang="en-US" altLang="zh-CN" b="0" dirty="0">
                <a:solidFill>
                  <a:srgbClr val="3333FF"/>
                </a:solidFill>
                <a:latin typeface="+mj-ea"/>
                <a:ea typeface="+mj-ea"/>
              </a:rPr>
              <a:t>1</a:t>
            </a:r>
            <a:r>
              <a:rPr lang="zh-CN" altLang="en-US" b="0" dirty="0">
                <a:solidFill>
                  <a:srgbClr val="3333FF"/>
                </a:solidFill>
                <a:latin typeface="+mj-ea"/>
                <a:ea typeface="+mj-ea"/>
              </a:rPr>
              <a:t>阶的</a:t>
            </a:r>
            <a:r>
              <a:rPr lang="zh-CN" altLang="en-US" b="0" dirty="0">
                <a:latin typeface="+mj-ea"/>
                <a:ea typeface="+mj-ea"/>
              </a:rPr>
              <a:t>，而</a:t>
            </a:r>
            <a:r>
              <a:rPr lang="zh-CN" altLang="en-US" b="0" dirty="0">
                <a:solidFill>
                  <a:srgbClr val="3333FF"/>
                </a:solidFill>
                <a:latin typeface="+mj-ea"/>
                <a:ea typeface="+mj-ea"/>
              </a:rPr>
              <a:t>改进的欧拉法却是</a:t>
            </a:r>
            <a:r>
              <a:rPr lang="en-US" altLang="zh-CN" b="0" dirty="0">
                <a:solidFill>
                  <a:srgbClr val="3333FF"/>
                </a:solidFill>
                <a:latin typeface="+mj-ea"/>
                <a:ea typeface="+mj-ea"/>
              </a:rPr>
              <a:t>2</a:t>
            </a:r>
            <a:r>
              <a:rPr lang="zh-CN" altLang="en-US" b="0" dirty="0">
                <a:solidFill>
                  <a:srgbClr val="3333FF"/>
                </a:solidFill>
                <a:latin typeface="+mj-ea"/>
                <a:ea typeface="+mj-ea"/>
              </a:rPr>
              <a:t>阶的</a:t>
            </a:r>
            <a:r>
              <a:rPr lang="en-US" altLang="zh-CN" b="0" dirty="0">
                <a:latin typeface="+mj-ea"/>
                <a:ea typeface="+mj-ea"/>
              </a:rPr>
              <a:t>. </a:t>
            </a:r>
            <a:endParaRPr lang="en-US" altLang="zh-CN" b="0" dirty="0">
              <a:solidFill>
                <a:srgbClr val="3333FF"/>
              </a:solidFill>
              <a:latin typeface="+mj-ea"/>
              <a:ea typeface="+mj-ea"/>
            </a:endParaRPr>
          </a:p>
          <a:p>
            <a:pPr algn="l" eaLnBrk="1" hangingPunct="1">
              <a:lnSpc>
                <a:spcPct val="140000"/>
              </a:lnSpc>
            </a:pPr>
            <a:r>
              <a:rPr lang="zh-CN" altLang="en-US" b="0" dirty="0">
                <a:solidFill>
                  <a:srgbClr val="3333FF"/>
                </a:solidFill>
                <a:latin typeface="+mj-ea"/>
                <a:ea typeface="+mj-ea"/>
              </a:rPr>
              <a:t>龙格</a:t>
            </a:r>
            <a:r>
              <a:rPr lang="en-US" altLang="zh-CN" b="0" dirty="0">
                <a:solidFill>
                  <a:srgbClr val="3333FF"/>
                </a:solidFill>
                <a:latin typeface="+mj-ea"/>
                <a:ea typeface="+mj-ea"/>
              </a:rPr>
              <a:t>-</a:t>
            </a:r>
            <a:r>
              <a:rPr lang="zh-CN" altLang="en-US" b="0" dirty="0">
                <a:solidFill>
                  <a:srgbClr val="3333FF"/>
                </a:solidFill>
                <a:latin typeface="+mj-ea"/>
                <a:ea typeface="+mj-ea"/>
              </a:rPr>
              <a:t>库塔</a:t>
            </a:r>
            <a:r>
              <a:rPr lang="en-US" altLang="zh-CN" b="0" dirty="0">
                <a:solidFill>
                  <a:srgbClr val="3333FF"/>
                </a:solidFill>
                <a:latin typeface="+mj-ea"/>
                <a:ea typeface="+mj-ea"/>
              </a:rPr>
              <a:t>(Runge-</a:t>
            </a:r>
            <a:r>
              <a:rPr lang="en-US" altLang="zh-CN" b="0" dirty="0" err="1">
                <a:solidFill>
                  <a:srgbClr val="3333FF"/>
                </a:solidFill>
                <a:latin typeface="+mj-ea"/>
                <a:ea typeface="+mj-ea"/>
              </a:rPr>
              <a:t>Kutta</a:t>
            </a:r>
            <a:r>
              <a:rPr lang="en-US" altLang="zh-CN" b="0" dirty="0">
                <a:solidFill>
                  <a:srgbClr val="3333FF"/>
                </a:solidFill>
                <a:latin typeface="+mj-ea"/>
                <a:ea typeface="+mj-ea"/>
              </a:rPr>
              <a:t>)</a:t>
            </a:r>
            <a:r>
              <a:rPr lang="zh-CN" altLang="en-US" b="0" dirty="0">
                <a:solidFill>
                  <a:srgbClr val="3333FF"/>
                </a:solidFill>
                <a:latin typeface="+mj-ea"/>
                <a:ea typeface="+mj-ea"/>
              </a:rPr>
              <a:t>法</a:t>
            </a:r>
            <a:r>
              <a:rPr lang="en-US" altLang="zh-CN" b="0" dirty="0">
                <a:solidFill>
                  <a:srgbClr val="3333FF"/>
                </a:solidFill>
                <a:latin typeface="+mj-ea"/>
                <a:ea typeface="+mj-ea"/>
              </a:rPr>
              <a:t>(</a:t>
            </a:r>
            <a:r>
              <a:rPr lang="zh-CN" altLang="en-US" b="0" dirty="0">
                <a:solidFill>
                  <a:srgbClr val="3333FF"/>
                </a:solidFill>
                <a:latin typeface="+mj-ea"/>
                <a:ea typeface="+mj-ea"/>
              </a:rPr>
              <a:t>简称</a:t>
            </a:r>
            <a:r>
              <a:rPr lang="en-US" altLang="zh-CN" b="0" dirty="0">
                <a:solidFill>
                  <a:srgbClr val="3333FF"/>
                </a:solidFill>
                <a:latin typeface="+mj-ea"/>
                <a:ea typeface="+mj-ea"/>
              </a:rPr>
              <a:t>R-K</a:t>
            </a:r>
            <a:r>
              <a:rPr lang="zh-CN" altLang="en-US" b="0" dirty="0">
                <a:solidFill>
                  <a:srgbClr val="3333FF"/>
                </a:solidFill>
                <a:latin typeface="+mj-ea"/>
                <a:ea typeface="+mj-ea"/>
              </a:rPr>
              <a:t>方法</a:t>
            </a:r>
            <a:r>
              <a:rPr lang="en-US" altLang="zh-CN" b="0" dirty="0">
                <a:solidFill>
                  <a:srgbClr val="3333FF"/>
                </a:solidFill>
                <a:latin typeface="+mj-ea"/>
                <a:ea typeface="+mj-ea"/>
              </a:rPr>
              <a:t>)</a:t>
            </a:r>
            <a:r>
              <a:rPr lang="zh-CN" altLang="en-US" b="0" dirty="0">
                <a:latin typeface="+mj-ea"/>
                <a:ea typeface="+mj-ea"/>
              </a:rPr>
              <a:t>是一类</a:t>
            </a:r>
            <a:r>
              <a:rPr lang="zh-CN" altLang="en-US" b="0" dirty="0">
                <a:solidFill>
                  <a:srgbClr val="FC230C"/>
                </a:solidFill>
                <a:latin typeface="+mj-ea"/>
                <a:ea typeface="+mj-ea"/>
              </a:rPr>
              <a:t>高精度的一步法</a:t>
            </a:r>
            <a:r>
              <a:rPr lang="zh-CN" altLang="en-US" b="0" dirty="0">
                <a:latin typeface="+mj-ea"/>
                <a:ea typeface="+mj-ea"/>
              </a:rPr>
              <a:t>，这类方法与</a:t>
            </a:r>
            <a:r>
              <a:rPr lang="zh-CN" altLang="en-US" b="0" dirty="0">
                <a:solidFill>
                  <a:srgbClr val="CC0000"/>
                </a:solidFill>
                <a:latin typeface="+mj-ea"/>
                <a:ea typeface="+mj-ea"/>
              </a:rPr>
              <a:t>泰勒展开级数法</a:t>
            </a:r>
            <a:r>
              <a:rPr lang="zh-CN" altLang="en-US" b="0" dirty="0">
                <a:latin typeface="+mj-ea"/>
                <a:ea typeface="+mj-ea"/>
              </a:rPr>
              <a:t>有着密切的关系</a:t>
            </a:r>
            <a:r>
              <a:rPr lang="en-US" altLang="zh-CN" b="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59859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5"/>
  <p:tag name="ORIGINALWIDTH" val="2448"/>
  <p:tag name="LATEXADDIN" val="\documentclass{article}&#10;\usepackage{amsmath}&#10;\pagestyle{empty}&#10;\begin{document}&#10;&#10;&#10;$x_k=a+kh$, $k=0,1,2,\cdots, M$ with $h=\frac{b-a}{M}$&#10;&#10;\end{document}"/>
  <p:tag name="IGUANATEXSIZE" val="28"/>
  <p:tag name="IGUANATEXCURSOR" val="131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831.75"/>
  <p:tag name="LATEXADDIN" val="\documentclass{article}&#10;\usepackage{amsmath}&#10;\pagestyle{empty}&#10;\begin{document}&#10;&#10;&#10;$y_n+hf(x_n,y_n)$&#10;&#10;\end{document}"/>
  <p:tag name="IGUANATEXSIZE" val="24"/>
  <p:tag name="IGUANATEXCURSOR" val="97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1885.5"/>
  <p:tag name="LATEXADDIN" val="\documentclass{article}&#10;\usepackage{amsmath}&#10;\pagestyle{empty}&#10;\begin{document}&#10;&#10;&#10;$dx=f(t,x,y)dt$,~~~$dy=g(t,x,y)dt$&#10;&#10;\end{document}"/>
  <p:tag name="IGUANATEXSIZE" val="28"/>
  <p:tag name="IGUANATEXCURSOR" val="115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"/>
  <p:tag name="ORIGINALWIDTH" val="1765.5"/>
  <p:tag name="LATEXADDIN" val="\documentclass{article}&#10;\usepackage{amsmath}&#10;\pagestyle{empty}&#10;\begin{document}&#10;&#10;&#10;$dx=x_{k+1}-x_k$,~~$dy=y_{k+1}-y_k$&#10;&#10;\end{document}"/>
  <p:tag name="IGUANATEXSIZE" val="28"/>
  <p:tag name="IGUANATEXCURSOR" val="82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"/>
  <p:tag name="ORIGINALWIDTH" val="787.5"/>
  <p:tag name="LATEXADDIN" val="\documentclass{article}&#10;\usepackage{amsmath}&#10;\pagestyle{empty}&#10;\begin{document}&#10;&#10;&#10;$dt=t_{k+1}-t_k$,&#10;&#10;\end{document}"/>
  <p:tag name="IGUANATEXSIZE" val="28"/>
  <p:tag name="IGUANATEXCURSOR" val="99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"/>
  <p:tag name="ORIGINALWIDTH" val="750.75"/>
  <p:tag name="LATEXADDIN" val="\documentclass{article}&#10;\usepackage{amsmath}&#10;\pagestyle{empty}&#10;\begin{document}&#10;&#10;&#10;$t_{k+1}=t_k+h.$&#10;&#10;\end{document}"/>
  <p:tag name="IGUANATEXSIZE" val="24"/>
  <p:tag name="IGUANATEXCURSOR" val="97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708"/>
  <p:tag name="LATEXADDIN" val="\documentclass{article}&#10;\usepackage{amsmath}&#10;\pagestyle{empty}&#10;\begin{document}&#10;&#10;&#10;$x''(t)=y'(t),$&#10;&#10;\end{document}"/>
  <p:tag name="IGUANATEXSIZE" val="28"/>
  <p:tag name="IGUANATEXCURSOR" val="96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264.75"/>
  <p:tag name="LATEXADDIN" val="\documentclass{article}&#10;\usepackage{amsmath}&#10;\pagestyle{empty}&#10;\begin{document}&#10;&#10;&#10;$y_2(a)$&#10;&#10;\end{document}"/>
  <p:tag name="IGUANATEXSIZE" val="24"/>
  <p:tag name="IGUANATEXCURSOR" val="88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660"/>
  <p:tag name="LATEXADDIN" val="\documentclass{article}&#10;\usepackage{amsmath}&#10;\pagestyle{empty}&#10;\begin{document}&#10;&#10;&#10;$y_1(b,\alpha)=B$&#10;&#10;\end{document}"/>
  <p:tag name="IGUANATEXSIZE" val="18"/>
  <p:tag name="IGUANATEXCURSOR" val="98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1_很不错的模版">
  <a:themeElements>
    <a:clrScheme name="自定义 7">
      <a:dk1>
        <a:srgbClr val="121618"/>
      </a:dk1>
      <a:lt1>
        <a:srgbClr val="FFFFFF"/>
      </a:lt1>
      <a:dk2>
        <a:srgbClr val="FFFFFF"/>
      </a:dk2>
      <a:lt2>
        <a:srgbClr val="D3D9DD"/>
      </a:lt2>
      <a:accent1>
        <a:srgbClr val="6C89DA"/>
      </a:accent1>
      <a:accent2>
        <a:srgbClr val="8FAFE9"/>
      </a:accent2>
      <a:accent3>
        <a:srgbClr val="FFFFFF"/>
      </a:accent3>
      <a:accent4>
        <a:srgbClr val="224272"/>
      </a:accent4>
      <a:accent5>
        <a:srgbClr val="BAC4EA"/>
      </a:accent5>
      <a:accent6>
        <a:srgbClr val="819ED3"/>
      </a:accent6>
      <a:hlink>
        <a:srgbClr val="57ABA3"/>
      </a:hlink>
      <a:folHlink>
        <a:srgbClr val="85819D"/>
      </a:folHlink>
    </a:clrScheme>
    <a:fontScheme name="自定义 1">
      <a:majorFont>
        <a:latin typeface="Times New Roman"/>
        <a:ea typeface="华文仿宋"/>
        <a:cs typeface=""/>
      </a:majorFont>
      <a:minorFont>
        <a:latin typeface="Times New Roman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1_很不错的模版 1">
        <a:dk1>
          <a:srgbClr val="384D68"/>
        </a:dk1>
        <a:lt1>
          <a:srgbClr val="FFFFFF"/>
        </a:lt1>
        <a:dk2>
          <a:srgbClr val="2B6185"/>
        </a:dk2>
        <a:lt2>
          <a:srgbClr val="D3D9DD"/>
        </a:lt2>
        <a:accent1>
          <a:srgbClr val="638AA1"/>
        </a:accent1>
        <a:accent2>
          <a:srgbClr val="8CA8B5"/>
        </a:accent2>
        <a:accent3>
          <a:srgbClr val="FFFFFF"/>
        </a:accent3>
        <a:accent4>
          <a:srgbClr val="2E4058"/>
        </a:accent4>
        <a:accent5>
          <a:srgbClr val="B7C4CD"/>
        </a:accent5>
        <a:accent6>
          <a:srgbClr val="7E98A4"/>
        </a:accent6>
        <a:hlink>
          <a:srgbClr val="6FA2E7"/>
        </a:hlink>
        <a:folHlink>
          <a:srgbClr val="B2A6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很不错的模版 2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BC93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很不错的模版 3">
        <a:dk1>
          <a:srgbClr val="2A4F86"/>
        </a:dk1>
        <a:lt1>
          <a:srgbClr val="FFFFFF"/>
        </a:lt1>
        <a:dk2>
          <a:srgbClr val="3E68D0"/>
        </a:dk2>
        <a:lt2>
          <a:srgbClr val="D3D9DD"/>
        </a:lt2>
        <a:accent1>
          <a:srgbClr val="6C89DA"/>
        </a:accent1>
        <a:accent2>
          <a:srgbClr val="8FAFE9"/>
        </a:accent2>
        <a:accent3>
          <a:srgbClr val="FFFFFF"/>
        </a:accent3>
        <a:accent4>
          <a:srgbClr val="224272"/>
        </a:accent4>
        <a:accent5>
          <a:srgbClr val="BAC4EA"/>
        </a:accent5>
        <a:accent6>
          <a:srgbClr val="819ED3"/>
        </a:accent6>
        <a:hlink>
          <a:srgbClr val="57ABA3"/>
        </a:hlink>
        <a:folHlink>
          <a:srgbClr val="85819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8575">
          <a:solidFill>
            <a:schemeClr val="tx1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/>
      <a:lstStyle>
        <a:defPPr algn="l">
          <a:spcBef>
            <a:spcPct val="20000"/>
          </a:spcBef>
          <a:defRPr sz="2800" dirty="0">
            <a:solidFill>
              <a:srgbClr val="0000FF"/>
            </a:solidFill>
            <a:latin typeface="华文仿宋" panose="02010600040101010101" pitchFamily="2" charset="-122"/>
            <a:ea typeface="华文仿宋" panose="02010600040101010101" pitchFamily="2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defRPr sz="2400" b="0" dirty="0" smtClean="0">
            <a:solidFill>
              <a:schemeClr val="tx1">
                <a:lumMod val="95000"/>
                <a:lumOff val="5000"/>
              </a:schemeClr>
            </a:solidFill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很不错的模版</Template>
  <TotalTime>20169</TotalTime>
  <Words>4944</Words>
  <Application>Microsoft Office PowerPoint</Application>
  <PresentationFormat>全屏显示(4:3)</PresentationFormat>
  <Paragraphs>627</Paragraphs>
  <Slides>75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75</vt:i4>
      </vt:variant>
    </vt:vector>
  </HeadingPairs>
  <TitlesOfParts>
    <vt:vector size="96" baseType="lpstr">
      <vt:lpstr>黑体</vt:lpstr>
      <vt:lpstr>华文仿宋</vt:lpstr>
      <vt:lpstr>楷体_GB2312</vt:lpstr>
      <vt:lpstr>宋体</vt:lpstr>
      <vt:lpstr>Arial</vt:lpstr>
      <vt:lpstr>Calibri</vt:lpstr>
      <vt:lpstr>Cambria Math</vt:lpstr>
      <vt:lpstr>Marlett</vt:lpstr>
      <vt:lpstr>Times New Roman</vt:lpstr>
      <vt:lpstr>Tw Cen MT</vt:lpstr>
      <vt:lpstr>Verdana</vt:lpstr>
      <vt:lpstr>Wingdings</vt:lpstr>
      <vt:lpstr>1_很不错的模版</vt:lpstr>
      <vt:lpstr>Office 主题​​</vt:lpstr>
      <vt:lpstr>Equation</vt:lpstr>
      <vt:lpstr>MathType 5.0 Equation</vt:lpstr>
      <vt:lpstr>公式</vt:lpstr>
      <vt:lpstr>Equation.DSMT4</vt:lpstr>
      <vt:lpstr>MathType 6.0 Equation</vt:lpstr>
      <vt:lpstr>Picture</vt:lpstr>
      <vt:lpstr>Microsoft Equation 3.0</vt:lpstr>
      <vt:lpstr>第9章 微分方程求解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一、泰勒级数法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本章教学要求及重点难点</vt:lpstr>
    </vt:vector>
  </TitlesOfParts>
  <Company>DEMI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Leo</dc:creator>
  <cp:lastModifiedBy>Fudong Ge</cp:lastModifiedBy>
  <cp:revision>2522</cp:revision>
  <dcterms:created xsi:type="dcterms:W3CDTF">2008-11-26T09:45:55Z</dcterms:created>
  <dcterms:modified xsi:type="dcterms:W3CDTF">2020-04-15T03:43:02Z</dcterms:modified>
</cp:coreProperties>
</file>