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PROHIS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César Bonilla Garrido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Sergio Bugallo Enjamio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Marcos Cela López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Hector Rivas Pagador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GAME DESCRIPTION (I)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In Prohis, each player embodies a smuggler who tries to make a fortune by transporting illegal goods, a highly precarious activity since the other players have the opportunity to check your cargo or even seize it if they find suspicious items.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GAME DESCRIPTION (II)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es" sz="3000" u="sng"/>
              <a:t>Types of Cards</a:t>
            </a:r>
            <a:r>
              <a:rPr lang="es" sz="3000"/>
              <a:t>: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s" sz="3000"/>
              <a:t>Legal / Illegal Goods Cards.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s" sz="3000"/>
              <a:t>Controller Cards.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s" sz="3000"/>
              <a:t>Cargo Cards.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GAME DESCRIPTION (III)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During each turn, the player will have to do two actions: 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s" sz="3000"/>
              <a:t>Draw 1 or 2 cards from the deck. 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s" sz="3000"/>
              <a:t>Try to pass his cargo from his hand to his warehouse.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GRAPHICAL INTERFACE (I)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4" y="1064499"/>
            <a:ext cx="2064225" cy="36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472" y="1064500"/>
            <a:ext cx="2064225" cy="366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584" y="1064500"/>
            <a:ext cx="2064225" cy="366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075" y="1064498"/>
            <a:ext cx="2064225" cy="366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GRAPHICAL INTERFACE (II)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68149"/>
            <a:ext cx="2060125" cy="36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792" y="1042975"/>
            <a:ext cx="2088432" cy="37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875" y="1042975"/>
            <a:ext cx="2088424" cy="37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INTELLIGENT AGENTS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es" sz="3000" u="sng"/>
              <a:t>Cargo and Investigation Phases</a:t>
            </a:r>
            <a:r>
              <a:rPr lang="es" sz="3000"/>
              <a:t>: Case Based Reasoning (CBR)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b="1" lang="es" sz="3000" u="sng"/>
              <a:t>Draw Phase</a:t>
            </a:r>
            <a:r>
              <a:rPr lang="es" sz="3000"/>
              <a:t>: Risk Based Algorithm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