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C2EF8-59CE-42F0-A807-D245FF6B379D}" v="368" dt="2023-10-28T04:06:36.953"/>
    <p1510:client id="{3F1C489C-A052-431B-B634-9B7428D2CAC7}" v="61" dt="2023-10-28T04:13:25.108"/>
    <p1510:client id="{615623F6-2D20-4696-9F1D-A0F0390A5ED9}" v="13" dt="2023-10-28T04:10:18.646"/>
    <p1510:client id="{8C40D515-6E4E-4427-A429-D87347A88670}" v="104" dt="2023-10-28T04:02:29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68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37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06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4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15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11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1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4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8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7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de humo abstracto">
            <a:extLst>
              <a:ext uri="{FF2B5EF4-FFF2-40B4-BE49-F238E27FC236}">
                <a16:creationId xmlns:a16="http://schemas.microsoft.com/office/drawing/2014/main" id="{82647DC1-5EE6-AF99-E95B-4897E6F81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6" r="-2" b="98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 fontScale="90000"/>
          </a:bodyPr>
          <a:lstStyle/>
          <a:p>
            <a:r>
              <a:rPr lang="es-ES" sz="5400"/>
              <a:t>Logo </a:t>
            </a:r>
            <a:r>
              <a:rPr lang="es-ES" sz="5400" err="1"/>
              <a:t>BitLab</a:t>
            </a:r>
            <a:br>
              <a:rPr lang="es-ES" sz="5400"/>
            </a:br>
            <a:r>
              <a:rPr lang="es-ES" sz="5400"/>
              <a:t>Avance-Juego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Char char="•"/>
            </a:pPr>
            <a:r>
              <a:rPr lang="es-ES"/>
              <a:t>Ronald Choque </a:t>
            </a:r>
            <a:r>
              <a:rPr lang="es-ES" err="1"/>
              <a:t>Sillo</a:t>
            </a:r>
          </a:p>
          <a:p>
            <a:pPr marL="342900" indent="-342900">
              <a:buChar char="•"/>
            </a:pPr>
            <a:r>
              <a:rPr lang="es-ES"/>
              <a:t>Luis </a:t>
            </a:r>
            <a:r>
              <a:rPr lang="es-ES" err="1"/>
              <a:t>Angel</a:t>
            </a:r>
            <a:r>
              <a:rPr lang="es-ES"/>
              <a:t> </a:t>
            </a:r>
            <a:r>
              <a:rPr lang="es-ES" err="1"/>
              <a:t>Vertiz</a:t>
            </a:r>
            <a:r>
              <a:rPr lang="es-ES"/>
              <a:t> Blanco T.</a:t>
            </a:r>
          </a:p>
          <a:p>
            <a:pPr marL="342900" indent="-342900">
              <a:buChar char="•"/>
            </a:pPr>
            <a:r>
              <a:rPr lang="es-ES"/>
              <a:t>Caleb </a:t>
            </a:r>
            <a:r>
              <a:rPr lang="es-ES" err="1"/>
              <a:t>Adrian</a:t>
            </a:r>
            <a:r>
              <a:rPr lang="es-ES"/>
              <a:t> Morales </a:t>
            </a:r>
            <a:r>
              <a:rPr lang="es-ES" err="1"/>
              <a:t>Alarcon</a:t>
            </a:r>
          </a:p>
          <a:p>
            <a:pPr marL="342900" indent="-342900">
              <a:buChar char="•"/>
            </a:pPr>
            <a:r>
              <a:rPr lang="es-ES"/>
              <a:t>Mattias Duarte </a:t>
            </a:r>
            <a:r>
              <a:rPr lang="es-ES" err="1"/>
              <a:t>Aparizio</a:t>
            </a:r>
            <a:endParaRPr lang="es-E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en 4" descr="Forma, Icono, Flecha&#10;&#10;Descripción generada automáticamente">
            <a:extLst>
              <a:ext uri="{FF2B5EF4-FFF2-40B4-BE49-F238E27FC236}">
                <a16:creationId xmlns:a16="http://schemas.microsoft.com/office/drawing/2014/main" id="{26BA9B93-E35B-B252-C16E-0207ECD4F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260" y="1040921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6BB59-D4F7-BB16-7C8E-A078B982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Adobe Ilustrator</a:t>
            </a:r>
          </a:p>
        </p:txBody>
      </p:sp>
      <p:pic>
        <p:nvPicPr>
          <p:cNvPr id="4" name="Imagen 3" descr="Adobe Illustrator 2021 : Free Download, Borrow, and Streaming ...">
            <a:extLst>
              <a:ext uri="{FF2B5EF4-FFF2-40B4-BE49-F238E27FC236}">
                <a16:creationId xmlns:a16="http://schemas.microsoft.com/office/drawing/2014/main" id="{0A2A562D-3DBC-535C-8089-6ECBDF76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93" y="2132879"/>
            <a:ext cx="1998813" cy="1927645"/>
          </a:xfrm>
          <a:prstGeom prst="rect">
            <a:avLst/>
          </a:prstGeom>
        </p:spPr>
      </p:pic>
      <p:pic>
        <p:nvPicPr>
          <p:cNvPr id="6" name="Imagen 5" descr="Forma, Icono, Flecha&#10;&#10;Descripción generada automáticamente">
            <a:extLst>
              <a:ext uri="{FF2B5EF4-FFF2-40B4-BE49-F238E27FC236}">
                <a16:creationId xmlns:a16="http://schemas.microsoft.com/office/drawing/2014/main" id="{C688F259-654B-FBDE-28B7-ECA473F37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859" y="2837079"/>
            <a:ext cx="2001329" cy="1929442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72A493E9-58F9-3360-A395-0F5F23A94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73" y="3524559"/>
            <a:ext cx="1814423" cy="1800045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15AAD8A8-6E61-CE75-9E9B-E80D1E644DF6}"/>
              </a:ext>
            </a:extLst>
          </p:cNvPr>
          <p:cNvSpPr/>
          <p:nvPr/>
        </p:nvSpPr>
        <p:spPr>
          <a:xfrm>
            <a:off x="3511825" y="3180521"/>
            <a:ext cx="905773" cy="7763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E0F4FC9-CB03-BE7A-4D47-76FBCC2E5314}"/>
              </a:ext>
            </a:extLst>
          </p:cNvPr>
          <p:cNvSpPr/>
          <p:nvPr/>
        </p:nvSpPr>
        <p:spPr>
          <a:xfrm>
            <a:off x="7345921" y="3803405"/>
            <a:ext cx="905773" cy="7763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462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Para qué sirve After effects? - Cálamo &amp; Cran">
            <a:extLst>
              <a:ext uri="{FF2B5EF4-FFF2-40B4-BE49-F238E27FC236}">
                <a16:creationId xmlns:a16="http://schemas.microsoft.com/office/drawing/2014/main" id="{92D3F51B-4BC0-F759-38A7-E627BB73A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9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4783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8434B7B-D668-2B1B-6326-C6FD439A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935" y="650278"/>
            <a:ext cx="3932537" cy="20400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Adobe After Effects</a:t>
            </a:r>
            <a:endParaRPr lang="es-E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9934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Adobe After Effects Download (Latest 2023) - FileCR">
            <a:extLst>
              <a:ext uri="{FF2B5EF4-FFF2-40B4-BE49-F238E27FC236}">
                <a16:creationId xmlns:a16="http://schemas.microsoft.com/office/drawing/2014/main" id="{1D879B69-2C70-A1D4-00A5-6A206E149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529" y="3147521"/>
            <a:ext cx="5051677" cy="28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33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Para qué sirve After effects? - Cálamo &amp; Cran">
            <a:extLst>
              <a:ext uri="{FF2B5EF4-FFF2-40B4-BE49-F238E27FC236}">
                <a16:creationId xmlns:a16="http://schemas.microsoft.com/office/drawing/2014/main" id="{92D3F51B-4BC0-F759-38A7-E627BB73A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9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4783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9934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D70E818B-D42B-2E8A-2265-91F019705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72" y="494948"/>
            <a:ext cx="10578859" cy="558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35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Para qué sirve After effects? - Cálamo &amp; Cran">
            <a:extLst>
              <a:ext uri="{FF2B5EF4-FFF2-40B4-BE49-F238E27FC236}">
                <a16:creationId xmlns:a16="http://schemas.microsoft.com/office/drawing/2014/main" id="{92D3F51B-4BC0-F759-38A7-E627BB73A5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9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4783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9934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tLabLogo">
            <a:hlinkClick r:id="" action="ppaction://media"/>
            <a:extLst>
              <a:ext uri="{FF2B5EF4-FFF2-40B4-BE49-F238E27FC236}">
                <a16:creationId xmlns:a16="http://schemas.microsoft.com/office/drawing/2014/main" id="{E7A86D65-5F74-E453-0F89-3CA158F0BAE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02A323E-4A26-8276-BF01-A3CECFFEC42D}"/>
              </a:ext>
            </a:extLst>
          </p:cNvPr>
          <p:cNvSpPr/>
          <p:nvPr/>
        </p:nvSpPr>
        <p:spPr>
          <a:xfrm>
            <a:off x="-2213" y="2590965"/>
            <a:ext cx="12321397" cy="43707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en 3" descr="Aseprite en Steam">
            <a:extLst>
              <a:ext uri="{FF2B5EF4-FFF2-40B4-BE49-F238E27FC236}">
                <a16:creationId xmlns:a16="http://schemas.microsoft.com/office/drawing/2014/main" id="{8A770C34-F5E1-3B06-D0CC-0D272127C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15" b="15741"/>
          <a:stretch/>
        </p:blipFill>
        <p:spPr>
          <a:xfrm>
            <a:off x="4508" y="-1746"/>
            <a:ext cx="12193958" cy="3036398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E23D4F58-41FA-53BE-CC36-BC9097162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639" y="3572773"/>
            <a:ext cx="3048000" cy="3048000"/>
          </a:xfrm>
          <a:prstGeom prst="rect">
            <a:avLst/>
          </a:prstGeom>
        </p:spPr>
      </p:pic>
      <p:pic>
        <p:nvPicPr>
          <p:cNvPr id="36" name="Imagen 35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9640A213-E9FB-52C9-C2BC-83B528CA1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1133" y="3313983"/>
            <a:ext cx="2300377" cy="2286000"/>
          </a:xfrm>
          <a:prstGeom prst="rect">
            <a:avLst/>
          </a:prstGeom>
        </p:spPr>
      </p:pic>
      <p:pic>
        <p:nvPicPr>
          <p:cNvPr id="38" name="Imagen 37" descr="Gráfico&#10;&#10;Descripción generada automáticamente">
            <a:extLst>
              <a:ext uri="{FF2B5EF4-FFF2-40B4-BE49-F238E27FC236}">
                <a16:creationId xmlns:a16="http://schemas.microsoft.com/office/drawing/2014/main" id="{DC4629D3-5425-0A74-F858-70A7372F4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5056" y="3572773"/>
            <a:ext cx="3048000" cy="3048000"/>
          </a:xfrm>
          <a:prstGeom prst="rect">
            <a:avLst/>
          </a:prstGeom>
        </p:spPr>
      </p:pic>
      <p:pic>
        <p:nvPicPr>
          <p:cNvPr id="44" name="Imagen 4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2F82E7E1-34AE-31D7-8E06-0DCF5A62D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943" y="3615905"/>
            <a:ext cx="3048000" cy="3048000"/>
          </a:xfrm>
          <a:prstGeom prst="rect">
            <a:avLst/>
          </a:prstGeom>
        </p:spPr>
      </p:pic>
      <p:pic>
        <p:nvPicPr>
          <p:cNvPr id="2" name="Imagen 1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8EC6C53E-48CC-547C-A22B-8628CE25D0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7189" y="3421812"/>
            <a:ext cx="2846717" cy="28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3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301B2E"/>
      </a:dk2>
      <a:lt2>
        <a:srgbClr val="F0F3F2"/>
      </a:lt2>
      <a:accent1>
        <a:srgbClr val="E72986"/>
      </a:accent1>
      <a:accent2>
        <a:srgbClr val="D517C3"/>
      </a:accent2>
      <a:accent3>
        <a:srgbClr val="AA29E7"/>
      </a:accent3>
      <a:accent4>
        <a:srgbClr val="5526D8"/>
      </a:accent4>
      <a:accent5>
        <a:srgbClr val="2946E7"/>
      </a:accent5>
      <a:accent6>
        <a:srgbClr val="1784D5"/>
      </a:accent6>
      <a:hlink>
        <a:srgbClr val="413F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PunchcardVTI</vt:lpstr>
      <vt:lpstr>Logo BitLab Avance-Juego</vt:lpstr>
      <vt:lpstr>Adobe Ilustrator</vt:lpstr>
      <vt:lpstr>Adobe After Effects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63</cp:revision>
  <dcterms:created xsi:type="dcterms:W3CDTF">2023-10-28T03:10:10Z</dcterms:created>
  <dcterms:modified xsi:type="dcterms:W3CDTF">2023-10-28T04:14:01Z</dcterms:modified>
</cp:coreProperties>
</file>