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1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rgbClr val="FF0000"/>
                    </a:solidFill>
                  </a:rPr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947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29" y="1753437"/>
              <a:ext cx="454843" cy="2292347"/>
              <a:chOff x="5427639" y="1844409"/>
              <a:chExt cx="455371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39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grpSp>
        <p:nvGrpSpPr>
          <p:cNvPr id="48" name="Group 2">
            <a:extLst>
              <a:ext uri="{FF2B5EF4-FFF2-40B4-BE49-F238E27FC236}">
                <a16:creationId xmlns:a16="http://schemas.microsoft.com/office/drawing/2014/main" id="{CB912F6C-CE6E-4D97-A4D6-15F917A36B8F}"/>
              </a:ext>
            </a:extLst>
          </p:cNvPr>
          <p:cNvGrpSpPr>
            <a:grpSpLocks/>
          </p:cNvGrpSpPr>
          <p:nvPr/>
        </p:nvGrpSpPr>
        <p:grpSpPr bwMode="auto">
          <a:xfrm>
            <a:off x="6362412" y="1978931"/>
            <a:ext cx="832932" cy="2292347"/>
            <a:chOff x="5427641" y="1844409"/>
            <a:chExt cx="455369" cy="2292433"/>
          </a:xfrm>
        </p:grpSpPr>
        <p:sp>
          <p:nvSpPr>
            <p:cNvPr id="50" name="Rectangle 7">
              <a:extLst>
                <a:ext uri="{FF2B5EF4-FFF2-40B4-BE49-F238E27FC236}">
                  <a16:creationId xmlns:a16="http://schemas.microsoft.com/office/drawing/2014/main" id="{7ADA5140-4E7A-480F-83A9-29A4E2474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43" y="1844409"/>
              <a:ext cx="455364" cy="2267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51" name="Rectangle 8">
              <a:extLst>
                <a:ext uri="{FF2B5EF4-FFF2-40B4-BE49-F238E27FC236}">
                  <a16:creationId xmlns:a16="http://schemas.microsoft.com/office/drawing/2014/main" id="{3C0DFAEB-8EBB-42D9-9706-B45BAB721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46" y="2073928"/>
              <a:ext cx="455364" cy="2267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200" dirty="0"/>
            </a:p>
          </p:txBody>
        </p:sp>
        <p:sp>
          <p:nvSpPr>
            <p:cNvPr id="52" name="Rectangle 9">
              <a:extLst>
                <a:ext uri="{FF2B5EF4-FFF2-40B4-BE49-F238E27FC236}">
                  <a16:creationId xmlns:a16="http://schemas.microsoft.com/office/drawing/2014/main" id="{8A80DAA3-154A-4149-94F6-D844FCC7F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43" y="2303447"/>
              <a:ext cx="455364" cy="2267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200" dirty="0"/>
            </a:p>
          </p:txBody>
        </p:sp>
        <p:sp>
          <p:nvSpPr>
            <p:cNvPr id="53" name="Rectangle 10">
              <a:extLst>
                <a:ext uri="{FF2B5EF4-FFF2-40B4-BE49-F238E27FC236}">
                  <a16:creationId xmlns:a16="http://schemas.microsoft.com/office/drawing/2014/main" id="{24773FC0-E7C9-4B29-B6FC-BB315F483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43" y="2532966"/>
              <a:ext cx="455364" cy="2267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53, 13</a:t>
              </a:r>
            </a:p>
          </p:txBody>
        </p:sp>
        <p:sp>
          <p:nvSpPr>
            <p:cNvPr id="54" name="Rectangle 11">
              <a:extLst>
                <a:ext uri="{FF2B5EF4-FFF2-40B4-BE49-F238E27FC236}">
                  <a16:creationId xmlns:a16="http://schemas.microsoft.com/office/drawing/2014/main" id="{B3FFC879-2F1C-4929-9810-2146C6E10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43" y="2762485"/>
              <a:ext cx="455364" cy="2267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174, 24</a:t>
              </a:r>
            </a:p>
          </p:txBody>
        </p:sp>
        <p:sp>
          <p:nvSpPr>
            <p:cNvPr id="55" name="Rectangle 12">
              <a:extLst>
                <a:ext uri="{FF2B5EF4-FFF2-40B4-BE49-F238E27FC236}">
                  <a16:creationId xmlns:a16="http://schemas.microsoft.com/office/drawing/2014/main" id="{F10DBBDA-4C59-47AE-AD24-7DF4E49D8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43" y="2992004"/>
              <a:ext cx="455364" cy="2267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200"/>
            </a:p>
          </p:txBody>
        </p:sp>
        <p:sp>
          <p:nvSpPr>
            <p:cNvPr id="57" name="Rectangle 13">
              <a:extLst>
                <a:ext uri="{FF2B5EF4-FFF2-40B4-BE49-F238E27FC236}">
                  <a16:creationId xmlns:a16="http://schemas.microsoft.com/office/drawing/2014/main" id="{77351879-CD85-4936-AFF4-81F2EA1A1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41" y="3221523"/>
              <a:ext cx="455364" cy="2267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26</a:t>
              </a:r>
            </a:p>
          </p:txBody>
        </p:sp>
        <p:sp>
          <p:nvSpPr>
            <p:cNvPr id="58" name="Rectangle 14">
              <a:extLst>
                <a:ext uri="{FF2B5EF4-FFF2-40B4-BE49-F238E27FC236}">
                  <a16:creationId xmlns:a16="http://schemas.microsoft.com/office/drawing/2014/main" id="{E239948E-1634-41CF-B437-A0405B8C1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43" y="3451042"/>
              <a:ext cx="455364" cy="2267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27</a:t>
              </a:r>
            </a:p>
          </p:txBody>
        </p:sp>
        <p:sp>
          <p:nvSpPr>
            <p:cNvPr id="59" name="Rectangle 15">
              <a:extLst>
                <a:ext uri="{FF2B5EF4-FFF2-40B4-BE49-F238E27FC236}">
                  <a16:creationId xmlns:a16="http://schemas.microsoft.com/office/drawing/2014/main" id="{A2DD8BCD-74D9-4239-95C3-ACF3565B4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43" y="3680561"/>
              <a:ext cx="455364" cy="2267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138</a:t>
              </a:r>
            </a:p>
          </p:txBody>
        </p:sp>
        <p:sp>
          <p:nvSpPr>
            <p:cNvPr id="60" name="Rectangle 16">
              <a:extLst>
                <a:ext uri="{FF2B5EF4-FFF2-40B4-BE49-F238E27FC236}">
                  <a16:creationId xmlns:a16="http://schemas.microsoft.com/office/drawing/2014/main" id="{02A32867-5443-42D1-B160-E7A02C5D5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43" y="3910080"/>
              <a:ext cx="455364" cy="2267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109, 49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38779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/>
              <a:t>	      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/>
              <a:t>	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38779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		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/>
              <a:t>	</a:t>
            </a:r>
            <a:r>
              <a:rPr lang="en-US" sz="1600" dirty="0">
                <a:solidFill>
                  <a:srgbClr val="FF0000"/>
                </a:solidFill>
              </a:rPr>
              <a:t>      1	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38779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	</a:t>
            </a:r>
            <a:r>
              <a:rPr lang="en-US" sz="1600" dirty="0">
                <a:solidFill>
                  <a:srgbClr val="FF0000"/>
                </a:solidFill>
              </a:rPr>
              <a:t>4</a:t>
            </a:r>
            <a:r>
              <a:rPr lang="en-US" sz="1600" dirty="0"/>
              <a:t>	      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/>
              <a:t>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37240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		</a:t>
            </a:r>
            <a:r>
              <a:rPr lang="en-US" sz="1600" dirty="0">
                <a:solidFill>
                  <a:srgbClr val="FF0000"/>
                </a:solidFill>
              </a:rPr>
              <a:t>4 </a:t>
            </a:r>
            <a:r>
              <a:rPr lang="en-US" sz="1600" dirty="0"/>
              <a:t>                    </a:t>
            </a:r>
            <a:r>
              <a:rPr lang="en-US" sz="1600" dirty="0">
                <a:solidFill>
                  <a:srgbClr val="FF0000"/>
                </a:solidFill>
              </a:rPr>
              <a:t> 2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38779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		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/>
              <a:t>	      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/>
              <a:t>	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38779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/>
              <a:t>	      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/>
              <a:t>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278</Words>
  <Application>Microsoft Office PowerPoint</Application>
  <PresentationFormat>On-screen Show (4:3)</PresentationFormat>
  <Paragraphs>79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Dayton, David J</cp:lastModifiedBy>
  <cp:revision>70</cp:revision>
  <cp:lastPrinted>2015-10-07T21:36:22Z</cp:lastPrinted>
  <dcterms:created xsi:type="dcterms:W3CDTF">2003-12-08T11:02:30Z</dcterms:created>
  <dcterms:modified xsi:type="dcterms:W3CDTF">2020-10-12T17:34:41Z</dcterms:modified>
</cp:coreProperties>
</file>