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in-order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post 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Height is 4. Level 2 has 34, 41, 63, 72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in-order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((48 – (7 % 2)) / 24) * ((18 – (5 * 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post 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7, 2, %, -, 24, /, 18, 5, 2, *, -, 12, +,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A7B9B-F459-4204-9145-CABA75124F0B}"/>
              </a:ext>
            </a:extLst>
          </p:cNvPr>
          <p:cNvSpPr txBox="1"/>
          <p:nvPr/>
        </p:nvSpPr>
        <p:spPr>
          <a:xfrm>
            <a:off x="1524001" y="1752600"/>
            <a:ext cx="609600" cy="534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dirty="0"/>
              <a:t>14</a:t>
            </a:r>
          </a:p>
          <a:p>
            <a:pPr>
              <a:lnSpc>
                <a:spcPct val="112000"/>
              </a:lnSpc>
            </a:pPr>
            <a:r>
              <a:rPr lang="en-US" dirty="0"/>
              <a:t>73</a:t>
            </a:r>
          </a:p>
          <a:p>
            <a:pPr>
              <a:lnSpc>
                <a:spcPct val="112000"/>
              </a:lnSpc>
            </a:pPr>
            <a:r>
              <a:rPr lang="en-US" dirty="0"/>
              <a:t>21</a:t>
            </a:r>
          </a:p>
          <a:p>
            <a:pPr>
              <a:lnSpc>
                <a:spcPct val="112000"/>
              </a:lnSpc>
            </a:pPr>
            <a:r>
              <a:rPr lang="en-US" dirty="0"/>
              <a:t>7</a:t>
            </a:r>
          </a:p>
          <a:p>
            <a:pPr>
              <a:lnSpc>
                <a:spcPct val="112000"/>
              </a:lnSpc>
            </a:pPr>
            <a:r>
              <a:rPr lang="en-US" dirty="0"/>
              <a:t>Null</a:t>
            </a:r>
          </a:p>
          <a:p>
            <a:pPr>
              <a:lnSpc>
                <a:spcPct val="112000"/>
              </a:lnSpc>
            </a:pPr>
            <a:r>
              <a:rPr lang="en-US" dirty="0"/>
              <a:t>19</a:t>
            </a:r>
          </a:p>
          <a:p>
            <a:pPr>
              <a:lnSpc>
                <a:spcPct val="112000"/>
              </a:lnSpc>
            </a:pPr>
            <a:r>
              <a:rPr lang="en-US" dirty="0"/>
              <a:t>6</a:t>
            </a:r>
          </a:p>
          <a:p>
            <a:pPr>
              <a:lnSpc>
                <a:spcPct val="112000"/>
              </a:lnSpc>
            </a:pPr>
            <a:r>
              <a:rPr lang="en-US" dirty="0"/>
              <a:t>Null</a:t>
            </a:r>
          </a:p>
          <a:p>
            <a:pPr>
              <a:lnSpc>
                <a:spcPct val="112000"/>
              </a:lnSpc>
            </a:pPr>
            <a:r>
              <a:rPr lang="en-US" dirty="0"/>
              <a:t>51</a:t>
            </a:r>
          </a:p>
          <a:p>
            <a:pPr>
              <a:lnSpc>
                <a:spcPct val="112000"/>
              </a:lnSpc>
            </a:pPr>
            <a:r>
              <a:rPr lang="en-US" dirty="0"/>
              <a:t>Null</a:t>
            </a:r>
          </a:p>
          <a:p>
            <a:pPr>
              <a:lnSpc>
                <a:spcPct val="112000"/>
              </a:lnSpc>
            </a:pPr>
            <a:r>
              <a:rPr lang="en-US" dirty="0"/>
              <a:t>Null</a:t>
            </a:r>
          </a:p>
          <a:p>
            <a:pPr>
              <a:lnSpc>
                <a:spcPct val="112000"/>
              </a:lnSpc>
            </a:pPr>
            <a:r>
              <a:rPr lang="en-US" dirty="0"/>
              <a:t>Null</a:t>
            </a:r>
          </a:p>
          <a:p>
            <a:pPr>
              <a:lnSpc>
                <a:spcPct val="112000"/>
              </a:lnSpc>
            </a:pPr>
            <a:r>
              <a:rPr lang="en-US" dirty="0"/>
              <a:t>45</a:t>
            </a:r>
          </a:p>
          <a:p>
            <a:pPr>
              <a:lnSpc>
                <a:spcPct val="112000"/>
              </a:lnSpc>
            </a:pPr>
            <a:r>
              <a:rPr lang="en-US" dirty="0"/>
              <a:t>Null</a:t>
            </a:r>
          </a:p>
          <a:p>
            <a:pPr>
              <a:lnSpc>
                <a:spcPct val="112000"/>
              </a:lnSpc>
            </a:pPr>
            <a:r>
              <a:rPr lang="en-US" dirty="0"/>
              <a:t>Null</a:t>
            </a:r>
          </a:p>
          <a:p>
            <a:pPr>
              <a:lnSpc>
                <a:spcPct val="112000"/>
              </a:lnSpc>
            </a:pPr>
            <a:endParaRPr lang="en-US" dirty="0"/>
          </a:p>
          <a:p>
            <a:pPr>
              <a:lnSpc>
                <a:spcPct val="112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2794F0-CAE4-4897-B0FE-F1A210D77374}"/>
              </a:ext>
            </a:extLst>
          </p:cNvPr>
          <p:cNvSpPr/>
          <p:nvPr/>
        </p:nvSpPr>
        <p:spPr>
          <a:xfrm>
            <a:off x="5181600" y="990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CABD6D-ED47-46A7-B80E-314C2F0FA0D8}"/>
              </a:ext>
            </a:extLst>
          </p:cNvPr>
          <p:cNvSpPr/>
          <p:nvPr/>
        </p:nvSpPr>
        <p:spPr>
          <a:xfrm>
            <a:off x="3889911" y="1752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2FC9ED-2046-4902-81E1-75653A160A4A}"/>
              </a:ext>
            </a:extLst>
          </p:cNvPr>
          <p:cNvSpPr/>
          <p:nvPr/>
        </p:nvSpPr>
        <p:spPr>
          <a:xfrm>
            <a:off x="6705600" y="1752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2077AB-B275-4BAE-BDD8-2A496CF37A6A}"/>
              </a:ext>
            </a:extLst>
          </p:cNvPr>
          <p:cNvSpPr/>
          <p:nvPr/>
        </p:nvSpPr>
        <p:spPr>
          <a:xfrm>
            <a:off x="6096000" y="2757351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706363-DE39-4427-991B-7BB9C8F3DB8D}"/>
              </a:ext>
            </a:extLst>
          </p:cNvPr>
          <p:cNvSpPr/>
          <p:nvPr/>
        </p:nvSpPr>
        <p:spPr>
          <a:xfrm>
            <a:off x="3657600" y="3657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6EB4F2-518A-4EA9-A51B-83A8CB299098}"/>
              </a:ext>
            </a:extLst>
          </p:cNvPr>
          <p:cNvSpPr/>
          <p:nvPr/>
        </p:nvSpPr>
        <p:spPr>
          <a:xfrm>
            <a:off x="6934200" y="35814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578C57-4034-49A2-A190-D786E3E82267}"/>
              </a:ext>
            </a:extLst>
          </p:cNvPr>
          <p:cNvSpPr/>
          <p:nvPr/>
        </p:nvSpPr>
        <p:spPr>
          <a:xfrm>
            <a:off x="5181600" y="374035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99F593-6DF9-4A29-AA50-478A3476519C}"/>
              </a:ext>
            </a:extLst>
          </p:cNvPr>
          <p:cNvSpPr/>
          <p:nvPr/>
        </p:nvSpPr>
        <p:spPr>
          <a:xfrm>
            <a:off x="4572000" y="2757351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C3B5A6-5551-4328-AA3C-F66BE0CAFA1B}"/>
              </a:ext>
            </a:extLst>
          </p:cNvPr>
          <p:cNvSpPr/>
          <p:nvPr/>
        </p:nvSpPr>
        <p:spPr>
          <a:xfrm>
            <a:off x="2438400" y="3657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C6F748-2793-4F46-ADA8-83AAA1536EBF}"/>
              </a:ext>
            </a:extLst>
          </p:cNvPr>
          <p:cNvSpPr/>
          <p:nvPr/>
        </p:nvSpPr>
        <p:spPr>
          <a:xfrm>
            <a:off x="3127911" y="2735467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3923B7-2962-4DB9-98EE-0DD5E797C14B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4540319" y="1641008"/>
            <a:ext cx="752873" cy="2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D84F1A-B55A-424A-80C7-23A4D503D6B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61311" y="2403008"/>
            <a:ext cx="340192" cy="35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B3F959-1A8D-4148-996D-290E4A46C2FD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4540319" y="2403008"/>
            <a:ext cx="412681" cy="35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854CB-0332-4016-9E24-E3BCE92FF00B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5832008" y="1641008"/>
            <a:ext cx="985184" cy="2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2" name="Straight Arrow Connector 5151">
            <a:extLst>
              <a:ext uri="{FF2B5EF4-FFF2-40B4-BE49-F238E27FC236}">
                <a16:creationId xmlns:a16="http://schemas.microsoft.com/office/drawing/2014/main" id="{7B79EA6D-EEE1-454B-9F84-9B7E93FC8B39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6477000" y="2403008"/>
            <a:ext cx="340192" cy="35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4" name="Straight Arrow Connector 5153">
            <a:extLst>
              <a:ext uri="{FF2B5EF4-FFF2-40B4-BE49-F238E27FC236}">
                <a16:creationId xmlns:a16="http://schemas.microsoft.com/office/drawing/2014/main" id="{166C3FC4-3D2B-4055-A9C7-84495BFCCDBD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975511" y="3385875"/>
            <a:ext cx="263992" cy="3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8" name="Straight Arrow Connector 5157">
            <a:extLst>
              <a:ext uri="{FF2B5EF4-FFF2-40B4-BE49-F238E27FC236}">
                <a16:creationId xmlns:a16="http://schemas.microsoft.com/office/drawing/2014/main" id="{54913A3F-5B6F-46DD-82A3-F6313470B4FF}"/>
              </a:ext>
            </a:extLst>
          </p:cNvPr>
          <p:cNvCxnSpPr>
            <a:cxnSpLocks/>
            <a:stCxn id="13" idx="5"/>
            <a:endCxn id="8" idx="0"/>
          </p:cNvCxnSpPr>
          <p:nvPr/>
        </p:nvCxnSpPr>
        <p:spPr>
          <a:xfrm>
            <a:off x="3778319" y="3385875"/>
            <a:ext cx="260281" cy="2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3" name="Straight Arrow Connector 5172">
            <a:extLst>
              <a:ext uri="{FF2B5EF4-FFF2-40B4-BE49-F238E27FC236}">
                <a16:creationId xmlns:a16="http://schemas.microsoft.com/office/drawing/2014/main" id="{8286F37C-DF85-4D24-8459-810F6F1F12F5}"/>
              </a:ext>
            </a:extLst>
          </p:cNvPr>
          <p:cNvCxnSpPr>
            <a:stCxn id="11" idx="5"/>
            <a:endCxn id="10" idx="0"/>
          </p:cNvCxnSpPr>
          <p:nvPr/>
        </p:nvCxnSpPr>
        <p:spPr>
          <a:xfrm>
            <a:off x="5222408" y="3407759"/>
            <a:ext cx="340192" cy="33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5" name="Straight Arrow Connector 5174">
            <a:extLst>
              <a:ext uri="{FF2B5EF4-FFF2-40B4-BE49-F238E27FC236}">
                <a16:creationId xmlns:a16="http://schemas.microsoft.com/office/drawing/2014/main" id="{0BB81E9E-59AC-4E8F-ACD0-3D3C1C1879A4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6746408" y="3407759"/>
            <a:ext cx="299384" cy="28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493</Words>
  <Application>Microsoft Office PowerPoint</Application>
  <PresentationFormat>On-screen Show (4:3)</PresentationFormat>
  <Paragraphs>136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Dayton, David J</cp:lastModifiedBy>
  <cp:revision>31</cp:revision>
  <cp:lastPrinted>2016-04-12T17:35:20Z</cp:lastPrinted>
  <dcterms:created xsi:type="dcterms:W3CDTF">2006-11-01T05:42:40Z</dcterms:created>
  <dcterms:modified xsi:type="dcterms:W3CDTF">2020-10-21T01:00:06Z</dcterms:modified>
</cp:coreProperties>
</file>