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57" r:id="rId4"/>
    <p:sldId id="293" r:id="rId5"/>
    <p:sldId id="299" r:id="rId6"/>
    <p:sldId id="295" r:id="rId7"/>
    <p:sldId id="300" r:id="rId8"/>
    <p:sldId id="296" r:id="rId9"/>
    <p:sldId id="297" r:id="rId10"/>
    <p:sldId id="298" r:id="rId1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9aeaf93f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9aeaf93f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311325"/>
            <a:ext cx="4739400" cy="21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532877"/>
            <a:ext cx="41148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s6wWqd8Ol_5Iv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457200" y="1311325"/>
            <a:ext cx="4739400" cy="21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>
                <a:solidFill>
                  <a:schemeClr val="dk1"/>
                </a:solidFill>
              </a:rPr>
              <a:t>Family </a:t>
            </a:r>
            <a:r>
              <a:rPr lang="en" sz="7400" dirty="0" smtClean="0">
                <a:solidFill>
                  <a:schemeClr val="dk1"/>
                </a:solidFill>
              </a:rPr>
              <a:t>Tree</a:t>
            </a:r>
            <a:br>
              <a:rPr lang="en" sz="7400" dirty="0" smtClean="0">
                <a:solidFill>
                  <a:schemeClr val="dk1"/>
                </a:solidFill>
              </a:rPr>
            </a:br>
            <a:r>
              <a:rPr lang="en" sz="7400" dirty="0" smtClean="0">
                <a:solidFill>
                  <a:schemeClr val="dk1"/>
                </a:solidFill>
              </a:rPr>
              <a:t>Social Graph</a:t>
            </a:r>
            <a:endParaRPr sz="7400" dirty="0">
              <a:solidFill>
                <a:schemeClr val="dk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5363700" y="540665"/>
            <a:ext cx="3597539" cy="4104699"/>
            <a:chOff x="5363700" y="628576"/>
            <a:chExt cx="3597539" cy="4104699"/>
          </a:xfrm>
        </p:grpSpPr>
        <p:sp>
          <p:nvSpPr>
            <p:cNvPr id="58" name="Google Shape;58;p15"/>
            <p:cNvSpPr/>
            <p:nvPr/>
          </p:nvSpPr>
          <p:spPr>
            <a:xfrm>
              <a:off x="5363700" y="628576"/>
              <a:ext cx="3597539" cy="3969513"/>
            </a:xfrm>
            <a:custGeom>
              <a:avLst/>
              <a:gdLst/>
              <a:ahLst/>
              <a:cxnLst/>
              <a:rect l="l" t="t" r="r" b="b"/>
              <a:pathLst>
                <a:path w="12131" h="12194" extrusionOk="0">
                  <a:moveTo>
                    <a:pt x="4632" y="725"/>
                  </a:moveTo>
                  <a:cubicBezTo>
                    <a:pt x="5609" y="725"/>
                    <a:pt x="6396" y="1513"/>
                    <a:pt x="6396" y="2490"/>
                  </a:cubicBezTo>
                  <a:cubicBezTo>
                    <a:pt x="6365" y="2679"/>
                    <a:pt x="6522" y="2836"/>
                    <a:pt x="6680" y="2899"/>
                  </a:cubicBezTo>
                  <a:cubicBezTo>
                    <a:pt x="7341" y="2994"/>
                    <a:pt x="7814" y="3592"/>
                    <a:pt x="7814" y="4317"/>
                  </a:cubicBezTo>
                  <a:cubicBezTo>
                    <a:pt x="7814" y="4695"/>
                    <a:pt x="7656" y="5042"/>
                    <a:pt x="7404" y="5325"/>
                  </a:cubicBezTo>
                  <a:cubicBezTo>
                    <a:pt x="7184" y="5483"/>
                    <a:pt x="7278" y="5798"/>
                    <a:pt x="7530" y="5924"/>
                  </a:cubicBezTo>
                  <a:cubicBezTo>
                    <a:pt x="8129" y="6207"/>
                    <a:pt x="8539" y="6869"/>
                    <a:pt x="8539" y="7530"/>
                  </a:cubicBezTo>
                  <a:cubicBezTo>
                    <a:pt x="8539" y="8507"/>
                    <a:pt x="7751" y="9295"/>
                    <a:pt x="6774" y="9295"/>
                  </a:cubicBezTo>
                  <a:lnTo>
                    <a:pt x="4979" y="9295"/>
                  </a:lnTo>
                  <a:lnTo>
                    <a:pt x="4979" y="6932"/>
                  </a:lnTo>
                  <a:lnTo>
                    <a:pt x="6333" y="5609"/>
                  </a:lnTo>
                  <a:cubicBezTo>
                    <a:pt x="6491" y="5451"/>
                    <a:pt x="6491" y="5231"/>
                    <a:pt x="6333" y="5073"/>
                  </a:cubicBezTo>
                  <a:cubicBezTo>
                    <a:pt x="6254" y="4994"/>
                    <a:pt x="6168" y="4955"/>
                    <a:pt x="6081" y="4955"/>
                  </a:cubicBezTo>
                  <a:cubicBezTo>
                    <a:pt x="5995" y="4955"/>
                    <a:pt x="5908" y="4994"/>
                    <a:pt x="5829" y="5073"/>
                  </a:cubicBezTo>
                  <a:lnTo>
                    <a:pt x="4979" y="5924"/>
                  </a:lnTo>
                  <a:lnTo>
                    <a:pt x="4979" y="2490"/>
                  </a:lnTo>
                  <a:cubicBezTo>
                    <a:pt x="4979" y="2301"/>
                    <a:pt x="4821" y="2143"/>
                    <a:pt x="4632" y="2143"/>
                  </a:cubicBezTo>
                  <a:cubicBezTo>
                    <a:pt x="4443" y="2143"/>
                    <a:pt x="4285" y="2301"/>
                    <a:pt x="4285" y="2490"/>
                  </a:cubicBezTo>
                  <a:lnTo>
                    <a:pt x="4285" y="4506"/>
                  </a:lnTo>
                  <a:lnTo>
                    <a:pt x="3466" y="3655"/>
                  </a:lnTo>
                  <a:cubicBezTo>
                    <a:pt x="3388" y="3577"/>
                    <a:pt x="3293" y="3537"/>
                    <a:pt x="3198" y="3537"/>
                  </a:cubicBezTo>
                  <a:cubicBezTo>
                    <a:pt x="3104" y="3537"/>
                    <a:pt x="3009" y="3577"/>
                    <a:pt x="2931" y="3655"/>
                  </a:cubicBezTo>
                  <a:cubicBezTo>
                    <a:pt x="2773" y="3844"/>
                    <a:pt x="2773" y="4033"/>
                    <a:pt x="2931" y="4191"/>
                  </a:cubicBezTo>
                  <a:lnTo>
                    <a:pt x="4285" y="5514"/>
                  </a:lnTo>
                  <a:lnTo>
                    <a:pt x="4285" y="7373"/>
                  </a:lnTo>
                  <a:lnTo>
                    <a:pt x="3466" y="6554"/>
                  </a:lnTo>
                  <a:cubicBezTo>
                    <a:pt x="3388" y="6475"/>
                    <a:pt x="3293" y="6436"/>
                    <a:pt x="3198" y="6436"/>
                  </a:cubicBezTo>
                  <a:cubicBezTo>
                    <a:pt x="3104" y="6436"/>
                    <a:pt x="3009" y="6475"/>
                    <a:pt x="2931" y="6554"/>
                  </a:cubicBezTo>
                  <a:cubicBezTo>
                    <a:pt x="2773" y="6711"/>
                    <a:pt x="2773" y="6900"/>
                    <a:pt x="2931" y="7058"/>
                  </a:cubicBezTo>
                  <a:lnTo>
                    <a:pt x="4285" y="8413"/>
                  </a:lnTo>
                  <a:lnTo>
                    <a:pt x="4285" y="9295"/>
                  </a:lnTo>
                  <a:lnTo>
                    <a:pt x="2521" y="9295"/>
                  </a:lnTo>
                  <a:cubicBezTo>
                    <a:pt x="1513" y="9295"/>
                    <a:pt x="694" y="8507"/>
                    <a:pt x="694" y="7530"/>
                  </a:cubicBezTo>
                  <a:cubicBezTo>
                    <a:pt x="694" y="6837"/>
                    <a:pt x="1103" y="6207"/>
                    <a:pt x="1734" y="5924"/>
                  </a:cubicBezTo>
                  <a:cubicBezTo>
                    <a:pt x="1954" y="5798"/>
                    <a:pt x="1986" y="5514"/>
                    <a:pt x="1828" y="5325"/>
                  </a:cubicBezTo>
                  <a:cubicBezTo>
                    <a:pt x="1576" y="5042"/>
                    <a:pt x="1418" y="4695"/>
                    <a:pt x="1418" y="4317"/>
                  </a:cubicBezTo>
                  <a:cubicBezTo>
                    <a:pt x="1418" y="3624"/>
                    <a:pt x="1891" y="3057"/>
                    <a:pt x="2584" y="2899"/>
                  </a:cubicBezTo>
                  <a:cubicBezTo>
                    <a:pt x="2742" y="2836"/>
                    <a:pt x="2899" y="2679"/>
                    <a:pt x="2868" y="2490"/>
                  </a:cubicBezTo>
                  <a:cubicBezTo>
                    <a:pt x="2868" y="1513"/>
                    <a:pt x="3655" y="725"/>
                    <a:pt x="4632" y="725"/>
                  </a:cubicBezTo>
                  <a:close/>
                  <a:moveTo>
                    <a:pt x="7467" y="725"/>
                  </a:moveTo>
                  <a:cubicBezTo>
                    <a:pt x="8444" y="725"/>
                    <a:pt x="9295" y="1513"/>
                    <a:pt x="9232" y="2584"/>
                  </a:cubicBezTo>
                  <a:cubicBezTo>
                    <a:pt x="9232" y="2742"/>
                    <a:pt x="9358" y="2899"/>
                    <a:pt x="9515" y="2931"/>
                  </a:cubicBezTo>
                  <a:cubicBezTo>
                    <a:pt x="10177" y="3057"/>
                    <a:pt x="10712" y="3624"/>
                    <a:pt x="10712" y="4348"/>
                  </a:cubicBezTo>
                  <a:cubicBezTo>
                    <a:pt x="10712" y="4726"/>
                    <a:pt x="10555" y="5105"/>
                    <a:pt x="10271" y="5357"/>
                  </a:cubicBezTo>
                  <a:cubicBezTo>
                    <a:pt x="10082" y="5514"/>
                    <a:pt x="10145" y="5829"/>
                    <a:pt x="10397" y="5955"/>
                  </a:cubicBezTo>
                  <a:cubicBezTo>
                    <a:pt x="11027" y="6239"/>
                    <a:pt x="11406" y="6900"/>
                    <a:pt x="11406" y="7562"/>
                  </a:cubicBezTo>
                  <a:cubicBezTo>
                    <a:pt x="11406" y="8570"/>
                    <a:pt x="10586" y="9358"/>
                    <a:pt x="9610" y="9358"/>
                  </a:cubicBezTo>
                  <a:lnTo>
                    <a:pt x="8507" y="9358"/>
                  </a:lnTo>
                  <a:cubicBezTo>
                    <a:pt x="8980" y="8885"/>
                    <a:pt x="9232" y="8224"/>
                    <a:pt x="9232" y="7562"/>
                  </a:cubicBezTo>
                  <a:cubicBezTo>
                    <a:pt x="9232" y="6743"/>
                    <a:pt x="8854" y="5987"/>
                    <a:pt x="8192" y="5514"/>
                  </a:cubicBezTo>
                  <a:cubicBezTo>
                    <a:pt x="8413" y="5168"/>
                    <a:pt x="8539" y="4789"/>
                    <a:pt x="8539" y="4348"/>
                  </a:cubicBezTo>
                  <a:cubicBezTo>
                    <a:pt x="8539" y="3435"/>
                    <a:pt x="7940" y="2616"/>
                    <a:pt x="7089" y="2332"/>
                  </a:cubicBezTo>
                  <a:cubicBezTo>
                    <a:pt x="7058" y="1828"/>
                    <a:pt x="6837" y="1387"/>
                    <a:pt x="6554" y="1009"/>
                  </a:cubicBezTo>
                  <a:cubicBezTo>
                    <a:pt x="6837" y="788"/>
                    <a:pt x="7152" y="725"/>
                    <a:pt x="7467" y="725"/>
                  </a:cubicBezTo>
                  <a:close/>
                  <a:moveTo>
                    <a:pt x="7121" y="10019"/>
                  </a:moveTo>
                  <a:lnTo>
                    <a:pt x="7121" y="11469"/>
                  </a:lnTo>
                  <a:lnTo>
                    <a:pt x="4979" y="11469"/>
                  </a:lnTo>
                  <a:lnTo>
                    <a:pt x="4979" y="10019"/>
                  </a:lnTo>
                  <a:close/>
                  <a:moveTo>
                    <a:pt x="4632" y="1"/>
                  </a:moveTo>
                  <a:cubicBezTo>
                    <a:pt x="3340" y="1"/>
                    <a:pt x="2269" y="1009"/>
                    <a:pt x="2175" y="2301"/>
                  </a:cubicBezTo>
                  <a:cubicBezTo>
                    <a:pt x="1292" y="2616"/>
                    <a:pt x="694" y="3403"/>
                    <a:pt x="694" y="4317"/>
                  </a:cubicBezTo>
                  <a:cubicBezTo>
                    <a:pt x="694" y="4726"/>
                    <a:pt x="820" y="5136"/>
                    <a:pt x="1072" y="5483"/>
                  </a:cubicBezTo>
                  <a:cubicBezTo>
                    <a:pt x="379" y="5955"/>
                    <a:pt x="1" y="6711"/>
                    <a:pt x="1" y="7530"/>
                  </a:cubicBezTo>
                  <a:cubicBezTo>
                    <a:pt x="1" y="8917"/>
                    <a:pt x="1135" y="10019"/>
                    <a:pt x="2521" y="10019"/>
                  </a:cubicBezTo>
                  <a:lnTo>
                    <a:pt x="4285" y="10019"/>
                  </a:lnTo>
                  <a:lnTo>
                    <a:pt x="4285" y="11469"/>
                  </a:lnTo>
                  <a:lnTo>
                    <a:pt x="2521" y="11469"/>
                  </a:lnTo>
                  <a:cubicBezTo>
                    <a:pt x="2332" y="11469"/>
                    <a:pt x="2175" y="11626"/>
                    <a:pt x="2175" y="11815"/>
                  </a:cubicBezTo>
                  <a:cubicBezTo>
                    <a:pt x="2175" y="12036"/>
                    <a:pt x="2332" y="12193"/>
                    <a:pt x="2521" y="12193"/>
                  </a:cubicBezTo>
                  <a:lnTo>
                    <a:pt x="9641" y="12193"/>
                  </a:lnTo>
                  <a:cubicBezTo>
                    <a:pt x="9830" y="12193"/>
                    <a:pt x="9988" y="12036"/>
                    <a:pt x="9988" y="11815"/>
                  </a:cubicBezTo>
                  <a:cubicBezTo>
                    <a:pt x="9988" y="11626"/>
                    <a:pt x="9830" y="11469"/>
                    <a:pt x="9641" y="11469"/>
                  </a:cubicBezTo>
                  <a:lnTo>
                    <a:pt x="7877" y="11469"/>
                  </a:lnTo>
                  <a:lnTo>
                    <a:pt x="7877" y="10019"/>
                  </a:lnTo>
                  <a:lnTo>
                    <a:pt x="9610" y="10019"/>
                  </a:lnTo>
                  <a:cubicBezTo>
                    <a:pt x="10964" y="10019"/>
                    <a:pt x="12130" y="8917"/>
                    <a:pt x="12130" y="7530"/>
                  </a:cubicBezTo>
                  <a:cubicBezTo>
                    <a:pt x="12130" y="6711"/>
                    <a:pt x="11721" y="5955"/>
                    <a:pt x="11059" y="5483"/>
                  </a:cubicBezTo>
                  <a:cubicBezTo>
                    <a:pt x="11280" y="5136"/>
                    <a:pt x="11406" y="4726"/>
                    <a:pt x="11406" y="4317"/>
                  </a:cubicBezTo>
                  <a:cubicBezTo>
                    <a:pt x="11406" y="3403"/>
                    <a:pt x="10838" y="2584"/>
                    <a:pt x="9956" y="2301"/>
                  </a:cubicBezTo>
                  <a:cubicBezTo>
                    <a:pt x="9830" y="1040"/>
                    <a:pt x="8791" y="1"/>
                    <a:pt x="7467" y="1"/>
                  </a:cubicBezTo>
                  <a:cubicBezTo>
                    <a:pt x="6963" y="1"/>
                    <a:pt x="6459" y="158"/>
                    <a:pt x="6050" y="442"/>
                  </a:cubicBezTo>
                  <a:cubicBezTo>
                    <a:pt x="5672" y="158"/>
                    <a:pt x="5168" y="1"/>
                    <a:pt x="4632" y="1"/>
                  </a:cubicBezTo>
                  <a:close/>
                </a:path>
              </a:pathLst>
            </a:custGeom>
            <a:solidFill>
              <a:srgbClr val="6CA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617500" y="3888575"/>
              <a:ext cx="259500" cy="492900"/>
            </a:xfrm>
            <a:prstGeom prst="rect">
              <a:avLst/>
            </a:prstGeom>
            <a:solidFill>
              <a:srgbClr val="634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7460450" y="3888575"/>
              <a:ext cx="259500" cy="492900"/>
            </a:xfrm>
            <a:prstGeom prst="rect">
              <a:avLst/>
            </a:prstGeom>
            <a:solidFill>
              <a:srgbClr val="6344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971775" y="4335175"/>
              <a:ext cx="2381400" cy="398100"/>
            </a:xfrm>
            <a:prstGeom prst="roundRect">
              <a:avLst>
                <a:gd name="adj" fmla="val 42527"/>
              </a:avLst>
            </a:prstGeom>
            <a:solidFill>
              <a:srgbClr val="B89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49" y="118960"/>
            <a:ext cx="8520600" cy="572700"/>
          </a:xfrm>
        </p:spPr>
        <p:txBody>
          <a:bodyPr/>
          <a:lstStyle/>
          <a:p>
            <a:r>
              <a:rPr lang="ru-RU" b="1" dirty="0"/>
              <a:t>Поиск связанных персон в базе данных Neo4j и формирование JSON-ответа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Глушнева</a:t>
            </a:r>
            <a:r>
              <a:rPr lang="ru-RU" dirty="0" smtClean="0"/>
              <a:t> </a:t>
            </a:r>
            <a:r>
              <a:rPr lang="ru-RU" dirty="0"/>
              <a:t>Оксана Анатольевна</a:t>
            </a:r>
          </a:p>
          <a:p>
            <a:pPr marL="114300" indent="0">
              <a:buNone/>
            </a:pPr>
            <a:r>
              <a:rPr lang="ru-RU" dirty="0"/>
              <a:t>[{"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Аранышева</a:t>
            </a:r>
            <a:r>
              <a:rPr lang="ru-RU" dirty="0"/>
              <a:t> Ксения Ефимовна"},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Глушнев</a:t>
            </a:r>
            <a:r>
              <a:rPr lang="ru-RU" dirty="0"/>
              <a:t> Данил Егорович"},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/>
              <a:t>Эфиров Алексей Павлович"},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Аранышев</a:t>
            </a:r>
            <a:r>
              <a:rPr lang="ru-RU" dirty="0"/>
              <a:t> Игорь Ильич"},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/>
              <a:t>Леденев Эдуард Кириллович"},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Глушнев</a:t>
            </a:r>
            <a:r>
              <a:rPr lang="ru-RU" dirty="0"/>
              <a:t> Василий </a:t>
            </a:r>
            <a:r>
              <a:rPr lang="ru-RU" dirty="0" err="1"/>
              <a:t>Рамилевич</a:t>
            </a:r>
            <a:r>
              <a:rPr lang="ru-RU" dirty="0"/>
              <a:t>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/>
              <a:t>Бородянская Эльвира Ефимовна"}]</a:t>
            </a:r>
          </a:p>
          <a:p>
            <a:r>
              <a:rPr lang="ru-RU" dirty="0" err="1" smtClean="0"/>
              <a:t>Глушнев</a:t>
            </a:r>
            <a:r>
              <a:rPr lang="ru-RU" dirty="0" smtClean="0"/>
              <a:t> </a:t>
            </a:r>
            <a:r>
              <a:rPr lang="ru-RU" dirty="0"/>
              <a:t>Данил Егорович</a:t>
            </a:r>
          </a:p>
          <a:p>
            <a:pPr marL="114300" indent="0">
              <a:buNone/>
            </a:pPr>
            <a:r>
              <a:rPr lang="ru-RU" dirty="0" smtClean="0"/>
              <a:t>[{"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Аранышева</a:t>
            </a:r>
            <a:r>
              <a:rPr lang="ru-RU" dirty="0"/>
              <a:t> Ксения Ефимовна"},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Глушнева</a:t>
            </a:r>
            <a:r>
              <a:rPr lang="ru-RU" dirty="0"/>
              <a:t> Оксана Анатольевна"},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/>
              <a:t>Эфиров Алексей Павлович"},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Аранышев</a:t>
            </a:r>
            <a:r>
              <a:rPr lang="ru-RU" dirty="0"/>
              <a:t> Игорь Ильич"},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/>
              <a:t>Леденев Эдуард Кириллович"},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 err="1"/>
              <a:t>Глушнев</a:t>
            </a:r>
            <a:r>
              <a:rPr lang="ru-RU" dirty="0"/>
              <a:t> Василий </a:t>
            </a:r>
            <a:r>
              <a:rPr lang="ru-RU" dirty="0" err="1"/>
              <a:t>Рамилевич</a:t>
            </a:r>
            <a:r>
              <a:rPr lang="ru-RU" dirty="0"/>
              <a:t>"}, {"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ru-RU" dirty="0"/>
              <a:t>Бородянская Эльвира Ефимовна</a:t>
            </a:r>
            <a:r>
              <a:rPr lang="ru-RU" dirty="0" smtClean="0"/>
              <a:t>"}]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89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r>
              <a:rPr lang="ru-RU" dirty="0"/>
              <a:t>Установить 2 </a:t>
            </a:r>
            <a:r>
              <a:rPr lang="ru-RU" dirty="0" err="1"/>
              <a:t>графовые</a:t>
            </a:r>
            <a:r>
              <a:rPr lang="ru-RU" dirty="0"/>
              <a:t> базы из списка DB-</a:t>
            </a:r>
            <a:r>
              <a:rPr lang="ru-RU" dirty="0" err="1"/>
              <a:t>Engines</a:t>
            </a:r>
            <a:r>
              <a:rPr lang="ru-RU" dirty="0"/>
              <a:t> </a:t>
            </a:r>
            <a:r>
              <a:rPr lang="ru-RU" dirty="0" err="1" smtClean="0"/>
              <a:t>Ranking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предпочтительные </a:t>
            </a:r>
            <a:r>
              <a:rPr lang="ru-RU" dirty="0"/>
              <a:t>- neo4j, </a:t>
            </a:r>
            <a:r>
              <a:rPr lang="ru-RU" dirty="0" err="1"/>
              <a:t>nebula</a:t>
            </a:r>
            <a:r>
              <a:rPr lang="ru-RU" dirty="0"/>
              <a:t>, </a:t>
            </a:r>
            <a:r>
              <a:rPr lang="ru-RU" dirty="0" err="1" smtClean="0"/>
              <a:t>arangodb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Предпочтительный язык запросов </a:t>
            </a:r>
            <a:r>
              <a:rPr lang="ru-RU" dirty="0" err="1"/>
              <a:t>cypher</a:t>
            </a:r>
            <a:endParaRPr lang="ru-RU" dirty="0"/>
          </a:p>
          <a:p>
            <a:r>
              <a:rPr lang="ru-RU" dirty="0"/>
              <a:t>Создать </a:t>
            </a:r>
            <a:r>
              <a:rPr lang="ru-RU" dirty="0" err="1"/>
              <a:t>ipynb</a:t>
            </a:r>
            <a:r>
              <a:rPr lang="ru-RU" dirty="0"/>
              <a:t> ноутбук в котором:</a:t>
            </a:r>
          </a:p>
          <a:p>
            <a:r>
              <a:rPr lang="ru-RU" dirty="0"/>
              <a:t>Считать данные из источника </a:t>
            </a:r>
            <a:r>
              <a:rPr lang="ru-RU" dirty="0">
                <a:hlinkClick r:id="rId2"/>
              </a:rPr>
              <a:t>https://disk.yandex.ru/d/s6wWqd8Ol_5IvQ</a:t>
            </a:r>
            <a:endParaRPr lang="ru-RU" dirty="0"/>
          </a:p>
          <a:p>
            <a:r>
              <a:rPr lang="ru-RU" dirty="0"/>
              <a:t>Внести данные из таблицы в </a:t>
            </a:r>
            <a:r>
              <a:rPr lang="ru-RU" dirty="0" err="1"/>
              <a:t>графовую</a:t>
            </a:r>
            <a:r>
              <a:rPr lang="ru-RU" dirty="0"/>
              <a:t> БД</a:t>
            </a:r>
          </a:p>
          <a:p>
            <a:r>
              <a:rPr lang="ru-RU" dirty="0"/>
              <a:t>Построить </a:t>
            </a:r>
            <a:r>
              <a:rPr lang="ru-RU" dirty="0" err="1"/>
              <a:t>графовое</a:t>
            </a:r>
            <a:r>
              <a:rPr lang="ru-RU" dirty="0"/>
              <a:t> представление в БД, осуществить несколько запросов на языке запросов к </a:t>
            </a:r>
            <a:r>
              <a:rPr lang="ru-RU" dirty="0" err="1"/>
              <a:t>графовой</a:t>
            </a:r>
            <a:r>
              <a:rPr lang="ru-RU" dirty="0"/>
              <a:t> БД</a:t>
            </a:r>
          </a:p>
          <a:p>
            <a:r>
              <a:rPr lang="ru-RU" dirty="0"/>
              <a:t>Найти взаимосвязи визуально и с помощью алгоритмов (алгоритмы на ваше усмотрение)</a:t>
            </a:r>
          </a:p>
          <a:p>
            <a:r>
              <a:rPr lang="ru-RU" dirty="0"/>
              <a:t>Написать </a:t>
            </a:r>
            <a:r>
              <a:rPr lang="ru-RU" dirty="0" err="1"/>
              <a:t>rest</a:t>
            </a:r>
            <a:r>
              <a:rPr lang="ru-RU" dirty="0"/>
              <a:t> сервис на </a:t>
            </a:r>
            <a:r>
              <a:rPr lang="ru-RU" dirty="0" err="1"/>
              <a:t>python</a:t>
            </a:r>
            <a:r>
              <a:rPr lang="ru-RU" dirty="0"/>
              <a:t> к </a:t>
            </a:r>
            <a:r>
              <a:rPr lang="ru-RU" dirty="0" err="1"/>
              <a:t>графовой</a:t>
            </a:r>
            <a:r>
              <a:rPr lang="ru-RU" dirty="0"/>
              <a:t> БД в котором на вход поступает ФИО, на выходе </a:t>
            </a:r>
            <a:r>
              <a:rPr lang="ru-RU" dirty="0" err="1"/>
              <a:t>graphml</a:t>
            </a:r>
            <a:r>
              <a:rPr lang="ru-RU" dirty="0"/>
              <a:t> или </a:t>
            </a:r>
            <a:r>
              <a:rPr lang="ru-RU" dirty="0" err="1"/>
              <a:t>json</a:t>
            </a:r>
            <a:endParaRPr lang="ru-RU" dirty="0"/>
          </a:p>
          <a:p>
            <a:r>
              <a:rPr lang="ru-RU" dirty="0"/>
              <a:t>Результаты представить на </a:t>
            </a:r>
            <a:r>
              <a:rPr lang="ru-RU" dirty="0" err="1"/>
              <a:t>гитхаб</a:t>
            </a:r>
            <a:r>
              <a:rPr lang="ru-RU" dirty="0"/>
              <a:t> и в виде кода + небольшой презентации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5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>
            <a:stCxn id="67" idx="6"/>
            <a:endCxn id="68" idx="2"/>
          </p:cNvCxnSpPr>
          <p:nvPr/>
        </p:nvCxnSpPr>
        <p:spPr>
          <a:xfrm>
            <a:off x="3624565" y="1465350"/>
            <a:ext cx="18867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/>
          <p:cNvCxnSpPr>
            <a:stCxn id="70" idx="0"/>
            <a:endCxn id="71" idx="0"/>
          </p:cNvCxnSpPr>
          <p:nvPr/>
        </p:nvCxnSpPr>
        <p:spPr>
          <a:xfrm rot="-5400000" flipH="1">
            <a:off x="4571706" y="1431154"/>
            <a:ext cx="600" cy="1617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6"/>
          <p:cNvCxnSpPr>
            <a:stCxn id="73" idx="0"/>
            <a:endCxn id="74" idx="0"/>
          </p:cNvCxnSpPr>
          <p:nvPr/>
        </p:nvCxnSpPr>
        <p:spPr>
          <a:xfrm rot="-5400000" flipH="1">
            <a:off x="2671419" y="2694541"/>
            <a:ext cx="600" cy="21825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/>
          <p:cNvCxnSpPr>
            <a:stCxn id="76" idx="0"/>
            <a:endCxn id="77" idx="0"/>
          </p:cNvCxnSpPr>
          <p:nvPr/>
        </p:nvCxnSpPr>
        <p:spPr>
          <a:xfrm rot="-5400000" flipH="1">
            <a:off x="6509994" y="2656441"/>
            <a:ext cx="600" cy="22587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6"/>
          <p:cNvCxnSpPr>
            <a:stCxn id="79" idx="6"/>
            <a:endCxn id="70" idx="2"/>
          </p:cNvCxnSpPr>
          <p:nvPr/>
        </p:nvCxnSpPr>
        <p:spPr>
          <a:xfrm>
            <a:off x="2042019" y="2701354"/>
            <a:ext cx="12594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/>
          <p:cNvCxnSpPr>
            <a:stCxn id="71" idx="6"/>
            <a:endCxn id="81" idx="2"/>
          </p:cNvCxnSpPr>
          <p:nvPr/>
        </p:nvCxnSpPr>
        <p:spPr>
          <a:xfrm>
            <a:off x="5842494" y="2701354"/>
            <a:ext cx="13356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4581525" y="1469225"/>
            <a:ext cx="0" cy="535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2671763" y="2692938"/>
            <a:ext cx="0" cy="851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/>
          <p:cNvCxnSpPr/>
          <p:nvPr/>
        </p:nvCxnSpPr>
        <p:spPr>
          <a:xfrm rot="10800000">
            <a:off x="6472238" y="2692938"/>
            <a:ext cx="0" cy="8514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Family Tree Infographics</a:t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2673863" y="1003800"/>
            <a:ext cx="986400" cy="942909"/>
            <a:chOff x="2673863" y="1003800"/>
            <a:chExt cx="986400" cy="942909"/>
          </a:xfrm>
        </p:grpSpPr>
        <p:sp>
          <p:nvSpPr>
            <p:cNvPr id="87" name="Google Shape;87;p16"/>
            <p:cNvSpPr/>
            <p:nvPr/>
          </p:nvSpPr>
          <p:spPr>
            <a:xfrm>
              <a:off x="2864318" y="1145625"/>
              <a:ext cx="597394" cy="639449"/>
            </a:xfrm>
            <a:custGeom>
              <a:avLst/>
              <a:gdLst/>
              <a:ahLst/>
              <a:cxnLst/>
              <a:rect l="l" t="t" r="r" b="b"/>
              <a:pathLst>
                <a:path w="4220" h="4517" extrusionOk="0">
                  <a:moveTo>
                    <a:pt x="2113" y="0"/>
                  </a:moveTo>
                  <a:cubicBezTo>
                    <a:pt x="1347" y="0"/>
                    <a:pt x="1203" y="548"/>
                    <a:pt x="1221" y="766"/>
                  </a:cubicBezTo>
                  <a:cubicBezTo>
                    <a:pt x="1235" y="938"/>
                    <a:pt x="1277" y="1161"/>
                    <a:pt x="1277" y="1161"/>
                  </a:cubicBezTo>
                  <a:cubicBezTo>
                    <a:pt x="1277" y="1161"/>
                    <a:pt x="1198" y="1193"/>
                    <a:pt x="1198" y="1351"/>
                  </a:cubicBezTo>
                  <a:cubicBezTo>
                    <a:pt x="1226" y="1727"/>
                    <a:pt x="1374" y="1565"/>
                    <a:pt x="1407" y="1732"/>
                  </a:cubicBezTo>
                  <a:cubicBezTo>
                    <a:pt x="1481" y="2136"/>
                    <a:pt x="1648" y="2066"/>
                    <a:pt x="1648" y="2279"/>
                  </a:cubicBezTo>
                  <a:cubicBezTo>
                    <a:pt x="1648" y="2646"/>
                    <a:pt x="1477" y="2813"/>
                    <a:pt x="920" y="3018"/>
                  </a:cubicBezTo>
                  <a:cubicBezTo>
                    <a:pt x="386" y="3212"/>
                    <a:pt x="28" y="3412"/>
                    <a:pt x="0" y="3551"/>
                  </a:cubicBezTo>
                  <a:cubicBezTo>
                    <a:pt x="511" y="4141"/>
                    <a:pt x="1263" y="4517"/>
                    <a:pt x="2113" y="4517"/>
                  </a:cubicBezTo>
                  <a:cubicBezTo>
                    <a:pt x="2953" y="4517"/>
                    <a:pt x="3709" y="4141"/>
                    <a:pt x="4220" y="3551"/>
                  </a:cubicBezTo>
                  <a:cubicBezTo>
                    <a:pt x="4197" y="3412"/>
                    <a:pt x="3844" y="3212"/>
                    <a:pt x="3310" y="3018"/>
                  </a:cubicBezTo>
                  <a:cubicBezTo>
                    <a:pt x="2758" y="2813"/>
                    <a:pt x="2577" y="2646"/>
                    <a:pt x="2577" y="2279"/>
                  </a:cubicBezTo>
                  <a:cubicBezTo>
                    <a:pt x="2577" y="2057"/>
                    <a:pt x="2744" y="2136"/>
                    <a:pt x="2823" y="1732"/>
                  </a:cubicBezTo>
                  <a:cubicBezTo>
                    <a:pt x="2851" y="1565"/>
                    <a:pt x="2999" y="1732"/>
                    <a:pt x="3032" y="1351"/>
                  </a:cubicBezTo>
                  <a:cubicBezTo>
                    <a:pt x="3032" y="1198"/>
                    <a:pt x="2948" y="1161"/>
                    <a:pt x="2948" y="1161"/>
                  </a:cubicBezTo>
                  <a:cubicBezTo>
                    <a:pt x="2948" y="1161"/>
                    <a:pt x="2990" y="933"/>
                    <a:pt x="3008" y="766"/>
                  </a:cubicBezTo>
                  <a:cubicBezTo>
                    <a:pt x="3022" y="548"/>
                    <a:pt x="2883" y="0"/>
                    <a:pt x="2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2701465" y="1003800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673863" y="1719009"/>
              <a:ext cx="986400" cy="22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1087269" y="2239804"/>
            <a:ext cx="986400" cy="942903"/>
            <a:chOff x="1087269" y="2239804"/>
            <a:chExt cx="986400" cy="942903"/>
          </a:xfrm>
        </p:grpSpPr>
        <p:sp>
          <p:nvSpPr>
            <p:cNvPr id="90" name="Google Shape;90;p16"/>
            <p:cNvSpPr/>
            <p:nvPr/>
          </p:nvSpPr>
          <p:spPr>
            <a:xfrm>
              <a:off x="1281772" y="2381938"/>
              <a:ext cx="597394" cy="639449"/>
            </a:xfrm>
            <a:custGeom>
              <a:avLst/>
              <a:gdLst/>
              <a:ahLst/>
              <a:cxnLst/>
              <a:rect l="l" t="t" r="r" b="b"/>
              <a:pathLst>
                <a:path w="4220" h="4517" extrusionOk="0">
                  <a:moveTo>
                    <a:pt x="2113" y="0"/>
                  </a:moveTo>
                  <a:cubicBezTo>
                    <a:pt x="1347" y="0"/>
                    <a:pt x="1203" y="548"/>
                    <a:pt x="1221" y="766"/>
                  </a:cubicBezTo>
                  <a:cubicBezTo>
                    <a:pt x="1235" y="938"/>
                    <a:pt x="1277" y="1161"/>
                    <a:pt x="1277" y="1161"/>
                  </a:cubicBezTo>
                  <a:cubicBezTo>
                    <a:pt x="1277" y="1161"/>
                    <a:pt x="1198" y="1193"/>
                    <a:pt x="1198" y="1351"/>
                  </a:cubicBezTo>
                  <a:cubicBezTo>
                    <a:pt x="1226" y="1727"/>
                    <a:pt x="1374" y="1565"/>
                    <a:pt x="1407" y="1732"/>
                  </a:cubicBezTo>
                  <a:cubicBezTo>
                    <a:pt x="1481" y="2136"/>
                    <a:pt x="1648" y="2066"/>
                    <a:pt x="1648" y="2279"/>
                  </a:cubicBezTo>
                  <a:cubicBezTo>
                    <a:pt x="1648" y="2646"/>
                    <a:pt x="1477" y="2813"/>
                    <a:pt x="920" y="3018"/>
                  </a:cubicBezTo>
                  <a:cubicBezTo>
                    <a:pt x="386" y="3212"/>
                    <a:pt x="28" y="3412"/>
                    <a:pt x="0" y="3551"/>
                  </a:cubicBezTo>
                  <a:cubicBezTo>
                    <a:pt x="511" y="4141"/>
                    <a:pt x="1263" y="4517"/>
                    <a:pt x="2113" y="4517"/>
                  </a:cubicBezTo>
                  <a:cubicBezTo>
                    <a:pt x="2953" y="4517"/>
                    <a:pt x="3709" y="4141"/>
                    <a:pt x="4220" y="3551"/>
                  </a:cubicBezTo>
                  <a:cubicBezTo>
                    <a:pt x="4197" y="3412"/>
                    <a:pt x="3844" y="3212"/>
                    <a:pt x="3310" y="3018"/>
                  </a:cubicBezTo>
                  <a:cubicBezTo>
                    <a:pt x="2758" y="2813"/>
                    <a:pt x="2577" y="2646"/>
                    <a:pt x="2577" y="2279"/>
                  </a:cubicBezTo>
                  <a:cubicBezTo>
                    <a:pt x="2577" y="2057"/>
                    <a:pt x="2744" y="2136"/>
                    <a:pt x="2823" y="1732"/>
                  </a:cubicBezTo>
                  <a:cubicBezTo>
                    <a:pt x="2851" y="1565"/>
                    <a:pt x="2999" y="1732"/>
                    <a:pt x="3032" y="1351"/>
                  </a:cubicBezTo>
                  <a:cubicBezTo>
                    <a:pt x="3032" y="1198"/>
                    <a:pt x="2948" y="1161"/>
                    <a:pt x="2948" y="1161"/>
                  </a:cubicBezTo>
                  <a:cubicBezTo>
                    <a:pt x="2948" y="1161"/>
                    <a:pt x="2990" y="933"/>
                    <a:pt x="3008" y="766"/>
                  </a:cubicBezTo>
                  <a:cubicBezTo>
                    <a:pt x="3022" y="548"/>
                    <a:pt x="2883" y="0"/>
                    <a:pt x="2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118919" y="2239804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087269" y="2955007"/>
              <a:ext cx="9864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3269856" y="2239804"/>
            <a:ext cx="986400" cy="942903"/>
            <a:chOff x="3269856" y="2239804"/>
            <a:chExt cx="986400" cy="942903"/>
          </a:xfrm>
        </p:grpSpPr>
        <p:sp>
          <p:nvSpPr>
            <p:cNvPr id="70" name="Google Shape;70;p16"/>
            <p:cNvSpPr/>
            <p:nvPr/>
          </p:nvSpPr>
          <p:spPr>
            <a:xfrm>
              <a:off x="3301506" y="2239804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3520843" y="2394795"/>
              <a:ext cx="484427" cy="613118"/>
            </a:xfrm>
            <a:custGeom>
              <a:avLst/>
              <a:gdLst/>
              <a:ahLst/>
              <a:cxnLst/>
              <a:rect l="l" t="t" r="r" b="b"/>
              <a:pathLst>
                <a:path w="3422" h="4331" extrusionOk="0">
                  <a:moveTo>
                    <a:pt x="1676" y="0"/>
                  </a:moveTo>
                  <a:cubicBezTo>
                    <a:pt x="1166" y="0"/>
                    <a:pt x="827" y="353"/>
                    <a:pt x="827" y="873"/>
                  </a:cubicBezTo>
                  <a:cubicBezTo>
                    <a:pt x="827" y="1601"/>
                    <a:pt x="641" y="1903"/>
                    <a:pt x="557" y="2052"/>
                  </a:cubicBezTo>
                  <a:cubicBezTo>
                    <a:pt x="539" y="2075"/>
                    <a:pt x="520" y="2103"/>
                    <a:pt x="520" y="2121"/>
                  </a:cubicBezTo>
                  <a:cubicBezTo>
                    <a:pt x="545" y="2137"/>
                    <a:pt x="616" y="2143"/>
                    <a:pt x="709" y="2143"/>
                  </a:cubicBezTo>
                  <a:cubicBezTo>
                    <a:pt x="859" y="2143"/>
                    <a:pt x="1068" y="2128"/>
                    <a:pt x="1240" y="2117"/>
                  </a:cubicBezTo>
                  <a:lnTo>
                    <a:pt x="1314" y="2117"/>
                  </a:lnTo>
                  <a:lnTo>
                    <a:pt x="1314" y="2163"/>
                  </a:lnTo>
                  <a:cubicBezTo>
                    <a:pt x="1314" y="2191"/>
                    <a:pt x="1323" y="2219"/>
                    <a:pt x="1323" y="2242"/>
                  </a:cubicBezTo>
                  <a:cubicBezTo>
                    <a:pt x="1323" y="2516"/>
                    <a:pt x="1207" y="2544"/>
                    <a:pt x="975" y="2609"/>
                  </a:cubicBezTo>
                  <a:cubicBezTo>
                    <a:pt x="882" y="2632"/>
                    <a:pt x="766" y="2660"/>
                    <a:pt x="618" y="2715"/>
                  </a:cubicBezTo>
                  <a:cubicBezTo>
                    <a:pt x="38" y="2924"/>
                    <a:pt x="0" y="3115"/>
                    <a:pt x="0" y="3166"/>
                  </a:cubicBezTo>
                  <a:lnTo>
                    <a:pt x="0" y="3741"/>
                  </a:lnTo>
                  <a:cubicBezTo>
                    <a:pt x="469" y="4113"/>
                    <a:pt x="1068" y="4331"/>
                    <a:pt x="1709" y="4331"/>
                  </a:cubicBezTo>
                  <a:cubicBezTo>
                    <a:pt x="2354" y="4331"/>
                    <a:pt x="2953" y="4113"/>
                    <a:pt x="3421" y="3741"/>
                  </a:cubicBezTo>
                  <a:lnTo>
                    <a:pt x="3421" y="3166"/>
                  </a:lnTo>
                  <a:cubicBezTo>
                    <a:pt x="3412" y="3110"/>
                    <a:pt x="3370" y="2924"/>
                    <a:pt x="2790" y="2715"/>
                  </a:cubicBezTo>
                  <a:cubicBezTo>
                    <a:pt x="2646" y="2660"/>
                    <a:pt x="2530" y="2632"/>
                    <a:pt x="2437" y="2609"/>
                  </a:cubicBezTo>
                  <a:cubicBezTo>
                    <a:pt x="2205" y="2553"/>
                    <a:pt x="2089" y="2521"/>
                    <a:pt x="2089" y="2242"/>
                  </a:cubicBezTo>
                  <a:cubicBezTo>
                    <a:pt x="2089" y="2228"/>
                    <a:pt x="2089" y="2191"/>
                    <a:pt x="2094" y="2163"/>
                  </a:cubicBezTo>
                  <a:lnTo>
                    <a:pt x="2094" y="2117"/>
                  </a:lnTo>
                  <a:lnTo>
                    <a:pt x="2168" y="2117"/>
                  </a:lnTo>
                  <a:cubicBezTo>
                    <a:pt x="2340" y="2128"/>
                    <a:pt x="2551" y="2143"/>
                    <a:pt x="2701" y="2143"/>
                  </a:cubicBezTo>
                  <a:cubicBezTo>
                    <a:pt x="2794" y="2143"/>
                    <a:pt x="2865" y="2137"/>
                    <a:pt x="2888" y="2121"/>
                  </a:cubicBezTo>
                  <a:cubicBezTo>
                    <a:pt x="2883" y="2112"/>
                    <a:pt x="2864" y="2080"/>
                    <a:pt x="2855" y="2052"/>
                  </a:cubicBezTo>
                  <a:cubicBezTo>
                    <a:pt x="2767" y="1908"/>
                    <a:pt x="2581" y="1601"/>
                    <a:pt x="2581" y="873"/>
                  </a:cubicBezTo>
                  <a:cubicBezTo>
                    <a:pt x="2581" y="353"/>
                    <a:pt x="2238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269856" y="2955007"/>
              <a:ext cx="9864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Pluto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1087269" y="3785491"/>
            <a:ext cx="986400" cy="942903"/>
            <a:chOff x="1087269" y="3785491"/>
            <a:chExt cx="986400" cy="942903"/>
          </a:xfrm>
        </p:grpSpPr>
        <p:sp>
          <p:nvSpPr>
            <p:cNvPr id="96" name="Google Shape;96;p16"/>
            <p:cNvSpPr/>
            <p:nvPr/>
          </p:nvSpPr>
          <p:spPr>
            <a:xfrm>
              <a:off x="1281772" y="3927317"/>
              <a:ext cx="597394" cy="639449"/>
            </a:xfrm>
            <a:custGeom>
              <a:avLst/>
              <a:gdLst/>
              <a:ahLst/>
              <a:cxnLst/>
              <a:rect l="l" t="t" r="r" b="b"/>
              <a:pathLst>
                <a:path w="4220" h="4517" extrusionOk="0">
                  <a:moveTo>
                    <a:pt x="2113" y="0"/>
                  </a:moveTo>
                  <a:cubicBezTo>
                    <a:pt x="1347" y="0"/>
                    <a:pt x="1203" y="548"/>
                    <a:pt x="1221" y="766"/>
                  </a:cubicBezTo>
                  <a:cubicBezTo>
                    <a:pt x="1235" y="938"/>
                    <a:pt x="1277" y="1161"/>
                    <a:pt x="1277" y="1161"/>
                  </a:cubicBezTo>
                  <a:cubicBezTo>
                    <a:pt x="1277" y="1161"/>
                    <a:pt x="1198" y="1193"/>
                    <a:pt x="1198" y="1351"/>
                  </a:cubicBezTo>
                  <a:cubicBezTo>
                    <a:pt x="1226" y="1727"/>
                    <a:pt x="1374" y="1565"/>
                    <a:pt x="1407" y="1732"/>
                  </a:cubicBezTo>
                  <a:cubicBezTo>
                    <a:pt x="1481" y="2136"/>
                    <a:pt x="1648" y="2066"/>
                    <a:pt x="1648" y="2279"/>
                  </a:cubicBezTo>
                  <a:cubicBezTo>
                    <a:pt x="1648" y="2646"/>
                    <a:pt x="1477" y="2813"/>
                    <a:pt x="920" y="3018"/>
                  </a:cubicBezTo>
                  <a:cubicBezTo>
                    <a:pt x="386" y="3212"/>
                    <a:pt x="28" y="3412"/>
                    <a:pt x="0" y="3551"/>
                  </a:cubicBezTo>
                  <a:cubicBezTo>
                    <a:pt x="511" y="4141"/>
                    <a:pt x="1263" y="4517"/>
                    <a:pt x="2113" y="4517"/>
                  </a:cubicBezTo>
                  <a:cubicBezTo>
                    <a:pt x="2953" y="4517"/>
                    <a:pt x="3709" y="4141"/>
                    <a:pt x="4220" y="3551"/>
                  </a:cubicBezTo>
                  <a:cubicBezTo>
                    <a:pt x="4197" y="3412"/>
                    <a:pt x="3844" y="3212"/>
                    <a:pt x="3310" y="3018"/>
                  </a:cubicBezTo>
                  <a:cubicBezTo>
                    <a:pt x="2758" y="2813"/>
                    <a:pt x="2577" y="2646"/>
                    <a:pt x="2577" y="2279"/>
                  </a:cubicBezTo>
                  <a:cubicBezTo>
                    <a:pt x="2577" y="2057"/>
                    <a:pt x="2744" y="2136"/>
                    <a:pt x="2823" y="1732"/>
                  </a:cubicBezTo>
                  <a:cubicBezTo>
                    <a:pt x="2851" y="1565"/>
                    <a:pt x="2999" y="1732"/>
                    <a:pt x="3032" y="1351"/>
                  </a:cubicBezTo>
                  <a:cubicBezTo>
                    <a:pt x="3032" y="1198"/>
                    <a:pt x="2948" y="1161"/>
                    <a:pt x="2948" y="1161"/>
                  </a:cubicBezTo>
                  <a:cubicBezTo>
                    <a:pt x="2948" y="1161"/>
                    <a:pt x="2990" y="933"/>
                    <a:pt x="3008" y="766"/>
                  </a:cubicBezTo>
                  <a:cubicBezTo>
                    <a:pt x="3022" y="548"/>
                    <a:pt x="2883" y="0"/>
                    <a:pt x="2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1118919" y="3785491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087269" y="4500694"/>
              <a:ext cx="986400" cy="22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3269856" y="3785491"/>
            <a:ext cx="986400" cy="942903"/>
            <a:chOff x="3269856" y="3785491"/>
            <a:chExt cx="986400" cy="942903"/>
          </a:xfrm>
        </p:grpSpPr>
        <p:sp>
          <p:nvSpPr>
            <p:cNvPr id="99" name="Google Shape;99;p16"/>
            <p:cNvSpPr/>
            <p:nvPr/>
          </p:nvSpPr>
          <p:spPr>
            <a:xfrm>
              <a:off x="3520843" y="3940482"/>
              <a:ext cx="484427" cy="613118"/>
            </a:xfrm>
            <a:custGeom>
              <a:avLst/>
              <a:gdLst/>
              <a:ahLst/>
              <a:cxnLst/>
              <a:rect l="l" t="t" r="r" b="b"/>
              <a:pathLst>
                <a:path w="3422" h="4331" extrusionOk="0">
                  <a:moveTo>
                    <a:pt x="1676" y="0"/>
                  </a:moveTo>
                  <a:cubicBezTo>
                    <a:pt x="1166" y="0"/>
                    <a:pt x="827" y="353"/>
                    <a:pt x="827" y="873"/>
                  </a:cubicBezTo>
                  <a:cubicBezTo>
                    <a:pt x="827" y="1601"/>
                    <a:pt x="641" y="1903"/>
                    <a:pt x="557" y="2052"/>
                  </a:cubicBezTo>
                  <a:cubicBezTo>
                    <a:pt x="539" y="2075"/>
                    <a:pt x="520" y="2103"/>
                    <a:pt x="520" y="2121"/>
                  </a:cubicBezTo>
                  <a:cubicBezTo>
                    <a:pt x="545" y="2137"/>
                    <a:pt x="616" y="2143"/>
                    <a:pt x="709" y="2143"/>
                  </a:cubicBezTo>
                  <a:cubicBezTo>
                    <a:pt x="859" y="2143"/>
                    <a:pt x="1068" y="2128"/>
                    <a:pt x="1240" y="2117"/>
                  </a:cubicBezTo>
                  <a:lnTo>
                    <a:pt x="1314" y="2117"/>
                  </a:lnTo>
                  <a:lnTo>
                    <a:pt x="1314" y="2163"/>
                  </a:lnTo>
                  <a:cubicBezTo>
                    <a:pt x="1314" y="2191"/>
                    <a:pt x="1323" y="2219"/>
                    <a:pt x="1323" y="2242"/>
                  </a:cubicBezTo>
                  <a:cubicBezTo>
                    <a:pt x="1323" y="2516"/>
                    <a:pt x="1207" y="2544"/>
                    <a:pt x="975" y="2609"/>
                  </a:cubicBezTo>
                  <a:cubicBezTo>
                    <a:pt x="882" y="2632"/>
                    <a:pt x="766" y="2660"/>
                    <a:pt x="618" y="2715"/>
                  </a:cubicBezTo>
                  <a:cubicBezTo>
                    <a:pt x="38" y="2924"/>
                    <a:pt x="0" y="3115"/>
                    <a:pt x="0" y="3166"/>
                  </a:cubicBezTo>
                  <a:lnTo>
                    <a:pt x="0" y="3741"/>
                  </a:lnTo>
                  <a:cubicBezTo>
                    <a:pt x="469" y="4113"/>
                    <a:pt x="1068" y="4331"/>
                    <a:pt x="1709" y="4331"/>
                  </a:cubicBezTo>
                  <a:cubicBezTo>
                    <a:pt x="2354" y="4331"/>
                    <a:pt x="2953" y="4113"/>
                    <a:pt x="3421" y="3741"/>
                  </a:cubicBezTo>
                  <a:lnTo>
                    <a:pt x="3421" y="3166"/>
                  </a:lnTo>
                  <a:cubicBezTo>
                    <a:pt x="3412" y="3110"/>
                    <a:pt x="3370" y="2924"/>
                    <a:pt x="2790" y="2715"/>
                  </a:cubicBezTo>
                  <a:cubicBezTo>
                    <a:pt x="2646" y="2660"/>
                    <a:pt x="2530" y="2632"/>
                    <a:pt x="2437" y="2609"/>
                  </a:cubicBezTo>
                  <a:cubicBezTo>
                    <a:pt x="2205" y="2553"/>
                    <a:pt x="2089" y="2521"/>
                    <a:pt x="2089" y="2242"/>
                  </a:cubicBezTo>
                  <a:cubicBezTo>
                    <a:pt x="2089" y="2228"/>
                    <a:pt x="2089" y="2191"/>
                    <a:pt x="2094" y="2163"/>
                  </a:cubicBezTo>
                  <a:lnTo>
                    <a:pt x="2094" y="2117"/>
                  </a:lnTo>
                  <a:lnTo>
                    <a:pt x="2168" y="2117"/>
                  </a:lnTo>
                  <a:cubicBezTo>
                    <a:pt x="2340" y="2128"/>
                    <a:pt x="2551" y="2143"/>
                    <a:pt x="2701" y="2143"/>
                  </a:cubicBezTo>
                  <a:cubicBezTo>
                    <a:pt x="2794" y="2143"/>
                    <a:pt x="2865" y="2137"/>
                    <a:pt x="2888" y="2121"/>
                  </a:cubicBezTo>
                  <a:cubicBezTo>
                    <a:pt x="2883" y="2112"/>
                    <a:pt x="2864" y="2080"/>
                    <a:pt x="2855" y="2052"/>
                  </a:cubicBezTo>
                  <a:cubicBezTo>
                    <a:pt x="2767" y="1908"/>
                    <a:pt x="2581" y="1601"/>
                    <a:pt x="2581" y="873"/>
                  </a:cubicBezTo>
                  <a:cubicBezTo>
                    <a:pt x="2581" y="353"/>
                    <a:pt x="2238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301506" y="3785491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269856" y="4500694"/>
              <a:ext cx="986400" cy="22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4887744" y="2239804"/>
            <a:ext cx="986400" cy="942903"/>
            <a:chOff x="4887744" y="2239804"/>
            <a:chExt cx="986400" cy="942903"/>
          </a:xfrm>
        </p:grpSpPr>
        <p:sp>
          <p:nvSpPr>
            <p:cNvPr id="102" name="Google Shape;102;p16"/>
            <p:cNvSpPr/>
            <p:nvPr/>
          </p:nvSpPr>
          <p:spPr>
            <a:xfrm>
              <a:off x="5082247" y="2381629"/>
              <a:ext cx="597394" cy="639449"/>
            </a:xfrm>
            <a:custGeom>
              <a:avLst/>
              <a:gdLst/>
              <a:ahLst/>
              <a:cxnLst/>
              <a:rect l="l" t="t" r="r" b="b"/>
              <a:pathLst>
                <a:path w="4220" h="4517" extrusionOk="0">
                  <a:moveTo>
                    <a:pt x="2113" y="0"/>
                  </a:moveTo>
                  <a:cubicBezTo>
                    <a:pt x="1347" y="0"/>
                    <a:pt x="1203" y="548"/>
                    <a:pt x="1221" y="766"/>
                  </a:cubicBezTo>
                  <a:cubicBezTo>
                    <a:pt x="1235" y="938"/>
                    <a:pt x="1277" y="1161"/>
                    <a:pt x="1277" y="1161"/>
                  </a:cubicBezTo>
                  <a:cubicBezTo>
                    <a:pt x="1277" y="1161"/>
                    <a:pt x="1198" y="1193"/>
                    <a:pt x="1198" y="1351"/>
                  </a:cubicBezTo>
                  <a:cubicBezTo>
                    <a:pt x="1226" y="1727"/>
                    <a:pt x="1374" y="1565"/>
                    <a:pt x="1407" y="1732"/>
                  </a:cubicBezTo>
                  <a:cubicBezTo>
                    <a:pt x="1481" y="2136"/>
                    <a:pt x="1648" y="2066"/>
                    <a:pt x="1648" y="2279"/>
                  </a:cubicBezTo>
                  <a:cubicBezTo>
                    <a:pt x="1648" y="2646"/>
                    <a:pt x="1477" y="2813"/>
                    <a:pt x="920" y="3018"/>
                  </a:cubicBezTo>
                  <a:cubicBezTo>
                    <a:pt x="386" y="3212"/>
                    <a:pt x="28" y="3412"/>
                    <a:pt x="0" y="3551"/>
                  </a:cubicBezTo>
                  <a:cubicBezTo>
                    <a:pt x="511" y="4141"/>
                    <a:pt x="1263" y="4517"/>
                    <a:pt x="2113" y="4517"/>
                  </a:cubicBezTo>
                  <a:cubicBezTo>
                    <a:pt x="2953" y="4517"/>
                    <a:pt x="3709" y="4141"/>
                    <a:pt x="4220" y="3551"/>
                  </a:cubicBezTo>
                  <a:cubicBezTo>
                    <a:pt x="4197" y="3412"/>
                    <a:pt x="3844" y="3212"/>
                    <a:pt x="3310" y="3018"/>
                  </a:cubicBezTo>
                  <a:cubicBezTo>
                    <a:pt x="2758" y="2813"/>
                    <a:pt x="2577" y="2646"/>
                    <a:pt x="2577" y="2279"/>
                  </a:cubicBezTo>
                  <a:cubicBezTo>
                    <a:pt x="2577" y="2057"/>
                    <a:pt x="2744" y="2136"/>
                    <a:pt x="2823" y="1732"/>
                  </a:cubicBezTo>
                  <a:cubicBezTo>
                    <a:pt x="2851" y="1565"/>
                    <a:pt x="2999" y="1732"/>
                    <a:pt x="3032" y="1351"/>
                  </a:cubicBezTo>
                  <a:cubicBezTo>
                    <a:pt x="3032" y="1198"/>
                    <a:pt x="2948" y="1161"/>
                    <a:pt x="2948" y="1161"/>
                  </a:cubicBezTo>
                  <a:cubicBezTo>
                    <a:pt x="2948" y="1161"/>
                    <a:pt x="2990" y="933"/>
                    <a:pt x="3008" y="766"/>
                  </a:cubicBezTo>
                  <a:cubicBezTo>
                    <a:pt x="3022" y="548"/>
                    <a:pt x="2883" y="0"/>
                    <a:pt x="2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919394" y="2239804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887744" y="2955007"/>
              <a:ext cx="9864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7146531" y="2239804"/>
            <a:ext cx="986400" cy="942903"/>
            <a:chOff x="7146531" y="2239804"/>
            <a:chExt cx="986400" cy="942903"/>
          </a:xfrm>
        </p:grpSpPr>
        <p:sp>
          <p:nvSpPr>
            <p:cNvPr id="105" name="Google Shape;105;p16"/>
            <p:cNvSpPr/>
            <p:nvPr/>
          </p:nvSpPr>
          <p:spPr>
            <a:xfrm>
              <a:off x="7397518" y="2394795"/>
              <a:ext cx="484427" cy="613118"/>
            </a:xfrm>
            <a:custGeom>
              <a:avLst/>
              <a:gdLst/>
              <a:ahLst/>
              <a:cxnLst/>
              <a:rect l="l" t="t" r="r" b="b"/>
              <a:pathLst>
                <a:path w="3422" h="4331" extrusionOk="0">
                  <a:moveTo>
                    <a:pt x="1676" y="0"/>
                  </a:moveTo>
                  <a:cubicBezTo>
                    <a:pt x="1166" y="0"/>
                    <a:pt x="827" y="353"/>
                    <a:pt x="827" y="873"/>
                  </a:cubicBezTo>
                  <a:cubicBezTo>
                    <a:pt x="827" y="1601"/>
                    <a:pt x="641" y="1903"/>
                    <a:pt x="557" y="2052"/>
                  </a:cubicBezTo>
                  <a:cubicBezTo>
                    <a:pt x="539" y="2075"/>
                    <a:pt x="520" y="2103"/>
                    <a:pt x="520" y="2121"/>
                  </a:cubicBezTo>
                  <a:cubicBezTo>
                    <a:pt x="545" y="2137"/>
                    <a:pt x="616" y="2143"/>
                    <a:pt x="709" y="2143"/>
                  </a:cubicBezTo>
                  <a:cubicBezTo>
                    <a:pt x="859" y="2143"/>
                    <a:pt x="1068" y="2128"/>
                    <a:pt x="1240" y="2117"/>
                  </a:cubicBezTo>
                  <a:lnTo>
                    <a:pt x="1314" y="2117"/>
                  </a:lnTo>
                  <a:lnTo>
                    <a:pt x="1314" y="2163"/>
                  </a:lnTo>
                  <a:cubicBezTo>
                    <a:pt x="1314" y="2191"/>
                    <a:pt x="1323" y="2219"/>
                    <a:pt x="1323" y="2242"/>
                  </a:cubicBezTo>
                  <a:cubicBezTo>
                    <a:pt x="1323" y="2516"/>
                    <a:pt x="1207" y="2544"/>
                    <a:pt x="975" y="2609"/>
                  </a:cubicBezTo>
                  <a:cubicBezTo>
                    <a:pt x="882" y="2632"/>
                    <a:pt x="766" y="2660"/>
                    <a:pt x="618" y="2715"/>
                  </a:cubicBezTo>
                  <a:cubicBezTo>
                    <a:pt x="38" y="2924"/>
                    <a:pt x="0" y="3115"/>
                    <a:pt x="0" y="3166"/>
                  </a:cubicBezTo>
                  <a:lnTo>
                    <a:pt x="0" y="3741"/>
                  </a:lnTo>
                  <a:cubicBezTo>
                    <a:pt x="469" y="4113"/>
                    <a:pt x="1068" y="4331"/>
                    <a:pt x="1709" y="4331"/>
                  </a:cubicBezTo>
                  <a:cubicBezTo>
                    <a:pt x="2354" y="4331"/>
                    <a:pt x="2953" y="4113"/>
                    <a:pt x="3421" y="3741"/>
                  </a:cubicBezTo>
                  <a:lnTo>
                    <a:pt x="3421" y="3166"/>
                  </a:lnTo>
                  <a:cubicBezTo>
                    <a:pt x="3412" y="3110"/>
                    <a:pt x="3370" y="2924"/>
                    <a:pt x="2790" y="2715"/>
                  </a:cubicBezTo>
                  <a:cubicBezTo>
                    <a:pt x="2646" y="2660"/>
                    <a:pt x="2530" y="2632"/>
                    <a:pt x="2437" y="2609"/>
                  </a:cubicBezTo>
                  <a:cubicBezTo>
                    <a:pt x="2205" y="2553"/>
                    <a:pt x="2089" y="2521"/>
                    <a:pt x="2089" y="2242"/>
                  </a:cubicBezTo>
                  <a:cubicBezTo>
                    <a:pt x="2089" y="2228"/>
                    <a:pt x="2089" y="2191"/>
                    <a:pt x="2094" y="2163"/>
                  </a:cubicBezTo>
                  <a:lnTo>
                    <a:pt x="2094" y="2117"/>
                  </a:lnTo>
                  <a:lnTo>
                    <a:pt x="2168" y="2117"/>
                  </a:lnTo>
                  <a:cubicBezTo>
                    <a:pt x="2340" y="2128"/>
                    <a:pt x="2551" y="2143"/>
                    <a:pt x="2701" y="2143"/>
                  </a:cubicBezTo>
                  <a:cubicBezTo>
                    <a:pt x="2794" y="2143"/>
                    <a:pt x="2865" y="2137"/>
                    <a:pt x="2888" y="2121"/>
                  </a:cubicBezTo>
                  <a:cubicBezTo>
                    <a:pt x="2883" y="2112"/>
                    <a:pt x="2864" y="2080"/>
                    <a:pt x="2855" y="2052"/>
                  </a:cubicBezTo>
                  <a:cubicBezTo>
                    <a:pt x="2767" y="1908"/>
                    <a:pt x="2581" y="1601"/>
                    <a:pt x="2581" y="873"/>
                  </a:cubicBezTo>
                  <a:cubicBezTo>
                    <a:pt x="2581" y="353"/>
                    <a:pt x="2238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178181" y="2239804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46531" y="2955007"/>
              <a:ext cx="986400" cy="22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4887744" y="3785491"/>
            <a:ext cx="986400" cy="942903"/>
            <a:chOff x="4887744" y="3785491"/>
            <a:chExt cx="986400" cy="942903"/>
          </a:xfrm>
        </p:grpSpPr>
        <p:sp>
          <p:nvSpPr>
            <p:cNvPr id="108" name="Google Shape;108;p16"/>
            <p:cNvSpPr/>
            <p:nvPr/>
          </p:nvSpPr>
          <p:spPr>
            <a:xfrm>
              <a:off x="5082247" y="3927317"/>
              <a:ext cx="597394" cy="639449"/>
            </a:xfrm>
            <a:custGeom>
              <a:avLst/>
              <a:gdLst/>
              <a:ahLst/>
              <a:cxnLst/>
              <a:rect l="l" t="t" r="r" b="b"/>
              <a:pathLst>
                <a:path w="4220" h="4517" extrusionOk="0">
                  <a:moveTo>
                    <a:pt x="2113" y="0"/>
                  </a:moveTo>
                  <a:cubicBezTo>
                    <a:pt x="1347" y="0"/>
                    <a:pt x="1203" y="548"/>
                    <a:pt x="1221" y="766"/>
                  </a:cubicBezTo>
                  <a:cubicBezTo>
                    <a:pt x="1235" y="938"/>
                    <a:pt x="1277" y="1161"/>
                    <a:pt x="1277" y="1161"/>
                  </a:cubicBezTo>
                  <a:cubicBezTo>
                    <a:pt x="1277" y="1161"/>
                    <a:pt x="1198" y="1193"/>
                    <a:pt x="1198" y="1351"/>
                  </a:cubicBezTo>
                  <a:cubicBezTo>
                    <a:pt x="1226" y="1727"/>
                    <a:pt x="1374" y="1565"/>
                    <a:pt x="1407" y="1732"/>
                  </a:cubicBezTo>
                  <a:cubicBezTo>
                    <a:pt x="1481" y="2136"/>
                    <a:pt x="1648" y="2066"/>
                    <a:pt x="1648" y="2279"/>
                  </a:cubicBezTo>
                  <a:cubicBezTo>
                    <a:pt x="1648" y="2646"/>
                    <a:pt x="1477" y="2813"/>
                    <a:pt x="920" y="3018"/>
                  </a:cubicBezTo>
                  <a:cubicBezTo>
                    <a:pt x="386" y="3212"/>
                    <a:pt x="28" y="3412"/>
                    <a:pt x="0" y="3551"/>
                  </a:cubicBezTo>
                  <a:cubicBezTo>
                    <a:pt x="511" y="4141"/>
                    <a:pt x="1263" y="4517"/>
                    <a:pt x="2113" y="4517"/>
                  </a:cubicBezTo>
                  <a:cubicBezTo>
                    <a:pt x="2953" y="4517"/>
                    <a:pt x="3709" y="4141"/>
                    <a:pt x="4220" y="3551"/>
                  </a:cubicBezTo>
                  <a:cubicBezTo>
                    <a:pt x="4197" y="3412"/>
                    <a:pt x="3844" y="3212"/>
                    <a:pt x="3310" y="3018"/>
                  </a:cubicBezTo>
                  <a:cubicBezTo>
                    <a:pt x="2758" y="2813"/>
                    <a:pt x="2577" y="2646"/>
                    <a:pt x="2577" y="2279"/>
                  </a:cubicBezTo>
                  <a:cubicBezTo>
                    <a:pt x="2577" y="2057"/>
                    <a:pt x="2744" y="2136"/>
                    <a:pt x="2823" y="1732"/>
                  </a:cubicBezTo>
                  <a:cubicBezTo>
                    <a:pt x="2851" y="1565"/>
                    <a:pt x="2999" y="1732"/>
                    <a:pt x="3032" y="1351"/>
                  </a:cubicBezTo>
                  <a:cubicBezTo>
                    <a:pt x="3032" y="1198"/>
                    <a:pt x="2948" y="1161"/>
                    <a:pt x="2948" y="1161"/>
                  </a:cubicBezTo>
                  <a:cubicBezTo>
                    <a:pt x="2948" y="1161"/>
                    <a:pt x="2990" y="933"/>
                    <a:pt x="3008" y="766"/>
                  </a:cubicBezTo>
                  <a:cubicBezTo>
                    <a:pt x="3022" y="548"/>
                    <a:pt x="2883" y="0"/>
                    <a:pt x="2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4919394" y="3785491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887744" y="4500694"/>
              <a:ext cx="986400" cy="22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7146531" y="3785491"/>
            <a:ext cx="986400" cy="942903"/>
            <a:chOff x="7146531" y="3785491"/>
            <a:chExt cx="986400" cy="942903"/>
          </a:xfrm>
        </p:grpSpPr>
        <p:sp>
          <p:nvSpPr>
            <p:cNvPr id="111" name="Google Shape;111;p16"/>
            <p:cNvSpPr/>
            <p:nvPr/>
          </p:nvSpPr>
          <p:spPr>
            <a:xfrm>
              <a:off x="7397518" y="3940482"/>
              <a:ext cx="484427" cy="613118"/>
            </a:xfrm>
            <a:custGeom>
              <a:avLst/>
              <a:gdLst/>
              <a:ahLst/>
              <a:cxnLst/>
              <a:rect l="l" t="t" r="r" b="b"/>
              <a:pathLst>
                <a:path w="3422" h="4331" extrusionOk="0">
                  <a:moveTo>
                    <a:pt x="1676" y="0"/>
                  </a:moveTo>
                  <a:cubicBezTo>
                    <a:pt x="1166" y="0"/>
                    <a:pt x="827" y="353"/>
                    <a:pt x="827" y="873"/>
                  </a:cubicBezTo>
                  <a:cubicBezTo>
                    <a:pt x="827" y="1601"/>
                    <a:pt x="641" y="1903"/>
                    <a:pt x="557" y="2052"/>
                  </a:cubicBezTo>
                  <a:cubicBezTo>
                    <a:pt x="539" y="2075"/>
                    <a:pt x="520" y="2103"/>
                    <a:pt x="520" y="2121"/>
                  </a:cubicBezTo>
                  <a:cubicBezTo>
                    <a:pt x="545" y="2137"/>
                    <a:pt x="616" y="2143"/>
                    <a:pt x="709" y="2143"/>
                  </a:cubicBezTo>
                  <a:cubicBezTo>
                    <a:pt x="859" y="2143"/>
                    <a:pt x="1068" y="2128"/>
                    <a:pt x="1240" y="2117"/>
                  </a:cubicBezTo>
                  <a:lnTo>
                    <a:pt x="1314" y="2117"/>
                  </a:lnTo>
                  <a:lnTo>
                    <a:pt x="1314" y="2163"/>
                  </a:lnTo>
                  <a:cubicBezTo>
                    <a:pt x="1314" y="2191"/>
                    <a:pt x="1323" y="2219"/>
                    <a:pt x="1323" y="2242"/>
                  </a:cubicBezTo>
                  <a:cubicBezTo>
                    <a:pt x="1323" y="2516"/>
                    <a:pt x="1207" y="2544"/>
                    <a:pt x="975" y="2609"/>
                  </a:cubicBezTo>
                  <a:cubicBezTo>
                    <a:pt x="882" y="2632"/>
                    <a:pt x="766" y="2660"/>
                    <a:pt x="618" y="2715"/>
                  </a:cubicBezTo>
                  <a:cubicBezTo>
                    <a:pt x="38" y="2924"/>
                    <a:pt x="0" y="3115"/>
                    <a:pt x="0" y="3166"/>
                  </a:cubicBezTo>
                  <a:lnTo>
                    <a:pt x="0" y="3741"/>
                  </a:lnTo>
                  <a:cubicBezTo>
                    <a:pt x="469" y="4113"/>
                    <a:pt x="1068" y="4331"/>
                    <a:pt x="1709" y="4331"/>
                  </a:cubicBezTo>
                  <a:cubicBezTo>
                    <a:pt x="2354" y="4331"/>
                    <a:pt x="2953" y="4113"/>
                    <a:pt x="3421" y="3741"/>
                  </a:cubicBezTo>
                  <a:lnTo>
                    <a:pt x="3421" y="3166"/>
                  </a:lnTo>
                  <a:cubicBezTo>
                    <a:pt x="3412" y="3110"/>
                    <a:pt x="3370" y="2924"/>
                    <a:pt x="2790" y="2715"/>
                  </a:cubicBezTo>
                  <a:cubicBezTo>
                    <a:pt x="2646" y="2660"/>
                    <a:pt x="2530" y="2632"/>
                    <a:pt x="2437" y="2609"/>
                  </a:cubicBezTo>
                  <a:cubicBezTo>
                    <a:pt x="2205" y="2553"/>
                    <a:pt x="2089" y="2521"/>
                    <a:pt x="2089" y="2242"/>
                  </a:cubicBezTo>
                  <a:cubicBezTo>
                    <a:pt x="2089" y="2228"/>
                    <a:pt x="2089" y="2191"/>
                    <a:pt x="2094" y="2163"/>
                  </a:cubicBezTo>
                  <a:lnTo>
                    <a:pt x="2094" y="2117"/>
                  </a:lnTo>
                  <a:lnTo>
                    <a:pt x="2168" y="2117"/>
                  </a:lnTo>
                  <a:cubicBezTo>
                    <a:pt x="2340" y="2128"/>
                    <a:pt x="2551" y="2143"/>
                    <a:pt x="2701" y="2143"/>
                  </a:cubicBezTo>
                  <a:cubicBezTo>
                    <a:pt x="2794" y="2143"/>
                    <a:pt x="2865" y="2137"/>
                    <a:pt x="2888" y="2121"/>
                  </a:cubicBezTo>
                  <a:cubicBezTo>
                    <a:pt x="2883" y="2112"/>
                    <a:pt x="2864" y="2080"/>
                    <a:pt x="2855" y="2052"/>
                  </a:cubicBezTo>
                  <a:cubicBezTo>
                    <a:pt x="2767" y="1908"/>
                    <a:pt x="2581" y="1601"/>
                    <a:pt x="2581" y="873"/>
                  </a:cubicBezTo>
                  <a:cubicBezTo>
                    <a:pt x="2581" y="353"/>
                    <a:pt x="2238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8181" y="3785491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146531" y="4500694"/>
              <a:ext cx="986400" cy="22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5483738" y="1003800"/>
            <a:ext cx="986400" cy="942909"/>
            <a:chOff x="5483738" y="1003800"/>
            <a:chExt cx="986400" cy="942909"/>
          </a:xfrm>
        </p:grpSpPr>
        <p:sp>
          <p:nvSpPr>
            <p:cNvPr id="114" name="Google Shape;114;p16"/>
            <p:cNvSpPr/>
            <p:nvPr/>
          </p:nvSpPr>
          <p:spPr>
            <a:xfrm>
              <a:off x="5730680" y="1168682"/>
              <a:ext cx="484427" cy="613118"/>
            </a:xfrm>
            <a:custGeom>
              <a:avLst/>
              <a:gdLst/>
              <a:ahLst/>
              <a:cxnLst/>
              <a:rect l="l" t="t" r="r" b="b"/>
              <a:pathLst>
                <a:path w="3422" h="4331" extrusionOk="0">
                  <a:moveTo>
                    <a:pt x="1676" y="0"/>
                  </a:moveTo>
                  <a:cubicBezTo>
                    <a:pt x="1166" y="0"/>
                    <a:pt x="827" y="353"/>
                    <a:pt x="827" y="873"/>
                  </a:cubicBezTo>
                  <a:cubicBezTo>
                    <a:pt x="827" y="1601"/>
                    <a:pt x="641" y="1903"/>
                    <a:pt x="557" y="2052"/>
                  </a:cubicBezTo>
                  <a:cubicBezTo>
                    <a:pt x="539" y="2075"/>
                    <a:pt x="520" y="2103"/>
                    <a:pt x="520" y="2121"/>
                  </a:cubicBezTo>
                  <a:cubicBezTo>
                    <a:pt x="545" y="2137"/>
                    <a:pt x="616" y="2143"/>
                    <a:pt x="709" y="2143"/>
                  </a:cubicBezTo>
                  <a:cubicBezTo>
                    <a:pt x="859" y="2143"/>
                    <a:pt x="1068" y="2128"/>
                    <a:pt x="1240" y="2117"/>
                  </a:cubicBezTo>
                  <a:lnTo>
                    <a:pt x="1314" y="2117"/>
                  </a:lnTo>
                  <a:lnTo>
                    <a:pt x="1314" y="2163"/>
                  </a:lnTo>
                  <a:cubicBezTo>
                    <a:pt x="1314" y="2191"/>
                    <a:pt x="1323" y="2219"/>
                    <a:pt x="1323" y="2242"/>
                  </a:cubicBezTo>
                  <a:cubicBezTo>
                    <a:pt x="1323" y="2516"/>
                    <a:pt x="1207" y="2544"/>
                    <a:pt x="975" y="2609"/>
                  </a:cubicBezTo>
                  <a:cubicBezTo>
                    <a:pt x="882" y="2632"/>
                    <a:pt x="766" y="2660"/>
                    <a:pt x="618" y="2715"/>
                  </a:cubicBezTo>
                  <a:cubicBezTo>
                    <a:pt x="38" y="2924"/>
                    <a:pt x="0" y="3115"/>
                    <a:pt x="0" y="3166"/>
                  </a:cubicBezTo>
                  <a:lnTo>
                    <a:pt x="0" y="3741"/>
                  </a:lnTo>
                  <a:cubicBezTo>
                    <a:pt x="469" y="4113"/>
                    <a:pt x="1068" y="4331"/>
                    <a:pt x="1709" y="4331"/>
                  </a:cubicBezTo>
                  <a:cubicBezTo>
                    <a:pt x="2354" y="4331"/>
                    <a:pt x="2953" y="4113"/>
                    <a:pt x="3421" y="3741"/>
                  </a:cubicBezTo>
                  <a:lnTo>
                    <a:pt x="3421" y="3166"/>
                  </a:lnTo>
                  <a:cubicBezTo>
                    <a:pt x="3412" y="3110"/>
                    <a:pt x="3370" y="2924"/>
                    <a:pt x="2790" y="2715"/>
                  </a:cubicBezTo>
                  <a:cubicBezTo>
                    <a:pt x="2646" y="2660"/>
                    <a:pt x="2530" y="2632"/>
                    <a:pt x="2437" y="2609"/>
                  </a:cubicBezTo>
                  <a:cubicBezTo>
                    <a:pt x="2205" y="2553"/>
                    <a:pt x="2089" y="2521"/>
                    <a:pt x="2089" y="2242"/>
                  </a:cubicBezTo>
                  <a:cubicBezTo>
                    <a:pt x="2089" y="2228"/>
                    <a:pt x="2089" y="2191"/>
                    <a:pt x="2094" y="2163"/>
                  </a:cubicBezTo>
                  <a:lnTo>
                    <a:pt x="2094" y="2117"/>
                  </a:lnTo>
                  <a:lnTo>
                    <a:pt x="2168" y="2117"/>
                  </a:lnTo>
                  <a:cubicBezTo>
                    <a:pt x="2340" y="2128"/>
                    <a:pt x="2551" y="2143"/>
                    <a:pt x="2701" y="2143"/>
                  </a:cubicBezTo>
                  <a:cubicBezTo>
                    <a:pt x="2794" y="2143"/>
                    <a:pt x="2865" y="2137"/>
                    <a:pt x="2888" y="2121"/>
                  </a:cubicBezTo>
                  <a:cubicBezTo>
                    <a:pt x="2883" y="2112"/>
                    <a:pt x="2864" y="2080"/>
                    <a:pt x="2855" y="2052"/>
                  </a:cubicBezTo>
                  <a:cubicBezTo>
                    <a:pt x="2767" y="1908"/>
                    <a:pt x="2581" y="1601"/>
                    <a:pt x="2581" y="873"/>
                  </a:cubicBezTo>
                  <a:cubicBezTo>
                    <a:pt x="2581" y="353"/>
                    <a:pt x="2238" y="0"/>
                    <a:pt x="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511340" y="1003800"/>
              <a:ext cx="923100" cy="9231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483738" y="1719009"/>
              <a:ext cx="986400" cy="227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78160" y="492197"/>
            <a:ext cx="6457695" cy="4519282"/>
          </a:xfrm>
        </p:spPr>
        <p:txBody>
          <a:bodyPr/>
          <a:lstStyle/>
          <a:p>
            <a:r>
              <a:rPr lang="ru-RU" dirty="0" smtClean="0"/>
              <a:t>При помощи визуалного анализа было обнаружено, что некоторые отчества повторяются и являются уникальными Примерно половину всех данных составили связи ж-м</a:t>
            </a:r>
          </a:p>
          <a:p>
            <a:r>
              <a:rPr lang="ru-RU" dirty="0" smtClean="0"/>
              <a:t>Они могут </a:t>
            </a:r>
            <a:r>
              <a:rPr lang="ru-RU" dirty="0"/>
              <a:t>быть родственниками по брачной </a:t>
            </a:r>
            <a:r>
              <a:rPr lang="ru-RU" dirty="0" smtClean="0"/>
              <a:t>линии (например</a:t>
            </a:r>
            <a:r>
              <a:rPr lang="ru-RU" dirty="0"/>
              <a:t>, отец и дочь, мать и сын, брат и сестра) или по родственной линии (например, дядя и племянник, тетя и племянница, дедушка и внучка). </a:t>
            </a:r>
          </a:p>
          <a:p>
            <a:r>
              <a:rPr lang="ru-RU" dirty="0" smtClean="0"/>
              <a:t>Оставшиеся  связи м-м, ж-ж, могут быть </a:t>
            </a:r>
            <a:r>
              <a:rPr lang="ru-RU" dirty="0"/>
              <a:t>двумя </a:t>
            </a:r>
            <a:r>
              <a:rPr lang="ru-RU" dirty="0" smtClean="0"/>
              <a:t>двоюродными сестрами</a:t>
            </a:r>
            <a:r>
              <a:rPr lang="en-US" dirty="0" smtClean="0"/>
              <a:t>/</a:t>
            </a:r>
            <a:r>
              <a:rPr lang="ru-RU" dirty="0" smtClean="0"/>
              <a:t>двумя братьями или </a:t>
            </a:r>
            <a:r>
              <a:rPr lang="ru-RU" dirty="0"/>
              <a:t>двумя племянницами/племянниками одного пола. 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56" y="272458"/>
            <a:ext cx="2158993" cy="46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79" y="104783"/>
            <a:ext cx="8520600" cy="572700"/>
          </a:xfrm>
        </p:spPr>
        <p:txBody>
          <a:bodyPr/>
          <a:lstStyle/>
          <a:p>
            <a:pPr algn="ctr"/>
            <a:r>
              <a:rPr lang="ru-RU" dirty="0" smtClean="0"/>
              <a:t>Выводим первые 15 узлов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8" y="288925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400" y="125798"/>
            <a:ext cx="8520600" cy="572700"/>
          </a:xfrm>
        </p:spPr>
        <p:txBody>
          <a:bodyPr/>
          <a:lstStyle/>
          <a:p>
            <a:pPr algn="ctr"/>
            <a:r>
              <a:rPr lang="ru-RU" dirty="0" smtClean="0"/>
              <a:t>Выводим узлы, в которых </a:t>
            </a:r>
            <a:r>
              <a:rPr lang="en-US" dirty="0" err="1" smtClean="0"/>
              <a:t>event_id</a:t>
            </a:r>
            <a:r>
              <a:rPr lang="en-US" dirty="0" smtClean="0"/>
              <a:t> </a:t>
            </a:r>
            <a:r>
              <a:rPr lang="ru-RU" dirty="0" smtClean="0"/>
              <a:t>дублируется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69" y="570906"/>
            <a:ext cx="4445485" cy="44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7848" y="69341"/>
            <a:ext cx="8520600" cy="572700"/>
          </a:xfrm>
        </p:spPr>
        <p:txBody>
          <a:bodyPr/>
          <a:lstStyle/>
          <a:p>
            <a:r>
              <a:rPr lang="ru-RU" dirty="0" smtClean="0"/>
              <a:t>Выводим семейство Ахромеева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10" y="522997"/>
            <a:ext cx="4330995" cy="43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9793" y="91300"/>
            <a:ext cx="8520600" cy="572700"/>
          </a:xfrm>
        </p:spPr>
        <p:txBody>
          <a:bodyPr/>
          <a:lstStyle/>
          <a:p>
            <a:r>
              <a:rPr lang="ru-RU" b="1" dirty="0"/>
              <a:t>Создание связи между однофамильцами </a:t>
            </a:r>
            <a:r>
              <a:rPr lang="ru-RU" b="1" dirty="0" smtClean="0"/>
              <a:t>разного пола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" y="754395"/>
            <a:ext cx="7598735" cy="38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693" y="101904"/>
            <a:ext cx="8520600" cy="572700"/>
          </a:xfrm>
        </p:spPr>
        <p:txBody>
          <a:bodyPr/>
          <a:lstStyle/>
          <a:p>
            <a:r>
              <a:rPr lang="ru-RU" b="1" dirty="0"/>
              <a:t>Создание связи между однофамильцами одного пола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610386"/>
            <a:ext cx="7520762" cy="43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10937"/>
      </p:ext>
    </p:extLst>
  </p:cSld>
  <p:clrMapOvr>
    <a:masterClrMapping/>
  </p:clrMapOvr>
</p:sld>
</file>

<file path=ppt/theme/theme1.xml><?xml version="1.0" encoding="utf-8"?>
<a:theme xmlns:a="http://schemas.openxmlformats.org/drawingml/2006/main" name="Family Tree Infographics by Slidesgo">
  <a:themeElements>
    <a:clrScheme name="Simple Light">
      <a:dk1>
        <a:srgbClr val="000000"/>
      </a:dk1>
      <a:lt1>
        <a:srgbClr val="FFFFFF"/>
      </a:lt1>
      <a:dk2>
        <a:srgbClr val="B7CC5D"/>
      </a:dk2>
      <a:lt2>
        <a:srgbClr val="74BE1D"/>
      </a:lt2>
      <a:accent1>
        <a:srgbClr val="2D8017"/>
      </a:accent1>
      <a:accent2>
        <a:srgbClr val="0F3A03"/>
      </a:accent2>
      <a:accent3>
        <a:srgbClr val="634426"/>
      </a:accent3>
      <a:accent4>
        <a:srgbClr val="B89161"/>
      </a:accent4>
      <a:accent5>
        <a:srgbClr val="C2B495"/>
      </a:accent5>
      <a:accent6>
        <a:srgbClr val="CCCCC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361</Words>
  <Application>Microsoft Office PowerPoint</Application>
  <PresentationFormat>Экран (16:9)</PresentationFormat>
  <Paragraphs>35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Fira Sans Extra Condensed SemiBold</vt:lpstr>
      <vt:lpstr>Arial</vt:lpstr>
      <vt:lpstr>Roboto</vt:lpstr>
      <vt:lpstr>Fira Sans Extra Condensed Medium</vt:lpstr>
      <vt:lpstr>Family Tree Infographics by Slidesgo</vt:lpstr>
      <vt:lpstr>Family Tree Social Graph</vt:lpstr>
      <vt:lpstr>Задачи:</vt:lpstr>
      <vt:lpstr>Family Tree Infographics</vt:lpstr>
      <vt:lpstr>Презентация PowerPoint</vt:lpstr>
      <vt:lpstr>Выводим первые 15 узлов</vt:lpstr>
      <vt:lpstr>Выводим узлы, в которых event_id дублируется</vt:lpstr>
      <vt:lpstr>Выводим семейство Ахромеева</vt:lpstr>
      <vt:lpstr>Создание связи между однофамильцами разного пола </vt:lpstr>
      <vt:lpstr>Создание связи между однофамильцами одного пола </vt:lpstr>
      <vt:lpstr>Поиск связанных персон в базе данных Neo4j и формирование JSON-ответа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Social Graph</dc:title>
  <dc:creator>Анастасия</dc:creator>
  <cp:lastModifiedBy>Анастасия</cp:lastModifiedBy>
  <cp:revision>19</cp:revision>
  <dcterms:modified xsi:type="dcterms:W3CDTF">2023-03-10T09:39:24Z</dcterms:modified>
</cp:coreProperties>
</file>