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92" r:id="rId4"/>
    <p:sldId id="272" r:id="rId5"/>
    <p:sldId id="284" r:id="rId6"/>
    <p:sldId id="299" r:id="rId7"/>
    <p:sldId id="300" r:id="rId8"/>
    <p:sldId id="288" r:id="rId9"/>
    <p:sldId id="289" r:id="rId10"/>
    <p:sldId id="293" r:id="rId11"/>
    <p:sldId id="294" r:id="rId12"/>
    <p:sldId id="296" r:id="rId13"/>
    <p:sldId id="297" r:id="rId14"/>
    <p:sldId id="298" r:id="rId15"/>
    <p:sldId id="290" r:id="rId16"/>
    <p:sldId id="291" r:id="rId17"/>
    <p:sldId id="271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A1095-279E-495B-8795-2AD3BDA272B4}">
          <p14:sldIdLst>
            <p14:sldId id="256"/>
          </p14:sldIdLst>
        </p14:section>
        <p14:section name="Untitled Section" id="{82C1E5F7-E44A-469C-A90A-D5A1AACD91F3}">
          <p14:sldIdLst>
            <p14:sldId id="258"/>
            <p14:sldId id="292"/>
            <p14:sldId id="272"/>
            <p14:sldId id="284"/>
            <p14:sldId id="299"/>
            <p14:sldId id="300"/>
            <p14:sldId id="288"/>
            <p14:sldId id="289"/>
            <p14:sldId id="293"/>
            <p14:sldId id="294"/>
            <p14:sldId id="296"/>
            <p14:sldId id="297"/>
            <p14:sldId id="298"/>
            <p14:sldId id="290"/>
            <p14:sldId id="29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8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59E7F34-09DF-40C6-8380-76957ECBFB2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FF707C2-2E59-404F-A1F4-BC0E7AAA7A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2EE4CE-6CA4-41EF-AB2A-B329F69B9745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16D8D1-47E1-4805-B230-CC122ABA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By</a:t>
            </a:r>
          </a:p>
          <a:p>
            <a:r>
              <a:rPr lang="en-US" sz="2800" b="1" dirty="0" smtClean="0"/>
              <a:t>MUKWENDE PLACIDE</a:t>
            </a:r>
          </a:p>
          <a:p>
            <a:r>
              <a:rPr lang="en-US" sz="2800" b="1" dirty="0" smtClean="0"/>
              <a:t>IFMIS Coordinator</a:t>
            </a:r>
          </a:p>
          <a:p>
            <a:endParaRPr lang="en-US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6868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IFMIS TECHNOLOIES AND INTEGRATION WITH OTHER SYSTEMS</a:t>
            </a:r>
            <a:endParaRPr lang="en-US" sz="3200" b="1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8229600" cy="1470025"/>
          </a:xfrm>
          <a:prstGeom prst="rect">
            <a:avLst/>
          </a:prstGeom>
        </p:spPr>
        <p:txBody>
          <a:bodyPr bIns="91440" anchor="ctr" anchorCtr="0">
            <a:normAutofit fontScale="8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noProof="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+mj-cs"/>
              </a:rPr>
              <a:t>RWANDA</a:t>
            </a:r>
          </a:p>
          <a:p>
            <a:pPr lvl="0" algn="ctr">
              <a:spcBef>
                <a:spcPct val="0"/>
              </a:spcBef>
              <a:defRPr/>
            </a:pPr>
            <a:r>
              <a:rPr lang="fr-FR" sz="4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Ministry of Finance and </a:t>
            </a:r>
            <a:r>
              <a:rPr lang="en-US" sz="4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Economic</a:t>
            </a:r>
            <a:r>
              <a:rPr lang="fr-FR" sz="4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Planning</a:t>
            </a:r>
            <a:endParaRPr lang="en-US" sz="40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Electronic Message Format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Platform 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4689"/>
            <a:ext cx="7904660" cy="39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&amp; E-Procurement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Services Explained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4108" y="1676400"/>
            <a:ext cx="5181600" cy="4419600"/>
            <a:chOff x="1066800" y="1671928"/>
            <a:chExt cx="6248400" cy="4419600"/>
          </a:xfrm>
        </p:grpSpPr>
        <p:sp>
          <p:nvSpPr>
            <p:cNvPr id="3" name="Flowchart: Predefined Process 2"/>
            <p:cNvSpPr/>
            <p:nvPr/>
          </p:nvSpPr>
          <p:spPr>
            <a:xfrm>
              <a:off x="1066800" y="1671928"/>
              <a:ext cx="685800" cy="4419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6629400" y="1671928"/>
              <a:ext cx="685800" cy="441960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endPara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 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 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752600" y="1920892"/>
              <a:ext cx="4876800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Budget Information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1740877" y="2555328"/>
              <a:ext cx="4876800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Information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752600" y="3275678"/>
              <a:ext cx="4876800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Purchase Order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752600" y="4876800"/>
              <a:ext cx="4876800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 Notification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1740877" y="4020864"/>
              <a:ext cx="4876800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 Information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62600" y="1828800"/>
            <a:ext cx="34285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Tight coupled procurement and payment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Contract management issues inherited from separating the procurement and payment system.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Lack of clear choice of which system must initiate the invoicing process and provide a single window for Supplier to access Government services.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Duplicated  processes due to some entities that may be obliged to use other procurement systems: example STEP of World Bank.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Lack of transparent budget execution in E-Procurement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&amp;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E-Banking System of the Central Bank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Services Explained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028" y="1650023"/>
            <a:ext cx="26665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Lack of transparent payment process between IFMIS and commercial banks.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IFMIS lacks the knowledge of returned payments.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Payment using </a:t>
            </a:r>
            <a:r>
              <a:rPr lang="en-US" sz="1600" b="1" dirty="0" err="1" smtClean="0"/>
              <a:t>cheques</a:t>
            </a:r>
            <a:r>
              <a:rPr lang="en-US" sz="1600" b="1" dirty="0" smtClean="0"/>
              <a:t> for Non-Budget agencies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4108" y="1570743"/>
            <a:ext cx="5995420" cy="4525257"/>
            <a:chOff x="334108" y="1570743"/>
            <a:chExt cx="5995420" cy="4525257"/>
          </a:xfrm>
        </p:grpSpPr>
        <p:sp>
          <p:nvSpPr>
            <p:cNvPr id="3" name="Flowchart: Predefined Process 2"/>
            <p:cNvSpPr/>
            <p:nvPr/>
          </p:nvSpPr>
          <p:spPr>
            <a:xfrm>
              <a:off x="334108" y="1676400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3063581" y="1650023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-BANK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902819" y="2544950"/>
              <a:ext cx="2145179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 Instruction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902819" y="3294110"/>
              <a:ext cx="2154901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 Response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902818" y="4016196"/>
              <a:ext cx="2154902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 Notification</a:t>
              </a:r>
              <a:endParaRPr lang="en-US" dirty="0"/>
            </a:p>
          </p:txBody>
        </p:sp>
        <p:sp>
          <p:nvSpPr>
            <p:cNvPr id="17" name="Flowchart: Predefined Process 16"/>
            <p:cNvSpPr/>
            <p:nvPr/>
          </p:nvSpPr>
          <p:spPr>
            <a:xfrm>
              <a:off x="5760816" y="1570743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COMMER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</a:t>
              </a:r>
            </a:p>
            <a:p>
              <a:pPr algn="ctr"/>
              <a:endPara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BANKS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645371" y="4517693"/>
              <a:ext cx="2145179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SWIFT Messages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flipH="1">
              <a:off x="3605914" y="5193854"/>
              <a:ext cx="2154902" cy="609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Returned Payment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908680" y="1846310"/>
              <a:ext cx="2154901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Exchange Rates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0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&amp; Payroll System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Services Explained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4108" y="1676400"/>
            <a:ext cx="5181600" cy="4419600"/>
            <a:chOff x="334108" y="1676400"/>
            <a:chExt cx="5181600" cy="4419600"/>
          </a:xfrm>
        </p:grpSpPr>
        <p:sp>
          <p:nvSpPr>
            <p:cNvPr id="3" name="Flowchart: Predefined Process 2"/>
            <p:cNvSpPr/>
            <p:nvPr/>
          </p:nvSpPr>
          <p:spPr>
            <a:xfrm>
              <a:off x="334108" y="1676400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4946996" y="1676400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PAYROL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</a:p>
            <a:p>
              <a:pPr algn="ctr"/>
              <a:endPara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893099" y="2559800"/>
              <a:ext cx="4044176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Payroll Information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902820" y="3280150"/>
              <a:ext cx="4044176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Commitment Notification</a:t>
              </a:r>
              <a:endParaRPr lang="en-US" dirty="0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912541" y="4128530"/>
            <a:ext cx="4044176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Notification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1828800"/>
            <a:ext cx="34285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Lack of single system for executive managers that need a to approve payroll and payments and this lead to difficulties in implementing the paperless policy.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Lot of work on Treasury side in verifying payroll details related to changes in payroll.  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&amp; E-Tax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Services Explained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4108" y="1676400"/>
            <a:ext cx="5181600" cy="4419600"/>
            <a:chOff x="334108" y="1676400"/>
            <a:chExt cx="5181600" cy="4419600"/>
          </a:xfrm>
        </p:grpSpPr>
        <p:sp>
          <p:nvSpPr>
            <p:cNvPr id="3" name="Flowchart: Predefined Process 2"/>
            <p:cNvSpPr/>
            <p:nvPr/>
          </p:nvSpPr>
          <p:spPr>
            <a:xfrm>
              <a:off x="334108" y="1676400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4946996" y="1676400"/>
              <a:ext cx="568712" cy="4419600"/>
            </a:xfrm>
            <a:prstGeom prst="flowChartPredefined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 - TAX</a:t>
              </a:r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893099" y="2559800"/>
              <a:ext cx="4044176" cy="6096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Tax Declaration References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902820" y="3280150"/>
              <a:ext cx="4044176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Tax Payment Notification</a:t>
              </a:r>
              <a:endParaRPr lang="en-US" dirty="0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912541" y="4128530"/>
            <a:ext cx="4044176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 Declaration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1828800"/>
            <a:ext cx="34285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Issue of delayed tax payment that may lead to penalties.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89084" y="26954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Future Plan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2555" y="5076196"/>
            <a:ext cx="10326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3,133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Users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1" y="1897083"/>
            <a:ext cx="987671" cy="9876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6847" y="2798461"/>
            <a:ext cx="1075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1,239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Entities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1134210" cy="113421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261745" y="5049819"/>
            <a:ext cx="16850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~10,000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Users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82" y="1870706"/>
            <a:ext cx="987671" cy="98767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643738" y="2772084"/>
            <a:ext cx="1192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4,085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Entities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012223"/>
            <a:ext cx="1134210" cy="11342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1"/>
            <a:ext cx="3524202" cy="7151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90" y="4431235"/>
            <a:ext cx="3524202" cy="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89084" y="26954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Future Plan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113" y="3806011"/>
            <a:ext cx="28777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Modified Cash </a:t>
            </a:r>
          </a:p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Accounting</a:t>
            </a:r>
          </a:p>
          <a:p>
            <a:pPr algn="ctr"/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IFMIS in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09" y="2498939"/>
            <a:ext cx="3524202" cy="7151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47" y="4028808"/>
            <a:ext cx="3524202" cy="715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11" y="1767934"/>
            <a:ext cx="2101733" cy="1681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0" y="1813592"/>
            <a:ext cx="2575176" cy="18226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87438" y="3844296"/>
            <a:ext cx="223490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Accrual</a:t>
            </a:r>
          </a:p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Accounting</a:t>
            </a:r>
          </a:p>
          <a:p>
            <a:pPr algn="ctr"/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57" y="5219027"/>
            <a:ext cx="237436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Information</a:t>
            </a:r>
          </a:p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System</a:t>
            </a:r>
          </a:p>
          <a:p>
            <a:pPr algn="ctr"/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20" y="5441824"/>
            <a:ext cx="3524202" cy="715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7354" y="5257312"/>
            <a:ext cx="144142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Expert</a:t>
            </a:r>
          </a:p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System</a:t>
            </a:r>
          </a:p>
          <a:p>
            <a:pPr algn="ctr"/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010400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Thank you!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Country overview</a:t>
            </a:r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Development Background</a:t>
            </a:r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Rollout</a:t>
            </a:r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Technology </a:t>
            </a:r>
            <a:r>
              <a:rPr lang="en-US" sz="2800" dirty="0"/>
              <a:t>Stack </a:t>
            </a:r>
            <a:endParaRPr lang="en-US" sz="2800" dirty="0" smtClean="0"/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Integration Platform </a:t>
            </a:r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Integration Services Explained</a:t>
            </a:r>
          </a:p>
          <a:p>
            <a:pPr>
              <a:spcBef>
                <a:spcPct val="30000"/>
              </a:spcBef>
              <a:buSzPct val="80000"/>
            </a:pPr>
            <a:r>
              <a:rPr lang="en-US" sz="2800" dirty="0" smtClean="0"/>
              <a:t>Future Plans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Contents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gray">
          <a:xfrm>
            <a:off x="119255" y="794429"/>
            <a:ext cx="4290646" cy="17049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GB" altLang="en-US" sz="1108" b="1" dirty="0">
                <a:solidFill>
                  <a:srgbClr val="11A0DB"/>
                </a:solidFill>
                <a:ea typeface="STKaiti"/>
                <a:cs typeface="Arial" pitchFamily="34" charset="0"/>
              </a:rPr>
              <a:t>Rwanda in the heart of Africa</a:t>
            </a:r>
          </a:p>
        </p:txBody>
      </p: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206551" y="1053962"/>
            <a:ext cx="2556595" cy="2761570"/>
            <a:chOff x="1111041" y="3633595"/>
            <a:chExt cx="2385984" cy="2587818"/>
          </a:xfrm>
        </p:grpSpPr>
        <p:sp>
          <p:nvSpPr>
            <p:cNvPr id="4" name="Freeform 239"/>
            <p:cNvSpPr>
              <a:spLocks/>
            </p:cNvSpPr>
            <p:nvPr/>
          </p:nvSpPr>
          <p:spPr bwMode="gray">
            <a:xfrm>
              <a:off x="2293354" y="5801386"/>
              <a:ext cx="472925" cy="420027"/>
            </a:xfrm>
            <a:custGeom>
              <a:avLst/>
              <a:gdLst>
                <a:gd name="T0" fmla="*/ 2147483647 w 424"/>
                <a:gd name="T1" fmla="*/ 2147483647 h 377"/>
                <a:gd name="T2" fmla="*/ 2147483647 w 424"/>
                <a:gd name="T3" fmla="*/ 2147483647 h 377"/>
                <a:gd name="T4" fmla="*/ 2147483647 w 424"/>
                <a:gd name="T5" fmla="*/ 2147483647 h 377"/>
                <a:gd name="T6" fmla="*/ 2147483647 w 424"/>
                <a:gd name="T7" fmla="*/ 2147483647 h 377"/>
                <a:gd name="T8" fmla="*/ 2147483647 w 424"/>
                <a:gd name="T9" fmla="*/ 2147483647 h 377"/>
                <a:gd name="T10" fmla="*/ 2147483647 w 424"/>
                <a:gd name="T11" fmla="*/ 2147483647 h 377"/>
                <a:gd name="T12" fmla="*/ 2147483647 w 424"/>
                <a:gd name="T13" fmla="*/ 2147483647 h 377"/>
                <a:gd name="T14" fmla="*/ 2147483647 w 424"/>
                <a:gd name="T15" fmla="*/ 2147483647 h 377"/>
                <a:gd name="T16" fmla="*/ 0 w 424"/>
                <a:gd name="T17" fmla="*/ 2147483647 h 377"/>
                <a:gd name="T18" fmla="*/ 2147483647 w 424"/>
                <a:gd name="T19" fmla="*/ 2147483647 h 377"/>
                <a:gd name="T20" fmla="*/ 2147483647 w 424"/>
                <a:gd name="T21" fmla="*/ 2147483647 h 377"/>
                <a:gd name="T22" fmla="*/ 2147483647 w 424"/>
                <a:gd name="T23" fmla="*/ 2147483647 h 377"/>
                <a:gd name="T24" fmla="*/ 2147483647 w 424"/>
                <a:gd name="T25" fmla="*/ 2147483647 h 377"/>
                <a:gd name="T26" fmla="*/ 2147483647 w 424"/>
                <a:gd name="T27" fmla="*/ 2147483647 h 377"/>
                <a:gd name="T28" fmla="*/ 2147483647 w 424"/>
                <a:gd name="T29" fmla="*/ 2147483647 h 377"/>
                <a:gd name="T30" fmla="*/ 2147483647 w 424"/>
                <a:gd name="T31" fmla="*/ 2147483647 h 377"/>
                <a:gd name="T32" fmla="*/ 2147483647 w 424"/>
                <a:gd name="T33" fmla="*/ 2147483647 h 377"/>
                <a:gd name="T34" fmla="*/ 2147483647 w 424"/>
                <a:gd name="T35" fmla="*/ 2147483647 h 377"/>
                <a:gd name="T36" fmla="*/ 2147483647 w 424"/>
                <a:gd name="T37" fmla="*/ 2147483647 h 377"/>
                <a:gd name="T38" fmla="*/ 2147483647 w 424"/>
                <a:gd name="T39" fmla="*/ 2147483647 h 377"/>
                <a:gd name="T40" fmla="*/ 2147483647 w 424"/>
                <a:gd name="T41" fmla="*/ 2147483647 h 377"/>
                <a:gd name="T42" fmla="*/ 2147483647 w 424"/>
                <a:gd name="T43" fmla="*/ 2147483647 h 377"/>
                <a:gd name="T44" fmla="*/ 2147483647 w 424"/>
                <a:gd name="T45" fmla="*/ 2147483647 h 377"/>
                <a:gd name="T46" fmla="*/ 2147483647 w 424"/>
                <a:gd name="T47" fmla="*/ 2147483647 h 377"/>
                <a:gd name="T48" fmla="*/ 2147483647 w 424"/>
                <a:gd name="T49" fmla="*/ 2147483647 h 377"/>
                <a:gd name="T50" fmla="*/ 2147483647 w 424"/>
                <a:gd name="T51" fmla="*/ 2147483647 h 377"/>
                <a:gd name="T52" fmla="*/ 2147483647 w 424"/>
                <a:gd name="T53" fmla="*/ 2147483647 h 377"/>
                <a:gd name="T54" fmla="*/ 2147483647 w 424"/>
                <a:gd name="T55" fmla="*/ 2147483647 h 377"/>
                <a:gd name="T56" fmla="*/ 2147483647 w 424"/>
                <a:gd name="T57" fmla="*/ 2147483647 h 377"/>
                <a:gd name="T58" fmla="*/ 2147483647 w 424"/>
                <a:gd name="T59" fmla="*/ 2147483647 h 377"/>
                <a:gd name="T60" fmla="*/ 2147483647 w 424"/>
                <a:gd name="T61" fmla="*/ 2147483647 h 377"/>
                <a:gd name="T62" fmla="*/ 2147483647 w 424"/>
                <a:gd name="T63" fmla="*/ 2147483647 h 377"/>
                <a:gd name="T64" fmla="*/ 2147483647 w 424"/>
                <a:gd name="T65" fmla="*/ 2147483647 h 377"/>
                <a:gd name="T66" fmla="*/ 2147483647 w 424"/>
                <a:gd name="T67" fmla="*/ 2147483647 h 377"/>
                <a:gd name="T68" fmla="*/ 2147483647 w 424"/>
                <a:gd name="T69" fmla="*/ 2147483647 h 377"/>
                <a:gd name="T70" fmla="*/ 2147483647 w 424"/>
                <a:gd name="T71" fmla="*/ 2147483647 h 377"/>
                <a:gd name="T72" fmla="*/ 2147483647 w 424"/>
                <a:gd name="T73" fmla="*/ 2147483647 h 377"/>
                <a:gd name="T74" fmla="*/ 2147483647 w 424"/>
                <a:gd name="T75" fmla="*/ 2147483647 h 377"/>
                <a:gd name="T76" fmla="*/ 2147483647 w 424"/>
                <a:gd name="T77" fmla="*/ 2147483647 h 377"/>
                <a:gd name="T78" fmla="*/ 2147483647 w 424"/>
                <a:gd name="T79" fmla="*/ 2147483647 h 377"/>
                <a:gd name="T80" fmla="*/ 2147483647 w 424"/>
                <a:gd name="T81" fmla="*/ 2147483647 h 377"/>
                <a:gd name="T82" fmla="*/ 2147483647 w 424"/>
                <a:gd name="T83" fmla="*/ 2147483647 h 377"/>
                <a:gd name="T84" fmla="*/ 2147483647 w 424"/>
                <a:gd name="T85" fmla="*/ 2147483647 h 377"/>
                <a:gd name="T86" fmla="*/ 2147483647 w 424"/>
                <a:gd name="T87" fmla="*/ 2147483647 h 377"/>
                <a:gd name="T88" fmla="*/ 2147483647 w 424"/>
                <a:gd name="T89" fmla="*/ 2147483647 h 377"/>
                <a:gd name="T90" fmla="*/ 2147483647 w 424"/>
                <a:gd name="T91" fmla="*/ 2147483647 h 377"/>
                <a:gd name="T92" fmla="*/ 2147483647 w 424"/>
                <a:gd name="T93" fmla="*/ 0 h 377"/>
                <a:gd name="T94" fmla="*/ 2147483647 w 424"/>
                <a:gd name="T95" fmla="*/ 0 h 377"/>
                <a:gd name="T96" fmla="*/ 2147483647 w 424"/>
                <a:gd name="T97" fmla="*/ 2147483647 h 377"/>
                <a:gd name="T98" fmla="*/ 2147483647 w 424"/>
                <a:gd name="T99" fmla="*/ 2147483647 h 377"/>
                <a:gd name="T100" fmla="*/ 2147483647 w 424"/>
                <a:gd name="T101" fmla="*/ 2147483647 h 377"/>
                <a:gd name="T102" fmla="*/ 2147483647 w 424"/>
                <a:gd name="T103" fmla="*/ 2147483647 h 377"/>
                <a:gd name="T104" fmla="*/ 2147483647 w 424"/>
                <a:gd name="T105" fmla="*/ 2147483647 h 377"/>
                <a:gd name="T106" fmla="*/ 2147483647 w 424"/>
                <a:gd name="T107" fmla="*/ 2147483647 h 377"/>
                <a:gd name="T108" fmla="*/ 2147483647 w 424"/>
                <a:gd name="T109" fmla="*/ 2147483647 h 377"/>
                <a:gd name="T110" fmla="*/ 2147483647 w 424"/>
                <a:gd name="T111" fmla="*/ 2147483647 h 377"/>
                <a:gd name="T112" fmla="*/ 2147483647 w 424"/>
                <a:gd name="T113" fmla="*/ 2147483647 h 377"/>
                <a:gd name="T114" fmla="*/ 2147483647 w 424"/>
                <a:gd name="T115" fmla="*/ 2147483647 h 377"/>
                <a:gd name="T116" fmla="*/ 2147483647 w 424"/>
                <a:gd name="T117" fmla="*/ 2147483647 h 377"/>
                <a:gd name="T118" fmla="*/ 2147483647 w 424"/>
                <a:gd name="T119" fmla="*/ 2147483647 h 377"/>
                <a:gd name="T120" fmla="*/ 2147483647 w 424"/>
                <a:gd name="T121" fmla="*/ 2147483647 h 3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377"/>
                <a:gd name="T185" fmla="*/ 424 w 424"/>
                <a:gd name="T186" fmla="*/ 377 h 37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377">
                  <a:moveTo>
                    <a:pt x="95" y="77"/>
                  </a:moveTo>
                  <a:lnTo>
                    <a:pt x="92" y="105"/>
                  </a:lnTo>
                  <a:lnTo>
                    <a:pt x="89" y="133"/>
                  </a:lnTo>
                  <a:lnTo>
                    <a:pt x="88" y="161"/>
                  </a:lnTo>
                  <a:lnTo>
                    <a:pt x="85" y="188"/>
                  </a:lnTo>
                  <a:lnTo>
                    <a:pt x="63" y="201"/>
                  </a:lnTo>
                  <a:lnTo>
                    <a:pt x="23" y="195"/>
                  </a:lnTo>
                  <a:lnTo>
                    <a:pt x="15" y="174"/>
                  </a:lnTo>
                  <a:lnTo>
                    <a:pt x="0" y="191"/>
                  </a:lnTo>
                  <a:lnTo>
                    <a:pt x="10" y="219"/>
                  </a:lnTo>
                  <a:lnTo>
                    <a:pt x="21" y="247"/>
                  </a:lnTo>
                  <a:lnTo>
                    <a:pt x="32" y="275"/>
                  </a:lnTo>
                  <a:lnTo>
                    <a:pt x="41" y="303"/>
                  </a:lnTo>
                  <a:lnTo>
                    <a:pt x="32" y="317"/>
                  </a:lnTo>
                  <a:lnTo>
                    <a:pt x="35" y="330"/>
                  </a:lnTo>
                  <a:lnTo>
                    <a:pt x="41" y="361"/>
                  </a:lnTo>
                  <a:lnTo>
                    <a:pt x="51" y="360"/>
                  </a:lnTo>
                  <a:lnTo>
                    <a:pt x="63" y="369"/>
                  </a:lnTo>
                  <a:lnTo>
                    <a:pt x="80" y="377"/>
                  </a:lnTo>
                  <a:lnTo>
                    <a:pt x="106" y="367"/>
                  </a:lnTo>
                  <a:lnTo>
                    <a:pt x="134" y="358"/>
                  </a:lnTo>
                  <a:lnTo>
                    <a:pt x="160" y="358"/>
                  </a:lnTo>
                  <a:lnTo>
                    <a:pt x="188" y="357"/>
                  </a:lnTo>
                  <a:lnTo>
                    <a:pt x="222" y="352"/>
                  </a:lnTo>
                  <a:lnTo>
                    <a:pt x="239" y="347"/>
                  </a:lnTo>
                  <a:lnTo>
                    <a:pt x="267" y="332"/>
                  </a:lnTo>
                  <a:lnTo>
                    <a:pt x="295" y="315"/>
                  </a:lnTo>
                  <a:lnTo>
                    <a:pt x="310" y="298"/>
                  </a:lnTo>
                  <a:lnTo>
                    <a:pt x="327" y="279"/>
                  </a:lnTo>
                  <a:lnTo>
                    <a:pt x="344" y="262"/>
                  </a:lnTo>
                  <a:lnTo>
                    <a:pt x="361" y="244"/>
                  </a:lnTo>
                  <a:lnTo>
                    <a:pt x="379" y="221"/>
                  </a:lnTo>
                  <a:lnTo>
                    <a:pt x="398" y="198"/>
                  </a:lnTo>
                  <a:lnTo>
                    <a:pt x="410" y="168"/>
                  </a:lnTo>
                  <a:lnTo>
                    <a:pt x="424" y="139"/>
                  </a:lnTo>
                  <a:lnTo>
                    <a:pt x="404" y="139"/>
                  </a:lnTo>
                  <a:lnTo>
                    <a:pt x="400" y="153"/>
                  </a:lnTo>
                  <a:lnTo>
                    <a:pt x="373" y="144"/>
                  </a:lnTo>
                  <a:lnTo>
                    <a:pt x="375" y="120"/>
                  </a:lnTo>
                  <a:lnTo>
                    <a:pt x="387" y="107"/>
                  </a:lnTo>
                  <a:lnTo>
                    <a:pt x="401" y="113"/>
                  </a:lnTo>
                  <a:lnTo>
                    <a:pt x="401" y="80"/>
                  </a:lnTo>
                  <a:lnTo>
                    <a:pt x="400" y="49"/>
                  </a:lnTo>
                  <a:lnTo>
                    <a:pt x="395" y="28"/>
                  </a:lnTo>
                  <a:lnTo>
                    <a:pt x="390" y="6"/>
                  </a:lnTo>
                  <a:lnTo>
                    <a:pt x="366" y="3"/>
                  </a:lnTo>
                  <a:lnTo>
                    <a:pt x="341" y="0"/>
                  </a:lnTo>
                  <a:lnTo>
                    <a:pt x="338" y="0"/>
                  </a:lnTo>
                  <a:lnTo>
                    <a:pt x="302" y="23"/>
                  </a:lnTo>
                  <a:lnTo>
                    <a:pt x="276" y="45"/>
                  </a:lnTo>
                  <a:lnTo>
                    <a:pt x="262" y="71"/>
                  </a:lnTo>
                  <a:lnTo>
                    <a:pt x="247" y="82"/>
                  </a:lnTo>
                  <a:lnTo>
                    <a:pt x="231" y="107"/>
                  </a:lnTo>
                  <a:lnTo>
                    <a:pt x="193" y="100"/>
                  </a:lnTo>
                  <a:lnTo>
                    <a:pt x="171" y="94"/>
                  </a:lnTo>
                  <a:lnTo>
                    <a:pt x="159" y="113"/>
                  </a:lnTo>
                  <a:lnTo>
                    <a:pt x="145" y="133"/>
                  </a:lnTo>
                  <a:lnTo>
                    <a:pt x="117" y="139"/>
                  </a:lnTo>
                  <a:lnTo>
                    <a:pt x="108" y="134"/>
                  </a:lnTo>
                  <a:lnTo>
                    <a:pt x="112" y="105"/>
                  </a:lnTo>
                  <a:lnTo>
                    <a:pt x="95" y="77"/>
                  </a:lnTo>
                  <a:close/>
                </a:path>
              </a:pathLst>
            </a:custGeom>
            <a:solidFill>
              <a:srgbClr val="EAEBEB"/>
            </a:solidFill>
            <a:ln w="317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62"/>
            </a:p>
          </p:txBody>
        </p:sp>
        <p:grpSp>
          <p:nvGrpSpPr>
            <p:cNvPr id="5" name="Group 163"/>
            <p:cNvGrpSpPr>
              <a:grpSpLocks/>
            </p:cNvGrpSpPr>
            <p:nvPr/>
          </p:nvGrpSpPr>
          <p:grpSpPr bwMode="auto">
            <a:xfrm>
              <a:off x="1111041" y="3633595"/>
              <a:ext cx="2385984" cy="2447209"/>
              <a:chOff x="1111041" y="3633595"/>
              <a:chExt cx="2385984" cy="2447209"/>
            </a:xfrm>
          </p:grpSpPr>
          <p:sp>
            <p:nvSpPr>
              <p:cNvPr id="6" name="Freeform 81"/>
              <p:cNvSpPr>
                <a:spLocks/>
              </p:cNvSpPr>
              <p:nvPr/>
            </p:nvSpPr>
            <p:spPr bwMode="gray">
              <a:xfrm>
                <a:off x="2520663" y="3997243"/>
                <a:ext cx="321894" cy="334048"/>
              </a:xfrm>
              <a:custGeom>
                <a:avLst/>
                <a:gdLst>
                  <a:gd name="T0" fmla="*/ 2147483647 w 292"/>
                  <a:gd name="T1" fmla="*/ 2147483647 h 298"/>
                  <a:gd name="T2" fmla="*/ 2147483647 w 292"/>
                  <a:gd name="T3" fmla="*/ 2147483647 h 298"/>
                  <a:gd name="T4" fmla="*/ 2147483647 w 292"/>
                  <a:gd name="T5" fmla="*/ 2147483647 h 298"/>
                  <a:gd name="T6" fmla="*/ 2147483647 w 292"/>
                  <a:gd name="T7" fmla="*/ 2147483647 h 298"/>
                  <a:gd name="T8" fmla="*/ 2147483647 w 292"/>
                  <a:gd name="T9" fmla="*/ 2147483647 h 298"/>
                  <a:gd name="T10" fmla="*/ 2147483647 w 292"/>
                  <a:gd name="T11" fmla="*/ 2147483647 h 298"/>
                  <a:gd name="T12" fmla="*/ 2147483647 w 292"/>
                  <a:gd name="T13" fmla="*/ 2147483647 h 298"/>
                  <a:gd name="T14" fmla="*/ 2147483647 w 292"/>
                  <a:gd name="T15" fmla="*/ 2147483647 h 298"/>
                  <a:gd name="T16" fmla="*/ 2147483647 w 292"/>
                  <a:gd name="T17" fmla="*/ 2147483647 h 298"/>
                  <a:gd name="T18" fmla="*/ 2147483647 w 292"/>
                  <a:gd name="T19" fmla="*/ 2147483647 h 298"/>
                  <a:gd name="T20" fmla="*/ 2147483647 w 292"/>
                  <a:gd name="T21" fmla="*/ 2147483647 h 298"/>
                  <a:gd name="T22" fmla="*/ 2147483647 w 292"/>
                  <a:gd name="T23" fmla="*/ 2147483647 h 298"/>
                  <a:gd name="T24" fmla="*/ 2147483647 w 292"/>
                  <a:gd name="T25" fmla="*/ 2147483647 h 298"/>
                  <a:gd name="T26" fmla="*/ 2147483647 w 292"/>
                  <a:gd name="T27" fmla="*/ 2147483647 h 298"/>
                  <a:gd name="T28" fmla="*/ 2147483647 w 292"/>
                  <a:gd name="T29" fmla="*/ 2147483647 h 298"/>
                  <a:gd name="T30" fmla="*/ 2147483647 w 292"/>
                  <a:gd name="T31" fmla="*/ 2147483647 h 298"/>
                  <a:gd name="T32" fmla="*/ 2147483647 w 292"/>
                  <a:gd name="T33" fmla="*/ 2147483647 h 298"/>
                  <a:gd name="T34" fmla="*/ 2147483647 w 292"/>
                  <a:gd name="T35" fmla="*/ 2147483647 h 298"/>
                  <a:gd name="T36" fmla="*/ 2147483647 w 292"/>
                  <a:gd name="T37" fmla="*/ 2147483647 h 298"/>
                  <a:gd name="T38" fmla="*/ 2147483647 w 292"/>
                  <a:gd name="T39" fmla="*/ 2147483647 h 298"/>
                  <a:gd name="T40" fmla="*/ 2147483647 w 292"/>
                  <a:gd name="T41" fmla="*/ 2147483647 h 298"/>
                  <a:gd name="T42" fmla="*/ 2147483647 w 292"/>
                  <a:gd name="T43" fmla="*/ 2147483647 h 298"/>
                  <a:gd name="T44" fmla="*/ 2147483647 w 292"/>
                  <a:gd name="T45" fmla="*/ 2147483647 h 298"/>
                  <a:gd name="T46" fmla="*/ 2147483647 w 292"/>
                  <a:gd name="T47" fmla="*/ 2147483647 h 298"/>
                  <a:gd name="T48" fmla="*/ 2147483647 w 292"/>
                  <a:gd name="T49" fmla="*/ 2147483647 h 298"/>
                  <a:gd name="T50" fmla="*/ 2147483647 w 292"/>
                  <a:gd name="T51" fmla="*/ 2147483647 h 298"/>
                  <a:gd name="T52" fmla="*/ 2147483647 w 292"/>
                  <a:gd name="T53" fmla="*/ 2147483647 h 298"/>
                  <a:gd name="T54" fmla="*/ 2147483647 w 292"/>
                  <a:gd name="T55" fmla="*/ 2147483647 h 298"/>
                  <a:gd name="T56" fmla="*/ 2147483647 w 292"/>
                  <a:gd name="T57" fmla="*/ 2147483647 h 298"/>
                  <a:gd name="T58" fmla="*/ 2147483647 w 292"/>
                  <a:gd name="T59" fmla="*/ 2147483647 h 298"/>
                  <a:gd name="T60" fmla="*/ 2147483647 w 292"/>
                  <a:gd name="T61" fmla="*/ 2147483647 h 298"/>
                  <a:gd name="T62" fmla="*/ 2147483647 w 292"/>
                  <a:gd name="T63" fmla="*/ 2147483647 h 298"/>
                  <a:gd name="T64" fmla="*/ 2147483647 w 292"/>
                  <a:gd name="T65" fmla="*/ 2147483647 h 298"/>
                  <a:gd name="T66" fmla="*/ 2147483647 w 292"/>
                  <a:gd name="T67" fmla="*/ 2147483647 h 298"/>
                  <a:gd name="T68" fmla="*/ 2147483647 w 292"/>
                  <a:gd name="T69" fmla="*/ 2147483647 h 298"/>
                  <a:gd name="T70" fmla="*/ 2147483647 w 292"/>
                  <a:gd name="T71" fmla="*/ 2147483647 h 298"/>
                  <a:gd name="T72" fmla="*/ 2147483647 w 292"/>
                  <a:gd name="T73" fmla="*/ 2147483647 h 298"/>
                  <a:gd name="T74" fmla="*/ 2147483647 w 292"/>
                  <a:gd name="T75" fmla="*/ 2147483647 h 298"/>
                  <a:gd name="T76" fmla="*/ 2147483647 w 292"/>
                  <a:gd name="T77" fmla="*/ 2147483647 h 298"/>
                  <a:gd name="T78" fmla="*/ 2147483647 w 292"/>
                  <a:gd name="T79" fmla="*/ 2147483647 h 298"/>
                  <a:gd name="T80" fmla="*/ 0 w 292"/>
                  <a:gd name="T81" fmla="*/ 2147483647 h 298"/>
                  <a:gd name="T82" fmla="*/ 2147483647 w 292"/>
                  <a:gd name="T83" fmla="*/ 0 h 298"/>
                  <a:gd name="T84" fmla="*/ 2147483647 w 292"/>
                  <a:gd name="T85" fmla="*/ 2147483647 h 298"/>
                  <a:gd name="T86" fmla="*/ 2147483647 w 292"/>
                  <a:gd name="T87" fmla="*/ 2147483647 h 298"/>
                  <a:gd name="T88" fmla="*/ 2147483647 w 292"/>
                  <a:gd name="T89" fmla="*/ 2147483647 h 298"/>
                  <a:gd name="T90" fmla="*/ 2147483647 w 292"/>
                  <a:gd name="T91" fmla="*/ 2147483647 h 298"/>
                  <a:gd name="T92" fmla="*/ 2147483647 w 292"/>
                  <a:gd name="T93" fmla="*/ 2147483647 h 298"/>
                  <a:gd name="T94" fmla="*/ 2147483647 w 292"/>
                  <a:gd name="T95" fmla="*/ 2147483647 h 298"/>
                  <a:gd name="T96" fmla="*/ 2147483647 w 292"/>
                  <a:gd name="T97" fmla="*/ 2147483647 h 298"/>
                  <a:gd name="T98" fmla="*/ 2147483647 w 292"/>
                  <a:gd name="T99" fmla="*/ 2147483647 h 298"/>
                  <a:gd name="T100" fmla="*/ 2147483647 w 292"/>
                  <a:gd name="T101" fmla="*/ 2147483647 h 298"/>
                  <a:gd name="T102" fmla="*/ 2147483647 w 292"/>
                  <a:gd name="T103" fmla="*/ 2147483647 h 298"/>
                  <a:gd name="T104" fmla="*/ 2147483647 w 292"/>
                  <a:gd name="T105" fmla="*/ 2147483647 h 298"/>
                  <a:gd name="T106" fmla="*/ 2147483647 w 292"/>
                  <a:gd name="T107" fmla="*/ 2147483647 h 298"/>
                  <a:gd name="T108" fmla="*/ 2147483647 w 292"/>
                  <a:gd name="T109" fmla="*/ 2147483647 h 298"/>
                  <a:gd name="T110" fmla="*/ 2147483647 w 292"/>
                  <a:gd name="T111" fmla="*/ 2147483647 h 298"/>
                  <a:gd name="T112" fmla="*/ 2147483647 w 292"/>
                  <a:gd name="T113" fmla="*/ 2147483647 h 298"/>
                  <a:gd name="T114" fmla="*/ 2147483647 w 292"/>
                  <a:gd name="T115" fmla="*/ 2147483647 h 29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2"/>
                  <a:gd name="T175" fmla="*/ 0 h 298"/>
                  <a:gd name="T176" fmla="*/ 292 w 292"/>
                  <a:gd name="T177" fmla="*/ 298 h 29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2" h="298">
                    <a:moveTo>
                      <a:pt x="232" y="110"/>
                    </a:moveTo>
                    <a:lnTo>
                      <a:pt x="215" y="82"/>
                    </a:lnTo>
                    <a:lnTo>
                      <a:pt x="199" y="54"/>
                    </a:lnTo>
                    <a:lnTo>
                      <a:pt x="193" y="57"/>
                    </a:lnTo>
                    <a:lnTo>
                      <a:pt x="204" y="79"/>
                    </a:lnTo>
                    <a:lnTo>
                      <a:pt x="216" y="102"/>
                    </a:lnTo>
                    <a:lnTo>
                      <a:pt x="227" y="123"/>
                    </a:lnTo>
                    <a:lnTo>
                      <a:pt x="239" y="145"/>
                    </a:lnTo>
                    <a:lnTo>
                      <a:pt x="250" y="167"/>
                    </a:lnTo>
                    <a:lnTo>
                      <a:pt x="263" y="188"/>
                    </a:lnTo>
                    <a:lnTo>
                      <a:pt x="277" y="210"/>
                    </a:lnTo>
                    <a:lnTo>
                      <a:pt x="292" y="230"/>
                    </a:lnTo>
                    <a:lnTo>
                      <a:pt x="289" y="232"/>
                    </a:lnTo>
                    <a:lnTo>
                      <a:pt x="290" y="256"/>
                    </a:lnTo>
                    <a:lnTo>
                      <a:pt x="281" y="267"/>
                    </a:lnTo>
                    <a:lnTo>
                      <a:pt x="273" y="264"/>
                    </a:lnTo>
                    <a:lnTo>
                      <a:pt x="269" y="281"/>
                    </a:lnTo>
                    <a:lnTo>
                      <a:pt x="255" y="284"/>
                    </a:lnTo>
                    <a:lnTo>
                      <a:pt x="249" y="298"/>
                    </a:lnTo>
                    <a:lnTo>
                      <a:pt x="216" y="293"/>
                    </a:lnTo>
                    <a:lnTo>
                      <a:pt x="184" y="290"/>
                    </a:lnTo>
                    <a:lnTo>
                      <a:pt x="182" y="284"/>
                    </a:lnTo>
                    <a:lnTo>
                      <a:pt x="179" y="290"/>
                    </a:lnTo>
                    <a:lnTo>
                      <a:pt x="159" y="290"/>
                    </a:lnTo>
                    <a:lnTo>
                      <a:pt x="139" y="290"/>
                    </a:lnTo>
                    <a:lnTo>
                      <a:pt x="117" y="290"/>
                    </a:lnTo>
                    <a:lnTo>
                      <a:pt x="97" y="290"/>
                    </a:lnTo>
                    <a:lnTo>
                      <a:pt x="77" y="290"/>
                    </a:lnTo>
                    <a:lnTo>
                      <a:pt x="57" y="290"/>
                    </a:lnTo>
                    <a:lnTo>
                      <a:pt x="37" y="290"/>
                    </a:lnTo>
                    <a:lnTo>
                      <a:pt x="17" y="290"/>
                    </a:lnTo>
                    <a:lnTo>
                      <a:pt x="16" y="262"/>
                    </a:lnTo>
                    <a:lnTo>
                      <a:pt x="14" y="233"/>
                    </a:lnTo>
                    <a:lnTo>
                      <a:pt x="12" y="205"/>
                    </a:lnTo>
                    <a:lnTo>
                      <a:pt x="9" y="177"/>
                    </a:lnTo>
                    <a:lnTo>
                      <a:pt x="8" y="150"/>
                    </a:lnTo>
                    <a:lnTo>
                      <a:pt x="6" y="122"/>
                    </a:lnTo>
                    <a:lnTo>
                      <a:pt x="3" y="93"/>
                    </a:lnTo>
                    <a:lnTo>
                      <a:pt x="2" y="65"/>
                    </a:lnTo>
                    <a:lnTo>
                      <a:pt x="2" y="42"/>
                    </a:lnTo>
                    <a:lnTo>
                      <a:pt x="0" y="20"/>
                    </a:lnTo>
                    <a:lnTo>
                      <a:pt x="5" y="0"/>
                    </a:lnTo>
                    <a:lnTo>
                      <a:pt x="22" y="1"/>
                    </a:lnTo>
                    <a:lnTo>
                      <a:pt x="60" y="12"/>
                    </a:lnTo>
                    <a:lnTo>
                      <a:pt x="99" y="23"/>
                    </a:lnTo>
                    <a:lnTo>
                      <a:pt x="134" y="11"/>
                    </a:lnTo>
                    <a:lnTo>
                      <a:pt x="151" y="3"/>
                    </a:lnTo>
                    <a:lnTo>
                      <a:pt x="144" y="6"/>
                    </a:lnTo>
                    <a:lnTo>
                      <a:pt x="156" y="3"/>
                    </a:lnTo>
                    <a:lnTo>
                      <a:pt x="179" y="9"/>
                    </a:lnTo>
                    <a:lnTo>
                      <a:pt x="187" y="15"/>
                    </a:lnTo>
                    <a:lnTo>
                      <a:pt x="199" y="18"/>
                    </a:lnTo>
                    <a:lnTo>
                      <a:pt x="235" y="9"/>
                    </a:lnTo>
                    <a:lnTo>
                      <a:pt x="246" y="37"/>
                    </a:lnTo>
                    <a:lnTo>
                      <a:pt x="258" y="65"/>
                    </a:lnTo>
                    <a:lnTo>
                      <a:pt x="252" y="89"/>
                    </a:lnTo>
                    <a:lnTo>
                      <a:pt x="247" y="114"/>
                    </a:lnTo>
                    <a:lnTo>
                      <a:pt x="232" y="11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" name="Freeform 91"/>
              <p:cNvSpPr>
                <a:spLocks/>
              </p:cNvSpPr>
              <p:nvPr/>
            </p:nvSpPr>
            <p:spPr bwMode="gray">
              <a:xfrm>
                <a:off x="2667117" y="5092414"/>
                <a:ext cx="56446" cy="57789"/>
              </a:xfrm>
              <a:custGeom>
                <a:avLst/>
                <a:gdLst>
                  <a:gd name="T0" fmla="*/ 2147483647 w 51"/>
                  <a:gd name="T1" fmla="*/ 2147483647 h 50"/>
                  <a:gd name="T2" fmla="*/ 2147483647 w 51"/>
                  <a:gd name="T3" fmla="*/ 2147483647 h 50"/>
                  <a:gd name="T4" fmla="*/ 0 w 51"/>
                  <a:gd name="T5" fmla="*/ 2147483647 h 50"/>
                  <a:gd name="T6" fmla="*/ 2147483647 w 51"/>
                  <a:gd name="T7" fmla="*/ 2147483647 h 50"/>
                  <a:gd name="T8" fmla="*/ 2147483647 w 51"/>
                  <a:gd name="T9" fmla="*/ 2147483647 h 50"/>
                  <a:gd name="T10" fmla="*/ 2147483647 w 51"/>
                  <a:gd name="T11" fmla="*/ 2147483647 h 50"/>
                  <a:gd name="T12" fmla="*/ 2147483647 w 51"/>
                  <a:gd name="T13" fmla="*/ 2147483647 h 50"/>
                  <a:gd name="T14" fmla="*/ 2147483647 w 51"/>
                  <a:gd name="T15" fmla="*/ 2147483647 h 50"/>
                  <a:gd name="T16" fmla="*/ 2147483647 w 51"/>
                  <a:gd name="T17" fmla="*/ 2147483647 h 50"/>
                  <a:gd name="T18" fmla="*/ 2147483647 w 51"/>
                  <a:gd name="T19" fmla="*/ 0 h 50"/>
                  <a:gd name="T20" fmla="*/ 2147483647 w 51"/>
                  <a:gd name="T21" fmla="*/ 2147483647 h 50"/>
                  <a:gd name="T22" fmla="*/ 2147483647 w 51"/>
                  <a:gd name="T23" fmla="*/ 2147483647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"/>
                  <a:gd name="T37" fmla="*/ 0 h 50"/>
                  <a:gd name="T38" fmla="*/ 51 w 51"/>
                  <a:gd name="T39" fmla="*/ 50 h 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" h="50">
                    <a:moveTo>
                      <a:pt x="19" y="10"/>
                    </a:moveTo>
                    <a:lnTo>
                      <a:pt x="7" y="31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0"/>
                    </a:lnTo>
                    <a:lnTo>
                      <a:pt x="27" y="48"/>
                    </a:lnTo>
                    <a:lnTo>
                      <a:pt x="30" y="37"/>
                    </a:lnTo>
                    <a:lnTo>
                      <a:pt x="44" y="41"/>
                    </a:lnTo>
                    <a:lnTo>
                      <a:pt x="51" y="37"/>
                    </a:lnTo>
                    <a:lnTo>
                      <a:pt x="42" y="0"/>
                    </a:lnTo>
                    <a:lnTo>
                      <a:pt x="27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8" name="Freeform 112"/>
              <p:cNvSpPr>
                <a:spLocks/>
              </p:cNvSpPr>
              <p:nvPr/>
            </p:nvSpPr>
            <p:spPr bwMode="gray">
              <a:xfrm>
                <a:off x="3446681" y="5210811"/>
                <a:ext cx="6102" cy="7047"/>
              </a:xfrm>
              <a:custGeom>
                <a:avLst/>
                <a:gdLst>
                  <a:gd name="T0" fmla="*/ 2147483647 w 4"/>
                  <a:gd name="T1" fmla="*/ 2147483647 h 7"/>
                  <a:gd name="T2" fmla="*/ 2147483647 w 4"/>
                  <a:gd name="T3" fmla="*/ 0 h 7"/>
                  <a:gd name="T4" fmla="*/ 0 w 4"/>
                  <a:gd name="T5" fmla="*/ 0 h 7"/>
                  <a:gd name="T6" fmla="*/ 2147483647 w 4"/>
                  <a:gd name="T7" fmla="*/ 2147483647 h 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7"/>
                  <a:gd name="T14" fmla="*/ 4 w 4"/>
                  <a:gd name="T15" fmla="*/ 7 h 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7">
                    <a:moveTo>
                      <a:pt x="4" y="7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9" name="Freeform 113"/>
              <p:cNvSpPr>
                <a:spLocks/>
              </p:cNvSpPr>
              <p:nvPr/>
            </p:nvSpPr>
            <p:spPr bwMode="gray">
              <a:xfrm>
                <a:off x="3173605" y="5370083"/>
                <a:ext cx="7628" cy="4228"/>
              </a:xfrm>
              <a:custGeom>
                <a:avLst/>
                <a:gdLst>
                  <a:gd name="T0" fmla="*/ 2147483647 w 8"/>
                  <a:gd name="T1" fmla="*/ 2147483647 h 2"/>
                  <a:gd name="T2" fmla="*/ 2147483647 w 8"/>
                  <a:gd name="T3" fmla="*/ 0 h 2"/>
                  <a:gd name="T4" fmla="*/ 0 w 8"/>
                  <a:gd name="T5" fmla="*/ 2147483647 h 2"/>
                  <a:gd name="T6" fmla="*/ 2147483647 w 8"/>
                  <a:gd name="T7" fmla="*/ 2147483647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8" y="2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0" name="Freeform 115"/>
              <p:cNvSpPr>
                <a:spLocks/>
              </p:cNvSpPr>
              <p:nvPr/>
            </p:nvSpPr>
            <p:spPr bwMode="gray">
              <a:xfrm>
                <a:off x="2214025" y="4270683"/>
                <a:ext cx="302062" cy="535605"/>
              </a:xfrm>
              <a:custGeom>
                <a:avLst/>
                <a:gdLst>
                  <a:gd name="T0" fmla="*/ 2147483647 w 272"/>
                  <a:gd name="T1" fmla="*/ 2147483647 h 479"/>
                  <a:gd name="T2" fmla="*/ 2147483647 w 272"/>
                  <a:gd name="T3" fmla="*/ 2147483647 h 479"/>
                  <a:gd name="T4" fmla="*/ 2147483647 w 272"/>
                  <a:gd name="T5" fmla="*/ 2147483647 h 479"/>
                  <a:gd name="T6" fmla="*/ 2147483647 w 272"/>
                  <a:gd name="T7" fmla="*/ 2147483647 h 479"/>
                  <a:gd name="T8" fmla="*/ 2147483647 w 272"/>
                  <a:gd name="T9" fmla="*/ 2147483647 h 479"/>
                  <a:gd name="T10" fmla="*/ 2147483647 w 272"/>
                  <a:gd name="T11" fmla="*/ 2147483647 h 479"/>
                  <a:gd name="T12" fmla="*/ 2147483647 w 272"/>
                  <a:gd name="T13" fmla="*/ 2147483647 h 479"/>
                  <a:gd name="T14" fmla="*/ 2147483647 w 272"/>
                  <a:gd name="T15" fmla="*/ 2147483647 h 479"/>
                  <a:gd name="T16" fmla="*/ 2147483647 w 272"/>
                  <a:gd name="T17" fmla="*/ 0 h 479"/>
                  <a:gd name="T18" fmla="*/ 2147483647 w 272"/>
                  <a:gd name="T19" fmla="*/ 2147483647 h 479"/>
                  <a:gd name="T20" fmla="*/ 2147483647 w 272"/>
                  <a:gd name="T21" fmla="*/ 2147483647 h 479"/>
                  <a:gd name="T22" fmla="*/ 2147483647 w 272"/>
                  <a:gd name="T23" fmla="*/ 2147483647 h 479"/>
                  <a:gd name="T24" fmla="*/ 2147483647 w 272"/>
                  <a:gd name="T25" fmla="*/ 2147483647 h 479"/>
                  <a:gd name="T26" fmla="*/ 2147483647 w 272"/>
                  <a:gd name="T27" fmla="*/ 2147483647 h 479"/>
                  <a:gd name="T28" fmla="*/ 2147483647 w 272"/>
                  <a:gd name="T29" fmla="*/ 2147483647 h 479"/>
                  <a:gd name="T30" fmla="*/ 2147483647 w 272"/>
                  <a:gd name="T31" fmla="*/ 2147483647 h 479"/>
                  <a:gd name="T32" fmla="*/ 2147483647 w 272"/>
                  <a:gd name="T33" fmla="*/ 2147483647 h 479"/>
                  <a:gd name="T34" fmla="*/ 2147483647 w 272"/>
                  <a:gd name="T35" fmla="*/ 2147483647 h 479"/>
                  <a:gd name="T36" fmla="*/ 2147483647 w 272"/>
                  <a:gd name="T37" fmla="*/ 2147483647 h 479"/>
                  <a:gd name="T38" fmla="*/ 2147483647 w 272"/>
                  <a:gd name="T39" fmla="*/ 2147483647 h 479"/>
                  <a:gd name="T40" fmla="*/ 2147483647 w 272"/>
                  <a:gd name="T41" fmla="*/ 2147483647 h 479"/>
                  <a:gd name="T42" fmla="*/ 0 w 272"/>
                  <a:gd name="T43" fmla="*/ 2147483647 h 479"/>
                  <a:gd name="T44" fmla="*/ 0 w 272"/>
                  <a:gd name="T45" fmla="*/ 2147483647 h 479"/>
                  <a:gd name="T46" fmla="*/ 2147483647 w 272"/>
                  <a:gd name="T47" fmla="*/ 2147483647 h 479"/>
                  <a:gd name="T48" fmla="*/ 2147483647 w 272"/>
                  <a:gd name="T49" fmla="*/ 2147483647 h 479"/>
                  <a:gd name="T50" fmla="*/ 2147483647 w 272"/>
                  <a:gd name="T51" fmla="*/ 2147483647 h 479"/>
                  <a:gd name="T52" fmla="*/ 2147483647 w 272"/>
                  <a:gd name="T53" fmla="*/ 2147483647 h 479"/>
                  <a:gd name="T54" fmla="*/ 2147483647 w 272"/>
                  <a:gd name="T55" fmla="*/ 2147483647 h 479"/>
                  <a:gd name="T56" fmla="*/ 2147483647 w 272"/>
                  <a:gd name="T57" fmla="*/ 2147483647 h 479"/>
                  <a:gd name="T58" fmla="*/ 2147483647 w 272"/>
                  <a:gd name="T59" fmla="*/ 2147483647 h 479"/>
                  <a:gd name="T60" fmla="*/ 2147483647 w 272"/>
                  <a:gd name="T61" fmla="*/ 2147483647 h 479"/>
                  <a:gd name="T62" fmla="*/ 2147483647 w 272"/>
                  <a:gd name="T63" fmla="*/ 2147483647 h 479"/>
                  <a:gd name="T64" fmla="*/ 2147483647 w 272"/>
                  <a:gd name="T65" fmla="*/ 2147483647 h 479"/>
                  <a:gd name="T66" fmla="*/ 2147483647 w 272"/>
                  <a:gd name="T67" fmla="*/ 2147483647 h 479"/>
                  <a:gd name="T68" fmla="*/ 2147483647 w 272"/>
                  <a:gd name="T69" fmla="*/ 2147483647 h 479"/>
                  <a:gd name="T70" fmla="*/ 2147483647 w 272"/>
                  <a:gd name="T71" fmla="*/ 2147483647 h 479"/>
                  <a:gd name="T72" fmla="*/ 2147483647 w 272"/>
                  <a:gd name="T73" fmla="*/ 2147483647 h 479"/>
                  <a:gd name="T74" fmla="*/ 2147483647 w 272"/>
                  <a:gd name="T75" fmla="*/ 2147483647 h 479"/>
                  <a:gd name="T76" fmla="*/ 2147483647 w 272"/>
                  <a:gd name="T77" fmla="*/ 2147483647 h 479"/>
                  <a:gd name="T78" fmla="*/ 2147483647 w 272"/>
                  <a:gd name="T79" fmla="*/ 2147483647 h 479"/>
                  <a:gd name="T80" fmla="*/ 2147483647 w 272"/>
                  <a:gd name="T81" fmla="*/ 2147483647 h 479"/>
                  <a:gd name="T82" fmla="*/ 2147483647 w 272"/>
                  <a:gd name="T83" fmla="*/ 2147483647 h 479"/>
                  <a:gd name="T84" fmla="*/ 2147483647 w 272"/>
                  <a:gd name="T85" fmla="*/ 2147483647 h 479"/>
                  <a:gd name="T86" fmla="*/ 2147483647 w 272"/>
                  <a:gd name="T87" fmla="*/ 2147483647 h 479"/>
                  <a:gd name="T88" fmla="*/ 2147483647 w 272"/>
                  <a:gd name="T89" fmla="*/ 2147483647 h 479"/>
                  <a:gd name="T90" fmla="*/ 2147483647 w 272"/>
                  <a:gd name="T91" fmla="*/ 2147483647 h 479"/>
                  <a:gd name="T92" fmla="*/ 2147483647 w 272"/>
                  <a:gd name="T93" fmla="*/ 2147483647 h 479"/>
                  <a:gd name="T94" fmla="*/ 2147483647 w 272"/>
                  <a:gd name="T95" fmla="*/ 2147483647 h 479"/>
                  <a:gd name="T96" fmla="*/ 2147483647 w 272"/>
                  <a:gd name="T97" fmla="*/ 2147483647 h 479"/>
                  <a:gd name="T98" fmla="*/ 2147483647 w 272"/>
                  <a:gd name="T99" fmla="*/ 2147483647 h 479"/>
                  <a:gd name="T100" fmla="*/ 2147483647 w 272"/>
                  <a:gd name="T101" fmla="*/ 2147483647 h 479"/>
                  <a:gd name="T102" fmla="*/ 2147483647 w 272"/>
                  <a:gd name="T103" fmla="*/ 2147483647 h 479"/>
                  <a:gd name="T104" fmla="*/ 2147483647 w 272"/>
                  <a:gd name="T105" fmla="*/ 2147483647 h 479"/>
                  <a:gd name="T106" fmla="*/ 2147483647 w 272"/>
                  <a:gd name="T107" fmla="*/ 2147483647 h 479"/>
                  <a:gd name="T108" fmla="*/ 2147483647 w 272"/>
                  <a:gd name="T109" fmla="*/ 2147483647 h 479"/>
                  <a:gd name="T110" fmla="*/ 2147483647 w 272"/>
                  <a:gd name="T111" fmla="*/ 2147483647 h 479"/>
                  <a:gd name="T112" fmla="*/ 2147483647 w 272"/>
                  <a:gd name="T113" fmla="*/ 2147483647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72"/>
                  <a:gd name="T172" fmla="*/ 0 h 479"/>
                  <a:gd name="T173" fmla="*/ 272 w 272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72" h="479">
                    <a:moveTo>
                      <a:pt x="269" y="121"/>
                    </a:moveTo>
                    <a:lnTo>
                      <a:pt x="241" y="105"/>
                    </a:lnTo>
                    <a:lnTo>
                      <a:pt x="215" y="90"/>
                    </a:lnTo>
                    <a:lnTo>
                      <a:pt x="189" y="75"/>
                    </a:lnTo>
                    <a:lnTo>
                      <a:pt x="162" y="61"/>
                    </a:lnTo>
                    <a:lnTo>
                      <a:pt x="136" y="45"/>
                    </a:lnTo>
                    <a:lnTo>
                      <a:pt x="108" y="30"/>
                    </a:lnTo>
                    <a:lnTo>
                      <a:pt x="82" y="16"/>
                    </a:lnTo>
                    <a:lnTo>
                      <a:pt x="56" y="0"/>
                    </a:lnTo>
                    <a:lnTo>
                      <a:pt x="31" y="16"/>
                    </a:lnTo>
                    <a:lnTo>
                      <a:pt x="34" y="37"/>
                    </a:lnTo>
                    <a:lnTo>
                      <a:pt x="37" y="61"/>
                    </a:lnTo>
                    <a:lnTo>
                      <a:pt x="59" y="95"/>
                    </a:lnTo>
                    <a:lnTo>
                      <a:pt x="53" y="107"/>
                    </a:lnTo>
                    <a:lnTo>
                      <a:pt x="51" y="130"/>
                    </a:lnTo>
                    <a:lnTo>
                      <a:pt x="50" y="153"/>
                    </a:lnTo>
                    <a:lnTo>
                      <a:pt x="50" y="175"/>
                    </a:lnTo>
                    <a:lnTo>
                      <a:pt x="48" y="198"/>
                    </a:lnTo>
                    <a:lnTo>
                      <a:pt x="36" y="217"/>
                    </a:lnTo>
                    <a:lnTo>
                      <a:pt x="23" y="234"/>
                    </a:lnTo>
                    <a:lnTo>
                      <a:pt x="13" y="252"/>
                    </a:lnTo>
                    <a:lnTo>
                      <a:pt x="0" y="271"/>
                    </a:lnTo>
                    <a:lnTo>
                      <a:pt x="0" y="294"/>
                    </a:lnTo>
                    <a:lnTo>
                      <a:pt x="13" y="312"/>
                    </a:lnTo>
                    <a:lnTo>
                      <a:pt x="22" y="312"/>
                    </a:lnTo>
                    <a:lnTo>
                      <a:pt x="36" y="343"/>
                    </a:lnTo>
                    <a:lnTo>
                      <a:pt x="39" y="376"/>
                    </a:lnTo>
                    <a:lnTo>
                      <a:pt x="56" y="406"/>
                    </a:lnTo>
                    <a:lnTo>
                      <a:pt x="27" y="406"/>
                    </a:lnTo>
                    <a:lnTo>
                      <a:pt x="13" y="413"/>
                    </a:lnTo>
                    <a:lnTo>
                      <a:pt x="36" y="440"/>
                    </a:lnTo>
                    <a:lnTo>
                      <a:pt x="53" y="479"/>
                    </a:lnTo>
                    <a:lnTo>
                      <a:pt x="76" y="471"/>
                    </a:lnTo>
                    <a:lnTo>
                      <a:pt x="82" y="476"/>
                    </a:lnTo>
                    <a:lnTo>
                      <a:pt x="96" y="473"/>
                    </a:lnTo>
                    <a:lnTo>
                      <a:pt x="133" y="465"/>
                    </a:lnTo>
                    <a:lnTo>
                      <a:pt x="145" y="450"/>
                    </a:lnTo>
                    <a:lnTo>
                      <a:pt x="142" y="440"/>
                    </a:lnTo>
                    <a:lnTo>
                      <a:pt x="179" y="433"/>
                    </a:lnTo>
                    <a:lnTo>
                      <a:pt x="199" y="408"/>
                    </a:lnTo>
                    <a:lnTo>
                      <a:pt x="220" y="385"/>
                    </a:lnTo>
                    <a:lnTo>
                      <a:pt x="246" y="379"/>
                    </a:lnTo>
                    <a:lnTo>
                      <a:pt x="243" y="362"/>
                    </a:lnTo>
                    <a:lnTo>
                      <a:pt x="238" y="346"/>
                    </a:lnTo>
                    <a:lnTo>
                      <a:pt x="227" y="323"/>
                    </a:lnTo>
                    <a:lnTo>
                      <a:pt x="216" y="322"/>
                    </a:lnTo>
                    <a:lnTo>
                      <a:pt x="227" y="298"/>
                    </a:lnTo>
                    <a:lnTo>
                      <a:pt x="229" y="284"/>
                    </a:lnTo>
                    <a:lnTo>
                      <a:pt x="232" y="277"/>
                    </a:lnTo>
                    <a:lnTo>
                      <a:pt x="233" y="266"/>
                    </a:lnTo>
                    <a:lnTo>
                      <a:pt x="246" y="243"/>
                    </a:lnTo>
                    <a:lnTo>
                      <a:pt x="255" y="235"/>
                    </a:lnTo>
                    <a:lnTo>
                      <a:pt x="272" y="235"/>
                    </a:lnTo>
                    <a:lnTo>
                      <a:pt x="271" y="206"/>
                    </a:lnTo>
                    <a:lnTo>
                      <a:pt x="271" y="178"/>
                    </a:lnTo>
                    <a:lnTo>
                      <a:pt x="269" y="149"/>
                    </a:lnTo>
                    <a:lnTo>
                      <a:pt x="269" y="12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1" name="Freeform 116"/>
              <p:cNvSpPr>
                <a:spLocks/>
              </p:cNvSpPr>
              <p:nvPr/>
            </p:nvSpPr>
            <p:spPr bwMode="gray">
              <a:xfrm>
                <a:off x="3040881" y="4639969"/>
                <a:ext cx="41190" cy="50742"/>
              </a:xfrm>
              <a:custGeom>
                <a:avLst/>
                <a:gdLst>
                  <a:gd name="T0" fmla="*/ 0 w 38"/>
                  <a:gd name="T1" fmla="*/ 2147483647 h 47"/>
                  <a:gd name="T2" fmla="*/ 2147483647 w 38"/>
                  <a:gd name="T3" fmla="*/ 2147483647 h 47"/>
                  <a:gd name="T4" fmla="*/ 2147483647 w 38"/>
                  <a:gd name="T5" fmla="*/ 2147483647 h 47"/>
                  <a:gd name="T6" fmla="*/ 2147483647 w 38"/>
                  <a:gd name="T7" fmla="*/ 0 h 47"/>
                  <a:gd name="T8" fmla="*/ 2147483647 w 38"/>
                  <a:gd name="T9" fmla="*/ 2147483647 h 47"/>
                  <a:gd name="T10" fmla="*/ 0 w 38"/>
                  <a:gd name="T11" fmla="*/ 2147483647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47"/>
                  <a:gd name="T20" fmla="*/ 38 w 38"/>
                  <a:gd name="T21" fmla="*/ 47 h 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47">
                    <a:moveTo>
                      <a:pt x="0" y="45"/>
                    </a:moveTo>
                    <a:lnTo>
                      <a:pt x="30" y="47"/>
                    </a:lnTo>
                    <a:lnTo>
                      <a:pt x="38" y="33"/>
                    </a:lnTo>
                    <a:lnTo>
                      <a:pt x="26" y="0"/>
                    </a:lnTo>
                    <a:lnTo>
                      <a:pt x="18" y="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2" name="Freeform 117"/>
              <p:cNvSpPr>
                <a:spLocks/>
              </p:cNvSpPr>
              <p:nvPr/>
            </p:nvSpPr>
            <p:spPr bwMode="gray">
              <a:xfrm>
                <a:off x="2877645" y="4453916"/>
                <a:ext cx="195272" cy="190281"/>
              </a:xfrm>
              <a:custGeom>
                <a:avLst/>
                <a:gdLst>
                  <a:gd name="T0" fmla="*/ 0 w 176"/>
                  <a:gd name="T1" fmla="*/ 2147483647 h 171"/>
                  <a:gd name="T2" fmla="*/ 2147483647 w 176"/>
                  <a:gd name="T3" fmla="*/ 2147483647 h 171"/>
                  <a:gd name="T4" fmla="*/ 2147483647 w 176"/>
                  <a:gd name="T5" fmla="*/ 2147483647 h 171"/>
                  <a:gd name="T6" fmla="*/ 2147483647 w 176"/>
                  <a:gd name="T7" fmla="*/ 2147483647 h 171"/>
                  <a:gd name="T8" fmla="*/ 2147483647 w 176"/>
                  <a:gd name="T9" fmla="*/ 2147483647 h 171"/>
                  <a:gd name="T10" fmla="*/ 2147483647 w 176"/>
                  <a:gd name="T11" fmla="*/ 2147483647 h 171"/>
                  <a:gd name="T12" fmla="*/ 2147483647 w 176"/>
                  <a:gd name="T13" fmla="*/ 0 h 171"/>
                  <a:gd name="T14" fmla="*/ 2147483647 w 176"/>
                  <a:gd name="T15" fmla="*/ 2147483647 h 171"/>
                  <a:gd name="T16" fmla="*/ 2147483647 w 176"/>
                  <a:gd name="T17" fmla="*/ 2147483647 h 171"/>
                  <a:gd name="T18" fmla="*/ 2147483647 w 176"/>
                  <a:gd name="T19" fmla="*/ 2147483647 h 171"/>
                  <a:gd name="T20" fmla="*/ 2147483647 w 176"/>
                  <a:gd name="T21" fmla="*/ 2147483647 h 171"/>
                  <a:gd name="T22" fmla="*/ 2147483647 w 176"/>
                  <a:gd name="T23" fmla="*/ 2147483647 h 171"/>
                  <a:gd name="T24" fmla="*/ 2147483647 w 176"/>
                  <a:gd name="T25" fmla="*/ 2147483647 h 171"/>
                  <a:gd name="T26" fmla="*/ 2147483647 w 176"/>
                  <a:gd name="T27" fmla="*/ 2147483647 h 171"/>
                  <a:gd name="T28" fmla="*/ 2147483647 w 176"/>
                  <a:gd name="T29" fmla="*/ 2147483647 h 171"/>
                  <a:gd name="T30" fmla="*/ 2147483647 w 176"/>
                  <a:gd name="T31" fmla="*/ 2147483647 h 171"/>
                  <a:gd name="T32" fmla="*/ 2147483647 w 176"/>
                  <a:gd name="T33" fmla="*/ 2147483647 h 171"/>
                  <a:gd name="T34" fmla="*/ 2147483647 w 176"/>
                  <a:gd name="T35" fmla="*/ 2147483647 h 171"/>
                  <a:gd name="T36" fmla="*/ 2147483647 w 176"/>
                  <a:gd name="T37" fmla="*/ 2147483647 h 171"/>
                  <a:gd name="T38" fmla="*/ 2147483647 w 176"/>
                  <a:gd name="T39" fmla="*/ 2147483647 h 171"/>
                  <a:gd name="T40" fmla="*/ 2147483647 w 176"/>
                  <a:gd name="T41" fmla="*/ 2147483647 h 171"/>
                  <a:gd name="T42" fmla="*/ 2147483647 w 176"/>
                  <a:gd name="T43" fmla="*/ 2147483647 h 171"/>
                  <a:gd name="T44" fmla="*/ 2147483647 w 176"/>
                  <a:gd name="T45" fmla="*/ 2147483647 h 171"/>
                  <a:gd name="T46" fmla="*/ 2147483647 w 176"/>
                  <a:gd name="T47" fmla="*/ 2147483647 h 171"/>
                  <a:gd name="T48" fmla="*/ 2147483647 w 176"/>
                  <a:gd name="T49" fmla="*/ 2147483647 h 171"/>
                  <a:gd name="T50" fmla="*/ 2147483647 w 176"/>
                  <a:gd name="T51" fmla="*/ 2147483647 h 171"/>
                  <a:gd name="T52" fmla="*/ 2147483647 w 176"/>
                  <a:gd name="T53" fmla="*/ 2147483647 h 171"/>
                  <a:gd name="T54" fmla="*/ 2147483647 w 176"/>
                  <a:gd name="T55" fmla="*/ 2147483647 h 171"/>
                  <a:gd name="T56" fmla="*/ 2147483647 w 176"/>
                  <a:gd name="T57" fmla="*/ 2147483647 h 171"/>
                  <a:gd name="T58" fmla="*/ 2147483647 w 176"/>
                  <a:gd name="T59" fmla="*/ 2147483647 h 171"/>
                  <a:gd name="T60" fmla="*/ 2147483647 w 176"/>
                  <a:gd name="T61" fmla="*/ 2147483647 h 171"/>
                  <a:gd name="T62" fmla="*/ 0 w 176"/>
                  <a:gd name="T63" fmla="*/ 2147483647 h 17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76"/>
                  <a:gd name="T97" fmla="*/ 0 h 171"/>
                  <a:gd name="T98" fmla="*/ 176 w 176"/>
                  <a:gd name="T99" fmla="*/ 171 h 17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76" h="171">
                    <a:moveTo>
                      <a:pt x="0" y="131"/>
                    </a:moveTo>
                    <a:lnTo>
                      <a:pt x="5" y="108"/>
                    </a:lnTo>
                    <a:lnTo>
                      <a:pt x="8" y="68"/>
                    </a:lnTo>
                    <a:lnTo>
                      <a:pt x="17" y="29"/>
                    </a:lnTo>
                    <a:lnTo>
                      <a:pt x="34" y="17"/>
                    </a:lnTo>
                    <a:lnTo>
                      <a:pt x="51" y="3"/>
                    </a:lnTo>
                    <a:lnTo>
                      <a:pt x="54" y="0"/>
                    </a:lnTo>
                    <a:lnTo>
                      <a:pt x="62" y="21"/>
                    </a:lnTo>
                    <a:lnTo>
                      <a:pt x="71" y="43"/>
                    </a:lnTo>
                    <a:lnTo>
                      <a:pt x="79" y="64"/>
                    </a:lnTo>
                    <a:lnTo>
                      <a:pt x="88" y="86"/>
                    </a:lnTo>
                    <a:lnTo>
                      <a:pt x="88" y="78"/>
                    </a:lnTo>
                    <a:lnTo>
                      <a:pt x="96" y="83"/>
                    </a:lnTo>
                    <a:lnTo>
                      <a:pt x="117" y="98"/>
                    </a:lnTo>
                    <a:lnTo>
                      <a:pt x="147" y="126"/>
                    </a:lnTo>
                    <a:lnTo>
                      <a:pt x="174" y="156"/>
                    </a:lnTo>
                    <a:lnTo>
                      <a:pt x="176" y="160"/>
                    </a:lnTo>
                    <a:lnTo>
                      <a:pt x="173" y="163"/>
                    </a:lnTo>
                    <a:lnTo>
                      <a:pt x="165" y="165"/>
                    </a:lnTo>
                    <a:lnTo>
                      <a:pt x="151" y="171"/>
                    </a:lnTo>
                    <a:lnTo>
                      <a:pt x="150" y="165"/>
                    </a:lnTo>
                    <a:lnTo>
                      <a:pt x="127" y="157"/>
                    </a:lnTo>
                    <a:lnTo>
                      <a:pt x="111" y="139"/>
                    </a:lnTo>
                    <a:lnTo>
                      <a:pt x="102" y="128"/>
                    </a:lnTo>
                    <a:lnTo>
                      <a:pt x="85" y="120"/>
                    </a:lnTo>
                    <a:lnTo>
                      <a:pt x="71" y="117"/>
                    </a:lnTo>
                    <a:lnTo>
                      <a:pt x="55" y="118"/>
                    </a:lnTo>
                    <a:lnTo>
                      <a:pt x="42" y="105"/>
                    </a:lnTo>
                    <a:lnTo>
                      <a:pt x="37" y="129"/>
                    </a:lnTo>
                    <a:lnTo>
                      <a:pt x="26" y="118"/>
                    </a:lnTo>
                    <a:lnTo>
                      <a:pt x="1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3" name="Freeform 118"/>
              <p:cNvSpPr>
                <a:spLocks/>
              </p:cNvSpPr>
              <p:nvPr/>
            </p:nvSpPr>
            <p:spPr bwMode="gray">
              <a:xfrm>
                <a:off x="2786111" y="4572313"/>
                <a:ext cx="439363" cy="369286"/>
              </a:xfrm>
              <a:custGeom>
                <a:avLst/>
                <a:gdLst>
                  <a:gd name="T0" fmla="*/ 2147483647 w 395"/>
                  <a:gd name="T1" fmla="*/ 2147483647 h 330"/>
                  <a:gd name="T2" fmla="*/ 2147483647 w 395"/>
                  <a:gd name="T3" fmla="*/ 2147483647 h 330"/>
                  <a:gd name="T4" fmla="*/ 2147483647 w 395"/>
                  <a:gd name="T5" fmla="*/ 2147483647 h 330"/>
                  <a:gd name="T6" fmla="*/ 2147483647 w 395"/>
                  <a:gd name="T7" fmla="*/ 2147483647 h 330"/>
                  <a:gd name="T8" fmla="*/ 2147483647 w 395"/>
                  <a:gd name="T9" fmla="*/ 2147483647 h 330"/>
                  <a:gd name="T10" fmla="*/ 2147483647 w 395"/>
                  <a:gd name="T11" fmla="*/ 2147483647 h 330"/>
                  <a:gd name="T12" fmla="*/ 2147483647 w 395"/>
                  <a:gd name="T13" fmla="*/ 2147483647 h 330"/>
                  <a:gd name="T14" fmla="*/ 2147483647 w 395"/>
                  <a:gd name="T15" fmla="*/ 2147483647 h 330"/>
                  <a:gd name="T16" fmla="*/ 0 w 395"/>
                  <a:gd name="T17" fmla="*/ 2147483647 h 330"/>
                  <a:gd name="T18" fmla="*/ 2147483647 w 395"/>
                  <a:gd name="T19" fmla="*/ 2147483647 h 330"/>
                  <a:gd name="T20" fmla="*/ 2147483647 w 395"/>
                  <a:gd name="T21" fmla="*/ 2147483647 h 330"/>
                  <a:gd name="T22" fmla="*/ 2147483647 w 395"/>
                  <a:gd name="T23" fmla="*/ 2147483647 h 330"/>
                  <a:gd name="T24" fmla="*/ 2147483647 w 395"/>
                  <a:gd name="T25" fmla="*/ 2147483647 h 330"/>
                  <a:gd name="T26" fmla="*/ 2147483647 w 395"/>
                  <a:gd name="T27" fmla="*/ 2147483647 h 330"/>
                  <a:gd name="T28" fmla="*/ 2147483647 w 395"/>
                  <a:gd name="T29" fmla="*/ 2147483647 h 330"/>
                  <a:gd name="T30" fmla="*/ 2147483647 w 395"/>
                  <a:gd name="T31" fmla="*/ 2147483647 h 330"/>
                  <a:gd name="T32" fmla="*/ 2147483647 w 395"/>
                  <a:gd name="T33" fmla="*/ 2147483647 h 330"/>
                  <a:gd name="T34" fmla="*/ 2147483647 w 395"/>
                  <a:gd name="T35" fmla="*/ 2147483647 h 330"/>
                  <a:gd name="T36" fmla="*/ 2147483647 w 395"/>
                  <a:gd name="T37" fmla="*/ 2147483647 h 330"/>
                  <a:gd name="T38" fmla="*/ 2147483647 w 395"/>
                  <a:gd name="T39" fmla="*/ 0 h 330"/>
                  <a:gd name="T40" fmla="*/ 2147483647 w 395"/>
                  <a:gd name="T41" fmla="*/ 2147483647 h 330"/>
                  <a:gd name="T42" fmla="*/ 2147483647 w 395"/>
                  <a:gd name="T43" fmla="*/ 2147483647 h 330"/>
                  <a:gd name="T44" fmla="*/ 2147483647 w 395"/>
                  <a:gd name="T45" fmla="*/ 2147483647 h 330"/>
                  <a:gd name="T46" fmla="*/ 2147483647 w 395"/>
                  <a:gd name="T47" fmla="*/ 2147483647 h 330"/>
                  <a:gd name="T48" fmla="*/ 2147483647 w 395"/>
                  <a:gd name="T49" fmla="*/ 2147483647 h 330"/>
                  <a:gd name="T50" fmla="*/ 2147483647 w 395"/>
                  <a:gd name="T51" fmla="*/ 2147483647 h 330"/>
                  <a:gd name="T52" fmla="*/ 2147483647 w 395"/>
                  <a:gd name="T53" fmla="*/ 2147483647 h 330"/>
                  <a:gd name="T54" fmla="*/ 2147483647 w 395"/>
                  <a:gd name="T55" fmla="*/ 2147483647 h 330"/>
                  <a:gd name="T56" fmla="*/ 2147483647 w 395"/>
                  <a:gd name="T57" fmla="*/ 2147483647 h 330"/>
                  <a:gd name="T58" fmla="*/ 2147483647 w 395"/>
                  <a:gd name="T59" fmla="*/ 2147483647 h 330"/>
                  <a:gd name="T60" fmla="*/ 2147483647 w 395"/>
                  <a:gd name="T61" fmla="*/ 2147483647 h 330"/>
                  <a:gd name="T62" fmla="*/ 2147483647 w 395"/>
                  <a:gd name="T63" fmla="*/ 2147483647 h 330"/>
                  <a:gd name="T64" fmla="*/ 2147483647 w 395"/>
                  <a:gd name="T65" fmla="*/ 2147483647 h 330"/>
                  <a:gd name="T66" fmla="*/ 2147483647 w 395"/>
                  <a:gd name="T67" fmla="*/ 2147483647 h 330"/>
                  <a:gd name="T68" fmla="*/ 2147483647 w 395"/>
                  <a:gd name="T69" fmla="*/ 2147483647 h 330"/>
                  <a:gd name="T70" fmla="*/ 2147483647 w 395"/>
                  <a:gd name="T71" fmla="*/ 2147483647 h 330"/>
                  <a:gd name="T72" fmla="*/ 2147483647 w 395"/>
                  <a:gd name="T73" fmla="*/ 2147483647 h 330"/>
                  <a:gd name="T74" fmla="*/ 2147483647 w 395"/>
                  <a:gd name="T75" fmla="*/ 2147483647 h 330"/>
                  <a:gd name="T76" fmla="*/ 2147483647 w 395"/>
                  <a:gd name="T77" fmla="*/ 2147483647 h 330"/>
                  <a:gd name="T78" fmla="*/ 2147483647 w 395"/>
                  <a:gd name="T79" fmla="*/ 2147483647 h 330"/>
                  <a:gd name="T80" fmla="*/ 2147483647 w 395"/>
                  <a:gd name="T81" fmla="*/ 2147483647 h 330"/>
                  <a:gd name="T82" fmla="*/ 2147483647 w 395"/>
                  <a:gd name="T83" fmla="*/ 2147483647 h 330"/>
                  <a:gd name="T84" fmla="*/ 2147483647 w 395"/>
                  <a:gd name="T85" fmla="*/ 2147483647 h 330"/>
                  <a:gd name="T86" fmla="*/ 2147483647 w 395"/>
                  <a:gd name="T87" fmla="*/ 2147483647 h 330"/>
                  <a:gd name="T88" fmla="*/ 2147483647 w 395"/>
                  <a:gd name="T89" fmla="*/ 2147483647 h 330"/>
                  <a:gd name="T90" fmla="*/ 2147483647 w 395"/>
                  <a:gd name="T91" fmla="*/ 2147483647 h 330"/>
                  <a:gd name="T92" fmla="*/ 2147483647 w 395"/>
                  <a:gd name="T93" fmla="*/ 2147483647 h 330"/>
                  <a:gd name="T94" fmla="*/ 2147483647 w 395"/>
                  <a:gd name="T95" fmla="*/ 2147483647 h 330"/>
                  <a:gd name="T96" fmla="*/ 2147483647 w 395"/>
                  <a:gd name="T97" fmla="*/ 2147483647 h 330"/>
                  <a:gd name="T98" fmla="*/ 2147483647 w 395"/>
                  <a:gd name="T99" fmla="*/ 2147483647 h 330"/>
                  <a:gd name="T100" fmla="*/ 2147483647 w 395"/>
                  <a:gd name="T101" fmla="*/ 2147483647 h 33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5"/>
                  <a:gd name="T154" fmla="*/ 0 h 330"/>
                  <a:gd name="T155" fmla="*/ 395 w 395"/>
                  <a:gd name="T156" fmla="*/ 330 h 33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5" h="330">
                    <a:moveTo>
                      <a:pt x="134" y="322"/>
                    </a:moveTo>
                    <a:lnTo>
                      <a:pt x="102" y="301"/>
                    </a:lnTo>
                    <a:lnTo>
                      <a:pt x="79" y="296"/>
                    </a:lnTo>
                    <a:lnTo>
                      <a:pt x="71" y="273"/>
                    </a:lnTo>
                    <a:lnTo>
                      <a:pt x="56" y="265"/>
                    </a:lnTo>
                    <a:lnTo>
                      <a:pt x="46" y="245"/>
                    </a:lnTo>
                    <a:lnTo>
                      <a:pt x="36" y="225"/>
                    </a:lnTo>
                    <a:lnTo>
                      <a:pt x="9" y="203"/>
                    </a:lnTo>
                    <a:lnTo>
                      <a:pt x="0" y="194"/>
                    </a:lnTo>
                    <a:lnTo>
                      <a:pt x="9" y="182"/>
                    </a:lnTo>
                    <a:lnTo>
                      <a:pt x="28" y="177"/>
                    </a:lnTo>
                    <a:lnTo>
                      <a:pt x="32" y="145"/>
                    </a:lnTo>
                    <a:lnTo>
                      <a:pt x="36" y="111"/>
                    </a:lnTo>
                    <a:lnTo>
                      <a:pt x="49" y="109"/>
                    </a:lnTo>
                    <a:lnTo>
                      <a:pt x="56" y="75"/>
                    </a:lnTo>
                    <a:lnTo>
                      <a:pt x="82" y="26"/>
                    </a:lnTo>
                    <a:lnTo>
                      <a:pt x="96" y="27"/>
                    </a:lnTo>
                    <a:lnTo>
                      <a:pt x="108" y="13"/>
                    </a:lnTo>
                    <a:lnTo>
                      <a:pt x="119" y="24"/>
                    </a:lnTo>
                    <a:lnTo>
                      <a:pt x="124" y="0"/>
                    </a:lnTo>
                    <a:lnTo>
                      <a:pt x="137" y="13"/>
                    </a:lnTo>
                    <a:lnTo>
                      <a:pt x="153" y="12"/>
                    </a:lnTo>
                    <a:lnTo>
                      <a:pt x="167" y="15"/>
                    </a:lnTo>
                    <a:lnTo>
                      <a:pt x="184" y="23"/>
                    </a:lnTo>
                    <a:lnTo>
                      <a:pt x="193" y="34"/>
                    </a:lnTo>
                    <a:lnTo>
                      <a:pt x="209" y="52"/>
                    </a:lnTo>
                    <a:lnTo>
                      <a:pt x="232" y="60"/>
                    </a:lnTo>
                    <a:lnTo>
                      <a:pt x="233" y="66"/>
                    </a:lnTo>
                    <a:lnTo>
                      <a:pt x="247" y="60"/>
                    </a:lnTo>
                    <a:lnTo>
                      <a:pt x="229" y="103"/>
                    </a:lnTo>
                    <a:lnTo>
                      <a:pt x="259" y="105"/>
                    </a:lnTo>
                    <a:lnTo>
                      <a:pt x="256" y="122"/>
                    </a:lnTo>
                    <a:lnTo>
                      <a:pt x="273" y="143"/>
                    </a:lnTo>
                    <a:lnTo>
                      <a:pt x="290" y="165"/>
                    </a:lnTo>
                    <a:lnTo>
                      <a:pt x="310" y="173"/>
                    </a:lnTo>
                    <a:lnTo>
                      <a:pt x="329" y="180"/>
                    </a:lnTo>
                    <a:lnTo>
                      <a:pt x="349" y="186"/>
                    </a:lnTo>
                    <a:lnTo>
                      <a:pt x="369" y="194"/>
                    </a:lnTo>
                    <a:lnTo>
                      <a:pt x="395" y="194"/>
                    </a:lnTo>
                    <a:lnTo>
                      <a:pt x="377" y="217"/>
                    </a:lnTo>
                    <a:lnTo>
                      <a:pt x="357" y="242"/>
                    </a:lnTo>
                    <a:lnTo>
                      <a:pt x="337" y="265"/>
                    </a:lnTo>
                    <a:lnTo>
                      <a:pt x="318" y="288"/>
                    </a:lnTo>
                    <a:lnTo>
                      <a:pt x="297" y="290"/>
                    </a:lnTo>
                    <a:lnTo>
                      <a:pt x="275" y="291"/>
                    </a:lnTo>
                    <a:lnTo>
                      <a:pt x="250" y="308"/>
                    </a:lnTo>
                    <a:lnTo>
                      <a:pt x="236" y="316"/>
                    </a:lnTo>
                    <a:lnTo>
                      <a:pt x="212" y="310"/>
                    </a:lnTo>
                    <a:lnTo>
                      <a:pt x="184" y="319"/>
                    </a:lnTo>
                    <a:lnTo>
                      <a:pt x="170" y="330"/>
                    </a:lnTo>
                    <a:lnTo>
                      <a:pt x="134" y="32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4" name="Freeform 119"/>
              <p:cNvSpPr>
                <a:spLocks/>
              </p:cNvSpPr>
              <p:nvPr/>
            </p:nvSpPr>
            <p:spPr bwMode="gray">
              <a:xfrm>
                <a:off x="3022574" y="4659702"/>
                <a:ext cx="295960" cy="455264"/>
              </a:xfrm>
              <a:custGeom>
                <a:avLst/>
                <a:gdLst>
                  <a:gd name="T0" fmla="*/ 2147483647 w 267"/>
                  <a:gd name="T1" fmla="*/ 2147483647 h 407"/>
                  <a:gd name="T2" fmla="*/ 2147483647 w 267"/>
                  <a:gd name="T3" fmla="*/ 2147483647 h 407"/>
                  <a:gd name="T4" fmla="*/ 2147483647 w 267"/>
                  <a:gd name="T5" fmla="*/ 2147483647 h 407"/>
                  <a:gd name="T6" fmla="*/ 2147483647 w 267"/>
                  <a:gd name="T7" fmla="*/ 2147483647 h 407"/>
                  <a:gd name="T8" fmla="*/ 2147483647 w 267"/>
                  <a:gd name="T9" fmla="*/ 2147483647 h 407"/>
                  <a:gd name="T10" fmla="*/ 2147483647 w 267"/>
                  <a:gd name="T11" fmla="*/ 2147483647 h 407"/>
                  <a:gd name="T12" fmla="*/ 2147483647 w 267"/>
                  <a:gd name="T13" fmla="*/ 2147483647 h 407"/>
                  <a:gd name="T14" fmla="*/ 2147483647 w 267"/>
                  <a:gd name="T15" fmla="*/ 2147483647 h 407"/>
                  <a:gd name="T16" fmla="*/ 2147483647 w 267"/>
                  <a:gd name="T17" fmla="*/ 2147483647 h 407"/>
                  <a:gd name="T18" fmla="*/ 2147483647 w 267"/>
                  <a:gd name="T19" fmla="*/ 2147483647 h 407"/>
                  <a:gd name="T20" fmla="*/ 2147483647 w 267"/>
                  <a:gd name="T21" fmla="*/ 2147483647 h 407"/>
                  <a:gd name="T22" fmla="*/ 2147483647 w 267"/>
                  <a:gd name="T23" fmla="*/ 2147483647 h 407"/>
                  <a:gd name="T24" fmla="*/ 2147483647 w 267"/>
                  <a:gd name="T25" fmla="*/ 2147483647 h 407"/>
                  <a:gd name="T26" fmla="*/ 2147483647 w 267"/>
                  <a:gd name="T27" fmla="*/ 2147483647 h 407"/>
                  <a:gd name="T28" fmla="*/ 2147483647 w 267"/>
                  <a:gd name="T29" fmla="*/ 2147483647 h 407"/>
                  <a:gd name="T30" fmla="*/ 2147483647 w 267"/>
                  <a:gd name="T31" fmla="*/ 2147483647 h 407"/>
                  <a:gd name="T32" fmla="*/ 2147483647 w 267"/>
                  <a:gd name="T33" fmla="*/ 2147483647 h 407"/>
                  <a:gd name="T34" fmla="*/ 2147483647 w 267"/>
                  <a:gd name="T35" fmla="*/ 2147483647 h 407"/>
                  <a:gd name="T36" fmla="*/ 0 w 267"/>
                  <a:gd name="T37" fmla="*/ 2147483647 h 407"/>
                  <a:gd name="T38" fmla="*/ 0 w 267"/>
                  <a:gd name="T39" fmla="*/ 2147483647 h 407"/>
                  <a:gd name="T40" fmla="*/ 0 w 267"/>
                  <a:gd name="T41" fmla="*/ 2147483647 h 407"/>
                  <a:gd name="T42" fmla="*/ 2147483647 w 267"/>
                  <a:gd name="T43" fmla="*/ 2147483647 h 407"/>
                  <a:gd name="T44" fmla="*/ 2147483647 w 267"/>
                  <a:gd name="T45" fmla="*/ 2147483647 h 407"/>
                  <a:gd name="T46" fmla="*/ 2147483647 w 267"/>
                  <a:gd name="T47" fmla="*/ 2147483647 h 407"/>
                  <a:gd name="T48" fmla="*/ 2147483647 w 267"/>
                  <a:gd name="T49" fmla="*/ 2147483647 h 407"/>
                  <a:gd name="T50" fmla="*/ 2147483647 w 267"/>
                  <a:gd name="T51" fmla="*/ 2147483647 h 407"/>
                  <a:gd name="T52" fmla="*/ 2147483647 w 267"/>
                  <a:gd name="T53" fmla="*/ 2147483647 h 407"/>
                  <a:gd name="T54" fmla="*/ 2147483647 w 267"/>
                  <a:gd name="T55" fmla="*/ 2147483647 h 407"/>
                  <a:gd name="T56" fmla="*/ 2147483647 w 267"/>
                  <a:gd name="T57" fmla="*/ 2147483647 h 407"/>
                  <a:gd name="T58" fmla="*/ 2147483647 w 267"/>
                  <a:gd name="T59" fmla="*/ 2147483647 h 407"/>
                  <a:gd name="T60" fmla="*/ 2147483647 w 267"/>
                  <a:gd name="T61" fmla="*/ 2147483647 h 407"/>
                  <a:gd name="T62" fmla="*/ 2147483647 w 267"/>
                  <a:gd name="T63" fmla="*/ 2147483647 h 407"/>
                  <a:gd name="T64" fmla="*/ 2147483647 w 267"/>
                  <a:gd name="T65" fmla="*/ 2147483647 h 407"/>
                  <a:gd name="T66" fmla="*/ 2147483647 w 267"/>
                  <a:gd name="T67" fmla="*/ 2147483647 h 407"/>
                  <a:gd name="T68" fmla="*/ 2147483647 w 267"/>
                  <a:gd name="T69" fmla="*/ 2147483647 h 407"/>
                  <a:gd name="T70" fmla="*/ 2147483647 w 267"/>
                  <a:gd name="T71" fmla="*/ 2147483647 h 407"/>
                  <a:gd name="T72" fmla="*/ 2147483647 w 267"/>
                  <a:gd name="T73" fmla="*/ 2147483647 h 407"/>
                  <a:gd name="T74" fmla="*/ 2147483647 w 267"/>
                  <a:gd name="T75" fmla="*/ 2147483647 h 407"/>
                  <a:gd name="T76" fmla="*/ 2147483647 w 267"/>
                  <a:gd name="T77" fmla="*/ 2147483647 h 407"/>
                  <a:gd name="T78" fmla="*/ 2147483647 w 267"/>
                  <a:gd name="T79" fmla="*/ 2147483647 h 407"/>
                  <a:gd name="T80" fmla="*/ 2147483647 w 267"/>
                  <a:gd name="T81" fmla="*/ 2147483647 h 407"/>
                  <a:gd name="T82" fmla="*/ 2147483647 w 267"/>
                  <a:gd name="T83" fmla="*/ 2147483647 h 407"/>
                  <a:gd name="T84" fmla="*/ 2147483647 w 267"/>
                  <a:gd name="T85" fmla="*/ 2147483647 h 407"/>
                  <a:gd name="T86" fmla="*/ 2147483647 w 267"/>
                  <a:gd name="T87" fmla="*/ 2147483647 h 407"/>
                  <a:gd name="T88" fmla="*/ 2147483647 w 267"/>
                  <a:gd name="T89" fmla="*/ 2147483647 h 407"/>
                  <a:gd name="T90" fmla="*/ 2147483647 w 267"/>
                  <a:gd name="T91" fmla="*/ 2147483647 h 407"/>
                  <a:gd name="T92" fmla="*/ 2147483647 w 267"/>
                  <a:gd name="T93" fmla="*/ 2147483647 h 407"/>
                  <a:gd name="T94" fmla="*/ 2147483647 w 267"/>
                  <a:gd name="T95" fmla="*/ 0 h 407"/>
                  <a:gd name="T96" fmla="*/ 2147483647 w 267"/>
                  <a:gd name="T97" fmla="*/ 2147483647 h 407"/>
                  <a:gd name="T98" fmla="*/ 2147483647 w 267"/>
                  <a:gd name="T99" fmla="*/ 2147483647 h 407"/>
                  <a:gd name="T100" fmla="*/ 2147483647 w 267"/>
                  <a:gd name="T101" fmla="*/ 2147483647 h 407"/>
                  <a:gd name="T102" fmla="*/ 2147483647 w 267"/>
                  <a:gd name="T103" fmla="*/ 2147483647 h 4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67"/>
                  <a:gd name="T157" fmla="*/ 0 h 407"/>
                  <a:gd name="T158" fmla="*/ 267 w 267"/>
                  <a:gd name="T159" fmla="*/ 407 h 4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67" h="407">
                    <a:moveTo>
                      <a:pt x="258" y="55"/>
                    </a:moveTo>
                    <a:lnTo>
                      <a:pt x="250" y="88"/>
                    </a:lnTo>
                    <a:lnTo>
                      <a:pt x="232" y="125"/>
                    </a:lnTo>
                    <a:lnTo>
                      <a:pt x="213" y="160"/>
                    </a:lnTo>
                    <a:lnTo>
                      <a:pt x="196" y="196"/>
                    </a:lnTo>
                    <a:lnTo>
                      <a:pt x="178" y="233"/>
                    </a:lnTo>
                    <a:lnTo>
                      <a:pt x="162" y="248"/>
                    </a:lnTo>
                    <a:lnTo>
                      <a:pt x="147" y="265"/>
                    </a:lnTo>
                    <a:lnTo>
                      <a:pt x="130" y="282"/>
                    </a:lnTo>
                    <a:lnTo>
                      <a:pt x="114" y="298"/>
                    </a:lnTo>
                    <a:lnTo>
                      <a:pt x="96" y="316"/>
                    </a:lnTo>
                    <a:lnTo>
                      <a:pt x="77" y="335"/>
                    </a:lnTo>
                    <a:lnTo>
                      <a:pt x="59" y="353"/>
                    </a:lnTo>
                    <a:lnTo>
                      <a:pt x="40" y="370"/>
                    </a:lnTo>
                    <a:lnTo>
                      <a:pt x="28" y="389"/>
                    </a:lnTo>
                    <a:lnTo>
                      <a:pt x="16" y="407"/>
                    </a:lnTo>
                    <a:lnTo>
                      <a:pt x="2" y="384"/>
                    </a:lnTo>
                    <a:lnTo>
                      <a:pt x="2" y="356"/>
                    </a:lnTo>
                    <a:lnTo>
                      <a:pt x="0" y="329"/>
                    </a:lnTo>
                    <a:lnTo>
                      <a:pt x="0" y="301"/>
                    </a:lnTo>
                    <a:lnTo>
                      <a:pt x="0" y="273"/>
                    </a:lnTo>
                    <a:lnTo>
                      <a:pt x="12" y="256"/>
                    </a:lnTo>
                    <a:lnTo>
                      <a:pt x="23" y="239"/>
                    </a:lnTo>
                    <a:lnTo>
                      <a:pt x="37" y="231"/>
                    </a:lnTo>
                    <a:lnTo>
                      <a:pt x="62" y="214"/>
                    </a:lnTo>
                    <a:lnTo>
                      <a:pt x="84" y="213"/>
                    </a:lnTo>
                    <a:lnTo>
                      <a:pt x="105" y="211"/>
                    </a:lnTo>
                    <a:lnTo>
                      <a:pt x="124" y="188"/>
                    </a:lnTo>
                    <a:lnTo>
                      <a:pt x="144" y="165"/>
                    </a:lnTo>
                    <a:lnTo>
                      <a:pt x="164" y="140"/>
                    </a:lnTo>
                    <a:lnTo>
                      <a:pt x="182" y="117"/>
                    </a:lnTo>
                    <a:lnTo>
                      <a:pt x="156" y="117"/>
                    </a:lnTo>
                    <a:lnTo>
                      <a:pt x="136" y="109"/>
                    </a:lnTo>
                    <a:lnTo>
                      <a:pt x="116" y="103"/>
                    </a:lnTo>
                    <a:lnTo>
                      <a:pt x="97" y="96"/>
                    </a:lnTo>
                    <a:lnTo>
                      <a:pt x="77" y="88"/>
                    </a:lnTo>
                    <a:lnTo>
                      <a:pt x="60" y="66"/>
                    </a:lnTo>
                    <a:lnTo>
                      <a:pt x="43" y="45"/>
                    </a:lnTo>
                    <a:lnTo>
                      <a:pt x="46" y="28"/>
                    </a:lnTo>
                    <a:lnTo>
                      <a:pt x="54" y="14"/>
                    </a:lnTo>
                    <a:lnTo>
                      <a:pt x="70" y="29"/>
                    </a:lnTo>
                    <a:lnTo>
                      <a:pt x="87" y="45"/>
                    </a:lnTo>
                    <a:lnTo>
                      <a:pt x="121" y="32"/>
                    </a:lnTo>
                    <a:lnTo>
                      <a:pt x="145" y="35"/>
                    </a:lnTo>
                    <a:lnTo>
                      <a:pt x="170" y="23"/>
                    </a:lnTo>
                    <a:lnTo>
                      <a:pt x="207" y="15"/>
                    </a:lnTo>
                    <a:lnTo>
                      <a:pt x="243" y="8"/>
                    </a:lnTo>
                    <a:lnTo>
                      <a:pt x="256" y="0"/>
                    </a:lnTo>
                    <a:lnTo>
                      <a:pt x="264" y="8"/>
                    </a:lnTo>
                    <a:lnTo>
                      <a:pt x="263" y="45"/>
                    </a:lnTo>
                    <a:lnTo>
                      <a:pt x="267" y="45"/>
                    </a:lnTo>
                    <a:lnTo>
                      <a:pt x="258" y="5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5" name="Freeform 120"/>
              <p:cNvSpPr>
                <a:spLocks/>
              </p:cNvSpPr>
              <p:nvPr/>
            </p:nvSpPr>
            <p:spPr bwMode="gray">
              <a:xfrm>
                <a:off x="2455064" y="4284778"/>
                <a:ext cx="477502" cy="656821"/>
              </a:xfrm>
              <a:custGeom>
                <a:avLst/>
                <a:gdLst>
                  <a:gd name="T0" fmla="*/ 2147483647 w 433"/>
                  <a:gd name="T1" fmla="*/ 2147483647 h 590"/>
                  <a:gd name="T2" fmla="*/ 2147483647 w 433"/>
                  <a:gd name="T3" fmla="*/ 2147483647 h 590"/>
                  <a:gd name="T4" fmla="*/ 2147483647 w 433"/>
                  <a:gd name="T5" fmla="*/ 2147483647 h 590"/>
                  <a:gd name="T6" fmla="*/ 2147483647 w 433"/>
                  <a:gd name="T7" fmla="*/ 2147483647 h 590"/>
                  <a:gd name="T8" fmla="*/ 2147483647 w 433"/>
                  <a:gd name="T9" fmla="*/ 2147483647 h 590"/>
                  <a:gd name="T10" fmla="*/ 2147483647 w 433"/>
                  <a:gd name="T11" fmla="*/ 2147483647 h 590"/>
                  <a:gd name="T12" fmla="*/ 2147483647 w 433"/>
                  <a:gd name="T13" fmla="*/ 2147483647 h 590"/>
                  <a:gd name="T14" fmla="*/ 2147483647 w 433"/>
                  <a:gd name="T15" fmla="*/ 2147483647 h 590"/>
                  <a:gd name="T16" fmla="*/ 2147483647 w 433"/>
                  <a:gd name="T17" fmla="*/ 2147483647 h 590"/>
                  <a:gd name="T18" fmla="*/ 2147483647 w 433"/>
                  <a:gd name="T19" fmla="*/ 2147483647 h 590"/>
                  <a:gd name="T20" fmla="*/ 2147483647 w 433"/>
                  <a:gd name="T21" fmla="*/ 0 h 590"/>
                  <a:gd name="T22" fmla="*/ 2147483647 w 433"/>
                  <a:gd name="T23" fmla="*/ 2147483647 h 590"/>
                  <a:gd name="T24" fmla="*/ 2147483647 w 433"/>
                  <a:gd name="T25" fmla="*/ 2147483647 h 590"/>
                  <a:gd name="T26" fmla="*/ 2147483647 w 433"/>
                  <a:gd name="T27" fmla="*/ 2147483647 h 590"/>
                  <a:gd name="T28" fmla="*/ 2147483647 w 433"/>
                  <a:gd name="T29" fmla="*/ 2147483647 h 590"/>
                  <a:gd name="T30" fmla="*/ 2147483647 w 433"/>
                  <a:gd name="T31" fmla="*/ 2147483647 h 590"/>
                  <a:gd name="T32" fmla="*/ 2147483647 w 433"/>
                  <a:gd name="T33" fmla="*/ 2147483647 h 590"/>
                  <a:gd name="T34" fmla="*/ 2147483647 w 433"/>
                  <a:gd name="T35" fmla="*/ 2147483647 h 590"/>
                  <a:gd name="T36" fmla="*/ 2147483647 w 433"/>
                  <a:gd name="T37" fmla="*/ 2147483647 h 590"/>
                  <a:gd name="T38" fmla="*/ 2147483647 w 433"/>
                  <a:gd name="T39" fmla="*/ 2147483647 h 590"/>
                  <a:gd name="T40" fmla="*/ 2147483647 w 433"/>
                  <a:gd name="T41" fmla="*/ 2147483647 h 590"/>
                  <a:gd name="T42" fmla="*/ 2147483647 w 433"/>
                  <a:gd name="T43" fmla="*/ 2147483647 h 590"/>
                  <a:gd name="T44" fmla="*/ 2147483647 w 433"/>
                  <a:gd name="T45" fmla="*/ 2147483647 h 590"/>
                  <a:gd name="T46" fmla="*/ 2147483647 w 433"/>
                  <a:gd name="T47" fmla="*/ 2147483647 h 590"/>
                  <a:gd name="T48" fmla="*/ 2147483647 w 433"/>
                  <a:gd name="T49" fmla="*/ 2147483647 h 590"/>
                  <a:gd name="T50" fmla="*/ 2147483647 w 433"/>
                  <a:gd name="T51" fmla="*/ 2147483647 h 590"/>
                  <a:gd name="T52" fmla="*/ 2147483647 w 433"/>
                  <a:gd name="T53" fmla="*/ 2147483647 h 590"/>
                  <a:gd name="T54" fmla="*/ 2147483647 w 433"/>
                  <a:gd name="T55" fmla="*/ 2147483647 h 590"/>
                  <a:gd name="T56" fmla="*/ 2147483647 w 433"/>
                  <a:gd name="T57" fmla="*/ 2147483647 h 590"/>
                  <a:gd name="T58" fmla="*/ 2147483647 w 433"/>
                  <a:gd name="T59" fmla="*/ 2147483647 h 590"/>
                  <a:gd name="T60" fmla="*/ 2147483647 w 433"/>
                  <a:gd name="T61" fmla="*/ 2147483647 h 590"/>
                  <a:gd name="T62" fmla="*/ 2147483647 w 433"/>
                  <a:gd name="T63" fmla="*/ 2147483647 h 590"/>
                  <a:gd name="T64" fmla="*/ 2147483647 w 433"/>
                  <a:gd name="T65" fmla="*/ 2147483647 h 590"/>
                  <a:gd name="T66" fmla="*/ 2147483647 w 433"/>
                  <a:gd name="T67" fmla="*/ 2147483647 h 590"/>
                  <a:gd name="T68" fmla="*/ 2147483647 w 433"/>
                  <a:gd name="T69" fmla="*/ 2147483647 h 590"/>
                  <a:gd name="T70" fmla="*/ 2147483647 w 433"/>
                  <a:gd name="T71" fmla="*/ 2147483647 h 590"/>
                  <a:gd name="T72" fmla="*/ 2147483647 w 433"/>
                  <a:gd name="T73" fmla="*/ 2147483647 h 590"/>
                  <a:gd name="T74" fmla="*/ 0 w 433"/>
                  <a:gd name="T75" fmla="*/ 2147483647 h 590"/>
                  <a:gd name="T76" fmla="*/ 2147483647 w 433"/>
                  <a:gd name="T77" fmla="*/ 2147483647 h 590"/>
                  <a:gd name="T78" fmla="*/ 2147483647 w 433"/>
                  <a:gd name="T79" fmla="*/ 2147483647 h 590"/>
                  <a:gd name="T80" fmla="*/ 2147483647 w 433"/>
                  <a:gd name="T81" fmla="*/ 2147483647 h 590"/>
                  <a:gd name="T82" fmla="*/ 2147483647 w 433"/>
                  <a:gd name="T83" fmla="*/ 2147483647 h 590"/>
                  <a:gd name="T84" fmla="*/ 2147483647 w 433"/>
                  <a:gd name="T85" fmla="*/ 2147483647 h 5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33"/>
                  <a:gd name="T130" fmla="*/ 0 h 590"/>
                  <a:gd name="T131" fmla="*/ 433 w 433"/>
                  <a:gd name="T132" fmla="*/ 590 h 5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33" h="590">
                    <a:moveTo>
                      <a:pt x="53" y="110"/>
                    </a:moveTo>
                    <a:lnTo>
                      <a:pt x="51" y="94"/>
                    </a:lnTo>
                    <a:lnTo>
                      <a:pt x="78" y="94"/>
                    </a:lnTo>
                    <a:lnTo>
                      <a:pt x="76" y="64"/>
                    </a:lnTo>
                    <a:lnTo>
                      <a:pt x="76" y="34"/>
                    </a:lnTo>
                    <a:lnTo>
                      <a:pt x="96" y="34"/>
                    </a:lnTo>
                    <a:lnTo>
                      <a:pt x="116" y="34"/>
                    </a:lnTo>
                    <a:lnTo>
                      <a:pt x="136" y="34"/>
                    </a:lnTo>
                    <a:lnTo>
                      <a:pt x="156" y="34"/>
                    </a:lnTo>
                    <a:lnTo>
                      <a:pt x="176" y="34"/>
                    </a:lnTo>
                    <a:lnTo>
                      <a:pt x="198" y="34"/>
                    </a:lnTo>
                    <a:lnTo>
                      <a:pt x="218" y="34"/>
                    </a:lnTo>
                    <a:lnTo>
                      <a:pt x="238" y="34"/>
                    </a:lnTo>
                    <a:lnTo>
                      <a:pt x="241" y="28"/>
                    </a:lnTo>
                    <a:lnTo>
                      <a:pt x="243" y="34"/>
                    </a:lnTo>
                    <a:lnTo>
                      <a:pt x="275" y="37"/>
                    </a:lnTo>
                    <a:lnTo>
                      <a:pt x="308" y="42"/>
                    </a:lnTo>
                    <a:lnTo>
                      <a:pt x="314" y="28"/>
                    </a:lnTo>
                    <a:lnTo>
                      <a:pt x="328" y="25"/>
                    </a:lnTo>
                    <a:lnTo>
                      <a:pt x="332" y="8"/>
                    </a:lnTo>
                    <a:lnTo>
                      <a:pt x="340" y="11"/>
                    </a:lnTo>
                    <a:lnTo>
                      <a:pt x="349" y="0"/>
                    </a:lnTo>
                    <a:lnTo>
                      <a:pt x="366" y="19"/>
                    </a:lnTo>
                    <a:lnTo>
                      <a:pt x="385" y="39"/>
                    </a:lnTo>
                    <a:lnTo>
                      <a:pt x="393" y="60"/>
                    </a:lnTo>
                    <a:lnTo>
                      <a:pt x="400" y="96"/>
                    </a:lnTo>
                    <a:lnTo>
                      <a:pt x="408" y="131"/>
                    </a:lnTo>
                    <a:lnTo>
                      <a:pt x="433" y="158"/>
                    </a:lnTo>
                    <a:lnTo>
                      <a:pt x="416" y="172"/>
                    </a:lnTo>
                    <a:lnTo>
                      <a:pt x="399" y="184"/>
                    </a:lnTo>
                    <a:lnTo>
                      <a:pt x="390" y="223"/>
                    </a:lnTo>
                    <a:lnTo>
                      <a:pt x="387" y="263"/>
                    </a:lnTo>
                    <a:lnTo>
                      <a:pt x="382" y="286"/>
                    </a:lnTo>
                    <a:lnTo>
                      <a:pt x="356" y="335"/>
                    </a:lnTo>
                    <a:lnTo>
                      <a:pt x="349" y="369"/>
                    </a:lnTo>
                    <a:lnTo>
                      <a:pt x="336" y="371"/>
                    </a:lnTo>
                    <a:lnTo>
                      <a:pt x="332" y="405"/>
                    </a:lnTo>
                    <a:lnTo>
                      <a:pt x="328" y="437"/>
                    </a:lnTo>
                    <a:lnTo>
                      <a:pt x="309" y="442"/>
                    </a:lnTo>
                    <a:lnTo>
                      <a:pt x="300" y="454"/>
                    </a:lnTo>
                    <a:lnTo>
                      <a:pt x="309" y="463"/>
                    </a:lnTo>
                    <a:lnTo>
                      <a:pt x="336" y="485"/>
                    </a:lnTo>
                    <a:lnTo>
                      <a:pt x="346" y="505"/>
                    </a:lnTo>
                    <a:lnTo>
                      <a:pt x="356" y="525"/>
                    </a:lnTo>
                    <a:lnTo>
                      <a:pt x="371" y="533"/>
                    </a:lnTo>
                    <a:lnTo>
                      <a:pt x="379" y="556"/>
                    </a:lnTo>
                    <a:lnTo>
                      <a:pt x="359" y="556"/>
                    </a:lnTo>
                    <a:lnTo>
                      <a:pt x="337" y="556"/>
                    </a:lnTo>
                    <a:lnTo>
                      <a:pt x="328" y="568"/>
                    </a:lnTo>
                    <a:lnTo>
                      <a:pt x="315" y="582"/>
                    </a:lnTo>
                    <a:lnTo>
                      <a:pt x="285" y="582"/>
                    </a:lnTo>
                    <a:lnTo>
                      <a:pt x="274" y="587"/>
                    </a:lnTo>
                    <a:lnTo>
                      <a:pt x="266" y="584"/>
                    </a:lnTo>
                    <a:lnTo>
                      <a:pt x="248" y="584"/>
                    </a:lnTo>
                    <a:lnTo>
                      <a:pt x="244" y="590"/>
                    </a:lnTo>
                    <a:lnTo>
                      <a:pt x="226" y="573"/>
                    </a:lnTo>
                    <a:lnTo>
                      <a:pt x="207" y="554"/>
                    </a:lnTo>
                    <a:lnTo>
                      <a:pt x="197" y="562"/>
                    </a:lnTo>
                    <a:lnTo>
                      <a:pt x="181" y="564"/>
                    </a:lnTo>
                    <a:lnTo>
                      <a:pt x="161" y="551"/>
                    </a:lnTo>
                    <a:lnTo>
                      <a:pt x="153" y="544"/>
                    </a:lnTo>
                    <a:lnTo>
                      <a:pt x="150" y="534"/>
                    </a:lnTo>
                    <a:lnTo>
                      <a:pt x="135" y="514"/>
                    </a:lnTo>
                    <a:lnTo>
                      <a:pt x="124" y="499"/>
                    </a:lnTo>
                    <a:lnTo>
                      <a:pt x="101" y="477"/>
                    </a:lnTo>
                    <a:lnTo>
                      <a:pt x="96" y="465"/>
                    </a:lnTo>
                    <a:lnTo>
                      <a:pt x="71" y="446"/>
                    </a:lnTo>
                    <a:lnTo>
                      <a:pt x="67" y="439"/>
                    </a:lnTo>
                    <a:lnTo>
                      <a:pt x="48" y="433"/>
                    </a:lnTo>
                    <a:lnTo>
                      <a:pt x="53" y="405"/>
                    </a:lnTo>
                    <a:lnTo>
                      <a:pt x="41" y="386"/>
                    </a:lnTo>
                    <a:lnTo>
                      <a:pt x="30" y="368"/>
                    </a:lnTo>
                    <a:lnTo>
                      <a:pt x="27" y="351"/>
                    </a:lnTo>
                    <a:lnTo>
                      <a:pt x="22" y="335"/>
                    </a:lnTo>
                    <a:lnTo>
                      <a:pt x="11" y="312"/>
                    </a:lnTo>
                    <a:lnTo>
                      <a:pt x="0" y="311"/>
                    </a:lnTo>
                    <a:lnTo>
                      <a:pt x="11" y="287"/>
                    </a:lnTo>
                    <a:lnTo>
                      <a:pt x="13" y="273"/>
                    </a:lnTo>
                    <a:lnTo>
                      <a:pt x="16" y="266"/>
                    </a:lnTo>
                    <a:lnTo>
                      <a:pt x="17" y="255"/>
                    </a:lnTo>
                    <a:lnTo>
                      <a:pt x="30" y="232"/>
                    </a:lnTo>
                    <a:lnTo>
                      <a:pt x="39" y="224"/>
                    </a:lnTo>
                    <a:lnTo>
                      <a:pt x="56" y="224"/>
                    </a:lnTo>
                    <a:lnTo>
                      <a:pt x="55" y="195"/>
                    </a:lnTo>
                    <a:lnTo>
                      <a:pt x="55" y="167"/>
                    </a:lnTo>
                    <a:lnTo>
                      <a:pt x="53" y="138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6" name="Freeform 121"/>
              <p:cNvSpPr>
                <a:spLocks/>
              </p:cNvSpPr>
              <p:nvPr/>
            </p:nvSpPr>
            <p:spPr bwMode="gray">
              <a:xfrm>
                <a:off x="2670168" y="5136108"/>
                <a:ext cx="51869" cy="69065"/>
              </a:xfrm>
              <a:custGeom>
                <a:avLst/>
                <a:gdLst>
                  <a:gd name="T0" fmla="*/ 2147483647 w 48"/>
                  <a:gd name="T1" fmla="*/ 2147483647 h 65"/>
                  <a:gd name="T2" fmla="*/ 2147483647 w 48"/>
                  <a:gd name="T3" fmla="*/ 2147483647 h 65"/>
                  <a:gd name="T4" fmla="*/ 2147483647 w 48"/>
                  <a:gd name="T5" fmla="*/ 0 h 65"/>
                  <a:gd name="T6" fmla="*/ 2147483647 w 48"/>
                  <a:gd name="T7" fmla="*/ 2147483647 h 65"/>
                  <a:gd name="T8" fmla="*/ 2147483647 w 48"/>
                  <a:gd name="T9" fmla="*/ 2147483647 h 65"/>
                  <a:gd name="T10" fmla="*/ 0 w 48"/>
                  <a:gd name="T11" fmla="*/ 2147483647 h 65"/>
                  <a:gd name="T12" fmla="*/ 2147483647 w 48"/>
                  <a:gd name="T13" fmla="*/ 2147483647 h 65"/>
                  <a:gd name="T14" fmla="*/ 2147483647 w 48"/>
                  <a:gd name="T15" fmla="*/ 2147483647 h 65"/>
                  <a:gd name="T16" fmla="*/ 2147483647 w 48"/>
                  <a:gd name="T17" fmla="*/ 2147483647 h 65"/>
                  <a:gd name="T18" fmla="*/ 2147483647 w 48"/>
                  <a:gd name="T19" fmla="*/ 2147483647 h 65"/>
                  <a:gd name="T20" fmla="*/ 2147483647 w 48"/>
                  <a:gd name="T21" fmla="*/ 2147483647 h 65"/>
                  <a:gd name="T22" fmla="*/ 2147483647 w 48"/>
                  <a:gd name="T23" fmla="*/ 2147483647 h 65"/>
                  <a:gd name="T24" fmla="*/ 2147483647 w 48"/>
                  <a:gd name="T25" fmla="*/ 2147483647 h 6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65"/>
                  <a:gd name="T41" fmla="*/ 48 w 48"/>
                  <a:gd name="T42" fmla="*/ 65 h 6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65">
                    <a:moveTo>
                      <a:pt x="42" y="17"/>
                    </a:moveTo>
                    <a:lnTo>
                      <a:pt x="42" y="4"/>
                    </a:lnTo>
                    <a:lnTo>
                      <a:pt x="28" y="0"/>
                    </a:lnTo>
                    <a:lnTo>
                      <a:pt x="25" y="11"/>
                    </a:lnTo>
                    <a:lnTo>
                      <a:pt x="2" y="13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41"/>
                    </a:lnTo>
                    <a:lnTo>
                      <a:pt x="11" y="65"/>
                    </a:lnTo>
                    <a:lnTo>
                      <a:pt x="17" y="65"/>
                    </a:lnTo>
                    <a:lnTo>
                      <a:pt x="32" y="47"/>
                    </a:lnTo>
                    <a:lnTo>
                      <a:pt x="48" y="28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7" name="Freeform 122"/>
              <p:cNvSpPr>
                <a:spLocks/>
              </p:cNvSpPr>
              <p:nvPr/>
            </p:nvSpPr>
            <p:spPr bwMode="gray">
              <a:xfrm>
                <a:off x="2143849" y="4938780"/>
                <a:ext cx="219681" cy="288945"/>
              </a:xfrm>
              <a:custGeom>
                <a:avLst/>
                <a:gdLst>
                  <a:gd name="T0" fmla="*/ 2147483647 w 198"/>
                  <a:gd name="T1" fmla="*/ 2147483647 h 259"/>
                  <a:gd name="T2" fmla="*/ 2147483647 w 198"/>
                  <a:gd name="T3" fmla="*/ 2147483647 h 259"/>
                  <a:gd name="T4" fmla="*/ 2147483647 w 198"/>
                  <a:gd name="T5" fmla="*/ 2147483647 h 259"/>
                  <a:gd name="T6" fmla="*/ 2147483647 w 198"/>
                  <a:gd name="T7" fmla="*/ 2147483647 h 259"/>
                  <a:gd name="T8" fmla="*/ 2147483647 w 198"/>
                  <a:gd name="T9" fmla="*/ 2147483647 h 259"/>
                  <a:gd name="T10" fmla="*/ 2147483647 w 198"/>
                  <a:gd name="T11" fmla="*/ 2147483647 h 259"/>
                  <a:gd name="T12" fmla="*/ 2147483647 w 198"/>
                  <a:gd name="T13" fmla="*/ 2147483647 h 259"/>
                  <a:gd name="T14" fmla="*/ 0 w 198"/>
                  <a:gd name="T15" fmla="*/ 2147483647 h 259"/>
                  <a:gd name="T16" fmla="*/ 2147483647 w 198"/>
                  <a:gd name="T17" fmla="*/ 2147483647 h 259"/>
                  <a:gd name="T18" fmla="*/ 2147483647 w 198"/>
                  <a:gd name="T19" fmla="*/ 2147483647 h 259"/>
                  <a:gd name="T20" fmla="*/ 2147483647 w 198"/>
                  <a:gd name="T21" fmla="*/ 2147483647 h 259"/>
                  <a:gd name="T22" fmla="*/ 2147483647 w 198"/>
                  <a:gd name="T23" fmla="*/ 2147483647 h 259"/>
                  <a:gd name="T24" fmla="*/ 2147483647 w 198"/>
                  <a:gd name="T25" fmla="*/ 2147483647 h 259"/>
                  <a:gd name="T26" fmla="*/ 2147483647 w 198"/>
                  <a:gd name="T27" fmla="*/ 2147483647 h 259"/>
                  <a:gd name="T28" fmla="*/ 2147483647 w 198"/>
                  <a:gd name="T29" fmla="*/ 2147483647 h 259"/>
                  <a:gd name="T30" fmla="*/ 2147483647 w 198"/>
                  <a:gd name="T31" fmla="*/ 2147483647 h 259"/>
                  <a:gd name="T32" fmla="*/ 2147483647 w 198"/>
                  <a:gd name="T33" fmla="*/ 2147483647 h 259"/>
                  <a:gd name="T34" fmla="*/ 2147483647 w 198"/>
                  <a:gd name="T35" fmla="*/ 2147483647 h 259"/>
                  <a:gd name="T36" fmla="*/ 2147483647 w 198"/>
                  <a:gd name="T37" fmla="*/ 2147483647 h 259"/>
                  <a:gd name="T38" fmla="*/ 2147483647 w 198"/>
                  <a:gd name="T39" fmla="*/ 2147483647 h 259"/>
                  <a:gd name="T40" fmla="*/ 2147483647 w 198"/>
                  <a:gd name="T41" fmla="*/ 2147483647 h 259"/>
                  <a:gd name="T42" fmla="*/ 2147483647 w 198"/>
                  <a:gd name="T43" fmla="*/ 2147483647 h 259"/>
                  <a:gd name="T44" fmla="*/ 2147483647 w 198"/>
                  <a:gd name="T45" fmla="*/ 2147483647 h 259"/>
                  <a:gd name="T46" fmla="*/ 2147483647 w 198"/>
                  <a:gd name="T47" fmla="*/ 2147483647 h 259"/>
                  <a:gd name="T48" fmla="*/ 2147483647 w 198"/>
                  <a:gd name="T49" fmla="*/ 2147483647 h 259"/>
                  <a:gd name="T50" fmla="*/ 2147483647 w 198"/>
                  <a:gd name="T51" fmla="*/ 2147483647 h 259"/>
                  <a:gd name="T52" fmla="*/ 2147483647 w 198"/>
                  <a:gd name="T53" fmla="*/ 2147483647 h 259"/>
                  <a:gd name="T54" fmla="*/ 2147483647 w 198"/>
                  <a:gd name="T55" fmla="*/ 0 h 259"/>
                  <a:gd name="T56" fmla="*/ 2147483647 w 198"/>
                  <a:gd name="T57" fmla="*/ 2147483647 h 259"/>
                  <a:gd name="T58" fmla="*/ 2147483647 w 198"/>
                  <a:gd name="T59" fmla="*/ 2147483647 h 259"/>
                  <a:gd name="T60" fmla="*/ 2147483647 w 198"/>
                  <a:gd name="T61" fmla="*/ 2147483647 h 259"/>
                  <a:gd name="T62" fmla="*/ 2147483647 w 198"/>
                  <a:gd name="T63" fmla="*/ 2147483647 h 259"/>
                  <a:gd name="T64" fmla="*/ 2147483647 w 198"/>
                  <a:gd name="T65" fmla="*/ 2147483647 h 259"/>
                  <a:gd name="T66" fmla="*/ 2147483647 w 198"/>
                  <a:gd name="T67" fmla="*/ 2147483647 h 259"/>
                  <a:gd name="T68" fmla="*/ 2147483647 w 198"/>
                  <a:gd name="T69" fmla="*/ 2147483647 h 259"/>
                  <a:gd name="T70" fmla="*/ 2147483647 w 198"/>
                  <a:gd name="T71" fmla="*/ 2147483647 h 259"/>
                  <a:gd name="T72" fmla="*/ 2147483647 w 198"/>
                  <a:gd name="T73" fmla="*/ 2147483647 h 259"/>
                  <a:gd name="T74" fmla="*/ 2147483647 w 198"/>
                  <a:gd name="T75" fmla="*/ 2147483647 h 259"/>
                  <a:gd name="T76" fmla="*/ 2147483647 w 198"/>
                  <a:gd name="T77" fmla="*/ 2147483647 h 259"/>
                  <a:gd name="T78" fmla="*/ 2147483647 w 198"/>
                  <a:gd name="T79" fmla="*/ 2147483647 h 259"/>
                  <a:gd name="T80" fmla="*/ 2147483647 w 198"/>
                  <a:gd name="T81" fmla="*/ 2147483647 h 259"/>
                  <a:gd name="T82" fmla="*/ 2147483647 w 198"/>
                  <a:gd name="T83" fmla="*/ 2147483647 h 259"/>
                  <a:gd name="T84" fmla="*/ 2147483647 w 198"/>
                  <a:gd name="T85" fmla="*/ 2147483647 h 259"/>
                  <a:gd name="T86" fmla="*/ 2147483647 w 198"/>
                  <a:gd name="T87" fmla="*/ 2147483647 h 259"/>
                  <a:gd name="T88" fmla="*/ 2147483647 w 198"/>
                  <a:gd name="T89" fmla="*/ 2147483647 h 25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"/>
                  <a:gd name="T136" fmla="*/ 0 h 259"/>
                  <a:gd name="T137" fmla="*/ 198 w 198"/>
                  <a:gd name="T138" fmla="*/ 259 h 25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" h="259">
                    <a:moveTo>
                      <a:pt x="36" y="181"/>
                    </a:moveTo>
                    <a:lnTo>
                      <a:pt x="11" y="184"/>
                    </a:lnTo>
                    <a:lnTo>
                      <a:pt x="13" y="191"/>
                    </a:lnTo>
                    <a:lnTo>
                      <a:pt x="16" y="199"/>
                    </a:lnTo>
                    <a:lnTo>
                      <a:pt x="21" y="213"/>
                    </a:lnTo>
                    <a:lnTo>
                      <a:pt x="16" y="218"/>
                    </a:lnTo>
                    <a:lnTo>
                      <a:pt x="8" y="213"/>
                    </a:lnTo>
                    <a:lnTo>
                      <a:pt x="0" y="227"/>
                    </a:lnTo>
                    <a:lnTo>
                      <a:pt x="24" y="259"/>
                    </a:lnTo>
                    <a:lnTo>
                      <a:pt x="41" y="242"/>
                    </a:lnTo>
                    <a:lnTo>
                      <a:pt x="51" y="247"/>
                    </a:lnTo>
                    <a:lnTo>
                      <a:pt x="64" y="252"/>
                    </a:lnTo>
                    <a:lnTo>
                      <a:pt x="72" y="242"/>
                    </a:lnTo>
                    <a:lnTo>
                      <a:pt x="89" y="241"/>
                    </a:lnTo>
                    <a:lnTo>
                      <a:pt x="90" y="255"/>
                    </a:lnTo>
                    <a:lnTo>
                      <a:pt x="110" y="235"/>
                    </a:lnTo>
                    <a:lnTo>
                      <a:pt x="130" y="215"/>
                    </a:lnTo>
                    <a:lnTo>
                      <a:pt x="135" y="191"/>
                    </a:lnTo>
                    <a:lnTo>
                      <a:pt x="138" y="168"/>
                    </a:lnTo>
                    <a:lnTo>
                      <a:pt x="156" y="144"/>
                    </a:lnTo>
                    <a:lnTo>
                      <a:pt x="175" y="119"/>
                    </a:lnTo>
                    <a:lnTo>
                      <a:pt x="180" y="97"/>
                    </a:lnTo>
                    <a:lnTo>
                      <a:pt x="183" y="74"/>
                    </a:lnTo>
                    <a:lnTo>
                      <a:pt x="187" y="52"/>
                    </a:lnTo>
                    <a:lnTo>
                      <a:pt x="190" y="29"/>
                    </a:lnTo>
                    <a:lnTo>
                      <a:pt x="198" y="3"/>
                    </a:lnTo>
                    <a:lnTo>
                      <a:pt x="178" y="1"/>
                    </a:lnTo>
                    <a:lnTo>
                      <a:pt x="156" y="0"/>
                    </a:lnTo>
                    <a:lnTo>
                      <a:pt x="143" y="9"/>
                    </a:lnTo>
                    <a:lnTo>
                      <a:pt x="133" y="42"/>
                    </a:lnTo>
                    <a:lnTo>
                      <a:pt x="129" y="56"/>
                    </a:lnTo>
                    <a:lnTo>
                      <a:pt x="106" y="49"/>
                    </a:lnTo>
                    <a:lnTo>
                      <a:pt x="82" y="43"/>
                    </a:lnTo>
                    <a:lnTo>
                      <a:pt x="56" y="43"/>
                    </a:lnTo>
                    <a:lnTo>
                      <a:pt x="55" y="71"/>
                    </a:lnTo>
                    <a:lnTo>
                      <a:pt x="84" y="69"/>
                    </a:lnTo>
                    <a:lnTo>
                      <a:pt x="85" y="89"/>
                    </a:lnTo>
                    <a:lnTo>
                      <a:pt x="73" y="106"/>
                    </a:lnTo>
                    <a:lnTo>
                      <a:pt x="89" y="133"/>
                    </a:lnTo>
                    <a:lnTo>
                      <a:pt x="82" y="174"/>
                    </a:lnTo>
                    <a:lnTo>
                      <a:pt x="72" y="182"/>
                    </a:lnTo>
                    <a:lnTo>
                      <a:pt x="68" y="173"/>
                    </a:lnTo>
                    <a:lnTo>
                      <a:pt x="53" y="179"/>
                    </a:lnTo>
                    <a:lnTo>
                      <a:pt x="38" y="162"/>
                    </a:lnTo>
                    <a:lnTo>
                      <a:pt x="36" y="18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8" name="Freeform 123"/>
              <p:cNvSpPr>
                <a:spLocks/>
              </p:cNvSpPr>
              <p:nvPr/>
            </p:nvSpPr>
            <p:spPr bwMode="gray">
              <a:xfrm>
                <a:off x="2815097" y="4903543"/>
                <a:ext cx="233411" cy="308678"/>
              </a:xfrm>
              <a:custGeom>
                <a:avLst/>
                <a:gdLst>
                  <a:gd name="T0" fmla="*/ 2147483647 w 210"/>
                  <a:gd name="T1" fmla="*/ 2147483647 h 280"/>
                  <a:gd name="T2" fmla="*/ 2147483647 w 210"/>
                  <a:gd name="T3" fmla="*/ 2147483647 h 280"/>
                  <a:gd name="T4" fmla="*/ 2147483647 w 210"/>
                  <a:gd name="T5" fmla="*/ 2147483647 h 280"/>
                  <a:gd name="T6" fmla="*/ 2147483647 w 210"/>
                  <a:gd name="T7" fmla="*/ 2147483647 h 280"/>
                  <a:gd name="T8" fmla="*/ 0 w 210"/>
                  <a:gd name="T9" fmla="*/ 2147483647 h 280"/>
                  <a:gd name="T10" fmla="*/ 0 w 210"/>
                  <a:gd name="T11" fmla="*/ 2147483647 h 280"/>
                  <a:gd name="T12" fmla="*/ 2147483647 w 210"/>
                  <a:gd name="T13" fmla="*/ 2147483647 h 280"/>
                  <a:gd name="T14" fmla="*/ 2147483647 w 210"/>
                  <a:gd name="T15" fmla="*/ 2147483647 h 280"/>
                  <a:gd name="T16" fmla="*/ 2147483647 w 210"/>
                  <a:gd name="T17" fmla="*/ 2147483647 h 280"/>
                  <a:gd name="T18" fmla="*/ 2147483647 w 210"/>
                  <a:gd name="T19" fmla="*/ 2147483647 h 280"/>
                  <a:gd name="T20" fmla="*/ 2147483647 w 210"/>
                  <a:gd name="T21" fmla="*/ 2147483647 h 280"/>
                  <a:gd name="T22" fmla="*/ 2147483647 w 210"/>
                  <a:gd name="T23" fmla="*/ 0 h 280"/>
                  <a:gd name="T24" fmla="*/ 2147483647 w 210"/>
                  <a:gd name="T25" fmla="*/ 0 h 280"/>
                  <a:gd name="T26" fmla="*/ 2147483647 w 210"/>
                  <a:gd name="T27" fmla="*/ 0 h 280"/>
                  <a:gd name="T28" fmla="*/ 2147483647 w 210"/>
                  <a:gd name="T29" fmla="*/ 2147483647 h 280"/>
                  <a:gd name="T30" fmla="*/ 2147483647 w 210"/>
                  <a:gd name="T31" fmla="*/ 2147483647 h 280"/>
                  <a:gd name="T32" fmla="*/ 2147483647 w 210"/>
                  <a:gd name="T33" fmla="*/ 2147483647 h 280"/>
                  <a:gd name="T34" fmla="*/ 2147483647 w 210"/>
                  <a:gd name="T35" fmla="*/ 2147483647 h 280"/>
                  <a:gd name="T36" fmla="*/ 2147483647 w 210"/>
                  <a:gd name="T37" fmla="*/ 2147483647 h 280"/>
                  <a:gd name="T38" fmla="*/ 2147483647 w 210"/>
                  <a:gd name="T39" fmla="*/ 2147483647 h 280"/>
                  <a:gd name="T40" fmla="*/ 2147483647 w 210"/>
                  <a:gd name="T41" fmla="*/ 2147483647 h 280"/>
                  <a:gd name="T42" fmla="*/ 2147483647 w 210"/>
                  <a:gd name="T43" fmla="*/ 2147483647 h 280"/>
                  <a:gd name="T44" fmla="*/ 2147483647 w 210"/>
                  <a:gd name="T45" fmla="*/ 2147483647 h 280"/>
                  <a:gd name="T46" fmla="*/ 2147483647 w 210"/>
                  <a:gd name="T47" fmla="*/ 2147483647 h 280"/>
                  <a:gd name="T48" fmla="*/ 2147483647 w 210"/>
                  <a:gd name="T49" fmla="*/ 2147483647 h 280"/>
                  <a:gd name="T50" fmla="*/ 2147483647 w 210"/>
                  <a:gd name="T51" fmla="*/ 2147483647 h 280"/>
                  <a:gd name="T52" fmla="*/ 2147483647 w 210"/>
                  <a:gd name="T53" fmla="*/ 2147483647 h 280"/>
                  <a:gd name="T54" fmla="*/ 2147483647 w 210"/>
                  <a:gd name="T55" fmla="*/ 2147483647 h 280"/>
                  <a:gd name="T56" fmla="*/ 2147483647 w 210"/>
                  <a:gd name="T57" fmla="*/ 2147483647 h 280"/>
                  <a:gd name="T58" fmla="*/ 2147483647 w 210"/>
                  <a:gd name="T59" fmla="*/ 2147483647 h 280"/>
                  <a:gd name="T60" fmla="*/ 2147483647 w 210"/>
                  <a:gd name="T61" fmla="*/ 2147483647 h 280"/>
                  <a:gd name="T62" fmla="*/ 2147483647 w 210"/>
                  <a:gd name="T63" fmla="*/ 2147483647 h 280"/>
                  <a:gd name="T64" fmla="*/ 2147483647 w 210"/>
                  <a:gd name="T65" fmla="*/ 2147483647 h 280"/>
                  <a:gd name="T66" fmla="*/ 2147483647 w 210"/>
                  <a:gd name="T67" fmla="*/ 2147483647 h 280"/>
                  <a:gd name="T68" fmla="*/ 2147483647 w 210"/>
                  <a:gd name="T69" fmla="*/ 2147483647 h 280"/>
                  <a:gd name="T70" fmla="*/ 2147483647 w 210"/>
                  <a:gd name="T71" fmla="*/ 2147483647 h 2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0"/>
                  <a:gd name="T109" fmla="*/ 0 h 280"/>
                  <a:gd name="T110" fmla="*/ 210 w 210"/>
                  <a:gd name="T111" fmla="*/ 280 h 28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0" h="280">
                    <a:moveTo>
                      <a:pt x="98" y="229"/>
                    </a:moveTo>
                    <a:lnTo>
                      <a:pt x="73" y="215"/>
                    </a:lnTo>
                    <a:lnTo>
                      <a:pt x="48" y="199"/>
                    </a:lnTo>
                    <a:lnTo>
                      <a:pt x="25" y="184"/>
                    </a:lnTo>
                    <a:lnTo>
                      <a:pt x="0" y="168"/>
                    </a:lnTo>
                    <a:lnTo>
                      <a:pt x="0" y="136"/>
                    </a:lnTo>
                    <a:lnTo>
                      <a:pt x="17" y="107"/>
                    </a:lnTo>
                    <a:lnTo>
                      <a:pt x="28" y="82"/>
                    </a:lnTo>
                    <a:lnTo>
                      <a:pt x="20" y="59"/>
                    </a:lnTo>
                    <a:lnTo>
                      <a:pt x="13" y="36"/>
                    </a:lnTo>
                    <a:lnTo>
                      <a:pt x="2" y="12"/>
                    </a:lnTo>
                    <a:lnTo>
                      <a:pt x="11" y="0"/>
                    </a:lnTo>
                    <a:lnTo>
                      <a:pt x="33" y="0"/>
                    </a:lnTo>
                    <a:lnTo>
                      <a:pt x="53" y="0"/>
                    </a:lnTo>
                    <a:lnTo>
                      <a:pt x="76" y="5"/>
                    </a:lnTo>
                    <a:lnTo>
                      <a:pt x="108" y="26"/>
                    </a:lnTo>
                    <a:lnTo>
                      <a:pt x="144" y="34"/>
                    </a:lnTo>
                    <a:lnTo>
                      <a:pt x="158" y="23"/>
                    </a:lnTo>
                    <a:lnTo>
                      <a:pt x="186" y="14"/>
                    </a:lnTo>
                    <a:lnTo>
                      <a:pt x="210" y="20"/>
                    </a:lnTo>
                    <a:lnTo>
                      <a:pt x="199" y="37"/>
                    </a:lnTo>
                    <a:lnTo>
                      <a:pt x="187" y="54"/>
                    </a:lnTo>
                    <a:lnTo>
                      <a:pt x="187" y="82"/>
                    </a:lnTo>
                    <a:lnTo>
                      <a:pt x="187" y="110"/>
                    </a:lnTo>
                    <a:lnTo>
                      <a:pt x="189" y="137"/>
                    </a:lnTo>
                    <a:lnTo>
                      <a:pt x="189" y="165"/>
                    </a:lnTo>
                    <a:lnTo>
                      <a:pt x="203" y="188"/>
                    </a:lnTo>
                    <a:lnTo>
                      <a:pt x="187" y="198"/>
                    </a:lnTo>
                    <a:lnTo>
                      <a:pt x="176" y="216"/>
                    </a:lnTo>
                    <a:lnTo>
                      <a:pt x="166" y="227"/>
                    </a:lnTo>
                    <a:lnTo>
                      <a:pt x="153" y="252"/>
                    </a:lnTo>
                    <a:lnTo>
                      <a:pt x="142" y="278"/>
                    </a:lnTo>
                    <a:lnTo>
                      <a:pt x="139" y="280"/>
                    </a:lnTo>
                    <a:lnTo>
                      <a:pt x="119" y="259"/>
                    </a:lnTo>
                    <a:lnTo>
                      <a:pt x="99" y="239"/>
                    </a:lnTo>
                    <a:lnTo>
                      <a:pt x="98" y="229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19" name="Freeform 124"/>
              <p:cNvSpPr>
                <a:spLocks/>
              </p:cNvSpPr>
              <p:nvPr/>
            </p:nvSpPr>
            <p:spPr bwMode="gray">
              <a:xfrm>
                <a:off x="1896707" y="4597684"/>
                <a:ext cx="346303" cy="314316"/>
              </a:xfrm>
              <a:custGeom>
                <a:avLst/>
                <a:gdLst>
                  <a:gd name="T0" fmla="*/ 2147483647 w 313"/>
                  <a:gd name="T1" fmla="*/ 2147483647 h 283"/>
                  <a:gd name="T2" fmla="*/ 2147483647 w 313"/>
                  <a:gd name="T3" fmla="*/ 2147483647 h 283"/>
                  <a:gd name="T4" fmla="*/ 2147483647 w 313"/>
                  <a:gd name="T5" fmla="*/ 2147483647 h 283"/>
                  <a:gd name="T6" fmla="*/ 2147483647 w 313"/>
                  <a:gd name="T7" fmla="*/ 2147483647 h 283"/>
                  <a:gd name="T8" fmla="*/ 2147483647 w 313"/>
                  <a:gd name="T9" fmla="*/ 2147483647 h 283"/>
                  <a:gd name="T10" fmla="*/ 2147483647 w 313"/>
                  <a:gd name="T11" fmla="*/ 2147483647 h 283"/>
                  <a:gd name="T12" fmla="*/ 2147483647 w 313"/>
                  <a:gd name="T13" fmla="*/ 2147483647 h 283"/>
                  <a:gd name="T14" fmla="*/ 2147483647 w 313"/>
                  <a:gd name="T15" fmla="*/ 2147483647 h 283"/>
                  <a:gd name="T16" fmla="*/ 2147483647 w 313"/>
                  <a:gd name="T17" fmla="*/ 2147483647 h 283"/>
                  <a:gd name="T18" fmla="*/ 2147483647 w 313"/>
                  <a:gd name="T19" fmla="*/ 2147483647 h 283"/>
                  <a:gd name="T20" fmla="*/ 2147483647 w 313"/>
                  <a:gd name="T21" fmla="*/ 2147483647 h 283"/>
                  <a:gd name="T22" fmla="*/ 2147483647 w 313"/>
                  <a:gd name="T23" fmla="*/ 2147483647 h 283"/>
                  <a:gd name="T24" fmla="*/ 2147483647 w 313"/>
                  <a:gd name="T25" fmla="*/ 2147483647 h 283"/>
                  <a:gd name="T26" fmla="*/ 2147483647 w 313"/>
                  <a:gd name="T27" fmla="*/ 2147483647 h 283"/>
                  <a:gd name="T28" fmla="*/ 2147483647 w 313"/>
                  <a:gd name="T29" fmla="*/ 2147483647 h 283"/>
                  <a:gd name="T30" fmla="*/ 2147483647 w 313"/>
                  <a:gd name="T31" fmla="*/ 2147483647 h 283"/>
                  <a:gd name="T32" fmla="*/ 2147483647 w 313"/>
                  <a:gd name="T33" fmla="*/ 2147483647 h 283"/>
                  <a:gd name="T34" fmla="*/ 2147483647 w 313"/>
                  <a:gd name="T35" fmla="*/ 2147483647 h 283"/>
                  <a:gd name="T36" fmla="*/ 2147483647 w 313"/>
                  <a:gd name="T37" fmla="*/ 2147483647 h 283"/>
                  <a:gd name="T38" fmla="*/ 2147483647 w 313"/>
                  <a:gd name="T39" fmla="*/ 2147483647 h 283"/>
                  <a:gd name="T40" fmla="*/ 2147483647 w 313"/>
                  <a:gd name="T41" fmla="*/ 2147483647 h 283"/>
                  <a:gd name="T42" fmla="*/ 2147483647 w 313"/>
                  <a:gd name="T43" fmla="*/ 2147483647 h 283"/>
                  <a:gd name="T44" fmla="*/ 2147483647 w 313"/>
                  <a:gd name="T45" fmla="*/ 2147483647 h 283"/>
                  <a:gd name="T46" fmla="*/ 2147483647 w 313"/>
                  <a:gd name="T47" fmla="*/ 2147483647 h 283"/>
                  <a:gd name="T48" fmla="*/ 2147483647 w 313"/>
                  <a:gd name="T49" fmla="*/ 2147483647 h 283"/>
                  <a:gd name="T50" fmla="*/ 0 w 313"/>
                  <a:gd name="T51" fmla="*/ 2147483647 h 283"/>
                  <a:gd name="T52" fmla="*/ 2147483647 w 313"/>
                  <a:gd name="T53" fmla="*/ 2147483647 h 283"/>
                  <a:gd name="T54" fmla="*/ 2147483647 w 313"/>
                  <a:gd name="T55" fmla="*/ 2147483647 h 283"/>
                  <a:gd name="T56" fmla="*/ 2147483647 w 313"/>
                  <a:gd name="T57" fmla="*/ 2147483647 h 283"/>
                  <a:gd name="T58" fmla="*/ 2147483647 w 313"/>
                  <a:gd name="T59" fmla="*/ 2147483647 h 283"/>
                  <a:gd name="T60" fmla="*/ 2147483647 w 313"/>
                  <a:gd name="T61" fmla="*/ 2147483647 h 283"/>
                  <a:gd name="T62" fmla="*/ 2147483647 w 313"/>
                  <a:gd name="T63" fmla="*/ 2147483647 h 283"/>
                  <a:gd name="T64" fmla="*/ 2147483647 w 313"/>
                  <a:gd name="T65" fmla="*/ 2147483647 h 283"/>
                  <a:gd name="T66" fmla="*/ 2147483647 w 313"/>
                  <a:gd name="T67" fmla="*/ 2147483647 h 283"/>
                  <a:gd name="T68" fmla="*/ 2147483647 w 313"/>
                  <a:gd name="T69" fmla="*/ 0 h 283"/>
                  <a:gd name="T70" fmla="*/ 2147483647 w 313"/>
                  <a:gd name="T71" fmla="*/ 2147483647 h 283"/>
                  <a:gd name="T72" fmla="*/ 2147483647 w 313"/>
                  <a:gd name="T73" fmla="*/ 2147483647 h 283"/>
                  <a:gd name="T74" fmla="*/ 2147483647 w 313"/>
                  <a:gd name="T75" fmla="*/ 2147483647 h 283"/>
                  <a:gd name="T76" fmla="*/ 2147483647 w 313"/>
                  <a:gd name="T77" fmla="*/ 2147483647 h 283"/>
                  <a:gd name="T78" fmla="*/ 2147483647 w 313"/>
                  <a:gd name="T79" fmla="*/ 2147483647 h 283"/>
                  <a:gd name="T80" fmla="*/ 2147483647 w 313"/>
                  <a:gd name="T81" fmla="*/ 2147483647 h 283"/>
                  <a:gd name="T82" fmla="*/ 2147483647 w 313"/>
                  <a:gd name="T83" fmla="*/ 2147483647 h 283"/>
                  <a:gd name="T84" fmla="*/ 2147483647 w 313"/>
                  <a:gd name="T85" fmla="*/ 2147483647 h 283"/>
                  <a:gd name="T86" fmla="*/ 2147483647 w 313"/>
                  <a:gd name="T87" fmla="*/ 2147483647 h 283"/>
                  <a:gd name="T88" fmla="*/ 2147483647 w 313"/>
                  <a:gd name="T89" fmla="*/ 2147483647 h 283"/>
                  <a:gd name="T90" fmla="*/ 2147483647 w 313"/>
                  <a:gd name="T91" fmla="*/ 2147483647 h 283"/>
                  <a:gd name="T92" fmla="*/ 2147483647 w 313"/>
                  <a:gd name="T93" fmla="*/ 2147483647 h 283"/>
                  <a:gd name="T94" fmla="*/ 2147483647 w 313"/>
                  <a:gd name="T95" fmla="*/ 2147483647 h 283"/>
                  <a:gd name="T96" fmla="*/ 2147483647 w 313"/>
                  <a:gd name="T97" fmla="*/ 2147483647 h 283"/>
                  <a:gd name="T98" fmla="*/ 2147483647 w 313"/>
                  <a:gd name="T99" fmla="*/ 2147483647 h 283"/>
                  <a:gd name="T100" fmla="*/ 2147483647 w 313"/>
                  <a:gd name="T101" fmla="*/ 2147483647 h 283"/>
                  <a:gd name="T102" fmla="*/ 2147483647 w 313"/>
                  <a:gd name="T103" fmla="*/ 2147483647 h 283"/>
                  <a:gd name="T104" fmla="*/ 2147483647 w 313"/>
                  <a:gd name="T105" fmla="*/ 2147483647 h 283"/>
                  <a:gd name="T106" fmla="*/ 2147483647 w 313"/>
                  <a:gd name="T107" fmla="*/ 2147483647 h 283"/>
                  <a:gd name="T108" fmla="*/ 2147483647 w 313"/>
                  <a:gd name="T109" fmla="*/ 2147483647 h 283"/>
                  <a:gd name="T110" fmla="*/ 2147483647 w 313"/>
                  <a:gd name="T111" fmla="*/ 2147483647 h 2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13"/>
                  <a:gd name="T169" fmla="*/ 0 h 283"/>
                  <a:gd name="T170" fmla="*/ 313 w 313"/>
                  <a:gd name="T171" fmla="*/ 283 h 2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13" h="283">
                    <a:moveTo>
                      <a:pt x="207" y="202"/>
                    </a:moveTo>
                    <a:lnTo>
                      <a:pt x="186" y="210"/>
                    </a:lnTo>
                    <a:lnTo>
                      <a:pt x="174" y="227"/>
                    </a:lnTo>
                    <a:lnTo>
                      <a:pt x="163" y="244"/>
                    </a:lnTo>
                    <a:lnTo>
                      <a:pt x="156" y="269"/>
                    </a:lnTo>
                    <a:lnTo>
                      <a:pt x="146" y="269"/>
                    </a:lnTo>
                    <a:lnTo>
                      <a:pt x="146" y="277"/>
                    </a:lnTo>
                    <a:lnTo>
                      <a:pt x="122" y="278"/>
                    </a:lnTo>
                    <a:lnTo>
                      <a:pt x="117" y="275"/>
                    </a:lnTo>
                    <a:lnTo>
                      <a:pt x="112" y="277"/>
                    </a:lnTo>
                    <a:lnTo>
                      <a:pt x="109" y="280"/>
                    </a:lnTo>
                    <a:lnTo>
                      <a:pt x="106" y="270"/>
                    </a:lnTo>
                    <a:lnTo>
                      <a:pt x="105" y="283"/>
                    </a:lnTo>
                    <a:lnTo>
                      <a:pt x="105" y="278"/>
                    </a:lnTo>
                    <a:lnTo>
                      <a:pt x="101" y="280"/>
                    </a:lnTo>
                    <a:lnTo>
                      <a:pt x="94" y="280"/>
                    </a:lnTo>
                    <a:lnTo>
                      <a:pt x="81" y="281"/>
                    </a:lnTo>
                    <a:lnTo>
                      <a:pt x="71" y="253"/>
                    </a:lnTo>
                    <a:lnTo>
                      <a:pt x="72" y="250"/>
                    </a:lnTo>
                    <a:lnTo>
                      <a:pt x="68" y="246"/>
                    </a:lnTo>
                    <a:lnTo>
                      <a:pt x="69" y="246"/>
                    </a:lnTo>
                    <a:lnTo>
                      <a:pt x="63" y="240"/>
                    </a:lnTo>
                    <a:lnTo>
                      <a:pt x="35" y="221"/>
                    </a:lnTo>
                    <a:lnTo>
                      <a:pt x="21" y="221"/>
                    </a:lnTo>
                    <a:lnTo>
                      <a:pt x="26" y="216"/>
                    </a:lnTo>
                    <a:lnTo>
                      <a:pt x="0" y="223"/>
                    </a:lnTo>
                    <a:lnTo>
                      <a:pt x="1" y="182"/>
                    </a:lnTo>
                    <a:lnTo>
                      <a:pt x="4" y="141"/>
                    </a:lnTo>
                    <a:lnTo>
                      <a:pt x="23" y="108"/>
                    </a:lnTo>
                    <a:lnTo>
                      <a:pt x="26" y="81"/>
                    </a:lnTo>
                    <a:lnTo>
                      <a:pt x="21" y="64"/>
                    </a:lnTo>
                    <a:lnTo>
                      <a:pt x="23" y="51"/>
                    </a:lnTo>
                    <a:lnTo>
                      <a:pt x="30" y="31"/>
                    </a:lnTo>
                    <a:lnTo>
                      <a:pt x="37" y="9"/>
                    </a:lnTo>
                    <a:lnTo>
                      <a:pt x="61" y="0"/>
                    </a:lnTo>
                    <a:lnTo>
                      <a:pt x="88" y="3"/>
                    </a:lnTo>
                    <a:lnTo>
                      <a:pt x="106" y="20"/>
                    </a:lnTo>
                    <a:lnTo>
                      <a:pt x="132" y="13"/>
                    </a:lnTo>
                    <a:lnTo>
                      <a:pt x="152" y="20"/>
                    </a:lnTo>
                    <a:lnTo>
                      <a:pt x="173" y="30"/>
                    </a:lnTo>
                    <a:lnTo>
                      <a:pt x="202" y="14"/>
                    </a:lnTo>
                    <a:lnTo>
                      <a:pt x="230" y="17"/>
                    </a:lnTo>
                    <a:lnTo>
                      <a:pt x="256" y="19"/>
                    </a:lnTo>
                    <a:lnTo>
                      <a:pt x="285" y="2"/>
                    </a:lnTo>
                    <a:lnTo>
                      <a:pt x="298" y="20"/>
                    </a:lnTo>
                    <a:lnTo>
                      <a:pt x="302" y="43"/>
                    </a:lnTo>
                    <a:lnTo>
                      <a:pt x="313" y="54"/>
                    </a:lnTo>
                    <a:lnTo>
                      <a:pt x="307" y="71"/>
                    </a:lnTo>
                    <a:lnTo>
                      <a:pt x="288" y="88"/>
                    </a:lnTo>
                    <a:lnTo>
                      <a:pt x="279" y="110"/>
                    </a:lnTo>
                    <a:lnTo>
                      <a:pt x="270" y="131"/>
                    </a:lnTo>
                    <a:lnTo>
                      <a:pt x="259" y="156"/>
                    </a:lnTo>
                    <a:lnTo>
                      <a:pt x="250" y="170"/>
                    </a:lnTo>
                    <a:lnTo>
                      <a:pt x="240" y="198"/>
                    </a:lnTo>
                    <a:lnTo>
                      <a:pt x="223" y="221"/>
                    </a:lnTo>
                    <a:lnTo>
                      <a:pt x="207" y="20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0" name="Freeform 125"/>
              <p:cNvSpPr>
                <a:spLocks/>
              </p:cNvSpPr>
              <p:nvPr/>
            </p:nvSpPr>
            <p:spPr bwMode="gray">
              <a:xfrm>
                <a:off x="1840261" y="4644197"/>
                <a:ext cx="83906" cy="204376"/>
              </a:xfrm>
              <a:custGeom>
                <a:avLst/>
                <a:gdLst>
                  <a:gd name="T0" fmla="*/ 2147483647 w 77"/>
                  <a:gd name="T1" fmla="*/ 2147483647 h 184"/>
                  <a:gd name="T2" fmla="*/ 2147483647 w 77"/>
                  <a:gd name="T3" fmla="*/ 2147483647 h 184"/>
                  <a:gd name="T4" fmla="*/ 0 w 77"/>
                  <a:gd name="T5" fmla="*/ 2147483647 h 184"/>
                  <a:gd name="T6" fmla="*/ 2147483647 w 77"/>
                  <a:gd name="T7" fmla="*/ 2147483647 h 184"/>
                  <a:gd name="T8" fmla="*/ 2147483647 w 77"/>
                  <a:gd name="T9" fmla="*/ 2147483647 h 184"/>
                  <a:gd name="T10" fmla="*/ 2147483647 w 77"/>
                  <a:gd name="T11" fmla="*/ 2147483647 h 184"/>
                  <a:gd name="T12" fmla="*/ 2147483647 w 77"/>
                  <a:gd name="T13" fmla="*/ 2147483647 h 184"/>
                  <a:gd name="T14" fmla="*/ 2147483647 w 77"/>
                  <a:gd name="T15" fmla="*/ 2147483647 h 184"/>
                  <a:gd name="T16" fmla="*/ 2147483647 w 77"/>
                  <a:gd name="T17" fmla="*/ 2147483647 h 184"/>
                  <a:gd name="T18" fmla="*/ 2147483647 w 77"/>
                  <a:gd name="T19" fmla="*/ 2147483647 h 184"/>
                  <a:gd name="T20" fmla="*/ 2147483647 w 77"/>
                  <a:gd name="T21" fmla="*/ 2147483647 h 184"/>
                  <a:gd name="T22" fmla="*/ 2147483647 w 77"/>
                  <a:gd name="T23" fmla="*/ 2147483647 h 184"/>
                  <a:gd name="T24" fmla="*/ 2147483647 w 77"/>
                  <a:gd name="T25" fmla="*/ 2147483647 h 184"/>
                  <a:gd name="T26" fmla="*/ 2147483647 w 77"/>
                  <a:gd name="T27" fmla="*/ 2147483647 h 184"/>
                  <a:gd name="T28" fmla="*/ 2147483647 w 77"/>
                  <a:gd name="T29" fmla="*/ 2147483647 h 184"/>
                  <a:gd name="T30" fmla="*/ 2147483647 w 77"/>
                  <a:gd name="T31" fmla="*/ 0 h 184"/>
                  <a:gd name="T32" fmla="*/ 2147483647 w 77"/>
                  <a:gd name="T33" fmla="*/ 2147483647 h 184"/>
                  <a:gd name="T34" fmla="*/ 2147483647 w 77"/>
                  <a:gd name="T35" fmla="*/ 2147483647 h 184"/>
                  <a:gd name="T36" fmla="*/ 2147483647 w 77"/>
                  <a:gd name="T37" fmla="*/ 2147483647 h 184"/>
                  <a:gd name="T38" fmla="*/ 2147483647 w 77"/>
                  <a:gd name="T39" fmla="*/ 2147483647 h 184"/>
                  <a:gd name="T40" fmla="*/ 2147483647 w 77"/>
                  <a:gd name="T41" fmla="*/ 2147483647 h 18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7"/>
                  <a:gd name="T64" fmla="*/ 0 h 184"/>
                  <a:gd name="T65" fmla="*/ 77 w 77"/>
                  <a:gd name="T66" fmla="*/ 184 h 18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7" h="184">
                    <a:moveTo>
                      <a:pt x="4" y="41"/>
                    </a:moveTo>
                    <a:lnTo>
                      <a:pt x="3" y="41"/>
                    </a:lnTo>
                    <a:lnTo>
                      <a:pt x="0" y="53"/>
                    </a:lnTo>
                    <a:lnTo>
                      <a:pt x="14" y="70"/>
                    </a:lnTo>
                    <a:lnTo>
                      <a:pt x="18" y="95"/>
                    </a:lnTo>
                    <a:lnTo>
                      <a:pt x="18" y="116"/>
                    </a:lnTo>
                    <a:lnTo>
                      <a:pt x="20" y="139"/>
                    </a:lnTo>
                    <a:lnTo>
                      <a:pt x="20" y="161"/>
                    </a:lnTo>
                    <a:lnTo>
                      <a:pt x="21" y="184"/>
                    </a:lnTo>
                    <a:lnTo>
                      <a:pt x="51" y="180"/>
                    </a:lnTo>
                    <a:lnTo>
                      <a:pt x="52" y="139"/>
                    </a:lnTo>
                    <a:lnTo>
                      <a:pt x="55" y="98"/>
                    </a:lnTo>
                    <a:lnTo>
                      <a:pt x="74" y="65"/>
                    </a:lnTo>
                    <a:lnTo>
                      <a:pt x="77" y="38"/>
                    </a:lnTo>
                    <a:lnTo>
                      <a:pt x="72" y="21"/>
                    </a:lnTo>
                    <a:lnTo>
                      <a:pt x="49" y="0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0" y="17"/>
                    </a:lnTo>
                    <a:lnTo>
                      <a:pt x="21" y="30"/>
                    </a:ln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1" name="Freeform 126"/>
              <p:cNvSpPr>
                <a:spLocks/>
              </p:cNvSpPr>
              <p:nvPr/>
            </p:nvSpPr>
            <p:spPr bwMode="gray">
              <a:xfrm>
                <a:off x="1654142" y="4555399"/>
                <a:ext cx="233411" cy="187462"/>
              </a:xfrm>
              <a:custGeom>
                <a:avLst/>
                <a:gdLst>
                  <a:gd name="T0" fmla="*/ 2147483647 w 208"/>
                  <a:gd name="T1" fmla="*/ 2147483647 h 168"/>
                  <a:gd name="T2" fmla="*/ 2147483647 w 208"/>
                  <a:gd name="T3" fmla="*/ 2147483647 h 168"/>
                  <a:gd name="T4" fmla="*/ 2147483647 w 208"/>
                  <a:gd name="T5" fmla="*/ 2147483647 h 168"/>
                  <a:gd name="T6" fmla="*/ 2147483647 w 208"/>
                  <a:gd name="T7" fmla="*/ 2147483647 h 168"/>
                  <a:gd name="T8" fmla="*/ 2147483647 w 208"/>
                  <a:gd name="T9" fmla="*/ 2147483647 h 168"/>
                  <a:gd name="T10" fmla="*/ 2147483647 w 208"/>
                  <a:gd name="T11" fmla="*/ 2147483647 h 168"/>
                  <a:gd name="T12" fmla="*/ 2147483647 w 208"/>
                  <a:gd name="T13" fmla="*/ 2147483647 h 168"/>
                  <a:gd name="T14" fmla="*/ 2147483647 w 208"/>
                  <a:gd name="T15" fmla="*/ 2147483647 h 168"/>
                  <a:gd name="T16" fmla="*/ 2147483647 w 208"/>
                  <a:gd name="T17" fmla="*/ 2147483647 h 168"/>
                  <a:gd name="T18" fmla="*/ 2147483647 w 208"/>
                  <a:gd name="T19" fmla="*/ 2147483647 h 168"/>
                  <a:gd name="T20" fmla="*/ 2147483647 w 208"/>
                  <a:gd name="T21" fmla="*/ 2147483647 h 168"/>
                  <a:gd name="T22" fmla="*/ 0 w 208"/>
                  <a:gd name="T23" fmla="*/ 2147483647 h 168"/>
                  <a:gd name="T24" fmla="*/ 2147483647 w 208"/>
                  <a:gd name="T25" fmla="*/ 2147483647 h 168"/>
                  <a:gd name="T26" fmla="*/ 2147483647 w 208"/>
                  <a:gd name="T27" fmla="*/ 2147483647 h 168"/>
                  <a:gd name="T28" fmla="*/ 2147483647 w 208"/>
                  <a:gd name="T29" fmla="*/ 2147483647 h 168"/>
                  <a:gd name="T30" fmla="*/ 2147483647 w 208"/>
                  <a:gd name="T31" fmla="*/ 2147483647 h 168"/>
                  <a:gd name="T32" fmla="*/ 2147483647 w 208"/>
                  <a:gd name="T33" fmla="*/ 2147483647 h 168"/>
                  <a:gd name="T34" fmla="*/ 2147483647 w 208"/>
                  <a:gd name="T35" fmla="*/ 2147483647 h 168"/>
                  <a:gd name="T36" fmla="*/ 2147483647 w 208"/>
                  <a:gd name="T37" fmla="*/ 2147483647 h 168"/>
                  <a:gd name="T38" fmla="*/ 2147483647 w 208"/>
                  <a:gd name="T39" fmla="*/ 2147483647 h 168"/>
                  <a:gd name="T40" fmla="*/ 2147483647 w 208"/>
                  <a:gd name="T41" fmla="*/ 2147483647 h 168"/>
                  <a:gd name="T42" fmla="*/ 2147483647 w 208"/>
                  <a:gd name="T43" fmla="*/ 2147483647 h 168"/>
                  <a:gd name="T44" fmla="*/ 2147483647 w 208"/>
                  <a:gd name="T45" fmla="*/ 2147483647 h 168"/>
                  <a:gd name="T46" fmla="*/ 2147483647 w 208"/>
                  <a:gd name="T47" fmla="*/ 0 h 168"/>
                  <a:gd name="T48" fmla="*/ 2147483647 w 208"/>
                  <a:gd name="T49" fmla="*/ 2147483647 h 168"/>
                  <a:gd name="T50" fmla="*/ 2147483647 w 208"/>
                  <a:gd name="T51" fmla="*/ 2147483647 h 168"/>
                  <a:gd name="T52" fmla="*/ 2147483647 w 208"/>
                  <a:gd name="T53" fmla="*/ 2147483647 h 168"/>
                  <a:gd name="T54" fmla="*/ 2147483647 w 208"/>
                  <a:gd name="T55" fmla="*/ 2147483647 h 168"/>
                  <a:gd name="T56" fmla="*/ 2147483647 w 208"/>
                  <a:gd name="T57" fmla="*/ 2147483647 h 168"/>
                  <a:gd name="T58" fmla="*/ 2147483647 w 208"/>
                  <a:gd name="T59" fmla="*/ 2147483647 h 168"/>
                  <a:gd name="T60" fmla="*/ 2147483647 w 208"/>
                  <a:gd name="T61" fmla="*/ 2147483647 h 168"/>
                  <a:gd name="T62" fmla="*/ 2147483647 w 208"/>
                  <a:gd name="T63" fmla="*/ 2147483647 h 168"/>
                  <a:gd name="T64" fmla="*/ 2147483647 w 208"/>
                  <a:gd name="T65" fmla="*/ 2147483647 h 168"/>
                  <a:gd name="T66" fmla="*/ 2147483647 w 208"/>
                  <a:gd name="T67" fmla="*/ 2147483647 h 168"/>
                  <a:gd name="T68" fmla="*/ 2147483647 w 208"/>
                  <a:gd name="T69" fmla="*/ 2147483647 h 168"/>
                  <a:gd name="T70" fmla="*/ 2147483647 w 208"/>
                  <a:gd name="T71" fmla="*/ 2147483647 h 168"/>
                  <a:gd name="T72" fmla="*/ 2147483647 w 208"/>
                  <a:gd name="T73" fmla="*/ 2147483647 h 1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8"/>
                  <a:gd name="T112" fmla="*/ 0 h 168"/>
                  <a:gd name="T113" fmla="*/ 208 w 208"/>
                  <a:gd name="T114" fmla="*/ 168 h 1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8" h="168">
                    <a:moveTo>
                      <a:pt x="171" y="122"/>
                    </a:moveTo>
                    <a:lnTo>
                      <a:pt x="162" y="122"/>
                    </a:lnTo>
                    <a:lnTo>
                      <a:pt x="140" y="117"/>
                    </a:lnTo>
                    <a:lnTo>
                      <a:pt x="134" y="120"/>
                    </a:lnTo>
                    <a:lnTo>
                      <a:pt x="102" y="120"/>
                    </a:lnTo>
                    <a:lnTo>
                      <a:pt x="71" y="122"/>
                    </a:lnTo>
                    <a:lnTo>
                      <a:pt x="72" y="145"/>
                    </a:lnTo>
                    <a:lnTo>
                      <a:pt x="74" y="168"/>
                    </a:lnTo>
                    <a:lnTo>
                      <a:pt x="51" y="154"/>
                    </a:lnTo>
                    <a:lnTo>
                      <a:pt x="26" y="160"/>
                    </a:lnTo>
                    <a:lnTo>
                      <a:pt x="11" y="143"/>
                    </a:lnTo>
                    <a:lnTo>
                      <a:pt x="0" y="139"/>
                    </a:lnTo>
                    <a:lnTo>
                      <a:pt x="6" y="98"/>
                    </a:lnTo>
                    <a:lnTo>
                      <a:pt x="14" y="92"/>
                    </a:lnTo>
                    <a:lnTo>
                      <a:pt x="28" y="78"/>
                    </a:lnTo>
                    <a:lnTo>
                      <a:pt x="34" y="66"/>
                    </a:lnTo>
                    <a:lnTo>
                      <a:pt x="37" y="49"/>
                    </a:lnTo>
                    <a:lnTo>
                      <a:pt x="54" y="57"/>
                    </a:lnTo>
                    <a:lnTo>
                      <a:pt x="59" y="44"/>
                    </a:lnTo>
                    <a:lnTo>
                      <a:pt x="65" y="41"/>
                    </a:lnTo>
                    <a:lnTo>
                      <a:pt x="74" y="27"/>
                    </a:lnTo>
                    <a:lnTo>
                      <a:pt x="89" y="27"/>
                    </a:lnTo>
                    <a:lnTo>
                      <a:pt x="92" y="15"/>
                    </a:lnTo>
                    <a:lnTo>
                      <a:pt x="126" y="0"/>
                    </a:lnTo>
                    <a:lnTo>
                      <a:pt x="151" y="1"/>
                    </a:lnTo>
                    <a:lnTo>
                      <a:pt x="154" y="27"/>
                    </a:lnTo>
                    <a:lnTo>
                      <a:pt x="176" y="49"/>
                    </a:lnTo>
                    <a:lnTo>
                      <a:pt x="171" y="51"/>
                    </a:lnTo>
                    <a:lnTo>
                      <a:pt x="171" y="60"/>
                    </a:lnTo>
                    <a:lnTo>
                      <a:pt x="187" y="72"/>
                    </a:lnTo>
                    <a:lnTo>
                      <a:pt x="196" y="71"/>
                    </a:lnTo>
                    <a:lnTo>
                      <a:pt x="202" y="80"/>
                    </a:lnTo>
                    <a:lnTo>
                      <a:pt x="208" y="94"/>
                    </a:lnTo>
                    <a:lnTo>
                      <a:pt x="208" y="95"/>
                    </a:lnTo>
                    <a:lnTo>
                      <a:pt x="207" y="98"/>
                    </a:lnTo>
                    <a:lnTo>
                      <a:pt x="188" y="111"/>
                    </a:lnTo>
                    <a:lnTo>
                      <a:pt x="171" y="12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2" name="Freeform 127"/>
              <p:cNvSpPr>
                <a:spLocks/>
              </p:cNvSpPr>
              <p:nvPr/>
            </p:nvSpPr>
            <p:spPr bwMode="gray">
              <a:xfrm>
                <a:off x="2064519" y="4617417"/>
                <a:ext cx="228835" cy="384790"/>
              </a:xfrm>
              <a:custGeom>
                <a:avLst/>
                <a:gdLst>
                  <a:gd name="T0" fmla="*/ 2147483647 w 204"/>
                  <a:gd name="T1" fmla="*/ 2147483647 h 342"/>
                  <a:gd name="T2" fmla="*/ 2147483647 w 204"/>
                  <a:gd name="T3" fmla="*/ 2147483647 h 342"/>
                  <a:gd name="T4" fmla="*/ 2147483647 w 204"/>
                  <a:gd name="T5" fmla="*/ 2147483647 h 342"/>
                  <a:gd name="T6" fmla="*/ 2147483647 w 204"/>
                  <a:gd name="T7" fmla="*/ 2147483647 h 342"/>
                  <a:gd name="T8" fmla="*/ 2147483647 w 204"/>
                  <a:gd name="T9" fmla="*/ 2147483647 h 342"/>
                  <a:gd name="T10" fmla="*/ 2147483647 w 204"/>
                  <a:gd name="T11" fmla="*/ 2147483647 h 342"/>
                  <a:gd name="T12" fmla="*/ 2147483647 w 204"/>
                  <a:gd name="T13" fmla="*/ 2147483647 h 342"/>
                  <a:gd name="T14" fmla="*/ 2147483647 w 204"/>
                  <a:gd name="T15" fmla="*/ 2147483647 h 342"/>
                  <a:gd name="T16" fmla="*/ 2147483647 w 204"/>
                  <a:gd name="T17" fmla="*/ 2147483647 h 342"/>
                  <a:gd name="T18" fmla="*/ 2147483647 w 204"/>
                  <a:gd name="T19" fmla="*/ 2147483647 h 342"/>
                  <a:gd name="T20" fmla="*/ 2147483647 w 204"/>
                  <a:gd name="T21" fmla="*/ 2147483647 h 342"/>
                  <a:gd name="T22" fmla="*/ 2147483647 w 204"/>
                  <a:gd name="T23" fmla="*/ 2147483647 h 342"/>
                  <a:gd name="T24" fmla="*/ 2147483647 w 204"/>
                  <a:gd name="T25" fmla="*/ 2147483647 h 342"/>
                  <a:gd name="T26" fmla="*/ 2147483647 w 204"/>
                  <a:gd name="T27" fmla="*/ 2147483647 h 342"/>
                  <a:gd name="T28" fmla="*/ 2147483647 w 204"/>
                  <a:gd name="T29" fmla="*/ 2147483647 h 342"/>
                  <a:gd name="T30" fmla="*/ 2147483647 w 204"/>
                  <a:gd name="T31" fmla="*/ 2147483647 h 342"/>
                  <a:gd name="T32" fmla="*/ 2147483647 w 204"/>
                  <a:gd name="T33" fmla="*/ 2147483647 h 342"/>
                  <a:gd name="T34" fmla="*/ 2147483647 w 204"/>
                  <a:gd name="T35" fmla="*/ 2147483647 h 342"/>
                  <a:gd name="T36" fmla="*/ 2147483647 w 204"/>
                  <a:gd name="T37" fmla="*/ 2147483647 h 342"/>
                  <a:gd name="T38" fmla="*/ 2147483647 w 204"/>
                  <a:gd name="T39" fmla="*/ 2147483647 h 342"/>
                  <a:gd name="T40" fmla="*/ 2147483647 w 204"/>
                  <a:gd name="T41" fmla="*/ 2147483647 h 342"/>
                  <a:gd name="T42" fmla="*/ 2147483647 w 204"/>
                  <a:gd name="T43" fmla="*/ 2147483647 h 342"/>
                  <a:gd name="T44" fmla="*/ 2147483647 w 204"/>
                  <a:gd name="T45" fmla="*/ 2147483647 h 342"/>
                  <a:gd name="T46" fmla="*/ 2147483647 w 204"/>
                  <a:gd name="T47" fmla="*/ 2147483647 h 342"/>
                  <a:gd name="T48" fmla="*/ 0 w 204"/>
                  <a:gd name="T49" fmla="*/ 2147483647 h 342"/>
                  <a:gd name="T50" fmla="*/ 2147483647 w 204"/>
                  <a:gd name="T51" fmla="*/ 2147483647 h 342"/>
                  <a:gd name="T52" fmla="*/ 2147483647 w 204"/>
                  <a:gd name="T53" fmla="*/ 2147483647 h 342"/>
                  <a:gd name="T54" fmla="*/ 2147483647 w 204"/>
                  <a:gd name="T55" fmla="*/ 2147483647 h 342"/>
                  <a:gd name="T56" fmla="*/ 2147483647 w 204"/>
                  <a:gd name="T57" fmla="*/ 2147483647 h 342"/>
                  <a:gd name="T58" fmla="*/ 2147483647 w 204"/>
                  <a:gd name="T59" fmla="*/ 2147483647 h 342"/>
                  <a:gd name="T60" fmla="*/ 2147483647 w 204"/>
                  <a:gd name="T61" fmla="*/ 2147483647 h 342"/>
                  <a:gd name="T62" fmla="*/ 2147483647 w 204"/>
                  <a:gd name="T63" fmla="*/ 2147483647 h 342"/>
                  <a:gd name="T64" fmla="*/ 2147483647 w 204"/>
                  <a:gd name="T65" fmla="*/ 2147483647 h 342"/>
                  <a:gd name="T66" fmla="*/ 2147483647 w 204"/>
                  <a:gd name="T67" fmla="*/ 2147483647 h 342"/>
                  <a:gd name="T68" fmla="*/ 2147483647 w 204"/>
                  <a:gd name="T69" fmla="*/ 2147483647 h 342"/>
                  <a:gd name="T70" fmla="*/ 2147483647 w 204"/>
                  <a:gd name="T71" fmla="*/ 2147483647 h 342"/>
                  <a:gd name="T72" fmla="*/ 2147483647 w 204"/>
                  <a:gd name="T73" fmla="*/ 2147483647 h 342"/>
                  <a:gd name="T74" fmla="*/ 2147483647 w 204"/>
                  <a:gd name="T75" fmla="*/ 2147483647 h 342"/>
                  <a:gd name="T76" fmla="*/ 2147483647 w 204"/>
                  <a:gd name="T77" fmla="*/ 2147483647 h 342"/>
                  <a:gd name="T78" fmla="*/ 2147483647 w 204"/>
                  <a:gd name="T79" fmla="*/ 2147483647 h 342"/>
                  <a:gd name="T80" fmla="*/ 2147483647 w 204"/>
                  <a:gd name="T81" fmla="*/ 0 h 342"/>
                  <a:gd name="T82" fmla="*/ 2147483647 w 204"/>
                  <a:gd name="T83" fmla="*/ 0 h 342"/>
                  <a:gd name="T84" fmla="*/ 2147483647 w 204"/>
                  <a:gd name="T85" fmla="*/ 2147483647 h 342"/>
                  <a:gd name="T86" fmla="*/ 2147483647 w 204"/>
                  <a:gd name="T87" fmla="*/ 2147483647 h 342"/>
                  <a:gd name="T88" fmla="*/ 2147483647 w 204"/>
                  <a:gd name="T89" fmla="*/ 2147483647 h 34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"/>
                  <a:gd name="T136" fmla="*/ 0 h 342"/>
                  <a:gd name="T137" fmla="*/ 204 w 204"/>
                  <a:gd name="T138" fmla="*/ 342 h 34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" h="342">
                    <a:moveTo>
                      <a:pt x="189" y="94"/>
                    </a:moveTo>
                    <a:lnTo>
                      <a:pt x="160" y="94"/>
                    </a:lnTo>
                    <a:lnTo>
                      <a:pt x="146" y="101"/>
                    </a:lnTo>
                    <a:lnTo>
                      <a:pt x="169" y="128"/>
                    </a:lnTo>
                    <a:lnTo>
                      <a:pt x="186" y="167"/>
                    </a:lnTo>
                    <a:lnTo>
                      <a:pt x="172" y="192"/>
                    </a:lnTo>
                    <a:lnTo>
                      <a:pt x="158" y="216"/>
                    </a:lnTo>
                    <a:lnTo>
                      <a:pt x="167" y="258"/>
                    </a:lnTo>
                    <a:lnTo>
                      <a:pt x="183" y="280"/>
                    </a:lnTo>
                    <a:lnTo>
                      <a:pt x="197" y="300"/>
                    </a:lnTo>
                    <a:lnTo>
                      <a:pt x="204" y="328"/>
                    </a:lnTo>
                    <a:lnTo>
                      <a:pt x="200" y="342"/>
                    </a:lnTo>
                    <a:lnTo>
                      <a:pt x="177" y="335"/>
                    </a:lnTo>
                    <a:lnTo>
                      <a:pt x="153" y="329"/>
                    </a:lnTo>
                    <a:lnTo>
                      <a:pt x="127" y="329"/>
                    </a:lnTo>
                    <a:lnTo>
                      <a:pt x="102" y="329"/>
                    </a:lnTo>
                    <a:lnTo>
                      <a:pt x="76" y="329"/>
                    </a:lnTo>
                    <a:lnTo>
                      <a:pt x="56" y="326"/>
                    </a:lnTo>
                    <a:lnTo>
                      <a:pt x="36" y="323"/>
                    </a:lnTo>
                    <a:lnTo>
                      <a:pt x="36" y="292"/>
                    </a:lnTo>
                    <a:lnTo>
                      <a:pt x="33" y="278"/>
                    </a:lnTo>
                    <a:lnTo>
                      <a:pt x="30" y="274"/>
                    </a:lnTo>
                    <a:lnTo>
                      <a:pt x="13" y="270"/>
                    </a:lnTo>
                    <a:lnTo>
                      <a:pt x="5" y="253"/>
                    </a:lnTo>
                    <a:lnTo>
                      <a:pt x="0" y="255"/>
                    </a:lnTo>
                    <a:lnTo>
                      <a:pt x="4" y="249"/>
                    </a:lnTo>
                    <a:lnTo>
                      <a:pt x="11" y="224"/>
                    </a:lnTo>
                    <a:lnTo>
                      <a:pt x="22" y="207"/>
                    </a:lnTo>
                    <a:lnTo>
                      <a:pt x="34" y="190"/>
                    </a:lnTo>
                    <a:lnTo>
                      <a:pt x="55" y="182"/>
                    </a:lnTo>
                    <a:lnTo>
                      <a:pt x="71" y="201"/>
                    </a:lnTo>
                    <a:lnTo>
                      <a:pt x="88" y="178"/>
                    </a:lnTo>
                    <a:lnTo>
                      <a:pt x="98" y="150"/>
                    </a:lnTo>
                    <a:lnTo>
                      <a:pt x="107" y="136"/>
                    </a:lnTo>
                    <a:lnTo>
                      <a:pt x="118" y="111"/>
                    </a:lnTo>
                    <a:lnTo>
                      <a:pt x="127" y="90"/>
                    </a:lnTo>
                    <a:lnTo>
                      <a:pt x="136" y="68"/>
                    </a:lnTo>
                    <a:lnTo>
                      <a:pt x="155" y="51"/>
                    </a:lnTo>
                    <a:lnTo>
                      <a:pt x="161" y="34"/>
                    </a:lnTo>
                    <a:lnTo>
                      <a:pt x="150" y="23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9" y="31"/>
                    </a:lnTo>
                    <a:lnTo>
                      <a:pt x="172" y="64"/>
                    </a:lnTo>
                    <a:lnTo>
                      <a:pt x="189" y="9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3" name="Freeform 128"/>
              <p:cNvSpPr>
                <a:spLocks/>
              </p:cNvSpPr>
              <p:nvPr/>
            </p:nvSpPr>
            <p:spPr bwMode="gray">
              <a:xfrm>
                <a:off x="2239959" y="4693529"/>
                <a:ext cx="384442" cy="291764"/>
              </a:xfrm>
              <a:custGeom>
                <a:avLst/>
                <a:gdLst>
                  <a:gd name="T0" fmla="*/ 2147483647 w 344"/>
                  <a:gd name="T1" fmla="*/ 2147483647 h 261"/>
                  <a:gd name="T2" fmla="*/ 2147483647 w 344"/>
                  <a:gd name="T3" fmla="*/ 2147483647 h 261"/>
                  <a:gd name="T4" fmla="*/ 2147483647 w 344"/>
                  <a:gd name="T5" fmla="*/ 2147483647 h 261"/>
                  <a:gd name="T6" fmla="*/ 2147483647 w 344"/>
                  <a:gd name="T7" fmla="*/ 2147483647 h 261"/>
                  <a:gd name="T8" fmla="*/ 2147483647 w 344"/>
                  <a:gd name="T9" fmla="*/ 2147483647 h 261"/>
                  <a:gd name="T10" fmla="*/ 2147483647 w 344"/>
                  <a:gd name="T11" fmla="*/ 0 h 261"/>
                  <a:gd name="T12" fmla="*/ 2147483647 w 344"/>
                  <a:gd name="T13" fmla="*/ 2147483647 h 261"/>
                  <a:gd name="T14" fmla="*/ 2147483647 w 344"/>
                  <a:gd name="T15" fmla="*/ 2147483647 h 261"/>
                  <a:gd name="T16" fmla="*/ 2147483647 w 344"/>
                  <a:gd name="T17" fmla="*/ 2147483647 h 261"/>
                  <a:gd name="T18" fmla="*/ 2147483647 w 344"/>
                  <a:gd name="T19" fmla="*/ 2147483647 h 261"/>
                  <a:gd name="T20" fmla="*/ 2147483647 w 344"/>
                  <a:gd name="T21" fmla="*/ 2147483647 h 261"/>
                  <a:gd name="T22" fmla="*/ 2147483647 w 344"/>
                  <a:gd name="T23" fmla="*/ 2147483647 h 261"/>
                  <a:gd name="T24" fmla="*/ 2147483647 w 344"/>
                  <a:gd name="T25" fmla="*/ 2147483647 h 261"/>
                  <a:gd name="T26" fmla="*/ 2147483647 w 344"/>
                  <a:gd name="T27" fmla="*/ 2147483647 h 261"/>
                  <a:gd name="T28" fmla="*/ 2147483647 w 344"/>
                  <a:gd name="T29" fmla="*/ 2147483647 h 261"/>
                  <a:gd name="T30" fmla="*/ 2147483647 w 344"/>
                  <a:gd name="T31" fmla="*/ 2147483647 h 261"/>
                  <a:gd name="T32" fmla="*/ 2147483647 w 344"/>
                  <a:gd name="T33" fmla="*/ 2147483647 h 261"/>
                  <a:gd name="T34" fmla="*/ 2147483647 w 344"/>
                  <a:gd name="T35" fmla="*/ 2147483647 h 261"/>
                  <a:gd name="T36" fmla="*/ 2147483647 w 344"/>
                  <a:gd name="T37" fmla="*/ 2147483647 h 261"/>
                  <a:gd name="T38" fmla="*/ 2147483647 w 344"/>
                  <a:gd name="T39" fmla="*/ 2147483647 h 261"/>
                  <a:gd name="T40" fmla="*/ 2147483647 w 344"/>
                  <a:gd name="T41" fmla="*/ 2147483647 h 261"/>
                  <a:gd name="T42" fmla="*/ 2147483647 w 344"/>
                  <a:gd name="T43" fmla="*/ 2147483647 h 261"/>
                  <a:gd name="T44" fmla="*/ 2147483647 w 344"/>
                  <a:gd name="T45" fmla="*/ 2147483647 h 261"/>
                  <a:gd name="T46" fmla="*/ 2147483647 w 344"/>
                  <a:gd name="T47" fmla="*/ 2147483647 h 261"/>
                  <a:gd name="T48" fmla="*/ 2147483647 w 344"/>
                  <a:gd name="T49" fmla="*/ 2147483647 h 261"/>
                  <a:gd name="T50" fmla="*/ 2147483647 w 344"/>
                  <a:gd name="T51" fmla="*/ 2147483647 h 261"/>
                  <a:gd name="T52" fmla="*/ 2147483647 w 344"/>
                  <a:gd name="T53" fmla="*/ 2147483647 h 261"/>
                  <a:gd name="T54" fmla="*/ 2147483647 w 344"/>
                  <a:gd name="T55" fmla="*/ 2147483647 h 261"/>
                  <a:gd name="T56" fmla="*/ 2147483647 w 344"/>
                  <a:gd name="T57" fmla="*/ 2147483647 h 261"/>
                  <a:gd name="T58" fmla="*/ 2147483647 w 344"/>
                  <a:gd name="T59" fmla="*/ 2147483647 h 261"/>
                  <a:gd name="T60" fmla="*/ 2147483647 w 344"/>
                  <a:gd name="T61" fmla="*/ 2147483647 h 261"/>
                  <a:gd name="T62" fmla="*/ 2147483647 w 344"/>
                  <a:gd name="T63" fmla="*/ 2147483647 h 261"/>
                  <a:gd name="T64" fmla="*/ 2147483647 w 344"/>
                  <a:gd name="T65" fmla="*/ 2147483647 h 261"/>
                  <a:gd name="T66" fmla="*/ 2147483647 w 344"/>
                  <a:gd name="T67" fmla="*/ 2147483647 h 261"/>
                  <a:gd name="T68" fmla="*/ 2147483647 w 344"/>
                  <a:gd name="T69" fmla="*/ 2147483647 h 261"/>
                  <a:gd name="T70" fmla="*/ 2147483647 w 344"/>
                  <a:gd name="T71" fmla="*/ 2147483647 h 261"/>
                  <a:gd name="T72" fmla="*/ 2147483647 w 344"/>
                  <a:gd name="T73" fmla="*/ 2147483647 h 261"/>
                  <a:gd name="T74" fmla="*/ 0 w 344"/>
                  <a:gd name="T75" fmla="*/ 2147483647 h 261"/>
                  <a:gd name="T76" fmla="*/ 2147483647 w 344"/>
                  <a:gd name="T77" fmla="*/ 2147483647 h 261"/>
                  <a:gd name="T78" fmla="*/ 2147483647 w 344"/>
                  <a:gd name="T79" fmla="*/ 2147483647 h 261"/>
                  <a:gd name="T80" fmla="*/ 2147483647 w 344"/>
                  <a:gd name="T81" fmla="*/ 2147483647 h 261"/>
                  <a:gd name="T82" fmla="*/ 2147483647 w 344"/>
                  <a:gd name="T83" fmla="*/ 2147483647 h 261"/>
                  <a:gd name="T84" fmla="*/ 2147483647 w 344"/>
                  <a:gd name="T85" fmla="*/ 2147483647 h 261"/>
                  <a:gd name="T86" fmla="*/ 2147483647 w 344"/>
                  <a:gd name="T87" fmla="*/ 2147483647 h 261"/>
                  <a:gd name="T88" fmla="*/ 2147483647 w 344"/>
                  <a:gd name="T89" fmla="*/ 2147483647 h 2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44"/>
                  <a:gd name="T136" fmla="*/ 0 h 261"/>
                  <a:gd name="T137" fmla="*/ 344 w 344"/>
                  <a:gd name="T138" fmla="*/ 261 h 26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44" h="261">
                    <a:moveTo>
                      <a:pt x="120" y="71"/>
                    </a:moveTo>
                    <a:lnTo>
                      <a:pt x="117" y="61"/>
                    </a:lnTo>
                    <a:lnTo>
                      <a:pt x="154" y="54"/>
                    </a:lnTo>
                    <a:lnTo>
                      <a:pt x="174" y="29"/>
                    </a:lnTo>
                    <a:lnTo>
                      <a:pt x="195" y="6"/>
                    </a:lnTo>
                    <a:lnTo>
                      <a:pt x="221" y="0"/>
                    </a:lnTo>
                    <a:lnTo>
                      <a:pt x="232" y="18"/>
                    </a:lnTo>
                    <a:lnTo>
                      <a:pt x="244" y="37"/>
                    </a:lnTo>
                    <a:lnTo>
                      <a:pt x="239" y="65"/>
                    </a:lnTo>
                    <a:lnTo>
                      <a:pt x="258" y="71"/>
                    </a:lnTo>
                    <a:lnTo>
                      <a:pt x="262" y="78"/>
                    </a:lnTo>
                    <a:lnTo>
                      <a:pt x="287" y="97"/>
                    </a:lnTo>
                    <a:lnTo>
                      <a:pt x="292" y="109"/>
                    </a:lnTo>
                    <a:lnTo>
                      <a:pt x="315" y="131"/>
                    </a:lnTo>
                    <a:lnTo>
                      <a:pt x="326" y="146"/>
                    </a:lnTo>
                    <a:lnTo>
                      <a:pt x="341" y="166"/>
                    </a:lnTo>
                    <a:lnTo>
                      <a:pt x="344" y="176"/>
                    </a:lnTo>
                    <a:lnTo>
                      <a:pt x="330" y="173"/>
                    </a:lnTo>
                    <a:lnTo>
                      <a:pt x="310" y="171"/>
                    </a:lnTo>
                    <a:lnTo>
                      <a:pt x="289" y="168"/>
                    </a:lnTo>
                    <a:lnTo>
                      <a:pt x="279" y="177"/>
                    </a:lnTo>
                    <a:lnTo>
                      <a:pt x="261" y="177"/>
                    </a:lnTo>
                    <a:lnTo>
                      <a:pt x="233" y="186"/>
                    </a:lnTo>
                    <a:lnTo>
                      <a:pt x="221" y="185"/>
                    </a:lnTo>
                    <a:lnTo>
                      <a:pt x="208" y="203"/>
                    </a:lnTo>
                    <a:lnTo>
                      <a:pt x="184" y="196"/>
                    </a:lnTo>
                    <a:lnTo>
                      <a:pt x="159" y="188"/>
                    </a:lnTo>
                    <a:lnTo>
                      <a:pt x="131" y="173"/>
                    </a:lnTo>
                    <a:lnTo>
                      <a:pt x="110" y="200"/>
                    </a:lnTo>
                    <a:lnTo>
                      <a:pt x="111" y="222"/>
                    </a:lnTo>
                    <a:lnTo>
                      <a:pt x="91" y="220"/>
                    </a:lnTo>
                    <a:lnTo>
                      <a:pt x="69" y="219"/>
                    </a:lnTo>
                    <a:lnTo>
                      <a:pt x="56" y="228"/>
                    </a:lnTo>
                    <a:lnTo>
                      <a:pt x="46" y="261"/>
                    </a:lnTo>
                    <a:lnTo>
                      <a:pt x="39" y="233"/>
                    </a:lnTo>
                    <a:lnTo>
                      <a:pt x="25" y="213"/>
                    </a:lnTo>
                    <a:lnTo>
                      <a:pt x="9" y="191"/>
                    </a:lnTo>
                    <a:lnTo>
                      <a:pt x="0" y="149"/>
                    </a:lnTo>
                    <a:lnTo>
                      <a:pt x="14" y="125"/>
                    </a:lnTo>
                    <a:lnTo>
                      <a:pt x="28" y="100"/>
                    </a:lnTo>
                    <a:lnTo>
                      <a:pt x="51" y="92"/>
                    </a:lnTo>
                    <a:lnTo>
                      <a:pt x="57" y="97"/>
                    </a:lnTo>
                    <a:lnTo>
                      <a:pt x="71" y="94"/>
                    </a:lnTo>
                    <a:lnTo>
                      <a:pt x="108" y="86"/>
                    </a:lnTo>
                    <a:lnTo>
                      <a:pt x="120" y="7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4" name="Freeform 129"/>
              <p:cNvSpPr>
                <a:spLocks/>
              </p:cNvSpPr>
              <p:nvPr/>
            </p:nvSpPr>
            <p:spPr bwMode="gray">
              <a:xfrm>
                <a:off x="1326146" y="4597684"/>
                <a:ext cx="85432" cy="23961"/>
              </a:xfrm>
              <a:custGeom>
                <a:avLst/>
                <a:gdLst>
                  <a:gd name="T0" fmla="*/ 2147483647 w 78"/>
                  <a:gd name="T1" fmla="*/ 2147483647 h 22"/>
                  <a:gd name="T2" fmla="*/ 0 w 78"/>
                  <a:gd name="T3" fmla="*/ 2147483647 h 22"/>
                  <a:gd name="T4" fmla="*/ 2147483647 w 78"/>
                  <a:gd name="T5" fmla="*/ 2147483647 h 22"/>
                  <a:gd name="T6" fmla="*/ 2147483647 w 78"/>
                  <a:gd name="T7" fmla="*/ 2147483647 h 22"/>
                  <a:gd name="T8" fmla="*/ 2147483647 w 78"/>
                  <a:gd name="T9" fmla="*/ 2147483647 h 22"/>
                  <a:gd name="T10" fmla="*/ 2147483647 w 78"/>
                  <a:gd name="T11" fmla="*/ 2147483647 h 22"/>
                  <a:gd name="T12" fmla="*/ 2147483647 w 78"/>
                  <a:gd name="T13" fmla="*/ 0 h 22"/>
                  <a:gd name="T14" fmla="*/ 2147483647 w 78"/>
                  <a:gd name="T15" fmla="*/ 2147483647 h 22"/>
                  <a:gd name="T16" fmla="*/ 2147483647 w 78"/>
                  <a:gd name="T17" fmla="*/ 2147483647 h 22"/>
                  <a:gd name="T18" fmla="*/ 2147483647 w 78"/>
                  <a:gd name="T19" fmla="*/ 2147483647 h 22"/>
                  <a:gd name="T20" fmla="*/ 2147483647 w 78"/>
                  <a:gd name="T21" fmla="*/ 2147483647 h 22"/>
                  <a:gd name="T22" fmla="*/ 2147483647 w 78"/>
                  <a:gd name="T23" fmla="*/ 2147483647 h 22"/>
                  <a:gd name="T24" fmla="*/ 2147483647 w 78"/>
                  <a:gd name="T25" fmla="*/ 2147483647 h 2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"/>
                  <a:gd name="T40" fmla="*/ 0 h 22"/>
                  <a:gd name="T41" fmla="*/ 78 w 78"/>
                  <a:gd name="T42" fmla="*/ 22 h 2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" h="22">
                    <a:moveTo>
                      <a:pt x="3" y="9"/>
                    </a:moveTo>
                    <a:lnTo>
                      <a:pt x="0" y="22"/>
                    </a:lnTo>
                    <a:lnTo>
                      <a:pt x="22" y="14"/>
                    </a:lnTo>
                    <a:lnTo>
                      <a:pt x="42" y="8"/>
                    </a:lnTo>
                    <a:lnTo>
                      <a:pt x="78" y="14"/>
                    </a:lnTo>
                    <a:lnTo>
                      <a:pt x="70" y="8"/>
                    </a:lnTo>
                    <a:lnTo>
                      <a:pt x="37" y="0"/>
                    </a:lnTo>
                    <a:lnTo>
                      <a:pt x="34" y="6"/>
                    </a:lnTo>
                    <a:lnTo>
                      <a:pt x="7" y="6"/>
                    </a:lnTo>
                    <a:lnTo>
                      <a:pt x="7" y="9"/>
                    </a:lnTo>
                    <a:lnTo>
                      <a:pt x="31" y="9"/>
                    </a:lnTo>
                    <a:lnTo>
                      <a:pt x="16" y="16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5" name="Freeform 130"/>
              <p:cNvSpPr>
                <a:spLocks/>
              </p:cNvSpPr>
              <p:nvPr/>
            </p:nvSpPr>
            <p:spPr bwMode="gray">
              <a:xfrm>
                <a:off x="1721267" y="4683663"/>
                <a:ext cx="131199" cy="214242"/>
              </a:xfrm>
              <a:custGeom>
                <a:avLst/>
                <a:gdLst>
                  <a:gd name="T0" fmla="*/ 2147483647 w 117"/>
                  <a:gd name="T1" fmla="*/ 2147483647 h 191"/>
                  <a:gd name="T2" fmla="*/ 2147483647 w 117"/>
                  <a:gd name="T3" fmla="*/ 2147483647 h 191"/>
                  <a:gd name="T4" fmla="*/ 2147483647 w 117"/>
                  <a:gd name="T5" fmla="*/ 2147483647 h 191"/>
                  <a:gd name="T6" fmla="*/ 2147483647 w 117"/>
                  <a:gd name="T7" fmla="*/ 2147483647 h 191"/>
                  <a:gd name="T8" fmla="*/ 2147483647 w 117"/>
                  <a:gd name="T9" fmla="*/ 2147483647 h 191"/>
                  <a:gd name="T10" fmla="*/ 2147483647 w 117"/>
                  <a:gd name="T11" fmla="*/ 2147483647 h 191"/>
                  <a:gd name="T12" fmla="*/ 2147483647 w 117"/>
                  <a:gd name="T13" fmla="*/ 2147483647 h 191"/>
                  <a:gd name="T14" fmla="*/ 2147483647 w 117"/>
                  <a:gd name="T15" fmla="*/ 2147483647 h 191"/>
                  <a:gd name="T16" fmla="*/ 0 w 117"/>
                  <a:gd name="T17" fmla="*/ 2147483647 h 191"/>
                  <a:gd name="T18" fmla="*/ 2147483647 w 117"/>
                  <a:gd name="T19" fmla="*/ 2147483647 h 191"/>
                  <a:gd name="T20" fmla="*/ 2147483647 w 117"/>
                  <a:gd name="T21" fmla="*/ 2147483647 h 191"/>
                  <a:gd name="T22" fmla="*/ 2147483647 w 117"/>
                  <a:gd name="T23" fmla="*/ 2147483647 h 191"/>
                  <a:gd name="T24" fmla="*/ 2147483647 w 117"/>
                  <a:gd name="T25" fmla="*/ 2147483647 h 191"/>
                  <a:gd name="T26" fmla="*/ 2147483647 w 117"/>
                  <a:gd name="T27" fmla="*/ 2147483647 h 191"/>
                  <a:gd name="T28" fmla="*/ 2147483647 w 117"/>
                  <a:gd name="T29" fmla="*/ 2147483647 h 191"/>
                  <a:gd name="T30" fmla="*/ 2147483647 w 117"/>
                  <a:gd name="T31" fmla="*/ 2147483647 h 191"/>
                  <a:gd name="T32" fmla="*/ 2147483647 w 117"/>
                  <a:gd name="T33" fmla="*/ 0 h 191"/>
                  <a:gd name="T34" fmla="*/ 2147483647 w 117"/>
                  <a:gd name="T35" fmla="*/ 2147483647 h 191"/>
                  <a:gd name="T36" fmla="*/ 2147483647 w 117"/>
                  <a:gd name="T37" fmla="*/ 2147483647 h 191"/>
                  <a:gd name="T38" fmla="*/ 2147483647 w 117"/>
                  <a:gd name="T39" fmla="*/ 2147483647 h 191"/>
                  <a:gd name="T40" fmla="*/ 2147483647 w 117"/>
                  <a:gd name="T41" fmla="*/ 2147483647 h 191"/>
                  <a:gd name="T42" fmla="*/ 2147483647 w 117"/>
                  <a:gd name="T43" fmla="*/ 2147483647 h 191"/>
                  <a:gd name="T44" fmla="*/ 2147483647 w 117"/>
                  <a:gd name="T45" fmla="*/ 2147483647 h 191"/>
                  <a:gd name="T46" fmla="*/ 2147483647 w 117"/>
                  <a:gd name="T47" fmla="*/ 2147483647 h 191"/>
                  <a:gd name="T48" fmla="*/ 2147483647 w 117"/>
                  <a:gd name="T49" fmla="*/ 2147483647 h 191"/>
                  <a:gd name="T50" fmla="*/ 2147483647 w 117"/>
                  <a:gd name="T51" fmla="*/ 2147483647 h 191"/>
                  <a:gd name="T52" fmla="*/ 2147483647 w 117"/>
                  <a:gd name="T53" fmla="*/ 2147483647 h 191"/>
                  <a:gd name="T54" fmla="*/ 2147483647 w 117"/>
                  <a:gd name="T55" fmla="*/ 2147483647 h 19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7"/>
                  <a:gd name="T85" fmla="*/ 0 h 191"/>
                  <a:gd name="T86" fmla="*/ 117 w 117"/>
                  <a:gd name="T87" fmla="*/ 191 h 19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7" h="191">
                    <a:moveTo>
                      <a:pt x="102" y="162"/>
                    </a:moveTo>
                    <a:lnTo>
                      <a:pt x="83" y="170"/>
                    </a:lnTo>
                    <a:lnTo>
                      <a:pt x="65" y="176"/>
                    </a:lnTo>
                    <a:lnTo>
                      <a:pt x="46" y="184"/>
                    </a:lnTo>
                    <a:lnTo>
                      <a:pt x="28" y="191"/>
                    </a:lnTo>
                    <a:lnTo>
                      <a:pt x="3" y="182"/>
                    </a:lnTo>
                    <a:lnTo>
                      <a:pt x="11" y="176"/>
                    </a:lnTo>
                    <a:lnTo>
                      <a:pt x="5" y="153"/>
                    </a:lnTo>
                    <a:lnTo>
                      <a:pt x="0" y="130"/>
                    </a:lnTo>
                    <a:lnTo>
                      <a:pt x="9" y="110"/>
                    </a:lnTo>
                    <a:lnTo>
                      <a:pt x="19" y="88"/>
                    </a:lnTo>
                    <a:lnTo>
                      <a:pt x="14" y="51"/>
                    </a:lnTo>
                    <a:lnTo>
                      <a:pt x="12" y="28"/>
                    </a:lnTo>
                    <a:lnTo>
                      <a:pt x="11" y="5"/>
                    </a:lnTo>
                    <a:lnTo>
                      <a:pt x="42" y="3"/>
                    </a:lnTo>
                    <a:lnTo>
                      <a:pt x="74" y="3"/>
                    </a:lnTo>
                    <a:lnTo>
                      <a:pt x="80" y="0"/>
                    </a:lnTo>
                    <a:lnTo>
                      <a:pt x="85" y="11"/>
                    </a:lnTo>
                    <a:lnTo>
                      <a:pt x="96" y="37"/>
                    </a:lnTo>
                    <a:lnTo>
                      <a:pt x="94" y="51"/>
                    </a:lnTo>
                    <a:lnTo>
                      <a:pt x="97" y="71"/>
                    </a:lnTo>
                    <a:lnTo>
                      <a:pt x="100" y="90"/>
                    </a:lnTo>
                    <a:lnTo>
                      <a:pt x="102" y="114"/>
                    </a:lnTo>
                    <a:lnTo>
                      <a:pt x="104" y="137"/>
                    </a:lnTo>
                    <a:lnTo>
                      <a:pt x="117" y="151"/>
                    </a:lnTo>
                    <a:lnTo>
                      <a:pt x="104" y="162"/>
                    </a:lnTo>
                    <a:lnTo>
                      <a:pt x="93" y="154"/>
                    </a:lnTo>
                    <a:lnTo>
                      <a:pt x="102" y="16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6" name="Freeform 131"/>
              <p:cNvSpPr>
                <a:spLocks/>
              </p:cNvSpPr>
              <p:nvPr/>
            </p:nvSpPr>
            <p:spPr bwMode="gray">
              <a:xfrm>
                <a:off x="1378015" y="4631512"/>
                <a:ext cx="210528" cy="181824"/>
              </a:xfrm>
              <a:custGeom>
                <a:avLst/>
                <a:gdLst>
                  <a:gd name="T0" fmla="*/ 2147483647 w 193"/>
                  <a:gd name="T1" fmla="*/ 2147483647 h 162"/>
                  <a:gd name="T2" fmla="*/ 2147483647 w 193"/>
                  <a:gd name="T3" fmla="*/ 2147483647 h 162"/>
                  <a:gd name="T4" fmla="*/ 2147483647 w 193"/>
                  <a:gd name="T5" fmla="*/ 2147483647 h 162"/>
                  <a:gd name="T6" fmla="*/ 2147483647 w 193"/>
                  <a:gd name="T7" fmla="*/ 2147483647 h 162"/>
                  <a:gd name="T8" fmla="*/ 2147483647 w 193"/>
                  <a:gd name="T9" fmla="*/ 2147483647 h 162"/>
                  <a:gd name="T10" fmla="*/ 2147483647 w 193"/>
                  <a:gd name="T11" fmla="*/ 2147483647 h 162"/>
                  <a:gd name="T12" fmla="*/ 2147483647 w 193"/>
                  <a:gd name="T13" fmla="*/ 2147483647 h 162"/>
                  <a:gd name="T14" fmla="*/ 2147483647 w 193"/>
                  <a:gd name="T15" fmla="*/ 2147483647 h 162"/>
                  <a:gd name="T16" fmla="*/ 2147483647 w 193"/>
                  <a:gd name="T17" fmla="*/ 2147483647 h 162"/>
                  <a:gd name="T18" fmla="*/ 2147483647 w 193"/>
                  <a:gd name="T19" fmla="*/ 2147483647 h 162"/>
                  <a:gd name="T20" fmla="*/ 2147483647 w 193"/>
                  <a:gd name="T21" fmla="*/ 2147483647 h 162"/>
                  <a:gd name="T22" fmla="*/ 2147483647 w 193"/>
                  <a:gd name="T23" fmla="*/ 2147483647 h 162"/>
                  <a:gd name="T24" fmla="*/ 2147483647 w 193"/>
                  <a:gd name="T25" fmla="*/ 2147483647 h 162"/>
                  <a:gd name="T26" fmla="*/ 2147483647 w 193"/>
                  <a:gd name="T27" fmla="*/ 2147483647 h 162"/>
                  <a:gd name="T28" fmla="*/ 2147483647 w 193"/>
                  <a:gd name="T29" fmla="*/ 2147483647 h 162"/>
                  <a:gd name="T30" fmla="*/ 2147483647 w 193"/>
                  <a:gd name="T31" fmla="*/ 2147483647 h 162"/>
                  <a:gd name="T32" fmla="*/ 2147483647 w 193"/>
                  <a:gd name="T33" fmla="*/ 2147483647 h 162"/>
                  <a:gd name="T34" fmla="*/ 2147483647 w 193"/>
                  <a:gd name="T35" fmla="*/ 2147483647 h 162"/>
                  <a:gd name="T36" fmla="*/ 2147483647 w 193"/>
                  <a:gd name="T37" fmla="*/ 2147483647 h 162"/>
                  <a:gd name="T38" fmla="*/ 2147483647 w 193"/>
                  <a:gd name="T39" fmla="*/ 2147483647 h 162"/>
                  <a:gd name="T40" fmla="*/ 2147483647 w 193"/>
                  <a:gd name="T41" fmla="*/ 2147483647 h 162"/>
                  <a:gd name="T42" fmla="*/ 2147483647 w 193"/>
                  <a:gd name="T43" fmla="*/ 2147483647 h 162"/>
                  <a:gd name="T44" fmla="*/ 2147483647 w 193"/>
                  <a:gd name="T45" fmla="*/ 2147483647 h 162"/>
                  <a:gd name="T46" fmla="*/ 2147483647 w 193"/>
                  <a:gd name="T47" fmla="*/ 2147483647 h 162"/>
                  <a:gd name="T48" fmla="*/ 2147483647 w 193"/>
                  <a:gd name="T49" fmla="*/ 2147483647 h 162"/>
                  <a:gd name="T50" fmla="*/ 2147483647 w 193"/>
                  <a:gd name="T51" fmla="*/ 2147483647 h 162"/>
                  <a:gd name="T52" fmla="*/ 2147483647 w 193"/>
                  <a:gd name="T53" fmla="*/ 2147483647 h 162"/>
                  <a:gd name="T54" fmla="*/ 2147483647 w 193"/>
                  <a:gd name="T55" fmla="*/ 2147483647 h 162"/>
                  <a:gd name="T56" fmla="*/ 2147483647 w 193"/>
                  <a:gd name="T57" fmla="*/ 2147483647 h 162"/>
                  <a:gd name="T58" fmla="*/ 2147483647 w 193"/>
                  <a:gd name="T59" fmla="*/ 2147483647 h 162"/>
                  <a:gd name="T60" fmla="*/ 2147483647 w 193"/>
                  <a:gd name="T61" fmla="*/ 2147483647 h 162"/>
                  <a:gd name="T62" fmla="*/ 0 w 193"/>
                  <a:gd name="T63" fmla="*/ 2147483647 h 162"/>
                  <a:gd name="T64" fmla="*/ 0 w 193"/>
                  <a:gd name="T65" fmla="*/ 2147483647 h 162"/>
                  <a:gd name="T66" fmla="*/ 2147483647 w 193"/>
                  <a:gd name="T67" fmla="*/ 2147483647 h 162"/>
                  <a:gd name="T68" fmla="*/ 2147483647 w 193"/>
                  <a:gd name="T69" fmla="*/ 2147483647 h 162"/>
                  <a:gd name="T70" fmla="*/ 2147483647 w 193"/>
                  <a:gd name="T71" fmla="*/ 2147483647 h 162"/>
                  <a:gd name="T72" fmla="*/ 2147483647 w 193"/>
                  <a:gd name="T73" fmla="*/ 0 h 162"/>
                  <a:gd name="T74" fmla="*/ 2147483647 w 193"/>
                  <a:gd name="T75" fmla="*/ 2147483647 h 162"/>
                  <a:gd name="T76" fmla="*/ 2147483647 w 193"/>
                  <a:gd name="T77" fmla="*/ 2147483647 h 162"/>
                  <a:gd name="T78" fmla="*/ 2147483647 w 193"/>
                  <a:gd name="T79" fmla="*/ 2147483647 h 162"/>
                  <a:gd name="T80" fmla="*/ 2147483647 w 193"/>
                  <a:gd name="T81" fmla="*/ 2147483647 h 162"/>
                  <a:gd name="T82" fmla="*/ 2147483647 w 193"/>
                  <a:gd name="T83" fmla="*/ 2147483647 h 162"/>
                  <a:gd name="T84" fmla="*/ 2147483647 w 193"/>
                  <a:gd name="T85" fmla="*/ 2147483647 h 162"/>
                  <a:gd name="T86" fmla="*/ 2147483647 w 193"/>
                  <a:gd name="T87" fmla="*/ 2147483647 h 162"/>
                  <a:gd name="T88" fmla="*/ 2147483647 w 193"/>
                  <a:gd name="T89" fmla="*/ 2147483647 h 162"/>
                  <a:gd name="T90" fmla="*/ 2147483647 w 193"/>
                  <a:gd name="T91" fmla="*/ 2147483647 h 162"/>
                  <a:gd name="T92" fmla="*/ 2147483647 w 193"/>
                  <a:gd name="T93" fmla="*/ 2147483647 h 16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93"/>
                  <a:gd name="T142" fmla="*/ 0 h 162"/>
                  <a:gd name="T143" fmla="*/ 193 w 193"/>
                  <a:gd name="T144" fmla="*/ 162 h 16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93" h="162">
                    <a:moveTo>
                      <a:pt x="173" y="38"/>
                    </a:moveTo>
                    <a:lnTo>
                      <a:pt x="170" y="48"/>
                    </a:lnTo>
                    <a:lnTo>
                      <a:pt x="173" y="49"/>
                    </a:lnTo>
                    <a:lnTo>
                      <a:pt x="187" y="75"/>
                    </a:lnTo>
                    <a:lnTo>
                      <a:pt x="184" y="98"/>
                    </a:lnTo>
                    <a:lnTo>
                      <a:pt x="187" y="103"/>
                    </a:lnTo>
                    <a:lnTo>
                      <a:pt x="190" y="109"/>
                    </a:lnTo>
                    <a:lnTo>
                      <a:pt x="193" y="120"/>
                    </a:lnTo>
                    <a:lnTo>
                      <a:pt x="192" y="128"/>
                    </a:lnTo>
                    <a:lnTo>
                      <a:pt x="179" y="129"/>
                    </a:lnTo>
                    <a:lnTo>
                      <a:pt x="184" y="142"/>
                    </a:lnTo>
                    <a:lnTo>
                      <a:pt x="175" y="152"/>
                    </a:lnTo>
                    <a:lnTo>
                      <a:pt x="173" y="154"/>
                    </a:lnTo>
                    <a:lnTo>
                      <a:pt x="167" y="156"/>
                    </a:lnTo>
                    <a:lnTo>
                      <a:pt x="155" y="162"/>
                    </a:lnTo>
                    <a:lnTo>
                      <a:pt x="148" y="156"/>
                    </a:lnTo>
                    <a:lnTo>
                      <a:pt x="141" y="126"/>
                    </a:lnTo>
                    <a:lnTo>
                      <a:pt x="125" y="126"/>
                    </a:lnTo>
                    <a:lnTo>
                      <a:pt x="116" y="129"/>
                    </a:lnTo>
                    <a:lnTo>
                      <a:pt x="117" y="109"/>
                    </a:lnTo>
                    <a:lnTo>
                      <a:pt x="101" y="80"/>
                    </a:lnTo>
                    <a:lnTo>
                      <a:pt x="65" y="89"/>
                    </a:lnTo>
                    <a:lnTo>
                      <a:pt x="45" y="109"/>
                    </a:lnTo>
                    <a:lnTo>
                      <a:pt x="43" y="100"/>
                    </a:lnTo>
                    <a:lnTo>
                      <a:pt x="37" y="92"/>
                    </a:lnTo>
                    <a:lnTo>
                      <a:pt x="33" y="85"/>
                    </a:lnTo>
                    <a:lnTo>
                      <a:pt x="25" y="78"/>
                    </a:lnTo>
                    <a:lnTo>
                      <a:pt x="11" y="61"/>
                    </a:lnTo>
                    <a:lnTo>
                      <a:pt x="12" y="57"/>
                    </a:lnTo>
                    <a:lnTo>
                      <a:pt x="9" y="58"/>
                    </a:lnTo>
                    <a:lnTo>
                      <a:pt x="6" y="51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6" y="40"/>
                    </a:lnTo>
                    <a:lnTo>
                      <a:pt x="31" y="31"/>
                    </a:lnTo>
                    <a:lnTo>
                      <a:pt x="33" y="14"/>
                    </a:lnTo>
                    <a:lnTo>
                      <a:pt x="36" y="0"/>
                    </a:lnTo>
                    <a:lnTo>
                      <a:pt x="59" y="6"/>
                    </a:lnTo>
                    <a:lnTo>
                      <a:pt x="97" y="9"/>
                    </a:lnTo>
                    <a:lnTo>
                      <a:pt x="94" y="15"/>
                    </a:lnTo>
                    <a:lnTo>
                      <a:pt x="110" y="17"/>
                    </a:lnTo>
                    <a:lnTo>
                      <a:pt x="119" y="20"/>
                    </a:lnTo>
                    <a:lnTo>
                      <a:pt x="134" y="18"/>
                    </a:lnTo>
                    <a:lnTo>
                      <a:pt x="151" y="10"/>
                    </a:lnTo>
                    <a:lnTo>
                      <a:pt x="156" y="6"/>
                    </a:lnTo>
                    <a:lnTo>
                      <a:pt x="164" y="31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7" name="Freeform 132"/>
              <p:cNvSpPr>
                <a:spLocks/>
              </p:cNvSpPr>
              <p:nvPr/>
            </p:nvSpPr>
            <p:spPr bwMode="gray">
              <a:xfrm>
                <a:off x="1329197" y="4631512"/>
                <a:ext cx="86957" cy="62017"/>
              </a:xfrm>
              <a:custGeom>
                <a:avLst/>
                <a:gdLst>
                  <a:gd name="T0" fmla="*/ 2147483647 w 79"/>
                  <a:gd name="T1" fmla="*/ 2147483647 h 52"/>
                  <a:gd name="T2" fmla="*/ 2147483647 w 79"/>
                  <a:gd name="T3" fmla="*/ 2147483647 h 52"/>
                  <a:gd name="T4" fmla="*/ 2147483647 w 79"/>
                  <a:gd name="T5" fmla="*/ 2147483647 h 52"/>
                  <a:gd name="T6" fmla="*/ 2147483647 w 79"/>
                  <a:gd name="T7" fmla="*/ 2147483647 h 52"/>
                  <a:gd name="T8" fmla="*/ 2147483647 w 79"/>
                  <a:gd name="T9" fmla="*/ 2147483647 h 52"/>
                  <a:gd name="T10" fmla="*/ 2147483647 w 79"/>
                  <a:gd name="T11" fmla="*/ 2147483647 h 52"/>
                  <a:gd name="T12" fmla="*/ 2147483647 w 79"/>
                  <a:gd name="T13" fmla="*/ 2147483647 h 52"/>
                  <a:gd name="T14" fmla="*/ 2147483647 w 79"/>
                  <a:gd name="T15" fmla="*/ 0 h 52"/>
                  <a:gd name="T16" fmla="*/ 2147483647 w 79"/>
                  <a:gd name="T17" fmla="*/ 2147483647 h 52"/>
                  <a:gd name="T18" fmla="*/ 2147483647 w 79"/>
                  <a:gd name="T19" fmla="*/ 2147483647 h 52"/>
                  <a:gd name="T20" fmla="*/ 0 w 79"/>
                  <a:gd name="T21" fmla="*/ 2147483647 h 52"/>
                  <a:gd name="T22" fmla="*/ 2147483647 w 79"/>
                  <a:gd name="T23" fmla="*/ 2147483647 h 52"/>
                  <a:gd name="T24" fmla="*/ 2147483647 w 79"/>
                  <a:gd name="T25" fmla="*/ 2147483647 h 52"/>
                  <a:gd name="T26" fmla="*/ 2147483647 w 79"/>
                  <a:gd name="T27" fmla="*/ 2147483647 h 52"/>
                  <a:gd name="T28" fmla="*/ 2147483647 w 79"/>
                  <a:gd name="T29" fmla="*/ 2147483647 h 52"/>
                  <a:gd name="T30" fmla="*/ 2147483647 w 79"/>
                  <a:gd name="T31" fmla="*/ 2147483647 h 52"/>
                  <a:gd name="T32" fmla="*/ 2147483647 w 79"/>
                  <a:gd name="T33" fmla="*/ 2147483647 h 52"/>
                  <a:gd name="T34" fmla="*/ 2147483647 w 79"/>
                  <a:gd name="T35" fmla="*/ 2147483647 h 52"/>
                  <a:gd name="T36" fmla="*/ 2147483647 w 79"/>
                  <a:gd name="T37" fmla="*/ 2147483647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9"/>
                  <a:gd name="T58" fmla="*/ 0 h 52"/>
                  <a:gd name="T59" fmla="*/ 79 w 79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9" h="52">
                    <a:moveTo>
                      <a:pt x="40" y="32"/>
                    </a:moveTo>
                    <a:lnTo>
                      <a:pt x="35" y="40"/>
                    </a:lnTo>
                    <a:lnTo>
                      <a:pt x="42" y="48"/>
                    </a:lnTo>
                    <a:lnTo>
                      <a:pt x="43" y="52"/>
                    </a:lnTo>
                    <a:lnTo>
                      <a:pt x="49" y="40"/>
                    </a:lnTo>
                    <a:lnTo>
                      <a:pt x="74" y="31"/>
                    </a:lnTo>
                    <a:lnTo>
                      <a:pt x="76" y="14"/>
                    </a:lnTo>
                    <a:lnTo>
                      <a:pt x="79" y="0"/>
                    </a:lnTo>
                    <a:lnTo>
                      <a:pt x="57" y="3"/>
                    </a:lnTo>
                    <a:lnTo>
                      <a:pt x="34" y="4"/>
                    </a:lnTo>
                    <a:lnTo>
                      <a:pt x="0" y="10"/>
                    </a:lnTo>
                    <a:lnTo>
                      <a:pt x="12" y="12"/>
                    </a:lnTo>
                    <a:lnTo>
                      <a:pt x="9" y="18"/>
                    </a:lnTo>
                    <a:lnTo>
                      <a:pt x="22" y="21"/>
                    </a:lnTo>
                    <a:lnTo>
                      <a:pt x="20" y="24"/>
                    </a:lnTo>
                    <a:lnTo>
                      <a:pt x="38" y="23"/>
                    </a:lnTo>
                    <a:lnTo>
                      <a:pt x="45" y="27"/>
                    </a:lnTo>
                    <a:lnTo>
                      <a:pt x="29" y="29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8" name="Freeform 133"/>
              <p:cNvSpPr>
                <a:spLocks/>
              </p:cNvSpPr>
              <p:nvPr/>
            </p:nvSpPr>
            <p:spPr bwMode="gray">
              <a:xfrm>
                <a:off x="1568711" y="4700577"/>
                <a:ext cx="173914" cy="211423"/>
              </a:xfrm>
              <a:custGeom>
                <a:avLst/>
                <a:gdLst>
                  <a:gd name="T0" fmla="*/ 2147483647 w 158"/>
                  <a:gd name="T1" fmla="*/ 2147483647 h 190"/>
                  <a:gd name="T2" fmla="*/ 2147483647 w 158"/>
                  <a:gd name="T3" fmla="*/ 2147483647 h 190"/>
                  <a:gd name="T4" fmla="*/ 2147483647 w 158"/>
                  <a:gd name="T5" fmla="*/ 2147483647 h 190"/>
                  <a:gd name="T6" fmla="*/ 2147483647 w 158"/>
                  <a:gd name="T7" fmla="*/ 0 h 190"/>
                  <a:gd name="T8" fmla="*/ 2147483647 w 158"/>
                  <a:gd name="T9" fmla="*/ 2147483647 h 190"/>
                  <a:gd name="T10" fmla="*/ 2147483647 w 158"/>
                  <a:gd name="T11" fmla="*/ 2147483647 h 190"/>
                  <a:gd name="T12" fmla="*/ 2147483647 w 158"/>
                  <a:gd name="T13" fmla="*/ 2147483647 h 190"/>
                  <a:gd name="T14" fmla="*/ 2147483647 w 158"/>
                  <a:gd name="T15" fmla="*/ 2147483647 h 190"/>
                  <a:gd name="T16" fmla="*/ 2147483647 w 158"/>
                  <a:gd name="T17" fmla="*/ 2147483647 h 190"/>
                  <a:gd name="T18" fmla="*/ 2147483647 w 158"/>
                  <a:gd name="T19" fmla="*/ 2147483647 h 190"/>
                  <a:gd name="T20" fmla="*/ 2147483647 w 158"/>
                  <a:gd name="T21" fmla="*/ 2147483647 h 190"/>
                  <a:gd name="T22" fmla="*/ 2147483647 w 158"/>
                  <a:gd name="T23" fmla="*/ 2147483647 h 190"/>
                  <a:gd name="T24" fmla="*/ 2147483647 w 158"/>
                  <a:gd name="T25" fmla="*/ 2147483647 h 190"/>
                  <a:gd name="T26" fmla="*/ 2147483647 w 158"/>
                  <a:gd name="T27" fmla="*/ 2147483647 h 190"/>
                  <a:gd name="T28" fmla="*/ 2147483647 w 158"/>
                  <a:gd name="T29" fmla="*/ 2147483647 h 190"/>
                  <a:gd name="T30" fmla="*/ 2147483647 w 158"/>
                  <a:gd name="T31" fmla="*/ 2147483647 h 190"/>
                  <a:gd name="T32" fmla="*/ 0 w 158"/>
                  <a:gd name="T33" fmla="*/ 2147483647 h 190"/>
                  <a:gd name="T34" fmla="*/ 0 w 158"/>
                  <a:gd name="T35" fmla="*/ 2147483647 h 190"/>
                  <a:gd name="T36" fmla="*/ 0 w 158"/>
                  <a:gd name="T37" fmla="*/ 2147483647 h 190"/>
                  <a:gd name="T38" fmla="*/ 2147483647 w 158"/>
                  <a:gd name="T39" fmla="*/ 2147483647 h 190"/>
                  <a:gd name="T40" fmla="*/ 2147483647 w 158"/>
                  <a:gd name="T41" fmla="*/ 2147483647 h 190"/>
                  <a:gd name="T42" fmla="*/ 2147483647 w 158"/>
                  <a:gd name="T43" fmla="*/ 2147483647 h 190"/>
                  <a:gd name="T44" fmla="*/ 2147483647 w 158"/>
                  <a:gd name="T45" fmla="*/ 2147483647 h 190"/>
                  <a:gd name="T46" fmla="*/ 2147483647 w 158"/>
                  <a:gd name="T47" fmla="*/ 2147483647 h 190"/>
                  <a:gd name="T48" fmla="*/ 2147483647 w 158"/>
                  <a:gd name="T49" fmla="*/ 2147483647 h 190"/>
                  <a:gd name="T50" fmla="*/ 2147483647 w 158"/>
                  <a:gd name="T51" fmla="*/ 2147483647 h 190"/>
                  <a:gd name="T52" fmla="*/ 2147483647 w 158"/>
                  <a:gd name="T53" fmla="*/ 2147483647 h 190"/>
                  <a:gd name="T54" fmla="*/ 2147483647 w 158"/>
                  <a:gd name="T55" fmla="*/ 2147483647 h 190"/>
                  <a:gd name="T56" fmla="*/ 2147483647 w 158"/>
                  <a:gd name="T57" fmla="*/ 2147483647 h 190"/>
                  <a:gd name="T58" fmla="*/ 2147483647 w 158"/>
                  <a:gd name="T59" fmla="*/ 2147483647 h 190"/>
                  <a:gd name="T60" fmla="*/ 2147483647 w 158"/>
                  <a:gd name="T61" fmla="*/ 2147483647 h 190"/>
                  <a:gd name="T62" fmla="*/ 2147483647 w 158"/>
                  <a:gd name="T63" fmla="*/ 2147483647 h 190"/>
                  <a:gd name="T64" fmla="*/ 2147483647 w 158"/>
                  <a:gd name="T65" fmla="*/ 2147483647 h 190"/>
                  <a:gd name="T66" fmla="*/ 2147483647 w 158"/>
                  <a:gd name="T67" fmla="*/ 2147483647 h 190"/>
                  <a:gd name="T68" fmla="*/ 2147483647 w 158"/>
                  <a:gd name="T69" fmla="*/ 2147483647 h 190"/>
                  <a:gd name="T70" fmla="*/ 2147483647 w 158"/>
                  <a:gd name="T71" fmla="*/ 2147483647 h 190"/>
                  <a:gd name="T72" fmla="*/ 2147483647 w 158"/>
                  <a:gd name="T73" fmla="*/ 2147483647 h 190"/>
                  <a:gd name="T74" fmla="*/ 2147483647 w 158"/>
                  <a:gd name="T75" fmla="*/ 2147483647 h 190"/>
                  <a:gd name="T76" fmla="*/ 2147483647 w 158"/>
                  <a:gd name="T77" fmla="*/ 2147483647 h 19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58"/>
                  <a:gd name="T118" fmla="*/ 0 h 190"/>
                  <a:gd name="T119" fmla="*/ 158 w 158"/>
                  <a:gd name="T120" fmla="*/ 190 h 19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58" h="190">
                    <a:moveTo>
                      <a:pt x="90" y="12"/>
                    </a:moveTo>
                    <a:lnTo>
                      <a:pt x="79" y="8"/>
                    </a:lnTo>
                    <a:lnTo>
                      <a:pt x="60" y="11"/>
                    </a:lnTo>
                    <a:lnTo>
                      <a:pt x="57" y="0"/>
                    </a:lnTo>
                    <a:lnTo>
                      <a:pt x="48" y="6"/>
                    </a:lnTo>
                    <a:lnTo>
                      <a:pt x="36" y="14"/>
                    </a:lnTo>
                    <a:lnTo>
                      <a:pt x="20" y="11"/>
                    </a:lnTo>
                    <a:lnTo>
                      <a:pt x="14" y="15"/>
                    </a:lnTo>
                    <a:lnTo>
                      <a:pt x="11" y="38"/>
                    </a:lnTo>
                    <a:lnTo>
                      <a:pt x="14" y="43"/>
                    </a:lnTo>
                    <a:lnTo>
                      <a:pt x="17" y="49"/>
                    </a:lnTo>
                    <a:lnTo>
                      <a:pt x="20" y="60"/>
                    </a:lnTo>
                    <a:lnTo>
                      <a:pt x="19" y="68"/>
                    </a:lnTo>
                    <a:lnTo>
                      <a:pt x="6" y="69"/>
                    </a:lnTo>
                    <a:lnTo>
                      <a:pt x="11" y="82"/>
                    </a:lnTo>
                    <a:lnTo>
                      <a:pt x="2" y="92"/>
                    </a:lnTo>
                    <a:lnTo>
                      <a:pt x="0" y="94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17" y="142"/>
                    </a:lnTo>
                    <a:lnTo>
                      <a:pt x="29" y="154"/>
                    </a:lnTo>
                    <a:lnTo>
                      <a:pt x="25" y="190"/>
                    </a:lnTo>
                    <a:lnTo>
                      <a:pt x="59" y="179"/>
                    </a:lnTo>
                    <a:lnTo>
                      <a:pt x="91" y="167"/>
                    </a:lnTo>
                    <a:lnTo>
                      <a:pt x="83" y="165"/>
                    </a:lnTo>
                    <a:lnTo>
                      <a:pt x="117" y="164"/>
                    </a:lnTo>
                    <a:lnTo>
                      <a:pt x="100" y="165"/>
                    </a:lnTo>
                    <a:lnTo>
                      <a:pt x="122" y="164"/>
                    </a:lnTo>
                    <a:lnTo>
                      <a:pt x="138" y="164"/>
                    </a:lnTo>
                    <a:lnTo>
                      <a:pt x="142" y="168"/>
                    </a:lnTo>
                    <a:lnTo>
                      <a:pt x="150" y="162"/>
                    </a:lnTo>
                    <a:lnTo>
                      <a:pt x="144" y="139"/>
                    </a:lnTo>
                    <a:lnTo>
                      <a:pt x="139" y="116"/>
                    </a:lnTo>
                    <a:lnTo>
                      <a:pt x="148" y="96"/>
                    </a:lnTo>
                    <a:lnTo>
                      <a:pt x="158" y="74"/>
                    </a:lnTo>
                    <a:lnTo>
                      <a:pt x="153" y="37"/>
                    </a:lnTo>
                    <a:lnTo>
                      <a:pt x="130" y="23"/>
                    </a:lnTo>
                    <a:lnTo>
                      <a:pt x="105" y="29"/>
                    </a:lnTo>
                    <a:lnTo>
                      <a:pt x="90" y="1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9" name="Freeform 134"/>
              <p:cNvSpPr>
                <a:spLocks/>
              </p:cNvSpPr>
              <p:nvPr/>
            </p:nvSpPr>
            <p:spPr bwMode="gray">
              <a:xfrm>
                <a:off x="1425308" y="4721719"/>
                <a:ext cx="90008" cy="104302"/>
              </a:xfrm>
              <a:custGeom>
                <a:avLst/>
                <a:gdLst>
                  <a:gd name="T0" fmla="*/ 2147483647 w 80"/>
                  <a:gd name="T1" fmla="*/ 2147483647 h 93"/>
                  <a:gd name="T2" fmla="*/ 2147483647 w 80"/>
                  <a:gd name="T3" fmla="*/ 2147483647 h 93"/>
                  <a:gd name="T4" fmla="*/ 2147483647 w 80"/>
                  <a:gd name="T5" fmla="*/ 2147483647 h 93"/>
                  <a:gd name="T6" fmla="*/ 2147483647 w 80"/>
                  <a:gd name="T7" fmla="*/ 2147483647 h 93"/>
                  <a:gd name="T8" fmla="*/ 2147483647 w 80"/>
                  <a:gd name="T9" fmla="*/ 2147483647 h 93"/>
                  <a:gd name="T10" fmla="*/ 2147483647 w 80"/>
                  <a:gd name="T11" fmla="*/ 2147483647 h 93"/>
                  <a:gd name="T12" fmla="*/ 2147483647 w 80"/>
                  <a:gd name="T13" fmla="*/ 2147483647 h 93"/>
                  <a:gd name="T14" fmla="*/ 2147483647 w 80"/>
                  <a:gd name="T15" fmla="*/ 2147483647 h 93"/>
                  <a:gd name="T16" fmla="*/ 2147483647 w 80"/>
                  <a:gd name="T17" fmla="*/ 2147483647 h 93"/>
                  <a:gd name="T18" fmla="*/ 2147483647 w 80"/>
                  <a:gd name="T19" fmla="*/ 2147483647 h 93"/>
                  <a:gd name="T20" fmla="*/ 2147483647 w 80"/>
                  <a:gd name="T21" fmla="*/ 2147483647 h 93"/>
                  <a:gd name="T22" fmla="*/ 0 w 80"/>
                  <a:gd name="T23" fmla="*/ 2147483647 h 93"/>
                  <a:gd name="T24" fmla="*/ 2147483647 w 80"/>
                  <a:gd name="T25" fmla="*/ 2147483647 h 93"/>
                  <a:gd name="T26" fmla="*/ 2147483647 w 80"/>
                  <a:gd name="T27" fmla="*/ 0 h 93"/>
                  <a:gd name="T28" fmla="*/ 2147483647 w 80"/>
                  <a:gd name="T29" fmla="*/ 2147483647 h 93"/>
                  <a:gd name="T30" fmla="*/ 2147483647 w 80"/>
                  <a:gd name="T31" fmla="*/ 2147483647 h 93"/>
                  <a:gd name="T32" fmla="*/ 2147483647 w 80"/>
                  <a:gd name="T33" fmla="*/ 2147483647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0"/>
                  <a:gd name="T52" fmla="*/ 0 h 93"/>
                  <a:gd name="T53" fmla="*/ 80 w 80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0" h="93">
                    <a:moveTo>
                      <a:pt x="80" y="46"/>
                    </a:moveTo>
                    <a:lnTo>
                      <a:pt x="68" y="65"/>
                    </a:lnTo>
                    <a:lnTo>
                      <a:pt x="56" y="83"/>
                    </a:lnTo>
                    <a:lnTo>
                      <a:pt x="48" y="93"/>
                    </a:lnTo>
                    <a:lnTo>
                      <a:pt x="22" y="79"/>
                    </a:lnTo>
                    <a:lnTo>
                      <a:pt x="26" y="74"/>
                    </a:lnTo>
                    <a:lnTo>
                      <a:pt x="20" y="69"/>
                    </a:lnTo>
                    <a:lnTo>
                      <a:pt x="3" y="51"/>
                    </a:lnTo>
                    <a:lnTo>
                      <a:pt x="11" y="45"/>
                    </a:lnTo>
                    <a:lnTo>
                      <a:pt x="1" y="40"/>
                    </a:lnTo>
                    <a:lnTo>
                      <a:pt x="9" y="35"/>
                    </a:lnTo>
                    <a:lnTo>
                      <a:pt x="0" y="29"/>
                    </a:lnTo>
                    <a:lnTo>
                      <a:pt x="20" y="9"/>
                    </a:lnTo>
                    <a:lnTo>
                      <a:pt x="56" y="0"/>
                    </a:lnTo>
                    <a:lnTo>
                      <a:pt x="72" y="29"/>
                    </a:lnTo>
                    <a:lnTo>
                      <a:pt x="71" y="49"/>
                    </a:lnTo>
                    <a:lnTo>
                      <a:pt x="80" y="46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0" name="Freeform 135"/>
              <p:cNvSpPr>
                <a:spLocks/>
              </p:cNvSpPr>
              <p:nvPr/>
            </p:nvSpPr>
            <p:spPr bwMode="gray">
              <a:xfrm>
                <a:off x="1811276" y="4683663"/>
                <a:ext cx="53395" cy="169138"/>
              </a:xfrm>
              <a:custGeom>
                <a:avLst/>
                <a:gdLst>
                  <a:gd name="T0" fmla="*/ 2147483647 w 48"/>
                  <a:gd name="T1" fmla="*/ 2147483647 h 151"/>
                  <a:gd name="T2" fmla="*/ 0 w 48"/>
                  <a:gd name="T3" fmla="*/ 0 h 151"/>
                  <a:gd name="T4" fmla="*/ 2147483647 w 48"/>
                  <a:gd name="T5" fmla="*/ 2147483647 h 151"/>
                  <a:gd name="T6" fmla="*/ 2147483647 w 48"/>
                  <a:gd name="T7" fmla="*/ 2147483647 h 151"/>
                  <a:gd name="T8" fmla="*/ 2147483647 w 48"/>
                  <a:gd name="T9" fmla="*/ 2147483647 h 151"/>
                  <a:gd name="T10" fmla="*/ 2147483647 w 48"/>
                  <a:gd name="T11" fmla="*/ 2147483647 h 151"/>
                  <a:gd name="T12" fmla="*/ 2147483647 w 48"/>
                  <a:gd name="T13" fmla="*/ 2147483647 h 151"/>
                  <a:gd name="T14" fmla="*/ 2147483647 w 48"/>
                  <a:gd name="T15" fmla="*/ 2147483647 h 151"/>
                  <a:gd name="T16" fmla="*/ 2147483647 w 48"/>
                  <a:gd name="T17" fmla="*/ 2147483647 h 151"/>
                  <a:gd name="T18" fmla="*/ 2147483647 w 48"/>
                  <a:gd name="T19" fmla="*/ 2147483647 h 151"/>
                  <a:gd name="T20" fmla="*/ 2147483647 w 48"/>
                  <a:gd name="T21" fmla="*/ 2147483647 h 151"/>
                  <a:gd name="T22" fmla="*/ 2147483647 w 48"/>
                  <a:gd name="T23" fmla="*/ 2147483647 h 151"/>
                  <a:gd name="T24" fmla="*/ 2147483647 w 48"/>
                  <a:gd name="T25" fmla="*/ 2147483647 h 151"/>
                  <a:gd name="T26" fmla="*/ 2147483647 w 48"/>
                  <a:gd name="T27" fmla="*/ 2147483647 h 151"/>
                  <a:gd name="T28" fmla="*/ 2147483647 w 48"/>
                  <a:gd name="T29" fmla="*/ 2147483647 h 151"/>
                  <a:gd name="T30" fmla="*/ 2147483647 w 48"/>
                  <a:gd name="T31" fmla="*/ 2147483647 h 151"/>
                  <a:gd name="T32" fmla="*/ 2147483647 w 48"/>
                  <a:gd name="T33" fmla="*/ 2147483647 h 151"/>
                  <a:gd name="T34" fmla="*/ 2147483647 w 48"/>
                  <a:gd name="T35" fmla="*/ 2147483647 h 151"/>
                  <a:gd name="T36" fmla="*/ 2147483647 w 48"/>
                  <a:gd name="T37" fmla="*/ 2147483647 h 15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151"/>
                  <a:gd name="T59" fmla="*/ 48 w 48"/>
                  <a:gd name="T60" fmla="*/ 151 h 15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151">
                    <a:moveTo>
                      <a:pt x="22" y="5"/>
                    </a:moveTo>
                    <a:lnTo>
                      <a:pt x="0" y="0"/>
                    </a:lnTo>
                    <a:lnTo>
                      <a:pt x="5" y="11"/>
                    </a:lnTo>
                    <a:lnTo>
                      <a:pt x="16" y="37"/>
                    </a:lnTo>
                    <a:lnTo>
                      <a:pt x="14" y="51"/>
                    </a:lnTo>
                    <a:lnTo>
                      <a:pt x="17" y="71"/>
                    </a:lnTo>
                    <a:lnTo>
                      <a:pt x="20" y="90"/>
                    </a:lnTo>
                    <a:lnTo>
                      <a:pt x="22" y="114"/>
                    </a:lnTo>
                    <a:lnTo>
                      <a:pt x="24" y="137"/>
                    </a:lnTo>
                    <a:lnTo>
                      <a:pt x="37" y="151"/>
                    </a:lnTo>
                    <a:lnTo>
                      <a:pt x="48" y="148"/>
                    </a:lnTo>
                    <a:lnTo>
                      <a:pt x="47" y="125"/>
                    </a:lnTo>
                    <a:lnTo>
                      <a:pt x="47" y="103"/>
                    </a:lnTo>
                    <a:lnTo>
                      <a:pt x="45" y="80"/>
                    </a:lnTo>
                    <a:lnTo>
                      <a:pt x="45" y="59"/>
                    </a:lnTo>
                    <a:lnTo>
                      <a:pt x="41" y="34"/>
                    </a:lnTo>
                    <a:lnTo>
                      <a:pt x="27" y="17"/>
                    </a:lnTo>
                    <a:lnTo>
                      <a:pt x="30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1" name="Freeform 136"/>
              <p:cNvSpPr>
                <a:spLocks/>
              </p:cNvSpPr>
              <p:nvPr/>
            </p:nvSpPr>
            <p:spPr bwMode="gray">
              <a:xfrm>
                <a:off x="1570236" y="3823876"/>
                <a:ext cx="590394" cy="591985"/>
              </a:xfrm>
              <a:custGeom>
                <a:avLst/>
                <a:gdLst>
                  <a:gd name="T0" fmla="*/ 0 w 532"/>
                  <a:gd name="T1" fmla="*/ 2147483647 h 533"/>
                  <a:gd name="T2" fmla="*/ 2147483647 w 532"/>
                  <a:gd name="T3" fmla="*/ 2147483647 h 533"/>
                  <a:gd name="T4" fmla="*/ 2147483647 w 532"/>
                  <a:gd name="T5" fmla="*/ 2147483647 h 533"/>
                  <a:gd name="T6" fmla="*/ 2147483647 w 532"/>
                  <a:gd name="T7" fmla="*/ 2147483647 h 533"/>
                  <a:gd name="T8" fmla="*/ 2147483647 w 532"/>
                  <a:gd name="T9" fmla="*/ 2147483647 h 533"/>
                  <a:gd name="T10" fmla="*/ 2147483647 w 532"/>
                  <a:gd name="T11" fmla="*/ 2147483647 h 533"/>
                  <a:gd name="T12" fmla="*/ 2147483647 w 532"/>
                  <a:gd name="T13" fmla="*/ 2147483647 h 533"/>
                  <a:gd name="T14" fmla="*/ 2147483647 w 532"/>
                  <a:gd name="T15" fmla="*/ 2147483647 h 533"/>
                  <a:gd name="T16" fmla="*/ 2147483647 w 532"/>
                  <a:gd name="T17" fmla="*/ 2147483647 h 533"/>
                  <a:gd name="T18" fmla="*/ 2147483647 w 532"/>
                  <a:gd name="T19" fmla="*/ 2147483647 h 533"/>
                  <a:gd name="T20" fmla="*/ 2147483647 w 532"/>
                  <a:gd name="T21" fmla="*/ 2147483647 h 533"/>
                  <a:gd name="T22" fmla="*/ 2147483647 w 532"/>
                  <a:gd name="T23" fmla="*/ 2147483647 h 533"/>
                  <a:gd name="T24" fmla="*/ 2147483647 w 532"/>
                  <a:gd name="T25" fmla="*/ 2147483647 h 533"/>
                  <a:gd name="T26" fmla="*/ 2147483647 w 532"/>
                  <a:gd name="T27" fmla="*/ 2147483647 h 533"/>
                  <a:gd name="T28" fmla="*/ 2147483647 w 532"/>
                  <a:gd name="T29" fmla="*/ 2147483647 h 533"/>
                  <a:gd name="T30" fmla="*/ 2147483647 w 532"/>
                  <a:gd name="T31" fmla="*/ 2147483647 h 533"/>
                  <a:gd name="T32" fmla="*/ 2147483647 w 532"/>
                  <a:gd name="T33" fmla="*/ 2147483647 h 533"/>
                  <a:gd name="T34" fmla="*/ 2147483647 w 532"/>
                  <a:gd name="T35" fmla="*/ 2147483647 h 533"/>
                  <a:gd name="T36" fmla="*/ 2147483647 w 532"/>
                  <a:gd name="T37" fmla="*/ 2147483647 h 533"/>
                  <a:gd name="T38" fmla="*/ 2147483647 w 532"/>
                  <a:gd name="T39" fmla="*/ 2147483647 h 533"/>
                  <a:gd name="T40" fmla="*/ 2147483647 w 532"/>
                  <a:gd name="T41" fmla="*/ 2147483647 h 533"/>
                  <a:gd name="T42" fmla="*/ 2147483647 w 532"/>
                  <a:gd name="T43" fmla="*/ 2147483647 h 533"/>
                  <a:gd name="T44" fmla="*/ 2147483647 w 532"/>
                  <a:gd name="T45" fmla="*/ 0 h 533"/>
                  <a:gd name="T46" fmla="*/ 2147483647 w 532"/>
                  <a:gd name="T47" fmla="*/ 2147483647 h 533"/>
                  <a:gd name="T48" fmla="*/ 2147483647 w 532"/>
                  <a:gd name="T49" fmla="*/ 2147483647 h 533"/>
                  <a:gd name="T50" fmla="*/ 2147483647 w 532"/>
                  <a:gd name="T51" fmla="*/ 2147483647 h 533"/>
                  <a:gd name="T52" fmla="*/ 2147483647 w 532"/>
                  <a:gd name="T53" fmla="*/ 2147483647 h 533"/>
                  <a:gd name="T54" fmla="*/ 2147483647 w 532"/>
                  <a:gd name="T55" fmla="*/ 2147483647 h 533"/>
                  <a:gd name="T56" fmla="*/ 2147483647 w 532"/>
                  <a:gd name="T57" fmla="*/ 2147483647 h 533"/>
                  <a:gd name="T58" fmla="*/ 2147483647 w 532"/>
                  <a:gd name="T59" fmla="*/ 2147483647 h 533"/>
                  <a:gd name="T60" fmla="*/ 2147483647 w 532"/>
                  <a:gd name="T61" fmla="*/ 2147483647 h 533"/>
                  <a:gd name="T62" fmla="*/ 2147483647 w 532"/>
                  <a:gd name="T63" fmla="*/ 2147483647 h 533"/>
                  <a:gd name="T64" fmla="*/ 2147483647 w 532"/>
                  <a:gd name="T65" fmla="*/ 2147483647 h 533"/>
                  <a:gd name="T66" fmla="*/ 2147483647 w 532"/>
                  <a:gd name="T67" fmla="*/ 2147483647 h 53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32"/>
                  <a:gd name="T103" fmla="*/ 0 h 533"/>
                  <a:gd name="T104" fmla="*/ 532 w 532"/>
                  <a:gd name="T105" fmla="*/ 533 h 53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32" h="533">
                    <a:moveTo>
                      <a:pt x="6" y="243"/>
                    </a:moveTo>
                    <a:lnTo>
                      <a:pt x="0" y="278"/>
                    </a:lnTo>
                    <a:lnTo>
                      <a:pt x="0" y="289"/>
                    </a:lnTo>
                    <a:lnTo>
                      <a:pt x="24" y="306"/>
                    </a:lnTo>
                    <a:lnTo>
                      <a:pt x="49" y="323"/>
                    </a:lnTo>
                    <a:lnTo>
                      <a:pt x="74" y="342"/>
                    </a:lnTo>
                    <a:lnTo>
                      <a:pt x="98" y="359"/>
                    </a:lnTo>
                    <a:lnTo>
                      <a:pt x="117" y="373"/>
                    </a:lnTo>
                    <a:lnTo>
                      <a:pt x="137" y="388"/>
                    </a:lnTo>
                    <a:lnTo>
                      <a:pt x="156" y="402"/>
                    </a:lnTo>
                    <a:lnTo>
                      <a:pt x="174" y="417"/>
                    </a:lnTo>
                    <a:lnTo>
                      <a:pt x="194" y="431"/>
                    </a:lnTo>
                    <a:lnTo>
                      <a:pt x="214" y="447"/>
                    </a:lnTo>
                    <a:lnTo>
                      <a:pt x="233" y="461"/>
                    </a:lnTo>
                    <a:lnTo>
                      <a:pt x="253" y="474"/>
                    </a:lnTo>
                    <a:lnTo>
                      <a:pt x="253" y="484"/>
                    </a:lnTo>
                    <a:lnTo>
                      <a:pt x="265" y="496"/>
                    </a:lnTo>
                    <a:lnTo>
                      <a:pt x="302" y="511"/>
                    </a:lnTo>
                    <a:lnTo>
                      <a:pt x="304" y="533"/>
                    </a:lnTo>
                    <a:lnTo>
                      <a:pt x="333" y="533"/>
                    </a:lnTo>
                    <a:lnTo>
                      <a:pt x="353" y="530"/>
                    </a:lnTo>
                    <a:lnTo>
                      <a:pt x="373" y="525"/>
                    </a:lnTo>
                    <a:lnTo>
                      <a:pt x="395" y="504"/>
                    </a:lnTo>
                    <a:lnTo>
                      <a:pt x="417" y="482"/>
                    </a:lnTo>
                    <a:lnTo>
                      <a:pt x="444" y="462"/>
                    </a:lnTo>
                    <a:lnTo>
                      <a:pt x="474" y="442"/>
                    </a:lnTo>
                    <a:lnTo>
                      <a:pt x="503" y="422"/>
                    </a:lnTo>
                    <a:lnTo>
                      <a:pt x="532" y="402"/>
                    </a:lnTo>
                    <a:lnTo>
                      <a:pt x="522" y="379"/>
                    </a:lnTo>
                    <a:lnTo>
                      <a:pt x="491" y="374"/>
                    </a:lnTo>
                    <a:lnTo>
                      <a:pt x="481" y="348"/>
                    </a:lnTo>
                    <a:lnTo>
                      <a:pt x="464" y="323"/>
                    </a:lnTo>
                    <a:lnTo>
                      <a:pt x="475" y="312"/>
                    </a:lnTo>
                    <a:lnTo>
                      <a:pt x="475" y="278"/>
                    </a:lnTo>
                    <a:lnTo>
                      <a:pt x="474" y="244"/>
                    </a:lnTo>
                    <a:lnTo>
                      <a:pt x="463" y="209"/>
                    </a:lnTo>
                    <a:lnTo>
                      <a:pt x="464" y="201"/>
                    </a:lnTo>
                    <a:lnTo>
                      <a:pt x="458" y="173"/>
                    </a:lnTo>
                    <a:lnTo>
                      <a:pt x="451" y="144"/>
                    </a:lnTo>
                    <a:lnTo>
                      <a:pt x="432" y="122"/>
                    </a:lnTo>
                    <a:lnTo>
                      <a:pt x="410" y="95"/>
                    </a:lnTo>
                    <a:lnTo>
                      <a:pt x="421" y="71"/>
                    </a:lnTo>
                    <a:lnTo>
                      <a:pt x="432" y="50"/>
                    </a:lnTo>
                    <a:lnTo>
                      <a:pt x="430" y="8"/>
                    </a:lnTo>
                    <a:lnTo>
                      <a:pt x="435" y="0"/>
                    </a:lnTo>
                    <a:lnTo>
                      <a:pt x="398" y="0"/>
                    </a:lnTo>
                    <a:lnTo>
                      <a:pt x="376" y="0"/>
                    </a:lnTo>
                    <a:lnTo>
                      <a:pt x="349" y="5"/>
                    </a:lnTo>
                    <a:lnTo>
                      <a:pt x="321" y="5"/>
                    </a:lnTo>
                    <a:lnTo>
                      <a:pt x="293" y="5"/>
                    </a:lnTo>
                    <a:lnTo>
                      <a:pt x="261" y="14"/>
                    </a:lnTo>
                    <a:lnTo>
                      <a:pt x="227" y="24"/>
                    </a:lnTo>
                    <a:lnTo>
                      <a:pt x="214" y="31"/>
                    </a:lnTo>
                    <a:lnTo>
                      <a:pt x="191" y="44"/>
                    </a:lnTo>
                    <a:lnTo>
                      <a:pt x="166" y="54"/>
                    </a:lnTo>
                    <a:lnTo>
                      <a:pt x="173" y="62"/>
                    </a:lnTo>
                    <a:lnTo>
                      <a:pt x="176" y="84"/>
                    </a:lnTo>
                    <a:lnTo>
                      <a:pt x="180" y="107"/>
                    </a:lnTo>
                    <a:lnTo>
                      <a:pt x="196" y="133"/>
                    </a:lnTo>
                    <a:lnTo>
                      <a:pt x="191" y="141"/>
                    </a:lnTo>
                    <a:lnTo>
                      <a:pt x="163" y="144"/>
                    </a:lnTo>
                    <a:lnTo>
                      <a:pt x="129" y="156"/>
                    </a:lnTo>
                    <a:lnTo>
                      <a:pt x="129" y="175"/>
                    </a:lnTo>
                    <a:lnTo>
                      <a:pt x="111" y="187"/>
                    </a:lnTo>
                    <a:lnTo>
                      <a:pt x="92" y="200"/>
                    </a:lnTo>
                    <a:lnTo>
                      <a:pt x="71" y="210"/>
                    </a:lnTo>
                    <a:lnTo>
                      <a:pt x="48" y="220"/>
                    </a:lnTo>
                    <a:lnTo>
                      <a:pt x="26" y="230"/>
                    </a:lnTo>
                    <a:lnTo>
                      <a:pt x="6" y="243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2" name="Freeform 137"/>
              <p:cNvSpPr>
                <a:spLocks/>
              </p:cNvSpPr>
              <p:nvPr/>
            </p:nvSpPr>
            <p:spPr bwMode="gray">
              <a:xfrm>
                <a:off x="1411578" y="4091678"/>
                <a:ext cx="16781" cy="21142"/>
              </a:xfrm>
              <a:custGeom>
                <a:avLst/>
                <a:gdLst>
                  <a:gd name="T0" fmla="*/ 2147483647 w 13"/>
                  <a:gd name="T1" fmla="*/ 0 h 17"/>
                  <a:gd name="T2" fmla="*/ 2147483647 w 13"/>
                  <a:gd name="T3" fmla="*/ 2147483647 h 17"/>
                  <a:gd name="T4" fmla="*/ 0 w 13"/>
                  <a:gd name="T5" fmla="*/ 2147483647 h 17"/>
                  <a:gd name="T6" fmla="*/ 2147483647 w 13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7"/>
                  <a:gd name="T14" fmla="*/ 13 w 13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7">
                    <a:moveTo>
                      <a:pt x="13" y="0"/>
                    </a:moveTo>
                    <a:lnTo>
                      <a:pt x="12" y="13"/>
                    </a:lnTo>
                    <a:lnTo>
                      <a:pt x="0" y="1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3" name="Freeform 138"/>
              <p:cNvSpPr>
                <a:spLocks/>
              </p:cNvSpPr>
              <p:nvPr/>
            </p:nvSpPr>
            <p:spPr bwMode="gray">
              <a:xfrm>
                <a:off x="1338351" y="4104364"/>
                <a:ext cx="16781" cy="14095"/>
              </a:xfrm>
              <a:custGeom>
                <a:avLst/>
                <a:gdLst>
                  <a:gd name="T0" fmla="*/ 2147483647 w 14"/>
                  <a:gd name="T1" fmla="*/ 0 h 12"/>
                  <a:gd name="T2" fmla="*/ 2147483647 w 14"/>
                  <a:gd name="T3" fmla="*/ 2147483647 h 12"/>
                  <a:gd name="T4" fmla="*/ 0 w 14"/>
                  <a:gd name="T5" fmla="*/ 2147483647 h 12"/>
                  <a:gd name="T6" fmla="*/ 2147483647 w 14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2"/>
                  <a:gd name="T14" fmla="*/ 14 w 1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2">
                    <a:moveTo>
                      <a:pt x="14" y="0"/>
                    </a:moveTo>
                    <a:lnTo>
                      <a:pt x="1" y="12"/>
                    </a:lnTo>
                    <a:lnTo>
                      <a:pt x="0" y="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4" name="Freeform 139"/>
              <p:cNvSpPr>
                <a:spLocks/>
              </p:cNvSpPr>
              <p:nvPr/>
            </p:nvSpPr>
            <p:spPr bwMode="gray">
              <a:xfrm>
                <a:off x="1368862" y="4119868"/>
                <a:ext cx="10679" cy="5638"/>
              </a:xfrm>
              <a:custGeom>
                <a:avLst/>
                <a:gdLst>
                  <a:gd name="T0" fmla="*/ 2147483647 w 11"/>
                  <a:gd name="T1" fmla="*/ 0 h 6"/>
                  <a:gd name="T2" fmla="*/ 2147483647 w 11"/>
                  <a:gd name="T3" fmla="*/ 2147483647 h 6"/>
                  <a:gd name="T4" fmla="*/ 0 w 11"/>
                  <a:gd name="T5" fmla="*/ 0 h 6"/>
                  <a:gd name="T6" fmla="*/ 2147483647 w 11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6"/>
                  <a:gd name="T14" fmla="*/ 11 w 11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6">
                    <a:moveTo>
                      <a:pt x="11" y="0"/>
                    </a:moveTo>
                    <a:lnTo>
                      <a:pt x="10" y="6"/>
                    </a:ln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5" name="Freeform 140"/>
              <p:cNvSpPr>
                <a:spLocks/>
              </p:cNvSpPr>
              <p:nvPr/>
            </p:nvSpPr>
            <p:spPr bwMode="gray">
              <a:xfrm>
                <a:off x="1429884" y="4080402"/>
                <a:ext cx="9153" cy="2819"/>
              </a:xfrm>
              <a:custGeom>
                <a:avLst/>
                <a:gdLst>
                  <a:gd name="T0" fmla="*/ 2147483647 w 9"/>
                  <a:gd name="T1" fmla="*/ 0 h 5"/>
                  <a:gd name="T2" fmla="*/ 2147483647 w 9"/>
                  <a:gd name="T3" fmla="*/ 0 h 5"/>
                  <a:gd name="T4" fmla="*/ 0 w 9"/>
                  <a:gd name="T5" fmla="*/ 0 h 5"/>
                  <a:gd name="T6" fmla="*/ 2147483647 w 9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5"/>
                  <a:gd name="T14" fmla="*/ 9 w 9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5">
                    <a:moveTo>
                      <a:pt x="6" y="5"/>
                    </a:moveTo>
                    <a:lnTo>
                      <a:pt x="9" y="0"/>
                    </a:lnTo>
                    <a:lnTo>
                      <a:pt x="0" y="4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6" name="Freeform 141"/>
              <p:cNvSpPr>
                <a:spLocks/>
              </p:cNvSpPr>
              <p:nvPr/>
            </p:nvSpPr>
            <p:spPr bwMode="gray">
              <a:xfrm>
                <a:off x="1111041" y="4501839"/>
                <a:ext cx="6102" cy="1409"/>
              </a:xfrm>
              <a:custGeom>
                <a:avLst/>
                <a:gdLst>
                  <a:gd name="T0" fmla="*/ 2147483647 w 6"/>
                  <a:gd name="T1" fmla="*/ 0 h 3"/>
                  <a:gd name="T2" fmla="*/ 2147483647 w 6"/>
                  <a:gd name="T3" fmla="*/ 0 h 3"/>
                  <a:gd name="T4" fmla="*/ 0 w 6"/>
                  <a:gd name="T5" fmla="*/ 0 h 3"/>
                  <a:gd name="T6" fmla="*/ 2147483647 w 6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3"/>
                  <a:gd name="T14" fmla="*/ 6 w 6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3">
                    <a:moveTo>
                      <a:pt x="6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7" name="Freeform 142"/>
              <p:cNvSpPr>
                <a:spLocks/>
              </p:cNvSpPr>
              <p:nvPr/>
            </p:nvSpPr>
            <p:spPr bwMode="gray">
              <a:xfrm>
                <a:off x="1666347" y="3847837"/>
                <a:ext cx="1526" cy="1409"/>
              </a:xfrm>
              <a:custGeom>
                <a:avLst/>
                <a:gdLst>
                  <a:gd name="T0" fmla="*/ 2147483647 w 1"/>
                  <a:gd name="T1" fmla="*/ 0 h 1"/>
                  <a:gd name="T2" fmla="*/ 0 w 1"/>
                  <a:gd name="T3" fmla="*/ 0 h 1"/>
                  <a:gd name="T4" fmla="*/ 0 w 1"/>
                  <a:gd name="T5" fmla="*/ 2147483647 h 1"/>
                  <a:gd name="T6" fmla="*/ 0 w 1"/>
                  <a:gd name="T7" fmla="*/ 0 h 1"/>
                  <a:gd name="T8" fmla="*/ 2147483647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8" name="Freeform 143"/>
              <p:cNvSpPr>
                <a:spLocks/>
              </p:cNvSpPr>
              <p:nvPr/>
            </p:nvSpPr>
            <p:spPr bwMode="gray">
              <a:xfrm>
                <a:off x="2081301" y="3950729"/>
                <a:ext cx="457669" cy="453855"/>
              </a:xfrm>
              <a:custGeom>
                <a:avLst/>
                <a:gdLst>
                  <a:gd name="T0" fmla="*/ 2147483647 w 411"/>
                  <a:gd name="T1" fmla="*/ 2147483647 h 411"/>
                  <a:gd name="T2" fmla="*/ 2147483647 w 411"/>
                  <a:gd name="T3" fmla="*/ 2147483647 h 411"/>
                  <a:gd name="T4" fmla="*/ 2147483647 w 411"/>
                  <a:gd name="T5" fmla="*/ 2147483647 h 411"/>
                  <a:gd name="T6" fmla="*/ 2147483647 w 411"/>
                  <a:gd name="T7" fmla="*/ 2147483647 h 411"/>
                  <a:gd name="T8" fmla="*/ 2147483647 w 411"/>
                  <a:gd name="T9" fmla="*/ 2147483647 h 411"/>
                  <a:gd name="T10" fmla="*/ 2147483647 w 411"/>
                  <a:gd name="T11" fmla="*/ 2147483647 h 411"/>
                  <a:gd name="T12" fmla="*/ 2147483647 w 411"/>
                  <a:gd name="T13" fmla="*/ 2147483647 h 411"/>
                  <a:gd name="T14" fmla="*/ 2147483647 w 411"/>
                  <a:gd name="T15" fmla="*/ 2147483647 h 411"/>
                  <a:gd name="T16" fmla="*/ 2147483647 w 411"/>
                  <a:gd name="T17" fmla="*/ 2147483647 h 411"/>
                  <a:gd name="T18" fmla="*/ 2147483647 w 411"/>
                  <a:gd name="T19" fmla="*/ 2147483647 h 411"/>
                  <a:gd name="T20" fmla="*/ 2147483647 w 411"/>
                  <a:gd name="T21" fmla="*/ 2147483647 h 411"/>
                  <a:gd name="T22" fmla="*/ 2147483647 w 411"/>
                  <a:gd name="T23" fmla="*/ 2147483647 h 411"/>
                  <a:gd name="T24" fmla="*/ 2147483647 w 411"/>
                  <a:gd name="T25" fmla="*/ 2147483647 h 411"/>
                  <a:gd name="T26" fmla="*/ 2147483647 w 411"/>
                  <a:gd name="T27" fmla="*/ 2147483647 h 411"/>
                  <a:gd name="T28" fmla="*/ 2147483647 w 411"/>
                  <a:gd name="T29" fmla="*/ 2147483647 h 411"/>
                  <a:gd name="T30" fmla="*/ 2147483647 w 411"/>
                  <a:gd name="T31" fmla="*/ 2147483647 h 411"/>
                  <a:gd name="T32" fmla="*/ 2147483647 w 411"/>
                  <a:gd name="T33" fmla="*/ 2147483647 h 411"/>
                  <a:gd name="T34" fmla="*/ 2147483647 w 411"/>
                  <a:gd name="T35" fmla="*/ 2147483647 h 411"/>
                  <a:gd name="T36" fmla="*/ 2147483647 w 411"/>
                  <a:gd name="T37" fmla="*/ 2147483647 h 411"/>
                  <a:gd name="T38" fmla="*/ 2147483647 w 411"/>
                  <a:gd name="T39" fmla="*/ 2147483647 h 411"/>
                  <a:gd name="T40" fmla="*/ 2147483647 w 411"/>
                  <a:gd name="T41" fmla="*/ 2147483647 h 411"/>
                  <a:gd name="T42" fmla="*/ 2147483647 w 411"/>
                  <a:gd name="T43" fmla="*/ 2147483647 h 411"/>
                  <a:gd name="T44" fmla="*/ 2147483647 w 411"/>
                  <a:gd name="T45" fmla="*/ 2147483647 h 411"/>
                  <a:gd name="T46" fmla="*/ 2147483647 w 411"/>
                  <a:gd name="T47" fmla="*/ 2147483647 h 411"/>
                  <a:gd name="T48" fmla="*/ 2147483647 w 411"/>
                  <a:gd name="T49" fmla="*/ 2147483647 h 411"/>
                  <a:gd name="T50" fmla="*/ 2147483647 w 411"/>
                  <a:gd name="T51" fmla="*/ 2147483647 h 411"/>
                  <a:gd name="T52" fmla="*/ 2147483647 w 411"/>
                  <a:gd name="T53" fmla="*/ 2147483647 h 411"/>
                  <a:gd name="T54" fmla="*/ 2147483647 w 411"/>
                  <a:gd name="T55" fmla="*/ 2147483647 h 411"/>
                  <a:gd name="T56" fmla="*/ 2147483647 w 411"/>
                  <a:gd name="T57" fmla="*/ 2147483647 h 411"/>
                  <a:gd name="T58" fmla="*/ 2147483647 w 411"/>
                  <a:gd name="T59" fmla="*/ 2147483647 h 411"/>
                  <a:gd name="T60" fmla="*/ 2147483647 w 411"/>
                  <a:gd name="T61" fmla="*/ 0 h 411"/>
                  <a:gd name="T62" fmla="*/ 2147483647 w 411"/>
                  <a:gd name="T63" fmla="*/ 2147483647 h 411"/>
                  <a:gd name="T64" fmla="*/ 2147483647 w 411"/>
                  <a:gd name="T65" fmla="*/ 2147483647 h 411"/>
                  <a:gd name="T66" fmla="*/ 2147483647 w 411"/>
                  <a:gd name="T67" fmla="*/ 2147483647 h 411"/>
                  <a:gd name="T68" fmla="*/ 2147483647 w 411"/>
                  <a:gd name="T69" fmla="*/ 2147483647 h 411"/>
                  <a:gd name="T70" fmla="*/ 2147483647 w 411"/>
                  <a:gd name="T71" fmla="*/ 2147483647 h 411"/>
                  <a:gd name="T72" fmla="*/ 0 w 411"/>
                  <a:gd name="T73" fmla="*/ 2147483647 h 411"/>
                  <a:gd name="T74" fmla="*/ 2147483647 w 411"/>
                  <a:gd name="T75" fmla="*/ 2147483647 h 411"/>
                  <a:gd name="T76" fmla="*/ 2147483647 w 411"/>
                  <a:gd name="T77" fmla="*/ 2147483647 h 411"/>
                  <a:gd name="T78" fmla="*/ 2147483647 w 411"/>
                  <a:gd name="T79" fmla="*/ 2147483647 h 411"/>
                  <a:gd name="T80" fmla="*/ 2147483647 w 411"/>
                  <a:gd name="T81" fmla="*/ 2147483647 h 411"/>
                  <a:gd name="T82" fmla="*/ 2147483647 w 411"/>
                  <a:gd name="T83" fmla="*/ 2147483647 h 411"/>
                  <a:gd name="T84" fmla="*/ 2147483647 w 411"/>
                  <a:gd name="T85" fmla="*/ 2147483647 h 411"/>
                  <a:gd name="T86" fmla="*/ 2147483647 w 411"/>
                  <a:gd name="T87" fmla="*/ 2147483647 h 411"/>
                  <a:gd name="T88" fmla="*/ 2147483647 w 411"/>
                  <a:gd name="T89" fmla="*/ 2147483647 h 411"/>
                  <a:gd name="T90" fmla="*/ 2147483647 w 411"/>
                  <a:gd name="T91" fmla="*/ 2147483647 h 411"/>
                  <a:gd name="T92" fmla="*/ 2147483647 w 411"/>
                  <a:gd name="T93" fmla="*/ 2147483647 h 411"/>
                  <a:gd name="T94" fmla="*/ 2147483647 w 411"/>
                  <a:gd name="T95" fmla="*/ 2147483647 h 411"/>
                  <a:gd name="T96" fmla="*/ 2147483647 w 411"/>
                  <a:gd name="T97" fmla="*/ 2147483647 h 411"/>
                  <a:gd name="T98" fmla="*/ 2147483647 w 411"/>
                  <a:gd name="T99" fmla="*/ 2147483647 h 411"/>
                  <a:gd name="T100" fmla="*/ 2147483647 w 411"/>
                  <a:gd name="T101" fmla="*/ 2147483647 h 411"/>
                  <a:gd name="T102" fmla="*/ 2147483647 w 411"/>
                  <a:gd name="T103" fmla="*/ 2147483647 h 411"/>
                  <a:gd name="T104" fmla="*/ 2147483647 w 411"/>
                  <a:gd name="T105" fmla="*/ 2147483647 h 411"/>
                  <a:gd name="T106" fmla="*/ 2147483647 w 411"/>
                  <a:gd name="T107" fmla="*/ 2147483647 h 411"/>
                  <a:gd name="T108" fmla="*/ 2147483647 w 411"/>
                  <a:gd name="T109" fmla="*/ 2147483647 h 411"/>
                  <a:gd name="T110" fmla="*/ 2147483647 w 411"/>
                  <a:gd name="T111" fmla="*/ 2147483647 h 411"/>
                  <a:gd name="T112" fmla="*/ 2147483647 w 411"/>
                  <a:gd name="T113" fmla="*/ 2147483647 h 4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11"/>
                  <a:gd name="T172" fmla="*/ 0 h 411"/>
                  <a:gd name="T173" fmla="*/ 411 w 411"/>
                  <a:gd name="T174" fmla="*/ 411 h 4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11" h="411">
                    <a:moveTo>
                      <a:pt x="386" y="411"/>
                    </a:moveTo>
                    <a:lnTo>
                      <a:pt x="384" y="395"/>
                    </a:lnTo>
                    <a:lnTo>
                      <a:pt x="411" y="395"/>
                    </a:lnTo>
                    <a:lnTo>
                      <a:pt x="409" y="365"/>
                    </a:lnTo>
                    <a:lnTo>
                      <a:pt x="409" y="335"/>
                    </a:lnTo>
                    <a:lnTo>
                      <a:pt x="408" y="307"/>
                    </a:lnTo>
                    <a:lnTo>
                      <a:pt x="406" y="278"/>
                    </a:lnTo>
                    <a:lnTo>
                      <a:pt x="404" y="250"/>
                    </a:lnTo>
                    <a:lnTo>
                      <a:pt x="401" y="222"/>
                    </a:lnTo>
                    <a:lnTo>
                      <a:pt x="400" y="195"/>
                    </a:lnTo>
                    <a:lnTo>
                      <a:pt x="398" y="167"/>
                    </a:lnTo>
                    <a:lnTo>
                      <a:pt x="395" y="138"/>
                    </a:lnTo>
                    <a:lnTo>
                      <a:pt x="394" y="110"/>
                    </a:lnTo>
                    <a:lnTo>
                      <a:pt x="394" y="87"/>
                    </a:lnTo>
                    <a:lnTo>
                      <a:pt x="392" y="65"/>
                    </a:lnTo>
                    <a:lnTo>
                      <a:pt x="397" y="45"/>
                    </a:lnTo>
                    <a:lnTo>
                      <a:pt x="381" y="34"/>
                    </a:lnTo>
                    <a:lnTo>
                      <a:pt x="343" y="25"/>
                    </a:lnTo>
                    <a:lnTo>
                      <a:pt x="338" y="14"/>
                    </a:lnTo>
                    <a:lnTo>
                      <a:pt x="304" y="6"/>
                    </a:lnTo>
                    <a:lnTo>
                      <a:pt x="286" y="19"/>
                    </a:lnTo>
                    <a:lnTo>
                      <a:pt x="267" y="29"/>
                    </a:lnTo>
                    <a:lnTo>
                      <a:pt x="269" y="70"/>
                    </a:lnTo>
                    <a:lnTo>
                      <a:pt x="242" y="87"/>
                    </a:lnTo>
                    <a:lnTo>
                      <a:pt x="213" y="73"/>
                    </a:lnTo>
                    <a:lnTo>
                      <a:pt x="184" y="59"/>
                    </a:lnTo>
                    <a:lnTo>
                      <a:pt x="154" y="50"/>
                    </a:lnTo>
                    <a:lnTo>
                      <a:pt x="142" y="23"/>
                    </a:lnTo>
                    <a:lnTo>
                      <a:pt x="114" y="16"/>
                    </a:lnTo>
                    <a:lnTo>
                      <a:pt x="86" y="9"/>
                    </a:lnTo>
                    <a:lnTo>
                      <a:pt x="49" y="0"/>
                    </a:lnTo>
                    <a:lnTo>
                      <a:pt x="48" y="23"/>
                    </a:lnTo>
                    <a:lnTo>
                      <a:pt x="32" y="39"/>
                    </a:lnTo>
                    <a:lnTo>
                      <a:pt x="15" y="53"/>
                    </a:lnTo>
                    <a:lnTo>
                      <a:pt x="15" y="77"/>
                    </a:lnTo>
                    <a:lnTo>
                      <a:pt x="1" y="88"/>
                    </a:lnTo>
                    <a:lnTo>
                      <a:pt x="0" y="96"/>
                    </a:lnTo>
                    <a:lnTo>
                      <a:pt x="11" y="131"/>
                    </a:lnTo>
                    <a:lnTo>
                      <a:pt x="12" y="165"/>
                    </a:lnTo>
                    <a:lnTo>
                      <a:pt x="12" y="199"/>
                    </a:lnTo>
                    <a:lnTo>
                      <a:pt x="1" y="210"/>
                    </a:lnTo>
                    <a:lnTo>
                      <a:pt x="18" y="235"/>
                    </a:lnTo>
                    <a:lnTo>
                      <a:pt x="28" y="261"/>
                    </a:lnTo>
                    <a:lnTo>
                      <a:pt x="59" y="266"/>
                    </a:lnTo>
                    <a:lnTo>
                      <a:pt x="69" y="289"/>
                    </a:lnTo>
                    <a:lnTo>
                      <a:pt x="106" y="298"/>
                    </a:lnTo>
                    <a:lnTo>
                      <a:pt x="128" y="317"/>
                    </a:lnTo>
                    <a:lnTo>
                      <a:pt x="147" y="306"/>
                    </a:lnTo>
                    <a:lnTo>
                      <a:pt x="173" y="290"/>
                    </a:lnTo>
                    <a:lnTo>
                      <a:pt x="199" y="306"/>
                    </a:lnTo>
                    <a:lnTo>
                      <a:pt x="225" y="320"/>
                    </a:lnTo>
                    <a:lnTo>
                      <a:pt x="253" y="335"/>
                    </a:lnTo>
                    <a:lnTo>
                      <a:pt x="279" y="351"/>
                    </a:lnTo>
                    <a:lnTo>
                      <a:pt x="306" y="365"/>
                    </a:lnTo>
                    <a:lnTo>
                      <a:pt x="332" y="380"/>
                    </a:lnTo>
                    <a:lnTo>
                      <a:pt x="358" y="395"/>
                    </a:lnTo>
                    <a:lnTo>
                      <a:pt x="386" y="41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9" name="Freeform 144"/>
              <p:cNvSpPr>
                <a:spLocks/>
              </p:cNvSpPr>
              <p:nvPr/>
            </p:nvSpPr>
            <p:spPr bwMode="gray">
              <a:xfrm>
                <a:off x="1458870" y="4222761"/>
                <a:ext cx="480553" cy="494730"/>
              </a:xfrm>
              <a:custGeom>
                <a:avLst/>
                <a:gdLst>
                  <a:gd name="T0" fmla="*/ 2147483647 w 434"/>
                  <a:gd name="T1" fmla="*/ 2147483647 h 444"/>
                  <a:gd name="T2" fmla="*/ 2147483647 w 434"/>
                  <a:gd name="T3" fmla="*/ 2147483647 h 444"/>
                  <a:gd name="T4" fmla="*/ 2147483647 w 434"/>
                  <a:gd name="T5" fmla="*/ 2147483647 h 444"/>
                  <a:gd name="T6" fmla="*/ 2147483647 w 434"/>
                  <a:gd name="T7" fmla="*/ 2147483647 h 444"/>
                  <a:gd name="T8" fmla="*/ 2147483647 w 434"/>
                  <a:gd name="T9" fmla="*/ 2147483647 h 444"/>
                  <a:gd name="T10" fmla="*/ 2147483647 w 434"/>
                  <a:gd name="T11" fmla="*/ 2147483647 h 444"/>
                  <a:gd name="T12" fmla="*/ 2147483647 w 434"/>
                  <a:gd name="T13" fmla="*/ 2147483647 h 444"/>
                  <a:gd name="T14" fmla="*/ 2147483647 w 434"/>
                  <a:gd name="T15" fmla="*/ 2147483647 h 444"/>
                  <a:gd name="T16" fmla="*/ 2147483647 w 434"/>
                  <a:gd name="T17" fmla="*/ 2147483647 h 444"/>
                  <a:gd name="T18" fmla="*/ 2147483647 w 434"/>
                  <a:gd name="T19" fmla="*/ 2147483647 h 444"/>
                  <a:gd name="T20" fmla="*/ 2147483647 w 434"/>
                  <a:gd name="T21" fmla="*/ 2147483647 h 444"/>
                  <a:gd name="T22" fmla="*/ 2147483647 w 434"/>
                  <a:gd name="T23" fmla="*/ 2147483647 h 444"/>
                  <a:gd name="T24" fmla="*/ 2147483647 w 434"/>
                  <a:gd name="T25" fmla="*/ 2147483647 h 444"/>
                  <a:gd name="T26" fmla="*/ 2147483647 w 434"/>
                  <a:gd name="T27" fmla="*/ 2147483647 h 444"/>
                  <a:gd name="T28" fmla="*/ 2147483647 w 434"/>
                  <a:gd name="T29" fmla="*/ 2147483647 h 444"/>
                  <a:gd name="T30" fmla="*/ 2147483647 w 434"/>
                  <a:gd name="T31" fmla="*/ 2147483647 h 444"/>
                  <a:gd name="T32" fmla="*/ 2147483647 w 434"/>
                  <a:gd name="T33" fmla="*/ 2147483647 h 444"/>
                  <a:gd name="T34" fmla="*/ 2147483647 w 434"/>
                  <a:gd name="T35" fmla="*/ 2147483647 h 444"/>
                  <a:gd name="T36" fmla="*/ 2147483647 w 434"/>
                  <a:gd name="T37" fmla="*/ 2147483647 h 444"/>
                  <a:gd name="T38" fmla="*/ 2147483647 w 434"/>
                  <a:gd name="T39" fmla="*/ 2147483647 h 444"/>
                  <a:gd name="T40" fmla="*/ 2147483647 w 434"/>
                  <a:gd name="T41" fmla="*/ 2147483647 h 444"/>
                  <a:gd name="T42" fmla="*/ 2147483647 w 434"/>
                  <a:gd name="T43" fmla="*/ 2147483647 h 444"/>
                  <a:gd name="T44" fmla="*/ 2147483647 w 434"/>
                  <a:gd name="T45" fmla="*/ 0 h 444"/>
                  <a:gd name="T46" fmla="*/ 2147483647 w 434"/>
                  <a:gd name="T47" fmla="*/ 2147483647 h 444"/>
                  <a:gd name="T48" fmla="*/ 2147483647 w 434"/>
                  <a:gd name="T49" fmla="*/ 2147483647 h 444"/>
                  <a:gd name="T50" fmla="*/ 2147483647 w 434"/>
                  <a:gd name="T51" fmla="*/ 2147483647 h 444"/>
                  <a:gd name="T52" fmla="*/ 2147483647 w 434"/>
                  <a:gd name="T53" fmla="*/ 2147483647 h 444"/>
                  <a:gd name="T54" fmla="*/ 2147483647 w 434"/>
                  <a:gd name="T55" fmla="*/ 2147483647 h 444"/>
                  <a:gd name="T56" fmla="*/ 2147483647 w 434"/>
                  <a:gd name="T57" fmla="*/ 2147483647 h 444"/>
                  <a:gd name="T58" fmla="*/ 2147483647 w 434"/>
                  <a:gd name="T59" fmla="*/ 2147483647 h 444"/>
                  <a:gd name="T60" fmla="*/ 2147483647 w 434"/>
                  <a:gd name="T61" fmla="*/ 2147483647 h 444"/>
                  <a:gd name="T62" fmla="*/ 2147483647 w 434"/>
                  <a:gd name="T63" fmla="*/ 2147483647 h 444"/>
                  <a:gd name="T64" fmla="*/ 2147483647 w 434"/>
                  <a:gd name="T65" fmla="*/ 2147483647 h 444"/>
                  <a:gd name="T66" fmla="*/ 2147483647 w 434"/>
                  <a:gd name="T67" fmla="*/ 2147483647 h 444"/>
                  <a:gd name="T68" fmla="*/ 2147483647 w 434"/>
                  <a:gd name="T69" fmla="*/ 2147483647 h 444"/>
                  <a:gd name="T70" fmla="*/ 2147483647 w 434"/>
                  <a:gd name="T71" fmla="*/ 2147483647 h 444"/>
                  <a:gd name="T72" fmla="*/ 2147483647 w 434"/>
                  <a:gd name="T73" fmla="*/ 2147483647 h 444"/>
                  <a:gd name="T74" fmla="*/ 2147483647 w 434"/>
                  <a:gd name="T75" fmla="*/ 2147483647 h 444"/>
                  <a:gd name="T76" fmla="*/ 2147483647 w 434"/>
                  <a:gd name="T77" fmla="*/ 2147483647 h 44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444"/>
                  <a:gd name="T119" fmla="*/ 434 w 434"/>
                  <a:gd name="T120" fmla="*/ 444 h 44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444">
                    <a:moveTo>
                      <a:pt x="99" y="407"/>
                    </a:moveTo>
                    <a:lnTo>
                      <a:pt x="96" y="417"/>
                    </a:lnTo>
                    <a:lnTo>
                      <a:pt x="99" y="418"/>
                    </a:lnTo>
                    <a:lnTo>
                      <a:pt x="113" y="444"/>
                    </a:lnTo>
                    <a:lnTo>
                      <a:pt x="119" y="440"/>
                    </a:lnTo>
                    <a:lnTo>
                      <a:pt x="135" y="443"/>
                    </a:lnTo>
                    <a:lnTo>
                      <a:pt x="147" y="435"/>
                    </a:lnTo>
                    <a:lnTo>
                      <a:pt x="156" y="429"/>
                    </a:lnTo>
                    <a:lnTo>
                      <a:pt x="159" y="440"/>
                    </a:lnTo>
                    <a:lnTo>
                      <a:pt x="178" y="437"/>
                    </a:lnTo>
                    <a:lnTo>
                      <a:pt x="184" y="396"/>
                    </a:lnTo>
                    <a:lnTo>
                      <a:pt x="192" y="390"/>
                    </a:lnTo>
                    <a:lnTo>
                      <a:pt x="206" y="376"/>
                    </a:lnTo>
                    <a:lnTo>
                      <a:pt x="212" y="364"/>
                    </a:lnTo>
                    <a:lnTo>
                      <a:pt x="215" y="347"/>
                    </a:lnTo>
                    <a:lnTo>
                      <a:pt x="232" y="355"/>
                    </a:lnTo>
                    <a:lnTo>
                      <a:pt x="237" y="342"/>
                    </a:lnTo>
                    <a:lnTo>
                      <a:pt x="243" y="339"/>
                    </a:lnTo>
                    <a:lnTo>
                      <a:pt x="252" y="325"/>
                    </a:lnTo>
                    <a:lnTo>
                      <a:pt x="267" y="325"/>
                    </a:lnTo>
                    <a:lnTo>
                      <a:pt x="270" y="313"/>
                    </a:lnTo>
                    <a:lnTo>
                      <a:pt x="304" y="298"/>
                    </a:lnTo>
                    <a:lnTo>
                      <a:pt x="329" y="299"/>
                    </a:lnTo>
                    <a:lnTo>
                      <a:pt x="334" y="301"/>
                    </a:lnTo>
                    <a:lnTo>
                      <a:pt x="357" y="291"/>
                    </a:lnTo>
                    <a:lnTo>
                      <a:pt x="386" y="290"/>
                    </a:lnTo>
                    <a:lnTo>
                      <a:pt x="416" y="288"/>
                    </a:lnTo>
                    <a:lnTo>
                      <a:pt x="430" y="262"/>
                    </a:lnTo>
                    <a:lnTo>
                      <a:pt x="431" y="240"/>
                    </a:lnTo>
                    <a:lnTo>
                      <a:pt x="431" y="219"/>
                    </a:lnTo>
                    <a:lnTo>
                      <a:pt x="433" y="197"/>
                    </a:lnTo>
                    <a:lnTo>
                      <a:pt x="434" y="174"/>
                    </a:lnTo>
                    <a:lnTo>
                      <a:pt x="405" y="174"/>
                    </a:lnTo>
                    <a:lnTo>
                      <a:pt x="403" y="152"/>
                    </a:lnTo>
                    <a:lnTo>
                      <a:pt x="366" y="137"/>
                    </a:lnTo>
                    <a:lnTo>
                      <a:pt x="354" y="125"/>
                    </a:lnTo>
                    <a:lnTo>
                      <a:pt x="354" y="115"/>
                    </a:lnTo>
                    <a:lnTo>
                      <a:pt x="334" y="102"/>
                    </a:lnTo>
                    <a:lnTo>
                      <a:pt x="315" y="88"/>
                    </a:lnTo>
                    <a:lnTo>
                      <a:pt x="295" y="72"/>
                    </a:lnTo>
                    <a:lnTo>
                      <a:pt x="275" y="58"/>
                    </a:lnTo>
                    <a:lnTo>
                      <a:pt x="257" y="43"/>
                    </a:lnTo>
                    <a:lnTo>
                      <a:pt x="238" y="29"/>
                    </a:lnTo>
                    <a:lnTo>
                      <a:pt x="218" y="14"/>
                    </a:lnTo>
                    <a:lnTo>
                      <a:pt x="199" y="0"/>
                    </a:lnTo>
                    <a:lnTo>
                      <a:pt x="176" y="0"/>
                    </a:lnTo>
                    <a:lnTo>
                      <a:pt x="153" y="0"/>
                    </a:lnTo>
                    <a:lnTo>
                      <a:pt x="156" y="31"/>
                    </a:lnTo>
                    <a:lnTo>
                      <a:pt x="159" y="63"/>
                    </a:lnTo>
                    <a:lnTo>
                      <a:pt x="161" y="95"/>
                    </a:lnTo>
                    <a:lnTo>
                      <a:pt x="164" y="126"/>
                    </a:lnTo>
                    <a:lnTo>
                      <a:pt x="167" y="159"/>
                    </a:lnTo>
                    <a:lnTo>
                      <a:pt x="170" y="191"/>
                    </a:lnTo>
                    <a:lnTo>
                      <a:pt x="173" y="222"/>
                    </a:lnTo>
                    <a:lnTo>
                      <a:pt x="176" y="254"/>
                    </a:lnTo>
                    <a:lnTo>
                      <a:pt x="182" y="259"/>
                    </a:lnTo>
                    <a:lnTo>
                      <a:pt x="178" y="284"/>
                    </a:lnTo>
                    <a:lnTo>
                      <a:pt x="153" y="284"/>
                    </a:lnTo>
                    <a:lnTo>
                      <a:pt x="128" y="284"/>
                    </a:lnTo>
                    <a:lnTo>
                      <a:pt x="104" y="284"/>
                    </a:lnTo>
                    <a:lnTo>
                      <a:pt x="77" y="284"/>
                    </a:lnTo>
                    <a:lnTo>
                      <a:pt x="74" y="281"/>
                    </a:lnTo>
                    <a:lnTo>
                      <a:pt x="39" y="291"/>
                    </a:lnTo>
                    <a:lnTo>
                      <a:pt x="34" y="291"/>
                    </a:lnTo>
                    <a:lnTo>
                      <a:pt x="19" y="282"/>
                    </a:lnTo>
                    <a:lnTo>
                      <a:pt x="6" y="308"/>
                    </a:lnTo>
                    <a:lnTo>
                      <a:pt x="0" y="307"/>
                    </a:lnTo>
                    <a:lnTo>
                      <a:pt x="8" y="336"/>
                    </a:lnTo>
                    <a:lnTo>
                      <a:pt x="16" y="349"/>
                    </a:lnTo>
                    <a:lnTo>
                      <a:pt x="23" y="378"/>
                    </a:lnTo>
                    <a:lnTo>
                      <a:pt x="20" y="384"/>
                    </a:lnTo>
                    <a:lnTo>
                      <a:pt x="36" y="386"/>
                    </a:lnTo>
                    <a:lnTo>
                      <a:pt x="45" y="389"/>
                    </a:lnTo>
                    <a:lnTo>
                      <a:pt x="60" y="387"/>
                    </a:lnTo>
                    <a:lnTo>
                      <a:pt x="77" y="379"/>
                    </a:lnTo>
                    <a:lnTo>
                      <a:pt x="82" y="375"/>
                    </a:lnTo>
                    <a:lnTo>
                      <a:pt x="90" y="400"/>
                    </a:lnTo>
                    <a:lnTo>
                      <a:pt x="99" y="407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0" name="Freeform 146"/>
              <p:cNvSpPr>
                <a:spLocks/>
              </p:cNvSpPr>
              <p:nvPr/>
            </p:nvSpPr>
            <p:spPr bwMode="gray">
              <a:xfrm>
                <a:off x="1324620" y="4143829"/>
                <a:ext cx="353931" cy="420027"/>
              </a:xfrm>
              <a:custGeom>
                <a:avLst/>
                <a:gdLst>
                  <a:gd name="T0" fmla="*/ 2147483647 w 319"/>
                  <a:gd name="T1" fmla="*/ 2147483647 h 378"/>
                  <a:gd name="T2" fmla="*/ 2147483647 w 319"/>
                  <a:gd name="T3" fmla="*/ 2147483647 h 378"/>
                  <a:gd name="T4" fmla="*/ 2147483647 w 319"/>
                  <a:gd name="T5" fmla="*/ 2147483647 h 378"/>
                  <a:gd name="T6" fmla="*/ 2147483647 w 319"/>
                  <a:gd name="T7" fmla="*/ 2147483647 h 378"/>
                  <a:gd name="T8" fmla="*/ 2147483647 w 319"/>
                  <a:gd name="T9" fmla="*/ 2147483647 h 378"/>
                  <a:gd name="T10" fmla="*/ 2147483647 w 319"/>
                  <a:gd name="T11" fmla="*/ 2147483647 h 378"/>
                  <a:gd name="T12" fmla="*/ 2147483647 w 319"/>
                  <a:gd name="T13" fmla="*/ 2147483647 h 378"/>
                  <a:gd name="T14" fmla="*/ 0 w 319"/>
                  <a:gd name="T15" fmla="*/ 2147483647 h 378"/>
                  <a:gd name="T16" fmla="*/ 2147483647 w 319"/>
                  <a:gd name="T17" fmla="*/ 2147483647 h 378"/>
                  <a:gd name="T18" fmla="*/ 2147483647 w 319"/>
                  <a:gd name="T19" fmla="*/ 2147483647 h 378"/>
                  <a:gd name="T20" fmla="*/ 2147483647 w 319"/>
                  <a:gd name="T21" fmla="*/ 2147483647 h 378"/>
                  <a:gd name="T22" fmla="*/ 2147483647 w 319"/>
                  <a:gd name="T23" fmla="*/ 2147483647 h 378"/>
                  <a:gd name="T24" fmla="*/ 2147483647 w 319"/>
                  <a:gd name="T25" fmla="*/ 2147483647 h 378"/>
                  <a:gd name="T26" fmla="*/ 2147483647 w 319"/>
                  <a:gd name="T27" fmla="*/ 2147483647 h 378"/>
                  <a:gd name="T28" fmla="*/ 2147483647 w 319"/>
                  <a:gd name="T29" fmla="*/ 2147483647 h 378"/>
                  <a:gd name="T30" fmla="*/ 2147483647 w 319"/>
                  <a:gd name="T31" fmla="*/ 2147483647 h 378"/>
                  <a:gd name="T32" fmla="*/ 2147483647 w 319"/>
                  <a:gd name="T33" fmla="*/ 2147483647 h 378"/>
                  <a:gd name="T34" fmla="*/ 2147483647 w 319"/>
                  <a:gd name="T35" fmla="*/ 2147483647 h 378"/>
                  <a:gd name="T36" fmla="*/ 2147483647 w 319"/>
                  <a:gd name="T37" fmla="*/ 2147483647 h 378"/>
                  <a:gd name="T38" fmla="*/ 2147483647 w 319"/>
                  <a:gd name="T39" fmla="*/ 2147483647 h 378"/>
                  <a:gd name="T40" fmla="*/ 2147483647 w 319"/>
                  <a:gd name="T41" fmla="*/ 2147483647 h 378"/>
                  <a:gd name="T42" fmla="*/ 2147483647 w 319"/>
                  <a:gd name="T43" fmla="*/ 2147483647 h 378"/>
                  <a:gd name="T44" fmla="*/ 2147483647 w 319"/>
                  <a:gd name="T45" fmla="*/ 0 h 378"/>
                  <a:gd name="T46" fmla="*/ 2147483647 w 319"/>
                  <a:gd name="T47" fmla="*/ 2147483647 h 378"/>
                  <a:gd name="T48" fmla="*/ 2147483647 w 319"/>
                  <a:gd name="T49" fmla="*/ 2147483647 h 378"/>
                  <a:gd name="T50" fmla="*/ 2147483647 w 319"/>
                  <a:gd name="T51" fmla="*/ 2147483647 h 378"/>
                  <a:gd name="T52" fmla="*/ 2147483647 w 319"/>
                  <a:gd name="T53" fmla="*/ 2147483647 h 378"/>
                  <a:gd name="T54" fmla="*/ 2147483647 w 319"/>
                  <a:gd name="T55" fmla="*/ 2147483647 h 378"/>
                  <a:gd name="T56" fmla="*/ 2147483647 w 319"/>
                  <a:gd name="T57" fmla="*/ 2147483647 h 378"/>
                  <a:gd name="T58" fmla="*/ 2147483647 w 319"/>
                  <a:gd name="T59" fmla="*/ 2147483647 h 378"/>
                  <a:gd name="T60" fmla="*/ 2147483647 w 319"/>
                  <a:gd name="T61" fmla="*/ 2147483647 h 378"/>
                  <a:gd name="T62" fmla="*/ 2147483647 w 319"/>
                  <a:gd name="T63" fmla="*/ 2147483647 h 378"/>
                  <a:gd name="T64" fmla="*/ 2147483647 w 319"/>
                  <a:gd name="T65" fmla="*/ 2147483647 h 378"/>
                  <a:gd name="T66" fmla="*/ 2147483647 w 319"/>
                  <a:gd name="T67" fmla="*/ 2147483647 h 378"/>
                  <a:gd name="T68" fmla="*/ 2147483647 w 319"/>
                  <a:gd name="T69" fmla="*/ 2147483647 h 378"/>
                  <a:gd name="T70" fmla="*/ 2147483647 w 319"/>
                  <a:gd name="T71" fmla="*/ 2147483647 h 378"/>
                  <a:gd name="T72" fmla="*/ 2147483647 w 319"/>
                  <a:gd name="T73" fmla="*/ 2147483647 h 378"/>
                  <a:gd name="T74" fmla="*/ 2147483647 w 319"/>
                  <a:gd name="T75" fmla="*/ 2147483647 h 378"/>
                  <a:gd name="T76" fmla="*/ 2147483647 w 319"/>
                  <a:gd name="T77" fmla="*/ 2147483647 h 378"/>
                  <a:gd name="T78" fmla="*/ 2147483647 w 319"/>
                  <a:gd name="T79" fmla="*/ 2147483647 h 378"/>
                  <a:gd name="T80" fmla="*/ 2147483647 w 319"/>
                  <a:gd name="T81" fmla="*/ 2147483647 h 378"/>
                  <a:gd name="T82" fmla="*/ 2147483647 w 319"/>
                  <a:gd name="T83" fmla="*/ 2147483647 h 378"/>
                  <a:gd name="T84" fmla="*/ 2147483647 w 319"/>
                  <a:gd name="T85" fmla="*/ 2147483647 h 378"/>
                  <a:gd name="T86" fmla="*/ 2147483647 w 319"/>
                  <a:gd name="T87" fmla="*/ 2147483647 h 378"/>
                  <a:gd name="T88" fmla="*/ 2147483647 w 319"/>
                  <a:gd name="T89" fmla="*/ 2147483647 h 378"/>
                  <a:gd name="T90" fmla="*/ 2147483647 w 319"/>
                  <a:gd name="T91" fmla="*/ 2147483647 h 378"/>
                  <a:gd name="T92" fmla="*/ 2147483647 w 319"/>
                  <a:gd name="T93" fmla="*/ 2147483647 h 378"/>
                  <a:gd name="T94" fmla="*/ 2147483647 w 319"/>
                  <a:gd name="T95" fmla="*/ 2147483647 h 378"/>
                  <a:gd name="T96" fmla="*/ 2147483647 w 319"/>
                  <a:gd name="T97" fmla="*/ 2147483647 h 378"/>
                  <a:gd name="T98" fmla="*/ 2147483647 w 319"/>
                  <a:gd name="T99" fmla="*/ 2147483647 h 378"/>
                  <a:gd name="T100" fmla="*/ 2147483647 w 319"/>
                  <a:gd name="T101" fmla="*/ 2147483647 h 378"/>
                  <a:gd name="T102" fmla="*/ 2147483647 w 319"/>
                  <a:gd name="T103" fmla="*/ 2147483647 h 378"/>
                  <a:gd name="T104" fmla="*/ 2147483647 w 319"/>
                  <a:gd name="T105" fmla="*/ 2147483647 h 378"/>
                  <a:gd name="T106" fmla="*/ 2147483647 w 319"/>
                  <a:gd name="T107" fmla="*/ 2147483647 h 3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19"/>
                  <a:gd name="T163" fmla="*/ 0 h 378"/>
                  <a:gd name="T164" fmla="*/ 319 w 319"/>
                  <a:gd name="T165" fmla="*/ 378 h 37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19" h="378">
                    <a:moveTo>
                      <a:pt x="15" y="326"/>
                    </a:moveTo>
                    <a:lnTo>
                      <a:pt x="9" y="338"/>
                    </a:lnTo>
                    <a:lnTo>
                      <a:pt x="17" y="303"/>
                    </a:lnTo>
                    <a:lnTo>
                      <a:pt x="23" y="267"/>
                    </a:lnTo>
                    <a:lnTo>
                      <a:pt x="15" y="238"/>
                    </a:lnTo>
                    <a:lnTo>
                      <a:pt x="17" y="206"/>
                    </a:lnTo>
                    <a:lnTo>
                      <a:pt x="1" y="189"/>
                    </a:lnTo>
                    <a:lnTo>
                      <a:pt x="0" y="196"/>
                    </a:lnTo>
                    <a:lnTo>
                      <a:pt x="3" y="179"/>
                    </a:lnTo>
                    <a:lnTo>
                      <a:pt x="28" y="179"/>
                    </a:lnTo>
                    <a:lnTo>
                      <a:pt x="54" y="179"/>
                    </a:lnTo>
                    <a:lnTo>
                      <a:pt x="79" y="179"/>
                    </a:lnTo>
                    <a:lnTo>
                      <a:pt x="105" y="179"/>
                    </a:lnTo>
                    <a:lnTo>
                      <a:pt x="105" y="155"/>
                    </a:lnTo>
                    <a:lnTo>
                      <a:pt x="106" y="128"/>
                    </a:lnTo>
                    <a:lnTo>
                      <a:pt x="133" y="116"/>
                    </a:lnTo>
                    <a:lnTo>
                      <a:pt x="133" y="77"/>
                    </a:lnTo>
                    <a:lnTo>
                      <a:pt x="134" y="39"/>
                    </a:lnTo>
                    <a:lnTo>
                      <a:pt x="156" y="39"/>
                    </a:lnTo>
                    <a:lnTo>
                      <a:pt x="177" y="39"/>
                    </a:lnTo>
                    <a:lnTo>
                      <a:pt x="199" y="39"/>
                    </a:lnTo>
                    <a:lnTo>
                      <a:pt x="219" y="39"/>
                    </a:lnTo>
                    <a:lnTo>
                      <a:pt x="221" y="0"/>
                    </a:lnTo>
                    <a:lnTo>
                      <a:pt x="245" y="17"/>
                    </a:lnTo>
                    <a:lnTo>
                      <a:pt x="270" y="34"/>
                    </a:lnTo>
                    <a:lnTo>
                      <a:pt x="295" y="53"/>
                    </a:lnTo>
                    <a:lnTo>
                      <a:pt x="319" y="70"/>
                    </a:lnTo>
                    <a:lnTo>
                      <a:pt x="296" y="70"/>
                    </a:lnTo>
                    <a:lnTo>
                      <a:pt x="273" y="70"/>
                    </a:lnTo>
                    <a:lnTo>
                      <a:pt x="276" y="101"/>
                    </a:lnTo>
                    <a:lnTo>
                      <a:pt x="279" y="133"/>
                    </a:lnTo>
                    <a:lnTo>
                      <a:pt x="281" y="165"/>
                    </a:lnTo>
                    <a:lnTo>
                      <a:pt x="284" y="196"/>
                    </a:lnTo>
                    <a:lnTo>
                      <a:pt x="287" y="229"/>
                    </a:lnTo>
                    <a:lnTo>
                      <a:pt x="290" y="261"/>
                    </a:lnTo>
                    <a:lnTo>
                      <a:pt x="293" y="292"/>
                    </a:lnTo>
                    <a:lnTo>
                      <a:pt x="296" y="324"/>
                    </a:lnTo>
                    <a:lnTo>
                      <a:pt x="302" y="329"/>
                    </a:lnTo>
                    <a:lnTo>
                      <a:pt x="298" y="354"/>
                    </a:lnTo>
                    <a:lnTo>
                      <a:pt x="273" y="354"/>
                    </a:lnTo>
                    <a:lnTo>
                      <a:pt x="248" y="354"/>
                    </a:lnTo>
                    <a:lnTo>
                      <a:pt x="224" y="354"/>
                    </a:lnTo>
                    <a:lnTo>
                      <a:pt x="197" y="354"/>
                    </a:lnTo>
                    <a:lnTo>
                      <a:pt x="194" y="351"/>
                    </a:lnTo>
                    <a:lnTo>
                      <a:pt x="159" y="361"/>
                    </a:lnTo>
                    <a:lnTo>
                      <a:pt x="154" y="361"/>
                    </a:lnTo>
                    <a:lnTo>
                      <a:pt x="139" y="352"/>
                    </a:lnTo>
                    <a:lnTo>
                      <a:pt x="126" y="378"/>
                    </a:lnTo>
                    <a:lnTo>
                      <a:pt x="120" y="377"/>
                    </a:lnTo>
                    <a:lnTo>
                      <a:pt x="102" y="355"/>
                    </a:lnTo>
                    <a:lnTo>
                      <a:pt x="82" y="335"/>
                    </a:lnTo>
                    <a:lnTo>
                      <a:pt x="57" y="320"/>
                    </a:lnTo>
                    <a:lnTo>
                      <a:pt x="37" y="323"/>
                    </a:lnTo>
                    <a:lnTo>
                      <a:pt x="15" y="326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1" name="Freeform 147"/>
              <p:cNvSpPr>
                <a:spLocks/>
              </p:cNvSpPr>
              <p:nvPr/>
            </p:nvSpPr>
            <p:spPr bwMode="gray">
              <a:xfrm>
                <a:off x="1442089" y="3856294"/>
                <a:ext cx="343252" cy="277669"/>
              </a:xfrm>
              <a:custGeom>
                <a:avLst/>
                <a:gdLst>
                  <a:gd name="T0" fmla="*/ 2147483647 w 312"/>
                  <a:gd name="T1" fmla="*/ 2147483647 h 247"/>
                  <a:gd name="T2" fmla="*/ 2147483647 w 312"/>
                  <a:gd name="T3" fmla="*/ 2147483647 h 247"/>
                  <a:gd name="T4" fmla="*/ 2147483647 w 312"/>
                  <a:gd name="T5" fmla="*/ 2147483647 h 247"/>
                  <a:gd name="T6" fmla="*/ 2147483647 w 312"/>
                  <a:gd name="T7" fmla="*/ 2147483647 h 247"/>
                  <a:gd name="T8" fmla="*/ 2147483647 w 312"/>
                  <a:gd name="T9" fmla="*/ 2147483647 h 247"/>
                  <a:gd name="T10" fmla="*/ 2147483647 w 312"/>
                  <a:gd name="T11" fmla="*/ 2147483647 h 247"/>
                  <a:gd name="T12" fmla="*/ 2147483647 w 312"/>
                  <a:gd name="T13" fmla="*/ 2147483647 h 247"/>
                  <a:gd name="T14" fmla="*/ 2147483647 w 312"/>
                  <a:gd name="T15" fmla="*/ 2147483647 h 247"/>
                  <a:gd name="T16" fmla="*/ 2147483647 w 312"/>
                  <a:gd name="T17" fmla="*/ 2147483647 h 247"/>
                  <a:gd name="T18" fmla="*/ 2147483647 w 312"/>
                  <a:gd name="T19" fmla="*/ 2147483647 h 247"/>
                  <a:gd name="T20" fmla="*/ 0 w 312"/>
                  <a:gd name="T21" fmla="*/ 2147483647 h 247"/>
                  <a:gd name="T22" fmla="*/ 2147483647 w 312"/>
                  <a:gd name="T23" fmla="*/ 2147483647 h 247"/>
                  <a:gd name="T24" fmla="*/ 2147483647 w 312"/>
                  <a:gd name="T25" fmla="*/ 2147483647 h 247"/>
                  <a:gd name="T26" fmla="*/ 2147483647 w 312"/>
                  <a:gd name="T27" fmla="*/ 2147483647 h 247"/>
                  <a:gd name="T28" fmla="*/ 2147483647 w 312"/>
                  <a:gd name="T29" fmla="*/ 2147483647 h 247"/>
                  <a:gd name="T30" fmla="*/ 2147483647 w 312"/>
                  <a:gd name="T31" fmla="*/ 2147483647 h 247"/>
                  <a:gd name="T32" fmla="*/ 2147483647 w 312"/>
                  <a:gd name="T33" fmla="*/ 2147483647 h 247"/>
                  <a:gd name="T34" fmla="*/ 2147483647 w 312"/>
                  <a:gd name="T35" fmla="*/ 2147483647 h 247"/>
                  <a:gd name="T36" fmla="*/ 2147483647 w 312"/>
                  <a:gd name="T37" fmla="*/ 2147483647 h 247"/>
                  <a:gd name="T38" fmla="*/ 2147483647 w 312"/>
                  <a:gd name="T39" fmla="*/ 2147483647 h 247"/>
                  <a:gd name="T40" fmla="*/ 2147483647 w 312"/>
                  <a:gd name="T41" fmla="*/ 2147483647 h 247"/>
                  <a:gd name="T42" fmla="*/ 2147483647 w 312"/>
                  <a:gd name="T43" fmla="*/ 2147483647 h 247"/>
                  <a:gd name="T44" fmla="*/ 2147483647 w 312"/>
                  <a:gd name="T45" fmla="*/ 2147483647 h 247"/>
                  <a:gd name="T46" fmla="*/ 2147483647 w 312"/>
                  <a:gd name="T47" fmla="*/ 2147483647 h 247"/>
                  <a:gd name="T48" fmla="*/ 2147483647 w 312"/>
                  <a:gd name="T49" fmla="*/ 2147483647 h 247"/>
                  <a:gd name="T50" fmla="*/ 2147483647 w 312"/>
                  <a:gd name="T51" fmla="*/ 2147483647 h 247"/>
                  <a:gd name="T52" fmla="*/ 2147483647 w 312"/>
                  <a:gd name="T53" fmla="*/ 2147483647 h 247"/>
                  <a:gd name="T54" fmla="*/ 2147483647 w 312"/>
                  <a:gd name="T55" fmla="*/ 2147483647 h 247"/>
                  <a:gd name="T56" fmla="*/ 2147483647 w 312"/>
                  <a:gd name="T57" fmla="*/ 2147483647 h 247"/>
                  <a:gd name="T58" fmla="*/ 2147483647 w 312"/>
                  <a:gd name="T59" fmla="*/ 2147483647 h 247"/>
                  <a:gd name="T60" fmla="*/ 2147483647 w 312"/>
                  <a:gd name="T61" fmla="*/ 2147483647 h 247"/>
                  <a:gd name="T62" fmla="*/ 2147483647 w 312"/>
                  <a:gd name="T63" fmla="*/ 2147483647 h 247"/>
                  <a:gd name="T64" fmla="*/ 2147483647 w 312"/>
                  <a:gd name="T65" fmla="*/ 2147483647 h 247"/>
                  <a:gd name="T66" fmla="*/ 2147483647 w 312"/>
                  <a:gd name="T67" fmla="*/ 0 h 247"/>
                  <a:gd name="T68" fmla="*/ 2147483647 w 312"/>
                  <a:gd name="T69" fmla="*/ 2147483647 h 247"/>
                  <a:gd name="T70" fmla="*/ 2147483647 w 312"/>
                  <a:gd name="T71" fmla="*/ 2147483647 h 247"/>
                  <a:gd name="T72" fmla="*/ 2147483647 w 312"/>
                  <a:gd name="T73" fmla="*/ 2147483647 h 24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12"/>
                  <a:gd name="T112" fmla="*/ 0 h 247"/>
                  <a:gd name="T113" fmla="*/ 312 w 312"/>
                  <a:gd name="T114" fmla="*/ 247 h 24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12" h="247">
                    <a:moveTo>
                      <a:pt x="162" y="61"/>
                    </a:moveTo>
                    <a:lnTo>
                      <a:pt x="137" y="76"/>
                    </a:lnTo>
                    <a:lnTo>
                      <a:pt x="114" y="91"/>
                    </a:lnTo>
                    <a:lnTo>
                      <a:pt x="102" y="115"/>
                    </a:lnTo>
                    <a:lnTo>
                      <a:pt x="89" y="138"/>
                    </a:lnTo>
                    <a:lnTo>
                      <a:pt x="92" y="164"/>
                    </a:lnTo>
                    <a:lnTo>
                      <a:pt x="80" y="186"/>
                    </a:lnTo>
                    <a:lnTo>
                      <a:pt x="68" y="207"/>
                    </a:lnTo>
                    <a:lnTo>
                      <a:pt x="48" y="221"/>
                    </a:lnTo>
                    <a:lnTo>
                      <a:pt x="29" y="235"/>
                    </a:lnTo>
                    <a:lnTo>
                      <a:pt x="0" y="247"/>
                    </a:lnTo>
                    <a:lnTo>
                      <a:pt x="29" y="247"/>
                    </a:lnTo>
                    <a:lnTo>
                      <a:pt x="58" y="247"/>
                    </a:lnTo>
                    <a:lnTo>
                      <a:pt x="86" y="247"/>
                    </a:lnTo>
                    <a:lnTo>
                      <a:pt x="116" y="247"/>
                    </a:lnTo>
                    <a:lnTo>
                      <a:pt x="122" y="212"/>
                    </a:lnTo>
                    <a:lnTo>
                      <a:pt x="142" y="199"/>
                    </a:lnTo>
                    <a:lnTo>
                      <a:pt x="164" y="189"/>
                    </a:lnTo>
                    <a:lnTo>
                      <a:pt x="187" y="179"/>
                    </a:lnTo>
                    <a:lnTo>
                      <a:pt x="208" y="169"/>
                    </a:lnTo>
                    <a:lnTo>
                      <a:pt x="227" y="156"/>
                    </a:lnTo>
                    <a:lnTo>
                      <a:pt x="245" y="144"/>
                    </a:lnTo>
                    <a:lnTo>
                      <a:pt x="245" y="125"/>
                    </a:lnTo>
                    <a:lnTo>
                      <a:pt x="279" y="113"/>
                    </a:lnTo>
                    <a:lnTo>
                      <a:pt x="307" y="110"/>
                    </a:lnTo>
                    <a:lnTo>
                      <a:pt x="312" y="102"/>
                    </a:lnTo>
                    <a:lnTo>
                      <a:pt x="296" y="76"/>
                    </a:lnTo>
                    <a:lnTo>
                      <a:pt x="292" y="53"/>
                    </a:lnTo>
                    <a:lnTo>
                      <a:pt x="289" y="31"/>
                    </a:lnTo>
                    <a:lnTo>
                      <a:pt x="282" y="23"/>
                    </a:lnTo>
                    <a:lnTo>
                      <a:pt x="265" y="19"/>
                    </a:lnTo>
                    <a:lnTo>
                      <a:pt x="258" y="20"/>
                    </a:lnTo>
                    <a:lnTo>
                      <a:pt x="214" y="17"/>
                    </a:lnTo>
                    <a:lnTo>
                      <a:pt x="201" y="0"/>
                    </a:lnTo>
                    <a:lnTo>
                      <a:pt x="187" y="13"/>
                    </a:lnTo>
                    <a:lnTo>
                      <a:pt x="174" y="36"/>
                    </a:lnTo>
                    <a:lnTo>
                      <a:pt x="162" y="6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2" name="Freeform 148"/>
              <p:cNvSpPr>
                <a:spLocks/>
              </p:cNvSpPr>
              <p:nvPr/>
            </p:nvSpPr>
            <p:spPr bwMode="gray">
              <a:xfrm>
                <a:off x="1821955" y="4269274"/>
                <a:ext cx="454618" cy="398885"/>
              </a:xfrm>
              <a:custGeom>
                <a:avLst/>
                <a:gdLst>
                  <a:gd name="T0" fmla="*/ 2147483647 w 411"/>
                  <a:gd name="T1" fmla="*/ 2147483647 h 357"/>
                  <a:gd name="T2" fmla="*/ 2147483647 w 411"/>
                  <a:gd name="T3" fmla="*/ 2147483647 h 357"/>
                  <a:gd name="T4" fmla="*/ 2147483647 w 411"/>
                  <a:gd name="T5" fmla="*/ 2147483647 h 357"/>
                  <a:gd name="T6" fmla="*/ 2147483647 w 411"/>
                  <a:gd name="T7" fmla="*/ 2147483647 h 357"/>
                  <a:gd name="T8" fmla="*/ 2147483647 w 411"/>
                  <a:gd name="T9" fmla="*/ 2147483647 h 357"/>
                  <a:gd name="T10" fmla="*/ 2147483647 w 411"/>
                  <a:gd name="T11" fmla="*/ 2147483647 h 357"/>
                  <a:gd name="T12" fmla="*/ 0 w 411"/>
                  <a:gd name="T13" fmla="*/ 2147483647 h 357"/>
                  <a:gd name="T14" fmla="*/ 2147483647 w 411"/>
                  <a:gd name="T15" fmla="*/ 2147483647 h 357"/>
                  <a:gd name="T16" fmla="*/ 2147483647 w 411"/>
                  <a:gd name="T17" fmla="*/ 2147483647 h 357"/>
                  <a:gd name="T18" fmla="*/ 2147483647 w 411"/>
                  <a:gd name="T19" fmla="*/ 2147483647 h 357"/>
                  <a:gd name="T20" fmla="*/ 2147483647 w 411"/>
                  <a:gd name="T21" fmla="*/ 2147483647 h 357"/>
                  <a:gd name="T22" fmla="*/ 2147483647 w 411"/>
                  <a:gd name="T23" fmla="*/ 2147483647 h 357"/>
                  <a:gd name="T24" fmla="*/ 2147483647 w 411"/>
                  <a:gd name="T25" fmla="*/ 2147483647 h 357"/>
                  <a:gd name="T26" fmla="*/ 2147483647 w 411"/>
                  <a:gd name="T27" fmla="*/ 2147483647 h 357"/>
                  <a:gd name="T28" fmla="*/ 2147483647 w 411"/>
                  <a:gd name="T29" fmla="*/ 2147483647 h 357"/>
                  <a:gd name="T30" fmla="*/ 2147483647 w 411"/>
                  <a:gd name="T31" fmla="*/ 2147483647 h 357"/>
                  <a:gd name="T32" fmla="*/ 2147483647 w 411"/>
                  <a:gd name="T33" fmla="*/ 2147483647 h 357"/>
                  <a:gd name="T34" fmla="*/ 2147483647 w 411"/>
                  <a:gd name="T35" fmla="*/ 2147483647 h 357"/>
                  <a:gd name="T36" fmla="*/ 2147483647 w 411"/>
                  <a:gd name="T37" fmla="*/ 2147483647 h 357"/>
                  <a:gd name="T38" fmla="*/ 2147483647 w 411"/>
                  <a:gd name="T39" fmla="*/ 2147483647 h 357"/>
                  <a:gd name="T40" fmla="*/ 2147483647 w 411"/>
                  <a:gd name="T41" fmla="*/ 2147483647 h 357"/>
                  <a:gd name="T42" fmla="*/ 2147483647 w 411"/>
                  <a:gd name="T43" fmla="*/ 2147483647 h 357"/>
                  <a:gd name="T44" fmla="*/ 2147483647 w 411"/>
                  <a:gd name="T45" fmla="*/ 2147483647 h 357"/>
                  <a:gd name="T46" fmla="*/ 2147483647 w 411"/>
                  <a:gd name="T47" fmla="*/ 0 h 357"/>
                  <a:gd name="T48" fmla="*/ 2147483647 w 411"/>
                  <a:gd name="T49" fmla="*/ 2147483647 h 357"/>
                  <a:gd name="T50" fmla="*/ 2147483647 w 411"/>
                  <a:gd name="T51" fmla="*/ 2147483647 h 357"/>
                  <a:gd name="T52" fmla="*/ 2147483647 w 411"/>
                  <a:gd name="T53" fmla="*/ 2147483647 h 357"/>
                  <a:gd name="T54" fmla="*/ 2147483647 w 411"/>
                  <a:gd name="T55" fmla="*/ 2147483647 h 357"/>
                  <a:gd name="T56" fmla="*/ 2147483647 w 411"/>
                  <a:gd name="T57" fmla="*/ 2147483647 h 357"/>
                  <a:gd name="T58" fmla="*/ 2147483647 w 411"/>
                  <a:gd name="T59" fmla="*/ 2147483647 h 357"/>
                  <a:gd name="T60" fmla="*/ 2147483647 w 411"/>
                  <a:gd name="T61" fmla="*/ 2147483647 h 357"/>
                  <a:gd name="T62" fmla="*/ 2147483647 w 411"/>
                  <a:gd name="T63" fmla="*/ 2147483647 h 357"/>
                  <a:gd name="T64" fmla="*/ 2147483647 w 411"/>
                  <a:gd name="T65" fmla="*/ 2147483647 h 357"/>
                  <a:gd name="T66" fmla="*/ 2147483647 w 411"/>
                  <a:gd name="T67" fmla="*/ 2147483647 h 357"/>
                  <a:gd name="T68" fmla="*/ 2147483647 w 411"/>
                  <a:gd name="T69" fmla="*/ 2147483647 h 357"/>
                  <a:gd name="T70" fmla="*/ 2147483647 w 411"/>
                  <a:gd name="T71" fmla="*/ 2147483647 h 357"/>
                  <a:gd name="T72" fmla="*/ 2147483647 w 411"/>
                  <a:gd name="T73" fmla="*/ 2147483647 h 357"/>
                  <a:gd name="T74" fmla="*/ 2147483647 w 411"/>
                  <a:gd name="T75" fmla="*/ 2147483647 h 357"/>
                  <a:gd name="T76" fmla="*/ 2147483647 w 411"/>
                  <a:gd name="T77" fmla="*/ 2147483647 h 357"/>
                  <a:gd name="T78" fmla="*/ 2147483647 w 411"/>
                  <a:gd name="T79" fmla="*/ 2147483647 h 357"/>
                  <a:gd name="T80" fmla="*/ 2147483647 w 411"/>
                  <a:gd name="T81" fmla="*/ 2147483647 h 357"/>
                  <a:gd name="T82" fmla="*/ 2147483647 w 411"/>
                  <a:gd name="T83" fmla="*/ 2147483647 h 357"/>
                  <a:gd name="T84" fmla="*/ 2147483647 w 411"/>
                  <a:gd name="T85" fmla="*/ 2147483647 h 357"/>
                  <a:gd name="T86" fmla="*/ 2147483647 w 411"/>
                  <a:gd name="T87" fmla="*/ 2147483647 h 357"/>
                  <a:gd name="T88" fmla="*/ 2147483647 w 411"/>
                  <a:gd name="T89" fmla="*/ 2147483647 h 357"/>
                  <a:gd name="T90" fmla="*/ 2147483647 w 411"/>
                  <a:gd name="T91" fmla="*/ 2147483647 h 357"/>
                  <a:gd name="T92" fmla="*/ 2147483647 w 411"/>
                  <a:gd name="T93" fmla="*/ 2147483647 h 357"/>
                  <a:gd name="T94" fmla="*/ 2147483647 w 411"/>
                  <a:gd name="T95" fmla="*/ 2147483647 h 357"/>
                  <a:gd name="T96" fmla="*/ 2147483647 w 411"/>
                  <a:gd name="T97" fmla="*/ 2147483647 h 357"/>
                  <a:gd name="T98" fmla="*/ 2147483647 w 411"/>
                  <a:gd name="T99" fmla="*/ 2147483647 h 357"/>
                  <a:gd name="T100" fmla="*/ 2147483647 w 411"/>
                  <a:gd name="T101" fmla="*/ 2147483647 h 357"/>
                  <a:gd name="T102" fmla="*/ 2147483647 w 411"/>
                  <a:gd name="T103" fmla="*/ 2147483647 h 357"/>
                  <a:gd name="T104" fmla="*/ 2147483647 w 411"/>
                  <a:gd name="T105" fmla="*/ 2147483647 h 357"/>
                  <a:gd name="T106" fmla="*/ 2147483647 w 411"/>
                  <a:gd name="T107" fmla="*/ 2147483647 h 357"/>
                  <a:gd name="T108" fmla="*/ 2147483647 w 411"/>
                  <a:gd name="T109" fmla="*/ 2147483647 h 357"/>
                  <a:gd name="T110" fmla="*/ 2147483647 w 411"/>
                  <a:gd name="T111" fmla="*/ 2147483647 h 357"/>
                  <a:gd name="T112" fmla="*/ 2147483647 w 411"/>
                  <a:gd name="T113" fmla="*/ 2147483647 h 357"/>
                  <a:gd name="T114" fmla="*/ 2147483647 w 411"/>
                  <a:gd name="T115" fmla="*/ 2147483647 h 357"/>
                  <a:gd name="T116" fmla="*/ 2147483647 w 411"/>
                  <a:gd name="T117" fmla="*/ 2147483647 h 357"/>
                  <a:gd name="T118" fmla="*/ 2147483647 w 411"/>
                  <a:gd name="T119" fmla="*/ 2147483647 h 35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11"/>
                  <a:gd name="T181" fmla="*/ 0 h 357"/>
                  <a:gd name="T182" fmla="*/ 411 w 411"/>
                  <a:gd name="T183" fmla="*/ 357 h 35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11" h="357">
                    <a:moveTo>
                      <a:pt x="45" y="326"/>
                    </a:moveTo>
                    <a:lnTo>
                      <a:pt x="36" y="327"/>
                    </a:lnTo>
                    <a:lnTo>
                      <a:pt x="20" y="315"/>
                    </a:lnTo>
                    <a:lnTo>
                      <a:pt x="20" y="306"/>
                    </a:lnTo>
                    <a:lnTo>
                      <a:pt x="25" y="304"/>
                    </a:lnTo>
                    <a:lnTo>
                      <a:pt x="3" y="282"/>
                    </a:lnTo>
                    <a:lnTo>
                      <a:pt x="0" y="256"/>
                    </a:lnTo>
                    <a:lnTo>
                      <a:pt x="5" y="258"/>
                    </a:lnTo>
                    <a:lnTo>
                      <a:pt x="28" y="248"/>
                    </a:lnTo>
                    <a:lnTo>
                      <a:pt x="57" y="247"/>
                    </a:lnTo>
                    <a:lnTo>
                      <a:pt x="87" y="245"/>
                    </a:lnTo>
                    <a:lnTo>
                      <a:pt x="101" y="219"/>
                    </a:lnTo>
                    <a:lnTo>
                      <a:pt x="102" y="197"/>
                    </a:lnTo>
                    <a:lnTo>
                      <a:pt x="102" y="176"/>
                    </a:lnTo>
                    <a:lnTo>
                      <a:pt x="104" y="154"/>
                    </a:lnTo>
                    <a:lnTo>
                      <a:pt x="105" y="131"/>
                    </a:lnTo>
                    <a:lnTo>
                      <a:pt x="125" y="128"/>
                    </a:lnTo>
                    <a:lnTo>
                      <a:pt x="145" y="123"/>
                    </a:lnTo>
                    <a:lnTo>
                      <a:pt x="167" y="102"/>
                    </a:lnTo>
                    <a:lnTo>
                      <a:pt x="189" y="80"/>
                    </a:lnTo>
                    <a:lnTo>
                      <a:pt x="216" y="60"/>
                    </a:lnTo>
                    <a:lnTo>
                      <a:pt x="246" y="40"/>
                    </a:lnTo>
                    <a:lnTo>
                      <a:pt x="275" y="20"/>
                    </a:lnTo>
                    <a:lnTo>
                      <a:pt x="304" y="0"/>
                    </a:lnTo>
                    <a:lnTo>
                      <a:pt x="341" y="9"/>
                    </a:lnTo>
                    <a:lnTo>
                      <a:pt x="363" y="28"/>
                    </a:lnTo>
                    <a:lnTo>
                      <a:pt x="382" y="17"/>
                    </a:lnTo>
                    <a:lnTo>
                      <a:pt x="383" y="17"/>
                    </a:lnTo>
                    <a:lnTo>
                      <a:pt x="386" y="38"/>
                    </a:lnTo>
                    <a:lnTo>
                      <a:pt x="389" y="62"/>
                    </a:lnTo>
                    <a:lnTo>
                      <a:pt x="411" y="96"/>
                    </a:lnTo>
                    <a:lnTo>
                      <a:pt x="405" y="108"/>
                    </a:lnTo>
                    <a:lnTo>
                      <a:pt x="403" y="131"/>
                    </a:lnTo>
                    <a:lnTo>
                      <a:pt x="402" y="154"/>
                    </a:lnTo>
                    <a:lnTo>
                      <a:pt x="402" y="176"/>
                    </a:lnTo>
                    <a:lnTo>
                      <a:pt x="400" y="199"/>
                    </a:lnTo>
                    <a:lnTo>
                      <a:pt x="388" y="218"/>
                    </a:lnTo>
                    <a:lnTo>
                      <a:pt x="375" y="235"/>
                    </a:lnTo>
                    <a:lnTo>
                      <a:pt x="365" y="253"/>
                    </a:lnTo>
                    <a:lnTo>
                      <a:pt x="352" y="272"/>
                    </a:lnTo>
                    <a:lnTo>
                      <a:pt x="352" y="295"/>
                    </a:lnTo>
                    <a:lnTo>
                      <a:pt x="323" y="312"/>
                    </a:lnTo>
                    <a:lnTo>
                      <a:pt x="297" y="310"/>
                    </a:lnTo>
                    <a:lnTo>
                      <a:pt x="269" y="307"/>
                    </a:lnTo>
                    <a:lnTo>
                      <a:pt x="240" y="323"/>
                    </a:lnTo>
                    <a:lnTo>
                      <a:pt x="219" y="313"/>
                    </a:lnTo>
                    <a:lnTo>
                      <a:pt x="199" y="306"/>
                    </a:lnTo>
                    <a:lnTo>
                      <a:pt x="173" y="313"/>
                    </a:lnTo>
                    <a:lnTo>
                      <a:pt x="155" y="296"/>
                    </a:lnTo>
                    <a:lnTo>
                      <a:pt x="128" y="293"/>
                    </a:lnTo>
                    <a:lnTo>
                      <a:pt x="104" y="302"/>
                    </a:lnTo>
                    <a:lnTo>
                      <a:pt x="97" y="324"/>
                    </a:lnTo>
                    <a:lnTo>
                      <a:pt x="90" y="344"/>
                    </a:lnTo>
                    <a:lnTo>
                      <a:pt x="88" y="357"/>
                    </a:lnTo>
                    <a:lnTo>
                      <a:pt x="65" y="336"/>
                    </a:lnTo>
                    <a:lnTo>
                      <a:pt x="59" y="346"/>
                    </a:lnTo>
                    <a:lnTo>
                      <a:pt x="57" y="350"/>
                    </a:lnTo>
                    <a:lnTo>
                      <a:pt x="57" y="349"/>
                    </a:lnTo>
                    <a:lnTo>
                      <a:pt x="51" y="335"/>
                    </a:lnTo>
                    <a:lnTo>
                      <a:pt x="45" y="326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3" name="Freeform 149"/>
              <p:cNvSpPr>
                <a:spLocks/>
              </p:cNvSpPr>
              <p:nvPr/>
            </p:nvSpPr>
            <p:spPr bwMode="gray">
              <a:xfrm>
                <a:off x="1307839" y="4501839"/>
                <a:ext cx="175440" cy="142358"/>
              </a:xfrm>
              <a:custGeom>
                <a:avLst/>
                <a:gdLst>
                  <a:gd name="T0" fmla="*/ 2147483647 w 159"/>
                  <a:gd name="T1" fmla="*/ 2147483647 h 129"/>
                  <a:gd name="T2" fmla="*/ 2147483647 w 159"/>
                  <a:gd name="T3" fmla="*/ 2147483647 h 129"/>
                  <a:gd name="T4" fmla="*/ 2147483647 w 159"/>
                  <a:gd name="T5" fmla="*/ 2147483647 h 129"/>
                  <a:gd name="T6" fmla="*/ 0 w 159"/>
                  <a:gd name="T7" fmla="*/ 2147483647 h 129"/>
                  <a:gd name="T8" fmla="*/ 2147483647 w 159"/>
                  <a:gd name="T9" fmla="*/ 2147483647 h 129"/>
                  <a:gd name="T10" fmla="*/ 2147483647 w 159"/>
                  <a:gd name="T11" fmla="*/ 2147483647 h 129"/>
                  <a:gd name="T12" fmla="*/ 2147483647 w 159"/>
                  <a:gd name="T13" fmla="*/ 2147483647 h 129"/>
                  <a:gd name="T14" fmla="*/ 2147483647 w 159"/>
                  <a:gd name="T15" fmla="*/ 2147483647 h 129"/>
                  <a:gd name="T16" fmla="*/ 2147483647 w 159"/>
                  <a:gd name="T17" fmla="*/ 2147483647 h 129"/>
                  <a:gd name="T18" fmla="*/ 2147483647 w 159"/>
                  <a:gd name="T19" fmla="*/ 2147483647 h 129"/>
                  <a:gd name="T20" fmla="*/ 2147483647 w 159"/>
                  <a:gd name="T21" fmla="*/ 2147483647 h 129"/>
                  <a:gd name="T22" fmla="*/ 2147483647 w 159"/>
                  <a:gd name="T23" fmla="*/ 2147483647 h 129"/>
                  <a:gd name="T24" fmla="*/ 2147483647 w 159"/>
                  <a:gd name="T25" fmla="*/ 2147483647 h 129"/>
                  <a:gd name="T26" fmla="*/ 2147483647 w 159"/>
                  <a:gd name="T27" fmla="*/ 2147483647 h 129"/>
                  <a:gd name="T28" fmla="*/ 2147483647 w 159"/>
                  <a:gd name="T29" fmla="*/ 2147483647 h 129"/>
                  <a:gd name="T30" fmla="*/ 2147483647 w 159"/>
                  <a:gd name="T31" fmla="*/ 2147483647 h 129"/>
                  <a:gd name="T32" fmla="*/ 2147483647 w 159"/>
                  <a:gd name="T33" fmla="*/ 2147483647 h 129"/>
                  <a:gd name="T34" fmla="*/ 2147483647 w 159"/>
                  <a:gd name="T35" fmla="*/ 2147483647 h 129"/>
                  <a:gd name="T36" fmla="*/ 2147483647 w 159"/>
                  <a:gd name="T37" fmla="*/ 2147483647 h 129"/>
                  <a:gd name="T38" fmla="*/ 2147483647 w 159"/>
                  <a:gd name="T39" fmla="*/ 2147483647 h 129"/>
                  <a:gd name="T40" fmla="*/ 2147483647 w 159"/>
                  <a:gd name="T41" fmla="*/ 2147483647 h 129"/>
                  <a:gd name="T42" fmla="*/ 2147483647 w 159"/>
                  <a:gd name="T43" fmla="*/ 2147483647 h 129"/>
                  <a:gd name="T44" fmla="*/ 2147483647 w 159"/>
                  <a:gd name="T45" fmla="*/ 2147483647 h 129"/>
                  <a:gd name="T46" fmla="*/ 2147483647 w 159"/>
                  <a:gd name="T47" fmla="*/ 2147483647 h 129"/>
                  <a:gd name="T48" fmla="*/ 2147483647 w 159"/>
                  <a:gd name="T49" fmla="*/ 2147483647 h 129"/>
                  <a:gd name="T50" fmla="*/ 2147483647 w 159"/>
                  <a:gd name="T51" fmla="*/ 2147483647 h 129"/>
                  <a:gd name="T52" fmla="*/ 2147483647 w 159"/>
                  <a:gd name="T53" fmla="*/ 2147483647 h 129"/>
                  <a:gd name="T54" fmla="*/ 2147483647 w 159"/>
                  <a:gd name="T55" fmla="*/ 2147483647 h 129"/>
                  <a:gd name="T56" fmla="*/ 2147483647 w 159"/>
                  <a:gd name="T57" fmla="*/ 2147483647 h 129"/>
                  <a:gd name="T58" fmla="*/ 2147483647 w 159"/>
                  <a:gd name="T59" fmla="*/ 2147483647 h 129"/>
                  <a:gd name="T60" fmla="*/ 2147483647 w 159"/>
                  <a:gd name="T61" fmla="*/ 2147483647 h 129"/>
                  <a:gd name="T62" fmla="*/ 2147483647 w 159"/>
                  <a:gd name="T63" fmla="*/ 2147483647 h 129"/>
                  <a:gd name="T64" fmla="*/ 2147483647 w 159"/>
                  <a:gd name="T65" fmla="*/ 0 h 129"/>
                  <a:gd name="T66" fmla="*/ 2147483647 w 159"/>
                  <a:gd name="T67" fmla="*/ 2147483647 h 129"/>
                  <a:gd name="T68" fmla="*/ 2147483647 w 159"/>
                  <a:gd name="T69" fmla="*/ 2147483647 h 1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59"/>
                  <a:gd name="T106" fmla="*/ 0 h 129"/>
                  <a:gd name="T107" fmla="*/ 159 w 159"/>
                  <a:gd name="T108" fmla="*/ 129 h 1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59" h="129">
                    <a:moveTo>
                      <a:pt x="31" y="6"/>
                    </a:moveTo>
                    <a:lnTo>
                      <a:pt x="25" y="18"/>
                    </a:lnTo>
                    <a:lnTo>
                      <a:pt x="13" y="38"/>
                    </a:lnTo>
                    <a:lnTo>
                      <a:pt x="0" y="60"/>
                    </a:lnTo>
                    <a:lnTo>
                      <a:pt x="17" y="82"/>
                    </a:lnTo>
                    <a:lnTo>
                      <a:pt x="25" y="75"/>
                    </a:lnTo>
                    <a:lnTo>
                      <a:pt x="19" y="80"/>
                    </a:lnTo>
                    <a:lnTo>
                      <a:pt x="24" y="83"/>
                    </a:lnTo>
                    <a:lnTo>
                      <a:pt x="24" y="92"/>
                    </a:lnTo>
                    <a:lnTo>
                      <a:pt x="51" y="92"/>
                    </a:lnTo>
                    <a:lnTo>
                      <a:pt x="54" y="86"/>
                    </a:lnTo>
                    <a:lnTo>
                      <a:pt x="87" y="94"/>
                    </a:lnTo>
                    <a:lnTo>
                      <a:pt x="95" y="100"/>
                    </a:lnTo>
                    <a:lnTo>
                      <a:pt x="59" y="94"/>
                    </a:lnTo>
                    <a:lnTo>
                      <a:pt x="39" y="100"/>
                    </a:lnTo>
                    <a:lnTo>
                      <a:pt x="17" y="108"/>
                    </a:lnTo>
                    <a:lnTo>
                      <a:pt x="20" y="120"/>
                    </a:lnTo>
                    <a:lnTo>
                      <a:pt x="39" y="119"/>
                    </a:lnTo>
                    <a:lnTo>
                      <a:pt x="50" y="116"/>
                    </a:lnTo>
                    <a:lnTo>
                      <a:pt x="50" y="119"/>
                    </a:lnTo>
                    <a:lnTo>
                      <a:pt x="24" y="122"/>
                    </a:lnTo>
                    <a:lnTo>
                      <a:pt x="19" y="129"/>
                    </a:lnTo>
                    <a:lnTo>
                      <a:pt x="53" y="123"/>
                    </a:lnTo>
                    <a:lnTo>
                      <a:pt x="76" y="122"/>
                    </a:lnTo>
                    <a:lnTo>
                      <a:pt x="98" y="119"/>
                    </a:lnTo>
                    <a:lnTo>
                      <a:pt x="121" y="125"/>
                    </a:lnTo>
                    <a:lnTo>
                      <a:pt x="159" y="128"/>
                    </a:lnTo>
                    <a:lnTo>
                      <a:pt x="152" y="99"/>
                    </a:lnTo>
                    <a:lnTo>
                      <a:pt x="144" y="86"/>
                    </a:lnTo>
                    <a:lnTo>
                      <a:pt x="136" y="57"/>
                    </a:lnTo>
                    <a:lnTo>
                      <a:pt x="118" y="35"/>
                    </a:lnTo>
                    <a:lnTo>
                      <a:pt x="98" y="15"/>
                    </a:lnTo>
                    <a:lnTo>
                      <a:pt x="73" y="0"/>
                    </a:lnTo>
                    <a:lnTo>
                      <a:pt x="53" y="3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4" name="Freeform 150"/>
              <p:cNvSpPr>
                <a:spLocks/>
              </p:cNvSpPr>
              <p:nvPr/>
            </p:nvSpPr>
            <p:spPr bwMode="gray">
              <a:xfrm>
                <a:off x="2026380" y="3814009"/>
                <a:ext cx="109841" cy="232565"/>
              </a:xfrm>
              <a:custGeom>
                <a:avLst/>
                <a:gdLst>
                  <a:gd name="T0" fmla="*/ 2147483647 w 102"/>
                  <a:gd name="T1" fmla="*/ 2147483647 h 210"/>
                  <a:gd name="T2" fmla="*/ 2147483647 w 102"/>
                  <a:gd name="T3" fmla="*/ 2147483647 h 210"/>
                  <a:gd name="T4" fmla="*/ 2147483647 w 102"/>
                  <a:gd name="T5" fmla="*/ 2147483647 h 210"/>
                  <a:gd name="T6" fmla="*/ 2147483647 w 102"/>
                  <a:gd name="T7" fmla="*/ 2147483647 h 210"/>
                  <a:gd name="T8" fmla="*/ 2147483647 w 102"/>
                  <a:gd name="T9" fmla="*/ 2147483647 h 210"/>
                  <a:gd name="T10" fmla="*/ 0 w 102"/>
                  <a:gd name="T11" fmla="*/ 2147483647 h 210"/>
                  <a:gd name="T12" fmla="*/ 2147483647 w 102"/>
                  <a:gd name="T13" fmla="*/ 2147483647 h 210"/>
                  <a:gd name="T14" fmla="*/ 2147483647 w 102"/>
                  <a:gd name="T15" fmla="*/ 2147483647 h 210"/>
                  <a:gd name="T16" fmla="*/ 2147483647 w 102"/>
                  <a:gd name="T17" fmla="*/ 2147483647 h 210"/>
                  <a:gd name="T18" fmla="*/ 2147483647 w 102"/>
                  <a:gd name="T19" fmla="*/ 2147483647 h 210"/>
                  <a:gd name="T20" fmla="*/ 2147483647 w 102"/>
                  <a:gd name="T21" fmla="*/ 0 h 210"/>
                  <a:gd name="T22" fmla="*/ 2147483647 w 102"/>
                  <a:gd name="T23" fmla="*/ 2147483647 h 210"/>
                  <a:gd name="T24" fmla="*/ 2147483647 w 102"/>
                  <a:gd name="T25" fmla="*/ 2147483647 h 210"/>
                  <a:gd name="T26" fmla="*/ 2147483647 w 102"/>
                  <a:gd name="T27" fmla="*/ 2147483647 h 210"/>
                  <a:gd name="T28" fmla="*/ 2147483647 w 102"/>
                  <a:gd name="T29" fmla="*/ 2147483647 h 210"/>
                  <a:gd name="T30" fmla="*/ 2147483647 w 102"/>
                  <a:gd name="T31" fmla="*/ 2147483647 h 210"/>
                  <a:gd name="T32" fmla="*/ 2147483647 w 102"/>
                  <a:gd name="T33" fmla="*/ 2147483647 h 210"/>
                  <a:gd name="T34" fmla="*/ 2147483647 w 102"/>
                  <a:gd name="T35" fmla="*/ 2147483647 h 210"/>
                  <a:gd name="T36" fmla="*/ 2147483647 w 102"/>
                  <a:gd name="T37" fmla="*/ 2147483647 h 210"/>
                  <a:gd name="T38" fmla="*/ 2147483647 w 102"/>
                  <a:gd name="T39" fmla="*/ 2147483647 h 210"/>
                  <a:gd name="T40" fmla="*/ 2147483647 w 102"/>
                  <a:gd name="T41" fmla="*/ 2147483647 h 210"/>
                  <a:gd name="T42" fmla="*/ 2147483647 w 102"/>
                  <a:gd name="T43" fmla="*/ 2147483647 h 210"/>
                  <a:gd name="T44" fmla="*/ 2147483647 w 102"/>
                  <a:gd name="T45" fmla="*/ 2147483647 h 210"/>
                  <a:gd name="T46" fmla="*/ 2147483647 w 102"/>
                  <a:gd name="T47" fmla="*/ 2147483647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2"/>
                  <a:gd name="T73" fmla="*/ 0 h 210"/>
                  <a:gd name="T74" fmla="*/ 102 w 102"/>
                  <a:gd name="T75" fmla="*/ 210 h 21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2" h="210">
                    <a:moveTo>
                      <a:pt x="68" y="199"/>
                    </a:moveTo>
                    <a:lnTo>
                      <a:pt x="54" y="210"/>
                    </a:lnTo>
                    <a:lnTo>
                      <a:pt x="48" y="182"/>
                    </a:lnTo>
                    <a:lnTo>
                      <a:pt x="41" y="153"/>
                    </a:lnTo>
                    <a:lnTo>
                      <a:pt x="22" y="131"/>
                    </a:lnTo>
                    <a:lnTo>
                      <a:pt x="0" y="104"/>
                    </a:lnTo>
                    <a:lnTo>
                      <a:pt x="11" y="80"/>
                    </a:lnTo>
                    <a:lnTo>
                      <a:pt x="22" y="59"/>
                    </a:lnTo>
                    <a:lnTo>
                      <a:pt x="20" y="17"/>
                    </a:lnTo>
                    <a:lnTo>
                      <a:pt x="25" y="9"/>
                    </a:lnTo>
                    <a:lnTo>
                      <a:pt x="54" y="0"/>
                    </a:lnTo>
                    <a:lnTo>
                      <a:pt x="64" y="6"/>
                    </a:lnTo>
                    <a:lnTo>
                      <a:pt x="71" y="16"/>
                    </a:lnTo>
                    <a:lnTo>
                      <a:pt x="85" y="6"/>
                    </a:lnTo>
                    <a:lnTo>
                      <a:pt x="75" y="37"/>
                    </a:lnTo>
                    <a:lnTo>
                      <a:pt x="90" y="60"/>
                    </a:lnTo>
                    <a:lnTo>
                      <a:pt x="78" y="77"/>
                    </a:lnTo>
                    <a:lnTo>
                      <a:pt x="64" y="96"/>
                    </a:lnTo>
                    <a:lnTo>
                      <a:pt x="87" y="110"/>
                    </a:lnTo>
                    <a:lnTo>
                      <a:pt x="102" y="122"/>
                    </a:lnTo>
                    <a:lnTo>
                      <a:pt x="101" y="145"/>
                    </a:lnTo>
                    <a:lnTo>
                      <a:pt x="85" y="161"/>
                    </a:lnTo>
                    <a:lnTo>
                      <a:pt x="68" y="17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5" name="Freeform 151"/>
              <p:cNvSpPr>
                <a:spLocks/>
              </p:cNvSpPr>
              <p:nvPr/>
            </p:nvSpPr>
            <p:spPr bwMode="gray">
              <a:xfrm>
                <a:off x="1477177" y="4773870"/>
                <a:ext cx="123571" cy="138130"/>
              </a:xfrm>
              <a:custGeom>
                <a:avLst/>
                <a:gdLst>
                  <a:gd name="T0" fmla="*/ 2147483647 w 109"/>
                  <a:gd name="T1" fmla="*/ 2147483647 h 124"/>
                  <a:gd name="T2" fmla="*/ 2147483647 w 109"/>
                  <a:gd name="T3" fmla="*/ 2147483647 h 124"/>
                  <a:gd name="T4" fmla="*/ 2147483647 w 109"/>
                  <a:gd name="T5" fmla="*/ 2147483647 h 124"/>
                  <a:gd name="T6" fmla="*/ 2147483647 w 109"/>
                  <a:gd name="T7" fmla="*/ 2147483647 h 124"/>
                  <a:gd name="T8" fmla="*/ 0 w 109"/>
                  <a:gd name="T9" fmla="*/ 2147483647 h 124"/>
                  <a:gd name="T10" fmla="*/ 2147483647 w 109"/>
                  <a:gd name="T11" fmla="*/ 2147483647 h 124"/>
                  <a:gd name="T12" fmla="*/ 2147483647 w 109"/>
                  <a:gd name="T13" fmla="*/ 2147483647 h 124"/>
                  <a:gd name="T14" fmla="*/ 2147483647 w 109"/>
                  <a:gd name="T15" fmla="*/ 0 h 124"/>
                  <a:gd name="T16" fmla="*/ 2147483647 w 109"/>
                  <a:gd name="T17" fmla="*/ 0 h 124"/>
                  <a:gd name="T18" fmla="*/ 2147483647 w 109"/>
                  <a:gd name="T19" fmla="*/ 2147483647 h 124"/>
                  <a:gd name="T20" fmla="*/ 2147483647 w 109"/>
                  <a:gd name="T21" fmla="*/ 2147483647 h 124"/>
                  <a:gd name="T22" fmla="*/ 2147483647 w 109"/>
                  <a:gd name="T23" fmla="*/ 2147483647 h 124"/>
                  <a:gd name="T24" fmla="*/ 2147483647 w 109"/>
                  <a:gd name="T25" fmla="*/ 2147483647 h 124"/>
                  <a:gd name="T26" fmla="*/ 2147483647 w 109"/>
                  <a:gd name="T27" fmla="*/ 2147483647 h 124"/>
                  <a:gd name="T28" fmla="*/ 2147483647 w 109"/>
                  <a:gd name="T29" fmla="*/ 2147483647 h 124"/>
                  <a:gd name="T30" fmla="*/ 2147483647 w 109"/>
                  <a:gd name="T31" fmla="*/ 2147483647 h 124"/>
                  <a:gd name="T32" fmla="*/ 2147483647 w 109"/>
                  <a:gd name="T33" fmla="*/ 2147483647 h 124"/>
                  <a:gd name="T34" fmla="*/ 2147483647 w 109"/>
                  <a:gd name="T35" fmla="*/ 2147483647 h 12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9"/>
                  <a:gd name="T55" fmla="*/ 0 h 124"/>
                  <a:gd name="T56" fmla="*/ 109 w 109"/>
                  <a:gd name="T57" fmla="*/ 124 h 12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9" h="124">
                    <a:moveTo>
                      <a:pt x="105" y="124"/>
                    </a:moveTo>
                    <a:lnTo>
                      <a:pt x="77" y="107"/>
                    </a:lnTo>
                    <a:lnTo>
                      <a:pt x="49" y="90"/>
                    </a:lnTo>
                    <a:lnTo>
                      <a:pt x="24" y="68"/>
                    </a:lnTo>
                    <a:lnTo>
                      <a:pt x="0" y="47"/>
                    </a:lnTo>
                    <a:lnTo>
                      <a:pt x="8" y="37"/>
                    </a:lnTo>
                    <a:lnTo>
                      <a:pt x="20" y="19"/>
                    </a:lnTo>
                    <a:lnTo>
                      <a:pt x="32" y="0"/>
                    </a:lnTo>
                    <a:lnTo>
                      <a:pt x="48" y="0"/>
                    </a:lnTo>
                    <a:lnTo>
                      <a:pt x="55" y="30"/>
                    </a:lnTo>
                    <a:lnTo>
                      <a:pt x="62" y="36"/>
                    </a:lnTo>
                    <a:lnTo>
                      <a:pt x="74" y="30"/>
                    </a:lnTo>
                    <a:lnTo>
                      <a:pt x="80" y="28"/>
                    </a:lnTo>
                    <a:lnTo>
                      <a:pt x="80" y="56"/>
                    </a:lnTo>
                    <a:lnTo>
                      <a:pt x="80" y="60"/>
                    </a:lnTo>
                    <a:lnTo>
                      <a:pt x="97" y="76"/>
                    </a:lnTo>
                    <a:lnTo>
                      <a:pt x="109" y="88"/>
                    </a:lnTo>
                    <a:lnTo>
                      <a:pt x="105" y="12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6" name="Freeform 207"/>
              <p:cNvSpPr>
                <a:spLocks/>
              </p:cNvSpPr>
              <p:nvPr/>
            </p:nvSpPr>
            <p:spPr bwMode="gray">
              <a:xfrm>
                <a:off x="3472616" y="5730912"/>
                <a:ext cx="12205" cy="9866"/>
              </a:xfrm>
              <a:custGeom>
                <a:avLst/>
                <a:gdLst>
                  <a:gd name="T0" fmla="*/ 2147483647 w 13"/>
                  <a:gd name="T1" fmla="*/ 0 h 10"/>
                  <a:gd name="T2" fmla="*/ 0 w 13"/>
                  <a:gd name="T3" fmla="*/ 2147483647 h 10"/>
                  <a:gd name="T4" fmla="*/ 2147483647 w 13"/>
                  <a:gd name="T5" fmla="*/ 2147483647 h 10"/>
                  <a:gd name="T6" fmla="*/ 2147483647 w 13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0"/>
                  <a:gd name="T14" fmla="*/ 13 w 13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0">
                    <a:moveTo>
                      <a:pt x="11" y="0"/>
                    </a:moveTo>
                    <a:lnTo>
                      <a:pt x="0" y="10"/>
                    </a:lnTo>
                    <a:lnTo>
                      <a:pt x="13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7" name="Freeform 216"/>
              <p:cNvSpPr>
                <a:spLocks/>
              </p:cNvSpPr>
              <p:nvPr/>
            </p:nvSpPr>
            <p:spPr bwMode="gray">
              <a:xfrm>
                <a:off x="3413118" y="5754873"/>
                <a:ext cx="15256" cy="15504"/>
              </a:xfrm>
              <a:custGeom>
                <a:avLst/>
                <a:gdLst>
                  <a:gd name="T0" fmla="*/ 2147483647 w 14"/>
                  <a:gd name="T1" fmla="*/ 0 h 12"/>
                  <a:gd name="T2" fmla="*/ 0 w 14"/>
                  <a:gd name="T3" fmla="*/ 2147483647 h 12"/>
                  <a:gd name="T4" fmla="*/ 2147483647 w 14"/>
                  <a:gd name="T5" fmla="*/ 2147483647 h 12"/>
                  <a:gd name="T6" fmla="*/ 2147483647 w 14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2"/>
                  <a:gd name="T14" fmla="*/ 14 w 1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2">
                    <a:moveTo>
                      <a:pt x="5" y="0"/>
                    </a:moveTo>
                    <a:lnTo>
                      <a:pt x="0" y="12"/>
                    </a:lnTo>
                    <a:lnTo>
                      <a:pt x="14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8" name="Freeform 230"/>
              <p:cNvSpPr>
                <a:spLocks/>
              </p:cNvSpPr>
              <p:nvPr/>
            </p:nvSpPr>
            <p:spPr bwMode="gray">
              <a:xfrm>
                <a:off x="2157579" y="5626610"/>
                <a:ext cx="390545" cy="397475"/>
              </a:xfrm>
              <a:custGeom>
                <a:avLst/>
                <a:gdLst>
                  <a:gd name="T0" fmla="*/ 2147483647 w 354"/>
                  <a:gd name="T1" fmla="*/ 2147483647 h 358"/>
                  <a:gd name="T2" fmla="*/ 2147483647 w 354"/>
                  <a:gd name="T3" fmla="*/ 2147483647 h 358"/>
                  <a:gd name="T4" fmla="*/ 2147483647 w 354"/>
                  <a:gd name="T5" fmla="*/ 2147483647 h 358"/>
                  <a:gd name="T6" fmla="*/ 2147483647 w 354"/>
                  <a:gd name="T7" fmla="*/ 2147483647 h 358"/>
                  <a:gd name="T8" fmla="*/ 2147483647 w 354"/>
                  <a:gd name="T9" fmla="*/ 2147483647 h 358"/>
                  <a:gd name="T10" fmla="*/ 2147483647 w 354"/>
                  <a:gd name="T11" fmla="*/ 2147483647 h 358"/>
                  <a:gd name="T12" fmla="*/ 2147483647 w 354"/>
                  <a:gd name="T13" fmla="*/ 2147483647 h 358"/>
                  <a:gd name="T14" fmla="*/ 2147483647 w 354"/>
                  <a:gd name="T15" fmla="*/ 2147483647 h 358"/>
                  <a:gd name="T16" fmla="*/ 2147483647 w 354"/>
                  <a:gd name="T17" fmla="*/ 2147483647 h 358"/>
                  <a:gd name="T18" fmla="*/ 2147483647 w 354"/>
                  <a:gd name="T19" fmla="*/ 2147483647 h 358"/>
                  <a:gd name="T20" fmla="*/ 2147483647 w 354"/>
                  <a:gd name="T21" fmla="*/ 2147483647 h 358"/>
                  <a:gd name="T22" fmla="*/ 2147483647 w 354"/>
                  <a:gd name="T23" fmla="*/ 2147483647 h 358"/>
                  <a:gd name="T24" fmla="*/ 2147483647 w 354"/>
                  <a:gd name="T25" fmla="*/ 2147483647 h 358"/>
                  <a:gd name="T26" fmla="*/ 2147483647 w 354"/>
                  <a:gd name="T27" fmla="*/ 2147483647 h 358"/>
                  <a:gd name="T28" fmla="*/ 2147483647 w 354"/>
                  <a:gd name="T29" fmla="*/ 2147483647 h 358"/>
                  <a:gd name="T30" fmla="*/ 2147483647 w 354"/>
                  <a:gd name="T31" fmla="*/ 2147483647 h 358"/>
                  <a:gd name="T32" fmla="*/ 2147483647 w 354"/>
                  <a:gd name="T33" fmla="*/ 2147483647 h 358"/>
                  <a:gd name="T34" fmla="*/ 2147483647 w 354"/>
                  <a:gd name="T35" fmla="*/ 2147483647 h 358"/>
                  <a:gd name="T36" fmla="*/ 2147483647 w 354"/>
                  <a:gd name="T37" fmla="*/ 2147483647 h 358"/>
                  <a:gd name="T38" fmla="*/ 2147483647 w 354"/>
                  <a:gd name="T39" fmla="*/ 2147483647 h 358"/>
                  <a:gd name="T40" fmla="*/ 2147483647 w 354"/>
                  <a:gd name="T41" fmla="*/ 2147483647 h 358"/>
                  <a:gd name="T42" fmla="*/ 2147483647 w 354"/>
                  <a:gd name="T43" fmla="*/ 2147483647 h 358"/>
                  <a:gd name="T44" fmla="*/ 2147483647 w 354"/>
                  <a:gd name="T45" fmla="*/ 2147483647 h 358"/>
                  <a:gd name="T46" fmla="*/ 2147483647 w 354"/>
                  <a:gd name="T47" fmla="*/ 2147483647 h 358"/>
                  <a:gd name="T48" fmla="*/ 2147483647 w 354"/>
                  <a:gd name="T49" fmla="*/ 0 h 358"/>
                  <a:gd name="T50" fmla="*/ 2147483647 w 354"/>
                  <a:gd name="T51" fmla="*/ 2147483647 h 358"/>
                  <a:gd name="T52" fmla="*/ 0 w 354"/>
                  <a:gd name="T53" fmla="*/ 2147483647 h 358"/>
                  <a:gd name="T54" fmla="*/ 2147483647 w 354"/>
                  <a:gd name="T55" fmla="*/ 2147483647 h 358"/>
                  <a:gd name="T56" fmla="*/ 2147483647 w 354"/>
                  <a:gd name="T57" fmla="*/ 2147483647 h 358"/>
                  <a:gd name="T58" fmla="*/ 2147483647 w 354"/>
                  <a:gd name="T59" fmla="*/ 2147483647 h 358"/>
                  <a:gd name="T60" fmla="*/ 2147483647 w 354"/>
                  <a:gd name="T61" fmla="*/ 2147483647 h 358"/>
                  <a:gd name="T62" fmla="*/ 2147483647 w 354"/>
                  <a:gd name="T63" fmla="*/ 2147483647 h 358"/>
                  <a:gd name="T64" fmla="*/ 2147483647 w 354"/>
                  <a:gd name="T65" fmla="*/ 2147483647 h 358"/>
                  <a:gd name="T66" fmla="*/ 2147483647 w 354"/>
                  <a:gd name="T67" fmla="*/ 2147483647 h 358"/>
                  <a:gd name="T68" fmla="*/ 2147483647 w 354"/>
                  <a:gd name="T69" fmla="*/ 2147483647 h 358"/>
                  <a:gd name="T70" fmla="*/ 2147483647 w 354"/>
                  <a:gd name="T71" fmla="*/ 2147483647 h 358"/>
                  <a:gd name="T72" fmla="*/ 2147483647 w 354"/>
                  <a:gd name="T73" fmla="*/ 2147483647 h 358"/>
                  <a:gd name="T74" fmla="*/ 2147483647 w 354"/>
                  <a:gd name="T75" fmla="*/ 2147483647 h 358"/>
                  <a:gd name="T76" fmla="*/ 2147483647 w 354"/>
                  <a:gd name="T77" fmla="*/ 2147483647 h 358"/>
                  <a:gd name="T78" fmla="*/ 2147483647 w 354"/>
                  <a:gd name="T79" fmla="*/ 2147483647 h 358"/>
                  <a:gd name="T80" fmla="*/ 2147483647 w 354"/>
                  <a:gd name="T81" fmla="*/ 2147483647 h 358"/>
                  <a:gd name="T82" fmla="*/ 2147483647 w 354"/>
                  <a:gd name="T83" fmla="*/ 2147483647 h 358"/>
                  <a:gd name="T84" fmla="*/ 2147483647 w 354"/>
                  <a:gd name="T85" fmla="*/ 2147483647 h 358"/>
                  <a:gd name="T86" fmla="*/ 2147483647 w 354"/>
                  <a:gd name="T87" fmla="*/ 2147483647 h 358"/>
                  <a:gd name="T88" fmla="*/ 2147483647 w 354"/>
                  <a:gd name="T89" fmla="*/ 2147483647 h 358"/>
                  <a:gd name="T90" fmla="*/ 2147483647 w 354"/>
                  <a:gd name="T91" fmla="*/ 2147483647 h 358"/>
                  <a:gd name="T92" fmla="*/ 2147483647 w 354"/>
                  <a:gd name="T93" fmla="*/ 2147483647 h 3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54"/>
                  <a:gd name="T142" fmla="*/ 0 h 358"/>
                  <a:gd name="T143" fmla="*/ 354 w 354"/>
                  <a:gd name="T144" fmla="*/ 358 h 35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54" h="358">
                    <a:moveTo>
                      <a:pt x="210" y="234"/>
                    </a:moveTo>
                    <a:lnTo>
                      <a:pt x="212" y="193"/>
                    </a:lnTo>
                    <a:lnTo>
                      <a:pt x="212" y="151"/>
                    </a:lnTo>
                    <a:lnTo>
                      <a:pt x="238" y="151"/>
                    </a:lnTo>
                    <a:lnTo>
                      <a:pt x="240" y="123"/>
                    </a:lnTo>
                    <a:lnTo>
                      <a:pt x="240" y="95"/>
                    </a:lnTo>
                    <a:lnTo>
                      <a:pt x="241" y="67"/>
                    </a:lnTo>
                    <a:lnTo>
                      <a:pt x="241" y="40"/>
                    </a:lnTo>
                    <a:lnTo>
                      <a:pt x="272" y="37"/>
                    </a:lnTo>
                    <a:lnTo>
                      <a:pt x="303" y="33"/>
                    </a:lnTo>
                    <a:lnTo>
                      <a:pt x="312" y="44"/>
                    </a:lnTo>
                    <a:lnTo>
                      <a:pt x="334" y="32"/>
                    </a:lnTo>
                    <a:lnTo>
                      <a:pt x="354" y="24"/>
                    </a:lnTo>
                    <a:lnTo>
                      <a:pt x="326" y="15"/>
                    </a:lnTo>
                    <a:lnTo>
                      <a:pt x="308" y="20"/>
                    </a:lnTo>
                    <a:lnTo>
                      <a:pt x="267" y="24"/>
                    </a:lnTo>
                    <a:lnTo>
                      <a:pt x="229" y="29"/>
                    </a:lnTo>
                    <a:lnTo>
                      <a:pt x="204" y="24"/>
                    </a:lnTo>
                    <a:lnTo>
                      <a:pt x="179" y="18"/>
                    </a:lnTo>
                    <a:lnTo>
                      <a:pt x="175" y="12"/>
                    </a:lnTo>
                    <a:lnTo>
                      <a:pt x="144" y="12"/>
                    </a:lnTo>
                    <a:lnTo>
                      <a:pt x="115" y="10"/>
                    </a:lnTo>
                    <a:lnTo>
                      <a:pt x="84" y="10"/>
                    </a:lnTo>
                    <a:lnTo>
                      <a:pt x="53" y="9"/>
                    </a:lnTo>
                    <a:lnTo>
                      <a:pt x="33" y="0"/>
                    </a:lnTo>
                    <a:lnTo>
                      <a:pt x="2" y="9"/>
                    </a:lnTo>
                    <a:lnTo>
                      <a:pt x="0" y="26"/>
                    </a:lnTo>
                    <a:lnTo>
                      <a:pt x="17" y="61"/>
                    </a:lnTo>
                    <a:lnTo>
                      <a:pt x="36" y="98"/>
                    </a:lnTo>
                    <a:lnTo>
                      <a:pt x="53" y="135"/>
                    </a:lnTo>
                    <a:lnTo>
                      <a:pt x="70" y="171"/>
                    </a:lnTo>
                    <a:lnTo>
                      <a:pt x="73" y="186"/>
                    </a:lnTo>
                    <a:lnTo>
                      <a:pt x="68" y="185"/>
                    </a:lnTo>
                    <a:lnTo>
                      <a:pt x="71" y="216"/>
                    </a:lnTo>
                    <a:lnTo>
                      <a:pt x="76" y="247"/>
                    </a:lnTo>
                    <a:lnTo>
                      <a:pt x="81" y="277"/>
                    </a:lnTo>
                    <a:lnTo>
                      <a:pt x="85" y="308"/>
                    </a:lnTo>
                    <a:lnTo>
                      <a:pt x="99" y="328"/>
                    </a:lnTo>
                    <a:lnTo>
                      <a:pt x="115" y="348"/>
                    </a:lnTo>
                    <a:lnTo>
                      <a:pt x="130" y="331"/>
                    </a:lnTo>
                    <a:lnTo>
                      <a:pt x="138" y="352"/>
                    </a:lnTo>
                    <a:lnTo>
                      <a:pt x="178" y="358"/>
                    </a:lnTo>
                    <a:lnTo>
                      <a:pt x="200" y="345"/>
                    </a:lnTo>
                    <a:lnTo>
                      <a:pt x="203" y="318"/>
                    </a:lnTo>
                    <a:lnTo>
                      <a:pt x="204" y="290"/>
                    </a:lnTo>
                    <a:lnTo>
                      <a:pt x="207" y="262"/>
                    </a:lnTo>
                    <a:lnTo>
                      <a:pt x="210" y="23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9" name="Freeform 232"/>
              <p:cNvSpPr>
                <a:spLocks/>
              </p:cNvSpPr>
              <p:nvPr/>
            </p:nvSpPr>
            <p:spPr bwMode="gray">
              <a:xfrm>
                <a:off x="2389465" y="5651980"/>
                <a:ext cx="270025" cy="303040"/>
              </a:xfrm>
              <a:custGeom>
                <a:avLst/>
                <a:gdLst>
                  <a:gd name="T0" fmla="*/ 0 w 243"/>
                  <a:gd name="T1" fmla="*/ 2147483647 h 272"/>
                  <a:gd name="T2" fmla="*/ 2147483647 w 243"/>
                  <a:gd name="T3" fmla="*/ 2147483647 h 272"/>
                  <a:gd name="T4" fmla="*/ 2147483647 w 243"/>
                  <a:gd name="T5" fmla="*/ 2147483647 h 272"/>
                  <a:gd name="T6" fmla="*/ 2147483647 w 243"/>
                  <a:gd name="T7" fmla="*/ 2147483647 h 272"/>
                  <a:gd name="T8" fmla="*/ 2147483647 w 243"/>
                  <a:gd name="T9" fmla="*/ 2147483647 h 272"/>
                  <a:gd name="T10" fmla="*/ 2147483647 w 243"/>
                  <a:gd name="T11" fmla="*/ 2147483647 h 272"/>
                  <a:gd name="T12" fmla="*/ 2147483647 w 243"/>
                  <a:gd name="T13" fmla="*/ 2147483647 h 272"/>
                  <a:gd name="T14" fmla="*/ 2147483647 w 243"/>
                  <a:gd name="T15" fmla="*/ 2147483647 h 272"/>
                  <a:gd name="T16" fmla="*/ 2147483647 w 243"/>
                  <a:gd name="T17" fmla="*/ 2147483647 h 272"/>
                  <a:gd name="T18" fmla="*/ 2147483647 w 243"/>
                  <a:gd name="T19" fmla="*/ 2147483647 h 272"/>
                  <a:gd name="T20" fmla="*/ 2147483647 w 243"/>
                  <a:gd name="T21" fmla="*/ 2147483647 h 272"/>
                  <a:gd name="T22" fmla="*/ 2147483647 w 243"/>
                  <a:gd name="T23" fmla="*/ 2147483647 h 272"/>
                  <a:gd name="T24" fmla="*/ 2147483647 w 243"/>
                  <a:gd name="T25" fmla="*/ 0 h 272"/>
                  <a:gd name="T26" fmla="*/ 2147483647 w 243"/>
                  <a:gd name="T27" fmla="*/ 2147483647 h 272"/>
                  <a:gd name="T28" fmla="*/ 2147483647 w 243"/>
                  <a:gd name="T29" fmla="*/ 2147483647 h 272"/>
                  <a:gd name="T30" fmla="*/ 2147483647 w 243"/>
                  <a:gd name="T31" fmla="*/ 2147483647 h 272"/>
                  <a:gd name="T32" fmla="*/ 2147483647 w 243"/>
                  <a:gd name="T33" fmla="*/ 2147483647 h 272"/>
                  <a:gd name="T34" fmla="*/ 2147483647 w 243"/>
                  <a:gd name="T35" fmla="*/ 2147483647 h 272"/>
                  <a:gd name="T36" fmla="*/ 2147483647 w 243"/>
                  <a:gd name="T37" fmla="*/ 2147483647 h 272"/>
                  <a:gd name="T38" fmla="*/ 2147483647 w 243"/>
                  <a:gd name="T39" fmla="*/ 2147483647 h 272"/>
                  <a:gd name="T40" fmla="*/ 2147483647 w 243"/>
                  <a:gd name="T41" fmla="*/ 2147483647 h 272"/>
                  <a:gd name="T42" fmla="*/ 2147483647 w 243"/>
                  <a:gd name="T43" fmla="*/ 2147483647 h 272"/>
                  <a:gd name="T44" fmla="*/ 2147483647 w 243"/>
                  <a:gd name="T45" fmla="*/ 2147483647 h 272"/>
                  <a:gd name="T46" fmla="*/ 2147483647 w 243"/>
                  <a:gd name="T47" fmla="*/ 2147483647 h 272"/>
                  <a:gd name="T48" fmla="*/ 2147483647 w 243"/>
                  <a:gd name="T49" fmla="*/ 2147483647 h 272"/>
                  <a:gd name="T50" fmla="*/ 2147483647 w 243"/>
                  <a:gd name="T51" fmla="*/ 2147483647 h 272"/>
                  <a:gd name="T52" fmla="*/ 2147483647 w 243"/>
                  <a:gd name="T53" fmla="*/ 2147483647 h 272"/>
                  <a:gd name="T54" fmla="*/ 2147483647 w 243"/>
                  <a:gd name="T55" fmla="*/ 2147483647 h 272"/>
                  <a:gd name="T56" fmla="*/ 2147483647 w 243"/>
                  <a:gd name="T57" fmla="*/ 2147483647 h 272"/>
                  <a:gd name="T58" fmla="*/ 2147483647 w 243"/>
                  <a:gd name="T59" fmla="*/ 2147483647 h 272"/>
                  <a:gd name="T60" fmla="*/ 2147483647 w 243"/>
                  <a:gd name="T61" fmla="*/ 2147483647 h 272"/>
                  <a:gd name="T62" fmla="*/ 2147483647 w 243"/>
                  <a:gd name="T63" fmla="*/ 2147483647 h 272"/>
                  <a:gd name="T64" fmla="*/ 2147483647 w 243"/>
                  <a:gd name="T65" fmla="*/ 2147483647 h 272"/>
                  <a:gd name="T66" fmla="*/ 2147483647 w 243"/>
                  <a:gd name="T67" fmla="*/ 2147483647 h 272"/>
                  <a:gd name="T68" fmla="*/ 0 w 243"/>
                  <a:gd name="T69" fmla="*/ 2147483647 h 27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3"/>
                  <a:gd name="T106" fmla="*/ 0 h 272"/>
                  <a:gd name="T107" fmla="*/ 243 w 243"/>
                  <a:gd name="T108" fmla="*/ 272 h 27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3" h="272">
                    <a:moveTo>
                      <a:pt x="0" y="210"/>
                    </a:moveTo>
                    <a:lnTo>
                      <a:pt x="2" y="169"/>
                    </a:lnTo>
                    <a:lnTo>
                      <a:pt x="2" y="127"/>
                    </a:lnTo>
                    <a:lnTo>
                      <a:pt x="28" y="127"/>
                    </a:lnTo>
                    <a:lnTo>
                      <a:pt x="30" y="99"/>
                    </a:lnTo>
                    <a:lnTo>
                      <a:pt x="30" y="71"/>
                    </a:lnTo>
                    <a:lnTo>
                      <a:pt x="31" y="43"/>
                    </a:lnTo>
                    <a:lnTo>
                      <a:pt x="31" y="16"/>
                    </a:lnTo>
                    <a:lnTo>
                      <a:pt x="62" y="13"/>
                    </a:lnTo>
                    <a:lnTo>
                      <a:pt x="93" y="9"/>
                    </a:lnTo>
                    <a:lnTo>
                      <a:pt x="102" y="20"/>
                    </a:lnTo>
                    <a:lnTo>
                      <a:pt x="124" y="8"/>
                    </a:lnTo>
                    <a:lnTo>
                      <a:pt x="144" y="0"/>
                    </a:lnTo>
                    <a:lnTo>
                      <a:pt x="159" y="30"/>
                    </a:lnTo>
                    <a:lnTo>
                      <a:pt x="175" y="59"/>
                    </a:lnTo>
                    <a:lnTo>
                      <a:pt x="193" y="74"/>
                    </a:lnTo>
                    <a:lnTo>
                      <a:pt x="198" y="80"/>
                    </a:lnTo>
                    <a:lnTo>
                      <a:pt x="206" y="90"/>
                    </a:lnTo>
                    <a:lnTo>
                      <a:pt x="215" y="114"/>
                    </a:lnTo>
                    <a:lnTo>
                      <a:pt x="237" y="125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07" y="156"/>
                    </a:lnTo>
                    <a:lnTo>
                      <a:pt x="181" y="178"/>
                    </a:lnTo>
                    <a:lnTo>
                      <a:pt x="167" y="204"/>
                    </a:lnTo>
                    <a:lnTo>
                      <a:pt x="152" y="215"/>
                    </a:lnTo>
                    <a:lnTo>
                      <a:pt x="136" y="240"/>
                    </a:lnTo>
                    <a:lnTo>
                      <a:pt x="98" y="233"/>
                    </a:lnTo>
                    <a:lnTo>
                      <a:pt x="76" y="227"/>
                    </a:lnTo>
                    <a:lnTo>
                      <a:pt x="64" y="246"/>
                    </a:lnTo>
                    <a:lnTo>
                      <a:pt x="50" y="266"/>
                    </a:lnTo>
                    <a:lnTo>
                      <a:pt x="22" y="272"/>
                    </a:lnTo>
                    <a:lnTo>
                      <a:pt x="13" y="267"/>
                    </a:lnTo>
                    <a:lnTo>
                      <a:pt x="17" y="238"/>
                    </a:lnTo>
                    <a:lnTo>
                      <a:pt x="0" y="21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0" name="Freeform 233"/>
              <p:cNvSpPr>
                <a:spLocks/>
              </p:cNvSpPr>
              <p:nvPr/>
            </p:nvSpPr>
            <p:spPr bwMode="gray">
              <a:xfrm>
                <a:off x="3082071" y="5437738"/>
                <a:ext cx="7628" cy="18323"/>
              </a:xfrm>
              <a:custGeom>
                <a:avLst/>
                <a:gdLst>
                  <a:gd name="T0" fmla="*/ 2147483647 w 6"/>
                  <a:gd name="T1" fmla="*/ 2147483647 h 15"/>
                  <a:gd name="T2" fmla="*/ 2147483647 w 6"/>
                  <a:gd name="T3" fmla="*/ 2147483647 h 15"/>
                  <a:gd name="T4" fmla="*/ 0 w 6"/>
                  <a:gd name="T5" fmla="*/ 0 h 15"/>
                  <a:gd name="T6" fmla="*/ 2147483647 w 6"/>
                  <a:gd name="T7" fmla="*/ 2147483647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5"/>
                  <a:gd name="T14" fmla="*/ 6 w 6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5">
                    <a:moveTo>
                      <a:pt x="6" y="15"/>
                    </a:moveTo>
                    <a:lnTo>
                      <a:pt x="5" y="12"/>
                    </a:lnTo>
                    <a:lnTo>
                      <a:pt x="0" y="0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1" name="Freeform 234"/>
              <p:cNvSpPr>
                <a:spLocks/>
              </p:cNvSpPr>
              <p:nvPr/>
            </p:nvSpPr>
            <p:spPr bwMode="gray">
              <a:xfrm>
                <a:off x="2584737" y="6014219"/>
                <a:ext cx="62548" cy="66246"/>
              </a:xfrm>
              <a:custGeom>
                <a:avLst/>
                <a:gdLst>
                  <a:gd name="T0" fmla="*/ 2147483647 w 57"/>
                  <a:gd name="T1" fmla="*/ 2147483647 h 59"/>
                  <a:gd name="T2" fmla="*/ 0 w 57"/>
                  <a:gd name="T3" fmla="*/ 2147483647 h 59"/>
                  <a:gd name="T4" fmla="*/ 2147483647 w 57"/>
                  <a:gd name="T5" fmla="*/ 2147483647 h 59"/>
                  <a:gd name="T6" fmla="*/ 2147483647 w 57"/>
                  <a:gd name="T7" fmla="*/ 2147483647 h 59"/>
                  <a:gd name="T8" fmla="*/ 2147483647 w 57"/>
                  <a:gd name="T9" fmla="*/ 2147483647 h 59"/>
                  <a:gd name="T10" fmla="*/ 2147483647 w 57"/>
                  <a:gd name="T11" fmla="*/ 2147483647 h 59"/>
                  <a:gd name="T12" fmla="*/ 2147483647 w 57"/>
                  <a:gd name="T13" fmla="*/ 0 h 59"/>
                  <a:gd name="T14" fmla="*/ 2147483647 w 57"/>
                  <a:gd name="T15" fmla="*/ 214748364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"/>
                  <a:gd name="T25" fmla="*/ 0 h 59"/>
                  <a:gd name="T26" fmla="*/ 57 w 57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" h="59">
                    <a:moveTo>
                      <a:pt x="25" y="8"/>
                    </a:moveTo>
                    <a:lnTo>
                      <a:pt x="0" y="32"/>
                    </a:lnTo>
                    <a:lnTo>
                      <a:pt x="17" y="59"/>
                    </a:lnTo>
                    <a:lnTo>
                      <a:pt x="28" y="51"/>
                    </a:lnTo>
                    <a:lnTo>
                      <a:pt x="52" y="32"/>
                    </a:lnTo>
                    <a:lnTo>
                      <a:pt x="57" y="14"/>
                    </a:lnTo>
                    <a:lnTo>
                      <a:pt x="34" y="0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2" name="Freeform 235"/>
              <p:cNvSpPr>
                <a:spLocks/>
              </p:cNvSpPr>
              <p:nvPr/>
            </p:nvSpPr>
            <p:spPr bwMode="gray">
              <a:xfrm>
                <a:off x="3063764" y="5461700"/>
                <a:ext cx="222732" cy="451036"/>
              </a:xfrm>
              <a:custGeom>
                <a:avLst/>
                <a:gdLst>
                  <a:gd name="T0" fmla="*/ 2147483647 w 202"/>
                  <a:gd name="T1" fmla="*/ 2147483647 h 404"/>
                  <a:gd name="T2" fmla="*/ 2147483647 w 202"/>
                  <a:gd name="T3" fmla="*/ 2147483647 h 404"/>
                  <a:gd name="T4" fmla="*/ 2147483647 w 202"/>
                  <a:gd name="T5" fmla="*/ 2147483647 h 404"/>
                  <a:gd name="T6" fmla="*/ 2147483647 w 202"/>
                  <a:gd name="T7" fmla="*/ 2147483647 h 404"/>
                  <a:gd name="T8" fmla="*/ 2147483647 w 202"/>
                  <a:gd name="T9" fmla="*/ 2147483647 h 404"/>
                  <a:gd name="T10" fmla="*/ 2147483647 w 202"/>
                  <a:gd name="T11" fmla="*/ 2147483647 h 404"/>
                  <a:gd name="T12" fmla="*/ 2147483647 w 202"/>
                  <a:gd name="T13" fmla="*/ 2147483647 h 404"/>
                  <a:gd name="T14" fmla="*/ 2147483647 w 202"/>
                  <a:gd name="T15" fmla="*/ 2147483647 h 404"/>
                  <a:gd name="T16" fmla="*/ 2147483647 w 202"/>
                  <a:gd name="T17" fmla="*/ 2147483647 h 404"/>
                  <a:gd name="T18" fmla="*/ 0 w 202"/>
                  <a:gd name="T19" fmla="*/ 2147483647 h 404"/>
                  <a:gd name="T20" fmla="*/ 2147483647 w 202"/>
                  <a:gd name="T21" fmla="*/ 2147483647 h 404"/>
                  <a:gd name="T22" fmla="*/ 2147483647 w 202"/>
                  <a:gd name="T23" fmla="*/ 2147483647 h 404"/>
                  <a:gd name="T24" fmla="*/ 2147483647 w 202"/>
                  <a:gd name="T25" fmla="*/ 2147483647 h 404"/>
                  <a:gd name="T26" fmla="*/ 2147483647 w 202"/>
                  <a:gd name="T27" fmla="*/ 2147483647 h 404"/>
                  <a:gd name="T28" fmla="*/ 2147483647 w 202"/>
                  <a:gd name="T29" fmla="*/ 2147483647 h 404"/>
                  <a:gd name="T30" fmla="*/ 2147483647 w 202"/>
                  <a:gd name="T31" fmla="*/ 2147483647 h 404"/>
                  <a:gd name="T32" fmla="*/ 2147483647 w 202"/>
                  <a:gd name="T33" fmla="*/ 2147483647 h 404"/>
                  <a:gd name="T34" fmla="*/ 2147483647 w 202"/>
                  <a:gd name="T35" fmla="*/ 2147483647 h 404"/>
                  <a:gd name="T36" fmla="*/ 2147483647 w 202"/>
                  <a:gd name="T37" fmla="*/ 2147483647 h 404"/>
                  <a:gd name="T38" fmla="*/ 2147483647 w 202"/>
                  <a:gd name="T39" fmla="*/ 2147483647 h 404"/>
                  <a:gd name="T40" fmla="*/ 2147483647 w 202"/>
                  <a:gd name="T41" fmla="*/ 2147483647 h 404"/>
                  <a:gd name="T42" fmla="*/ 2147483647 w 202"/>
                  <a:gd name="T43" fmla="*/ 2147483647 h 404"/>
                  <a:gd name="T44" fmla="*/ 2147483647 w 202"/>
                  <a:gd name="T45" fmla="*/ 2147483647 h 404"/>
                  <a:gd name="T46" fmla="*/ 2147483647 w 202"/>
                  <a:gd name="T47" fmla="*/ 2147483647 h 404"/>
                  <a:gd name="T48" fmla="*/ 2147483647 w 202"/>
                  <a:gd name="T49" fmla="*/ 2147483647 h 404"/>
                  <a:gd name="T50" fmla="*/ 2147483647 w 202"/>
                  <a:gd name="T51" fmla="*/ 2147483647 h 404"/>
                  <a:gd name="T52" fmla="*/ 2147483647 w 202"/>
                  <a:gd name="T53" fmla="*/ 2147483647 h 404"/>
                  <a:gd name="T54" fmla="*/ 2147483647 w 202"/>
                  <a:gd name="T55" fmla="*/ 2147483647 h 404"/>
                  <a:gd name="T56" fmla="*/ 2147483647 w 202"/>
                  <a:gd name="T57" fmla="*/ 2147483647 h 404"/>
                  <a:gd name="T58" fmla="*/ 2147483647 w 202"/>
                  <a:gd name="T59" fmla="*/ 2147483647 h 404"/>
                  <a:gd name="T60" fmla="*/ 2147483647 w 202"/>
                  <a:gd name="T61" fmla="*/ 0 h 404"/>
                  <a:gd name="T62" fmla="*/ 2147483647 w 202"/>
                  <a:gd name="T63" fmla="*/ 2147483647 h 404"/>
                  <a:gd name="T64" fmla="*/ 2147483647 w 202"/>
                  <a:gd name="T65" fmla="*/ 2147483647 h 404"/>
                  <a:gd name="T66" fmla="*/ 2147483647 w 202"/>
                  <a:gd name="T67" fmla="*/ 2147483647 h 404"/>
                  <a:gd name="T68" fmla="*/ 2147483647 w 202"/>
                  <a:gd name="T69" fmla="*/ 2147483647 h 404"/>
                  <a:gd name="T70" fmla="*/ 2147483647 w 202"/>
                  <a:gd name="T71" fmla="*/ 2147483647 h 404"/>
                  <a:gd name="T72" fmla="*/ 2147483647 w 202"/>
                  <a:gd name="T73" fmla="*/ 2147483647 h 404"/>
                  <a:gd name="T74" fmla="*/ 2147483647 w 202"/>
                  <a:gd name="T75" fmla="*/ 2147483647 h 404"/>
                  <a:gd name="T76" fmla="*/ 2147483647 w 202"/>
                  <a:gd name="T77" fmla="*/ 2147483647 h 404"/>
                  <a:gd name="T78" fmla="*/ 2147483647 w 202"/>
                  <a:gd name="T79" fmla="*/ 2147483647 h 404"/>
                  <a:gd name="T80" fmla="*/ 2147483647 w 202"/>
                  <a:gd name="T81" fmla="*/ 2147483647 h 404"/>
                  <a:gd name="T82" fmla="*/ 2147483647 w 202"/>
                  <a:gd name="T83" fmla="*/ 2147483647 h 404"/>
                  <a:gd name="T84" fmla="*/ 2147483647 w 202"/>
                  <a:gd name="T85" fmla="*/ 2147483647 h 404"/>
                  <a:gd name="T86" fmla="*/ 2147483647 w 202"/>
                  <a:gd name="T87" fmla="*/ 2147483647 h 404"/>
                  <a:gd name="T88" fmla="*/ 2147483647 w 202"/>
                  <a:gd name="T89" fmla="*/ 2147483647 h 404"/>
                  <a:gd name="T90" fmla="*/ 2147483647 w 202"/>
                  <a:gd name="T91" fmla="*/ 2147483647 h 4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2"/>
                  <a:gd name="T139" fmla="*/ 0 h 404"/>
                  <a:gd name="T140" fmla="*/ 202 w 202"/>
                  <a:gd name="T141" fmla="*/ 404 h 4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2" h="404">
                    <a:moveTo>
                      <a:pt x="74" y="114"/>
                    </a:moveTo>
                    <a:lnTo>
                      <a:pt x="65" y="116"/>
                    </a:lnTo>
                    <a:lnTo>
                      <a:pt x="40" y="128"/>
                    </a:lnTo>
                    <a:lnTo>
                      <a:pt x="34" y="153"/>
                    </a:lnTo>
                    <a:lnTo>
                      <a:pt x="28" y="176"/>
                    </a:lnTo>
                    <a:lnTo>
                      <a:pt x="31" y="207"/>
                    </a:lnTo>
                    <a:lnTo>
                      <a:pt x="36" y="238"/>
                    </a:lnTo>
                    <a:lnTo>
                      <a:pt x="22" y="258"/>
                    </a:lnTo>
                    <a:lnTo>
                      <a:pt x="8" y="278"/>
                    </a:lnTo>
                    <a:lnTo>
                      <a:pt x="0" y="318"/>
                    </a:lnTo>
                    <a:lnTo>
                      <a:pt x="6" y="350"/>
                    </a:lnTo>
                    <a:lnTo>
                      <a:pt x="16" y="389"/>
                    </a:lnTo>
                    <a:lnTo>
                      <a:pt x="50" y="404"/>
                    </a:lnTo>
                    <a:lnTo>
                      <a:pt x="73" y="392"/>
                    </a:lnTo>
                    <a:lnTo>
                      <a:pt x="96" y="381"/>
                    </a:lnTo>
                    <a:lnTo>
                      <a:pt x="105" y="353"/>
                    </a:lnTo>
                    <a:lnTo>
                      <a:pt x="114" y="326"/>
                    </a:lnTo>
                    <a:lnTo>
                      <a:pt x="124" y="299"/>
                    </a:lnTo>
                    <a:lnTo>
                      <a:pt x="135" y="272"/>
                    </a:lnTo>
                    <a:lnTo>
                      <a:pt x="144" y="244"/>
                    </a:lnTo>
                    <a:lnTo>
                      <a:pt x="153" y="218"/>
                    </a:lnTo>
                    <a:lnTo>
                      <a:pt x="162" y="190"/>
                    </a:lnTo>
                    <a:lnTo>
                      <a:pt x="172" y="162"/>
                    </a:lnTo>
                    <a:lnTo>
                      <a:pt x="182" y="143"/>
                    </a:lnTo>
                    <a:lnTo>
                      <a:pt x="182" y="102"/>
                    </a:lnTo>
                    <a:lnTo>
                      <a:pt x="196" y="114"/>
                    </a:lnTo>
                    <a:lnTo>
                      <a:pt x="202" y="97"/>
                    </a:lnTo>
                    <a:lnTo>
                      <a:pt x="195" y="60"/>
                    </a:lnTo>
                    <a:lnTo>
                      <a:pt x="186" y="21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164" y="11"/>
                    </a:lnTo>
                    <a:lnTo>
                      <a:pt x="159" y="40"/>
                    </a:lnTo>
                    <a:lnTo>
                      <a:pt x="148" y="46"/>
                    </a:lnTo>
                    <a:lnTo>
                      <a:pt x="144" y="49"/>
                    </a:lnTo>
                    <a:lnTo>
                      <a:pt x="136" y="46"/>
                    </a:lnTo>
                    <a:lnTo>
                      <a:pt x="139" y="62"/>
                    </a:lnTo>
                    <a:lnTo>
                      <a:pt x="133" y="74"/>
                    </a:lnTo>
                    <a:lnTo>
                      <a:pt x="136" y="77"/>
                    </a:lnTo>
                    <a:lnTo>
                      <a:pt x="122" y="86"/>
                    </a:lnTo>
                    <a:lnTo>
                      <a:pt x="124" y="77"/>
                    </a:lnTo>
                    <a:lnTo>
                      <a:pt x="114" y="99"/>
                    </a:lnTo>
                    <a:lnTo>
                      <a:pt x="110" y="100"/>
                    </a:lnTo>
                    <a:lnTo>
                      <a:pt x="105" y="97"/>
                    </a:lnTo>
                    <a:lnTo>
                      <a:pt x="94" y="113"/>
                    </a:lnTo>
                    <a:lnTo>
                      <a:pt x="74" y="11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3" name="Freeform 236"/>
              <p:cNvSpPr>
                <a:spLocks/>
              </p:cNvSpPr>
              <p:nvPr/>
            </p:nvSpPr>
            <p:spPr bwMode="gray">
              <a:xfrm>
                <a:off x="2772381" y="5370083"/>
                <a:ext cx="91534" cy="257936"/>
              </a:xfrm>
              <a:custGeom>
                <a:avLst/>
                <a:gdLst>
                  <a:gd name="T0" fmla="*/ 2147483647 w 82"/>
                  <a:gd name="T1" fmla="*/ 2147483647 h 231"/>
                  <a:gd name="T2" fmla="*/ 2147483647 w 82"/>
                  <a:gd name="T3" fmla="*/ 2147483647 h 231"/>
                  <a:gd name="T4" fmla="*/ 2147483647 w 82"/>
                  <a:gd name="T5" fmla="*/ 2147483647 h 231"/>
                  <a:gd name="T6" fmla="*/ 2147483647 w 82"/>
                  <a:gd name="T7" fmla="*/ 2147483647 h 231"/>
                  <a:gd name="T8" fmla="*/ 2147483647 w 82"/>
                  <a:gd name="T9" fmla="*/ 2147483647 h 231"/>
                  <a:gd name="T10" fmla="*/ 2147483647 w 82"/>
                  <a:gd name="T11" fmla="*/ 2147483647 h 231"/>
                  <a:gd name="T12" fmla="*/ 2147483647 w 82"/>
                  <a:gd name="T13" fmla="*/ 2147483647 h 231"/>
                  <a:gd name="T14" fmla="*/ 2147483647 w 82"/>
                  <a:gd name="T15" fmla="*/ 2147483647 h 231"/>
                  <a:gd name="T16" fmla="*/ 2147483647 w 82"/>
                  <a:gd name="T17" fmla="*/ 2147483647 h 231"/>
                  <a:gd name="T18" fmla="*/ 2147483647 w 82"/>
                  <a:gd name="T19" fmla="*/ 2147483647 h 231"/>
                  <a:gd name="T20" fmla="*/ 2147483647 w 82"/>
                  <a:gd name="T21" fmla="*/ 2147483647 h 231"/>
                  <a:gd name="T22" fmla="*/ 2147483647 w 82"/>
                  <a:gd name="T23" fmla="*/ 2147483647 h 231"/>
                  <a:gd name="T24" fmla="*/ 2147483647 w 82"/>
                  <a:gd name="T25" fmla="*/ 2147483647 h 231"/>
                  <a:gd name="T26" fmla="*/ 2147483647 w 82"/>
                  <a:gd name="T27" fmla="*/ 2147483647 h 231"/>
                  <a:gd name="T28" fmla="*/ 2147483647 w 82"/>
                  <a:gd name="T29" fmla="*/ 2147483647 h 231"/>
                  <a:gd name="T30" fmla="*/ 2147483647 w 82"/>
                  <a:gd name="T31" fmla="*/ 2147483647 h 231"/>
                  <a:gd name="T32" fmla="*/ 2147483647 w 82"/>
                  <a:gd name="T33" fmla="*/ 0 h 231"/>
                  <a:gd name="T34" fmla="*/ 2147483647 w 82"/>
                  <a:gd name="T35" fmla="*/ 2147483647 h 231"/>
                  <a:gd name="T36" fmla="*/ 2147483647 w 82"/>
                  <a:gd name="T37" fmla="*/ 2147483647 h 231"/>
                  <a:gd name="T38" fmla="*/ 2147483647 w 82"/>
                  <a:gd name="T39" fmla="*/ 2147483647 h 231"/>
                  <a:gd name="T40" fmla="*/ 2147483647 w 82"/>
                  <a:gd name="T41" fmla="*/ 2147483647 h 231"/>
                  <a:gd name="T42" fmla="*/ 2147483647 w 82"/>
                  <a:gd name="T43" fmla="*/ 2147483647 h 231"/>
                  <a:gd name="T44" fmla="*/ 2147483647 w 82"/>
                  <a:gd name="T45" fmla="*/ 2147483647 h 231"/>
                  <a:gd name="T46" fmla="*/ 0 w 82"/>
                  <a:gd name="T47" fmla="*/ 2147483647 h 231"/>
                  <a:gd name="T48" fmla="*/ 2147483647 w 82"/>
                  <a:gd name="T49" fmla="*/ 2147483647 h 231"/>
                  <a:gd name="T50" fmla="*/ 2147483647 w 82"/>
                  <a:gd name="T51" fmla="*/ 2147483647 h 231"/>
                  <a:gd name="T52" fmla="*/ 2147483647 w 82"/>
                  <a:gd name="T53" fmla="*/ 2147483647 h 231"/>
                  <a:gd name="T54" fmla="*/ 2147483647 w 82"/>
                  <a:gd name="T55" fmla="*/ 2147483647 h 23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2"/>
                  <a:gd name="T85" fmla="*/ 0 h 231"/>
                  <a:gd name="T86" fmla="*/ 82 w 82"/>
                  <a:gd name="T87" fmla="*/ 231 h 23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2" h="231">
                    <a:moveTo>
                      <a:pt x="48" y="162"/>
                    </a:moveTo>
                    <a:lnTo>
                      <a:pt x="37" y="193"/>
                    </a:lnTo>
                    <a:lnTo>
                      <a:pt x="49" y="213"/>
                    </a:lnTo>
                    <a:lnTo>
                      <a:pt x="61" y="231"/>
                    </a:lnTo>
                    <a:lnTo>
                      <a:pt x="58" y="214"/>
                    </a:lnTo>
                    <a:lnTo>
                      <a:pt x="74" y="202"/>
                    </a:lnTo>
                    <a:lnTo>
                      <a:pt x="77" y="179"/>
                    </a:lnTo>
                    <a:lnTo>
                      <a:pt x="82" y="157"/>
                    </a:lnTo>
                    <a:lnTo>
                      <a:pt x="66" y="140"/>
                    </a:lnTo>
                    <a:lnTo>
                      <a:pt x="51" y="123"/>
                    </a:lnTo>
                    <a:lnTo>
                      <a:pt x="46" y="92"/>
                    </a:lnTo>
                    <a:lnTo>
                      <a:pt x="51" y="71"/>
                    </a:lnTo>
                    <a:lnTo>
                      <a:pt x="60" y="64"/>
                    </a:lnTo>
                    <a:lnTo>
                      <a:pt x="52" y="41"/>
                    </a:lnTo>
                    <a:lnTo>
                      <a:pt x="46" y="9"/>
                    </a:lnTo>
                    <a:lnTo>
                      <a:pt x="35" y="3"/>
                    </a:lnTo>
                    <a:lnTo>
                      <a:pt x="9" y="0"/>
                    </a:lnTo>
                    <a:lnTo>
                      <a:pt x="10" y="6"/>
                    </a:lnTo>
                    <a:lnTo>
                      <a:pt x="26" y="30"/>
                    </a:lnTo>
                    <a:lnTo>
                      <a:pt x="20" y="41"/>
                    </a:lnTo>
                    <a:lnTo>
                      <a:pt x="20" y="64"/>
                    </a:lnTo>
                    <a:lnTo>
                      <a:pt x="18" y="88"/>
                    </a:lnTo>
                    <a:lnTo>
                      <a:pt x="14" y="95"/>
                    </a:lnTo>
                    <a:lnTo>
                      <a:pt x="0" y="125"/>
                    </a:lnTo>
                    <a:lnTo>
                      <a:pt x="12" y="139"/>
                    </a:lnTo>
                    <a:lnTo>
                      <a:pt x="20" y="151"/>
                    </a:lnTo>
                    <a:lnTo>
                      <a:pt x="37" y="151"/>
                    </a:lnTo>
                    <a:lnTo>
                      <a:pt x="48" y="16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4" name="Freeform 237"/>
              <p:cNvSpPr>
                <a:spLocks/>
              </p:cNvSpPr>
              <p:nvPr/>
            </p:nvSpPr>
            <p:spPr bwMode="gray">
              <a:xfrm>
                <a:off x="2699154" y="5408139"/>
                <a:ext cx="306639" cy="546881"/>
              </a:xfrm>
              <a:custGeom>
                <a:avLst/>
                <a:gdLst>
                  <a:gd name="T0" fmla="*/ 2147483647 w 278"/>
                  <a:gd name="T1" fmla="*/ 2147483647 h 491"/>
                  <a:gd name="T2" fmla="*/ 2147483647 w 278"/>
                  <a:gd name="T3" fmla="*/ 2147483647 h 491"/>
                  <a:gd name="T4" fmla="*/ 2147483647 w 278"/>
                  <a:gd name="T5" fmla="*/ 2147483647 h 491"/>
                  <a:gd name="T6" fmla="*/ 2147483647 w 278"/>
                  <a:gd name="T7" fmla="*/ 2147483647 h 491"/>
                  <a:gd name="T8" fmla="*/ 2147483647 w 278"/>
                  <a:gd name="T9" fmla="*/ 2147483647 h 491"/>
                  <a:gd name="T10" fmla="*/ 2147483647 w 278"/>
                  <a:gd name="T11" fmla="*/ 2147483647 h 491"/>
                  <a:gd name="T12" fmla="*/ 2147483647 w 278"/>
                  <a:gd name="T13" fmla="*/ 2147483647 h 491"/>
                  <a:gd name="T14" fmla="*/ 2147483647 w 278"/>
                  <a:gd name="T15" fmla="*/ 0 h 491"/>
                  <a:gd name="T16" fmla="*/ 2147483647 w 278"/>
                  <a:gd name="T17" fmla="*/ 2147483647 h 491"/>
                  <a:gd name="T18" fmla="*/ 2147483647 w 278"/>
                  <a:gd name="T19" fmla="*/ 2147483647 h 491"/>
                  <a:gd name="T20" fmla="*/ 2147483647 w 278"/>
                  <a:gd name="T21" fmla="*/ 2147483647 h 491"/>
                  <a:gd name="T22" fmla="*/ 2147483647 w 278"/>
                  <a:gd name="T23" fmla="*/ 2147483647 h 491"/>
                  <a:gd name="T24" fmla="*/ 2147483647 w 278"/>
                  <a:gd name="T25" fmla="*/ 2147483647 h 491"/>
                  <a:gd name="T26" fmla="*/ 2147483647 w 278"/>
                  <a:gd name="T27" fmla="*/ 2147483647 h 491"/>
                  <a:gd name="T28" fmla="*/ 2147483647 w 278"/>
                  <a:gd name="T29" fmla="*/ 2147483647 h 491"/>
                  <a:gd name="T30" fmla="*/ 2147483647 w 278"/>
                  <a:gd name="T31" fmla="*/ 2147483647 h 491"/>
                  <a:gd name="T32" fmla="*/ 2147483647 w 278"/>
                  <a:gd name="T33" fmla="*/ 2147483647 h 491"/>
                  <a:gd name="T34" fmla="*/ 2147483647 w 278"/>
                  <a:gd name="T35" fmla="*/ 2147483647 h 491"/>
                  <a:gd name="T36" fmla="*/ 2147483647 w 278"/>
                  <a:gd name="T37" fmla="*/ 2147483647 h 491"/>
                  <a:gd name="T38" fmla="*/ 2147483647 w 278"/>
                  <a:gd name="T39" fmla="*/ 2147483647 h 491"/>
                  <a:gd name="T40" fmla="*/ 2147483647 w 278"/>
                  <a:gd name="T41" fmla="*/ 2147483647 h 491"/>
                  <a:gd name="T42" fmla="*/ 2147483647 w 278"/>
                  <a:gd name="T43" fmla="*/ 2147483647 h 491"/>
                  <a:gd name="T44" fmla="*/ 2147483647 w 278"/>
                  <a:gd name="T45" fmla="*/ 2147483647 h 491"/>
                  <a:gd name="T46" fmla="*/ 2147483647 w 278"/>
                  <a:gd name="T47" fmla="*/ 2147483647 h 491"/>
                  <a:gd name="T48" fmla="*/ 2147483647 w 278"/>
                  <a:gd name="T49" fmla="*/ 2147483647 h 491"/>
                  <a:gd name="T50" fmla="*/ 2147483647 w 278"/>
                  <a:gd name="T51" fmla="*/ 2147483647 h 491"/>
                  <a:gd name="T52" fmla="*/ 2147483647 w 278"/>
                  <a:gd name="T53" fmla="*/ 2147483647 h 491"/>
                  <a:gd name="T54" fmla="*/ 2147483647 w 278"/>
                  <a:gd name="T55" fmla="*/ 2147483647 h 491"/>
                  <a:gd name="T56" fmla="*/ 2147483647 w 278"/>
                  <a:gd name="T57" fmla="*/ 2147483647 h 491"/>
                  <a:gd name="T58" fmla="*/ 2147483647 w 278"/>
                  <a:gd name="T59" fmla="*/ 2147483647 h 491"/>
                  <a:gd name="T60" fmla="*/ 2147483647 w 278"/>
                  <a:gd name="T61" fmla="*/ 2147483647 h 491"/>
                  <a:gd name="T62" fmla="*/ 2147483647 w 278"/>
                  <a:gd name="T63" fmla="*/ 2147483647 h 491"/>
                  <a:gd name="T64" fmla="*/ 2147483647 w 278"/>
                  <a:gd name="T65" fmla="*/ 2147483647 h 491"/>
                  <a:gd name="T66" fmla="*/ 2147483647 w 278"/>
                  <a:gd name="T67" fmla="*/ 2147483647 h 491"/>
                  <a:gd name="T68" fmla="*/ 2147483647 w 278"/>
                  <a:gd name="T69" fmla="*/ 2147483647 h 491"/>
                  <a:gd name="T70" fmla="*/ 2147483647 w 278"/>
                  <a:gd name="T71" fmla="*/ 2147483647 h 49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78"/>
                  <a:gd name="T109" fmla="*/ 0 h 491"/>
                  <a:gd name="T110" fmla="*/ 278 w 278"/>
                  <a:gd name="T111" fmla="*/ 491 h 49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78" h="491">
                    <a:moveTo>
                      <a:pt x="114" y="307"/>
                    </a:moveTo>
                    <a:lnTo>
                      <a:pt x="112" y="287"/>
                    </a:lnTo>
                    <a:lnTo>
                      <a:pt x="111" y="278"/>
                    </a:lnTo>
                    <a:lnTo>
                      <a:pt x="122" y="278"/>
                    </a:lnTo>
                    <a:lnTo>
                      <a:pt x="153" y="252"/>
                    </a:lnTo>
                    <a:lnTo>
                      <a:pt x="171" y="227"/>
                    </a:lnTo>
                    <a:lnTo>
                      <a:pt x="194" y="213"/>
                    </a:lnTo>
                    <a:lnTo>
                      <a:pt x="217" y="199"/>
                    </a:lnTo>
                    <a:lnTo>
                      <a:pt x="250" y="178"/>
                    </a:lnTo>
                    <a:lnTo>
                      <a:pt x="272" y="142"/>
                    </a:lnTo>
                    <a:lnTo>
                      <a:pt x="278" y="117"/>
                    </a:lnTo>
                    <a:lnTo>
                      <a:pt x="275" y="119"/>
                    </a:lnTo>
                    <a:lnTo>
                      <a:pt x="272" y="76"/>
                    </a:lnTo>
                    <a:lnTo>
                      <a:pt x="275" y="62"/>
                    </a:lnTo>
                    <a:lnTo>
                      <a:pt x="275" y="20"/>
                    </a:lnTo>
                    <a:lnTo>
                      <a:pt x="276" y="0"/>
                    </a:lnTo>
                    <a:lnTo>
                      <a:pt x="275" y="0"/>
                    </a:lnTo>
                    <a:lnTo>
                      <a:pt x="247" y="14"/>
                    </a:lnTo>
                    <a:lnTo>
                      <a:pt x="219" y="26"/>
                    </a:lnTo>
                    <a:lnTo>
                      <a:pt x="205" y="28"/>
                    </a:lnTo>
                    <a:lnTo>
                      <a:pt x="185" y="35"/>
                    </a:lnTo>
                    <a:lnTo>
                      <a:pt x="154" y="31"/>
                    </a:lnTo>
                    <a:lnTo>
                      <a:pt x="140" y="32"/>
                    </a:lnTo>
                    <a:lnTo>
                      <a:pt x="128" y="32"/>
                    </a:lnTo>
                    <a:lnTo>
                      <a:pt x="119" y="39"/>
                    </a:lnTo>
                    <a:lnTo>
                      <a:pt x="114" y="60"/>
                    </a:lnTo>
                    <a:lnTo>
                      <a:pt x="119" y="91"/>
                    </a:lnTo>
                    <a:lnTo>
                      <a:pt x="134" y="108"/>
                    </a:lnTo>
                    <a:lnTo>
                      <a:pt x="150" y="125"/>
                    </a:lnTo>
                    <a:lnTo>
                      <a:pt x="145" y="147"/>
                    </a:lnTo>
                    <a:lnTo>
                      <a:pt x="142" y="170"/>
                    </a:lnTo>
                    <a:lnTo>
                      <a:pt x="126" y="182"/>
                    </a:lnTo>
                    <a:lnTo>
                      <a:pt x="129" y="199"/>
                    </a:lnTo>
                    <a:lnTo>
                      <a:pt x="117" y="181"/>
                    </a:lnTo>
                    <a:lnTo>
                      <a:pt x="105" y="161"/>
                    </a:lnTo>
                    <a:lnTo>
                      <a:pt x="116" y="130"/>
                    </a:lnTo>
                    <a:lnTo>
                      <a:pt x="105" y="119"/>
                    </a:lnTo>
                    <a:lnTo>
                      <a:pt x="88" y="119"/>
                    </a:lnTo>
                    <a:lnTo>
                      <a:pt x="80" y="107"/>
                    </a:lnTo>
                    <a:lnTo>
                      <a:pt x="60" y="114"/>
                    </a:lnTo>
                    <a:lnTo>
                      <a:pt x="40" y="122"/>
                    </a:lnTo>
                    <a:lnTo>
                      <a:pt x="20" y="131"/>
                    </a:lnTo>
                    <a:lnTo>
                      <a:pt x="0" y="139"/>
                    </a:lnTo>
                    <a:lnTo>
                      <a:pt x="4" y="154"/>
                    </a:lnTo>
                    <a:lnTo>
                      <a:pt x="4" y="167"/>
                    </a:lnTo>
                    <a:lnTo>
                      <a:pt x="18" y="165"/>
                    </a:lnTo>
                    <a:lnTo>
                      <a:pt x="43" y="176"/>
                    </a:lnTo>
                    <a:lnTo>
                      <a:pt x="68" y="187"/>
                    </a:lnTo>
                    <a:lnTo>
                      <a:pt x="68" y="224"/>
                    </a:lnTo>
                    <a:lnTo>
                      <a:pt x="63" y="249"/>
                    </a:lnTo>
                    <a:lnTo>
                      <a:pt x="66" y="276"/>
                    </a:lnTo>
                    <a:lnTo>
                      <a:pt x="57" y="303"/>
                    </a:lnTo>
                    <a:lnTo>
                      <a:pt x="51" y="326"/>
                    </a:lnTo>
                    <a:lnTo>
                      <a:pt x="35" y="343"/>
                    </a:lnTo>
                    <a:lnTo>
                      <a:pt x="18" y="358"/>
                    </a:lnTo>
                    <a:lnTo>
                      <a:pt x="23" y="380"/>
                    </a:lnTo>
                    <a:lnTo>
                      <a:pt x="28" y="401"/>
                    </a:lnTo>
                    <a:lnTo>
                      <a:pt x="29" y="432"/>
                    </a:lnTo>
                    <a:lnTo>
                      <a:pt x="29" y="465"/>
                    </a:lnTo>
                    <a:lnTo>
                      <a:pt x="32" y="491"/>
                    </a:lnTo>
                    <a:lnTo>
                      <a:pt x="52" y="491"/>
                    </a:lnTo>
                    <a:lnTo>
                      <a:pt x="52" y="472"/>
                    </a:lnTo>
                    <a:lnTo>
                      <a:pt x="46" y="465"/>
                    </a:lnTo>
                    <a:lnTo>
                      <a:pt x="77" y="440"/>
                    </a:lnTo>
                    <a:lnTo>
                      <a:pt x="99" y="426"/>
                    </a:lnTo>
                    <a:lnTo>
                      <a:pt x="122" y="414"/>
                    </a:lnTo>
                    <a:lnTo>
                      <a:pt x="122" y="401"/>
                    </a:lnTo>
                    <a:lnTo>
                      <a:pt x="125" y="375"/>
                    </a:lnTo>
                    <a:lnTo>
                      <a:pt x="128" y="349"/>
                    </a:lnTo>
                    <a:lnTo>
                      <a:pt x="122" y="358"/>
                    </a:lnTo>
                    <a:lnTo>
                      <a:pt x="119" y="332"/>
                    </a:lnTo>
                    <a:lnTo>
                      <a:pt x="114" y="307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5" name="Freeform 240"/>
              <p:cNvSpPr>
                <a:spLocks/>
              </p:cNvSpPr>
              <p:nvPr/>
            </p:nvSpPr>
            <p:spPr bwMode="gray">
              <a:xfrm>
                <a:off x="2584737" y="6014219"/>
                <a:ext cx="62548" cy="66246"/>
              </a:xfrm>
              <a:custGeom>
                <a:avLst/>
                <a:gdLst>
                  <a:gd name="T0" fmla="*/ 2147483647 w 57"/>
                  <a:gd name="T1" fmla="*/ 2147483647 h 59"/>
                  <a:gd name="T2" fmla="*/ 0 w 57"/>
                  <a:gd name="T3" fmla="*/ 2147483647 h 59"/>
                  <a:gd name="T4" fmla="*/ 2147483647 w 57"/>
                  <a:gd name="T5" fmla="*/ 2147483647 h 59"/>
                  <a:gd name="T6" fmla="*/ 2147483647 w 57"/>
                  <a:gd name="T7" fmla="*/ 2147483647 h 59"/>
                  <a:gd name="T8" fmla="*/ 2147483647 w 57"/>
                  <a:gd name="T9" fmla="*/ 2147483647 h 59"/>
                  <a:gd name="T10" fmla="*/ 2147483647 w 57"/>
                  <a:gd name="T11" fmla="*/ 2147483647 h 59"/>
                  <a:gd name="T12" fmla="*/ 2147483647 w 57"/>
                  <a:gd name="T13" fmla="*/ 0 h 59"/>
                  <a:gd name="T14" fmla="*/ 2147483647 w 57"/>
                  <a:gd name="T15" fmla="*/ 214748364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"/>
                  <a:gd name="T25" fmla="*/ 0 h 59"/>
                  <a:gd name="T26" fmla="*/ 57 w 57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" h="59">
                    <a:moveTo>
                      <a:pt x="25" y="8"/>
                    </a:moveTo>
                    <a:lnTo>
                      <a:pt x="0" y="32"/>
                    </a:lnTo>
                    <a:lnTo>
                      <a:pt x="17" y="59"/>
                    </a:lnTo>
                    <a:lnTo>
                      <a:pt x="28" y="51"/>
                    </a:lnTo>
                    <a:lnTo>
                      <a:pt x="52" y="32"/>
                    </a:lnTo>
                    <a:lnTo>
                      <a:pt x="57" y="14"/>
                    </a:lnTo>
                    <a:lnTo>
                      <a:pt x="34" y="0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6" name="Freeform 241"/>
              <p:cNvSpPr>
                <a:spLocks/>
              </p:cNvSpPr>
              <p:nvPr/>
            </p:nvSpPr>
            <p:spPr bwMode="gray">
              <a:xfrm>
                <a:off x="2233857" y="5814072"/>
                <a:ext cx="3051" cy="18323"/>
              </a:xfrm>
              <a:custGeom>
                <a:avLst/>
                <a:gdLst>
                  <a:gd name="T0" fmla="*/ 0 w 5"/>
                  <a:gd name="T1" fmla="*/ 2147483647 h 15"/>
                  <a:gd name="T2" fmla="*/ 0 w 5"/>
                  <a:gd name="T3" fmla="*/ 2147483647 h 15"/>
                  <a:gd name="T4" fmla="*/ 0 w 5"/>
                  <a:gd name="T5" fmla="*/ 0 h 15"/>
                  <a:gd name="T6" fmla="*/ 0 w 5"/>
                  <a:gd name="T7" fmla="*/ 2147483647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15"/>
                  <a:gd name="T14" fmla="*/ 5 w 5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15">
                    <a:moveTo>
                      <a:pt x="5" y="15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7" name="Freeform 242"/>
              <p:cNvSpPr>
                <a:spLocks/>
              </p:cNvSpPr>
              <p:nvPr/>
            </p:nvSpPr>
            <p:spPr bwMode="gray">
              <a:xfrm>
                <a:off x="2700680" y="5918374"/>
                <a:ext cx="33562" cy="52151"/>
              </a:xfrm>
              <a:custGeom>
                <a:avLst/>
                <a:gdLst>
                  <a:gd name="T0" fmla="*/ 2147483647 w 31"/>
                  <a:gd name="T1" fmla="*/ 0 h 46"/>
                  <a:gd name="T2" fmla="*/ 2147483647 w 31"/>
                  <a:gd name="T3" fmla="*/ 2147483647 h 46"/>
                  <a:gd name="T4" fmla="*/ 0 w 31"/>
                  <a:gd name="T5" fmla="*/ 2147483647 h 46"/>
                  <a:gd name="T6" fmla="*/ 2147483647 w 31"/>
                  <a:gd name="T7" fmla="*/ 2147483647 h 46"/>
                  <a:gd name="T8" fmla="*/ 2147483647 w 31"/>
                  <a:gd name="T9" fmla="*/ 2147483647 h 46"/>
                  <a:gd name="T10" fmla="*/ 2147483647 w 31"/>
                  <a:gd name="T11" fmla="*/ 2147483647 h 46"/>
                  <a:gd name="T12" fmla="*/ 2147483647 w 31"/>
                  <a:gd name="T13" fmla="*/ 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6"/>
                  <a:gd name="T23" fmla="*/ 31 w 31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6">
                    <a:moveTo>
                      <a:pt x="14" y="0"/>
                    </a:moveTo>
                    <a:lnTo>
                      <a:pt x="2" y="13"/>
                    </a:lnTo>
                    <a:lnTo>
                      <a:pt x="0" y="37"/>
                    </a:lnTo>
                    <a:lnTo>
                      <a:pt x="27" y="46"/>
                    </a:lnTo>
                    <a:lnTo>
                      <a:pt x="31" y="32"/>
                    </a:lnTo>
                    <a:lnTo>
                      <a:pt x="28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8" name="Freeform 243"/>
              <p:cNvSpPr>
                <a:spLocks/>
              </p:cNvSpPr>
              <p:nvPr/>
            </p:nvSpPr>
            <p:spPr bwMode="gray">
              <a:xfrm>
                <a:off x="2157579" y="5253096"/>
                <a:ext cx="363084" cy="404523"/>
              </a:xfrm>
              <a:custGeom>
                <a:avLst/>
                <a:gdLst>
                  <a:gd name="T0" fmla="*/ 2147483647 w 324"/>
                  <a:gd name="T1" fmla="*/ 2147483647 h 363"/>
                  <a:gd name="T2" fmla="*/ 2147483647 w 324"/>
                  <a:gd name="T3" fmla="*/ 2147483647 h 363"/>
                  <a:gd name="T4" fmla="*/ 2147483647 w 324"/>
                  <a:gd name="T5" fmla="*/ 2147483647 h 363"/>
                  <a:gd name="T6" fmla="*/ 2147483647 w 324"/>
                  <a:gd name="T7" fmla="*/ 2147483647 h 363"/>
                  <a:gd name="T8" fmla="*/ 2147483647 w 324"/>
                  <a:gd name="T9" fmla="*/ 2147483647 h 363"/>
                  <a:gd name="T10" fmla="*/ 2147483647 w 324"/>
                  <a:gd name="T11" fmla="*/ 2147483647 h 363"/>
                  <a:gd name="T12" fmla="*/ 2147483647 w 324"/>
                  <a:gd name="T13" fmla="*/ 2147483647 h 363"/>
                  <a:gd name="T14" fmla="*/ 2147483647 w 324"/>
                  <a:gd name="T15" fmla="*/ 2147483647 h 363"/>
                  <a:gd name="T16" fmla="*/ 2147483647 w 324"/>
                  <a:gd name="T17" fmla="*/ 2147483647 h 363"/>
                  <a:gd name="T18" fmla="*/ 2147483647 w 324"/>
                  <a:gd name="T19" fmla="*/ 2147483647 h 363"/>
                  <a:gd name="T20" fmla="*/ 2147483647 w 324"/>
                  <a:gd name="T21" fmla="*/ 2147483647 h 363"/>
                  <a:gd name="T22" fmla="*/ 2147483647 w 324"/>
                  <a:gd name="T23" fmla="*/ 2147483647 h 363"/>
                  <a:gd name="T24" fmla="*/ 2147483647 w 324"/>
                  <a:gd name="T25" fmla="*/ 2147483647 h 363"/>
                  <a:gd name="T26" fmla="*/ 2147483647 w 324"/>
                  <a:gd name="T27" fmla="*/ 2147483647 h 363"/>
                  <a:gd name="T28" fmla="*/ 2147483647 w 324"/>
                  <a:gd name="T29" fmla="*/ 2147483647 h 363"/>
                  <a:gd name="T30" fmla="*/ 2147483647 w 324"/>
                  <a:gd name="T31" fmla="*/ 2147483647 h 363"/>
                  <a:gd name="T32" fmla="*/ 2147483647 w 324"/>
                  <a:gd name="T33" fmla="*/ 2147483647 h 363"/>
                  <a:gd name="T34" fmla="*/ 2147483647 w 324"/>
                  <a:gd name="T35" fmla="*/ 2147483647 h 363"/>
                  <a:gd name="T36" fmla="*/ 2147483647 w 324"/>
                  <a:gd name="T37" fmla="*/ 2147483647 h 363"/>
                  <a:gd name="T38" fmla="*/ 0 w 324"/>
                  <a:gd name="T39" fmla="*/ 2147483647 h 363"/>
                  <a:gd name="T40" fmla="*/ 2147483647 w 324"/>
                  <a:gd name="T41" fmla="*/ 2147483647 h 363"/>
                  <a:gd name="T42" fmla="*/ 2147483647 w 324"/>
                  <a:gd name="T43" fmla="*/ 2147483647 h 363"/>
                  <a:gd name="T44" fmla="*/ 2147483647 w 324"/>
                  <a:gd name="T45" fmla="*/ 2147483647 h 363"/>
                  <a:gd name="T46" fmla="*/ 2147483647 w 324"/>
                  <a:gd name="T47" fmla="*/ 2147483647 h 363"/>
                  <a:gd name="T48" fmla="*/ 2147483647 w 324"/>
                  <a:gd name="T49" fmla="*/ 2147483647 h 363"/>
                  <a:gd name="T50" fmla="*/ 2147483647 w 324"/>
                  <a:gd name="T51" fmla="*/ 2147483647 h 363"/>
                  <a:gd name="T52" fmla="*/ 2147483647 w 324"/>
                  <a:gd name="T53" fmla="*/ 2147483647 h 363"/>
                  <a:gd name="T54" fmla="*/ 2147483647 w 324"/>
                  <a:gd name="T55" fmla="*/ 2147483647 h 363"/>
                  <a:gd name="T56" fmla="*/ 2147483647 w 324"/>
                  <a:gd name="T57" fmla="*/ 2147483647 h 363"/>
                  <a:gd name="T58" fmla="*/ 2147483647 w 324"/>
                  <a:gd name="T59" fmla="*/ 2147483647 h 363"/>
                  <a:gd name="T60" fmla="*/ 2147483647 w 324"/>
                  <a:gd name="T61" fmla="*/ 2147483647 h 363"/>
                  <a:gd name="T62" fmla="*/ 2147483647 w 324"/>
                  <a:gd name="T63" fmla="*/ 2147483647 h 363"/>
                  <a:gd name="T64" fmla="*/ 2147483647 w 324"/>
                  <a:gd name="T65" fmla="*/ 0 h 363"/>
                  <a:gd name="T66" fmla="*/ 2147483647 w 324"/>
                  <a:gd name="T67" fmla="*/ 2147483647 h 363"/>
                  <a:gd name="T68" fmla="*/ 2147483647 w 324"/>
                  <a:gd name="T69" fmla="*/ 2147483647 h 363"/>
                  <a:gd name="T70" fmla="*/ 2147483647 w 324"/>
                  <a:gd name="T71" fmla="*/ 2147483647 h 363"/>
                  <a:gd name="T72" fmla="*/ 2147483647 w 324"/>
                  <a:gd name="T73" fmla="*/ 2147483647 h 363"/>
                  <a:gd name="T74" fmla="*/ 2147483647 w 324"/>
                  <a:gd name="T75" fmla="*/ 2147483647 h 363"/>
                  <a:gd name="T76" fmla="*/ 2147483647 w 324"/>
                  <a:gd name="T77" fmla="*/ 2147483647 h 363"/>
                  <a:gd name="T78" fmla="*/ 2147483647 w 324"/>
                  <a:gd name="T79" fmla="*/ 2147483647 h 363"/>
                  <a:gd name="T80" fmla="*/ 2147483647 w 324"/>
                  <a:gd name="T81" fmla="*/ 2147483647 h 363"/>
                  <a:gd name="T82" fmla="*/ 2147483647 w 324"/>
                  <a:gd name="T83" fmla="*/ 2147483647 h 363"/>
                  <a:gd name="T84" fmla="*/ 2147483647 w 324"/>
                  <a:gd name="T85" fmla="*/ 2147483647 h 363"/>
                  <a:gd name="T86" fmla="*/ 2147483647 w 324"/>
                  <a:gd name="T87" fmla="*/ 2147483647 h 363"/>
                  <a:gd name="T88" fmla="*/ 2147483647 w 324"/>
                  <a:gd name="T89" fmla="*/ 2147483647 h 363"/>
                  <a:gd name="T90" fmla="*/ 2147483647 w 324"/>
                  <a:gd name="T91" fmla="*/ 2147483647 h 363"/>
                  <a:gd name="T92" fmla="*/ 2147483647 w 324"/>
                  <a:gd name="T93" fmla="*/ 2147483647 h 363"/>
                  <a:gd name="T94" fmla="*/ 2147483647 w 324"/>
                  <a:gd name="T95" fmla="*/ 2147483647 h 363"/>
                  <a:gd name="T96" fmla="*/ 2147483647 w 324"/>
                  <a:gd name="T97" fmla="*/ 2147483647 h 363"/>
                  <a:gd name="T98" fmla="*/ 2147483647 w 324"/>
                  <a:gd name="T99" fmla="*/ 2147483647 h 363"/>
                  <a:gd name="T100" fmla="*/ 2147483647 w 324"/>
                  <a:gd name="T101" fmla="*/ 2147483647 h 363"/>
                  <a:gd name="T102" fmla="*/ 2147483647 w 324"/>
                  <a:gd name="T103" fmla="*/ 2147483647 h 363"/>
                  <a:gd name="T104" fmla="*/ 2147483647 w 324"/>
                  <a:gd name="T105" fmla="*/ 2147483647 h 36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24"/>
                  <a:gd name="T160" fmla="*/ 0 h 363"/>
                  <a:gd name="T161" fmla="*/ 324 w 324"/>
                  <a:gd name="T162" fmla="*/ 363 h 36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24" h="363">
                    <a:moveTo>
                      <a:pt x="323" y="213"/>
                    </a:moveTo>
                    <a:lnTo>
                      <a:pt x="296" y="213"/>
                    </a:lnTo>
                    <a:lnTo>
                      <a:pt x="270" y="215"/>
                    </a:lnTo>
                    <a:lnTo>
                      <a:pt x="270" y="238"/>
                    </a:lnTo>
                    <a:lnTo>
                      <a:pt x="270" y="262"/>
                    </a:lnTo>
                    <a:lnTo>
                      <a:pt x="269" y="286"/>
                    </a:lnTo>
                    <a:lnTo>
                      <a:pt x="269" y="310"/>
                    </a:lnTo>
                    <a:lnTo>
                      <a:pt x="287" y="332"/>
                    </a:lnTo>
                    <a:lnTo>
                      <a:pt x="306" y="354"/>
                    </a:lnTo>
                    <a:lnTo>
                      <a:pt x="265" y="358"/>
                    </a:lnTo>
                    <a:lnTo>
                      <a:pt x="227" y="363"/>
                    </a:lnTo>
                    <a:lnTo>
                      <a:pt x="202" y="358"/>
                    </a:lnTo>
                    <a:lnTo>
                      <a:pt x="177" y="352"/>
                    </a:lnTo>
                    <a:lnTo>
                      <a:pt x="173" y="346"/>
                    </a:lnTo>
                    <a:lnTo>
                      <a:pt x="142" y="346"/>
                    </a:lnTo>
                    <a:lnTo>
                      <a:pt x="113" y="344"/>
                    </a:lnTo>
                    <a:lnTo>
                      <a:pt x="82" y="344"/>
                    </a:lnTo>
                    <a:lnTo>
                      <a:pt x="51" y="343"/>
                    </a:lnTo>
                    <a:lnTo>
                      <a:pt x="31" y="334"/>
                    </a:lnTo>
                    <a:lnTo>
                      <a:pt x="0" y="343"/>
                    </a:lnTo>
                    <a:lnTo>
                      <a:pt x="1" y="318"/>
                    </a:lnTo>
                    <a:lnTo>
                      <a:pt x="4" y="293"/>
                    </a:lnTo>
                    <a:lnTo>
                      <a:pt x="15" y="256"/>
                    </a:lnTo>
                    <a:lnTo>
                      <a:pt x="28" y="219"/>
                    </a:lnTo>
                    <a:lnTo>
                      <a:pt x="42" y="199"/>
                    </a:lnTo>
                    <a:lnTo>
                      <a:pt x="55" y="179"/>
                    </a:lnTo>
                    <a:lnTo>
                      <a:pt x="51" y="139"/>
                    </a:lnTo>
                    <a:lnTo>
                      <a:pt x="43" y="116"/>
                    </a:lnTo>
                    <a:lnTo>
                      <a:pt x="35" y="93"/>
                    </a:lnTo>
                    <a:lnTo>
                      <a:pt x="45" y="79"/>
                    </a:lnTo>
                    <a:lnTo>
                      <a:pt x="32" y="43"/>
                    </a:lnTo>
                    <a:lnTo>
                      <a:pt x="18" y="6"/>
                    </a:lnTo>
                    <a:lnTo>
                      <a:pt x="40" y="0"/>
                    </a:lnTo>
                    <a:lnTo>
                      <a:pt x="63" y="2"/>
                    </a:lnTo>
                    <a:lnTo>
                      <a:pt x="85" y="2"/>
                    </a:lnTo>
                    <a:lnTo>
                      <a:pt x="108" y="3"/>
                    </a:lnTo>
                    <a:lnTo>
                      <a:pt x="131" y="3"/>
                    </a:lnTo>
                    <a:lnTo>
                      <a:pt x="142" y="32"/>
                    </a:lnTo>
                    <a:lnTo>
                      <a:pt x="151" y="60"/>
                    </a:lnTo>
                    <a:lnTo>
                      <a:pt x="170" y="68"/>
                    </a:lnTo>
                    <a:lnTo>
                      <a:pt x="204" y="60"/>
                    </a:lnTo>
                    <a:lnTo>
                      <a:pt x="208" y="34"/>
                    </a:lnTo>
                    <a:lnTo>
                      <a:pt x="236" y="36"/>
                    </a:lnTo>
                    <a:lnTo>
                      <a:pt x="235" y="43"/>
                    </a:lnTo>
                    <a:lnTo>
                      <a:pt x="270" y="48"/>
                    </a:lnTo>
                    <a:lnTo>
                      <a:pt x="270" y="82"/>
                    </a:lnTo>
                    <a:lnTo>
                      <a:pt x="272" y="117"/>
                    </a:lnTo>
                    <a:lnTo>
                      <a:pt x="279" y="148"/>
                    </a:lnTo>
                    <a:lnTo>
                      <a:pt x="281" y="161"/>
                    </a:lnTo>
                    <a:lnTo>
                      <a:pt x="303" y="154"/>
                    </a:lnTo>
                    <a:lnTo>
                      <a:pt x="324" y="150"/>
                    </a:lnTo>
                    <a:lnTo>
                      <a:pt x="324" y="182"/>
                    </a:lnTo>
                    <a:lnTo>
                      <a:pt x="323" y="213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9" name="Freeform 244"/>
              <p:cNvSpPr>
                <a:spLocks/>
              </p:cNvSpPr>
              <p:nvPr/>
            </p:nvSpPr>
            <p:spPr bwMode="gray">
              <a:xfrm>
                <a:off x="2171309" y="5205173"/>
                <a:ext cx="28986" cy="46513"/>
              </a:xfrm>
              <a:custGeom>
                <a:avLst/>
                <a:gdLst>
                  <a:gd name="T0" fmla="*/ 2147483647 w 27"/>
                  <a:gd name="T1" fmla="*/ 2147483647 h 40"/>
                  <a:gd name="T2" fmla="*/ 0 w 27"/>
                  <a:gd name="T3" fmla="*/ 2147483647 h 40"/>
                  <a:gd name="T4" fmla="*/ 2147483647 w 27"/>
                  <a:gd name="T5" fmla="*/ 0 h 40"/>
                  <a:gd name="T6" fmla="*/ 2147483647 w 27"/>
                  <a:gd name="T7" fmla="*/ 2147483647 h 40"/>
                  <a:gd name="T8" fmla="*/ 2147483647 w 27"/>
                  <a:gd name="T9" fmla="*/ 2147483647 h 40"/>
                  <a:gd name="T10" fmla="*/ 2147483647 w 27"/>
                  <a:gd name="T11" fmla="*/ 2147483647 h 40"/>
                  <a:gd name="T12" fmla="*/ 2147483647 w 27"/>
                  <a:gd name="T13" fmla="*/ 2147483647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"/>
                  <a:gd name="T22" fmla="*/ 0 h 40"/>
                  <a:gd name="T23" fmla="*/ 27 w 27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" h="40">
                    <a:moveTo>
                      <a:pt x="3" y="40"/>
                    </a:moveTo>
                    <a:lnTo>
                      <a:pt x="0" y="17"/>
                    </a:lnTo>
                    <a:lnTo>
                      <a:pt x="17" y="0"/>
                    </a:lnTo>
                    <a:lnTo>
                      <a:pt x="27" y="5"/>
                    </a:lnTo>
                    <a:lnTo>
                      <a:pt x="15" y="14"/>
                    </a:lnTo>
                    <a:lnTo>
                      <a:pt x="12" y="37"/>
                    </a:lnTo>
                    <a:lnTo>
                      <a:pt x="3" y="4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0" name="Freeform 247"/>
              <p:cNvSpPr>
                <a:spLocks/>
              </p:cNvSpPr>
              <p:nvPr/>
            </p:nvSpPr>
            <p:spPr bwMode="gray">
              <a:xfrm>
                <a:off x="2096556" y="4978246"/>
                <a:ext cx="53395" cy="46513"/>
              </a:xfrm>
              <a:custGeom>
                <a:avLst/>
                <a:gdLst>
                  <a:gd name="T0" fmla="*/ 2147483647 w 49"/>
                  <a:gd name="T1" fmla="*/ 2147483647 h 42"/>
                  <a:gd name="T2" fmla="*/ 0 w 49"/>
                  <a:gd name="T3" fmla="*/ 2147483647 h 42"/>
                  <a:gd name="T4" fmla="*/ 2147483647 w 49"/>
                  <a:gd name="T5" fmla="*/ 2147483647 h 42"/>
                  <a:gd name="T6" fmla="*/ 2147483647 w 49"/>
                  <a:gd name="T7" fmla="*/ 0 h 42"/>
                  <a:gd name="T8" fmla="*/ 2147483647 w 49"/>
                  <a:gd name="T9" fmla="*/ 2147483647 h 42"/>
                  <a:gd name="T10" fmla="*/ 2147483647 w 49"/>
                  <a:gd name="T11" fmla="*/ 2147483647 h 42"/>
                  <a:gd name="T12" fmla="*/ 2147483647 w 49"/>
                  <a:gd name="T13" fmla="*/ 2147483647 h 42"/>
                  <a:gd name="T14" fmla="*/ 2147483647 w 49"/>
                  <a:gd name="T15" fmla="*/ 2147483647 h 42"/>
                  <a:gd name="T16" fmla="*/ 2147483647 w 49"/>
                  <a:gd name="T17" fmla="*/ 2147483647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42"/>
                  <a:gd name="T29" fmla="*/ 49 w 49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42">
                    <a:moveTo>
                      <a:pt x="7" y="42"/>
                    </a:moveTo>
                    <a:lnTo>
                      <a:pt x="0" y="37"/>
                    </a:lnTo>
                    <a:lnTo>
                      <a:pt x="1" y="26"/>
                    </a:lnTo>
                    <a:lnTo>
                      <a:pt x="9" y="0"/>
                    </a:lnTo>
                    <a:lnTo>
                      <a:pt x="29" y="3"/>
                    </a:lnTo>
                    <a:lnTo>
                      <a:pt x="49" y="6"/>
                    </a:lnTo>
                    <a:lnTo>
                      <a:pt x="49" y="42"/>
                    </a:lnTo>
                    <a:lnTo>
                      <a:pt x="29" y="42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1" name="Freeform 248"/>
              <p:cNvSpPr>
                <a:spLocks/>
              </p:cNvSpPr>
              <p:nvPr/>
            </p:nvSpPr>
            <p:spPr bwMode="gray">
              <a:xfrm>
                <a:off x="2064519" y="4933142"/>
                <a:ext cx="13730" cy="16914"/>
              </a:xfrm>
              <a:custGeom>
                <a:avLst/>
                <a:gdLst>
                  <a:gd name="T0" fmla="*/ 2147483647 w 13"/>
                  <a:gd name="T1" fmla="*/ 2147483647 h 16"/>
                  <a:gd name="T2" fmla="*/ 2147483647 w 13"/>
                  <a:gd name="T3" fmla="*/ 0 h 16"/>
                  <a:gd name="T4" fmla="*/ 0 w 13"/>
                  <a:gd name="T5" fmla="*/ 2147483647 h 16"/>
                  <a:gd name="T6" fmla="*/ 2147483647 w 13"/>
                  <a:gd name="T7" fmla="*/ 2147483647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6"/>
                  <a:gd name="T14" fmla="*/ 13 w 13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6">
                    <a:moveTo>
                      <a:pt x="13" y="2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2" name="Freeform 249"/>
              <p:cNvSpPr>
                <a:spLocks/>
              </p:cNvSpPr>
              <p:nvPr/>
            </p:nvSpPr>
            <p:spPr bwMode="gray">
              <a:xfrm>
                <a:off x="2075198" y="4986703"/>
                <a:ext cx="166287" cy="202966"/>
              </a:xfrm>
              <a:custGeom>
                <a:avLst/>
                <a:gdLst>
                  <a:gd name="T0" fmla="*/ 2147483647 w 152"/>
                  <a:gd name="T1" fmla="*/ 2147483647 h 184"/>
                  <a:gd name="T2" fmla="*/ 2147483647 w 152"/>
                  <a:gd name="T3" fmla="*/ 2147483647 h 184"/>
                  <a:gd name="T4" fmla="*/ 2147483647 w 152"/>
                  <a:gd name="T5" fmla="*/ 2147483647 h 184"/>
                  <a:gd name="T6" fmla="*/ 2147483647 w 152"/>
                  <a:gd name="T7" fmla="*/ 2147483647 h 184"/>
                  <a:gd name="T8" fmla="*/ 2147483647 w 152"/>
                  <a:gd name="T9" fmla="*/ 2147483647 h 184"/>
                  <a:gd name="T10" fmla="*/ 2147483647 w 152"/>
                  <a:gd name="T11" fmla="*/ 2147483647 h 184"/>
                  <a:gd name="T12" fmla="*/ 0 w 152"/>
                  <a:gd name="T13" fmla="*/ 2147483647 h 184"/>
                  <a:gd name="T14" fmla="*/ 2147483647 w 152"/>
                  <a:gd name="T15" fmla="*/ 2147483647 h 184"/>
                  <a:gd name="T16" fmla="*/ 2147483647 w 152"/>
                  <a:gd name="T17" fmla="*/ 2147483647 h 184"/>
                  <a:gd name="T18" fmla="*/ 2147483647 w 152"/>
                  <a:gd name="T19" fmla="*/ 2147483647 h 184"/>
                  <a:gd name="T20" fmla="*/ 2147483647 w 152"/>
                  <a:gd name="T21" fmla="*/ 2147483647 h 184"/>
                  <a:gd name="T22" fmla="*/ 2147483647 w 152"/>
                  <a:gd name="T23" fmla="*/ 2147483647 h 184"/>
                  <a:gd name="T24" fmla="*/ 2147483647 w 152"/>
                  <a:gd name="T25" fmla="*/ 2147483647 h 184"/>
                  <a:gd name="T26" fmla="*/ 2147483647 w 152"/>
                  <a:gd name="T27" fmla="*/ 2147483647 h 184"/>
                  <a:gd name="T28" fmla="*/ 2147483647 w 152"/>
                  <a:gd name="T29" fmla="*/ 2147483647 h 184"/>
                  <a:gd name="T30" fmla="*/ 2147483647 w 152"/>
                  <a:gd name="T31" fmla="*/ 2147483647 h 184"/>
                  <a:gd name="T32" fmla="*/ 2147483647 w 152"/>
                  <a:gd name="T33" fmla="*/ 2147483647 h 184"/>
                  <a:gd name="T34" fmla="*/ 2147483647 w 152"/>
                  <a:gd name="T35" fmla="*/ 2147483647 h 184"/>
                  <a:gd name="T36" fmla="*/ 2147483647 w 152"/>
                  <a:gd name="T37" fmla="*/ 2147483647 h 184"/>
                  <a:gd name="T38" fmla="*/ 2147483647 w 152"/>
                  <a:gd name="T39" fmla="*/ 2147483647 h 184"/>
                  <a:gd name="T40" fmla="*/ 2147483647 w 152"/>
                  <a:gd name="T41" fmla="*/ 2147483647 h 184"/>
                  <a:gd name="T42" fmla="*/ 2147483647 w 152"/>
                  <a:gd name="T43" fmla="*/ 2147483647 h 184"/>
                  <a:gd name="T44" fmla="*/ 2147483647 w 152"/>
                  <a:gd name="T45" fmla="*/ 2147483647 h 184"/>
                  <a:gd name="T46" fmla="*/ 2147483647 w 152"/>
                  <a:gd name="T47" fmla="*/ 2147483647 h 184"/>
                  <a:gd name="T48" fmla="*/ 2147483647 w 152"/>
                  <a:gd name="T49" fmla="*/ 2147483647 h 184"/>
                  <a:gd name="T50" fmla="*/ 2147483647 w 152"/>
                  <a:gd name="T51" fmla="*/ 2147483647 h 184"/>
                  <a:gd name="T52" fmla="*/ 2147483647 w 152"/>
                  <a:gd name="T53" fmla="*/ 2147483647 h 184"/>
                  <a:gd name="T54" fmla="*/ 2147483647 w 152"/>
                  <a:gd name="T55" fmla="*/ 2147483647 h 184"/>
                  <a:gd name="T56" fmla="*/ 2147483647 w 152"/>
                  <a:gd name="T57" fmla="*/ 2147483647 h 184"/>
                  <a:gd name="T58" fmla="*/ 2147483647 w 152"/>
                  <a:gd name="T59" fmla="*/ 2147483647 h 184"/>
                  <a:gd name="T60" fmla="*/ 2147483647 w 152"/>
                  <a:gd name="T61" fmla="*/ 2147483647 h 184"/>
                  <a:gd name="T62" fmla="*/ 2147483647 w 152"/>
                  <a:gd name="T63" fmla="*/ 2147483647 h 184"/>
                  <a:gd name="T64" fmla="*/ 2147483647 w 152"/>
                  <a:gd name="T65" fmla="*/ 2147483647 h 184"/>
                  <a:gd name="T66" fmla="*/ 2147483647 w 152"/>
                  <a:gd name="T67" fmla="*/ 0 h 184"/>
                  <a:gd name="T68" fmla="*/ 2147483647 w 152"/>
                  <a:gd name="T69" fmla="*/ 0 h 184"/>
                  <a:gd name="T70" fmla="*/ 2147483647 w 152"/>
                  <a:gd name="T71" fmla="*/ 0 h 184"/>
                  <a:gd name="T72" fmla="*/ 2147483647 w 152"/>
                  <a:gd name="T73" fmla="*/ 2147483647 h 184"/>
                  <a:gd name="T74" fmla="*/ 2147483647 w 152"/>
                  <a:gd name="T75" fmla="*/ 2147483647 h 184"/>
                  <a:gd name="T76" fmla="*/ 2147483647 w 152"/>
                  <a:gd name="T77" fmla="*/ 2147483647 h 184"/>
                  <a:gd name="T78" fmla="*/ 2147483647 w 152"/>
                  <a:gd name="T79" fmla="*/ 2147483647 h 18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2"/>
                  <a:gd name="T121" fmla="*/ 0 h 184"/>
                  <a:gd name="T122" fmla="*/ 152 w 152"/>
                  <a:gd name="T123" fmla="*/ 184 h 18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2" h="184">
                    <a:moveTo>
                      <a:pt x="26" y="34"/>
                    </a:moveTo>
                    <a:lnTo>
                      <a:pt x="22" y="46"/>
                    </a:lnTo>
                    <a:lnTo>
                      <a:pt x="14" y="46"/>
                    </a:lnTo>
                    <a:lnTo>
                      <a:pt x="31" y="60"/>
                    </a:lnTo>
                    <a:lnTo>
                      <a:pt x="16" y="59"/>
                    </a:lnTo>
                    <a:lnTo>
                      <a:pt x="8" y="87"/>
                    </a:lnTo>
                    <a:lnTo>
                      <a:pt x="0" y="87"/>
                    </a:lnTo>
                    <a:lnTo>
                      <a:pt x="11" y="107"/>
                    </a:lnTo>
                    <a:lnTo>
                      <a:pt x="17" y="113"/>
                    </a:lnTo>
                    <a:lnTo>
                      <a:pt x="8" y="105"/>
                    </a:lnTo>
                    <a:lnTo>
                      <a:pt x="20" y="124"/>
                    </a:lnTo>
                    <a:lnTo>
                      <a:pt x="16" y="122"/>
                    </a:lnTo>
                    <a:lnTo>
                      <a:pt x="33" y="142"/>
                    </a:lnTo>
                    <a:lnTo>
                      <a:pt x="28" y="141"/>
                    </a:lnTo>
                    <a:lnTo>
                      <a:pt x="45" y="162"/>
                    </a:lnTo>
                    <a:lnTo>
                      <a:pt x="63" y="184"/>
                    </a:lnTo>
                    <a:lnTo>
                      <a:pt x="71" y="170"/>
                    </a:lnTo>
                    <a:lnTo>
                      <a:pt x="79" y="175"/>
                    </a:lnTo>
                    <a:lnTo>
                      <a:pt x="84" y="170"/>
                    </a:lnTo>
                    <a:lnTo>
                      <a:pt x="79" y="156"/>
                    </a:lnTo>
                    <a:lnTo>
                      <a:pt x="76" y="148"/>
                    </a:lnTo>
                    <a:lnTo>
                      <a:pt x="74" y="141"/>
                    </a:lnTo>
                    <a:lnTo>
                      <a:pt x="99" y="138"/>
                    </a:lnTo>
                    <a:lnTo>
                      <a:pt x="101" y="119"/>
                    </a:lnTo>
                    <a:lnTo>
                      <a:pt x="116" y="136"/>
                    </a:lnTo>
                    <a:lnTo>
                      <a:pt x="131" y="130"/>
                    </a:lnTo>
                    <a:lnTo>
                      <a:pt x="135" y="139"/>
                    </a:lnTo>
                    <a:lnTo>
                      <a:pt x="145" y="131"/>
                    </a:lnTo>
                    <a:lnTo>
                      <a:pt x="152" y="90"/>
                    </a:lnTo>
                    <a:lnTo>
                      <a:pt x="136" y="63"/>
                    </a:lnTo>
                    <a:lnTo>
                      <a:pt x="148" y="46"/>
                    </a:lnTo>
                    <a:lnTo>
                      <a:pt x="147" y="26"/>
                    </a:lnTo>
                    <a:lnTo>
                      <a:pt x="118" y="28"/>
                    </a:lnTo>
                    <a:lnTo>
                      <a:pt x="119" y="0"/>
                    </a:lnTo>
                    <a:lnTo>
                      <a:pt x="94" y="0"/>
                    </a:lnTo>
                    <a:lnTo>
                      <a:pt x="68" y="0"/>
                    </a:lnTo>
                    <a:lnTo>
                      <a:pt x="68" y="36"/>
                    </a:lnTo>
                    <a:lnTo>
                      <a:pt x="48" y="36"/>
                    </a:lnTo>
                    <a:lnTo>
                      <a:pt x="26" y="36"/>
                    </a:lnTo>
                    <a:lnTo>
                      <a:pt x="26" y="3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3" name="Freeform 251"/>
              <p:cNvSpPr>
                <a:spLocks/>
              </p:cNvSpPr>
              <p:nvPr/>
            </p:nvSpPr>
            <p:spPr bwMode="gray">
              <a:xfrm>
                <a:off x="2005022" y="5044492"/>
                <a:ext cx="10679" cy="9866"/>
              </a:xfrm>
              <a:custGeom>
                <a:avLst/>
                <a:gdLst>
                  <a:gd name="T0" fmla="*/ 2147483647 w 8"/>
                  <a:gd name="T1" fmla="*/ 2147483647 h 10"/>
                  <a:gd name="T2" fmla="*/ 2147483647 w 8"/>
                  <a:gd name="T3" fmla="*/ 2147483647 h 10"/>
                  <a:gd name="T4" fmla="*/ 0 w 8"/>
                  <a:gd name="T5" fmla="*/ 2147483647 h 10"/>
                  <a:gd name="T6" fmla="*/ 2147483647 w 8"/>
                  <a:gd name="T7" fmla="*/ 0 h 10"/>
                  <a:gd name="T8" fmla="*/ 2147483647 w 8"/>
                  <a:gd name="T9" fmla="*/ 2147483647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10"/>
                  <a:gd name="T17" fmla="*/ 8 w 8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10">
                    <a:moveTo>
                      <a:pt x="8" y="3"/>
                    </a:moveTo>
                    <a:lnTo>
                      <a:pt x="3" y="10"/>
                    </a:lnTo>
                    <a:lnTo>
                      <a:pt x="0" y="6"/>
                    </a:lnTo>
                    <a:lnTo>
                      <a:pt x="5" y="0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4" name="Freeform 252"/>
              <p:cNvSpPr>
                <a:spLocks/>
              </p:cNvSpPr>
              <p:nvPr/>
            </p:nvSpPr>
            <p:spPr bwMode="gray">
              <a:xfrm>
                <a:off x="2034008" y="5002207"/>
                <a:ext cx="3051" cy="4228"/>
              </a:xfrm>
              <a:custGeom>
                <a:avLst/>
                <a:gdLst>
                  <a:gd name="T0" fmla="*/ 0 w 2"/>
                  <a:gd name="T1" fmla="*/ 2147483647 h 5"/>
                  <a:gd name="T2" fmla="*/ 0 w 2"/>
                  <a:gd name="T3" fmla="*/ 2147483647 h 5"/>
                  <a:gd name="T4" fmla="*/ 2147483647 w 2"/>
                  <a:gd name="T5" fmla="*/ 0 h 5"/>
                  <a:gd name="T6" fmla="*/ 0 w 2"/>
                  <a:gd name="T7" fmla="*/ 2147483647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5"/>
                  <a:gd name="T14" fmla="*/ 2 w 2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5">
                    <a:moveTo>
                      <a:pt x="0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5" name="Freeform 253"/>
              <p:cNvSpPr>
                <a:spLocks/>
              </p:cNvSpPr>
              <p:nvPr/>
            </p:nvSpPr>
            <p:spPr bwMode="gray">
              <a:xfrm>
                <a:off x="2682373" y="5092414"/>
                <a:ext cx="318843" cy="355191"/>
              </a:xfrm>
              <a:custGeom>
                <a:avLst/>
                <a:gdLst>
                  <a:gd name="T0" fmla="*/ 2147483647 w 289"/>
                  <a:gd name="T1" fmla="*/ 2147483647 h 321"/>
                  <a:gd name="T2" fmla="*/ 2147483647 w 289"/>
                  <a:gd name="T3" fmla="*/ 2147483647 h 321"/>
                  <a:gd name="T4" fmla="*/ 2147483647 w 289"/>
                  <a:gd name="T5" fmla="*/ 2147483647 h 321"/>
                  <a:gd name="T6" fmla="*/ 2147483647 w 289"/>
                  <a:gd name="T7" fmla="*/ 2147483647 h 321"/>
                  <a:gd name="T8" fmla="*/ 2147483647 w 289"/>
                  <a:gd name="T9" fmla="*/ 2147483647 h 321"/>
                  <a:gd name="T10" fmla="*/ 2147483647 w 289"/>
                  <a:gd name="T11" fmla="*/ 0 h 321"/>
                  <a:gd name="T12" fmla="*/ 2147483647 w 289"/>
                  <a:gd name="T13" fmla="*/ 2147483647 h 321"/>
                  <a:gd name="T14" fmla="*/ 2147483647 w 289"/>
                  <a:gd name="T15" fmla="*/ 2147483647 h 321"/>
                  <a:gd name="T16" fmla="*/ 2147483647 w 289"/>
                  <a:gd name="T17" fmla="*/ 2147483647 h 321"/>
                  <a:gd name="T18" fmla="*/ 2147483647 w 289"/>
                  <a:gd name="T19" fmla="*/ 2147483647 h 321"/>
                  <a:gd name="T20" fmla="*/ 2147483647 w 289"/>
                  <a:gd name="T21" fmla="*/ 2147483647 h 321"/>
                  <a:gd name="T22" fmla="*/ 2147483647 w 289"/>
                  <a:gd name="T23" fmla="*/ 2147483647 h 321"/>
                  <a:gd name="T24" fmla="*/ 2147483647 w 289"/>
                  <a:gd name="T25" fmla="*/ 2147483647 h 321"/>
                  <a:gd name="T26" fmla="*/ 2147483647 w 289"/>
                  <a:gd name="T27" fmla="*/ 2147483647 h 321"/>
                  <a:gd name="T28" fmla="*/ 2147483647 w 289"/>
                  <a:gd name="T29" fmla="*/ 2147483647 h 321"/>
                  <a:gd name="T30" fmla="*/ 2147483647 w 289"/>
                  <a:gd name="T31" fmla="*/ 2147483647 h 321"/>
                  <a:gd name="T32" fmla="*/ 0 w 289"/>
                  <a:gd name="T33" fmla="*/ 2147483647 h 321"/>
                  <a:gd name="T34" fmla="*/ 2147483647 w 289"/>
                  <a:gd name="T35" fmla="*/ 2147483647 h 321"/>
                  <a:gd name="T36" fmla="*/ 2147483647 w 289"/>
                  <a:gd name="T37" fmla="*/ 2147483647 h 321"/>
                  <a:gd name="T38" fmla="*/ 2147483647 w 289"/>
                  <a:gd name="T39" fmla="*/ 2147483647 h 321"/>
                  <a:gd name="T40" fmla="*/ 2147483647 w 289"/>
                  <a:gd name="T41" fmla="*/ 2147483647 h 321"/>
                  <a:gd name="T42" fmla="*/ 2147483647 w 289"/>
                  <a:gd name="T43" fmla="*/ 2147483647 h 321"/>
                  <a:gd name="T44" fmla="*/ 2147483647 w 289"/>
                  <a:gd name="T45" fmla="*/ 2147483647 h 321"/>
                  <a:gd name="T46" fmla="*/ 2147483647 w 289"/>
                  <a:gd name="T47" fmla="*/ 2147483647 h 321"/>
                  <a:gd name="T48" fmla="*/ 2147483647 w 289"/>
                  <a:gd name="T49" fmla="*/ 2147483647 h 321"/>
                  <a:gd name="T50" fmla="*/ 2147483647 w 289"/>
                  <a:gd name="T51" fmla="*/ 2147483647 h 321"/>
                  <a:gd name="T52" fmla="*/ 2147483647 w 289"/>
                  <a:gd name="T53" fmla="*/ 2147483647 h 321"/>
                  <a:gd name="T54" fmla="*/ 2147483647 w 289"/>
                  <a:gd name="T55" fmla="*/ 2147483647 h 321"/>
                  <a:gd name="T56" fmla="*/ 2147483647 w 289"/>
                  <a:gd name="T57" fmla="*/ 2147483647 h 321"/>
                  <a:gd name="T58" fmla="*/ 2147483647 w 289"/>
                  <a:gd name="T59" fmla="*/ 2147483647 h 321"/>
                  <a:gd name="T60" fmla="*/ 2147483647 w 289"/>
                  <a:gd name="T61" fmla="*/ 2147483647 h 321"/>
                  <a:gd name="T62" fmla="*/ 2147483647 w 289"/>
                  <a:gd name="T63" fmla="*/ 2147483647 h 321"/>
                  <a:gd name="T64" fmla="*/ 2147483647 w 289"/>
                  <a:gd name="T65" fmla="*/ 2147483647 h 321"/>
                  <a:gd name="T66" fmla="*/ 2147483647 w 289"/>
                  <a:gd name="T67" fmla="*/ 2147483647 h 321"/>
                  <a:gd name="T68" fmla="*/ 2147483647 w 289"/>
                  <a:gd name="T69" fmla="*/ 2147483647 h 321"/>
                  <a:gd name="T70" fmla="*/ 2147483647 w 289"/>
                  <a:gd name="T71" fmla="*/ 2147483647 h 321"/>
                  <a:gd name="T72" fmla="*/ 2147483647 w 289"/>
                  <a:gd name="T73" fmla="*/ 2147483647 h 321"/>
                  <a:gd name="T74" fmla="*/ 2147483647 w 289"/>
                  <a:gd name="T75" fmla="*/ 2147483647 h 321"/>
                  <a:gd name="T76" fmla="*/ 2147483647 w 289"/>
                  <a:gd name="T77" fmla="*/ 2147483647 h 321"/>
                  <a:gd name="T78" fmla="*/ 2147483647 w 289"/>
                  <a:gd name="T79" fmla="*/ 2147483647 h 321"/>
                  <a:gd name="T80" fmla="*/ 2147483647 w 289"/>
                  <a:gd name="T81" fmla="*/ 2147483647 h 321"/>
                  <a:gd name="T82" fmla="*/ 2147483647 w 289"/>
                  <a:gd name="T83" fmla="*/ 2147483647 h 321"/>
                  <a:gd name="T84" fmla="*/ 2147483647 w 289"/>
                  <a:gd name="T85" fmla="*/ 2147483647 h 321"/>
                  <a:gd name="T86" fmla="*/ 2147483647 w 289"/>
                  <a:gd name="T87" fmla="*/ 2147483647 h 321"/>
                  <a:gd name="T88" fmla="*/ 2147483647 w 289"/>
                  <a:gd name="T89" fmla="*/ 2147483647 h 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89"/>
                  <a:gd name="T136" fmla="*/ 0 h 321"/>
                  <a:gd name="T137" fmla="*/ 289 w 289"/>
                  <a:gd name="T138" fmla="*/ 321 h 3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89" h="321">
                    <a:moveTo>
                      <a:pt x="219" y="71"/>
                    </a:moveTo>
                    <a:lnTo>
                      <a:pt x="218" y="61"/>
                    </a:lnTo>
                    <a:lnTo>
                      <a:pt x="193" y="47"/>
                    </a:lnTo>
                    <a:lnTo>
                      <a:pt x="168" y="31"/>
                    </a:lnTo>
                    <a:lnTo>
                      <a:pt x="145" y="16"/>
                    </a:lnTo>
                    <a:lnTo>
                      <a:pt x="120" y="0"/>
                    </a:lnTo>
                    <a:lnTo>
                      <a:pt x="97" y="2"/>
                    </a:lnTo>
                    <a:lnTo>
                      <a:pt x="74" y="2"/>
                    </a:lnTo>
                    <a:lnTo>
                      <a:pt x="52" y="2"/>
                    </a:lnTo>
                    <a:lnTo>
                      <a:pt x="29" y="3"/>
                    </a:lnTo>
                    <a:lnTo>
                      <a:pt x="38" y="40"/>
                    </a:lnTo>
                    <a:lnTo>
                      <a:pt x="31" y="44"/>
                    </a:lnTo>
                    <a:lnTo>
                      <a:pt x="31" y="57"/>
                    </a:lnTo>
                    <a:lnTo>
                      <a:pt x="37" y="68"/>
                    </a:lnTo>
                    <a:lnTo>
                      <a:pt x="21" y="87"/>
                    </a:lnTo>
                    <a:lnTo>
                      <a:pt x="6" y="105"/>
                    </a:lnTo>
                    <a:lnTo>
                      <a:pt x="0" y="105"/>
                    </a:lnTo>
                    <a:lnTo>
                      <a:pt x="1" y="127"/>
                    </a:lnTo>
                    <a:lnTo>
                      <a:pt x="1" y="149"/>
                    </a:lnTo>
                    <a:lnTo>
                      <a:pt x="11" y="173"/>
                    </a:lnTo>
                    <a:lnTo>
                      <a:pt x="23" y="195"/>
                    </a:lnTo>
                    <a:lnTo>
                      <a:pt x="34" y="216"/>
                    </a:lnTo>
                    <a:lnTo>
                      <a:pt x="35" y="221"/>
                    </a:lnTo>
                    <a:lnTo>
                      <a:pt x="63" y="238"/>
                    </a:lnTo>
                    <a:lnTo>
                      <a:pt x="91" y="254"/>
                    </a:lnTo>
                    <a:lnTo>
                      <a:pt x="117" y="257"/>
                    </a:lnTo>
                    <a:lnTo>
                      <a:pt x="128" y="263"/>
                    </a:lnTo>
                    <a:lnTo>
                      <a:pt x="134" y="295"/>
                    </a:lnTo>
                    <a:lnTo>
                      <a:pt x="142" y="318"/>
                    </a:lnTo>
                    <a:lnTo>
                      <a:pt x="154" y="318"/>
                    </a:lnTo>
                    <a:lnTo>
                      <a:pt x="168" y="317"/>
                    </a:lnTo>
                    <a:lnTo>
                      <a:pt x="199" y="321"/>
                    </a:lnTo>
                    <a:lnTo>
                      <a:pt x="219" y="314"/>
                    </a:lnTo>
                    <a:lnTo>
                      <a:pt x="233" y="312"/>
                    </a:lnTo>
                    <a:lnTo>
                      <a:pt x="261" y="300"/>
                    </a:lnTo>
                    <a:lnTo>
                      <a:pt x="289" y="286"/>
                    </a:lnTo>
                    <a:lnTo>
                      <a:pt x="270" y="267"/>
                    </a:lnTo>
                    <a:lnTo>
                      <a:pt x="265" y="238"/>
                    </a:lnTo>
                    <a:lnTo>
                      <a:pt x="262" y="215"/>
                    </a:lnTo>
                    <a:lnTo>
                      <a:pt x="259" y="206"/>
                    </a:lnTo>
                    <a:lnTo>
                      <a:pt x="265" y="178"/>
                    </a:lnTo>
                    <a:lnTo>
                      <a:pt x="247" y="152"/>
                    </a:lnTo>
                    <a:lnTo>
                      <a:pt x="259" y="112"/>
                    </a:lnTo>
                    <a:lnTo>
                      <a:pt x="239" y="91"/>
                    </a:lnTo>
                    <a:lnTo>
                      <a:pt x="219" y="7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6" name="Freeform 254"/>
              <p:cNvSpPr>
                <a:spLocks/>
              </p:cNvSpPr>
              <p:nvPr/>
            </p:nvSpPr>
            <p:spPr bwMode="gray">
              <a:xfrm>
                <a:off x="2970705" y="5251686"/>
                <a:ext cx="10679" cy="18323"/>
              </a:xfrm>
              <a:custGeom>
                <a:avLst/>
                <a:gdLst>
                  <a:gd name="T0" fmla="*/ 2147483647 w 11"/>
                  <a:gd name="T1" fmla="*/ 2147483647 h 19"/>
                  <a:gd name="T2" fmla="*/ 2147483647 w 11"/>
                  <a:gd name="T3" fmla="*/ 0 h 19"/>
                  <a:gd name="T4" fmla="*/ 0 w 11"/>
                  <a:gd name="T5" fmla="*/ 2147483647 h 19"/>
                  <a:gd name="T6" fmla="*/ 2147483647 w 11"/>
                  <a:gd name="T7" fmla="*/ 2147483647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9"/>
                  <a:gd name="T14" fmla="*/ 11 w 1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9">
                    <a:moveTo>
                      <a:pt x="11" y="19"/>
                    </a:moveTo>
                    <a:lnTo>
                      <a:pt x="4" y="0"/>
                    </a:lnTo>
                    <a:lnTo>
                      <a:pt x="0" y="7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7" name="Freeform 255"/>
              <p:cNvSpPr>
                <a:spLocks/>
              </p:cNvSpPr>
              <p:nvPr/>
            </p:nvSpPr>
            <p:spPr bwMode="gray">
              <a:xfrm>
                <a:off x="2690001" y="4917638"/>
                <a:ext cx="155608" cy="187462"/>
              </a:xfrm>
              <a:custGeom>
                <a:avLst/>
                <a:gdLst>
                  <a:gd name="T0" fmla="*/ 2147483647 w 142"/>
                  <a:gd name="T1" fmla="*/ 2147483647 h 169"/>
                  <a:gd name="T2" fmla="*/ 2147483647 w 142"/>
                  <a:gd name="T3" fmla="*/ 0 h 169"/>
                  <a:gd name="T4" fmla="*/ 2147483647 w 142"/>
                  <a:gd name="T5" fmla="*/ 2147483647 h 169"/>
                  <a:gd name="T6" fmla="*/ 2147483647 w 142"/>
                  <a:gd name="T7" fmla="*/ 2147483647 h 169"/>
                  <a:gd name="T8" fmla="*/ 2147483647 w 142"/>
                  <a:gd name="T9" fmla="*/ 2147483647 h 169"/>
                  <a:gd name="T10" fmla="*/ 2147483647 w 142"/>
                  <a:gd name="T11" fmla="*/ 2147483647 h 169"/>
                  <a:gd name="T12" fmla="*/ 2147483647 w 142"/>
                  <a:gd name="T13" fmla="*/ 2147483647 h 169"/>
                  <a:gd name="T14" fmla="*/ 2147483647 w 142"/>
                  <a:gd name="T15" fmla="*/ 2147483647 h 169"/>
                  <a:gd name="T16" fmla="*/ 2147483647 w 142"/>
                  <a:gd name="T17" fmla="*/ 2147483647 h 169"/>
                  <a:gd name="T18" fmla="*/ 2147483647 w 142"/>
                  <a:gd name="T19" fmla="*/ 2147483647 h 169"/>
                  <a:gd name="T20" fmla="*/ 2147483647 w 142"/>
                  <a:gd name="T21" fmla="*/ 2147483647 h 169"/>
                  <a:gd name="T22" fmla="*/ 2147483647 w 142"/>
                  <a:gd name="T23" fmla="*/ 2147483647 h 169"/>
                  <a:gd name="T24" fmla="*/ 2147483647 w 142"/>
                  <a:gd name="T25" fmla="*/ 2147483647 h 169"/>
                  <a:gd name="T26" fmla="*/ 0 w 142"/>
                  <a:gd name="T27" fmla="*/ 2147483647 h 169"/>
                  <a:gd name="T28" fmla="*/ 2147483647 w 142"/>
                  <a:gd name="T29" fmla="*/ 2147483647 h 169"/>
                  <a:gd name="T30" fmla="*/ 2147483647 w 142"/>
                  <a:gd name="T31" fmla="*/ 2147483647 h 169"/>
                  <a:gd name="T32" fmla="*/ 2147483647 w 142"/>
                  <a:gd name="T33" fmla="*/ 2147483647 h 169"/>
                  <a:gd name="T34" fmla="*/ 2147483647 w 142"/>
                  <a:gd name="T35" fmla="*/ 2147483647 h 169"/>
                  <a:gd name="T36" fmla="*/ 2147483647 w 142"/>
                  <a:gd name="T37" fmla="*/ 2147483647 h 169"/>
                  <a:gd name="T38" fmla="*/ 2147483647 w 142"/>
                  <a:gd name="T39" fmla="*/ 2147483647 h 169"/>
                  <a:gd name="T40" fmla="*/ 2147483647 w 142"/>
                  <a:gd name="T41" fmla="*/ 2147483647 h 169"/>
                  <a:gd name="T42" fmla="*/ 2147483647 w 142"/>
                  <a:gd name="T43" fmla="*/ 2147483647 h 169"/>
                  <a:gd name="T44" fmla="*/ 2147483647 w 142"/>
                  <a:gd name="T45" fmla="*/ 2147483647 h 169"/>
                  <a:gd name="T46" fmla="*/ 2147483647 w 142"/>
                  <a:gd name="T47" fmla="*/ 2147483647 h 169"/>
                  <a:gd name="T48" fmla="*/ 2147483647 w 142"/>
                  <a:gd name="T49" fmla="*/ 2147483647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169"/>
                  <a:gd name="T77" fmla="*/ 142 w 14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169">
                    <a:moveTo>
                      <a:pt x="127" y="24"/>
                    </a:moveTo>
                    <a:lnTo>
                      <a:pt x="116" y="0"/>
                    </a:lnTo>
                    <a:lnTo>
                      <a:pt x="103" y="14"/>
                    </a:lnTo>
                    <a:lnTo>
                      <a:pt x="73" y="14"/>
                    </a:lnTo>
                    <a:lnTo>
                      <a:pt x="62" y="19"/>
                    </a:lnTo>
                    <a:lnTo>
                      <a:pt x="54" y="16"/>
                    </a:lnTo>
                    <a:lnTo>
                      <a:pt x="36" y="16"/>
                    </a:lnTo>
                    <a:lnTo>
                      <a:pt x="32" y="22"/>
                    </a:lnTo>
                    <a:lnTo>
                      <a:pt x="31" y="48"/>
                    </a:lnTo>
                    <a:lnTo>
                      <a:pt x="45" y="62"/>
                    </a:lnTo>
                    <a:lnTo>
                      <a:pt x="28" y="81"/>
                    </a:lnTo>
                    <a:lnTo>
                      <a:pt x="11" y="101"/>
                    </a:lnTo>
                    <a:lnTo>
                      <a:pt x="5" y="135"/>
                    </a:lnTo>
                    <a:lnTo>
                      <a:pt x="0" y="169"/>
                    </a:lnTo>
                    <a:lnTo>
                      <a:pt x="8" y="169"/>
                    </a:lnTo>
                    <a:lnTo>
                      <a:pt x="23" y="159"/>
                    </a:lnTo>
                    <a:lnTo>
                      <a:pt x="46" y="158"/>
                    </a:lnTo>
                    <a:lnTo>
                      <a:pt x="68" y="158"/>
                    </a:lnTo>
                    <a:lnTo>
                      <a:pt x="91" y="158"/>
                    </a:lnTo>
                    <a:lnTo>
                      <a:pt x="114" y="156"/>
                    </a:lnTo>
                    <a:lnTo>
                      <a:pt x="114" y="124"/>
                    </a:lnTo>
                    <a:lnTo>
                      <a:pt x="131" y="95"/>
                    </a:lnTo>
                    <a:lnTo>
                      <a:pt x="142" y="70"/>
                    </a:lnTo>
                    <a:lnTo>
                      <a:pt x="134" y="47"/>
                    </a:lnTo>
                    <a:lnTo>
                      <a:pt x="127" y="2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8" name="Freeform 256"/>
              <p:cNvSpPr>
                <a:spLocks/>
              </p:cNvSpPr>
              <p:nvPr/>
            </p:nvSpPr>
            <p:spPr bwMode="gray">
              <a:xfrm>
                <a:off x="2174360" y="4880991"/>
                <a:ext cx="564459" cy="624403"/>
              </a:xfrm>
              <a:custGeom>
                <a:avLst/>
                <a:gdLst>
                  <a:gd name="T0" fmla="*/ 2147483647 w 508"/>
                  <a:gd name="T1" fmla="*/ 2147483647 h 562"/>
                  <a:gd name="T2" fmla="*/ 2147483647 w 508"/>
                  <a:gd name="T3" fmla="*/ 2147483647 h 562"/>
                  <a:gd name="T4" fmla="*/ 2147483647 w 508"/>
                  <a:gd name="T5" fmla="*/ 2147483647 h 562"/>
                  <a:gd name="T6" fmla="*/ 2147483647 w 508"/>
                  <a:gd name="T7" fmla="*/ 2147483647 h 562"/>
                  <a:gd name="T8" fmla="*/ 2147483647 w 508"/>
                  <a:gd name="T9" fmla="*/ 2147483647 h 562"/>
                  <a:gd name="T10" fmla="*/ 2147483647 w 508"/>
                  <a:gd name="T11" fmla="*/ 2147483647 h 562"/>
                  <a:gd name="T12" fmla="*/ 2147483647 w 508"/>
                  <a:gd name="T13" fmla="*/ 2147483647 h 562"/>
                  <a:gd name="T14" fmla="*/ 2147483647 w 508"/>
                  <a:gd name="T15" fmla="*/ 2147483647 h 562"/>
                  <a:gd name="T16" fmla="*/ 2147483647 w 508"/>
                  <a:gd name="T17" fmla="*/ 2147483647 h 562"/>
                  <a:gd name="T18" fmla="*/ 2147483647 w 508"/>
                  <a:gd name="T19" fmla="*/ 2147483647 h 562"/>
                  <a:gd name="T20" fmla="*/ 2147483647 w 508"/>
                  <a:gd name="T21" fmla="*/ 2147483647 h 562"/>
                  <a:gd name="T22" fmla="*/ 2147483647 w 508"/>
                  <a:gd name="T23" fmla="*/ 2147483647 h 562"/>
                  <a:gd name="T24" fmla="*/ 2147483647 w 508"/>
                  <a:gd name="T25" fmla="*/ 2147483647 h 562"/>
                  <a:gd name="T26" fmla="*/ 2147483647 w 508"/>
                  <a:gd name="T27" fmla="*/ 2147483647 h 562"/>
                  <a:gd name="T28" fmla="*/ 2147483647 w 508"/>
                  <a:gd name="T29" fmla="*/ 2147483647 h 562"/>
                  <a:gd name="T30" fmla="*/ 2147483647 w 508"/>
                  <a:gd name="T31" fmla="*/ 2147483647 h 562"/>
                  <a:gd name="T32" fmla="*/ 2147483647 w 508"/>
                  <a:gd name="T33" fmla="*/ 2147483647 h 562"/>
                  <a:gd name="T34" fmla="*/ 2147483647 w 508"/>
                  <a:gd name="T35" fmla="*/ 2147483647 h 562"/>
                  <a:gd name="T36" fmla="*/ 2147483647 w 508"/>
                  <a:gd name="T37" fmla="*/ 2147483647 h 562"/>
                  <a:gd name="T38" fmla="*/ 2147483647 w 508"/>
                  <a:gd name="T39" fmla="*/ 2147483647 h 562"/>
                  <a:gd name="T40" fmla="*/ 2147483647 w 508"/>
                  <a:gd name="T41" fmla="*/ 2147483647 h 562"/>
                  <a:gd name="T42" fmla="*/ 2147483647 w 508"/>
                  <a:gd name="T43" fmla="*/ 2147483647 h 562"/>
                  <a:gd name="T44" fmla="*/ 2147483647 w 508"/>
                  <a:gd name="T45" fmla="*/ 2147483647 h 562"/>
                  <a:gd name="T46" fmla="*/ 2147483647 w 508"/>
                  <a:gd name="T47" fmla="*/ 2147483647 h 562"/>
                  <a:gd name="T48" fmla="*/ 2147483647 w 508"/>
                  <a:gd name="T49" fmla="*/ 2147483647 h 562"/>
                  <a:gd name="T50" fmla="*/ 0 w 508"/>
                  <a:gd name="T51" fmla="*/ 2147483647 h 562"/>
                  <a:gd name="T52" fmla="*/ 2147483647 w 508"/>
                  <a:gd name="T53" fmla="*/ 2147483647 h 562"/>
                  <a:gd name="T54" fmla="*/ 2147483647 w 508"/>
                  <a:gd name="T55" fmla="*/ 2147483647 h 562"/>
                  <a:gd name="T56" fmla="*/ 2147483647 w 508"/>
                  <a:gd name="T57" fmla="*/ 2147483647 h 562"/>
                  <a:gd name="T58" fmla="*/ 2147483647 w 508"/>
                  <a:gd name="T59" fmla="*/ 2147483647 h 562"/>
                  <a:gd name="T60" fmla="*/ 2147483647 w 508"/>
                  <a:gd name="T61" fmla="*/ 2147483647 h 562"/>
                  <a:gd name="T62" fmla="*/ 2147483647 w 508"/>
                  <a:gd name="T63" fmla="*/ 2147483647 h 562"/>
                  <a:gd name="T64" fmla="*/ 2147483647 w 508"/>
                  <a:gd name="T65" fmla="*/ 2147483647 h 562"/>
                  <a:gd name="T66" fmla="*/ 2147483647 w 508"/>
                  <a:gd name="T67" fmla="*/ 2147483647 h 562"/>
                  <a:gd name="T68" fmla="*/ 2147483647 w 508"/>
                  <a:gd name="T69" fmla="*/ 2147483647 h 562"/>
                  <a:gd name="T70" fmla="*/ 2147483647 w 508"/>
                  <a:gd name="T71" fmla="*/ 2147483647 h 562"/>
                  <a:gd name="T72" fmla="*/ 2147483647 w 508"/>
                  <a:gd name="T73" fmla="*/ 2147483647 h 562"/>
                  <a:gd name="T74" fmla="*/ 2147483647 w 508"/>
                  <a:gd name="T75" fmla="*/ 2147483647 h 562"/>
                  <a:gd name="T76" fmla="*/ 2147483647 w 508"/>
                  <a:gd name="T77" fmla="*/ 2147483647 h 562"/>
                  <a:gd name="T78" fmla="*/ 2147483647 w 508"/>
                  <a:gd name="T79" fmla="*/ 0 h 562"/>
                  <a:gd name="T80" fmla="*/ 2147483647 w 508"/>
                  <a:gd name="T81" fmla="*/ 2147483647 h 562"/>
                  <a:gd name="T82" fmla="*/ 2147483647 w 508"/>
                  <a:gd name="T83" fmla="*/ 2147483647 h 562"/>
                  <a:gd name="T84" fmla="*/ 2147483647 w 508"/>
                  <a:gd name="T85" fmla="*/ 2147483647 h 562"/>
                  <a:gd name="T86" fmla="*/ 2147483647 w 508"/>
                  <a:gd name="T87" fmla="*/ 2147483647 h 562"/>
                  <a:gd name="T88" fmla="*/ 2147483647 w 508"/>
                  <a:gd name="T89" fmla="*/ 2147483647 h 562"/>
                  <a:gd name="T90" fmla="*/ 2147483647 w 508"/>
                  <a:gd name="T91" fmla="*/ 2147483647 h 562"/>
                  <a:gd name="T92" fmla="*/ 2147483647 w 508"/>
                  <a:gd name="T93" fmla="*/ 2147483647 h 56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08"/>
                  <a:gd name="T142" fmla="*/ 0 h 562"/>
                  <a:gd name="T143" fmla="*/ 508 w 508"/>
                  <a:gd name="T144" fmla="*/ 562 h 56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08" h="562">
                    <a:moveTo>
                      <a:pt x="463" y="201"/>
                    </a:moveTo>
                    <a:lnTo>
                      <a:pt x="451" y="222"/>
                    </a:lnTo>
                    <a:lnTo>
                      <a:pt x="444" y="239"/>
                    </a:lnTo>
                    <a:lnTo>
                      <a:pt x="446" y="241"/>
                    </a:lnTo>
                    <a:lnTo>
                      <a:pt x="446" y="242"/>
                    </a:lnTo>
                    <a:lnTo>
                      <a:pt x="448" y="244"/>
                    </a:lnTo>
                    <a:lnTo>
                      <a:pt x="452" y="269"/>
                    </a:lnTo>
                    <a:lnTo>
                      <a:pt x="457" y="293"/>
                    </a:lnTo>
                    <a:lnTo>
                      <a:pt x="458" y="315"/>
                    </a:lnTo>
                    <a:lnTo>
                      <a:pt x="458" y="337"/>
                    </a:lnTo>
                    <a:lnTo>
                      <a:pt x="468" y="361"/>
                    </a:lnTo>
                    <a:lnTo>
                      <a:pt x="480" y="383"/>
                    </a:lnTo>
                    <a:lnTo>
                      <a:pt x="491" y="404"/>
                    </a:lnTo>
                    <a:lnTo>
                      <a:pt x="466" y="411"/>
                    </a:lnTo>
                    <a:lnTo>
                      <a:pt x="443" y="415"/>
                    </a:lnTo>
                    <a:lnTo>
                      <a:pt x="427" y="438"/>
                    </a:lnTo>
                    <a:lnTo>
                      <a:pt x="434" y="463"/>
                    </a:lnTo>
                    <a:lnTo>
                      <a:pt x="431" y="489"/>
                    </a:lnTo>
                    <a:lnTo>
                      <a:pt x="429" y="516"/>
                    </a:lnTo>
                    <a:lnTo>
                      <a:pt x="454" y="534"/>
                    </a:lnTo>
                    <a:lnTo>
                      <a:pt x="463" y="523"/>
                    </a:lnTo>
                    <a:lnTo>
                      <a:pt x="457" y="562"/>
                    </a:lnTo>
                    <a:lnTo>
                      <a:pt x="451" y="559"/>
                    </a:lnTo>
                    <a:lnTo>
                      <a:pt x="440" y="560"/>
                    </a:lnTo>
                    <a:lnTo>
                      <a:pt x="418" y="531"/>
                    </a:lnTo>
                    <a:lnTo>
                      <a:pt x="401" y="519"/>
                    </a:lnTo>
                    <a:lnTo>
                      <a:pt x="390" y="508"/>
                    </a:lnTo>
                    <a:lnTo>
                      <a:pt x="380" y="519"/>
                    </a:lnTo>
                    <a:lnTo>
                      <a:pt x="344" y="506"/>
                    </a:lnTo>
                    <a:lnTo>
                      <a:pt x="341" y="497"/>
                    </a:lnTo>
                    <a:lnTo>
                      <a:pt x="319" y="500"/>
                    </a:lnTo>
                    <a:lnTo>
                      <a:pt x="310" y="485"/>
                    </a:lnTo>
                    <a:lnTo>
                      <a:pt x="289" y="489"/>
                    </a:lnTo>
                    <a:lnTo>
                      <a:pt x="267" y="496"/>
                    </a:lnTo>
                    <a:lnTo>
                      <a:pt x="265" y="483"/>
                    </a:lnTo>
                    <a:lnTo>
                      <a:pt x="258" y="452"/>
                    </a:lnTo>
                    <a:lnTo>
                      <a:pt x="256" y="417"/>
                    </a:lnTo>
                    <a:lnTo>
                      <a:pt x="256" y="383"/>
                    </a:lnTo>
                    <a:lnTo>
                      <a:pt x="221" y="378"/>
                    </a:lnTo>
                    <a:lnTo>
                      <a:pt x="222" y="371"/>
                    </a:lnTo>
                    <a:lnTo>
                      <a:pt x="194" y="369"/>
                    </a:lnTo>
                    <a:lnTo>
                      <a:pt x="190" y="395"/>
                    </a:lnTo>
                    <a:lnTo>
                      <a:pt x="156" y="403"/>
                    </a:lnTo>
                    <a:lnTo>
                      <a:pt x="137" y="395"/>
                    </a:lnTo>
                    <a:lnTo>
                      <a:pt x="128" y="367"/>
                    </a:lnTo>
                    <a:lnTo>
                      <a:pt x="117" y="338"/>
                    </a:lnTo>
                    <a:lnTo>
                      <a:pt x="94" y="338"/>
                    </a:lnTo>
                    <a:lnTo>
                      <a:pt x="71" y="337"/>
                    </a:lnTo>
                    <a:lnTo>
                      <a:pt x="49" y="337"/>
                    </a:lnTo>
                    <a:lnTo>
                      <a:pt x="26" y="335"/>
                    </a:lnTo>
                    <a:lnTo>
                      <a:pt x="4" y="338"/>
                    </a:lnTo>
                    <a:lnTo>
                      <a:pt x="0" y="333"/>
                    </a:lnTo>
                    <a:lnTo>
                      <a:pt x="9" y="330"/>
                    </a:lnTo>
                    <a:lnTo>
                      <a:pt x="12" y="307"/>
                    </a:lnTo>
                    <a:lnTo>
                      <a:pt x="24" y="298"/>
                    </a:lnTo>
                    <a:lnTo>
                      <a:pt x="37" y="303"/>
                    </a:lnTo>
                    <a:lnTo>
                      <a:pt x="45" y="293"/>
                    </a:lnTo>
                    <a:lnTo>
                      <a:pt x="62" y="292"/>
                    </a:lnTo>
                    <a:lnTo>
                      <a:pt x="63" y="306"/>
                    </a:lnTo>
                    <a:lnTo>
                      <a:pt x="83" y="286"/>
                    </a:lnTo>
                    <a:lnTo>
                      <a:pt x="103" y="266"/>
                    </a:lnTo>
                    <a:lnTo>
                      <a:pt x="108" y="242"/>
                    </a:lnTo>
                    <a:lnTo>
                      <a:pt x="111" y="219"/>
                    </a:lnTo>
                    <a:lnTo>
                      <a:pt x="129" y="195"/>
                    </a:lnTo>
                    <a:lnTo>
                      <a:pt x="148" y="170"/>
                    </a:lnTo>
                    <a:lnTo>
                      <a:pt x="153" y="148"/>
                    </a:lnTo>
                    <a:lnTo>
                      <a:pt x="156" y="125"/>
                    </a:lnTo>
                    <a:lnTo>
                      <a:pt x="160" y="103"/>
                    </a:lnTo>
                    <a:lnTo>
                      <a:pt x="163" y="80"/>
                    </a:lnTo>
                    <a:lnTo>
                      <a:pt x="171" y="54"/>
                    </a:lnTo>
                    <a:lnTo>
                      <a:pt x="170" y="32"/>
                    </a:lnTo>
                    <a:lnTo>
                      <a:pt x="191" y="5"/>
                    </a:lnTo>
                    <a:lnTo>
                      <a:pt x="219" y="20"/>
                    </a:lnTo>
                    <a:lnTo>
                      <a:pt x="244" y="28"/>
                    </a:lnTo>
                    <a:lnTo>
                      <a:pt x="268" y="35"/>
                    </a:lnTo>
                    <a:lnTo>
                      <a:pt x="281" y="17"/>
                    </a:lnTo>
                    <a:lnTo>
                      <a:pt x="293" y="18"/>
                    </a:lnTo>
                    <a:lnTo>
                      <a:pt x="321" y="9"/>
                    </a:lnTo>
                    <a:lnTo>
                      <a:pt x="339" y="9"/>
                    </a:lnTo>
                    <a:lnTo>
                      <a:pt x="349" y="0"/>
                    </a:lnTo>
                    <a:lnTo>
                      <a:pt x="370" y="3"/>
                    </a:lnTo>
                    <a:lnTo>
                      <a:pt x="390" y="5"/>
                    </a:lnTo>
                    <a:lnTo>
                      <a:pt x="404" y="8"/>
                    </a:lnTo>
                    <a:lnTo>
                      <a:pt x="412" y="15"/>
                    </a:lnTo>
                    <a:lnTo>
                      <a:pt x="432" y="28"/>
                    </a:lnTo>
                    <a:lnTo>
                      <a:pt x="448" y="26"/>
                    </a:lnTo>
                    <a:lnTo>
                      <a:pt x="458" y="18"/>
                    </a:lnTo>
                    <a:lnTo>
                      <a:pt x="477" y="37"/>
                    </a:lnTo>
                    <a:lnTo>
                      <a:pt x="495" y="54"/>
                    </a:lnTo>
                    <a:lnTo>
                      <a:pt x="494" y="80"/>
                    </a:lnTo>
                    <a:lnTo>
                      <a:pt x="508" y="94"/>
                    </a:lnTo>
                    <a:lnTo>
                      <a:pt x="491" y="113"/>
                    </a:lnTo>
                    <a:lnTo>
                      <a:pt x="474" y="133"/>
                    </a:lnTo>
                    <a:lnTo>
                      <a:pt x="468" y="167"/>
                    </a:lnTo>
                    <a:lnTo>
                      <a:pt x="463" y="201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69" name="Freeform 257"/>
              <p:cNvSpPr>
                <a:spLocks/>
              </p:cNvSpPr>
              <p:nvPr/>
            </p:nvSpPr>
            <p:spPr bwMode="gray">
              <a:xfrm>
                <a:off x="2459641" y="5332027"/>
                <a:ext cx="341726" cy="329820"/>
              </a:xfrm>
              <a:custGeom>
                <a:avLst/>
                <a:gdLst>
                  <a:gd name="T0" fmla="*/ 2147483647 w 310"/>
                  <a:gd name="T1" fmla="*/ 2147483647 h 298"/>
                  <a:gd name="T2" fmla="*/ 2147483647 w 310"/>
                  <a:gd name="T3" fmla="*/ 2147483647 h 298"/>
                  <a:gd name="T4" fmla="*/ 2147483647 w 310"/>
                  <a:gd name="T5" fmla="*/ 2147483647 h 298"/>
                  <a:gd name="T6" fmla="*/ 2147483647 w 310"/>
                  <a:gd name="T7" fmla="*/ 2147483647 h 298"/>
                  <a:gd name="T8" fmla="*/ 2147483647 w 310"/>
                  <a:gd name="T9" fmla="*/ 2147483647 h 298"/>
                  <a:gd name="T10" fmla="*/ 0 w 310"/>
                  <a:gd name="T11" fmla="*/ 2147483647 h 298"/>
                  <a:gd name="T12" fmla="*/ 0 w 310"/>
                  <a:gd name="T13" fmla="*/ 2147483647 h 298"/>
                  <a:gd name="T14" fmla="*/ 2147483647 w 310"/>
                  <a:gd name="T15" fmla="*/ 2147483647 h 298"/>
                  <a:gd name="T16" fmla="*/ 2147483647 w 310"/>
                  <a:gd name="T17" fmla="*/ 2147483647 h 298"/>
                  <a:gd name="T18" fmla="*/ 2147483647 w 310"/>
                  <a:gd name="T19" fmla="*/ 2147483647 h 298"/>
                  <a:gd name="T20" fmla="*/ 2147483647 w 310"/>
                  <a:gd name="T21" fmla="*/ 2147483647 h 298"/>
                  <a:gd name="T22" fmla="*/ 2147483647 w 310"/>
                  <a:gd name="T23" fmla="*/ 2147483647 h 298"/>
                  <a:gd name="T24" fmla="*/ 2147483647 w 310"/>
                  <a:gd name="T25" fmla="*/ 2147483647 h 298"/>
                  <a:gd name="T26" fmla="*/ 2147483647 w 310"/>
                  <a:gd name="T27" fmla="*/ 2147483647 h 298"/>
                  <a:gd name="T28" fmla="*/ 2147483647 w 310"/>
                  <a:gd name="T29" fmla="*/ 2147483647 h 298"/>
                  <a:gd name="T30" fmla="*/ 2147483647 w 310"/>
                  <a:gd name="T31" fmla="*/ 2147483647 h 298"/>
                  <a:gd name="T32" fmla="*/ 2147483647 w 310"/>
                  <a:gd name="T33" fmla="*/ 2147483647 h 298"/>
                  <a:gd name="T34" fmla="*/ 2147483647 w 310"/>
                  <a:gd name="T35" fmla="*/ 2147483647 h 298"/>
                  <a:gd name="T36" fmla="*/ 2147483647 w 310"/>
                  <a:gd name="T37" fmla="*/ 2147483647 h 298"/>
                  <a:gd name="T38" fmla="*/ 2147483647 w 310"/>
                  <a:gd name="T39" fmla="*/ 2147483647 h 298"/>
                  <a:gd name="T40" fmla="*/ 2147483647 w 310"/>
                  <a:gd name="T41" fmla="*/ 2147483647 h 298"/>
                  <a:gd name="T42" fmla="*/ 2147483647 w 310"/>
                  <a:gd name="T43" fmla="*/ 2147483647 h 298"/>
                  <a:gd name="T44" fmla="*/ 2147483647 w 310"/>
                  <a:gd name="T45" fmla="*/ 2147483647 h 298"/>
                  <a:gd name="T46" fmla="*/ 2147483647 w 310"/>
                  <a:gd name="T47" fmla="*/ 2147483647 h 298"/>
                  <a:gd name="T48" fmla="*/ 2147483647 w 310"/>
                  <a:gd name="T49" fmla="*/ 2147483647 h 298"/>
                  <a:gd name="T50" fmla="*/ 2147483647 w 310"/>
                  <a:gd name="T51" fmla="*/ 2147483647 h 298"/>
                  <a:gd name="T52" fmla="*/ 2147483647 w 310"/>
                  <a:gd name="T53" fmla="*/ 2147483647 h 298"/>
                  <a:gd name="T54" fmla="*/ 2147483647 w 310"/>
                  <a:gd name="T55" fmla="*/ 2147483647 h 298"/>
                  <a:gd name="T56" fmla="*/ 2147483647 w 310"/>
                  <a:gd name="T57" fmla="*/ 2147483647 h 298"/>
                  <a:gd name="T58" fmla="*/ 2147483647 w 310"/>
                  <a:gd name="T59" fmla="*/ 2147483647 h 298"/>
                  <a:gd name="T60" fmla="*/ 2147483647 w 310"/>
                  <a:gd name="T61" fmla="*/ 2147483647 h 298"/>
                  <a:gd name="T62" fmla="*/ 2147483647 w 310"/>
                  <a:gd name="T63" fmla="*/ 2147483647 h 298"/>
                  <a:gd name="T64" fmla="*/ 2147483647 w 310"/>
                  <a:gd name="T65" fmla="*/ 0 h 298"/>
                  <a:gd name="T66" fmla="*/ 2147483647 w 310"/>
                  <a:gd name="T67" fmla="*/ 2147483647 h 298"/>
                  <a:gd name="T68" fmla="*/ 2147483647 w 310"/>
                  <a:gd name="T69" fmla="*/ 2147483647 h 298"/>
                  <a:gd name="T70" fmla="*/ 2147483647 w 310"/>
                  <a:gd name="T71" fmla="*/ 2147483647 h 298"/>
                  <a:gd name="T72" fmla="*/ 2147483647 w 310"/>
                  <a:gd name="T73" fmla="*/ 2147483647 h 298"/>
                  <a:gd name="T74" fmla="*/ 2147483647 w 310"/>
                  <a:gd name="T75" fmla="*/ 2147483647 h 298"/>
                  <a:gd name="T76" fmla="*/ 2147483647 w 310"/>
                  <a:gd name="T77" fmla="*/ 2147483647 h 298"/>
                  <a:gd name="T78" fmla="*/ 2147483647 w 310"/>
                  <a:gd name="T79" fmla="*/ 2147483647 h 298"/>
                  <a:gd name="T80" fmla="*/ 2147483647 w 310"/>
                  <a:gd name="T81" fmla="*/ 2147483647 h 298"/>
                  <a:gd name="T82" fmla="*/ 2147483647 w 310"/>
                  <a:gd name="T83" fmla="*/ 2147483647 h 298"/>
                  <a:gd name="T84" fmla="*/ 2147483647 w 310"/>
                  <a:gd name="T85" fmla="*/ 2147483647 h 298"/>
                  <a:gd name="T86" fmla="*/ 2147483647 w 310"/>
                  <a:gd name="T87" fmla="*/ 2147483647 h 298"/>
                  <a:gd name="T88" fmla="*/ 2147483647 w 310"/>
                  <a:gd name="T89" fmla="*/ 2147483647 h 298"/>
                  <a:gd name="T90" fmla="*/ 2147483647 w 310"/>
                  <a:gd name="T91" fmla="*/ 2147483647 h 298"/>
                  <a:gd name="T92" fmla="*/ 2147483647 w 310"/>
                  <a:gd name="T93" fmla="*/ 2147483647 h 298"/>
                  <a:gd name="T94" fmla="*/ 2147483647 w 310"/>
                  <a:gd name="T95" fmla="*/ 2147483647 h 298"/>
                  <a:gd name="T96" fmla="*/ 2147483647 w 310"/>
                  <a:gd name="T97" fmla="*/ 2147483647 h 298"/>
                  <a:gd name="T98" fmla="*/ 2147483647 w 310"/>
                  <a:gd name="T99" fmla="*/ 2147483647 h 298"/>
                  <a:gd name="T100" fmla="*/ 2147483647 w 310"/>
                  <a:gd name="T101" fmla="*/ 2147483647 h 298"/>
                  <a:gd name="T102" fmla="*/ 2147483647 w 310"/>
                  <a:gd name="T103" fmla="*/ 2147483647 h 298"/>
                  <a:gd name="T104" fmla="*/ 2147483647 w 310"/>
                  <a:gd name="T105" fmla="*/ 2147483647 h 298"/>
                  <a:gd name="T106" fmla="*/ 2147483647 w 310"/>
                  <a:gd name="T107" fmla="*/ 2147483647 h 2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10"/>
                  <a:gd name="T163" fmla="*/ 0 h 298"/>
                  <a:gd name="T164" fmla="*/ 310 w 310"/>
                  <a:gd name="T165" fmla="*/ 298 h 2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10" h="298">
                    <a:moveTo>
                      <a:pt x="54" y="144"/>
                    </a:moveTo>
                    <a:lnTo>
                      <a:pt x="27" y="144"/>
                    </a:lnTo>
                    <a:lnTo>
                      <a:pt x="1" y="146"/>
                    </a:lnTo>
                    <a:lnTo>
                      <a:pt x="1" y="169"/>
                    </a:lnTo>
                    <a:lnTo>
                      <a:pt x="1" y="193"/>
                    </a:lnTo>
                    <a:lnTo>
                      <a:pt x="0" y="217"/>
                    </a:lnTo>
                    <a:lnTo>
                      <a:pt x="0" y="241"/>
                    </a:lnTo>
                    <a:lnTo>
                      <a:pt x="18" y="263"/>
                    </a:lnTo>
                    <a:lnTo>
                      <a:pt x="37" y="285"/>
                    </a:lnTo>
                    <a:lnTo>
                      <a:pt x="55" y="280"/>
                    </a:lnTo>
                    <a:lnTo>
                      <a:pt x="83" y="289"/>
                    </a:lnTo>
                    <a:lnTo>
                      <a:pt x="120" y="298"/>
                    </a:lnTo>
                    <a:lnTo>
                      <a:pt x="145" y="275"/>
                    </a:lnTo>
                    <a:lnTo>
                      <a:pt x="172" y="252"/>
                    </a:lnTo>
                    <a:lnTo>
                      <a:pt x="182" y="235"/>
                    </a:lnTo>
                    <a:lnTo>
                      <a:pt x="200" y="229"/>
                    </a:lnTo>
                    <a:lnTo>
                      <a:pt x="220" y="224"/>
                    </a:lnTo>
                    <a:lnTo>
                      <a:pt x="216" y="209"/>
                    </a:lnTo>
                    <a:lnTo>
                      <a:pt x="236" y="201"/>
                    </a:lnTo>
                    <a:lnTo>
                      <a:pt x="256" y="192"/>
                    </a:lnTo>
                    <a:lnTo>
                      <a:pt x="276" y="184"/>
                    </a:lnTo>
                    <a:lnTo>
                      <a:pt x="296" y="177"/>
                    </a:lnTo>
                    <a:lnTo>
                      <a:pt x="284" y="163"/>
                    </a:lnTo>
                    <a:lnTo>
                      <a:pt x="298" y="133"/>
                    </a:lnTo>
                    <a:lnTo>
                      <a:pt x="302" y="126"/>
                    </a:lnTo>
                    <a:lnTo>
                      <a:pt x="304" y="102"/>
                    </a:lnTo>
                    <a:lnTo>
                      <a:pt x="304" y="79"/>
                    </a:lnTo>
                    <a:lnTo>
                      <a:pt x="310" y="68"/>
                    </a:lnTo>
                    <a:lnTo>
                      <a:pt x="294" y="44"/>
                    </a:lnTo>
                    <a:lnTo>
                      <a:pt x="293" y="38"/>
                    </a:lnTo>
                    <a:lnTo>
                      <a:pt x="265" y="22"/>
                    </a:lnTo>
                    <a:lnTo>
                      <a:pt x="237" y="5"/>
                    </a:lnTo>
                    <a:lnTo>
                      <a:pt x="236" y="0"/>
                    </a:lnTo>
                    <a:lnTo>
                      <a:pt x="211" y="7"/>
                    </a:lnTo>
                    <a:lnTo>
                      <a:pt x="188" y="11"/>
                    </a:lnTo>
                    <a:lnTo>
                      <a:pt x="172" y="34"/>
                    </a:lnTo>
                    <a:lnTo>
                      <a:pt x="179" y="59"/>
                    </a:lnTo>
                    <a:lnTo>
                      <a:pt x="176" y="85"/>
                    </a:lnTo>
                    <a:lnTo>
                      <a:pt x="174" y="112"/>
                    </a:lnTo>
                    <a:lnTo>
                      <a:pt x="199" y="130"/>
                    </a:lnTo>
                    <a:lnTo>
                      <a:pt x="208" y="119"/>
                    </a:lnTo>
                    <a:lnTo>
                      <a:pt x="202" y="158"/>
                    </a:lnTo>
                    <a:lnTo>
                      <a:pt x="196" y="155"/>
                    </a:lnTo>
                    <a:lnTo>
                      <a:pt x="185" y="156"/>
                    </a:lnTo>
                    <a:lnTo>
                      <a:pt x="163" y="127"/>
                    </a:lnTo>
                    <a:lnTo>
                      <a:pt x="146" y="115"/>
                    </a:lnTo>
                    <a:lnTo>
                      <a:pt x="135" y="104"/>
                    </a:lnTo>
                    <a:lnTo>
                      <a:pt x="125" y="115"/>
                    </a:lnTo>
                    <a:lnTo>
                      <a:pt x="89" y="102"/>
                    </a:lnTo>
                    <a:lnTo>
                      <a:pt x="86" y="93"/>
                    </a:lnTo>
                    <a:lnTo>
                      <a:pt x="64" y="96"/>
                    </a:lnTo>
                    <a:lnTo>
                      <a:pt x="55" y="81"/>
                    </a:lnTo>
                    <a:lnTo>
                      <a:pt x="55" y="113"/>
                    </a:lnTo>
                    <a:lnTo>
                      <a:pt x="54" y="14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0" name="Freeform 258"/>
              <p:cNvSpPr>
                <a:spLocks/>
              </p:cNvSpPr>
              <p:nvPr/>
            </p:nvSpPr>
            <p:spPr bwMode="gray">
              <a:xfrm>
                <a:off x="2548123" y="5582916"/>
                <a:ext cx="224258" cy="225518"/>
              </a:xfrm>
              <a:custGeom>
                <a:avLst/>
                <a:gdLst>
                  <a:gd name="T0" fmla="*/ 2147483647 w 201"/>
                  <a:gd name="T1" fmla="*/ 2147483647 h 204"/>
                  <a:gd name="T2" fmla="*/ 2147483647 w 201"/>
                  <a:gd name="T3" fmla="*/ 2147483647 h 204"/>
                  <a:gd name="T4" fmla="*/ 2147483647 w 201"/>
                  <a:gd name="T5" fmla="*/ 2147483647 h 204"/>
                  <a:gd name="T6" fmla="*/ 2147483647 w 201"/>
                  <a:gd name="T7" fmla="*/ 2147483647 h 204"/>
                  <a:gd name="T8" fmla="*/ 2147483647 w 201"/>
                  <a:gd name="T9" fmla="*/ 2147483647 h 204"/>
                  <a:gd name="T10" fmla="*/ 2147483647 w 201"/>
                  <a:gd name="T11" fmla="*/ 2147483647 h 204"/>
                  <a:gd name="T12" fmla="*/ 2147483647 w 201"/>
                  <a:gd name="T13" fmla="*/ 2147483647 h 204"/>
                  <a:gd name="T14" fmla="*/ 2147483647 w 201"/>
                  <a:gd name="T15" fmla="*/ 2147483647 h 204"/>
                  <a:gd name="T16" fmla="*/ 0 w 201"/>
                  <a:gd name="T17" fmla="*/ 2147483647 h 204"/>
                  <a:gd name="T18" fmla="*/ 2147483647 w 201"/>
                  <a:gd name="T19" fmla="*/ 2147483647 h 204"/>
                  <a:gd name="T20" fmla="*/ 2147483647 w 201"/>
                  <a:gd name="T21" fmla="*/ 2147483647 h 204"/>
                  <a:gd name="T22" fmla="*/ 2147483647 w 201"/>
                  <a:gd name="T23" fmla="*/ 2147483647 h 204"/>
                  <a:gd name="T24" fmla="*/ 2147483647 w 201"/>
                  <a:gd name="T25" fmla="*/ 2147483647 h 204"/>
                  <a:gd name="T26" fmla="*/ 2147483647 w 201"/>
                  <a:gd name="T27" fmla="*/ 2147483647 h 204"/>
                  <a:gd name="T28" fmla="*/ 2147483647 w 201"/>
                  <a:gd name="T29" fmla="*/ 0 h 204"/>
                  <a:gd name="T30" fmla="*/ 2147483647 w 201"/>
                  <a:gd name="T31" fmla="*/ 2147483647 h 204"/>
                  <a:gd name="T32" fmla="*/ 2147483647 w 201"/>
                  <a:gd name="T33" fmla="*/ 2147483647 h 204"/>
                  <a:gd name="T34" fmla="*/ 2147483647 w 201"/>
                  <a:gd name="T35" fmla="*/ 2147483647 h 204"/>
                  <a:gd name="T36" fmla="*/ 2147483647 w 201"/>
                  <a:gd name="T37" fmla="*/ 2147483647 h 204"/>
                  <a:gd name="T38" fmla="*/ 2147483647 w 201"/>
                  <a:gd name="T39" fmla="*/ 2147483647 h 204"/>
                  <a:gd name="T40" fmla="*/ 2147483647 w 201"/>
                  <a:gd name="T41" fmla="*/ 2147483647 h 204"/>
                  <a:gd name="T42" fmla="*/ 2147483647 w 201"/>
                  <a:gd name="T43" fmla="*/ 2147483647 h 204"/>
                  <a:gd name="T44" fmla="*/ 2147483647 w 201"/>
                  <a:gd name="T45" fmla="*/ 2147483647 h 204"/>
                  <a:gd name="T46" fmla="*/ 2147483647 w 201"/>
                  <a:gd name="T47" fmla="*/ 2147483647 h 204"/>
                  <a:gd name="T48" fmla="*/ 2147483647 w 201"/>
                  <a:gd name="T49" fmla="*/ 2147483647 h 204"/>
                  <a:gd name="T50" fmla="*/ 2147483647 w 201"/>
                  <a:gd name="T51" fmla="*/ 2147483647 h 204"/>
                  <a:gd name="T52" fmla="*/ 2147483647 w 201"/>
                  <a:gd name="T53" fmla="*/ 2147483647 h 204"/>
                  <a:gd name="T54" fmla="*/ 2147483647 w 201"/>
                  <a:gd name="T55" fmla="*/ 2147483647 h 204"/>
                  <a:gd name="T56" fmla="*/ 2147483647 w 201"/>
                  <a:gd name="T57" fmla="*/ 2147483647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1"/>
                  <a:gd name="T88" fmla="*/ 0 h 204"/>
                  <a:gd name="T89" fmla="*/ 201 w 201"/>
                  <a:gd name="T90" fmla="*/ 204 h 20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1" h="204">
                    <a:moveTo>
                      <a:pt x="99" y="195"/>
                    </a:moveTo>
                    <a:lnTo>
                      <a:pt x="93" y="190"/>
                    </a:lnTo>
                    <a:lnTo>
                      <a:pt x="71" y="179"/>
                    </a:lnTo>
                    <a:lnTo>
                      <a:pt x="62" y="155"/>
                    </a:lnTo>
                    <a:lnTo>
                      <a:pt x="54" y="145"/>
                    </a:lnTo>
                    <a:lnTo>
                      <a:pt x="49" y="139"/>
                    </a:lnTo>
                    <a:lnTo>
                      <a:pt x="31" y="124"/>
                    </a:lnTo>
                    <a:lnTo>
                      <a:pt x="15" y="95"/>
                    </a:lnTo>
                    <a:lnTo>
                      <a:pt x="0" y="65"/>
                    </a:lnTo>
                    <a:lnTo>
                      <a:pt x="37" y="74"/>
                    </a:lnTo>
                    <a:lnTo>
                      <a:pt x="62" y="51"/>
                    </a:lnTo>
                    <a:lnTo>
                      <a:pt x="89" y="28"/>
                    </a:lnTo>
                    <a:lnTo>
                      <a:pt x="99" y="11"/>
                    </a:lnTo>
                    <a:lnTo>
                      <a:pt x="117" y="5"/>
                    </a:lnTo>
                    <a:lnTo>
                      <a:pt x="137" y="0"/>
                    </a:lnTo>
                    <a:lnTo>
                      <a:pt x="137" y="13"/>
                    </a:lnTo>
                    <a:lnTo>
                      <a:pt x="151" y="11"/>
                    </a:lnTo>
                    <a:lnTo>
                      <a:pt x="176" y="22"/>
                    </a:lnTo>
                    <a:lnTo>
                      <a:pt x="201" y="33"/>
                    </a:lnTo>
                    <a:lnTo>
                      <a:pt x="201" y="70"/>
                    </a:lnTo>
                    <a:lnTo>
                      <a:pt x="196" y="95"/>
                    </a:lnTo>
                    <a:lnTo>
                      <a:pt x="199" y="122"/>
                    </a:lnTo>
                    <a:lnTo>
                      <a:pt x="190" y="149"/>
                    </a:lnTo>
                    <a:lnTo>
                      <a:pt x="184" y="172"/>
                    </a:lnTo>
                    <a:lnTo>
                      <a:pt x="168" y="189"/>
                    </a:lnTo>
                    <a:lnTo>
                      <a:pt x="151" y="204"/>
                    </a:lnTo>
                    <a:lnTo>
                      <a:pt x="127" y="201"/>
                    </a:lnTo>
                    <a:lnTo>
                      <a:pt x="102" y="198"/>
                    </a:lnTo>
                    <a:lnTo>
                      <a:pt x="99" y="19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1" name="Freeform 441"/>
              <p:cNvSpPr>
                <a:spLocks/>
              </p:cNvSpPr>
              <p:nvPr/>
            </p:nvSpPr>
            <p:spPr bwMode="gray">
              <a:xfrm>
                <a:off x="1857043" y="3633595"/>
                <a:ext cx="7628" cy="1409"/>
              </a:xfrm>
              <a:custGeom>
                <a:avLst/>
                <a:gdLst>
                  <a:gd name="T0" fmla="*/ 2147483647 w 7"/>
                  <a:gd name="T1" fmla="*/ 0 h 3"/>
                  <a:gd name="T2" fmla="*/ 0 w 7"/>
                  <a:gd name="T3" fmla="*/ 0 h 3"/>
                  <a:gd name="T4" fmla="*/ 0 w 7"/>
                  <a:gd name="T5" fmla="*/ 0 h 3"/>
                  <a:gd name="T6" fmla="*/ 2147483647 w 7"/>
                  <a:gd name="T7" fmla="*/ 0 h 3"/>
                  <a:gd name="T8" fmla="*/ 2147483647 w 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7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2" name="Freeform 448"/>
              <p:cNvSpPr>
                <a:spLocks/>
              </p:cNvSpPr>
              <p:nvPr/>
            </p:nvSpPr>
            <p:spPr bwMode="gray">
              <a:xfrm>
                <a:off x="1884503" y="3725212"/>
                <a:ext cx="25935" cy="16914"/>
              </a:xfrm>
              <a:custGeom>
                <a:avLst/>
                <a:gdLst>
                  <a:gd name="T0" fmla="*/ 2147483647 w 25"/>
                  <a:gd name="T1" fmla="*/ 2147483647 h 14"/>
                  <a:gd name="T2" fmla="*/ 2147483647 w 25"/>
                  <a:gd name="T3" fmla="*/ 2147483647 h 14"/>
                  <a:gd name="T4" fmla="*/ 0 w 25"/>
                  <a:gd name="T5" fmla="*/ 2147483647 h 14"/>
                  <a:gd name="T6" fmla="*/ 2147483647 w 25"/>
                  <a:gd name="T7" fmla="*/ 0 h 14"/>
                  <a:gd name="T8" fmla="*/ 2147483647 w 25"/>
                  <a:gd name="T9" fmla="*/ 2147483647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4"/>
                  <a:gd name="T17" fmla="*/ 25 w 25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4">
                    <a:moveTo>
                      <a:pt x="25" y="4"/>
                    </a:moveTo>
                    <a:lnTo>
                      <a:pt x="13" y="14"/>
                    </a:lnTo>
                    <a:lnTo>
                      <a:pt x="0" y="5"/>
                    </a:lnTo>
                    <a:lnTo>
                      <a:pt x="17" y="0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3" name="Freeform 461"/>
              <p:cNvSpPr>
                <a:spLocks/>
              </p:cNvSpPr>
              <p:nvPr/>
            </p:nvSpPr>
            <p:spPr bwMode="gray">
              <a:xfrm>
                <a:off x="1324620" y="4133963"/>
                <a:ext cx="245616" cy="226927"/>
              </a:xfrm>
              <a:custGeom>
                <a:avLst/>
                <a:gdLst>
                  <a:gd name="T0" fmla="*/ 2147483647 w 221"/>
                  <a:gd name="T1" fmla="*/ 2147483647 h 207"/>
                  <a:gd name="T2" fmla="*/ 0 w 221"/>
                  <a:gd name="T3" fmla="*/ 2147483647 h 207"/>
                  <a:gd name="T4" fmla="*/ 0 w 221"/>
                  <a:gd name="T5" fmla="*/ 2147483647 h 207"/>
                  <a:gd name="T6" fmla="*/ 2147483647 w 221"/>
                  <a:gd name="T7" fmla="*/ 2147483647 h 207"/>
                  <a:gd name="T8" fmla="*/ 2147483647 w 221"/>
                  <a:gd name="T9" fmla="*/ 2147483647 h 207"/>
                  <a:gd name="T10" fmla="*/ 2147483647 w 221"/>
                  <a:gd name="T11" fmla="*/ 2147483647 h 207"/>
                  <a:gd name="T12" fmla="*/ 2147483647 w 221"/>
                  <a:gd name="T13" fmla="*/ 2147483647 h 207"/>
                  <a:gd name="T14" fmla="*/ 2147483647 w 221"/>
                  <a:gd name="T15" fmla="*/ 2147483647 h 207"/>
                  <a:gd name="T16" fmla="*/ 2147483647 w 221"/>
                  <a:gd name="T17" fmla="*/ 2147483647 h 207"/>
                  <a:gd name="T18" fmla="*/ 2147483647 w 221"/>
                  <a:gd name="T19" fmla="*/ 2147483647 h 207"/>
                  <a:gd name="T20" fmla="*/ 2147483647 w 221"/>
                  <a:gd name="T21" fmla="*/ 0 h 207"/>
                  <a:gd name="T22" fmla="*/ 2147483647 w 221"/>
                  <a:gd name="T23" fmla="*/ 0 h 207"/>
                  <a:gd name="T24" fmla="*/ 2147483647 w 221"/>
                  <a:gd name="T25" fmla="*/ 0 h 207"/>
                  <a:gd name="T26" fmla="*/ 2147483647 w 221"/>
                  <a:gd name="T27" fmla="*/ 0 h 207"/>
                  <a:gd name="T28" fmla="*/ 2147483647 w 221"/>
                  <a:gd name="T29" fmla="*/ 0 h 207"/>
                  <a:gd name="T30" fmla="*/ 2147483647 w 221"/>
                  <a:gd name="T31" fmla="*/ 2147483647 h 207"/>
                  <a:gd name="T32" fmla="*/ 2147483647 w 221"/>
                  <a:gd name="T33" fmla="*/ 2147483647 h 207"/>
                  <a:gd name="T34" fmla="*/ 2147483647 w 221"/>
                  <a:gd name="T35" fmla="*/ 2147483647 h 207"/>
                  <a:gd name="T36" fmla="*/ 2147483647 w 221"/>
                  <a:gd name="T37" fmla="*/ 2147483647 h 207"/>
                  <a:gd name="T38" fmla="*/ 2147483647 w 221"/>
                  <a:gd name="T39" fmla="*/ 2147483647 h 207"/>
                  <a:gd name="T40" fmla="*/ 2147483647 w 221"/>
                  <a:gd name="T41" fmla="*/ 2147483647 h 207"/>
                  <a:gd name="T42" fmla="*/ 2147483647 w 221"/>
                  <a:gd name="T43" fmla="*/ 2147483647 h 207"/>
                  <a:gd name="T44" fmla="*/ 2147483647 w 221"/>
                  <a:gd name="T45" fmla="*/ 2147483647 h 207"/>
                  <a:gd name="T46" fmla="*/ 2147483647 w 221"/>
                  <a:gd name="T47" fmla="*/ 2147483647 h 207"/>
                  <a:gd name="T48" fmla="*/ 2147483647 w 221"/>
                  <a:gd name="T49" fmla="*/ 2147483647 h 207"/>
                  <a:gd name="T50" fmla="*/ 2147483647 w 221"/>
                  <a:gd name="T51" fmla="*/ 2147483647 h 207"/>
                  <a:gd name="T52" fmla="*/ 2147483647 w 221"/>
                  <a:gd name="T53" fmla="*/ 2147483647 h 207"/>
                  <a:gd name="T54" fmla="*/ 2147483647 w 221"/>
                  <a:gd name="T55" fmla="*/ 2147483647 h 207"/>
                  <a:gd name="T56" fmla="*/ 2147483647 w 221"/>
                  <a:gd name="T57" fmla="*/ 2147483647 h 207"/>
                  <a:gd name="T58" fmla="*/ 2147483647 w 221"/>
                  <a:gd name="T59" fmla="*/ 2147483647 h 20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21"/>
                  <a:gd name="T91" fmla="*/ 0 h 207"/>
                  <a:gd name="T92" fmla="*/ 221 w 221"/>
                  <a:gd name="T93" fmla="*/ 207 h 20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21" h="207">
                    <a:moveTo>
                      <a:pt x="3" y="190"/>
                    </a:moveTo>
                    <a:lnTo>
                      <a:pt x="0" y="207"/>
                    </a:lnTo>
                    <a:lnTo>
                      <a:pt x="0" y="190"/>
                    </a:lnTo>
                    <a:lnTo>
                      <a:pt x="17" y="153"/>
                    </a:lnTo>
                    <a:lnTo>
                      <a:pt x="35" y="116"/>
                    </a:lnTo>
                    <a:lnTo>
                      <a:pt x="31" y="119"/>
                    </a:lnTo>
                    <a:lnTo>
                      <a:pt x="51" y="96"/>
                    </a:lnTo>
                    <a:lnTo>
                      <a:pt x="60" y="73"/>
                    </a:lnTo>
                    <a:lnTo>
                      <a:pt x="69" y="50"/>
                    </a:lnTo>
                    <a:lnTo>
                      <a:pt x="91" y="31"/>
                    </a:lnTo>
                    <a:lnTo>
                      <a:pt x="105" y="0"/>
                    </a:lnTo>
                    <a:lnTo>
                      <a:pt x="134" y="0"/>
                    </a:lnTo>
                    <a:lnTo>
                      <a:pt x="163" y="0"/>
                    </a:lnTo>
                    <a:lnTo>
                      <a:pt x="191" y="0"/>
                    </a:lnTo>
                    <a:lnTo>
                      <a:pt x="221" y="0"/>
                    </a:lnTo>
                    <a:lnTo>
                      <a:pt x="221" y="11"/>
                    </a:lnTo>
                    <a:lnTo>
                      <a:pt x="219" y="50"/>
                    </a:lnTo>
                    <a:lnTo>
                      <a:pt x="199" y="50"/>
                    </a:lnTo>
                    <a:lnTo>
                      <a:pt x="177" y="50"/>
                    </a:lnTo>
                    <a:lnTo>
                      <a:pt x="156" y="50"/>
                    </a:lnTo>
                    <a:lnTo>
                      <a:pt x="134" y="50"/>
                    </a:lnTo>
                    <a:lnTo>
                      <a:pt x="133" y="88"/>
                    </a:lnTo>
                    <a:lnTo>
                      <a:pt x="133" y="127"/>
                    </a:lnTo>
                    <a:lnTo>
                      <a:pt x="106" y="139"/>
                    </a:lnTo>
                    <a:lnTo>
                      <a:pt x="105" y="166"/>
                    </a:lnTo>
                    <a:lnTo>
                      <a:pt x="105" y="190"/>
                    </a:lnTo>
                    <a:lnTo>
                      <a:pt x="79" y="190"/>
                    </a:lnTo>
                    <a:lnTo>
                      <a:pt x="54" y="190"/>
                    </a:lnTo>
                    <a:lnTo>
                      <a:pt x="28" y="190"/>
                    </a:lnTo>
                    <a:lnTo>
                      <a:pt x="3" y="19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4" name="Freeform 207"/>
              <p:cNvSpPr>
                <a:spLocks/>
              </p:cNvSpPr>
              <p:nvPr/>
            </p:nvSpPr>
            <p:spPr bwMode="gray">
              <a:xfrm>
                <a:off x="3484820" y="5740778"/>
                <a:ext cx="12205" cy="9866"/>
              </a:xfrm>
              <a:custGeom>
                <a:avLst/>
                <a:gdLst>
                  <a:gd name="T0" fmla="*/ 2147483647 w 13"/>
                  <a:gd name="T1" fmla="*/ 0 h 10"/>
                  <a:gd name="T2" fmla="*/ 0 w 13"/>
                  <a:gd name="T3" fmla="*/ 2147483647 h 10"/>
                  <a:gd name="T4" fmla="*/ 2147483647 w 13"/>
                  <a:gd name="T5" fmla="*/ 2147483647 h 10"/>
                  <a:gd name="T6" fmla="*/ 2147483647 w 13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0"/>
                  <a:gd name="T14" fmla="*/ 13 w 13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0">
                    <a:moveTo>
                      <a:pt x="11" y="0"/>
                    </a:moveTo>
                    <a:lnTo>
                      <a:pt x="0" y="10"/>
                    </a:lnTo>
                    <a:lnTo>
                      <a:pt x="13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gray">
              <a:xfrm>
                <a:off x="3425323" y="5764739"/>
                <a:ext cx="15256" cy="15504"/>
              </a:xfrm>
              <a:custGeom>
                <a:avLst/>
                <a:gdLst>
                  <a:gd name="T0" fmla="*/ 2147483647 w 14"/>
                  <a:gd name="T1" fmla="*/ 0 h 12"/>
                  <a:gd name="T2" fmla="*/ 0 w 14"/>
                  <a:gd name="T3" fmla="*/ 2147483647 h 12"/>
                  <a:gd name="T4" fmla="*/ 2147483647 w 14"/>
                  <a:gd name="T5" fmla="*/ 2147483647 h 12"/>
                  <a:gd name="T6" fmla="*/ 2147483647 w 14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2"/>
                  <a:gd name="T14" fmla="*/ 14 w 1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2">
                    <a:moveTo>
                      <a:pt x="5" y="0"/>
                    </a:moveTo>
                    <a:lnTo>
                      <a:pt x="0" y="12"/>
                    </a:lnTo>
                    <a:lnTo>
                      <a:pt x="14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6" name="Freeform 230"/>
              <p:cNvSpPr>
                <a:spLocks/>
              </p:cNvSpPr>
              <p:nvPr/>
            </p:nvSpPr>
            <p:spPr bwMode="gray">
              <a:xfrm>
                <a:off x="2158773" y="5622186"/>
                <a:ext cx="390545" cy="397475"/>
              </a:xfrm>
              <a:custGeom>
                <a:avLst/>
                <a:gdLst>
                  <a:gd name="T0" fmla="*/ 2147483647 w 354"/>
                  <a:gd name="T1" fmla="*/ 2147483647 h 358"/>
                  <a:gd name="T2" fmla="*/ 2147483647 w 354"/>
                  <a:gd name="T3" fmla="*/ 2147483647 h 358"/>
                  <a:gd name="T4" fmla="*/ 2147483647 w 354"/>
                  <a:gd name="T5" fmla="*/ 2147483647 h 358"/>
                  <a:gd name="T6" fmla="*/ 2147483647 w 354"/>
                  <a:gd name="T7" fmla="*/ 2147483647 h 358"/>
                  <a:gd name="T8" fmla="*/ 2147483647 w 354"/>
                  <a:gd name="T9" fmla="*/ 2147483647 h 358"/>
                  <a:gd name="T10" fmla="*/ 2147483647 w 354"/>
                  <a:gd name="T11" fmla="*/ 2147483647 h 358"/>
                  <a:gd name="T12" fmla="*/ 2147483647 w 354"/>
                  <a:gd name="T13" fmla="*/ 2147483647 h 358"/>
                  <a:gd name="T14" fmla="*/ 2147483647 w 354"/>
                  <a:gd name="T15" fmla="*/ 2147483647 h 358"/>
                  <a:gd name="T16" fmla="*/ 2147483647 w 354"/>
                  <a:gd name="T17" fmla="*/ 2147483647 h 358"/>
                  <a:gd name="T18" fmla="*/ 2147483647 w 354"/>
                  <a:gd name="T19" fmla="*/ 2147483647 h 358"/>
                  <a:gd name="T20" fmla="*/ 2147483647 w 354"/>
                  <a:gd name="T21" fmla="*/ 2147483647 h 358"/>
                  <a:gd name="T22" fmla="*/ 2147483647 w 354"/>
                  <a:gd name="T23" fmla="*/ 2147483647 h 358"/>
                  <a:gd name="T24" fmla="*/ 2147483647 w 354"/>
                  <a:gd name="T25" fmla="*/ 2147483647 h 358"/>
                  <a:gd name="T26" fmla="*/ 2147483647 w 354"/>
                  <a:gd name="T27" fmla="*/ 2147483647 h 358"/>
                  <a:gd name="T28" fmla="*/ 2147483647 w 354"/>
                  <a:gd name="T29" fmla="*/ 2147483647 h 358"/>
                  <a:gd name="T30" fmla="*/ 2147483647 w 354"/>
                  <a:gd name="T31" fmla="*/ 2147483647 h 358"/>
                  <a:gd name="T32" fmla="*/ 2147483647 w 354"/>
                  <a:gd name="T33" fmla="*/ 2147483647 h 358"/>
                  <a:gd name="T34" fmla="*/ 2147483647 w 354"/>
                  <a:gd name="T35" fmla="*/ 2147483647 h 358"/>
                  <a:gd name="T36" fmla="*/ 2147483647 w 354"/>
                  <a:gd name="T37" fmla="*/ 2147483647 h 358"/>
                  <a:gd name="T38" fmla="*/ 2147483647 w 354"/>
                  <a:gd name="T39" fmla="*/ 2147483647 h 358"/>
                  <a:gd name="T40" fmla="*/ 2147483647 w 354"/>
                  <a:gd name="T41" fmla="*/ 2147483647 h 358"/>
                  <a:gd name="T42" fmla="*/ 2147483647 w 354"/>
                  <a:gd name="T43" fmla="*/ 2147483647 h 358"/>
                  <a:gd name="T44" fmla="*/ 2147483647 w 354"/>
                  <a:gd name="T45" fmla="*/ 2147483647 h 358"/>
                  <a:gd name="T46" fmla="*/ 2147483647 w 354"/>
                  <a:gd name="T47" fmla="*/ 2147483647 h 358"/>
                  <a:gd name="T48" fmla="*/ 2147483647 w 354"/>
                  <a:gd name="T49" fmla="*/ 0 h 358"/>
                  <a:gd name="T50" fmla="*/ 2147483647 w 354"/>
                  <a:gd name="T51" fmla="*/ 2147483647 h 358"/>
                  <a:gd name="T52" fmla="*/ 0 w 354"/>
                  <a:gd name="T53" fmla="*/ 2147483647 h 358"/>
                  <a:gd name="T54" fmla="*/ 2147483647 w 354"/>
                  <a:gd name="T55" fmla="*/ 2147483647 h 358"/>
                  <a:gd name="T56" fmla="*/ 2147483647 w 354"/>
                  <a:gd name="T57" fmla="*/ 2147483647 h 358"/>
                  <a:gd name="T58" fmla="*/ 2147483647 w 354"/>
                  <a:gd name="T59" fmla="*/ 2147483647 h 358"/>
                  <a:gd name="T60" fmla="*/ 2147483647 w 354"/>
                  <a:gd name="T61" fmla="*/ 2147483647 h 358"/>
                  <a:gd name="T62" fmla="*/ 2147483647 w 354"/>
                  <a:gd name="T63" fmla="*/ 2147483647 h 358"/>
                  <a:gd name="T64" fmla="*/ 2147483647 w 354"/>
                  <a:gd name="T65" fmla="*/ 2147483647 h 358"/>
                  <a:gd name="T66" fmla="*/ 2147483647 w 354"/>
                  <a:gd name="T67" fmla="*/ 2147483647 h 358"/>
                  <a:gd name="T68" fmla="*/ 2147483647 w 354"/>
                  <a:gd name="T69" fmla="*/ 2147483647 h 358"/>
                  <a:gd name="T70" fmla="*/ 2147483647 w 354"/>
                  <a:gd name="T71" fmla="*/ 2147483647 h 358"/>
                  <a:gd name="T72" fmla="*/ 2147483647 w 354"/>
                  <a:gd name="T73" fmla="*/ 2147483647 h 358"/>
                  <a:gd name="T74" fmla="*/ 2147483647 w 354"/>
                  <a:gd name="T75" fmla="*/ 2147483647 h 358"/>
                  <a:gd name="T76" fmla="*/ 2147483647 w 354"/>
                  <a:gd name="T77" fmla="*/ 2147483647 h 358"/>
                  <a:gd name="T78" fmla="*/ 2147483647 w 354"/>
                  <a:gd name="T79" fmla="*/ 2147483647 h 358"/>
                  <a:gd name="T80" fmla="*/ 2147483647 w 354"/>
                  <a:gd name="T81" fmla="*/ 2147483647 h 358"/>
                  <a:gd name="T82" fmla="*/ 2147483647 w 354"/>
                  <a:gd name="T83" fmla="*/ 2147483647 h 358"/>
                  <a:gd name="T84" fmla="*/ 2147483647 w 354"/>
                  <a:gd name="T85" fmla="*/ 2147483647 h 358"/>
                  <a:gd name="T86" fmla="*/ 2147483647 w 354"/>
                  <a:gd name="T87" fmla="*/ 2147483647 h 358"/>
                  <a:gd name="T88" fmla="*/ 2147483647 w 354"/>
                  <a:gd name="T89" fmla="*/ 2147483647 h 358"/>
                  <a:gd name="T90" fmla="*/ 2147483647 w 354"/>
                  <a:gd name="T91" fmla="*/ 2147483647 h 358"/>
                  <a:gd name="T92" fmla="*/ 2147483647 w 354"/>
                  <a:gd name="T93" fmla="*/ 2147483647 h 3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54"/>
                  <a:gd name="T142" fmla="*/ 0 h 358"/>
                  <a:gd name="T143" fmla="*/ 354 w 354"/>
                  <a:gd name="T144" fmla="*/ 358 h 35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54" h="358">
                    <a:moveTo>
                      <a:pt x="210" y="234"/>
                    </a:moveTo>
                    <a:lnTo>
                      <a:pt x="212" y="193"/>
                    </a:lnTo>
                    <a:lnTo>
                      <a:pt x="212" y="151"/>
                    </a:lnTo>
                    <a:lnTo>
                      <a:pt x="238" y="151"/>
                    </a:lnTo>
                    <a:lnTo>
                      <a:pt x="240" y="123"/>
                    </a:lnTo>
                    <a:lnTo>
                      <a:pt x="240" y="95"/>
                    </a:lnTo>
                    <a:lnTo>
                      <a:pt x="241" y="67"/>
                    </a:lnTo>
                    <a:lnTo>
                      <a:pt x="241" y="40"/>
                    </a:lnTo>
                    <a:lnTo>
                      <a:pt x="272" y="37"/>
                    </a:lnTo>
                    <a:lnTo>
                      <a:pt x="303" y="33"/>
                    </a:lnTo>
                    <a:lnTo>
                      <a:pt x="312" y="44"/>
                    </a:lnTo>
                    <a:lnTo>
                      <a:pt x="334" y="32"/>
                    </a:lnTo>
                    <a:lnTo>
                      <a:pt x="354" y="24"/>
                    </a:lnTo>
                    <a:lnTo>
                      <a:pt x="326" y="15"/>
                    </a:lnTo>
                    <a:lnTo>
                      <a:pt x="308" y="20"/>
                    </a:lnTo>
                    <a:lnTo>
                      <a:pt x="267" y="24"/>
                    </a:lnTo>
                    <a:lnTo>
                      <a:pt x="229" y="29"/>
                    </a:lnTo>
                    <a:lnTo>
                      <a:pt x="204" y="24"/>
                    </a:lnTo>
                    <a:lnTo>
                      <a:pt x="179" y="18"/>
                    </a:lnTo>
                    <a:lnTo>
                      <a:pt x="175" y="12"/>
                    </a:lnTo>
                    <a:lnTo>
                      <a:pt x="144" y="12"/>
                    </a:lnTo>
                    <a:lnTo>
                      <a:pt x="115" y="10"/>
                    </a:lnTo>
                    <a:lnTo>
                      <a:pt x="84" y="10"/>
                    </a:lnTo>
                    <a:lnTo>
                      <a:pt x="53" y="9"/>
                    </a:lnTo>
                    <a:lnTo>
                      <a:pt x="33" y="0"/>
                    </a:lnTo>
                    <a:lnTo>
                      <a:pt x="2" y="9"/>
                    </a:lnTo>
                    <a:lnTo>
                      <a:pt x="0" y="26"/>
                    </a:lnTo>
                    <a:lnTo>
                      <a:pt x="17" y="61"/>
                    </a:lnTo>
                    <a:lnTo>
                      <a:pt x="36" y="98"/>
                    </a:lnTo>
                    <a:lnTo>
                      <a:pt x="53" y="135"/>
                    </a:lnTo>
                    <a:lnTo>
                      <a:pt x="70" y="171"/>
                    </a:lnTo>
                    <a:lnTo>
                      <a:pt x="73" y="186"/>
                    </a:lnTo>
                    <a:lnTo>
                      <a:pt x="68" y="185"/>
                    </a:lnTo>
                    <a:lnTo>
                      <a:pt x="71" y="216"/>
                    </a:lnTo>
                    <a:lnTo>
                      <a:pt x="76" y="247"/>
                    </a:lnTo>
                    <a:lnTo>
                      <a:pt x="81" y="277"/>
                    </a:lnTo>
                    <a:lnTo>
                      <a:pt x="85" y="308"/>
                    </a:lnTo>
                    <a:lnTo>
                      <a:pt x="99" y="328"/>
                    </a:lnTo>
                    <a:lnTo>
                      <a:pt x="115" y="348"/>
                    </a:lnTo>
                    <a:lnTo>
                      <a:pt x="130" y="331"/>
                    </a:lnTo>
                    <a:lnTo>
                      <a:pt x="138" y="352"/>
                    </a:lnTo>
                    <a:lnTo>
                      <a:pt x="178" y="358"/>
                    </a:lnTo>
                    <a:lnTo>
                      <a:pt x="200" y="345"/>
                    </a:lnTo>
                    <a:lnTo>
                      <a:pt x="203" y="318"/>
                    </a:lnTo>
                    <a:lnTo>
                      <a:pt x="204" y="290"/>
                    </a:lnTo>
                    <a:lnTo>
                      <a:pt x="207" y="262"/>
                    </a:lnTo>
                    <a:lnTo>
                      <a:pt x="210" y="234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7" name="Freeform 232"/>
              <p:cNvSpPr>
                <a:spLocks/>
              </p:cNvSpPr>
              <p:nvPr/>
            </p:nvSpPr>
            <p:spPr bwMode="gray">
              <a:xfrm>
                <a:off x="2396918" y="5652320"/>
                <a:ext cx="270025" cy="303040"/>
              </a:xfrm>
              <a:custGeom>
                <a:avLst/>
                <a:gdLst>
                  <a:gd name="T0" fmla="*/ 0 w 243"/>
                  <a:gd name="T1" fmla="*/ 2147483647 h 272"/>
                  <a:gd name="T2" fmla="*/ 2147483647 w 243"/>
                  <a:gd name="T3" fmla="*/ 2147483647 h 272"/>
                  <a:gd name="T4" fmla="*/ 2147483647 w 243"/>
                  <a:gd name="T5" fmla="*/ 2147483647 h 272"/>
                  <a:gd name="T6" fmla="*/ 2147483647 w 243"/>
                  <a:gd name="T7" fmla="*/ 2147483647 h 272"/>
                  <a:gd name="T8" fmla="*/ 2147483647 w 243"/>
                  <a:gd name="T9" fmla="*/ 2147483647 h 272"/>
                  <a:gd name="T10" fmla="*/ 2147483647 w 243"/>
                  <a:gd name="T11" fmla="*/ 2147483647 h 272"/>
                  <a:gd name="T12" fmla="*/ 2147483647 w 243"/>
                  <a:gd name="T13" fmla="*/ 2147483647 h 272"/>
                  <a:gd name="T14" fmla="*/ 2147483647 w 243"/>
                  <a:gd name="T15" fmla="*/ 2147483647 h 272"/>
                  <a:gd name="T16" fmla="*/ 2147483647 w 243"/>
                  <a:gd name="T17" fmla="*/ 2147483647 h 272"/>
                  <a:gd name="T18" fmla="*/ 2147483647 w 243"/>
                  <a:gd name="T19" fmla="*/ 2147483647 h 272"/>
                  <a:gd name="T20" fmla="*/ 2147483647 w 243"/>
                  <a:gd name="T21" fmla="*/ 2147483647 h 272"/>
                  <a:gd name="T22" fmla="*/ 2147483647 w 243"/>
                  <a:gd name="T23" fmla="*/ 2147483647 h 272"/>
                  <a:gd name="T24" fmla="*/ 2147483647 w 243"/>
                  <a:gd name="T25" fmla="*/ 0 h 272"/>
                  <a:gd name="T26" fmla="*/ 2147483647 w 243"/>
                  <a:gd name="T27" fmla="*/ 2147483647 h 272"/>
                  <a:gd name="T28" fmla="*/ 2147483647 w 243"/>
                  <a:gd name="T29" fmla="*/ 2147483647 h 272"/>
                  <a:gd name="T30" fmla="*/ 2147483647 w 243"/>
                  <a:gd name="T31" fmla="*/ 2147483647 h 272"/>
                  <a:gd name="T32" fmla="*/ 2147483647 w 243"/>
                  <a:gd name="T33" fmla="*/ 2147483647 h 272"/>
                  <a:gd name="T34" fmla="*/ 2147483647 w 243"/>
                  <a:gd name="T35" fmla="*/ 2147483647 h 272"/>
                  <a:gd name="T36" fmla="*/ 2147483647 w 243"/>
                  <a:gd name="T37" fmla="*/ 2147483647 h 272"/>
                  <a:gd name="T38" fmla="*/ 2147483647 w 243"/>
                  <a:gd name="T39" fmla="*/ 2147483647 h 272"/>
                  <a:gd name="T40" fmla="*/ 2147483647 w 243"/>
                  <a:gd name="T41" fmla="*/ 2147483647 h 272"/>
                  <a:gd name="T42" fmla="*/ 2147483647 w 243"/>
                  <a:gd name="T43" fmla="*/ 2147483647 h 272"/>
                  <a:gd name="T44" fmla="*/ 2147483647 w 243"/>
                  <a:gd name="T45" fmla="*/ 2147483647 h 272"/>
                  <a:gd name="T46" fmla="*/ 2147483647 w 243"/>
                  <a:gd name="T47" fmla="*/ 2147483647 h 272"/>
                  <a:gd name="T48" fmla="*/ 2147483647 w 243"/>
                  <a:gd name="T49" fmla="*/ 2147483647 h 272"/>
                  <a:gd name="T50" fmla="*/ 2147483647 w 243"/>
                  <a:gd name="T51" fmla="*/ 2147483647 h 272"/>
                  <a:gd name="T52" fmla="*/ 2147483647 w 243"/>
                  <a:gd name="T53" fmla="*/ 2147483647 h 272"/>
                  <a:gd name="T54" fmla="*/ 2147483647 w 243"/>
                  <a:gd name="T55" fmla="*/ 2147483647 h 272"/>
                  <a:gd name="T56" fmla="*/ 2147483647 w 243"/>
                  <a:gd name="T57" fmla="*/ 2147483647 h 272"/>
                  <a:gd name="T58" fmla="*/ 2147483647 w 243"/>
                  <a:gd name="T59" fmla="*/ 2147483647 h 272"/>
                  <a:gd name="T60" fmla="*/ 2147483647 w 243"/>
                  <a:gd name="T61" fmla="*/ 2147483647 h 272"/>
                  <a:gd name="T62" fmla="*/ 2147483647 w 243"/>
                  <a:gd name="T63" fmla="*/ 2147483647 h 272"/>
                  <a:gd name="T64" fmla="*/ 2147483647 w 243"/>
                  <a:gd name="T65" fmla="*/ 2147483647 h 272"/>
                  <a:gd name="T66" fmla="*/ 2147483647 w 243"/>
                  <a:gd name="T67" fmla="*/ 2147483647 h 272"/>
                  <a:gd name="T68" fmla="*/ 0 w 243"/>
                  <a:gd name="T69" fmla="*/ 2147483647 h 27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3"/>
                  <a:gd name="T106" fmla="*/ 0 h 272"/>
                  <a:gd name="T107" fmla="*/ 243 w 243"/>
                  <a:gd name="T108" fmla="*/ 272 h 27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3" h="272">
                    <a:moveTo>
                      <a:pt x="0" y="210"/>
                    </a:moveTo>
                    <a:lnTo>
                      <a:pt x="2" y="169"/>
                    </a:lnTo>
                    <a:lnTo>
                      <a:pt x="2" y="127"/>
                    </a:lnTo>
                    <a:lnTo>
                      <a:pt x="28" y="127"/>
                    </a:lnTo>
                    <a:lnTo>
                      <a:pt x="30" y="99"/>
                    </a:lnTo>
                    <a:lnTo>
                      <a:pt x="30" y="71"/>
                    </a:lnTo>
                    <a:lnTo>
                      <a:pt x="31" y="43"/>
                    </a:lnTo>
                    <a:lnTo>
                      <a:pt x="31" y="16"/>
                    </a:lnTo>
                    <a:lnTo>
                      <a:pt x="62" y="13"/>
                    </a:lnTo>
                    <a:lnTo>
                      <a:pt x="93" y="9"/>
                    </a:lnTo>
                    <a:lnTo>
                      <a:pt x="102" y="20"/>
                    </a:lnTo>
                    <a:lnTo>
                      <a:pt x="124" y="8"/>
                    </a:lnTo>
                    <a:lnTo>
                      <a:pt x="144" y="0"/>
                    </a:lnTo>
                    <a:lnTo>
                      <a:pt x="159" y="30"/>
                    </a:lnTo>
                    <a:lnTo>
                      <a:pt x="175" y="59"/>
                    </a:lnTo>
                    <a:lnTo>
                      <a:pt x="193" y="74"/>
                    </a:lnTo>
                    <a:lnTo>
                      <a:pt x="198" y="80"/>
                    </a:lnTo>
                    <a:lnTo>
                      <a:pt x="206" y="90"/>
                    </a:lnTo>
                    <a:lnTo>
                      <a:pt x="215" y="114"/>
                    </a:lnTo>
                    <a:lnTo>
                      <a:pt x="237" y="125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07" y="156"/>
                    </a:lnTo>
                    <a:lnTo>
                      <a:pt x="181" y="178"/>
                    </a:lnTo>
                    <a:lnTo>
                      <a:pt x="167" y="204"/>
                    </a:lnTo>
                    <a:lnTo>
                      <a:pt x="152" y="215"/>
                    </a:lnTo>
                    <a:lnTo>
                      <a:pt x="136" y="240"/>
                    </a:lnTo>
                    <a:lnTo>
                      <a:pt x="98" y="233"/>
                    </a:lnTo>
                    <a:lnTo>
                      <a:pt x="76" y="227"/>
                    </a:lnTo>
                    <a:lnTo>
                      <a:pt x="64" y="246"/>
                    </a:lnTo>
                    <a:lnTo>
                      <a:pt x="50" y="266"/>
                    </a:lnTo>
                    <a:lnTo>
                      <a:pt x="22" y="272"/>
                    </a:lnTo>
                    <a:lnTo>
                      <a:pt x="13" y="267"/>
                    </a:lnTo>
                    <a:lnTo>
                      <a:pt x="17" y="238"/>
                    </a:lnTo>
                    <a:lnTo>
                      <a:pt x="0" y="21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8" name="Freeform 234"/>
              <p:cNvSpPr>
                <a:spLocks/>
              </p:cNvSpPr>
              <p:nvPr/>
            </p:nvSpPr>
            <p:spPr bwMode="gray">
              <a:xfrm>
                <a:off x="2587415" y="6014558"/>
                <a:ext cx="62548" cy="66246"/>
              </a:xfrm>
              <a:custGeom>
                <a:avLst/>
                <a:gdLst>
                  <a:gd name="T0" fmla="*/ 2147483647 w 57"/>
                  <a:gd name="T1" fmla="*/ 2147483647 h 59"/>
                  <a:gd name="T2" fmla="*/ 0 w 57"/>
                  <a:gd name="T3" fmla="*/ 2147483647 h 59"/>
                  <a:gd name="T4" fmla="*/ 2147483647 w 57"/>
                  <a:gd name="T5" fmla="*/ 2147483647 h 59"/>
                  <a:gd name="T6" fmla="*/ 2147483647 w 57"/>
                  <a:gd name="T7" fmla="*/ 2147483647 h 59"/>
                  <a:gd name="T8" fmla="*/ 2147483647 w 57"/>
                  <a:gd name="T9" fmla="*/ 2147483647 h 59"/>
                  <a:gd name="T10" fmla="*/ 2147483647 w 57"/>
                  <a:gd name="T11" fmla="*/ 2147483647 h 59"/>
                  <a:gd name="T12" fmla="*/ 2147483647 w 57"/>
                  <a:gd name="T13" fmla="*/ 0 h 59"/>
                  <a:gd name="T14" fmla="*/ 2147483647 w 57"/>
                  <a:gd name="T15" fmla="*/ 214748364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"/>
                  <a:gd name="T25" fmla="*/ 0 h 59"/>
                  <a:gd name="T26" fmla="*/ 57 w 57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" h="59">
                    <a:moveTo>
                      <a:pt x="25" y="8"/>
                    </a:moveTo>
                    <a:lnTo>
                      <a:pt x="0" y="32"/>
                    </a:lnTo>
                    <a:lnTo>
                      <a:pt x="17" y="59"/>
                    </a:lnTo>
                    <a:lnTo>
                      <a:pt x="28" y="51"/>
                    </a:lnTo>
                    <a:lnTo>
                      <a:pt x="52" y="32"/>
                    </a:lnTo>
                    <a:lnTo>
                      <a:pt x="57" y="14"/>
                    </a:lnTo>
                    <a:lnTo>
                      <a:pt x="34" y="0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9" name="Freeform 241"/>
              <p:cNvSpPr>
                <a:spLocks/>
              </p:cNvSpPr>
              <p:nvPr/>
            </p:nvSpPr>
            <p:spPr bwMode="gray">
              <a:xfrm>
                <a:off x="2246061" y="5823938"/>
                <a:ext cx="3051" cy="18323"/>
              </a:xfrm>
              <a:custGeom>
                <a:avLst/>
                <a:gdLst>
                  <a:gd name="T0" fmla="*/ 0 w 5"/>
                  <a:gd name="T1" fmla="*/ 2147483647 h 15"/>
                  <a:gd name="T2" fmla="*/ 0 w 5"/>
                  <a:gd name="T3" fmla="*/ 2147483647 h 15"/>
                  <a:gd name="T4" fmla="*/ 0 w 5"/>
                  <a:gd name="T5" fmla="*/ 0 h 15"/>
                  <a:gd name="T6" fmla="*/ 0 w 5"/>
                  <a:gd name="T7" fmla="*/ 2147483647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15"/>
                  <a:gd name="T14" fmla="*/ 5 w 5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15">
                    <a:moveTo>
                      <a:pt x="5" y="15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80" name="Freeform 242"/>
              <p:cNvSpPr>
                <a:spLocks/>
              </p:cNvSpPr>
              <p:nvPr/>
            </p:nvSpPr>
            <p:spPr bwMode="gray">
              <a:xfrm>
                <a:off x="2708121" y="5923477"/>
                <a:ext cx="33562" cy="52151"/>
              </a:xfrm>
              <a:custGeom>
                <a:avLst/>
                <a:gdLst>
                  <a:gd name="T0" fmla="*/ 2147483647 w 31"/>
                  <a:gd name="T1" fmla="*/ 0 h 46"/>
                  <a:gd name="T2" fmla="*/ 2147483647 w 31"/>
                  <a:gd name="T3" fmla="*/ 2147483647 h 46"/>
                  <a:gd name="T4" fmla="*/ 0 w 31"/>
                  <a:gd name="T5" fmla="*/ 2147483647 h 46"/>
                  <a:gd name="T6" fmla="*/ 2147483647 w 31"/>
                  <a:gd name="T7" fmla="*/ 2147483647 h 46"/>
                  <a:gd name="T8" fmla="*/ 2147483647 w 31"/>
                  <a:gd name="T9" fmla="*/ 2147483647 h 46"/>
                  <a:gd name="T10" fmla="*/ 2147483647 w 31"/>
                  <a:gd name="T11" fmla="*/ 2147483647 h 46"/>
                  <a:gd name="T12" fmla="*/ 2147483647 w 31"/>
                  <a:gd name="T13" fmla="*/ 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6"/>
                  <a:gd name="T23" fmla="*/ 31 w 31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6">
                    <a:moveTo>
                      <a:pt x="14" y="0"/>
                    </a:moveTo>
                    <a:lnTo>
                      <a:pt x="2" y="13"/>
                    </a:lnTo>
                    <a:lnTo>
                      <a:pt x="0" y="37"/>
                    </a:lnTo>
                    <a:lnTo>
                      <a:pt x="27" y="46"/>
                    </a:lnTo>
                    <a:lnTo>
                      <a:pt x="31" y="32"/>
                    </a:lnTo>
                    <a:lnTo>
                      <a:pt x="28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81" name="Freeform 258"/>
              <p:cNvSpPr>
                <a:spLocks/>
              </p:cNvSpPr>
              <p:nvPr/>
            </p:nvSpPr>
            <p:spPr bwMode="gray">
              <a:xfrm>
                <a:off x="2560328" y="5576836"/>
                <a:ext cx="224258" cy="225518"/>
              </a:xfrm>
              <a:custGeom>
                <a:avLst/>
                <a:gdLst>
                  <a:gd name="T0" fmla="*/ 2147483647 w 201"/>
                  <a:gd name="T1" fmla="*/ 2147483647 h 204"/>
                  <a:gd name="T2" fmla="*/ 2147483647 w 201"/>
                  <a:gd name="T3" fmla="*/ 2147483647 h 204"/>
                  <a:gd name="T4" fmla="*/ 2147483647 w 201"/>
                  <a:gd name="T5" fmla="*/ 2147483647 h 204"/>
                  <a:gd name="T6" fmla="*/ 2147483647 w 201"/>
                  <a:gd name="T7" fmla="*/ 2147483647 h 204"/>
                  <a:gd name="T8" fmla="*/ 2147483647 w 201"/>
                  <a:gd name="T9" fmla="*/ 2147483647 h 204"/>
                  <a:gd name="T10" fmla="*/ 2147483647 w 201"/>
                  <a:gd name="T11" fmla="*/ 2147483647 h 204"/>
                  <a:gd name="T12" fmla="*/ 2147483647 w 201"/>
                  <a:gd name="T13" fmla="*/ 2147483647 h 204"/>
                  <a:gd name="T14" fmla="*/ 2147483647 w 201"/>
                  <a:gd name="T15" fmla="*/ 2147483647 h 204"/>
                  <a:gd name="T16" fmla="*/ 0 w 201"/>
                  <a:gd name="T17" fmla="*/ 2147483647 h 204"/>
                  <a:gd name="T18" fmla="*/ 2147483647 w 201"/>
                  <a:gd name="T19" fmla="*/ 2147483647 h 204"/>
                  <a:gd name="T20" fmla="*/ 2147483647 w 201"/>
                  <a:gd name="T21" fmla="*/ 2147483647 h 204"/>
                  <a:gd name="T22" fmla="*/ 2147483647 w 201"/>
                  <a:gd name="T23" fmla="*/ 2147483647 h 204"/>
                  <a:gd name="T24" fmla="*/ 2147483647 w 201"/>
                  <a:gd name="T25" fmla="*/ 2147483647 h 204"/>
                  <a:gd name="T26" fmla="*/ 2147483647 w 201"/>
                  <a:gd name="T27" fmla="*/ 2147483647 h 204"/>
                  <a:gd name="T28" fmla="*/ 2147483647 w 201"/>
                  <a:gd name="T29" fmla="*/ 0 h 204"/>
                  <a:gd name="T30" fmla="*/ 2147483647 w 201"/>
                  <a:gd name="T31" fmla="*/ 2147483647 h 204"/>
                  <a:gd name="T32" fmla="*/ 2147483647 w 201"/>
                  <a:gd name="T33" fmla="*/ 2147483647 h 204"/>
                  <a:gd name="T34" fmla="*/ 2147483647 w 201"/>
                  <a:gd name="T35" fmla="*/ 2147483647 h 204"/>
                  <a:gd name="T36" fmla="*/ 2147483647 w 201"/>
                  <a:gd name="T37" fmla="*/ 2147483647 h 204"/>
                  <a:gd name="T38" fmla="*/ 2147483647 w 201"/>
                  <a:gd name="T39" fmla="*/ 2147483647 h 204"/>
                  <a:gd name="T40" fmla="*/ 2147483647 w 201"/>
                  <a:gd name="T41" fmla="*/ 2147483647 h 204"/>
                  <a:gd name="T42" fmla="*/ 2147483647 w 201"/>
                  <a:gd name="T43" fmla="*/ 2147483647 h 204"/>
                  <a:gd name="T44" fmla="*/ 2147483647 w 201"/>
                  <a:gd name="T45" fmla="*/ 2147483647 h 204"/>
                  <a:gd name="T46" fmla="*/ 2147483647 w 201"/>
                  <a:gd name="T47" fmla="*/ 2147483647 h 204"/>
                  <a:gd name="T48" fmla="*/ 2147483647 w 201"/>
                  <a:gd name="T49" fmla="*/ 2147483647 h 204"/>
                  <a:gd name="T50" fmla="*/ 2147483647 w 201"/>
                  <a:gd name="T51" fmla="*/ 2147483647 h 204"/>
                  <a:gd name="T52" fmla="*/ 2147483647 w 201"/>
                  <a:gd name="T53" fmla="*/ 2147483647 h 204"/>
                  <a:gd name="T54" fmla="*/ 2147483647 w 201"/>
                  <a:gd name="T55" fmla="*/ 2147483647 h 204"/>
                  <a:gd name="T56" fmla="*/ 2147483647 w 201"/>
                  <a:gd name="T57" fmla="*/ 2147483647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1"/>
                  <a:gd name="T88" fmla="*/ 0 h 204"/>
                  <a:gd name="T89" fmla="*/ 201 w 201"/>
                  <a:gd name="T90" fmla="*/ 204 h 20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1" h="204">
                    <a:moveTo>
                      <a:pt x="99" y="195"/>
                    </a:moveTo>
                    <a:lnTo>
                      <a:pt x="93" y="190"/>
                    </a:lnTo>
                    <a:lnTo>
                      <a:pt x="71" y="179"/>
                    </a:lnTo>
                    <a:lnTo>
                      <a:pt x="62" y="155"/>
                    </a:lnTo>
                    <a:lnTo>
                      <a:pt x="54" y="145"/>
                    </a:lnTo>
                    <a:lnTo>
                      <a:pt x="49" y="139"/>
                    </a:lnTo>
                    <a:lnTo>
                      <a:pt x="31" y="124"/>
                    </a:lnTo>
                    <a:lnTo>
                      <a:pt x="15" y="95"/>
                    </a:lnTo>
                    <a:lnTo>
                      <a:pt x="0" y="65"/>
                    </a:lnTo>
                    <a:lnTo>
                      <a:pt x="37" y="74"/>
                    </a:lnTo>
                    <a:lnTo>
                      <a:pt x="62" y="51"/>
                    </a:lnTo>
                    <a:lnTo>
                      <a:pt x="89" y="28"/>
                    </a:lnTo>
                    <a:lnTo>
                      <a:pt x="99" y="11"/>
                    </a:lnTo>
                    <a:lnTo>
                      <a:pt x="117" y="5"/>
                    </a:lnTo>
                    <a:lnTo>
                      <a:pt x="137" y="0"/>
                    </a:lnTo>
                    <a:lnTo>
                      <a:pt x="137" y="13"/>
                    </a:lnTo>
                    <a:lnTo>
                      <a:pt x="151" y="11"/>
                    </a:lnTo>
                    <a:lnTo>
                      <a:pt x="176" y="22"/>
                    </a:lnTo>
                    <a:lnTo>
                      <a:pt x="201" y="33"/>
                    </a:lnTo>
                    <a:lnTo>
                      <a:pt x="201" y="70"/>
                    </a:lnTo>
                    <a:lnTo>
                      <a:pt x="196" y="95"/>
                    </a:lnTo>
                    <a:lnTo>
                      <a:pt x="199" y="122"/>
                    </a:lnTo>
                    <a:lnTo>
                      <a:pt x="190" y="149"/>
                    </a:lnTo>
                    <a:lnTo>
                      <a:pt x="184" y="172"/>
                    </a:lnTo>
                    <a:lnTo>
                      <a:pt x="168" y="189"/>
                    </a:lnTo>
                    <a:lnTo>
                      <a:pt x="151" y="204"/>
                    </a:lnTo>
                    <a:lnTo>
                      <a:pt x="127" y="201"/>
                    </a:lnTo>
                    <a:lnTo>
                      <a:pt x="102" y="198"/>
                    </a:lnTo>
                    <a:lnTo>
                      <a:pt x="99" y="195"/>
                    </a:lnTo>
                    <a:close/>
                  </a:path>
                </a:pathLst>
              </a:custGeom>
              <a:solidFill>
                <a:srgbClr val="EAEBEB"/>
              </a:solidFill>
              <a:ln w="31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62"/>
              </a:p>
            </p:txBody>
          </p:sp>
        </p:grpSp>
      </p:grpSp>
      <p:sp>
        <p:nvSpPr>
          <p:cNvPr id="82" name="Freeform 100"/>
          <p:cNvSpPr>
            <a:spLocks/>
          </p:cNvSpPr>
          <p:nvPr/>
        </p:nvSpPr>
        <p:spPr bwMode="gray">
          <a:xfrm rot="-5400000">
            <a:off x="1620567" y="2175089"/>
            <a:ext cx="1652954" cy="888023"/>
          </a:xfrm>
          <a:custGeom>
            <a:avLst/>
            <a:gdLst>
              <a:gd name="T0" fmla="*/ 0 w 1691640"/>
              <a:gd name="T1" fmla="*/ 2147483647 h 640425"/>
              <a:gd name="T2" fmla="*/ 14580464 w 1691640"/>
              <a:gd name="T3" fmla="*/ 0 h 640425"/>
              <a:gd name="T4" fmla="*/ 17595321 w 1691640"/>
              <a:gd name="T5" fmla="*/ 2147483647 h 640425"/>
              <a:gd name="T6" fmla="*/ 33216254 w 1691640"/>
              <a:gd name="T7" fmla="*/ 2147483647 h 640425"/>
              <a:gd name="T8" fmla="*/ 0 w 1691640"/>
              <a:gd name="T9" fmla="*/ 2147483647 h 640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1640"/>
              <a:gd name="T16" fmla="*/ 0 h 640425"/>
              <a:gd name="T17" fmla="*/ 1691640 w 1691640"/>
              <a:gd name="T18" fmla="*/ 640425 h 640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1640" h="640425">
                <a:moveTo>
                  <a:pt x="0" y="640425"/>
                </a:moveTo>
                <a:lnTo>
                  <a:pt x="742553" y="0"/>
                </a:lnTo>
                <a:lnTo>
                  <a:pt x="896094" y="3174"/>
                </a:lnTo>
                <a:cubicBezTo>
                  <a:pt x="939936" y="21287"/>
                  <a:pt x="1408805" y="420600"/>
                  <a:pt x="1691640" y="640425"/>
                </a:cubicBezTo>
                <a:lnTo>
                  <a:pt x="0" y="640425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662"/>
          </a:p>
        </p:txBody>
      </p:sp>
      <p:grpSp>
        <p:nvGrpSpPr>
          <p:cNvPr id="83" name="Group 105"/>
          <p:cNvGrpSpPr>
            <a:grpSpLocks/>
          </p:cNvGrpSpPr>
          <p:nvPr/>
        </p:nvGrpSpPr>
        <p:grpSpPr bwMode="auto">
          <a:xfrm>
            <a:off x="2923764" y="775850"/>
            <a:ext cx="4627471" cy="2985337"/>
            <a:chOff x="348344" y="543090"/>
            <a:chExt cx="6852556" cy="6019635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/>
            <a:srcRect l="27380" t="12134" r="25958" b="14998"/>
            <a:stretch>
              <a:fillRect/>
            </a:stretch>
          </p:blipFill>
          <p:spPr bwMode="auto">
            <a:xfrm>
              <a:off x="348344" y="543090"/>
              <a:ext cx="6852556" cy="6019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Rectangle 107"/>
            <p:cNvSpPr>
              <a:spLocks noChangeArrowheads="1"/>
            </p:cNvSpPr>
            <p:nvPr/>
          </p:nvSpPr>
          <p:spPr bwMode="auto">
            <a:xfrm>
              <a:off x="6057900" y="5233987"/>
              <a:ext cx="1143000" cy="1328738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en-US" sz="1662"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86" name="Rectangle 108"/>
          <p:cNvSpPr>
            <a:spLocks noChangeArrowheads="1"/>
          </p:cNvSpPr>
          <p:nvPr/>
        </p:nvSpPr>
        <p:spPr bwMode="auto">
          <a:xfrm>
            <a:off x="6547777" y="3268996"/>
            <a:ext cx="175846" cy="74735"/>
          </a:xfrm>
          <a:prstGeom prst="rect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 altLang="en-US" sz="738">
              <a:ea typeface="ヒラギノ角ゴ Pro W3"/>
              <a:cs typeface="ヒラギノ角ゴ Pro W3"/>
            </a:endParaRPr>
          </a:p>
        </p:txBody>
      </p:sp>
      <p:sp>
        <p:nvSpPr>
          <p:cNvPr id="87" name="Rectangle 109"/>
          <p:cNvSpPr>
            <a:spLocks noChangeArrowheads="1"/>
          </p:cNvSpPr>
          <p:nvPr/>
        </p:nvSpPr>
        <p:spPr bwMode="auto">
          <a:xfrm>
            <a:off x="6543050" y="3443918"/>
            <a:ext cx="175846" cy="7473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 altLang="en-US" sz="738">
              <a:ea typeface="ヒラギノ角ゴ Pro W3"/>
              <a:cs typeface="ヒラギノ角ゴ Pro W3"/>
            </a:endParaRPr>
          </a:p>
        </p:txBody>
      </p:sp>
      <p:sp>
        <p:nvSpPr>
          <p:cNvPr id="88" name="TextBox 110"/>
          <p:cNvSpPr txBox="1">
            <a:spLocks noChangeArrowheads="1"/>
          </p:cNvSpPr>
          <p:nvPr/>
        </p:nvSpPr>
        <p:spPr bwMode="auto">
          <a:xfrm>
            <a:off x="6698724" y="3216351"/>
            <a:ext cx="825867" cy="20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738" dirty="0">
                <a:ea typeface="ヒラギノ角ゴ Pro W3"/>
                <a:cs typeface="ヒラギノ角ゴ Pro W3"/>
              </a:rPr>
              <a:t>National Boundary</a:t>
            </a:r>
          </a:p>
        </p:txBody>
      </p:sp>
      <p:sp>
        <p:nvSpPr>
          <p:cNvPr id="89" name="TextBox 111"/>
          <p:cNvSpPr txBox="1">
            <a:spLocks noChangeArrowheads="1"/>
          </p:cNvSpPr>
          <p:nvPr/>
        </p:nvSpPr>
        <p:spPr bwMode="auto">
          <a:xfrm>
            <a:off x="6690795" y="3376549"/>
            <a:ext cx="838691" cy="20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738" dirty="0">
                <a:ea typeface="ヒラギノ角ゴ Pro W3"/>
                <a:cs typeface="ヒラギノ角ゴ Pro W3"/>
              </a:rPr>
              <a:t>Province Boundary</a:t>
            </a:r>
          </a:p>
        </p:txBody>
      </p:sp>
      <p:sp>
        <p:nvSpPr>
          <p:cNvPr id="90" name="TextBox 113"/>
          <p:cNvSpPr txBox="1">
            <a:spLocks noChangeArrowheads="1"/>
          </p:cNvSpPr>
          <p:nvPr/>
        </p:nvSpPr>
        <p:spPr bwMode="auto">
          <a:xfrm>
            <a:off x="7864069" y="3241514"/>
            <a:ext cx="793807" cy="20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738" dirty="0">
                <a:ea typeface="ヒラギノ角ゴ Pro W3"/>
                <a:cs typeface="ヒラギノ角ゴ Pro W3"/>
              </a:rPr>
              <a:t>District Boundary</a:t>
            </a:r>
          </a:p>
        </p:txBody>
      </p:sp>
      <p:sp>
        <p:nvSpPr>
          <p:cNvPr id="91" name="TextBox 114"/>
          <p:cNvSpPr txBox="1">
            <a:spLocks noChangeArrowheads="1"/>
          </p:cNvSpPr>
          <p:nvPr/>
        </p:nvSpPr>
        <p:spPr bwMode="auto">
          <a:xfrm>
            <a:off x="7872471" y="3400190"/>
            <a:ext cx="654346" cy="20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738" dirty="0">
                <a:ea typeface="ヒラギノ角ゴ Pro W3"/>
                <a:cs typeface="ヒラギノ角ゴ Pro W3"/>
              </a:rPr>
              <a:t>National Park</a:t>
            </a:r>
          </a:p>
        </p:txBody>
      </p:sp>
      <p:sp>
        <p:nvSpPr>
          <p:cNvPr id="92" name="Rectangle 115"/>
          <p:cNvSpPr>
            <a:spLocks noChangeArrowheads="1"/>
          </p:cNvSpPr>
          <p:nvPr/>
        </p:nvSpPr>
        <p:spPr bwMode="auto">
          <a:xfrm>
            <a:off x="7736805" y="3283783"/>
            <a:ext cx="175846" cy="74734"/>
          </a:xfrm>
          <a:prstGeom prst="rect">
            <a:avLst/>
          </a:prstGeom>
          <a:noFill/>
          <a:ln w="15875" algn="ctr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 altLang="en-US" sz="738">
              <a:ea typeface="ヒラギノ角ゴ Pro W3"/>
              <a:cs typeface="ヒラギノ角ゴ Pro W3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7730608" y="3450049"/>
            <a:ext cx="175846" cy="74734"/>
          </a:xfrm>
          <a:prstGeom prst="rect">
            <a:avLst/>
          </a:prstGeom>
          <a:pattFill prst="pct5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738">
              <a:ea typeface="ヒラギノ角ゴ Pro W3"/>
              <a:cs typeface="Geneva"/>
            </a:endParaRPr>
          </a:p>
        </p:txBody>
      </p:sp>
      <p:sp>
        <p:nvSpPr>
          <p:cNvPr id="94" name="Text Box 215"/>
          <p:cNvSpPr txBox="1">
            <a:spLocks noChangeArrowheads="1"/>
          </p:cNvSpPr>
          <p:nvPr/>
        </p:nvSpPr>
        <p:spPr bwMode="gray">
          <a:xfrm>
            <a:off x="107118" y="3913104"/>
            <a:ext cx="585866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200" b="1" u="sng" dirty="0">
                <a:solidFill>
                  <a:srgbClr val="11A0DB"/>
                </a:solidFill>
                <a:ea typeface="ヒラギノ角ゴ Pro W3"/>
                <a:cs typeface="ヒラギノ角ゴ Pro W3"/>
              </a:rPr>
              <a:t>Key facts</a:t>
            </a:r>
          </a:p>
        </p:txBody>
      </p:sp>
      <p:sp>
        <p:nvSpPr>
          <p:cNvPr id="96" name="Line 229"/>
          <p:cNvSpPr>
            <a:spLocks noChangeShapeType="1"/>
          </p:cNvSpPr>
          <p:nvPr/>
        </p:nvSpPr>
        <p:spPr bwMode="gray">
          <a:xfrm flipV="1">
            <a:off x="22150" y="3761188"/>
            <a:ext cx="8848993" cy="8953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sz="1662"/>
          </a:p>
        </p:txBody>
      </p:sp>
      <p:graphicFrame>
        <p:nvGraphicFramePr>
          <p:cNvPr id="97" name="Group 227"/>
          <p:cNvGraphicFramePr>
            <a:graphicFrameLocks noGrp="1"/>
          </p:cNvGraphicFramePr>
          <p:nvPr>
            <p:extLst/>
          </p:nvPr>
        </p:nvGraphicFramePr>
        <p:xfrm>
          <a:off x="75949" y="4125834"/>
          <a:ext cx="5199803" cy="2415290"/>
        </p:xfrm>
        <a:graphic>
          <a:graphicData uri="http://schemas.openxmlformats.org/drawingml/2006/table">
            <a:tbl>
              <a:tblPr/>
              <a:tblGrid>
                <a:gridCol w="1883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6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69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Capital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Kigali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9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Population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12.1 million (2018)</a:t>
                      </a:r>
                      <a:r>
                        <a:rPr lang="en-GB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1 </a:t>
                      </a:r>
                      <a:endParaRPr lang="en-US" sz="900" kern="1200" baseline="30000" dirty="0" smtClean="0">
                        <a:solidFill>
                          <a:schemeClr val="tx1"/>
                        </a:solidFill>
                        <a:latin typeface="Arial" pitchFamily="34" charset="0"/>
                        <a:ea typeface="Geneva"/>
                        <a:cs typeface="Geneva"/>
                      </a:endParaRP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9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Nominal GDP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RwF 7,597 billion (2017,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 approx. US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$ 9.1 billion</a:t>
                      </a:r>
                      <a:r>
                        <a:rPr lang="en-GB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)</a:t>
                      </a:r>
                      <a:r>
                        <a:rPr lang="en-GB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2</a:t>
                      </a:r>
                      <a:endParaRPr lang="en-US" sz="900" kern="1200" baseline="30000" dirty="0" smtClean="0">
                        <a:solidFill>
                          <a:schemeClr val="tx1"/>
                        </a:solidFill>
                        <a:latin typeface="Arial" pitchFamily="34" charset="0"/>
                        <a:ea typeface="Geneva"/>
                        <a:cs typeface="Geneva"/>
                      </a:endParaRP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9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GDP Growth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6.1 % (2017)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3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2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Literacy Rate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72%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4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95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External Debt </a:t>
                      </a: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(% of GDP)</a:t>
                      </a:r>
                    </a:p>
                  </a:txBody>
                  <a:tcPr marL="42203" marR="42203" marT="33180" marB="2528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48% (End 2017)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5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95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Time to Start a Business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6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hours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6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9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Credit Rating</a:t>
                      </a: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Geneva"/>
                        </a:rPr>
                        <a:t>B (stable); B+ (Stable)7</a:t>
                      </a:r>
                      <a:endParaRPr lang="en-US" sz="900" kern="1200" baseline="30000" dirty="0" smtClean="0">
                        <a:solidFill>
                          <a:schemeClr val="tx1"/>
                        </a:solidFill>
                        <a:latin typeface="Arial" pitchFamily="34" charset="0"/>
                        <a:ea typeface="Geneva"/>
                        <a:cs typeface="Geneva"/>
                      </a:endParaRP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95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STKaiti" pitchFamily="2" charset="-122"/>
                          <a:cs typeface="Arial" pitchFamily="34" charset="0"/>
                        </a:rPr>
                        <a:t>Currency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  <a:ea typeface="STKaiti" pitchFamily="2" charset="-122"/>
                        <a:cs typeface="Arial" pitchFamily="34" charset="0"/>
                      </a:endParaRPr>
                    </a:p>
                  </a:txBody>
                  <a:tcPr marL="42203" marR="42203" marT="33180" marB="25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Rwandan Franc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(863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FRW) = 1 US$ (17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th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 October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2018)</a:t>
                      </a:r>
                      <a:r>
                        <a:rPr lang="en-US" sz="9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Geneva"/>
                          <a:cs typeface="+mn-cs"/>
                        </a:rPr>
                        <a:t>8</a:t>
                      </a:r>
                    </a:p>
                  </a:txBody>
                  <a:tcPr marL="42203" marR="42203" marT="33180" marB="2528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8" name="Text Box 263"/>
          <p:cNvSpPr txBox="1">
            <a:spLocks noChangeArrowheads="1"/>
          </p:cNvSpPr>
          <p:nvPr/>
        </p:nvSpPr>
        <p:spPr bwMode="gray">
          <a:xfrm>
            <a:off x="5382024" y="5449952"/>
            <a:ext cx="3543905" cy="102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National Institute of Statistics Rwanda (NISR)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NISR; NBR for exchange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NISR 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NISR – EICV4 FY2013/14 (% of people ages 15 and above)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MINECOFIN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GB" altLang="en-US" sz="831" dirty="0">
                <a:ea typeface="ヒラギノ角ゴ Pro W3"/>
                <a:cs typeface="ヒラギノ角ゴ Pro W3"/>
              </a:rPr>
              <a:t>World Bank Doing Business Report 2017</a:t>
            </a:r>
            <a:endParaRPr lang="en-US" altLang="en-US" sz="831" dirty="0">
              <a:ea typeface="ヒラギノ角ゴ Pro W3"/>
              <a:cs typeface="ヒラギノ角ゴ Pro W3"/>
            </a:endParaRPr>
          </a:p>
          <a:p>
            <a:pPr marL="105510" indent="-105510">
              <a:buFontTx/>
              <a:buAutoNum type="arabicPeriod"/>
              <a:defRPr/>
            </a:pPr>
            <a:r>
              <a:rPr lang="en-US" altLang="en-US" sz="831" dirty="0">
                <a:ea typeface="ヒラギノ角ゴ Pro W3"/>
                <a:cs typeface="ヒラギノ角ゴ Pro W3"/>
              </a:rPr>
              <a:t>Fitch May 2018; Standard &amp; Poor’s February 2018</a:t>
            </a:r>
          </a:p>
          <a:p>
            <a:pPr marL="105510" indent="-105510">
              <a:buFontTx/>
              <a:buAutoNum type="arabicPeriod"/>
              <a:defRPr/>
            </a:pPr>
            <a:r>
              <a:rPr lang="en-US" altLang="en-US" sz="831" dirty="0">
                <a:ea typeface="ヒラギノ角ゴ Pro W3"/>
                <a:cs typeface="ヒラギノ角ゴ Pro W3"/>
              </a:rPr>
              <a:t>BNR</a:t>
            </a:r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589084" y="269548"/>
            <a:ext cx="7772400" cy="56356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Country Overview: RWANDA</a:t>
            </a:r>
            <a:endParaRPr lang="en-US" sz="32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Setup of Rwandan IFMIS: Functional Groupings &amp; Systems Integration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6065"/>
            <a:ext cx="6629400" cy="535424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89084" y="269548"/>
            <a:ext cx="77724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Development Background</a:t>
            </a:r>
            <a:endParaRPr lang="en-US" sz="32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89084" y="26954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Rollout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6002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Public </a:t>
            </a:r>
            <a:r>
              <a:rPr lang="fr-FR" b="1" dirty="0" err="1" smtClean="0"/>
              <a:t>Sector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137746" y="25146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Central </a:t>
            </a:r>
            <a:r>
              <a:rPr lang="fr-FR" b="1" dirty="0" err="1" smtClean="0"/>
              <a:t>Government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4530967" y="2526913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Local </a:t>
            </a:r>
            <a:r>
              <a:rPr lang="fr-FR" b="1" dirty="0" err="1" smtClean="0"/>
              <a:t>Government</a:t>
            </a:r>
            <a:endParaRPr lang="fr-FR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2202473" y="1211873"/>
            <a:ext cx="457200" cy="2148254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endCxn id="9" idx="0"/>
          </p:cNvCxnSpPr>
          <p:nvPr/>
        </p:nvCxnSpPr>
        <p:spPr>
          <a:xfrm>
            <a:off x="3505200" y="2286000"/>
            <a:ext cx="2244967" cy="24091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99088" y="3123428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Ministries</a:t>
            </a:r>
            <a:r>
              <a:rPr lang="fr-FR" b="1" dirty="0" smtClean="0"/>
              <a:t>++ [19+4]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1488831" y="3730421"/>
            <a:ext cx="2417885" cy="38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Agencies</a:t>
            </a:r>
            <a:r>
              <a:rPr lang="fr-FR" b="1" dirty="0" smtClean="0"/>
              <a:t> [69] 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1468316" y="4830462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Projects</a:t>
            </a:r>
            <a:r>
              <a:rPr lang="fr-FR" b="1" dirty="0" smtClean="0"/>
              <a:t> [72]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1488831" y="6164943"/>
            <a:ext cx="24384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Judicial</a:t>
            </a:r>
            <a:r>
              <a:rPr lang="fr-FR" b="1" dirty="0" smtClean="0"/>
              <a:t> </a:t>
            </a:r>
            <a:r>
              <a:rPr lang="fr-FR" b="1" dirty="0" err="1" smtClean="0"/>
              <a:t>entities</a:t>
            </a:r>
            <a:r>
              <a:rPr lang="fr-FR" b="1" dirty="0" smtClean="0"/>
              <a:t> [</a:t>
            </a:r>
            <a:r>
              <a:rPr lang="fr-FR" b="1" dirty="0"/>
              <a:t>34</a:t>
            </a:r>
            <a:r>
              <a:rPr lang="fr-FR" b="1" dirty="0" smtClean="0"/>
              <a:t>]</a:t>
            </a:r>
            <a:endParaRPr lang="fr-FR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2546" y="2958571"/>
            <a:ext cx="0" cy="34517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2546" y="6401933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2031" y="5065903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2546" y="3913562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2546" y="3331698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5783" y="2973445"/>
            <a:ext cx="0" cy="8983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665783" y="3346572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56991" y="3863371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15000" y="3111489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Kigali City[1]</a:t>
            </a:r>
            <a:endParaRPr lang="fr-FR" b="1" dirty="0"/>
          </a:p>
        </p:txBody>
      </p:sp>
      <p:sp>
        <p:nvSpPr>
          <p:cNvPr id="34" name="Rectangle 33"/>
          <p:cNvSpPr/>
          <p:nvPr/>
        </p:nvSpPr>
        <p:spPr>
          <a:xfrm>
            <a:off x="5715000" y="3634771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Districts [30]</a:t>
            </a:r>
            <a:endParaRPr lang="fr-FR" b="1" dirty="0"/>
          </a:p>
        </p:txBody>
      </p:sp>
      <p:sp>
        <p:nvSpPr>
          <p:cNvPr id="35" name="Rectangle 34"/>
          <p:cNvSpPr/>
          <p:nvPr/>
        </p:nvSpPr>
        <p:spPr>
          <a:xfrm>
            <a:off x="1475642" y="4229666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Provinces [4]</a:t>
            </a:r>
            <a:endParaRPr lang="fr-FR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29357" y="4465107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468316" y="5500633"/>
            <a:ext cx="24384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Embassies</a:t>
            </a:r>
            <a:r>
              <a:rPr lang="fr-FR" b="1" dirty="0" smtClean="0"/>
              <a:t> [36]</a:t>
            </a:r>
            <a:endParaRPr lang="fr-FR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2031" y="5737623"/>
            <a:ext cx="1066800" cy="8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70329" y="4083865"/>
            <a:ext cx="0" cy="2369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3" idx="1"/>
          </p:cNvCxnSpPr>
          <p:nvPr/>
        </p:nvCxnSpPr>
        <p:spPr>
          <a:xfrm>
            <a:off x="5870329" y="4386165"/>
            <a:ext cx="400051" cy="21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270380" y="4159688"/>
            <a:ext cx="2645019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District </a:t>
            </a:r>
            <a:r>
              <a:rPr lang="fr-FR" b="1" dirty="0" err="1" smtClean="0"/>
              <a:t>Hospitals</a:t>
            </a:r>
            <a:r>
              <a:rPr lang="fr-FR" b="1" dirty="0" smtClean="0"/>
              <a:t> [</a:t>
            </a:r>
            <a:r>
              <a:rPr lang="fr-FR" b="1" dirty="0"/>
              <a:t>43</a:t>
            </a:r>
            <a:r>
              <a:rPr lang="fr-FR" b="1" dirty="0" smtClean="0"/>
              <a:t>]</a:t>
            </a:r>
            <a:endParaRPr lang="fr-FR" b="1" dirty="0"/>
          </a:p>
        </p:txBody>
      </p:sp>
      <p:cxnSp>
        <p:nvCxnSpPr>
          <p:cNvPr id="62" name="Straight Arrow Connector 48"/>
          <p:cNvCxnSpPr>
            <a:endCxn id="63" idx="1"/>
          </p:cNvCxnSpPr>
          <p:nvPr/>
        </p:nvCxnSpPr>
        <p:spPr>
          <a:xfrm>
            <a:off x="5870330" y="4895354"/>
            <a:ext cx="400051" cy="21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270381" y="4668877"/>
            <a:ext cx="2645018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700" b="1" dirty="0" smtClean="0"/>
              <a:t>District Pharmacies[30]</a:t>
            </a:r>
            <a:endParaRPr lang="fr-FR" sz="1700" b="1" dirty="0"/>
          </a:p>
        </p:txBody>
      </p:sp>
      <p:cxnSp>
        <p:nvCxnSpPr>
          <p:cNvPr id="67" name="Straight Arrow Connector 48"/>
          <p:cNvCxnSpPr>
            <a:endCxn id="68" idx="1"/>
          </p:cNvCxnSpPr>
          <p:nvPr/>
        </p:nvCxnSpPr>
        <p:spPr>
          <a:xfrm>
            <a:off x="5870330" y="5415041"/>
            <a:ext cx="400051" cy="21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270381" y="5188564"/>
            <a:ext cx="2645018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Sectors</a:t>
            </a:r>
            <a:r>
              <a:rPr lang="fr-FR" b="1" dirty="0" smtClean="0"/>
              <a:t> [416]</a:t>
            </a:r>
            <a:endParaRPr lang="fr-FR" b="1" dirty="0"/>
          </a:p>
        </p:txBody>
      </p:sp>
      <p:cxnSp>
        <p:nvCxnSpPr>
          <p:cNvPr id="72" name="Straight Arrow Connector 48"/>
          <p:cNvCxnSpPr>
            <a:endCxn id="73" idx="1"/>
          </p:cNvCxnSpPr>
          <p:nvPr/>
        </p:nvCxnSpPr>
        <p:spPr>
          <a:xfrm>
            <a:off x="5870330" y="5939250"/>
            <a:ext cx="400051" cy="21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270381" y="5712773"/>
            <a:ext cx="2645018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/>
              <a:t>Health</a:t>
            </a:r>
            <a:r>
              <a:rPr lang="fr-FR" b="1" dirty="0" smtClean="0"/>
              <a:t> </a:t>
            </a:r>
            <a:r>
              <a:rPr lang="fr-FR" b="1" dirty="0" err="1" smtClean="0"/>
              <a:t>Centers</a:t>
            </a:r>
            <a:r>
              <a:rPr lang="fr-FR" b="1" dirty="0" smtClean="0"/>
              <a:t> [470]</a:t>
            </a:r>
            <a:endParaRPr lang="fr-FR" b="1" dirty="0"/>
          </a:p>
        </p:txBody>
      </p:sp>
      <p:cxnSp>
        <p:nvCxnSpPr>
          <p:cNvPr id="74" name="Straight Arrow Connector 48"/>
          <p:cNvCxnSpPr>
            <a:endCxn id="75" idx="1"/>
          </p:cNvCxnSpPr>
          <p:nvPr/>
        </p:nvCxnSpPr>
        <p:spPr>
          <a:xfrm>
            <a:off x="5870330" y="6453619"/>
            <a:ext cx="400051" cy="21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270381" y="6227142"/>
            <a:ext cx="2645018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Public </a:t>
            </a:r>
            <a:r>
              <a:rPr lang="fr-FR" b="1" dirty="0" err="1" smtClean="0"/>
              <a:t>Schools</a:t>
            </a:r>
            <a:r>
              <a:rPr lang="fr-FR" b="1" dirty="0" smtClean="0"/>
              <a:t> [2,846]</a:t>
            </a:r>
            <a:endParaRPr lang="fr-FR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864629" y="1313869"/>
            <a:ext cx="10326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3,133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Users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11" y="579947"/>
            <a:ext cx="987671" cy="9876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472953" y="1413682"/>
            <a:ext cx="1075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1,239</a:t>
            </a:r>
          </a:p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Entities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75" y="325684"/>
            <a:ext cx="1134210" cy="11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304800" y="262606"/>
            <a:ext cx="4114800" cy="571583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Technology Stack</a:t>
            </a:r>
            <a:endParaRPr lang="en-US" sz="32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85" y="554259"/>
            <a:ext cx="5477630" cy="61722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Application Architecture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304800" y="262606"/>
            <a:ext cx="4114800" cy="571583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Technology Stack</a:t>
            </a:r>
            <a:endParaRPr lang="en-US" sz="32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System Architecture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D:\Pictur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09039"/>
            <a:ext cx="6705600" cy="4891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In-house Enterprise Service Bus: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SpaceBus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IFMIS Integration Platform 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428911"/>
            <a:ext cx="7028438" cy="51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Electronic Message Categories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7620"/>
            <a:ext cx="7344001" cy="5118167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914400" y="274638"/>
            <a:ext cx="7772400" cy="56356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Integration Platform </a:t>
            </a:r>
            <a:endParaRPr lang="en-US" sz="3600" b="1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6894</TotalTime>
  <Words>581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Berlin Sans FB Demi</vt:lpstr>
      <vt:lpstr>Calibri</vt:lpstr>
      <vt:lpstr>Cambria Math</vt:lpstr>
      <vt:lpstr>Franklin Gothic Book</vt:lpstr>
      <vt:lpstr>Geneva</vt:lpstr>
      <vt:lpstr>Perpetua</vt:lpstr>
      <vt:lpstr>STKaiti</vt:lpstr>
      <vt:lpstr>Wingdings 2</vt:lpstr>
      <vt:lpstr>ヒラギノ角ゴ Pro W3</vt:lpstr>
      <vt:lpstr>Equity</vt:lpstr>
      <vt:lpstr>IFMIS TECHNOLOIES AND INTEGRATION WITH OTHER SYSTEMS</vt:lpstr>
      <vt:lpstr>Contents</vt:lpstr>
      <vt:lpstr>PowerPoint Presentation</vt:lpstr>
      <vt:lpstr>Development Background</vt:lpstr>
      <vt:lpstr>Rollout</vt:lpstr>
      <vt:lpstr>PowerPoint Presentation</vt:lpstr>
      <vt:lpstr>PowerPoint Presentation</vt:lpstr>
      <vt:lpstr>IFMIS Integration Platform </vt:lpstr>
      <vt:lpstr>PowerPoint Presentation</vt:lpstr>
      <vt:lpstr>Integration Platform </vt:lpstr>
      <vt:lpstr>Integration Services Explained</vt:lpstr>
      <vt:lpstr>Integration Services Explained</vt:lpstr>
      <vt:lpstr>Integration Services Explained</vt:lpstr>
      <vt:lpstr>Integration Services Explained</vt:lpstr>
      <vt:lpstr>Future Plan</vt:lpstr>
      <vt:lpstr>Future Plan</vt:lpstr>
      <vt:lpstr>Thank you!</vt:lpstr>
    </vt:vector>
  </TitlesOfParts>
  <Company>NURC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MUKWENDE Placide</dc:creator>
  <cp:lastModifiedBy>placide</cp:lastModifiedBy>
  <cp:revision>528</cp:revision>
  <cp:lastPrinted>2019-04-29T07:11:43Z</cp:lastPrinted>
  <dcterms:created xsi:type="dcterms:W3CDTF">2010-10-16T04:29:35Z</dcterms:created>
  <dcterms:modified xsi:type="dcterms:W3CDTF">2019-05-21T13:25:49Z</dcterms:modified>
</cp:coreProperties>
</file>