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5" r:id="rId8"/>
    <p:sldId id="266" r:id="rId9"/>
    <p:sldId id="267" r:id="rId10"/>
    <p:sldId id="268" r:id="rId11"/>
    <p:sldId id="269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70" r:id="rId20"/>
    <p:sldId id="271" r:id="rId21"/>
    <p:sldId id="275" r:id="rId22"/>
    <p:sldId id="288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5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7250A-228B-3049-9893-CC2570D99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Lab4</a:t>
            </a:r>
            <a:r>
              <a:rPr kumimoji="1" lang="zh-CN" altLang="en-US" dirty="0"/>
              <a:t> </a:t>
            </a:r>
            <a:r>
              <a:rPr kumimoji="1" lang="en-US" altLang="zh-CN" dirty="0"/>
              <a:t>Q2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Lab5</a:t>
            </a:r>
            <a:r>
              <a:rPr kumimoji="1" lang="zh-CN" altLang="en-US" dirty="0"/>
              <a:t> </a:t>
            </a:r>
            <a:r>
              <a:rPr kumimoji="1" lang="en-US" altLang="zh-CN" dirty="0"/>
              <a:t>Q1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60CF7F-3B9D-E14B-B562-0C83C17E3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79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7679AB-B7D7-CB4A-A5E1-7C41C5E8BF8B}"/>
              </a:ext>
            </a:extLst>
          </p:cNvPr>
          <p:cNvSpPr txBox="1"/>
          <p:nvPr/>
        </p:nvSpPr>
        <p:spPr>
          <a:xfrm>
            <a:off x="6508026" y="698804"/>
            <a:ext cx="29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A4994D5-A3A2-F140-9AB0-CA360A87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80067"/>
              </p:ext>
            </p:extLst>
          </p:nvPr>
        </p:nvGraphicFramePr>
        <p:xfrm>
          <a:off x="6496788" y="122065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120A68-142E-604D-9693-20442F51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48069"/>
              </p:ext>
            </p:extLst>
          </p:nvPr>
        </p:nvGraphicFramePr>
        <p:xfrm>
          <a:off x="9602661" y="1218826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F703F20-2BE6-CF4E-99CA-0A5B1C7608FF}"/>
              </a:ext>
            </a:extLst>
          </p:cNvPr>
          <p:cNvSpPr txBox="1"/>
          <p:nvPr/>
        </p:nvSpPr>
        <p:spPr>
          <a:xfrm>
            <a:off x="6508026" y="3719852"/>
            <a:ext cx="26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52301F-09D7-5F4F-B749-4E46125C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5219"/>
              </p:ext>
            </p:extLst>
          </p:nvPr>
        </p:nvGraphicFramePr>
        <p:xfrm>
          <a:off x="6492616" y="4228206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21DE8BB-1425-1A44-ADB6-DB568011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97261"/>
              </p:ext>
            </p:extLst>
          </p:nvPr>
        </p:nvGraphicFramePr>
        <p:xfrm>
          <a:off x="9602661" y="4239874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17C677A-5562-F846-AC31-D7C44BF2BD8F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D1DFA51-81C5-4645-8A65-304538FDA9E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965331" y="1169097"/>
            <a:ext cx="1925015" cy="21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F471E07-3DE8-EF42-9F49-A62B1F41F03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52372" y="1169097"/>
            <a:ext cx="237974" cy="14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895A6EA-6166-7040-8E5B-77AB9978DE63}"/>
              </a:ext>
            </a:extLst>
          </p:cNvPr>
          <p:cNvSpPr txBox="1"/>
          <p:nvPr/>
        </p:nvSpPr>
        <p:spPr>
          <a:xfrm>
            <a:off x="1803451" y="169374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F0731C8-01E4-9944-98E2-83C211358363}"/>
              </a:ext>
            </a:extLst>
          </p:cNvPr>
          <p:cNvCxnSpPr>
            <a:cxnSpLocks/>
          </p:cNvCxnSpPr>
          <p:nvPr/>
        </p:nvCxnSpPr>
        <p:spPr>
          <a:xfrm>
            <a:off x="2890345" y="1158142"/>
            <a:ext cx="1012496" cy="106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9B3FC66-F759-7441-98CE-D916DFA5552F}"/>
              </a:ext>
            </a:extLst>
          </p:cNvPr>
          <p:cNvSpPr txBox="1"/>
          <p:nvPr/>
        </p:nvSpPr>
        <p:spPr>
          <a:xfrm>
            <a:off x="3364394" y="147286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71DF7C-70A1-4C43-9478-4FE632A39700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7F9E95-51D8-F141-8B97-4C806AFFD736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3E88F6C-4752-4544-BDC4-2CBA3A3DBF98}"/>
              </a:ext>
            </a:extLst>
          </p:cNvPr>
          <p:cNvCxnSpPr>
            <a:cxnSpLocks/>
          </p:cNvCxnSpPr>
          <p:nvPr/>
        </p:nvCxnSpPr>
        <p:spPr>
          <a:xfrm>
            <a:off x="2929904" y="1168782"/>
            <a:ext cx="2435635" cy="64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89999B5-6637-3941-A705-302CC4713E43}"/>
              </a:ext>
            </a:extLst>
          </p:cNvPr>
          <p:cNvCxnSpPr>
            <a:cxnSpLocks/>
          </p:cNvCxnSpPr>
          <p:nvPr/>
        </p:nvCxnSpPr>
        <p:spPr>
          <a:xfrm>
            <a:off x="1266402" y="105350"/>
            <a:ext cx="1663502" cy="68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>
            <a:extLst>
              <a:ext uri="{FF2B5EF4-FFF2-40B4-BE49-F238E27FC236}">
                <a16:creationId xmlns:a16="http://schemas.microsoft.com/office/drawing/2014/main" id="{CF242224-CBE6-D242-8236-49D1D8E2D777}"/>
              </a:ext>
            </a:extLst>
          </p:cNvPr>
          <p:cNvSpPr/>
          <p:nvPr/>
        </p:nvSpPr>
        <p:spPr>
          <a:xfrm rot="19390972">
            <a:off x="922495" y="148691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212185-FB38-E54C-A7EA-66D9F3676DA9}"/>
              </a:ext>
            </a:extLst>
          </p:cNvPr>
          <p:cNvSpPr txBox="1"/>
          <p:nvPr/>
        </p:nvSpPr>
        <p:spPr>
          <a:xfrm>
            <a:off x="2732946" y="164784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950D645-096B-F645-B655-C54DAA40F49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1466" y="1169097"/>
            <a:ext cx="2598880" cy="8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1FD4E5B-15C3-BA49-AB1B-AC6427EBB9CE}"/>
              </a:ext>
            </a:extLst>
          </p:cNvPr>
          <p:cNvSpPr txBox="1"/>
          <p:nvPr/>
        </p:nvSpPr>
        <p:spPr>
          <a:xfrm>
            <a:off x="385967" y="332982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F94A4CD-A743-BD4F-AAFC-709FBB15027A}"/>
              </a:ext>
            </a:extLst>
          </p:cNvPr>
          <p:cNvCxnSpPr>
            <a:cxnSpLocks/>
          </p:cNvCxnSpPr>
          <p:nvPr/>
        </p:nvCxnSpPr>
        <p:spPr>
          <a:xfrm>
            <a:off x="854787" y="3711838"/>
            <a:ext cx="0" cy="64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>
            <a:extLst>
              <a:ext uri="{FF2B5EF4-FFF2-40B4-BE49-F238E27FC236}">
                <a16:creationId xmlns:a16="http://schemas.microsoft.com/office/drawing/2014/main" id="{0DFF6542-A8EE-A648-A17C-C62B5AE49EC4}"/>
              </a:ext>
            </a:extLst>
          </p:cNvPr>
          <p:cNvSpPr/>
          <p:nvPr/>
        </p:nvSpPr>
        <p:spPr>
          <a:xfrm>
            <a:off x="3567262" y="2374233"/>
            <a:ext cx="2435635" cy="23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十字形 23">
            <a:extLst>
              <a:ext uri="{FF2B5EF4-FFF2-40B4-BE49-F238E27FC236}">
                <a16:creationId xmlns:a16="http://schemas.microsoft.com/office/drawing/2014/main" id="{47A6BBA6-B656-E14C-BF1B-6EEB14F7EB89}"/>
              </a:ext>
            </a:extLst>
          </p:cNvPr>
          <p:cNvSpPr/>
          <p:nvPr/>
        </p:nvSpPr>
        <p:spPr>
          <a:xfrm rot="19390972">
            <a:off x="545509" y="3821041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F34A7D-A7A1-6948-9EC8-F23A7FC9A855}"/>
              </a:ext>
            </a:extLst>
          </p:cNvPr>
          <p:cNvSpPr txBox="1"/>
          <p:nvPr/>
        </p:nvSpPr>
        <p:spPr>
          <a:xfrm>
            <a:off x="980167" y="3830206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C13CB7-DFFC-1F41-BB74-8A62E4E86878}"/>
              </a:ext>
            </a:extLst>
          </p:cNvPr>
          <p:cNvSpPr txBox="1"/>
          <p:nvPr/>
        </p:nvSpPr>
        <p:spPr>
          <a:xfrm>
            <a:off x="2237866" y="2675954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48BE688-85E8-1C44-B12B-597AA6EF8D41}"/>
              </a:ext>
            </a:extLst>
          </p:cNvPr>
          <p:cNvSpPr txBox="1"/>
          <p:nvPr/>
        </p:nvSpPr>
        <p:spPr>
          <a:xfrm>
            <a:off x="2736918" y="339527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ECA327D-4BE3-DF42-9D0F-88A44E47958D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flipH="1">
            <a:off x="2626376" y="3045286"/>
            <a:ext cx="190854" cy="95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CA00E38-25BB-2847-AD33-B55D41CD19F1}"/>
              </a:ext>
            </a:extLst>
          </p:cNvPr>
          <p:cNvSpPr txBox="1"/>
          <p:nvPr/>
        </p:nvSpPr>
        <p:spPr>
          <a:xfrm>
            <a:off x="2047012" y="4004667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DFS(2,5)</a:t>
            </a:r>
            <a:endParaRPr kumimoji="1" lang="zh-CN" altLang="en-US" dirty="0"/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FC2E0CB9-4457-0644-81C9-5F29986E9925}"/>
              </a:ext>
            </a:extLst>
          </p:cNvPr>
          <p:cNvSpPr/>
          <p:nvPr/>
        </p:nvSpPr>
        <p:spPr>
          <a:xfrm>
            <a:off x="1451189" y="5044646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71FF4B-C2DE-D540-B374-001A1F11EA74}"/>
              </a:ext>
            </a:extLst>
          </p:cNvPr>
          <p:cNvSpPr txBox="1"/>
          <p:nvPr/>
        </p:nvSpPr>
        <p:spPr>
          <a:xfrm>
            <a:off x="1629624" y="5104097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[2]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[2]?</a:t>
            </a:r>
            <a:endParaRPr kumimoji="1" lang="zh-CN" altLang="en-US" sz="14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C8BF48B-BDFA-4C41-A323-E31E0DEB226B}"/>
              </a:ext>
            </a:extLst>
          </p:cNvPr>
          <p:cNvCxnSpPr>
            <a:cxnSpLocks/>
          </p:cNvCxnSpPr>
          <p:nvPr/>
        </p:nvCxnSpPr>
        <p:spPr>
          <a:xfrm flipH="1">
            <a:off x="2522716" y="5498088"/>
            <a:ext cx="1" cy="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F2E6998-780D-4041-B6F9-B805245B7532}"/>
              </a:ext>
            </a:extLst>
          </p:cNvPr>
          <p:cNvSpPr txBox="1"/>
          <p:nvPr/>
        </p:nvSpPr>
        <p:spPr>
          <a:xfrm>
            <a:off x="2601280" y="5507661"/>
            <a:ext cx="76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1D2FE51-DCF6-1841-A122-EFCEBE7A7C82}"/>
              </a:ext>
            </a:extLst>
          </p:cNvPr>
          <p:cNvSpPr txBox="1"/>
          <p:nvPr/>
        </p:nvSpPr>
        <p:spPr>
          <a:xfrm>
            <a:off x="1867335" y="589916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DFS(3,4)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2FCE6C-08B3-B248-88DC-44AA6BC4AA5A}"/>
              </a:ext>
            </a:extLst>
          </p:cNvPr>
          <p:cNvSpPr txBox="1"/>
          <p:nvPr/>
        </p:nvSpPr>
        <p:spPr>
          <a:xfrm>
            <a:off x="3817999" y="5840295"/>
            <a:ext cx="22779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&lt;-&gt;DFS(3,4)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2C4DE3F-D78D-FF4B-A372-90F2093399B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2522716" y="4373999"/>
            <a:ext cx="103660" cy="6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F8B53EB-4B93-8545-8F70-396DEF0469A5}"/>
              </a:ext>
            </a:extLst>
          </p:cNvPr>
          <p:cNvCxnSpPr>
            <a:cxnSpLocks/>
          </p:cNvCxnSpPr>
          <p:nvPr/>
        </p:nvCxnSpPr>
        <p:spPr>
          <a:xfrm>
            <a:off x="2237866" y="6320140"/>
            <a:ext cx="0" cy="42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C968BB6F-5093-8F43-9358-302F135A77BE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2554385" y="6268497"/>
            <a:ext cx="20161" cy="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B448CD5-8921-9A45-B9CE-0AFC08C4AB5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817230" y="3045286"/>
            <a:ext cx="1213954" cy="55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B0C4B3E-4E48-3140-91CE-63A198A4991A}"/>
              </a:ext>
            </a:extLst>
          </p:cNvPr>
          <p:cNvSpPr txBox="1"/>
          <p:nvPr/>
        </p:nvSpPr>
        <p:spPr>
          <a:xfrm>
            <a:off x="3511177" y="309768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6D7B57A-70C0-B947-8C2A-6A87E5C10627}"/>
              </a:ext>
            </a:extLst>
          </p:cNvPr>
          <p:cNvSpPr/>
          <p:nvPr/>
        </p:nvSpPr>
        <p:spPr>
          <a:xfrm>
            <a:off x="1956589" y="6518575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34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AC94F0-968E-054B-B900-9C2492771012}"/>
              </a:ext>
            </a:extLst>
          </p:cNvPr>
          <p:cNvSpPr txBox="1"/>
          <p:nvPr/>
        </p:nvSpPr>
        <p:spPr>
          <a:xfrm>
            <a:off x="6508026" y="719978"/>
            <a:ext cx="255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DFS(3,4)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9F0A4D1-014C-B84E-9323-3DF19264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67528"/>
              </p:ext>
            </p:extLst>
          </p:nvPr>
        </p:nvGraphicFramePr>
        <p:xfrm>
          <a:off x="6492616" y="122833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33459B-70DB-B942-9DB6-4EF5204E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26574"/>
              </p:ext>
            </p:extLst>
          </p:nvPr>
        </p:nvGraphicFramePr>
        <p:xfrm>
          <a:off x="9602661" y="1240000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F12744-A863-B14B-8124-7BBC1BBBF780}"/>
              </a:ext>
            </a:extLst>
          </p:cNvPr>
          <p:cNvSpPr txBox="1"/>
          <p:nvPr/>
        </p:nvSpPr>
        <p:spPr>
          <a:xfrm>
            <a:off x="2236303" y="719978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DFS(3,4)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1E19A8-6BF6-EC4C-BD9A-41C002B2975D}"/>
              </a:ext>
            </a:extLst>
          </p:cNvPr>
          <p:cNvCxnSpPr>
            <a:cxnSpLocks/>
          </p:cNvCxnSpPr>
          <p:nvPr/>
        </p:nvCxnSpPr>
        <p:spPr>
          <a:xfrm>
            <a:off x="1266402" y="105350"/>
            <a:ext cx="1589093" cy="61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FBA6A04-9276-1D43-AB21-D81EF8B84BCC}"/>
              </a:ext>
            </a:extLst>
          </p:cNvPr>
          <p:cNvCxnSpPr>
            <a:cxnSpLocks/>
          </p:cNvCxnSpPr>
          <p:nvPr/>
        </p:nvCxnSpPr>
        <p:spPr>
          <a:xfrm>
            <a:off x="2775286" y="1089310"/>
            <a:ext cx="0" cy="95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A4000E9-6E0F-DA4A-B3C6-0D44181E9CC3}"/>
              </a:ext>
            </a:extLst>
          </p:cNvPr>
          <p:cNvSpPr txBox="1"/>
          <p:nvPr/>
        </p:nvSpPr>
        <p:spPr>
          <a:xfrm>
            <a:off x="2769096" y="134500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AD57DC-2DE0-5D47-BBCE-DE45C841DB0F}"/>
              </a:ext>
            </a:extLst>
          </p:cNvPr>
          <p:cNvSpPr txBox="1"/>
          <p:nvPr/>
        </p:nvSpPr>
        <p:spPr>
          <a:xfrm>
            <a:off x="1990602" y="2039557"/>
            <a:ext cx="234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Reach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points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E1F115B-970E-D64A-883A-0E3E440D2F69}"/>
              </a:ext>
            </a:extLst>
          </p:cNvPr>
          <p:cNvCxnSpPr>
            <a:cxnSpLocks/>
          </p:cNvCxnSpPr>
          <p:nvPr/>
        </p:nvCxnSpPr>
        <p:spPr>
          <a:xfrm flipV="1">
            <a:off x="3314270" y="1158821"/>
            <a:ext cx="0" cy="88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67FF9FE-D697-144A-99AB-2CFC036992B5}"/>
              </a:ext>
            </a:extLst>
          </p:cNvPr>
          <p:cNvSpPr txBox="1"/>
          <p:nvPr/>
        </p:nvSpPr>
        <p:spPr>
          <a:xfrm>
            <a:off x="2237866" y="3253467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5653FCD-2A6D-9C4F-A6BE-724972347E2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17229" y="3622799"/>
            <a:ext cx="1" cy="70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9680297-0708-444A-AA9A-C909EC143CEF}"/>
              </a:ext>
            </a:extLst>
          </p:cNvPr>
          <p:cNvSpPr txBox="1"/>
          <p:nvPr/>
        </p:nvSpPr>
        <p:spPr>
          <a:xfrm>
            <a:off x="2817229" y="3786994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3CEB839-1F38-0E4F-85C0-4C1E28275984}"/>
              </a:ext>
            </a:extLst>
          </p:cNvPr>
          <p:cNvCxnSpPr>
            <a:cxnSpLocks/>
          </p:cNvCxnSpPr>
          <p:nvPr/>
        </p:nvCxnSpPr>
        <p:spPr>
          <a:xfrm>
            <a:off x="1179074" y="2614043"/>
            <a:ext cx="1589093" cy="61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DBD7D9A-AACA-884A-A03F-701A1B64DF50}"/>
              </a:ext>
            </a:extLst>
          </p:cNvPr>
          <p:cNvSpPr txBox="1"/>
          <p:nvPr/>
        </p:nvSpPr>
        <p:spPr>
          <a:xfrm>
            <a:off x="6508027" y="3650549"/>
            <a:ext cx="27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EC4F90B2-ED11-1641-ACF8-AD3A4A385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83728"/>
              </p:ext>
            </p:extLst>
          </p:nvPr>
        </p:nvGraphicFramePr>
        <p:xfrm>
          <a:off x="6496788" y="4172397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7E0B4D3-A082-684F-B560-12E325E0F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42176"/>
              </p:ext>
            </p:extLst>
          </p:nvPr>
        </p:nvGraphicFramePr>
        <p:xfrm>
          <a:off x="9602661" y="4170571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3+2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195C471B-B60F-6E49-A211-F2A791AE4182}"/>
              </a:ext>
            </a:extLst>
          </p:cNvPr>
          <p:cNvSpPr txBox="1"/>
          <p:nvPr/>
        </p:nvSpPr>
        <p:spPr>
          <a:xfrm>
            <a:off x="2237866" y="4359442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DFS(2,5)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63E1B1-CF48-B043-B192-3985CEE908AB}"/>
              </a:ext>
            </a:extLst>
          </p:cNvPr>
          <p:cNvSpPr txBox="1"/>
          <p:nvPr/>
        </p:nvSpPr>
        <p:spPr>
          <a:xfrm>
            <a:off x="3728290" y="5477614"/>
            <a:ext cx="22779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&lt;-&gt;DFS(3,4)</a:t>
            </a:r>
            <a:endParaRPr kumimoji="1" lang="zh-CN" altLang="en-US" dirty="0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1E8A25F7-83C6-2449-8E37-53188B84FB77}"/>
              </a:ext>
            </a:extLst>
          </p:cNvPr>
          <p:cNvSpPr/>
          <p:nvPr/>
        </p:nvSpPr>
        <p:spPr>
          <a:xfrm>
            <a:off x="1723903" y="5060688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3AAFAA-A0DE-084D-A5D5-E894C02686AF}"/>
              </a:ext>
            </a:extLst>
          </p:cNvPr>
          <p:cNvSpPr txBox="1"/>
          <p:nvPr/>
        </p:nvSpPr>
        <p:spPr>
          <a:xfrm>
            <a:off x="1902338" y="5120139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[2]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[2]?</a:t>
            </a:r>
            <a:endParaRPr kumimoji="1" lang="zh-CN" altLang="en-US" sz="14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8C747FE-4A02-A14E-81E2-ECCA4C443B70}"/>
              </a:ext>
            </a:extLst>
          </p:cNvPr>
          <p:cNvCxnSpPr>
            <a:cxnSpLocks/>
          </p:cNvCxnSpPr>
          <p:nvPr/>
        </p:nvCxnSpPr>
        <p:spPr>
          <a:xfrm flipH="1">
            <a:off x="2795430" y="5514130"/>
            <a:ext cx="1" cy="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7ABD611-C30F-8347-BC44-1792C7555369}"/>
              </a:ext>
            </a:extLst>
          </p:cNvPr>
          <p:cNvSpPr txBox="1"/>
          <p:nvPr/>
        </p:nvSpPr>
        <p:spPr>
          <a:xfrm>
            <a:off x="2873994" y="5523703"/>
            <a:ext cx="76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1E76EB-3B70-844E-A275-934ABF2EB3DF}"/>
              </a:ext>
            </a:extLst>
          </p:cNvPr>
          <p:cNvSpPr txBox="1"/>
          <p:nvPr/>
        </p:nvSpPr>
        <p:spPr>
          <a:xfrm>
            <a:off x="2140049" y="5915207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DFS(3,4)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16380E-CAEA-5746-BF66-E8C33C4818C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793785" y="4719964"/>
            <a:ext cx="1645" cy="34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32733E7-E60D-FA47-AF71-390A8A7E0329}"/>
              </a:ext>
            </a:extLst>
          </p:cNvPr>
          <p:cNvSpPr txBox="1"/>
          <p:nvPr/>
        </p:nvSpPr>
        <p:spPr>
          <a:xfrm>
            <a:off x="2248471" y="6495721"/>
            <a:ext cx="135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L 形 35">
            <a:extLst>
              <a:ext uri="{FF2B5EF4-FFF2-40B4-BE49-F238E27FC236}">
                <a16:creationId xmlns:a16="http://schemas.microsoft.com/office/drawing/2014/main" id="{EF1B5C13-194C-7945-A751-E47136B8538C}"/>
              </a:ext>
            </a:extLst>
          </p:cNvPr>
          <p:cNvSpPr/>
          <p:nvPr/>
        </p:nvSpPr>
        <p:spPr>
          <a:xfrm rot="18715606">
            <a:off x="5450005" y="2150590"/>
            <a:ext cx="914400" cy="424262"/>
          </a:xfrm>
          <a:prstGeom prst="corner">
            <a:avLst>
              <a:gd name="adj1" fmla="val 7895"/>
              <a:gd name="adj2" fmla="val 789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十字形 36">
            <a:extLst>
              <a:ext uri="{FF2B5EF4-FFF2-40B4-BE49-F238E27FC236}">
                <a16:creationId xmlns:a16="http://schemas.microsoft.com/office/drawing/2014/main" id="{287F2400-EF0E-AC4E-B258-ACAC80AAFAE6}"/>
              </a:ext>
            </a:extLst>
          </p:cNvPr>
          <p:cNvSpPr/>
          <p:nvPr/>
        </p:nvSpPr>
        <p:spPr>
          <a:xfrm rot="19390972">
            <a:off x="5582005" y="4508996"/>
            <a:ext cx="848565" cy="844685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ECA14A8-BD89-1043-8F09-4D4ABD35E9C9}"/>
              </a:ext>
            </a:extLst>
          </p:cNvPr>
          <p:cNvCxnSpPr>
            <a:cxnSpLocks/>
          </p:cNvCxnSpPr>
          <p:nvPr/>
        </p:nvCxnSpPr>
        <p:spPr>
          <a:xfrm flipH="1">
            <a:off x="1586742" y="3631941"/>
            <a:ext cx="1245667" cy="55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A99472B-4A28-8E4E-AD58-1E57AA7A7164}"/>
              </a:ext>
            </a:extLst>
          </p:cNvPr>
          <p:cNvSpPr txBox="1"/>
          <p:nvPr/>
        </p:nvSpPr>
        <p:spPr>
          <a:xfrm>
            <a:off x="1426248" y="367834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A83F23-5F31-3E41-95CF-10486E5DF94F}"/>
              </a:ext>
            </a:extLst>
          </p:cNvPr>
          <p:cNvSpPr txBox="1"/>
          <p:nvPr/>
        </p:nvSpPr>
        <p:spPr>
          <a:xfrm>
            <a:off x="923516" y="4128199"/>
            <a:ext cx="135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3B0AB1-F08C-EB46-91E0-912059C0CEFE}"/>
              </a:ext>
            </a:extLst>
          </p:cNvPr>
          <p:cNvSpPr txBox="1"/>
          <p:nvPr/>
        </p:nvSpPr>
        <p:spPr>
          <a:xfrm>
            <a:off x="4034227" y="1136727"/>
            <a:ext cx="22779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&lt;-&gt;1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DAD4A7-E7C0-494A-BA17-19B67F476E29}"/>
              </a:ext>
            </a:extLst>
          </p:cNvPr>
          <p:cNvSpPr txBox="1"/>
          <p:nvPr/>
        </p:nvSpPr>
        <p:spPr>
          <a:xfrm>
            <a:off x="3728290" y="4737445"/>
            <a:ext cx="19151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8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AE7E85-47DE-C044-94A9-A2B5DD363A1D}"/>
              </a:ext>
            </a:extLst>
          </p:cNvPr>
          <p:cNvSpPr txBox="1"/>
          <p:nvPr/>
        </p:nvSpPr>
        <p:spPr>
          <a:xfrm>
            <a:off x="6508027" y="698804"/>
            <a:ext cx="27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1D3E1F-AA54-FE4C-9835-5C5DEDF6A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73558"/>
              </p:ext>
            </p:extLst>
          </p:nvPr>
        </p:nvGraphicFramePr>
        <p:xfrm>
          <a:off x="6496788" y="122065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174F08-24B9-9143-9B1D-31A4FDBB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437"/>
              </p:ext>
            </p:extLst>
          </p:nvPr>
        </p:nvGraphicFramePr>
        <p:xfrm>
          <a:off x="9602661" y="1218826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48AA3C9-99A1-0141-8A12-FAFFF52821C7}"/>
              </a:ext>
            </a:extLst>
          </p:cNvPr>
          <p:cNvSpPr txBox="1"/>
          <p:nvPr/>
        </p:nvSpPr>
        <p:spPr>
          <a:xfrm>
            <a:off x="6508027" y="3719852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1023702-3374-0F4A-8C26-8166B3751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29562"/>
              </p:ext>
            </p:extLst>
          </p:nvPr>
        </p:nvGraphicFramePr>
        <p:xfrm>
          <a:off x="6492616" y="4228206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C356A70-D9C7-8D46-9AB2-262AC788A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21735"/>
              </p:ext>
            </p:extLst>
          </p:nvPr>
        </p:nvGraphicFramePr>
        <p:xfrm>
          <a:off x="9602661" y="4239874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3FCDFF-EEBA-5644-93E6-C1049EFB1B33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FC11417-D236-9242-BF25-7CAF8CA343A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965331" y="1169097"/>
            <a:ext cx="1925015" cy="21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AC01DF9-1E97-C948-B4FC-0E439ED4388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310982" y="1169097"/>
            <a:ext cx="579364" cy="120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F8981-33B0-C24C-BAFE-1DF338193A3C}"/>
              </a:ext>
            </a:extLst>
          </p:cNvPr>
          <p:cNvSpPr txBox="1"/>
          <p:nvPr/>
        </p:nvSpPr>
        <p:spPr>
          <a:xfrm>
            <a:off x="1803451" y="169374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C00442D-FF54-1041-B57A-3D43295D9AF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90345" y="1158142"/>
            <a:ext cx="678013" cy="137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3ABF72-232A-0947-BEED-B0C619CC0DDB}"/>
              </a:ext>
            </a:extLst>
          </p:cNvPr>
          <p:cNvSpPr txBox="1"/>
          <p:nvPr/>
        </p:nvSpPr>
        <p:spPr>
          <a:xfrm>
            <a:off x="3027119" y="177526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427870-DFBF-7D4A-BD64-895524BB2AA5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9B9F85-9451-7F48-B370-834A87052971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DB729B5-F183-EE4A-B0D1-769681AF1122}"/>
              </a:ext>
            </a:extLst>
          </p:cNvPr>
          <p:cNvCxnSpPr>
            <a:cxnSpLocks/>
          </p:cNvCxnSpPr>
          <p:nvPr/>
        </p:nvCxnSpPr>
        <p:spPr>
          <a:xfrm>
            <a:off x="2929904" y="1168782"/>
            <a:ext cx="2435635" cy="64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D367294-7D0A-8644-9F0B-C26F3B6D60AE}"/>
              </a:ext>
            </a:extLst>
          </p:cNvPr>
          <p:cNvCxnSpPr>
            <a:cxnSpLocks/>
          </p:cNvCxnSpPr>
          <p:nvPr/>
        </p:nvCxnSpPr>
        <p:spPr>
          <a:xfrm>
            <a:off x="1266402" y="105350"/>
            <a:ext cx="1663502" cy="68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>
            <a:extLst>
              <a:ext uri="{FF2B5EF4-FFF2-40B4-BE49-F238E27FC236}">
                <a16:creationId xmlns:a16="http://schemas.microsoft.com/office/drawing/2014/main" id="{71652C7D-B248-CA44-99E5-8B0186B91243}"/>
              </a:ext>
            </a:extLst>
          </p:cNvPr>
          <p:cNvSpPr/>
          <p:nvPr/>
        </p:nvSpPr>
        <p:spPr>
          <a:xfrm rot="19390972">
            <a:off x="922495" y="148691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06AB06-833E-584D-ABE1-5B50409B316D}"/>
              </a:ext>
            </a:extLst>
          </p:cNvPr>
          <p:cNvSpPr txBox="1"/>
          <p:nvPr/>
        </p:nvSpPr>
        <p:spPr>
          <a:xfrm>
            <a:off x="2393830" y="168116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A55719-7426-674E-BBD2-3334CEE319D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1466" y="1169097"/>
            <a:ext cx="2598880" cy="8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76456D4-70A7-5B4A-9641-1CC92742E7F3}"/>
              </a:ext>
            </a:extLst>
          </p:cNvPr>
          <p:cNvSpPr txBox="1"/>
          <p:nvPr/>
        </p:nvSpPr>
        <p:spPr>
          <a:xfrm>
            <a:off x="385967" y="332982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1C828CA-F2A5-DB45-9BDD-304949C6BF90}"/>
              </a:ext>
            </a:extLst>
          </p:cNvPr>
          <p:cNvCxnSpPr>
            <a:cxnSpLocks/>
          </p:cNvCxnSpPr>
          <p:nvPr/>
        </p:nvCxnSpPr>
        <p:spPr>
          <a:xfrm>
            <a:off x="854787" y="3711838"/>
            <a:ext cx="0" cy="64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>
            <a:extLst>
              <a:ext uri="{FF2B5EF4-FFF2-40B4-BE49-F238E27FC236}">
                <a16:creationId xmlns:a16="http://schemas.microsoft.com/office/drawing/2014/main" id="{57BC81C5-7961-F64D-A52C-FB011B8EF034}"/>
              </a:ext>
            </a:extLst>
          </p:cNvPr>
          <p:cNvSpPr/>
          <p:nvPr/>
        </p:nvSpPr>
        <p:spPr>
          <a:xfrm>
            <a:off x="4255759" y="2161304"/>
            <a:ext cx="1983723" cy="28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十字形 23">
            <a:extLst>
              <a:ext uri="{FF2B5EF4-FFF2-40B4-BE49-F238E27FC236}">
                <a16:creationId xmlns:a16="http://schemas.microsoft.com/office/drawing/2014/main" id="{13463D97-B64D-2142-A545-C5075DE2DFE4}"/>
              </a:ext>
            </a:extLst>
          </p:cNvPr>
          <p:cNvSpPr/>
          <p:nvPr/>
        </p:nvSpPr>
        <p:spPr>
          <a:xfrm rot="19390972">
            <a:off x="545509" y="3821041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A40720-8BE0-BD4E-910A-EE647132213F}"/>
              </a:ext>
            </a:extLst>
          </p:cNvPr>
          <p:cNvSpPr txBox="1"/>
          <p:nvPr/>
        </p:nvSpPr>
        <p:spPr>
          <a:xfrm>
            <a:off x="980167" y="3830206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9704D0-34CD-4448-854E-49CBFD7C0506}"/>
              </a:ext>
            </a:extLst>
          </p:cNvPr>
          <p:cNvSpPr txBox="1"/>
          <p:nvPr/>
        </p:nvSpPr>
        <p:spPr>
          <a:xfrm>
            <a:off x="2988994" y="253133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281FB3-2F33-2349-A62C-F583EF15A459}"/>
              </a:ext>
            </a:extLst>
          </p:cNvPr>
          <p:cNvSpPr txBox="1"/>
          <p:nvPr/>
        </p:nvSpPr>
        <p:spPr>
          <a:xfrm>
            <a:off x="2736918" y="339527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65254C7-653E-9749-A745-4F98C68B283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2626376" y="2900667"/>
            <a:ext cx="941982" cy="11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F3AA5A-9AAA-F340-A95C-52D89FD7CD5D}"/>
              </a:ext>
            </a:extLst>
          </p:cNvPr>
          <p:cNvSpPr txBox="1"/>
          <p:nvPr/>
        </p:nvSpPr>
        <p:spPr>
          <a:xfrm>
            <a:off x="2047012" y="4004667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DFS(2,5)</a:t>
            </a:r>
            <a:endParaRPr kumimoji="1" lang="zh-CN" altLang="en-US" dirty="0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EA50D402-03BE-B64B-9535-AE07126AD163}"/>
              </a:ext>
            </a:extLst>
          </p:cNvPr>
          <p:cNvSpPr/>
          <p:nvPr/>
        </p:nvSpPr>
        <p:spPr>
          <a:xfrm>
            <a:off x="1451189" y="5044646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FCCDDAF-FFCD-934A-8975-C61DFEDD9B5E}"/>
              </a:ext>
            </a:extLst>
          </p:cNvPr>
          <p:cNvSpPr txBox="1"/>
          <p:nvPr/>
        </p:nvSpPr>
        <p:spPr>
          <a:xfrm>
            <a:off x="1629624" y="5104097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[2]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[2]?</a:t>
            </a:r>
            <a:endParaRPr kumimoji="1" lang="zh-CN" altLang="en-US" sz="14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220CACC-A5B7-3247-B4D1-825BDF5E29D3}"/>
              </a:ext>
            </a:extLst>
          </p:cNvPr>
          <p:cNvCxnSpPr>
            <a:cxnSpLocks/>
          </p:cNvCxnSpPr>
          <p:nvPr/>
        </p:nvCxnSpPr>
        <p:spPr>
          <a:xfrm flipH="1">
            <a:off x="2522716" y="5498088"/>
            <a:ext cx="1" cy="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021739-3BDC-3C45-B026-ECB7C9DCE477}"/>
              </a:ext>
            </a:extLst>
          </p:cNvPr>
          <p:cNvSpPr txBox="1"/>
          <p:nvPr/>
        </p:nvSpPr>
        <p:spPr>
          <a:xfrm>
            <a:off x="2601280" y="5507661"/>
            <a:ext cx="76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4E75E9-67E4-094A-9BD1-63AD88249236}"/>
              </a:ext>
            </a:extLst>
          </p:cNvPr>
          <p:cNvSpPr txBox="1"/>
          <p:nvPr/>
        </p:nvSpPr>
        <p:spPr>
          <a:xfrm>
            <a:off x="1867335" y="589916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DFS(3,4)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EF371E-E1A9-1847-854D-5B6D3127B560}"/>
              </a:ext>
            </a:extLst>
          </p:cNvPr>
          <p:cNvSpPr txBox="1"/>
          <p:nvPr/>
        </p:nvSpPr>
        <p:spPr>
          <a:xfrm>
            <a:off x="3817999" y="5840295"/>
            <a:ext cx="22779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&lt;-&gt;DFS(3,4)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1D2EFE7-C4D9-204A-A4D6-951FE836746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2522716" y="4373999"/>
            <a:ext cx="103660" cy="6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8A1A608-7BA1-1647-AB0D-C3BBFBE33130}"/>
              </a:ext>
            </a:extLst>
          </p:cNvPr>
          <p:cNvCxnSpPr>
            <a:cxnSpLocks/>
          </p:cNvCxnSpPr>
          <p:nvPr/>
        </p:nvCxnSpPr>
        <p:spPr>
          <a:xfrm>
            <a:off x="2237866" y="6320140"/>
            <a:ext cx="0" cy="42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560B8E4-2A07-F144-BBA8-FE2D5B85DB8E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2554385" y="6268497"/>
            <a:ext cx="20161" cy="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ED1E1EB-4DCC-0E40-81F1-0D2573FFCFF3}"/>
              </a:ext>
            </a:extLst>
          </p:cNvPr>
          <p:cNvSpPr txBox="1"/>
          <p:nvPr/>
        </p:nvSpPr>
        <p:spPr>
          <a:xfrm>
            <a:off x="1723224" y="2266244"/>
            <a:ext cx="135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6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0ED2A9-1E05-EF46-86F6-C3C5871F702A}"/>
              </a:ext>
            </a:extLst>
          </p:cNvPr>
          <p:cNvSpPr txBox="1"/>
          <p:nvPr/>
        </p:nvSpPr>
        <p:spPr>
          <a:xfrm>
            <a:off x="6508026" y="719978"/>
            <a:ext cx="255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DFS(3,4)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6B0BA5-BAC5-F647-8A60-19626C61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10844"/>
              </p:ext>
            </p:extLst>
          </p:nvPr>
        </p:nvGraphicFramePr>
        <p:xfrm>
          <a:off x="6492616" y="122833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F08ABC-58FF-1643-82B7-E0EF6B480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96662"/>
              </p:ext>
            </p:extLst>
          </p:nvPr>
        </p:nvGraphicFramePr>
        <p:xfrm>
          <a:off x="9602661" y="1240000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L 形 4">
            <a:extLst>
              <a:ext uri="{FF2B5EF4-FFF2-40B4-BE49-F238E27FC236}">
                <a16:creationId xmlns:a16="http://schemas.microsoft.com/office/drawing/2014/main" id="{CE9C2733-6284-134D-B147-474A26488592}"/>
              </a:ext>
            </a:extLst>
          </p:cNvPr>
          <p:cNvSpPr/>
          <p:nvPr/>
        </p:nvSpPr>
        <p:spPr>
          <a:xfrm rot="18715606">
            <a:off x="5450005" y="2150590"/>
            <a:ext cx="914400" cy="424262"/>
          </a:xfrm>
          <a:prstGeom prst="corner">
            <a:avLst>
              <a:gd name="adj1" fmla="val 7895"/>
              <a:gd name="adj2" fmla="val 789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93B96-C15B-4F4C-A0D5-93314B4B7124}"/>
              </a:ext>
            </a:extLst>
          </p:cNvPr>
          <p:cNvSpPr txBox="1"/>
          <p:nvPr/>
        </p:nvSpPr>
        <p:spPr>
          <a:xfrm>
            <a:off x="2236303" y="719978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DFS(3,4)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C04DB03-FF9D-5E4B-A625-A21BC33DD2BF}"/>
              </a:ext>
            </a:extLst>
          </p:cNvPr>
          <p:cNvCxnSpPr>
            <a:cxnSpLocks/>
          </p:cNvCxnSpPr>
          <p:nvPr/>
        </p:nvCxnSpPr>
        <p:spPr>
          <a:xfrm>
            <a:off x="1266402" y="105350"/>
            <a:ext cx="1589093" cy="61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233FD13-8C93-7E4C-B096-B9CD92A2E369}"/>
              </a:ext>
            </a:extLst>
          </p:cNvPr>
          <p:cNvCxnSpPr>
            <a:cxnSpLocks/>
          </p:cNvCxnSpPr>
          <p:nvPr/>
        </p:nvCxnSpPr>
        <p:spPr>
          <a:xfrm>
            <a:off x="2775286" y="1089310"/>
            <a:ext cx="0" cy="95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0E41CFB-1DE5-9147-9E13-657EDD322AE0}"/>
              </a:ext>
            </a:extLst>
          </p:cNvPr>
          <p:cNvSpPr txBox="1"/>
          <p:nvPr/>
        </p:nvSpPr>
        <p:spPr>
          <a:xfrm>
            <a:off x="2769096" y="134500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B22452-08DB-9049-8560-71643CD49927}"/>
              </a:ext>
            </a:extLst>
          </p:cNvPr>
          <p:cNvSpPr txBox="1"/>
          <p:nvPr/>
        </p:nvSpPr>
        <p:spPr>
          <a:xfrm>
            <a:off x="1990602" y="2039557"/>
            <a:ext cx="234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Reach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points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8E8A074-3CDD-7247-B19C-1BDAD061C790}"/>
              </a:ext>
            </a:extLst>
          </p:cNvPr>
          <p:cNvCxnSpPr>
            <a:cxnSpLocks/>
          </p:cNvCxnSpPr>
          <p:nvPr/>
        </p:nvCxnSpPr>
        <p:spPr>
          <a:xfrm flipV="1">
            <a:off x="3314270" y="1158821"/>
            <a:ext cx="0" cy="88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0584B7-C3FD-E54D-A50F-5AC078C2A54E}"/>
              </a:ext>
            </a:extLst>
          </p:cNvPr>
          <p:cNvSpPr txBox="1"/>
          <p:nvPr/>
        </p:nvSpPr>
        <p:spPr>
          <a:xfrm>
            <a:off x="4034227" y="1136727"/>
            <a:ext cx="22779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91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AE7E85-47DE-C044-94A9-A2B5DD363A1D}"/>
              </a:ext>
            </a:extLst>
          </p:cNvPr>
          <p:cNvSpPr txBox="1"/>
          <p:nvPr/>
        </p:nvSpPr>
        <p:spPr>
          <a:xfrm>
            <a:off x="6508027" y="698804"/>
            <a:ext cx="27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1D3E1F-AA54-FE4C-9835-5C5DEDF6A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92228"/>
              </p:ext>
            </p:extLst>
          </p:nvPr>
        </p:nvGraphicFramePr>
        <p:xfrm>
          <a:off x="6496788" y="122065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174F08-24B9-9143-9B1D-31A4FDBB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80442"/>
              </p:ext>
            </p:extLst>
          </p:nvPr>
        </p:nvGraphicFramePr>
        <p:xfrm>
          <a:off x="9602661" y="1218826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48AA3C9-99A1-0141-8A12-FAFFF52821C7}"/>
              </a:ext>
            </a:extLst>
          </p:cNvPr>
          <p:cNvSpPr txBox="1"/>
          <p:nvPr/>
        </p:nvSpPr>
        <p:spPr>
          <a:xfrm>
            <a:off x="6508027" y="3719852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1023702-3374-0F4A-8C26-8166B3751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53460"/>
              </p:ext>
            </p:extLst>
          </p:nvPr>
        </p:nvGraphicFramePr>
        <p:xfrm>
          <a:off x="6492616" y="4228206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C356A70-D9C7-8D46-9AB2-262AC788A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14036"/>
              </p:ext>
            </p:extLst>
          </p:nvPr>
        </p:nvGraphicFramePr>
        <p:xfrm>
          <a:off x="9602661" y="4239874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D3FCDFF-EEBA-5644-93E6-C1049EFB1B33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FC11417-D236-9242-BF25-7CAF8CA343A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965331" y="1169097"/>
            <a:ext cx="1925015" cy="21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AC01DF9-1E97-C948-B4FC-0E439ED4388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310982" y="1169097"/>
            <a:ext cx="579364" cy="120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F8981-33B0-C24C-BAFE-1DF338193A3C}"/>
              </a:ext>
            </a:extLst>
          </p:cNvPr>
          <p:cNvSpPr txBox="1"/>
          <p:nvPr/>
        </p:nvSpPr>
        <p:spPr>
          <a:xfrm>
            <a:off x="1803451" y="169374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C00442D-FF54-1041-B57A-3D43295D9AF0}"/>
              </a:ext>
            </a:extLst>
          </p:cNvPr>
          <p:cNvCxnSpPr>
            <a:cxnSpLocks/>
          </p:cNvCxnSpPr>
          <p:nvPr/>
        </p:nvCxnSpPr>
        <p:spPr>
          <a:xfrm>
            <a:off x="2890345" y="1158142"/>
            <a:ext cx="678013" cy="137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3ABF72-232A-0947-BEED-B0C619CC0DDB}"/>
              </a:ext>
            </a:extLst>
          </p:cNvPr>
          <p:cNvSpPr txBox="1"/>
          <p:nvPr/>
        </p:nvSpPr>
        <p:spPr>
          <a:xfrm>
            <a:off x="3027119" y="177526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427870-DFBF-7D4A-BD64-895524BB2AA5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9B9F85-9451-7F48-B370-834A87052971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DB729B5-F183-EE4A-B0D1-769681AF1122}"/>
              </a:ext>
            </a:extLst>
          </p:cNvPr>
          <p:cNvCxnSpPr>
            <a:cxnSpLocks/>
          </p:cNvCxnSpPr>
          <p:nvPr/>
        </p:nvCxnSpPr>
        <p:spPr>
          <a:xfrm>
            <a:off x="2929904" y="1168782"/>
            <a:ext cx="1774458" cy="166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D367294-7D0A-8644-9F0B-C26F3B6D60AE}"/>
              </a:ext>
            </a:extLst>
          </p:cNvPr>
          <p:cNvCxnSpPr>
            <a:cxnSpLocks/>
          </p:cNvCxnSpPr>
          <p:nvPr/>
        </p:nvCxnSpPr>
        <p:spPr>
          <a:xfrm>
            <a:off x="1266402" y="105350"/>
            <a:ext cx="1663502" cy="68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>
            <a:extLst>
              <a:ext uri="{FF2B5EF4-FFF2-40B4-BE49-F238E27FC236}">
                <a16:creationId xmlns:a16="http://schemas.microsoft.com/office/drawing/2014/main" id="{71652C7D-B248-CA44-99E5-8B0186B91243}"/>
              </a:ext>
            </a:extLst>
          </p:cNvPr>
          <p:cNvSpPr/>
          <p:nvPr/>
        </p:nvSpPr>
        <p:spPr>
          <a:xfrm rot="19390972">
            <a:off x="922495" y="148691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06AB06-833E-584D-ABE1-5B50409B316D}"/>
              </a:ext>
            </a:extLst>
          </p:cNvPr>
          <p:cNvSpPr txBox="1"/>
          <p:nvPr/>
        </p:nvSpPr>
        <p:spPr>
          <a:xfrm>
            <a:off x="2393830" y="168116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A55719-7426-674E-BBD2-3334CEE319D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1466" y="1169097"/>
            <a:ext cx="2598880" cy="8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76456D4-70A7-5B4A-9641-1CC92742E7F3}"/>
              </a:ext>
            </a:extLst>
          </p:cNvPr>
          <p:cNvSpPr txBox="1"/>
          <p:nvPr/>
        </p:nvSpPr>
        <p:spPr>
          <a:xfrm>
            <a:off x="385967" y="332982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1C828CA-F2A5-DB45-9BDD-304949C6BF90}"/>
              </a:ext>
            </a:extLst>
          </p:cNvPr>
          <p:cNvCxnSpPr>
            <a:cxnSpLocks/>
          </p:cNvCxnSpPr>
          <p:nvPr/>
        </p:nvCxnSpPr>
        <p:spPr>
          <a:xfrm>
            <a:off x="854787" y="3711838"/>
            <a:ext cx="0" cy="64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>
            <a:extLst>
              <a:ext uri="{FF2B5EF4-FFF2-40B4-BE49-F238E27FC236}">
                <a16:creationId xmlns:a16="http://schemas.microsoft.com/office/drawing/2014/main" id="{57BC81C5-7961-F64D-A52C-FB011B8EF034}"/>
              </a:ext>
            </a:extLst>
          </p:cNvPr>
          <p:cNvSpPr/>
          <p:nvPr/>
        </p:nvSpPr>
        <p:spPr>
          <a:xfrm>
            <a:off x="4255759" y="2161304"/>
            <a:ext cx="1983723" cy="28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十字形 23">
            <a:extLst>
              <a:ext uri="{FF2B5EF4-FFF2-40B4-BE49-F238E27FC236}">
                <a16:creationId xmlns:a16="http://schemas.microsoft.com/office/drawing/2014/main" id="{13463D97-B64D-2142-A545-C5075DE2DFE4}"/>
              </a:ext>
            </a:extLst>
          </p:cNvPr>
          <p:cNvSpPr/>
          <p:nvPr/>
        </p:nvSpPr>
        <p:spPr>
          <a:xfrm rot="19390972">
            <a:off x="545509" y="3821041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A40720-8BE0-BD4E-910A-EE647132213F}"/>
              </a:ext>
            </a:extLst>
          </p:cNvPr>
          <p:cNvSpPr txBox="1"/>
          <p:nvPr/>
        </p:nvSpPr>
        <p:spPr>
          <a:xfrm>
            <a:off x="980167" y="3830206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ED1E1EB-4DCC-0E40-81F1-0D2573FFCFF3}"/>
              </a:ext>
            </a:extLst>
          </p:cNvPr>
          <p:cNvSpPr txBox="1"/>
          <p:nvPr/>
        </p:nvSpPr>
        <p:spPr>
          <a:xfrm>
            <a:off x="1723224" y="2266244"/>
            <a:ext cx="135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953FEA-60BF-AE4B-8ED6-0E5D96BAFA6C}"/>
              </a:ext>
            </a:extLst>
          </p:cNvPr>
          <p:cNvSpPr txBox="1"/>
          <p:nvPr/>
        </p:nvSpPr>
        <p:spPr>
          <a:xfrm>
            <a:off x="3027119" y="2465787"/>
            <a:ext cx="135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285DFB-23D9-F84C-8D33-AABD37AE7CDE}"/>
              </a:ext>
            </a:extLst>
          </p:cNvPr>
          <p:cNvSpPr txBox="1"/>
          <p:nvPr/>
        </p:nvSpPr>
        <p:spPr>
          <a:xfrm>
            <a:off x="4124998" y="2971642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4313D4B-3947-9548-8C3E-5F744088DED5}"/>
              </a:ext>
            </a:extLst>
          </p:cNvPr>
          <p:cNvSpPr txBox="1"/>
          <p:nvPr/>
        </p:nvSpPr>
        <p:spPr>
          <a:xfrm>
            <a:off x="3458511" y="3505174"/>
            <a:ext cx="293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choice    2:1</a:t>
            </a:r>
          </a:p>
          <a:p>
            <a:r>
              <a:rPr kumimoji="1" lang="en-US" altLang="zh-CN" dirty="0"/>
              <a:t>But Draw = 2   1:1  return </a:t>
            </a:r>
            <a:endParaRPr kumimoji="1" lang="zh-CN" altLang="en-US" dirty="0"/>
          </a:p>
        </p:txBody>
      </p:sp>
      <p:sp>
        <p:nvSpPr>
          <p:cNvPr id="45" name="十字形 44">
            <a:extLst>
              <a:ext uri="{FF2B5EF4-FFF2-40B4-BE49-F238E27FC236}">
                <a16:creationId xmlns:a16="http://schemas.microsoft.com/office/drawing/2014/main" id="{B5C400B7-0FA7-8243-8BFE-2D5E34BBFA64}"/>
              </a:ext>
            </a:extLst>
          </p:cNvPr>
          <p:cNvSpPr/>
          <p:nvPr/>
        </p:nvSpPr>
        <p:spPr>
          <a:xfrm rot="19390972">
            <a:off x="8933354" y="5330521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十字形 45">
            <a:extLst>
              <a:ext uri="{FF2B5EF4-FFF2-40B4-BE49-F238E27FC236}">
                <a16:creationId xmlns:a16="http://schemas.microsoft.com/office/drawing/2014/main" id="{53E02B0E-920D-AC42-8B69-481359449E74}"/>
              </a:ext>
            </a:extLst>
          </p:cNvPr>
          <p:cNvSpPr/>
          <p:nvPr/>
        </p:nvSpPr>
        <p:spPr>
          <a:xfrm rot="19390972">
            <a:off x="4441441" y="4057004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45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064611-96C7-A543-9D67-CBEA7383373F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E93A7F7-CBF9-F24A-94D9-72E06793843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65485" y="1169097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1D920DB-1DEE-2640-B4BF-F115E56D7C5E}"/>
              </a:ext>
            </a:extLst>
          </p:cNvPr>
          <p:cNvSpPr txBox="1"/>
          <p:nvPr/>
        </p:nvSpPr>
        <p:spPr>
          <a:xfrm>
            <a:off x="1230997" y="1998861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D466C48-3041-E743-B927-3E800C0E67A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918047" y="1169097"/>
            <a:ext cx="972299" cy="8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3F5DECC-54B0-804D-8BD8-CE0A843B7E94}"/>
              </a:ext>
            </a:extLst>
          </p:cNvPr>
          <p:cNvSpPr txBox="1"/>
          <p:nvPr/>
        </p:nvSpPr>
        <p:spPr>
          <a:xfrm>
            <a:off x="1494466" y="131074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0B9E05-9881-C24F-ACE3-4EF807665F9A}"/>
              </a:ext>
            </a:extLst>
          </p:cNvPr>
          <p:cNvSpPr txBox="1"/>
          <p:nvPr/>
        </p:nvSpPr>
        <p:spPr>
          <a:xfrm>
            <a:off x="2380763" y="143566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C126808-3C22-E744-BED5-14F6A636759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90345" y="1158142"/>
            <a:ext cx="1049712" cy="6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8575033-868F-0646-BC61-0F212DD772B2}"/>
              </a:ext>
            </a:extLst>
          </p:cNvPr>
          <p:cNvSpPr txBox="1"/>
          <p:nvPr/>
        </p:nvSpPr>
        <p:spPr>
          <a:xfrm>
            <a:off x="3253007" y="1807567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2A4E5C-E2E3-0E4F-966D-1DD0BC0F21AC}"/>
              </a:ext>
            </a:extLst>
          </p:cNvPr>
          <p:cNvSpPr txBox="1"/>
          <p:nvPr/>
        </p:nvSpPr>
        <p:spPr>
          <a:xfrm>
            <a:off x="3327816" y="120054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B304E3F-F7FE-9D47-AC58-3808F25E17A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67356" y="1169097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575745-86C3-0E49-8D4C-75D6B6CC74E9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39F1EFC3-4C6E-144F-A863-1DCFD49B0A80}"/>
              </a:ext>
            </a:extLst>
          </p:cNvPr>
          <p:cNvSpPr/>
          <p:nvPr/>
        </p:nvSpPr>
        <p:spPr>
          <a:xfrm rot="19390972">
            <a:off x="545507" y="117409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2A0FA9-6764-A44D-995C-04824725E55A}"/>
              </a:ext>
            </a:extLst>
          </p:cNvPr>
          <p:cNvSpPr txBox="1"/>
          <p:nvPr/>
        </p:nvSpPr>
        <p:spPr>
          <a:xfrm>
            <a:off x="4678489" y="1809275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6640887-5E42-3045-BBB3-F0AAD0D66240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2890346" y="1169097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8F119-619F-214F-8621-A575D5677B0D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A9C3F4-8FBC-DB44-A017-1CF038A3077C}"/>
              </a:ext>
            </a:extLst>
          </p:cNvPr>
          <p:cNvSpPr txBox="1"/>
          <p:nvPr/>
        </p:nvSpPr>
        <p:spPr>
          <a:xfrm>
            <a:off x="362013" y="1581672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7042A6F8-4038-514B-94BE-3054D61E63D4}"/>
              </a:ext>
            </a:extLst>
          </p:cNvPr>
          <p:cNvSpPr/>
          <p:nvPr/>
        </p:nvSpPr>
        <p:spPr>
          <a:xfrm>
            <a:off x="2976486" y="3075371"/>
            <a:ext cx="3311627" cy="29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DE4105-E0E8-4E43-BF2B-7A31261C0902}"/>
              </a:ext>
            </a:extLst>
          </p:cNvPr>
          <p:cNvSpPr txBox="1"/>
          <p:nvPr/>
        </p:nvSpPr>
        <p:spPr>
          <a:xfrm>
            <a:off x="1506773" y="271458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20C030B-5629-494E-A12A-6B7C59DDA20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07287" y="2368193"/>
            <a:ext cx="810760" cy="91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C9F1928-BF19-B046-B6ED-3CCDD48F1A04}"/>
              </a:ext>
            </a:extLst>
          </p:cNvPr>
          <p:cNvCxnSpPr>
            <a:cxnSpLocks/>
          </p:cNvCxnSpPr>
          <p:nvPr/>
        </p:nvCxnSpPr>
        <p:spPr>
          <a:xfrm>
            <a:off x="1931336" y="2345194"/>
            <a:ext cx="1321671" cy="13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D7DD28-8808-B640-AC42-52F6A7A206B1}"/>
              </a:ext>
            </a:extLst>
          </p:cNvPr>
          <p:cNvSpPr txBox="1"/>
          <p:nvPr/>
        </p:nvSpPr>
        <p:spPr>
          <a:xfrm>
            <a:off x="2076826" y="282078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E4F31FC-92E2-ED48-81BE-B7A3C71C637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18047" y="2368193"/>
            <a:ext cx="1246043" cy="4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5DE40A-BAD0-504E-A3B5-B39F3407D875}"/>
              </a:ext>
            </a:extLst>
          </p:cNvPr>
          <p:cNvSpPr txBox="1"/>
          <p:nvPr/>
        </p:nvSpPr>
        <p:spPr>
          <a:xfrm>
            <a:off x="2460769" y="239451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F0C4FC-4635-784E-AFB9-AD2B844A8D90}"/>
              </a:ext>
            </a:extLst>
          </p:cNvPr>
          <p:cNvSpPr txBox="1"/>
          <p:nvPr/>
        </p:nvSpPr>
        <p:spPr>
          <a:xfrm>
            <a:off x="420237" y="328953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2612689-52A3-ED43-BD8D-A1D763492FB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96037" y="3658867"/>
            <a:ext cx="11250" cy="83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DE9C895-FF6E-0548-A3AD-0C57E6ECE6B3}"/>
              </a:ext>
            </a:extLst>
          </p:cNvPr>
          <p:cNvSpPr txBox="1"/>
          <p:nvPr/>
        </p:nvSpPr>
        <p:spPr>
          <a:xfrm>
            <a:off x="1084786" y="403038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B677FD-29A4-9045-B4B4-884671ADB30D}"/>
              </a:ext>
            </a:extLst>
          </p:cNvPr>
          <p:cNvSpPr txBox="1"/>
          <p:nvPr/>
        </p:nvSpPr>
        <p:spPr>
          <a:xfrm>
            <a:off x="408987" y="4498066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DFS(1,5)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1508B6-3DB8-9545-8D45-8D3E29EEC0D2}"/>
              </a:ext>
            </a:extLst>
          </p:cNvPr>
          <p:cNvSpPr txBox="1"/>
          <p:nvPr/>
        </p:nvSpPr>
        <p:spPr>
          <a:xfrm>
            <a:off x="178435" y="560670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[1]?</a:t>
            </a:r>
            <a:endParaRPr kumimoji="1" lang="zh-CN" altLang="en-US" sz="14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6264D4D-B2C3-814B-A4C6-409F108EBAFE}"/>
              </a:ext>
            </a:extLst>
          </p:cNvPr>
          <p:cNvCxnSpPr>
            <a:cxnSpLocks/>
          </p:cNvCxnSpPr>
          <p:nvPr/>
        </p:nvCxnSpPr>
        <p:spPr>
          <a:xfrm flipH="1">
            <a:off x="1071527" y="5920485"/>
            <a:ext cx="1" cy="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90E3B7E-3FB4-6E45-8CC5-2B42EA8B800A}"/>
              </a:ext>
            </a:extLst>
          </p:cNvPr>
          <p:cNvSpPr txBox="1"/>
          <p:nvPr/>
        </p:nvSpPr>
        <p:spPr>
          <a:xfrm>
            <a:off x="1150091" y="5930058"/>
            <a:ext cx="76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9D337E-421D-AC45-9B51-82C0770024B7}"/>
              </a:ext>
            </a:extLst>
          </p:cNvPr>
          <p:cNvSpPr txBox="1"/>
          <p:nvPr/>
        </p:nvSpPr>
        <p:spPr>
          <a:xfrm>
            <a:off x="416146" y="6321562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B7D99C6-9C03-5742-A39A-8D53CAE44C3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71527" y="4867398"/>
            <a:ext cx="24510" cy="67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E270F4C-25CE-FA4D-911A-4BF7D6045E29}"/>
              </a:ext>
            </a:extLst>
          </p:cNvPr>
          <p:cNvSpPr txBox="1"/>
          <p:nvPr/>
        </p:nvSpPr>
        <p:spPr>
          <a:xfrm>
            <a:off x="1790245" y="5985450"/>
            <a:ext cx="1453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&lt;-&gt;2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C246105A-9AC4-254A-97BE-17DFC1E45B2C}"/>
              </a:ext>
            </a:extLst>
          </p:cNvPr>
          <p:cNvCxnSpPr>
            <a:cxnSpLocks/>
          </p:cNvCxnSpPr>
          <p:nvPr/>
        </p:nvCxnSpPr>
        <p:spPr>
          <a:xfrm flipV="1">
            <a:off x="1725684" y="2935083"/>
            <a:ext cx="0" cy="36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5A44237-35E7-D24E-B595-4C70F4ADCB4A}"/>
              </a:ext>
            </a:extLst>
          </p:cNvPr>
          <p:cNvSpPr txBox="1"/>
          <p:nvPr/>
        </p:nvSpPr>
        <p:spPr>
          <a:xfrm>
            <a:off x="1447615" y="5054251"/>
            <a:ext cx="140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 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98EBA-61E7-FA48-A5F1-CDB453819DC2}"/>
              </a:ext>
            </a:extLst>
          </p:cNvPr>
          <p:cNvSpPr txBox="1"/>
          <p:nvPr/>
        </p:nvSpPr>
        <p:spPr>
          <a:xfrm>
            <a:off x="2678443" y="3681866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642F78-B2D7-3645-BF8C-372EB7F41606}"/>
              </a:ext>
            </a:extLst>
          </p:cNvPr>
          <p:cNvSpPr txBox="1"/>
          <p:nvPr/>
        </p:nvSpPr>
        <p:spPr>
          <a:xfrm>
            <a:off x="6508027" y="698804"/>
            <a:ext cx="27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E3110E7D-93F2-3D41-8113-0BAC7EC9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16510"/>
              </p:ext>
            </p:extLst>
          </p:nvPr>
        </p:nvGraphicFramePr>
        <p:xfrm>
          <a:off x="6496788" y="122065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09345499-B69B-534F-9CA6-D46B21A9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30479"/>
              </p:ext>
            </p:extLst>
          </p:nvPr>
        </p:nvGraphicFramePr>
        <p:xfrm>
          <a:off x="9602661" y="1218826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0+3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A3084188-8763-0948-A7EF-0D68FA6E7272}"/>
              </a:ext>
            </a:extLst>
          </p:cNvPr>
          <p:cNvSpPr txBox="1"/>
          <p:nvPr/>
        </p:nvSpPr>
        <p:spPr>
          <a:xfrm>
            <a:off x="6508027" y="3719852"/>
            <a:ext cx="27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F94AA954-207D-FE4F-81BA-0793F2A92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0565"/>
              </p:ext>
            </p:extLst>
          </p:nvPr>
        </p:nvGraphicFramePr>
        <p:xfrm>
          <a:off x="6492616" y="4228206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88EC90B-56E2-6446-A918-073CF83A5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3516"/>
              </p:ext>
            </p:extLst>
          </p:nvPr>
        </p:nvGraphicFramePr>
        <p:xfrm>
          <a:off x="9602661" y="4239874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0+3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79B4064-1A94-4044-8E5B-AE24B70FA1EA}"/>
              </a:ext>
            </a:extLst>
          </p:cNvPr>
          <p:cNvCxnSpPr>
            <a:cxnSpLocks/>
          </p:cNvCxnSpPr>
          <p:nvPr/>
        </p:nvCxnSpPr>
        <p:spPr>
          <a:xfrm>
            <a:off x="3305435" y="4074197"/>
            <a:ext cx="22381" cy="79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D39EC4D-94A2-6A44-AD0C-E6FD8ED8766B}"/>
              </a:ext>
            </a:extLst>
          </p:cNvPr>
          <p:cNvSpPr txBox="1"/>
          <p:nvPr/>
        </p:nvSpPr>
        <p:spPr>
          <a:xfrm>
            <a:off x="3303315" y="4206401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EC090CB-AB47-4A48-B83F-8AAEB037238A}"/>
              </a:ext>
            </a:extLst>
          </p:cNvPr>
          <p:cNvSpPr txBox="1"/>
          <p:nvPr/>
        </p:nvSpPr>
        <p:spPr>
          <a:xfrm>
            <a:off x="2916128" y="486958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DFS(1,5)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B33B6F3-7F37-C44A-9008-CC9DF965E888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3603178" y="5238917"/>
            <a:ext cx="973548" cy="46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菱形 52">
            <a:extLst>
              <a:ext uri="{FF2B5EF4-FFF2-40B4-BE49-F238E27FC236}">
                <a16:creationId xmlns:a16="http://schemas.microsoft.com/office/drawing/2014/main" id="{A3ED80EA-AE7C-E84B-AD92-C2C1DA678FAB}"/>
              </a:ext>
            </a:extLst>
          </p:cNvPr>
          <p:cNvSpPr/>
          <p:nvPr/>
        </p:nvSpPr>
        <p:spPr>
          <a:xfrm>
            <a:off x="3505199" y="5699653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FA57AE-3E82-1E47-B960-33A781926E18}"/>
              </a:ext>
            </a:extLst>
          </p:cNvPr>
          <p:cNvSpPr txBox="1"/>
          <p:nvPr/>
        </p:nvSpPr>
        <p:spPr>
          <a:xfrm>
            <a:off x="3683634" y="575910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[1]?</a:t>
            </a:r>
            <a:endParaRPr kumimoji="1"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EACA773-DEC1-6C4B-B250-58293CF71FB3}"/>
              </a:ext>
            </a:extLst>
          </p:cNvPr>
          <p:cNvSpPr txBox="1"/>
          <p:nvPr/>
        </p:nvSpPr>
        <p:spPr>
          <a:xfrm>
            <a:off x="4008497" y="6379777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5A7D1A0-D893-CF44-AC5C-2ECC10158992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549942" y="6153997"/>
            <a:ext cx="26784" cy="2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2EA8ECE-4EE3-724B-A8BC-125B3FC92385}"/>
              </a:ext>
            </a:extLst>
          </p:cNvPr>
          <p:cNvSpPr txBox="1"/>
          <p:nvPr/>
        </p:nvSpPr>
        <p:spPr>
          <a:xfrm>
            <a:off x="5054176" y="6057243"/>
            <a:ext cx="1453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94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C6ABBB-465A-0C47-B7CD-092D2B986C32}"/>
              </a:ext>
            </a:extLst>
          </p:cNvPr>
          <p:cNvSpPr txBox="1"/>
          <p:nvPr/>
        </p:nvSpPr>
        <p:spPr>
          <a:xfrm>
            <a:off x="6508027" y="698804"/>
            <a:ext cx="27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F9D62B-5845-474B-88FD-B3A115DD5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62925"/>
              </p:ext>
            </p:extLst>
          </p:nvPr>
        </p:nvGraphicFramePr>
        <p:xfrm>
          <a:off x="6496788" y="122065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C2F645-2E6C-DB41-A99A-F31680B94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79104"/>
              </p:ext>
            </p:extLst>
          </p:nvPr>
        </p:nvGraphicFramePr>
        <p:xfrm>
          <a:off x="9602661" y="1218826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5DCBACD-C395-7E41-8CAB-9F22EB11ABF8}"/>
              </a:ext>
            </a:extLst>
          </p:cNvPr>
          <p:cNvSpPr txBox="1"/>
          <p:nvPr/>
        </p:nvSpPr>
        <p:spPr>
          <a:xfrm>
            <a:off x="6508027" y="3719852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EEF294-A5EF-0848-853C-5E7106BB0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94910"/>
              </p:ext>
            </p:extLst>
          </p:nvPr>
        </p:nvGraphicFramePr>
        <p:xfrm>
          <a:off x="6492616" y="4228206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971C47-CCFB-B64C-AB6F-8234BB3F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71654"/>
              </p:ext>
            </p:extLst>
          </p:nvPr>
        </p:nvGraphicFramePr>
        <p:xfrm>
          <a:off x="9602661" y="4239874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77DE72-7454-4E4B-AC32-5EAA40F4E499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87C64B8-8D17-4D4D-81DD-432D0F6B3D0E}"/>
              </a:ext>
            </a:extLst>
          </p:cNvPr>
          <p:cNvCxnSpPr>
            <a:cxnSpLocks/>
          </p:cNvCxnSpPr>
          <p:nvPr/>
        </p:nvCxnSpPr>
        <p:spPr>
          <a:xfrm>
            <a:off x="1266402" y="105350"/>
            <a:ext cx="1663502" cy="68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88D3DA4-5A9E-6B4C-A862-4FF2BEAB95C0}"/>
              </a:ext>
            </a:extLst>
          </p:cNvPr>
          <p:cNvCxnSpPr>
            <a:cxnSpLocks/>
          </p:cNvCxnSpPr>
          <p:nvPr/>
        </p:nvCxnSpPr>
        <p:spPr>
          <a:xfrm flipH="1">
            <a:off x="1700463" y="1184402"/>
            <a:ext cx="1189882" cy="56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4955E9C-C279-A647-B092-8DB1D5AF70A3}"/>
              </a:ext>
            </a:extLst>
          </p:cNvPr>
          <p:cNvSpPr txBox="1"/>
          <p:nvPr/>
        </p:nvSpPr>
        <p:spPr>
          <a:xfrm>
            <a:off x="1903740" y="119360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98B460B-16AA-804C-9661-267A1B8FCBD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346" y="1169097"/>
            <a:ext cx="334067" cy="97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6FF1E-4D3D-E140-B7CA-B2FC20276E0A}"/>
              </a:ext>
            </a:extLst>
          </p:cNvPr>
          <p:cNvSpPr txBox="1"/>
          <p:nvPr/>
        </p:nvSpPr>
        <p:spPr>
          <a:xfrm>
            <a:off x="2885534" y="125814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FDBB5C0-4AB7-B246-9315-B86D63330871}"/>
              </a:ext>
            </a:extLst>
          </p:cNvPr>
          <p:cNvCxnSpPr>
            <a:cxnSpLocks/>
          </p:cNvCxnSpPr>
          <p:nvPr/>
        </p:nvCxnSpPr>
        <p:spPr>
          <a:xfrm>
            <a:off x="2912466" y="1193609"/>
            <a:ext cx="1204330" cy="4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90954E1-F79E-8442-B6AE-76BD8E071D63}"/>
              </a:ext>
            </a:extLst>
          </p:cNvPr>
          <p:cNvSpPr txBox="1"/>
          <p:nvPr/>
        </p:nvSpPr>
        <p:spPr>
          <a:xfrm>
            <a:off x="3490680" y="115313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C0746D-DD14-AE4A-84A6-8F08AC1CF834}"/>
              </a:ext>
            </a:extLst>
          </p:cNvPr>
          <p:cNvSpPr txBox="1"/>
          <p:nvPr/>
        </p:nvSpPr>
        <p:spPr>
          <a:xfrm>
            <a:off x="939426" y="1773101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97659CA-E1FC-8F4C-855E-A47432E661AA}"/>
              </a:ext>
            </a:extLst>
          </p:cNvPr>
          <p:cNvCxnSpPr>
            <a:cxnSpLocks/>
          </p:cNvCxnSpPr>
          <p:nvPr/>
        </p:nvCxnSpPr>
        <p:spPr>
          <a:xfrm flipH="1">
            <a:off x="561474" y="2166945"/>
            <a:ext cx="818147" cy="81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6735004-AD04-F14B-9AC5-A2C9D9BF84C7}"/>
              </a:ext>
            </a:extLst>
          </p:cNvPr>
          <p:cNvSpPr txBox="1"/>
          <p:nvPr/>
        </p:nvSpPr>
        <p:spPr>
          <a:xfrm>
            <a:off x="86094" y="3008344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DFS(2,5)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53F427-9A48-0C48-B3A7-23C61D09E986}"/>
              </a:ext>
            </a:extLst>
          </p:cNvPr>
          <p:cNvSpPr txBox="1"/>
          <p:nvPr/>
        </p:nvSpPr>
        <p:spPr>
          <a:xfrm>
            <a:off x="987957" y="2390722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DBBF8FBC-4FA3-D540-B872-175F5A63FCBD}"/>
              </a:ext>
            </a:extLst>
          </p:cNvPr>
          <p:cNvSpPr/>
          <p:nvPr/>
        </p:nvSpPr>
        <p:spPr>
          <a:xfrm>
            <a:off x="16655" y="3773862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9312C7-07EF-204B-82D6-2428102683A7}"/>
              </a:ext>
            </a:extLst>
          </p:cNvPr>
          <p:cNvSpPr txBox="1"/>
          <p:nvPr/>
        </p:nvSpPr>
        <p:spPr>
          <a:xfrm>
            <a:off x="195090" y="3833313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[2]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[2]?</a:t>
            </a:r>
            <a:endParaRPr kumimoji="1" lang="zh-CN" altLang="en-US" sz="14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29195BC-DE8B-E247-8DA5-AE4B0E7FEE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5457" y="3387613"/>
            <a:ext cx="422725" cy="3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E675C31-71D2-394F-BFDC-87A5C682C3C1}"/>
              </a:ext>
            </a:extLst>
          </p:cNvPr>
          <p:cNvCxnSpPr>
            <a:cxnSpLocks/>
          </p:cNvCxnSpPr>
          <p:nvPr/>
        </p:nvCxnSpPr>
        <p:spPr>
          <a:xfrm>
            <a:off x="1091196" y="4245724"/>
            <a:ext cx="0" cy="53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DF24EF1-F64C-F04D-A706-13055061CC92}"/>
              </a:ext>
            </a:extLst>
          </p:cNvPr>
          <p:cNvSpPr txBox="1"/>
          <p:nvPr/>
        </p:nvSpPr>
        <p:spPr>
          <a:xfrm>
            <a:off x="1158321" y="43281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4E7908B-982C-6040-89D5-805FBF553677}"/>
              </a:ext>
            </a:extLst>
          </p:cNvPr>
          <p:cNvSpPr txBox="1"/>
          <p:nvPr/>
        </p:nvSpPr>
        <p:spPr>
          <a:xfrm>
            <a:off x="842315" y="4945235"/>
            <a:ext cx="40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 1 exist in HashMap return 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F1CC3E-598D-0340-9EDA-5F202D34C102}"/>
              </a:ext>
            </a:extLst>
          </p:cNvPr>
          <p:cNvSpPr txBox="1"/>
          <p:nvPr/>
        </p:nvSpPr>
        <p:spPr>
          <a:xfrm>
            <a:off x="2875596" y="4281496"/>
            <a:ext cx="22779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&lt;-&gt;1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EF17ED4-1B83-0048-969E-BD6573FBCB45}"/>
              </a:ext>
            </a:extLst>
          </p:cNvPr>
          <p:cNvSpPr txBox="1"/>
          <p:nvPr/>
        </p:nvSpPr>
        <p:spPr>
          <a:xfrm>
            <a:off x="2436837" y="2020567"/>
            <a:ext cx="1969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Omit the process return 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74CCF3E-4AAF-A34F-8917-0480D6FC7633}"/>
              </a:ext>
            </a:extLst>
          </p:cNvPr>
          <p:cNvSpPr txBox="1"/>
          <p:nvPr/>
        </p:nvSpPr>
        <p:spPr>
          <a:xfrm>
            <a:off x="4146783" y="1193870"/>
            <a:ext cx="1969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Omit the process return 0</a:t>
            </a:r>
            <a:endParaRPr kumimoji="1" lang="zh-CN" altLang="en-US" dirty="0"/>
          </a:p>
        </p:txBody>
      </p:sp>
      <p:sp>
        <p:nvSpPr>
          <p:cNvPr id="40" name="L 形 39">
            <a:extLst>
              <a:ext uri="{FF2B5EF4-FFF2-40B4-BE49-F238E27FC236}">
                <a16:creationId xmlns:a16="http://schemas.microsoft.com/office/drawing/2014/main" id="{B8F931C4-3454-464B-82DC-95DC21C760AA}"/>
              </a:ext>
            </a:extLst>
          </p:cNvPr>
          <p:cNvSpPr/>
          <p:nvPr/>
        </p:nvSpPr>
        <p:spPr>
          <a:xfrm rot="18715606">
            <a:off x="5450005" y="5776104"/>
            <a:ext cx="914400" cy="424262"/>
          </a:xfrm>
          <a:prstGeom prst="corner">
            <a:avLst>
              <a:gd name="adj1" fmla="val 7895"/>
              <a:gd name="adj2" fmla="val 789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60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8EB12F-32DA-834E-ACA2-46D00E9FBD1C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95579274-E595-DC4C-911E-CFFCCC023DC9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65485" y="1169097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2A5DA89-5E73-734D-9422-DC754E0B6206}"/>
              </a:ext>
            </a:extLst>
          </p:cNvPr>
          <p:cNvSpPr txBox="1"/>
          <p:nvPr/>
        </p:nvSpPr>
        <p:spPr>
          <a:xfrm>
            <a:off x="1230997" y="1998861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705810B-3A01-4C46-B5CC-543F992EDE8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918047" y="1169097"/>
            <a:ext cx="972299" cy="8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4665F23-0905-0E41-92CF-144B431D727A}"/>
              </a:ext>
            </a:extLst>
          </p:cNvPr>
          <p:cNvSpPr txBox="1"/>
          <p:nvPr/>
        </p:nvSpPr>
        <p:spPr>
          <a:xfrm>
            <a:off x="1494466" y="131074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5C2F77-1AC3-1745-9071-FBD8DF4BC976}"/>
              </a:ext>
            </a:extLst>
          </p:cNvPr>
          <p:cNvSpPr txBox="1"/>
          <p:nvPr/>
        </p:nvSpPr>
        <p:spPr>
          <a:xfrm>
            <a:off x="2380763" y="143566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3E2A255-1D9A-B64C-8F46-2C966247A39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90345" y="1158142"/>
            <a:ext cx="1049712" cy="6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330E9BC-A94C-2A45-A26B-4E6C00E49D8D}"/>
              </a:ext>
            </a:extLst>
          </p:cNvPr>
          <p:cNvSpPr txBox="1"/>
          <p:nvPr/>
        </p:nvSpPr>
        <p:spPr>
          <a:xfrm>
            <a:off x="3253007" y="1807567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C9582F-D1C3-8B41-87CF-BE798D86FB79}"/>
              </a:ext>
            </a:extLst>
          </p:cNvPr>
          <p:cNvSpPr txBox="1"/>
          <p:nvPr/>
        </p:nvSpPr>
        <p:spPr>
          <a:xfrm>
            <a:off x="3327816" y="120054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9A66FEA-6310-5640-A8A0-C37CD79407D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67356" y="1169097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7E6537-9E8B-8844-95E4-67AFB3797892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6A1C7E29-DB45-2B46-8578-FC51E80B6458}"/>
              </a:ext>
            </a:extLst>
          </p:cNvPr>
          <p:cNvSpPr/>
          <p:nvPr/>
        </p:nvSpPr>
        <p:spPr>
          <a:xfrm rot="19390972">
            <a:off x="545507" y="117409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78CE8-344C-0646-84F8-89FCFC130015}"/>
              </a:ext>
            </a:extLst>
          </p:cNvPr>
          <p:cNvSpPr txBox="1"/>
          <p:nvPr/>
        </p:nvSpPr>
        <p:spPr>
          <a:xfrm>
            <a:off x="4678489" y="1809275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A28AD79-FA99-2B4E-8001-7B74766AFB27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2890346" y="1169097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1023BC7-13F8-E248-9071-344F7A0E9FD0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E712F2-D74E-924D-B3C7-7B03F720CE3A}"/>
              </a:ext>
            </a:extLst>
          </p:cNvPr>
          <p:cNvSpPr txBox="1"/>
          <p:nvPr/>
        </p:nvSpPr>
        <p:spPr>
          <a:xfrm>
            <a:off x="362013" y="1581672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AEDEB6D-90B2-C549-8E0E-FA1DB0791AE3}"/>
              </a:ext>
            </a:extLst>
          </p:cNvPr>
          <p:cNvSpPr/>
          <p:nvPr/>
        </p:nvSpPr>
        <p:spPr>
          <a:xfrm>
            <a:off x="4802501" y="3075372"/>
            <a:ext cx="1485612" cy="260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D1C166-887B-0C48-87F1-79E1254A150A}"/>
              </a:ext>
            </a:extLst>
          </p:cNvPr>
          <p:cNvSpPr txBox="1"/>
          <p:nvPr/>
        </p:nvSpPr>
        <p:spPr>
          <a:xfrm>
            <a:off x="1506773" y="271458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EEB459F-0F09-4442-A77E-3AE42E17DF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07287" y="2368193"/>
            <a:ext cx="810760" cy="91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37121F8-3564-E648-B885-1B2BB9C94026}"/>
              </a:ext>
            </a:extLst>
          </p:cNvPr>
          <p:cNvCxnSpPr>
            <a:cxnSpLocks/>
          </p:cNvCxnSpPr>
          <p:nvPr/>
        </p:nvCxnSpPr>
        <p:spPr>
          <a:xfrm>
            <a:off x="1931336" y="2345194"/>
            <a:ext cx="1321671" cy="13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10184BD-8163-D44F-86EF-D8D77DF0C8C1}"/>
              </a:ext>
            </a:extLst>
          </p:cNvPr>
          <p:cNvSpPr txBox="1"/>
          <p:nvPr/>
        </p:nvSpPr>
        <p:spPr>
          <a:xfrm>
            <a:off x="2076826" y="282078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9FFC24D-2E5F-9744-A736-9B0CEB8A746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18047" y="2368193"/>
            <a:ext cx="1814665" cy="72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CEF128-A3BF-724C-925F-A09B3E6E3427}"/>
              </a:ext>
            </a:extLst>
          </p:cNvPr>
          <p:cNvSpPr txBox="1"/>
          <p:nvPr/>
        </p:nvSpPr>
        <p:spPr>
          <a:xfrm>
            <a:off x="2460769" y="239451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CD68B9-C09A-AB48-AF4E-71F7D2D39ACC}"/>
              </a:ext>
            </a:extLst>
          </p:cNvPr>
          <p:cNvSpPr txBox="1"/>
          <p:nvPr/>
        </p:nvSpPr>
        <p:spPr>
          <a:xfrm>
            <a:off x="420237" y="328953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CB6B00B-4B86-1A46-A44D-2675D4E1E82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96037" y="3658867"/>
            <a:ext cx="11250" cy="83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EEADEB-021B-A244-A4E8-E46D461E345F}"/>
              </a:ext>
            </a:extLst>
          </p:cNvPr>
          <p:cNvSpPr txBox="1"/>
          <p:nvPr/>
        </p:nvSpPr>
        <p:spPr>
          <a:xfrm>
            <a:off x="1084786" y="403038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B70B37-9DAC-5B46-9A8A-397B86555B78}"/>
              </a:ext>
            </a:extLst>
          </p:cNvPr>
          <p:cNvSpPr txBox="1"/>
          <p:nvPr/>
        </p:nvSpPr>
        <p:spPr>
          <a:xfrm>
            <a:off x="408987" y="4498066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DFS(1,5)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61FA87-FCAF-474A-B10F-814223EACE3F}"/>
              </a:ext>
            </a:extLst>
          </p:cNvPr>
          <p:cNvSpPr txBox="1"/>
          <p:nvPr/>
        </p:nvSpPr>
        <p:spPr>
          <a:xfrm>
            <a:off x="178435" y="560670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[1]?</a:t>
            </a:r>
            <a:endParaRPr kumimoji="1" lang="zh-CN" altLang="en-US" sz="14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230FE82-7086-244E-A0C5-D146A43DF9DC}"/>
              </a:ext>
            </a:extLst>
          </p:cNvPr>
          <p:cNvCxnSpPr>
            <a:cxnSpLocks/>
          </p:cNvCxnSpPr>
          <p:nvPr/>
        </p:nvCxnSpPr>
        <p:spPr>
          <a:xfrm flipH="1">
            <a:off x="1071527" y="5920485"/>
            <a:ext cx="1" cy="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0FF05F5-78A7-6F49-8868-05ED2468C8C7}"/>
              </a:ext>
            </a:extLst>
          </p:cNvPr>
          <p:cNvSpPr txBox="1"/>
          <p:nvPr/>
        </p:nvSpPr>
        <p:spPr>
          <a:xfrm>
            <a:off x="1150091" y="5930058"/>
            <a:ext cx="76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209EDA-8353-2B41-A934-429FEE3FD3B3}"/>
              </a:ext>
            </a:extLst>
          </p:cNvPr>
          <p:cNvSpPr txBox="1"/>
          <p:nvPr/>
        </p:nvSpPr>
        <p:spPr>
          <a:xfrm>
            <a:off x="416146" y="6321562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889E5AE-F3B2-F340-9D87-E453BC7EE3B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71527" y="4867398"/>
            <a:ext cx="24510" cy="67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852A2C4-2453-FD4B-BF57-5EED474D8F91}"/>
              </a:ext>
            </a:extLst>
          </p:cNvPr>
          <p:cNvSpPr txBox="1"/>
          <p:nvPr/>
        </p:nvSpPr>
        <p:spPr>
          <a:xfrm>
            <a:off x="1790245" y="5985450"/>
            <a:ext cx="1453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&lt;-&gt;2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59C707D-DDAD-5C42-9814-435195ABA4B3}"/>
              </a:ext>
            </a:extLst>
          </p:cNvPr>
          <p:cNvCxnSpPr>
            <a:cxnSpLocks/>
          </p:cNvCxnSpPr>
          <p:nvPr/>
        </p:nvCxnSpPr>
        <p:spPr>
          <a:xfrm flipV="1">
            <a:off x="1725684" y="2935083"/>
            <a:ext cx="0" cy="36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36DCA6-C5A7-1242-8DED-8459BD2E933A}"/>
              </a:ext>
            </a:extLst>
          </p:cNvPr>
          <p:cNvSpPr txBox="1"/>
          <p:nvPr/>
        </p:nvSpPr>
        <p:spPr>
          <a:xfrm>
            <a:off x="1447615" y="5054251"/>
            <a:ext cx="140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 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6857ED-604C-2642-8CE2-05DE8578C892}"/>
              </a:ext>
            </a:extLst>
          </p:cNvPr>
          <p:cNvSpPr txBox="1"/>
          <p:nvPr/>
        </p:nvSpPr>
        <p:spPr>
          <a:xfrm>
            <a:off x="2678443" y="3681866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6216D3-32E3-A84D-9A32-C9EE44007953}"/>
              </a:ext>
            </a:extLst>
          </p:cNvPr>
          <p:cNvSpPr txBox="1"/>
          <p:nvPr/>
        </p:nvSpPr>
        <p:spPr>
          <a:xfrm>
            <a:off x="6508027" y="698804"/>
            <a:ext cx="27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EFADB94-DCE2-4141-9857-1146FDE4A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3899"/>
              </p:ext>
            </p:extLst>
          </p:nvPr>
        </p:nvGraphicFramePr>
        <p:xfrm>
          <a:off x="6496788" y="122065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A0FA126-562C-6E47-A94A-C204F158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341"/>
              </p:ext>
            </p:extLst>
          </p:nvPr>
        </p:nvGraphicFramePr>
        <p:xfrm>
          <a:off x="9602661" y="1218826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0+2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82D6CAEC-B583-274A-96EB-2E52BC5C2B88}"/>
              </a:ext>
            </a:extLst>
          </p:cNvPr>
          <p:cNvSpPr txBox="1"/>
          <p:nvPr/>
        </p:nvSpPr>
        <p:spPr>
          <a:xfrm>
            <a:off x="6508027" y="3719852"/>
            <a:ext cx="27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D0D7527B-DFCD-BC43-8F38-8ECDE454C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94640"/>
              </p:ext>
            </p:extLst>
          </p:nvPr>
        </p:nvGraphicFramePr>
        <p:xfrm>
          <a:off x="6492616" y="4228206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C1D521DC-3125-B240-9410-8657379E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70514"/>
              </p:ext>
            </p:extLst>
          </p:nvPr>
        </p:nvGraphicFramePr>
        <p:xfrm>
          <a:off x="9602661" y="4239874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2+0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0+3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F968E22-A10C-6745-BF86-ED0994CD0111}"/>
              </a:ext>
            </a:extLst>
          </p:cNvPr>
          <p:cNvCxnSpPr>
            <a:cxnSpLocks/>
          </p:cNvCxnSpPr>
          <p:nvPr/>
        </p:nvCxnSpPr>
        <p:spPr>
          <a:xfrm>
            <a:off x="3305435" y="4074197"/>
            <a:ext cx="22381" cy="79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EC7FFBA-A4C4-F64A-ABE3-767B8B37315B}"/>
              </a:ext>
            </a:extLst>
          </p:cNvPr>
          <p:cNvSpPr txBox="1"/>
          <p:nvPr/>
        </p:nvSpPr>
        <p:spPr>
          <a:xfrm>
            <a:off x="3303315" y="4206401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C6D9C8-0CB0-884B-A89F-E6AE0DD58040}"/>
              </a:ext>
            </a:extLst>
          </p:cNvPr>
          <p:cNvSpPr txBox="1"/>
          <p:nvPr/>
        </p:nvSpPr>
        <p:spPr>
          <a:xfrm>
            <a:off x="2916128" y="486958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DFS(1,5)</a:t>
            </a: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60C8674-D228-8146-BAA5-676D1F6902F1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3603178" y="5238917"/>
            <a:ext cx="973548" cy="46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菱形 47">
            <a:extLst>
              <a:ext uri="{FF2B5EF4-FFF2-40B4-BE49-F238E27FC236}">
                <a16:creationId xmlns:a16="http://schemas.microsoft.com/office/drawing/2014/main" id="{DEE0C400-BEB7-424F-A828-14C03F3E4C19}"/>
              </a:ext>
            </a:extLst>
          </p:cNvPr>
          <p:cNvSpPr/>
          <p:nvPr/>
        </p:nvSpPr>
        <p:spPr>
          <a:xfrm>
            <a:off x="3505199" y="5699653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BE1EB38-E090-2247-BF3E-2541E3E203DE}"/>
              </a:ext>
            </a:extLst>
          </p:cNvPr>
          <p:cNvSpPr txBox="1"/>
          <p:nvPr/>
        </p:nvSpPr>
        <p:spPr>
          <a:xfrm>
            <a:off x="3683634" y="575910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[1]?</a:t>
            </a:r>
            <a:endParaRPr kumimoji="1"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275C893-0F29-A34A-8115-20FBD7776763}"/>
              </a:ext>
            </a:extLst>
          </p:cNvPr>
          <p:cNvSpPr txBox="1"/>
          <p:nvPr/>
        </p:nvSpPr>
        <p:spPr>
          <a:xfrm>
            <a:off x="4008497" y="6379777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11F2B17-52F7-994E-B8AA-9C02DEF123D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549942" y="6153997"/>
            <a:ext cx="26784" cy="2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6909C33-BD0F-7E4F-8D25-E0FD4791B30D}"/>
              </a:ext>
            </a:extLst>
          </p:cNvPr>
          <p:cNvSpPr txBox="1"/>
          <p:nvPr/>
        </p:nvSpPr>
        <p:spPr>
          <a:xfrm>
            <a:off x="5054176" y="6057243"/>
            <a:ext cx="1453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&lt;-&gt;1</a:t>
            </a:r>
            <a:endParaRPr kumimoji="1"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C2E8A0AC-6B2A-3142-B191-31193C6C894D}"/>
              </a:ext>
            </a:extLst>
          </p:cNvPr>
          <p:cNvCxnSpPr>
            <a:cxnSpLocks/>
          </p:cNvCxnSpPr>
          <p:nvPr/>
        </p:nvCxnSpPr>
        <p:spPr>
          <a:xfrm flipH="1" flipV="1">
            <a:off x="2678443" y="2820788"/>
            <a:ext cx="2375733" cy="309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6140F83-8084-244B-AE22-9D48282AD45A}"/>
              </a:ext>
            </a:extLst>
          </p:cNvPr>
          <p:cNvSpPr txBox="1"/>
          <p:nvPr/>
        </p:nvSpPr>
        <p:spPr>
          <a:xfrm>
            <a:off x="4266327" y="4585167"/>
            <a:ext cx="140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 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BAA8FC-7618-CE4D-859E-4D06C752F24C}"/>
              </a:ext>
            </a:extLst>
          </p:cNvPr>
          <p:cNvSpPr txBox="1"/>
          <p:nvPr/>
        </p:nvSpPr>
        <p:spPr>
          <a:xfrm>
            <a:off x="3376287" y="3127868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0B56586-DA5B-F248-9D15-28C899B05121}"/>
              </a:ext>
            </a:extLst>
          </p:cNvPr>
          <p:cNvSpPr txBox="1"/>
          <p:nvPr/>
        </p:nvSpPr>
        <p:spPr>
          <a:xfrm>
            <a:off x="5344409" y="353936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CA9711-5A6A-EF4C-9936-B52D204FC8C4}"/>
              </a:ext>
            </a:extLst>
          </p:cNvPr>
          <p:cNvSpPr txBox="1"/>
          <p:nvPr/>
        </p:nvSpPr>
        <p:spPr>
          <a:xfrm>
            <a:off x="5086691" y="3978456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DFS(1,5)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681C0D5-1CF2-444D-873A-248FFAA98771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180594" y="3504800"/>
            <a:ext cx="1593147" cy="47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7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F3155C7-A265-634E-9B27-16EC4152EA36}"/>
              </a:ext>
            </a:extLst>
          </p:cNvPr>
          <p:cNvSpPr txBox="1"/>
          <p:nvPr/>
        </p:nvSpPr>
        <p:spPr>
          <a:xfrm>
            <a:off x="2018622" y="883470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1D3C07B-F44E-044C-B103-C181792D9AF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98700" y="236437"/>
            <a:ext cx="1606972" cy="64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5343953-A9FA-D049-9FAF-2A87AF5B76CB}"/>
              </a:ext>
            </a:extLst>
          </p:cNvPr>
          <p:cNvSpPr txBox="1"/>
          <p:nvPr/>
        </p:nvSpPr>
        <p:spPr>
          <a:xfrm>
            <a:off x="3625594" y="610936"/>
            <a:ext cx="182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Draw =3</a:t>
            </a:r>
          </a:p>
          <a:p>
            <a:r>
              <a:rPr kumimoji="1" lang="en-US" altLang="zh-CN" dirty="0"/>
              <a:t>2 2 2 return 1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EBCB3C9-C901-E247-AF4D-41AE79FA9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42525"/>
              </p:ext>
            </p:extLst>
          </p:nvPr>
        </p:nvGraphicFramePr>
        <p:xfrm>
          <a:off x="6374238" y="125280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2C3017F-88FF-6D42-A83C-0BC9BBAD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81484"/>
              </p:ext>
            </p:extLst>
          </p:nvPr>
        </p:nvGraphicFramePr>
        <p:xfrm>
          <a:off x="9484283" y="1264470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15" name="L 形 14">
            <a:extLst>
              <a:ext uri="{FF2B5EF4-FFF2-40B4-BE49-F238E27FC236}">
                <a16:creationId xmlns:a16="http://schemas.microsoft.com/office/drawing/2014/main" id="{351B5D8E-EC8D-B24D-8459-111BE7EAB11E}"/>
              </a:ext>
            </a:extLst>
          </p:cNvPr>
          <p:cNvSpPr/>
          <p:nvPr/>
        </p:nvSpPr>
        <p:spPr>
          <a:xfrm rot="18715606">
            <a:off x="5450005" y="2150590"/>
            <a:ext cx="914400" cy="424262"/>
          </a:xfrm>
          <a:prstGeom prst="corner">
            <a:avLst>
              <a:gd name="adj1" fmla="val 7895"/>
              <a:gd name="adj2" fmla="val 789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85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3CB8C8-B576-C245-B952-8D7DB503D682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E5AA1AA-7CE9-ED47-AA3A-B2455356AD7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65485" y="1169097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83B3681-D7DA-1148-9CE3-26D040212A8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763494" y="1169097"/>
            <a:ext cx="1126852" cy="9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B5ACAE3-8DD6-104D-A096-FDEC6337415D}"/>
              </a:ext>
            </a:extLst>
          </p:cNvPr>
          <p:cNvSpPr txBox="1"/>
          <p:nvPr/>
        </p:nvSpPr>
        <p:spPr>
          <a:xfrm>
            <a:off x="1237187" y="129733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8526C9-9346-7842-846A-8768B48F7A50}"/>
              </a:ext>
            </a:extLst>
          </p:cNvPr>
          <p:cNvSpPr txBox="1"/>
          <p:nvPr/>
        </p:nvSpPr>
        <p:spPr>
          <a:xfrm>
            <a:off x="2280758" y="153172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46634F5-E58B-C94D-B3E1-0862E7D73B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2798013" y="1169097"/>
            <a:ext cx="92333" cy="170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307467C-69D2-3145-B93F-AFFC8B8FCAA6}"/>
              </a:ext>
            </a:extLst>
          </p:cNvPr>
          <p:cNvSpPr txBox="1"/>
          <p:nvPr/>
        </p:nvSpPr>
        <p:spPr>
          <a:xfrm>
            <a:off x="2110963" y="2871579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FA2571-A755-014F-9F25-F185EBBDD570}"/>
              </a:ext>
            </a:extLst>
          </p:cNvPr>
          <p:cNvSpPr txBox="1"/>
          <p:nvPr/>
        </p:nvSpPr>
        <p:spPr>
          <a:xfrm>
            <a:off x="2798683" y="210460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E3D6C56-3449-484B-AA92-FC29FF344AC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67356" y="1169097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1D0136E-1956-9E41-8ABD-0C3C8E6F0D34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7165DAB0-2168-AE43-96C3-F78F5EEA026D}"/>
              </a:ext>
            </a:extLst>
          </p:cNvPr>
          <p:cNvSpPr/>
          <p:nvPr/>
        </p:nvSpPr>
        <p:spPr>
          <a:xfrm rot="19390972">
            <a:off x="545507" y="117409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8517A-92BB-1D46-9CD7-6E272422502B}"/>
              </a:ext>
            </a:extLst>
          </p:cNvPr>
          <p:cNvSpPr txBox="1"/>
          <p:nvPr/>
        </p:nvSpPr>
        <p:spPr>
          <a:xfrm>
            <a:off x="4678489" y="1809275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2A2CC6F-F811-8044-AAC1-4EF2125A3E97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2890346" y="1169097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3744A-1FD2-DD4E-A48A-15353B0CC698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00DFC8-9BC7-2C43-B452-AD8D4619B9BA}"/>
              </a:ext>
            </a:extLst>
          </p:cNvPr>
          <p:cNvSpPr txBox="1"/>
          <p:nvPr/>
        </p:nvSpPr>
        <p:spPr>
          <a:xfrm>
            <a:off x="209880" y="1773002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97A187-D19C-5149-AE85-3787F830C416}"/>
              </a:ext>
            </a:extLst>
          </p:cNvPr>
          <p:cNvSpPr txBox="1"/>
          <p:nvPr/>
        </p:nvSpPr>
        <p:spPr>
          <a:xfrm>
            <a:off x="6294006" y="2754578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27A23D0-F228-7045-9EC4-41483C878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91679"/>
              </p:ext>
            </p:extLst>
          </p:nvPr>
        </p:nvGraphicFramePr>
        <p:xfrm>
          <a:off x="6404447" y="3178946"/>
          <a:ext cx="2989540" cy="270636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75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EEFE908-8F6A-4442-9826-3FF225E52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56235"/>
              </p:ext>
            </p:extLst>
          </p:nvPr>
        </p:nvGraphicFramePr>
        <p:xfrm>
          <a:off x="9510320" y="3177121"/>
          <a:ext cx="2503245" cy="2677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77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35" name="右箭头 34">
            <a:extLst>
              <a:ext uri="{FF2B5EF4-FFF2-40B4-BE49-F238E27FC236}">
                <a16:creationId xmlns:a16="http://schemas.microsoft.com/office/drawing/2014/main" id="{363C91A8-4E2C-BC42-9476-A763E810FC4C}"/>
              </a:ext>
            </a:extLst>
          </p:cNvPr>
          <p:cNvSpPr/>
          <p:nvPr/>
        </p:nvSpPr>
        <p:spPr>
          <a:xfrm>
            <a:off x="3582010" y="3123910"/>
            <a:ext cx="2706103" cy="24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066741-E490-564B-812B-DD1A10069CAB}"/>
              </a:ext>
            </a:extLst>
          </p:cNvPr>
          <p:cNvSpPr txBox="1"/>
          <p:nvPr/>
        </p:nvSpPr>
        <p:spPr>
          <a:xfrm>
            <a:off x="147771" y="2881608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 2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5A308D9-50C5-A148-B87B-3F6A861E287B}"/>
              </a:ext>
            </a:extLst>
          </p:cNvPr>
          <p:cNvSpPr txBox="1"/>
          <p:nvPr/>
        </p:nvSpPr>
        <p:spPr>
          <a:xfrm>
            <a:off x="987508" y="2108109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706A19C-85C8-0147-82BD-F6C24F52571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88494" y="2477441"/>
            <a:ext cx="1078378" cy="49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24A4D59-5EA3-C744-9418-0B398F9A662F}"/>
              </a:ext>
            </a:extLst>
          </p:cNvPr>
          <p:cNvSpPr txBox="1"/>
          <p:nvPr/>
        </p:nvSpPr>
        <p:spPr>
          <a:xfrm>
            <a:off x="433564" y="251864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FDB1D3D-FE2A-0D4F-9AE2-F06FD263D5F7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303760" y="2477441"/>
            <a:ext cx="263112" cy="112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9212E07-B755-2E40-88D2-4EE9126F95B4}"/>
              </a:ext>
            </a:extLst>
          </p:cNvPr>
          <p:cNvSpPr txBox="1"/>
          <p:nvPr/>
        </p:nvSpPr>
        <p:spPr>
          <a:xfrm>
            <a:off x="575530" y="3470441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856DF4B-FCA7-2041-90ED-6F8178B8A9BB}"/>
              </a:ext>
            </a:extLst>
          </p:cNvPr>
          <p:cNvSpPr txBox="1"/>
          <p:nvPr/>
        </p:nvSpPr>
        <p:spPr>
          <a:xfrm>
            <a:off x="1069008" y="2686913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7C2FA26-CBD9-FA47-B182-F1229576F017}"/>
              </a:ext>
            </a:extLst>
          </p:cNvPr>
          <p:cNvSpPr txBox="1"/>
          <p:nvPr/>
        </p:nvSpPr>
        <p:spPr>
          <a:xfrm>
            <a:off x="1342164" y="1638667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08B324A-E843-3F42-96E4-4297904C1459}"/>
              </a:ext>
            </a:extLst>
          </p:cNvPr>
          <p:cNvSpPr txBox="1"/>
          <p:nvPr/>
        </p:nvSpPr>
        <p:spPr>
          <a:xfrm>
            <a:off x="1414840" y="286839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AD1EE00-B03D-754A-A698-92CEA27FA9F8}"/>
              </a:ext>
            </a:extLst>
          </p:cNvPr>
          <p:cNvSpPr txBox="1"/>
          <p:nvPr/>
        </p:nvSpPr>
        <p:spPr>
          <a:xfrm>
            <a:off x="1173935" y="3991953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BBA0DF7-7115-2641-B6F4-3FC82AB63D95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>
            <a:off x="1566872" y="2477441"/>
            <a:ext cx="316613" cy="15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7343DB-6E4B-0E42-86F2-1132ED8A0880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Lab4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Question2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245797-1C17-4C4B-91DE-09071D3A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05255"/>
              </p:ext>
            </p:extLst>
          </p:nvPr>
        </p:nvGraphicFramePr>
        <p:xfrm>
          <a:off x="1796090" y="2096334"/>
          <a:ext cx="7520670" cy="374983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4134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1504134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1504134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1504134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1504134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74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74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74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74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74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630A147-CF15-BB48-ADC8-5AD3093A34CB}"/>
              </a:ext>
            </a:extLst>
          </p:cNvPr>
          <p:cNvSpPr txBox="1"/>
          <p:nvPr/>
        </p:nvSpPr>
        <p:spPr>
          <a:xfrm>
            <a:off x="1686394" y="103430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008BBD-2142-2544-9450-F44F14503577}"/>
                  </a:ext>
                </a:extLst>
              </p:cNvPr>
              <p:cNvSpPr txBox="1"/>
              <p:nvPr/>
            </p:nvSpPr>
            <p:spPr>
              <a:xfrm>
                <a:off x="3202898" y="1011836"/>
                <a:ext cx="5896132" cy="950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matches: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6</a:t>
                </a:r>
              </a:p>
              <a:p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contestants: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3+3+3+3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12</a:t>
                </a:r>
              </a:p>
              <a:p>
                <a:r>
                  <a:rPr kumimoji="1" lang="en-US" altLang="zh-CN" dirty="0"/>
                  <a:t>Draw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6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–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12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6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008BBD-2142-2544-9450-F44F1450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98" y="1011836"/>
                <a:ext cx="5896132" cy="950773"/>
              </a:xfrm>
              <a:prstGeom prst="rect">
                <a:avLst/>
              </a:prstGeom>
              <a:blipFill>
                <a:blip r:embed="rId2"/>
                <a:stretch>
                  <a:fillRect l="-862" t="-2632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5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888D442-B0FC-764F-8FB0-C4B86942A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62623"/>
              </p:ext>
            </p:extLst>
          </p:nvPr>
        </p:nvGraphicFramePr>
        <p:xfrm>
          <a:off x="6508027" y="1233267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026B78B-2328-A540-801F-38E796F18EA9}"/>
              </a:ext>
            </a:extLst>
          </p:cNvPr>
          <p:cNvSpPr txBox="1"/>
          <p:nvPr/>
        </p:nvSpPr>
        <p:spPr>
          <a:xfrm>
            <a:off x="6508027" y="698804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37C687-6163-DC47-8BC1-D7AB810F3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41763"/>
              </p:ext>
            </p:extLst>
          </p:nvPr>
        </p:nvGraphicFramePr>
        <p:xfrm>
          <a:off x="9613900" y="1231441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F3EEDA4-6E68-1F42-BF42-D2CA044FBE8C}"/>
              </a:ext>
            </a:extLst>
          </p:cNvPr>
          <p:cNvSpPr txBox="1"/>
          <p:nvPr/>
        </p:nvSpPr>
        <p:spPr>
          <a:xfrm>
            <a:off x="6479966" y="3802506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89F9F0E-4976-A84D-9CFD-3B150B809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47122"/>
              </p:ext>
            </p:extLst>
          </p:nvPr>
        </p:nvGraphicFramePr>
        <p:xfrm>
          <a:off x="6496788" y="4172398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8F0423-9663-B241-BC23-D6E652D1A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6072"/>
              </p:ext>
            </p:extLst>
          </p:nvPr>
        </p:nvGraphicFramePr>
        <p:xfrm>
          <a:off x="9602661" y="4170572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2+0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0+3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9420F9A-2EDC-9B4A-9001-7D8FA9F65D86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0E8D1BF-28A0-5343-B6D4-E9A407DE46B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65485" y="1169097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FE13AC1-4AED-D74D-8717-BCD23D06256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18047" y="1169097"/>
            <a:ext cx="972299" cy="8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5C73A-47EA-8247-9C3E-DA9D1CCEC782}"/>
              </a:ext>
            </a:extLst>
          </p:cNvPr>
          <p:cNvSpPr txBox="1"/>
          <p:nvPr/>
        </p:nvSpPr>
        <p:spPr>
          <a:xfrm>
            <a:off x="1494466" y="131074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643EDC-38AF-C044-A7A0-BDD749572D5F}"/>
              </a:ext>
            </a:extLst>
          </p:cNvPr>
          <p:cNvSpPr txBox="1"/>
          <p:nvPr/>
        </p:nvSpPr>
        <p:spPr>
          <a:xfrm>
            <a:off x="2380763" y="143566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45EBF4B-F438-1149-8024-7B99DBE0AD4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890346" y="1169097"/>
            <a:ext cx="358121" cy="8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EB9C40B-DB53-ED45-B0FF-55D8C46040D4}"/>
              </a:ext>
            </a:extLst>
          </p:cNvPr>
          <p:cNvSpPr txBox="1"/>
          <p:nvPr/>
        </p:nvSpPr>
        <p:spPr>
          <a:xfrm>
            <a:off x="2561417" y="206399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B5283A-90B6-6E47-BE2B-BEB4051101AE}"/>
              </a:ext>
            </a:extLst>
          </p:cNvPr>
          <p:cNvSpPr txBox="1"/>
          <p:nvPr/>
        </p:nvSpPr>
        <p:spPr>
          <a:xfrm>
            <a:off x="3036383" y="150374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5E30BB3-2630-2E42-93CC-B275FA11AA5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67356" y="1169097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E0F11B-14D1-7047-8A1C-8BFDF63F990D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9" name="十字形 18">
            <a:extLst>
              <a:ext uri="{FF2B5EF4-FFF2-40B4-BE49-F238E27FC236}">
                <a16:creationId xmlns:a16="http://schemas.microsoft.com/office/drawing/2014/main" id="{8244AEAE-E8D3-D840-8730-87670B93EE48}"/>
              </a:ext>
            </a:extLst>
          </p:cNvPr>
          <p:cNvSpPr/>
          <p:nvPr/>
        </p:nvSpPr>
        <p:spPr>
          <a:xfrm rot="19390972">
            <a:off x="545507" y="117409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3E12A5-1BDE-8A4F-B53D-BBC24579B5DE}"/>
              </a:ext>
            </a:extLst>
          </p:cNvPr>
          <p:cNvSpPr txBox="1"/>
          <p:nvPr/>
        </p:nvSpPr>
        <p:spPr>
          <a:xfrm>
            <a:off x="4678489" y="1809275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471B1C9-65F4-DA4C-AFAF-3B97B2F37D27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2890346" y="1169097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1AD0F8-758A-EE47-A3DE-D057ADBBDEB0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BCDCD1-83FB-C543-93A8-0F2491AD1518}"/>
              </a:ext>
            </a:extLst>
          </p:cNvPr>
          <p:cNvSpPr txBox="1"/>
          <p:nvPr/>
        </p:nvSpPr>
        <p:spPr>
          <a:xfrm>
            <a:off x="170018" y="1790672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012AB92-E1D4-4449-A0E5-A90C9FE6ECB2}"/>
              </a:ext>
            </a:extLst>
          </p:cNvPr>
          <p:cNvSpPr/>
          <p:nvPr/>
        </p:nvSpPr>
        <p:spPr>
          <a:xfrm>
            <a:off x="1756784" y="2995517"/>
            <a:ext cx="4623671" cy="24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56EA6E-FCA6-6647-BE3E-1BA599F39F2D}"/>
              </a:ext>
            </a:extLst>
          </p:cNvPr>
          <p:cNvSpPr txBox="1"/>
          <p:nvPr/>
        </p:nvSpPr>
        <p:spPr>
          <a:xfrm>
            <a:off x="420237" y="328953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897848-46D4-8A4C-82A6-4153EF57B2FE}"/>
              </a:ext>
            </a:extLst>
          </p:cNvPr>
          <p:cNvSpPr txBox="1"/>
          <p:nvPr/>
        </p:nvSpPr>
        <p:spPr>
          <a:xfrm>
            <a:off x="1506773" y="271458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919179B-1037-6A4A-8510-F3EA104F0626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1107287" y="2433327"/>
            <a:ext cx="2141180" cy="85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DE90CE8-6810-E243-9876-A2CC2A76FF4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1096037" y="3658867"/>
            <a:ext cx="11250" cy="8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3D7764C-B54B-174C-90C9-24CEA6410CEF}"/>
              </a:ext>
            </a:extLst>
          </p:cNvPr>
          <p:cNvSpPr txBox="1"/>
          <p:nvPr/>
        </p:nvSpPr>
        <p:spPr>
          <a:xfrm>
            <a:off x="1084786" y="403038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B65A71-441D-0E49-90BE-B730A21A209D}"/>
              </a:ext>
            </a:extLst>
          </p:cNvPr>
          <p:cNvSpPr txBox="1"/>
          <p:nvPr/>
        </p:nvSpPr>
        <p:spPr>
          <a:xfrm>
            <a:off x="408987" y="4546192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DFS(1,5)</a:t>
            </a: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BEC65C55-4C73-8F45-A066-2E8DFFB73D6B}"/>
              </a:ext>
            </a:extLst>
          </p:cNvPr>
          <p:cNvSpPr/>
          <p:nvPr/>
        </p:nvSpPr>
        <p:spPr>
          <a:xfrm>
            <a:off x="0" y="5547253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8E1021-98AE-894C-8C08-033CAA884703}"/>
              </a:ext>
            </a:extLst>
          </p:cNvPr>
          <p:cNvSpPr txBox="1"/>
          <p:nvPr/>
        </p:nvSpPr>
        <p:spPr>
          <a:xfrm>
            <a:off x="178435" y="560670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[1]?</a:t>
            </a:r>
            <a:endParaRPr kumimoji="1" lang="zh-CN" altLang="en-US" sz="14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416EB6B-D189-9247-8FA6-1CBB9AADEAB0}"/>
              </a:ext>
            </a:extLst>
          </p:cNvPr>
          <p:cNvCxnSpPr>
            <a:cxnSpLocks/>
          </p:cNvCxnSpPr>
          <p:nvPr/>
        </p:nvCxnSpPr>
        <p:spPr>
          <a:xfrm flipH="1">
            <a:off x="1071527" y="6000695"/>
            <a:ext cx="1" cy="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7356A45-54A2-1D4D-9A2A-72D03E4EC37C}"/>
              </a:ext>
            </a:extLst>
          </p:cNvPr>
          <p:cNvSpPr txBox="1"/>
          <p:nvPr/>
        </p:nvSpPr>
        <p:spPr>
          <a:xfrm>
            <a:off x="1150091" y="6010268"/>
            <a:ext cx="76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DF1E3C-3C46-9D43-9706-F95222D02EFA}"/>
              </a:ext>
            </a:extLst>
          </p:cNvPr>
          <p:cNvSpPr txBox="1"/>
          <p:nvPr/>
        </p:nvSpPr>
        <p:spPr>
          <a:xfrm>
            <a:off x="416146" y="6401772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B3D3AD5-9E87-C541-AB53-4E62C59F909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1071527" y="4915524"/>
            <a:ext cx="24510" cy="63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A6A4DC0-2CB8-4847-9F45-984A35292BD8}"/>
              </a:ext>
            </a:extLst>
          </p:cNvPr>
          <p:cNvSpPr txBox="1"/>
          <p:nvPr/>
        </p:nvSpPr>
        <p:spPr>
          <a:xfrm>
            <a:off x="2277796" y="5920423"/>
            <a:ext cx="4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solution?</a:t>
            </a:r>
            <a:r>
              <a:rPr kumimoji="1" lang="zh-CN" altLang="en-US" dirty="0"/>
              <a:t> </a:t>
            </a:r>
            <a:r>
              <a:rPr kumimoji="1" lang="en-US" altLang="zh-CN" dirty="0"/>
              <a:t>No.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0F6F78-5160-8844-8BF4-C3DE2B655164}"/>
              </a:ext>
            </a:extLst>
          </p:cNvPr>
          <p:cNvSpPr txBox="1"/>
          <p:nvPr/>
        </p:nvSpPr>
        <p:spPr>
          <a:xfrm>
            <a:off x="2366810" y="6342902"/>
            <a:ext cx="29895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&lt;-&gt;DFS(2,3)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130763D-5C15-674C-85A7-C0AB07D9874E}"/>
              </a:ext>
            </a:extLst>
          </p:cNvPr>
          <p:cNvSpPr txBox="1"/>
          <p:nvPr/>
        </p:nvSpPr>
        <p:spPr>
          <a:xfrm>
            <a:off x="1232162" y="1926099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B10896E-C5CC-0945-9D0F-ADE9F3AAA8F0}"/>
              </a:ext>
            </a:extLst>
          </p:cNvPr>
          <p:cNvCxnSpPr>
            <a:cxnSpLocks/>
          </p:cNvCxnSpPr>
          <p:nvPr/>
        </p:nvCxnSpPr>
        <p:spPr>
          <a:xfrm>
            <a:off x="3233538" y="2451802"/>
            <a:ext cx="358121" cy="8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6018DCE-3842-3C43-A617-599187A79032}"/>
              </a:ext>
            </a:extLst>
          </p:cNvPr>
          <p:cNvSpPr txBox="1"/>
          <p:nvPr/>
        </p:nvSpPr>
        <p:spPr>
          <a:xfrm>
            <a:off x="3398618" y="2696802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C824041-BDCE-A140-AE2B-C2AD5A2F53C0}"/>
              </a:ext>
            </a:extLst>
          </p:cNvPr>
          <p:cNvSpPr txBox="1"/>
          <p:nvPr/>
        </p:nvSpPr>
        <p:spPr>
          <a:xfrm>
            <a:off x="2290100" y="5216927"/>
            <a:ext cx="27748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Draw = 3    n = 2</a:t>
            </a:r>
          </a:p>
          <a:p>
            <a:r>
              <a:rPr kumimoji="1" lang="en-US" altLang="zh-CN" dirty="0"/>
              <a:t>Expect 2 2 2 return 0</a:t>
            </a:r>
            <a:endParaRPr kumimoji="1" lang="zh-CN" altLang="en-US" dirty="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839BB885-CB36-5544-90F3-12DC9910ACB7}"/>
              </a:ext>
            </a:extLst>
          </p:cNvPr>
          <p:cNvSpPr/>
          <p:nvPr/>
        </p:nvSpPr>
        <p:spPr>
          <a:xfrm>
            <a:off x="1178250" y="4303996"/>
            <a:ext cx="5273455" cy="24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73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503B91-6625-1A44-B8EC-C8F00CB6E86C}"/>
              </a:ext>
            </a:extLst>
          </p:cNvPr>
          <p:cNvSpPr txBox="1"/>
          <p:nvPr/>
        </p:nvSpPr>
        <p:spPr>
          <a:xfrm>
            <a:off x="5294814" y="1457489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AF2ADA11-2B08-184C-A38E-77341C36EB0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849317" y="1826821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DDED6C3-5DFF-5342-97E3-EFD268DF6C5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901879" y="1826821"/>
            <a:ext cx="972299" cy="8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DE902FF-1770-1642-B656-5A8BC5D282F3}"/>
              </a:ext>
            </a:extLst>
          </p:cNvPr>
          <p:cNvSpPr txBox="1"/>
          <p:nvPr/>
        </p:nvSpPr>
        <p:spPr>
          <a:xfrm>
            <a:off x="4478298" y="1968471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2EE57B-F8E1-6848-BD50-E9EB548E4ED9}"/>
              </a:ext>
            </a:extLst>
          </p:cNvPr>
          <p:cNvSpPr txBox="1"/>
          <p:nvPr/>
        </p:nvSpPr>
        <p:spPr>
          <a:xfrm>
            <a:off x="5364595" y="209338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05BF645-8DC4-044B-9EDB-4B39A43C7C1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74178" y="1826821"/>
            <a:ext cx="358121" cy="8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41840EA-A335-1947-B74D-8C6471F3C3B2}"/>
              </a:ext>
            </a:extLst>
          </p:cNvPr>
          <p:cNvSpPr txBox="1"/>
          <p:nvPr/>
        </p:nvSpPr>
        <p:spPr>
          <a:xfrm>
            <a:off x="6020215" y="2161471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38D948B-2BCC-ED4B-A56A-FE9DA634D8B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351188" y="1826821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C24706-9A0B-214D-BE8C-967E70EF814B}"/>
              </a:ext>
            </a:extLst>
          </p:cNvPr>
          <p:cNvSpPr txBox="1"/>
          <p:nvPr/>
        </p:nvSpPr>
        <p:spPr>
          <a:xfrm>
            <a:off x="3963999" y="1730594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CAF680D2-6783-8E48-8C14-F4364EDF7446}"/>
              </a:ext>
            </a:extLst>
          </p:cNvPr>
          <p:cNvSpPr/>
          <p:nvPr/>
        </p:nvSpPr>
        <p:spPr>
          <a:xfrm rot="19390972">
            <a:off x="3529339" y="1831820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86D25D1-0145-E747-BA32-82C4B9D3ADC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74178" y="1826821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E97BB-A763-D14D-A2D3-ABD750BEE37A}"/>
              </a:ext>
            </a:extLst>
          </p:cNvPr>
          <p:cNvSpPr txBox="1"/>
          <p:nvPr/>
        </p:nvSpPr>
        <p:spPr>
          <a:xfrm>
            <a:off x="7003006" y="1859432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A0B361-887E-5341-9602-CD27CF3190BD}"/>
              </a:ext>
            </a:extLst>
          </p:cNvPr>
          <p:cNvSpPr txBox="1"/>
          <p:nvPr/>
        </p:nvSpPr>
        <p:spPr>
          <a:xfrm>
            <a:off x="3153850" y="2448396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0C9048-CA0A-B840-B6B8-1FA4237BB311}"/>
              </a:ext>
            </a:extLst>
          </p:cNvPr>
          <p:cNvSpPr txBox="1"/>
          <p:nvPr/>
        </p:nvSpPr>
        <p:spPr>
          <a:xfrm>
            <a:off x="4215994" y="2583823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EAF8D6-36DC-7A44-9044-5888FA17D887}"/>
              </a:ext>
            </a:extLst>
          </p:cNvPr>
          <p:cNvSpPr txBox="1"/>
          <p:nvPr/>
        </p:nvSpPr>
        <p:spPr>
          <a:xfrm>
            <a:off x="5756258" y="2680787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00DCC8-1D32-5E45-A023-6A4BC493287A}"/>
              </a:ext>
            </a:extLst>
          </p:cNvPr>
          <p:cNvSpPr txBox="1"/>
          <p:nvPr/>
        </p:nvSpPr>
        <p:spPr>
          <a:xfrm>
            <a:off x="7754722" y="2530803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972674-60AD-724F-8F10-242968A7AC97}"/>
              </a:ext>
            </a:extLst>
          </p:cNvPr>
          <p:cNvSpPr/>
          <p:nvPr/>
        </p:nvSpPr>
        <p:spPr>
          <a:xfrm>
            <a:off x="3426747" y="3682622"/>
            <a:ext cx="11462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BB81F43F-6F22-1547-83D5-23D7CA0B3947}"/>
              </a:ext>
            </a:extLst>
          </p:cNvPr>
          <p:cNvSpPr/>
          <p:nvPr/>
        </p:nvSpPr>
        <p:spPr>
          <a:xfrm>
            <a:off x="5145890" y="37395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BEDA5B-73E3-FD4F-BA86-CE01DCEA7CC4}"/>
              </a:ext>
            </a:extLst>
          </p:cNvPr>
          <p:cNvSpPr/>
          <p:nvPr/>
        </p:nvSpPr>
        <p:spPr>
          <a:xfrm>
            <a:off x="6386114" y="3682621"/>
            <a:ext cx="114620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0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1FBD9-476D-074E-A656-6C5E05A379DB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Recursive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function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design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4C39BE-D2DE-2340-B0AA-53FB4DE5C3E9}"/>
              </a:ext>
            </a:extLst>
          </p:cNvPr>
          <p:cNvSpPr/>
          <p:nvPr/>
        </p:nvSpPr>
        <p:spPr>
          <a:xfrm>
            <a:off x="3061057" y="1603425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altLang="zh-CN" dirty="0" err="1">
                <a:solidFill>
                  <a:srgbClr val="0000FF"/>
                </a:solidFill>
              </a:rPr>
              <a:t>int</a:t>
            </a:r>
            <a:r>
              <a:rPr lang="fr" altLang="zh-CN" dirty="0"/>
              <a:t> </a:t>
            </a:r>
            <a:r>
              <a:rPr lang="fr" altLang="zh-CN" dirty="0">
                <a:solidFill>
                  <a:srgbClr val="393A34"/>
                </a:solidFill>
              </a:rPr>
              <a:t>DFS(</a:t>
            </a:r>
            <a:r>
              <a:rPr lang="fr" altLang="zh-CN" dirty="0" err="1">
                <a:solidFill>
                  <a:srgbClr val="0000FF"/>
                </a:solidFill>
              </a:rPr>
              <a:t>int</a:t>
            </a:r>
            <a:r>
              <a:rPr lang="fr" altLang="zh-CN" dirty="0"/>
              <a:t> p</a:t>
            </a:r>
            <a:r>
              <a:rPr lang="fr" altLang="zh-CN" dirty="0">
                <a:solidFill>
                  <a:srgbClr val="393A34"/>
                </a:solidFill>
              </a:rPr>
              <a:t>,</a:t>
            </a:r>
            <a:r>
              <a:rPr lang="fr" altLang="zh-CN" dirty="0"/>
              <a:t> </a:t>
            </a:r>
            <a:r>
              <a:rPr lang="fr" altLang="zh-CN" dirty="0" err="1">
                <a:solidFill>
                  <a:srgbClr val="0000FF"/>
                </a:solidFill>
              </a:rPr>
              <a:t>int</a:t>
            </a:r>
            <a:r>
              <a:rPr lang="fr" altLang="zh-CN" dirty="0"/>
              <a:t> q</a:t>
            </a:r>
            <a:r>
              <a:rPr lang="fr" altLang="zh-CN" dirty="0">
                <a:solidFill>
                  <a:srgbClr val="393A34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2A847D-C63F-C649-88A8-E2E88920FD33}"/>
              </a:ext>
            </a:extLst>
          </p:cNvPr>
          <p:cNvSpPr/>
          <p:nvPr/>
        </p:nvSpPr>
        <p:spPr>
          <a:xfrm>
            <a:off x="3895593" y="1515557"/>
            <a:ext cx="122755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FB5036-8A0D-6D4D-ACEC-3E30E86B7CBD}"/>
              </a:ext>
            </a:extLst>
          </p:cNvPr>
          <p:cNvSpPr/>
          <p:nvPr/>
        </p:nvSpPr>
        <p:spPr>
          <a:xfrm>
            <a:off x="3061057" y="1515743"/>
            <a:ext cx="41726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73B7859-8BE8-7449-AC5A-56F3A692D43E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4509369" y="1972757"/>
            <a:ext cx="839244" cy="125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9C4F46E-209F-7946-BBCE-7A544C516741}"/>
              </a:ext>
            </a:extLst>
          </p:cNvPr>
          <p:cNvSpPr txBox="1"/>
          <p:nvPr/>
        </p:nvSpPr>
        <p:spPr>
          <a:xfrm>
            <a:off x="5123143" y="3231715"/>
            <a:ext cx="455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Grid,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available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AC8907-95A8-BD49-A2B5-E9644CEF5FC7}"/>
              </a:ext>
            </a:extLst>
          </p:cNvPr>
          <p:cNvSpPr txBox="1"/>
          <p:nvPr/>
        </p:nvSpPr>
        <p:spPr>
          <a:xfrm>
            <a:off x="1516180" y="3093215"/>
            <a:ext cx="263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B99F9D2-2733-F244-B5E4-837D8CF2EC3D}"/>
              </a:ext>
            </a:extLst>
          </p:cNvPr>
          <p:cNvCxnSpPr>
            <a:cxnSpLocks/>
          </p:cNvCxnSpPr>
          <p:nvPr/>
        </p:nvCxnSpPr>
        <p:spPr>
          <a:xfrm flipV="1">
            <a:off x="2643789" y="1972757"/>
            <a:ext cx="592364" cy="112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8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9C51DC-37FB-7242-890C-AA803919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76" y="2091155"/>
            <a:ext cx="4152900" cy="30607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400337E-E2AC-CC4C-B30B-AD51A091C178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" altLang="zh-CN" dirty="0">
                <a:solidFill>
                  <a:schemeClr val="tx1"/>
                </a:solidFill>
              </a:rPr>
              <a:t>Hash an array to a number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9A86C6-6D2B-EB49-94DB-79F8E439A549}"/>
              </a:ext>
            </a:extLst>
          </p:cNvPr>
          <p:cNvSpPr/>
          <p:nvPr/>
        </p:nvSpPr>
        <p:spPr>
          <a:xfrm>
            <a:off x="6455477" y="2091155"/>
            <a:ext cx="4152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555555"/>
                </a:solidFill>
                <a:latin typeface="KaTeX_Math"/>
              </a:rPr>
              <a:t>N</a:t>
            </a:r>
            <a:r>
              <a:rPr lang="en-US" altLang="zh-CN" dirty="0">
                <a:solidFill>
                  <a:srgbClr val="555555"/>
                </a:solidFill>
                <a:latin typeface="KaTeX_Main"/>
              </a:rPr>
              <a:t> ≤ 10</a:t>
            </a:r>
          </a:p>
          <a:p>
            <a:r>
              <a:rPr lang="en-US" altLang="zh-CN" dirty="0">
                <a:solidFill>
                  <a:srgbClr val="555555"/>
                </a:solidFill>
                <a:latin typeface="KaTeX_Main"/>
              </a:rPr>
              <a:t>If</a:t>
            </a:r>
            <a:r>
              <a:rPr lang="zh-CN" altLang="en-US" dirty="0">
                <a:solidFill>
                  <a:srgbClr val="555555"/>
                </a:solidFill>
                <a:latin typeface="KaTeX_Main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KaTeX_Main"/>
              </a:rPr>
              <a:t>a</a:t>
            </a:r>
            <a:r>
              <a:rPr lang="zh-CN" altLang="en-US" dirty="0">
                <a:solidFill>
                  <a:srgbClr val="555555"/>
                </a:solidFill>
                <a:latin typeface="KaTeX_Main"/>
              </a:rPr>
              <a:t> </a:t>
            </a:r>
            <a:r>
              <a:rPr lang="en-US" altLang="zh-CN" dirty="0"/>
              <a:t>contestant</a:t>
            </a:r>
            <a:r>
              <a:rPr lang="zh-CN" altLang="en-US" dirty="0"/>
              <a:t> </a:t>
            </a:r>
            <a:r>
              <a:rPr lang="en-US" altLang="zh-CN" dirty="0"/>
              <a:t>wins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matches,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27</a:t>
            </a:r>
            <a:r>
              <a:rPr lang="zh-CN" altLang="en-US" dirty="0"/>
              <a:t> </a:t>
            </a:r>
            <a:r>
              <a:rPr lang="en-US" altLang="zh-CN" dirty="0"/>
              <a:t>points;</a:t>
            </a:r>
          </a:p>
          <a:p>
            <a:r>
              <a:rPr lang="en-US" altLang="zh-CN" dirty="0">
                <a:solidFill>
                  <a:srgbClr val="555555"/>
                </a:solidFill>
                <a:latin typeface="KaTeX_Main"/>
              </a:rPr>
              <a:t>If</a:t>
            </a:r>
            <a:r>
              <a:rPr lang="zh-CN" altLang="en-US" dirty="0">
                <a:solidFill>
                  <a:srgbClr val="555555"/>
                </a:solidFill>
                <a:latin typeface="KaTeX_Main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KaTeX_Main"/>
              </a:rPr>
              <a:t>a</a:t>
            </a:r>
            <a:r>
              <a:rPr lang="zh-CN" altLang="en-US" dirty="0">
                <a:solidFill>
                  <a:srgbClr val="555555"/>
                </a:solidFill>
                <a:latin typeface="KaTeX_Main"/>
              </a:rPr>
              <a:t> </a:t>
            </a:r>
            <a:r>
              <a:rPr lang="en-US" altLang="zh-CN" dirty="0"/>
              <a:t>contestant</a:t>
            </a:r>
            <a:r>
              <a:rPr lang="zh-CN" altLang="en-US" dirty="0"/>
              <a:t> </a:t>
            </a:r>
            <a:r>
              <a:rPr lang="en-US" altLang="zh-CN" dirty="0"/>
              <a:t>loses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matches,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points.</a:t>
            </a:r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bases</a:t>
            </a:r>
            <a:r>
              <a:rPr lang="zh-CN" altLang="en-US" dirty="0"/>
              <a:t> </a:t>
            </a:r>
            <a:r>
              <a:rPr lang="en-US" altLang="zh-CN" dirty="0"/>
              <a:t>28.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5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8CE8-3D19-DB44-87CD-6C44587DE490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Question1 Solution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02D8AF-0DCB-024E-845B-B3E7B57E7E7C}"/>
              </a:ext>
            </a:extLst>
          </p:cNvPr>
          <p:cNvSpPr txBox="1"/>
          <p:nvPr/>
        </p:nvSpPr>
        <p:spPr>
          <a:xfrm>
            <a:off x="1684419" y="1572126"/>
            <a:ext cx="7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Sort the tricks by finish time so that b1&lt;b2&lt;b3&lt;b4…&lt;</a:t>
            </a:r>
            <a:r>
              <a:rPr kumimoji="1" lang="en-US" altLang="zh-CN" dirty="0" err="1"/>
              <a:t>bn</a:t>
            </a:r>
            <a:endParaRPr kumimoji="1" lang="en-US" altLang="zh-CN" dirty="0"/>
          </a:p>
          <a:p>
            <a:r>
              <a:rPr kumimoji="1" lang="en-US" altLang="zh-CN" dirty="0"/>
              <a:t>count </a:t>
            </a:r>
            <a:r>
              <a:rPr kumimoji="1" lang="en-US" altLang="zh-CN" dirty="0">
                <a:sym typeface="Wingdings" pitchFamily="2" charset="2"/>
              </a:rPr>
              <a:t>0</a:t>
            </a:r>
          </a:p>
          <a:p>
            <a:r>
              <a:rPr kumimoji="1" lang="en-US" altLang="zh-CN" dirty="0" err="1">
                <a:sym typeface="Wingdings" pitchFamily="2" charset="2"/>
              </a:rPr>
              <a:t>lastEndTime</a:t>
            </a:r>
            <a:r>
              <a:rPr kumimoji="1" lang="en-US" altLang="zh-CN" dirty="0">
                <a:sym typeface="Wingdings" pitchFamily="2" charset="2"/>
              </a:rPr>
              <a:t> 0</a:t>
            </a:r>
          </a:p>
          <a:p>
            <a:r>
              <a:rPr kumimoji="1" lang="en-US" altLang="zh-CN" dirty="0"/>
              <a:t>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1 to n{</a:t>
            </a:r>
          </a:p>
          <a:p>
            <a:r>
              <a:rPr kumimoji="1" lang="en-US" altLang="zh-CN" dirty="0"/>
              <a:t>      if (the start time of trick[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&gt; </a:t>
            </a:r>
            <a:r>
              <a:rPr kumimoji="1" lang="en-US" altLang="zh-CN" dirty="0" err="1">
                <a:sym typeface="Wingdings" pitchFamily="2" charset="2"/>
              </a:rPr>
              <a:t>lastEndTime</a:t>
            </a:r>
            <a:r>
              <a:rPr kumimoji="1" lang="en-US" altLang="zh-CN" dirty="0">
                <a:sym typeface="Wingdings" pitchFamily="2" charset="2"/>
              </a:rPr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count </a:t>
            </a:r>
            <a:r>
              <a:rPr kumimoji="1" lang="en-US" altLang="zh-CN" dirty="0">
                <a:sym typeface="Wingdings" pitchFamily="2" charset="2"/>
              </a:rPr>
              <a:t>count + 1</a:t>
            </a:r>
          </a:p>
          <a:p>
            <a:r>
              <a:rPr kumimoji="1" lang="en-US" altLang="zh-CN" dirty="0">
                <a:sym typeface="Wingdings" pitchFamily="2" charset="2"/>
              </a:rPr>
              <a:t>            </a:t>
            </a:r>
            <a:r>
              <a:rPr kumimoji="1" lang="en-US" altLang="zh-CN" dirty="0" err="1">
                <a:sym typeface="Wingdings" pitchFamily="2" charset="2"/>
              </a:rPr>
              <a:t>lastEndTime</a:t>
            </a:r>
            <a:r>
              <a:rPr kumimoji="1" lang="en-US" altLang="zh-CN" dirty="0">
                <a:sym typeface="Wingdings" pitchFamily="2" charset="2"/>
              </a:rPr>
              <a:t> </a:t>
            </a:r>
            <a:r>
              <a:rPr kumimoji="1" lang="en-US" altLang="zh-CN" dirty="0"/>
              <a:t>the end time of trick[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</a:t>
            </a:r>
          </a:p>
          <a:p>
            <a:r>
              <a:rPr kumimoji="1" lang="en-US" altLang="zh-CN" dirty="0"/>
              <a:t>      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219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9DD4A9-57E9-6C43-A73B-B76F9561B4DA}"/>
              </a:ext>
            </a:extLst>
          </p:cNvPr>
          <p:cNvSpPr txBox="1"/>
          <p:nvPr/>
        </p:nvSpPr>
        <p:spPr>
          <a:xfrm>
            <a:off x="1684419" y="1572126"/>
            <a:ext cx="7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Sort the tricks by finish time so that a1&gt;a2&gt;a3&gt;a4…&gt;an</a:t>
            </a:r>
          </a:p>
          <a:p>
            <a:r>
              <a:rPr kumimoji="1" lang="en-US" altLang="zh-CN" dirty="0"/>
              <a:t>count </a:t>
            </a:r>
            <a:r>
              <a:rPr kumimoji="1" lang="en-US" altLang="zh-CN" dirty="0">
                <a:sym typeface="Wingdings" pitchFamily="2" charset="2"/>
              </a:rPr>
              <a:t>0</a:t>
            </a:r>
          </a:p>
          <a:p>
            <a:r>
              <a:rPr kumimoji="1" lang="en-US" altLang="zh-CN" dirty="0" err="1">
                <a:sym typeface="Wingdings" pitchFamily="2" charset="2"/>
              </a:rPr>
              <a:t>lastStartTime</a:t>
            </a:r>
            <a:r>
              <a:rPr kumimoji="1" lang="en-US" altLang="zh-CN" dirty="0">
                <a:sym typeface="Wingdings" pitchFamily="2" charset="2"/>
              </a:rPr>
              <a:t> ∞</a:t>
            </a:r>
          </a:p>
          <a:p>
            <a:r>
              <a:rPr kumimoji="1" lang="en-US" altLang="zh-CN" dirty="0"/>
              <a:t>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1 to n{</a:t>
            </a:r>
          </a:p>
          <a:p>
            <a:r>
              <a:rPr kumimoji="1" lang="en-US" altLang="zh-CN" dirty="0"/>
              <a:t>      if (the end time of trick[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&lt; </a:t>
            </a:r>
            <a:r>
              <a:rPr kumimoji="1" lang="en-US" altLang="zh-CN" dirty="0" err="1">
                <a:sym typeface="Wingdings" pitchFamily="2" charset="2"/>
              </a:rPr>
              <a:t>lastStartTime</a:t>
            </a:r>
            <a:r>
              <a:rPr kumimoji="1" lang="en-US" altLang="zh-CN" dirty="0">
                <a:sym typeface="Wingdings" pitchFamily="2" charset="2"/>
              </a:rPr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count </a:t>
            </a:r>
            <a:r>
              <a:rPr kumimoji="1" lang="en-US" altLang="zh-CN" dirty="0">
                <a:sym typeface="Wingdings" pitchFamily="2" charset="2"/>
              </a:rPr>
              <a:t>count + 1</a:t>
            </a:r>
          </a:p>
          <a:p>
            <a:r>
              <a:rPr kumimoji="1" lang="en-US" altLang="zh-CN" dirty="0">
                <a:sym typeface="Wingdings" pitchFamily="2" charset="2"/>
              </a:rPr>
              <a:t>            </a:t>
            </a:r>
            <a:r>
              <a:rPr kumimoji="1" lang="en-US" altLang="zh-CN" dirty="0" err="1">
                <a:sym typeface="Wingdings" pitchFamily="2" charset="2"/>
              </a:rPr>
              <a:t>lastStartTime</a:t>
            </a:r>
            <a:r>
              <a:rPr kumimoji="1" lang="en-US" altLang="zh-CN" dirty="0">
                <a:sym typeface="Wingdings" pitchFamily="2" charset="2"/>
              </a:rPr>
              <a:t>  </a:t>
            </a:r>
            <a:r>
              <a:rPr kumimoji="1" lang="en-US" altLang="zh-CN" dirty="0"/>
              <a:t>the start time of trick[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</a:t>
            </a:r>
          </a:p>
          <a:p>
            <a:r>
              <a:rPr kumimoji="1" lang="en-US" altLang="zh-CN" dirty="0"/>
              <a:t>      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B3986FB-3633-DC49-BB70-E32894D57790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Question1 Solution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81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2D59C-065E-D54A-8C7E-211A952DA480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Question2 Hint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03497A-5DEE-7A45-8EBE-DF9B2963FCCE}"/>
                  </a:ext>
                </a:extLst>
              </p:cNvPr>
              <p:cNvSpPr txBox="1"/>
              <p:nvPr/>
            </p:nvSpPr>
            <p:spPr>
              <a:xfrm>
                <a:off x="363253" y="1089763"/>
                <a:ext cx="85936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1.Binary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search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2.For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searched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tricks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arrange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</a:t>
                </a:r>
                <a:r>
                  <a:rPr kumimoji="1" lang="zh-CN" alt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kumimoji="1" lang="en-US" altLang="zh-CN" dirty="0"/>
                  <a:t>unit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en-US" altLang="zh-CN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  <a:r>
                  <a:rPr kumimoji="1" lang="zh-CN" altLang="en-US" dirty="0"/>
                  <a:t> 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03497A-5DEE-7A45-8EBE-DF9B2963F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3" y="1089763"/>
                <a:ext cx="8593610" cy="646331"/>
              </a:xfrm>
              <a:prstGeom prst="rect">
                <a:avLst/>
              </a:prstGeom>
              <a:blipFill>
                <a:blip r:embed="rId2"/>
                <a:stretch>
                  <a:fillRect l="-591" t="-3846" r="-148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37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D1B4CF9-D35D-4940-96A0-BFC291AC2268}"/>
              </a:ext>
            </a:extLst>
          </p:cNvPr>
          <p:cNvSpPr txBox="1"/>
          <p:nvPr/>
        </p:nvSpPr>
        <p:spPr>
          <a:xfrm>
            <a:off x="1686394" y="103430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0CD668B-FCBE-8541-BFD2-76402A437D02}"/>
                  </a:ext>
                </a:extLst>
              </p:cNvPr>
              <p:cNvSpPr txBox="1"/>
              <p:nvPr/>
            </p:nvSpPr>
            <p:spPr>
              <a:xfrm>
                <a:off x="3202898" y="1011836"/>
                <a:ext cx="5896132" cy="950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matches: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6</a:t>
                </a:r>
              </a:p>
              <a:p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contestants: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4+2+5+3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14</a:t>
                </a:r>
              </a:p>
              <a:p>
                <a:r>
                  <a:rPr kumimoji="1" lang="en-US" altLang="zh-CN" dirty="0"/>
                  <a:t>Draw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6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–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14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0CD668B-FCBE-8541-BFD2-76402A43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98" y="1011836"/>
                <a:ext cx="5896132" cy="950773"/>
              </a:xfrm>
              <a:prstGeom prst="rect">
                <a:avLst/>
              </a:prstGeom>
              <a:blipFill>
                <a:blip r:embed="rId2"/>
                <a:stretch>
                  <a:fillRect l="-862" t="-2632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58CC514-3560-E645-BA38-0BDA905A8FE6}"/>
              </a:ext>
            </a:extLst>
          </p:cNvPr>
          <p:cNvSpPr txBox="1"/>
          <p:nvPr/>
        </p:nvSpPr>
        <p:spPr>
          <a:xfrm>
            <a:off x="1686392" y="2360951"/>
            <a:ext cx="9271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large.</a:t>
            </a:r>
          </a:p>
          <a:p>
            <a:r>
              <a:rPr kumimoji="1" lang="en" altLang="zh-CN" dirty="0"/>
              <a:t>Give priority to the </a:t>
            </a:r>
            <a:r>
              <a:rPr lang="en-US" altLang="zh-CN" dirty="0"/>
              <a:t>contestant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lowest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kumimoji="1" lang="en" altLang="zh-CN" dirty="0"/>
              <a:t>process of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dirty="0"/>
              <a:t>contest.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A2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him,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0:2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1:2)</a:t>
            </a:r>
            <a:r>
              <a:rPr kumimoji="1" lang="zh-CN" altLang="en-US" dirty="0"/>
              <a:t> </a:t>
            </a:r>
            <a:r>
              <a:rPr kumimoji="1" lang="en-US" altLang="zh-CN" dirty="0"/>
              <a:t>twice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0:2</a:t>
            </a:r>
            <a:r>
              <a:rPr kumimoji="1" lang="zh-CN" altLang="en-US" dirty="0"/>
              <a:t> </a:t>
            </a:r>
            <a:r>
              <a:rPr kumimoji="1" lang="en-US" altLang="zh-CN" dirty="0"/>
              <a:t>twice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2:1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once.</a:t>
            </a:r>
            <a:r>
              <a:rPr kumimoji="1" lang="en" altLang="zh-CN" dirty="0"/>
              <a:t> So you can cut a lot of impossible branches at the beginning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131AB-0E58-4247-BA4A-82223ED5E532}"/>
              </a:ext>
            </a:extLst>
          </p:cNvPr>
          <p:cNvSpPr txBox="1"/>
          <p:nvPr/>
        </p:nvSpPr>
        <p:spPr>
          <a:xfrm>
            <a:off x="941882" y="3429000"/>
            <a:ext cx="584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9E94D75-D785-0943-A66B-290E2B47FBA3}"/>
              </a:ext>
            </a:extLst>
          </p:cNvPr>
          <p:cNvCxnSpPr>
            <a:cxnSpLocks/>
          </p:cNvCxnSpPr>
          <p:nvPr/>
        </p:nvCxnSpPr>
        <p:spPr>
          <a:xfrm flipV="1">
            <a:off x="1149246" y="1680639"/>
            <a:ext cx="844446" cy="174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562481D-26C0-9C4A-A939-9CEA32558F9E}"/>
              </a:ext>
            </a:extLst>
          </p:cNvPr>
          <p:cNvSpPr/>
          <p:nvPr/>
        </p:nvSpPr>
        <p:spPr>
          <a:xfrm>
            <a:off x="1948722" y="1326297"/>
            <a:ext cx="149902" cy="33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1963338-62F8-8848-9EF7-FA6130924B38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Lab4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Question2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7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C8B8E92-5249-FB4F-8F1C-D220B667F841}"/>
              </a:ext>
            </a:extLst>
          </p:cNvPr>
          <p:cNvSpPr txBox="1">
            <a:spLocks/>
          </p:cNvSpPr>
          <p:nvPr/>
        </p:nvSpPr>
        <p:spPr bwMode="gray">
          <a:xfrm>
            <a:off x="107768" y="17865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Lab4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Question2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28A3C7-45C5-C04B-8961-5FCAEF0EE91E}"/>
              </a:ext>
            </a:extLst>
          </p:cNvPr>
          <p:cNvSpPr/>
          <p:nvPr/>
        </p:nvSpPr>
        <p:spPr>
          <a:xfrm>
            <a:off x="1623934" y="1168342"/>
            <a:ext cx="1374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0235E-32C1-3643-B418-B01B13B571BF}"/>
              </a:ext>
            </a:extLst>
          </p:cNvPr>
          <p:cNvSpPr/>
          <p:nvPr/>
        </p:nvSpPr>
        <p:spPr>
          <a:xfrm>
            <a:off x="4182326" y="1168341"/>
            <a:ext cx="1374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D8FA29C-09D8-9942-AF2E-85321B1FAAAB}"/>
              </a:ext>
            </a:extLst>
          </p:cNvPr>
          <p:cNvCxnSpPr>
            <a:cxnSpLocks/>
          </p:cNvCxnSpPr>
          <p:nvPr/>
        </p:nvCxnSpPr>
        <p:spPr>
          <a:xfrm>
            <a:off x="2608289" y="1491506"/>
            <a:ext cx="143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1469D9F-6873-C941-AD09-F89D3B368E68}"/>
              </a:ext>
            </a:extLst>
          </p:cNvPr>
          <p:cNvSpPr txBox="1"/>
          <p:nvPr/>
        </p:nvSpPr>
        <p:spPr>
          <a:xfrm>
            <a:off x="1796090" y="1962297"/>
            <a:ext cx="660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branches?</a:t>
            </a:r>
            <a:r>
              <a:rPr kumimoji="1" lang="zh-CN" altLang="en-US" dirty="0"/>
              <a:t>  </a:t>
            </a:r>
            <a:r>
              <a:rPr kumimoji="1" lang="en-US" altLang="zh-CN" dirty="0"/>
              <a:t>No,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</a:t>
            </a:r>
            <a:r>
              <a:rPr kumimoji="1" lang="zh-CN" altLang="en-US" dirty="0"/>
              <a:t>  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070A1E-9A70-0C46-B08D-3552170A65CD}"/>
              </a:ext>
            </a:extLst>
          </p:cNvPr>
          <p:cNvSpPr txBox="1"/>
          <p:nvPr/>
        </p:nvSpPr>
        <p:spPr>
          <a:xfrm>
            <a:off x="2310982" y="2666139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C906F-24B3-B847-9E63-1035A7758C5A}"/>
              </a:ext>
            </a:extLst>
          </p:cNvPr>
          <p:cNvSpPr txBox="1"/>
          <p:nvPr/>
        </p:nvSpPr>
        <p:spPr>
          <a:xfrm>
            <a:off x="178435" y="3652876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BE4883D-653E-CE4E-A58D-3D754AFF9F9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65485" y="3035471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D3FB61-18AB-5A4C-81AF-082E447996C7}"/>
              </a:ext>
            </a:extLst>
          </p:cNvPr>
          <p:cNvSpPr txBox="1"/>
          <p:nvPr/>
        </p:nvSpPr>
        <p:spPr>
          <a:xfrm>
            <a:off x="1761518" y="3666193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36FDF31-B82C-9E47-BAC1-EA9C10E15F9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2448568" y="3035471"/>
            <a:ext cx="441778" cy="63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1DDD106-6408-9C4F-8A62-731227C72D72}"/>
              </a:ext>
            </a:extLst>
          </p:cNvPr>
          <p:cNvSpPr txBox="1"/>
          <p:nvPr/>
        </p:nvSpPr>
        <p:spPr>
          <a:xfrm>
            <a:off x="1494466" y="3177121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04AE0F7-FABD-1046-A004-821E8D62A992}"/>
              </a:ext>
            </a:extLst>
          </p:cNvPr>
          <p:cNvSpPr txBox="1"/>
          <p:nvPr/>
        </p:nvSpPr>
        <p:spPr>
          <a:xfrm>
            <a:off x="2621318" y="3206311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A34FADE-96CF-FF49-9B2D-E8F03212F10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890345" y="3024516"/>
            <a:ext cx="1049712" cy="6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76ABB4D-6568-BD46-93A5-92CB67BB4AFE}"/>
              </a:ext>
            </a:extLst>
          </p:cNvPr>
          <p:cNvSpPr txBox="1"/>
          <p:nvPr/>
        </p:nvSpPr>
        <p:spPr>
          <a:xfrm>
            <a:off x="3253007" y="3673941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5ECBBD-F6BB-4B4D-A0CE-F498495734F9}"/>
              </a:ext>
            </a:extLst>
          </p:cNvPr>
          <p:cNvSpPr txBox="1"/>
          <p:nvPr/>
        </p:nvSpPr>
        <p:spPr>
          <a:xfrm>
            <a:off x="3327816" y="306692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2B2C0A2-1BAF-9541-A354-3C63885AF67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67356" y="3035471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305057A-BA4E-CB4D-9875-7502EB449837}"/>
              </a:ext>
            </a:extLst>
          </p:cNvPr>
          <p:cNvSpPr txBox="1"/>
          <p:nvPr/>
        </p:nvSpPr>
        <p:spPr>
          <a:xfrm>
            <a:off x="980167" y="2939244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41" name="十字形 40">
            <a:extLst>
              <a:ext uri="{FF2B5EF4-FFF2-40B4-BE49-F238E27FC236}">
                <a16:creationId xmlns:a16="http://schemas.microsoft.com/office/drawing/2014/main" id="{E5C04688-7CF5-E848-A973-6ABED70E9686}"/>
              </a:ext>
            </a:extLst>
          </p:cNvPr>
          <p:cNvSpPr/>
          <p:nvPr/>
        </p:nvSpPr>
        <p:spPr>
          <a:xfrm rot="19390972">
            <a:off x="545507" y="3040470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ED1C73-24B3-974E-A12B-3DE0B6C124E4}"/>
              </a:ext>
            </a:extLst>
          </p:cNvPr>
          <p:cNvSpPr txBox="1"/>
          <p:nvPr/>
        </p:nvSpPr>
        <p:spPr>
          <a:xfrm>
            <a:off x="4678489" y="3675649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2905D01-735E-B542-8A2D-6EF7644C412E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2890346" y="3035471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21D41FD-3C86-A340-99D8-E65A4FCB5A1C}"/>
              </a:ext>
            </a:extLst>
          </p:cNvPr>
          <p:cNvSpPr txBox="1"/>
          <p:nvPr/>
        </p:nvSpPr>
        <p:spPr>
          <a:xfrm>
            <a:off x="4019174" y="3068082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3BF1A28-EB37-C244-A843-C1CF0E413078}"/>
              </a:ext>
            </a:extLst>
          </p:cNvPr>
          <p:cNvSpPr txBox="1"/>
          <p:nvPr/>
        </p:nvSpPr>
        <p:spPr>
          <a:xfrm>
            <a:off x="6294006" y="2754578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6D334A1-9595-A243-8BB5-4A285C918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8827"/>
              </p:ext>
            </p:extLst>
          </p:nvPr>
        </p:nvGraphicFramePr>
        <p:xfrm>
          <a:off x="6404447" y="3178946"/>
          <a:ext cx="2989540" cy="270636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75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C1B338C-FCCC-4845-B9D6-A48DCA3C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22531"/>
              </p:ext>
            </p:extLst>
          </p:nvPr>
        </p:nvGraphicFramePr>
        <p:xfrm>
          <a:off x="9510320" y="3177121"/>
          <a:ext cx="2503245" cy="2677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77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273327-1EE6-F64F-BD1E-B94CA734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88663"/>
              </p:ext>
            </p:extLst>
          </p:nvPr>
        </p:nvGraphicFramePr>
        <p:xfrm>
          <a:off x="6508027" y="1233267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7DFB29F-761B-E842-AA7D-70387982BF13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241A716-4A4C-6642-ACFE-8FCA97E2C6F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65485" y="1169097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D54C92E-A6E7-6D4C-8858-1851258543AE}"/>
              </a:ext>
            </a:extLst>
          </p:cNvPr>
          <p:cNvSpPr txBox="1"/>
          <p:nvPr/>
        </p:nvSpPr>
        <p:spPr>
          <a:xfrm>
            <a:off x="1761518" y="1799819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136F66E-478E-8D49-98FD-A86A06FED6C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448568" y="1169097"/>
            <a:ext cx="441778" cy="63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2724D-048C-1E48-BC8A-719AAE75F8E9}"/>
              </a:ext>
            </a:extLst>
          </p:cNvPr>
          <p:cNvSpPr txBox="1"/>
          <p:nvPr/>
        </p:nvSpPr>
        <p:spPr>
          <a:xfrm>
            <a:off x="1494466" y="131074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A76F8-9FF0-D44C-ACC3-5646C304E4DC}"/>
              </a:ext>
            </a:extLst>
          </p:cNvPr>
          <p:cNvSpPr txBox="1"/>
          <p:nvPr/>
        </p:nvSpPr>
        <p:spPr>
          <a:xfrm>
            <a:off x="2621318" y="133993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7204256-503F-E74C-A6E7-73777DAEE4D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890345" y="1158142"/>
            <a:ext cx="1049712" cy="6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B5A2D5E-C7E0-B44F-B449-A9728212812B}"/>
              </a:ext>
            </a:extLst>
          </p:cNvPr>
          <p:cNvSpPr txBox="1"/>
          <p:nvPr/>
        </p:nvSpPr>
        <p:spPr>
          <a:xfrm>
            <a:off x="3253007" y="1807567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99AC7-394C-3A4F-A260-AA5B025518B5}"/>
              </a:ext>
            </a:extLst>
          </p:cNvPr>
          <p:cNvSpPr txBox="1"/>
          <p:nvPr/>
        </p:nvSpPr>
        <p:spPr>
          <a:xfrm>
            <a:off x="3327816" y="120054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4F874E3-7076-A244-A2CC-2DE51979712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7356" y="1169097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65F22-0A38-5A42-84EA-5AF3262E56CF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EFE06DDB-1704-CA41-976D-C4AE6339F7CC}"/>
              </a:ext>
            </a:extLst>
          </p:cNvPr>
          <p:cNvSpPr/>
          <p:nvPr/>
        </p:nvSpPr>
        <p:spPr>
          <a:xfrm rot="19390972">
            <a:off x="545507" y="117409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C3321-3AD9-3441-9A5F-7736C2D867DA}"/>
              </a:ext>
            </a:extLst>
          </p:cNvPr>
          <p:cNvSpPr txBox="1"/>
          <p:nvPr/>
        </p:nvSpPr>
        <p:spPr>
          <a:xfrm>
            <a:off x="4678489" y="1809275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442251A-DDA5-1645-AFAC-E4A2320409A4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890346" y="1169097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A07687-9D08-3443-954D-861917910686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C8EF64-CA3A-644E-84A1-A401D57EC22A}"/>
              </a:ext>
            </a:extLst>
          </p:cNvPr>
          <p:cNvSpPr txBox="1"/>
          <p:nvPr/>
        </p:nvSpPr>
        <p:spPr>
          <a:xfrm>
            <a:off x="6508027" y="698804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50FD139-A673-D44E-BA01-67866004A8A2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843246" y="2187539"/>
            <a:ext cx="22239" cy="104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687C89E-95B4-D244-99D1-7B89595F0B4A}"/>
              </a:ext>
            </a:extLst>
          </p:cNvPr>
          <p:cNvSpPr txBox="1"/>
          <p:nvPr/>
        </p:nvSpPr>
        <p:spPr>
          <a:xfrm>
            <a:off x="196840" y="2537173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8F0D5C-FEF5-5D4D-B052-AC24B37D3944}"/>
              </a:ext>
            </a:extLst>
          </p:cNvPr>
          <p:cNvSpPr txBox="1"/>
          <p:nvPr/>
        </p:nvSpPr>
        <p:spPr>
          <a:xfrm>
            <a:off x="178435" y="3233093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A288B2D-5D91-0443-A351-708C2E629D0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65485" y="3602425"/>
            <a:ext cx="5042" cy="10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箭头 31">
            <a:extLst>
              <a:ext uri="{FF2B5EF4-FFF2-40B4-BE49-F238E27FC236}">
                <a16:creationId xmlns:a16="http://schemas.microsoft.com/office/drawing/2014/main" id="{5E480D48-9ADF-0C4B-AB35-7C4E8161D9E4}"/>
              </a:ext>
            </a:extLst>
          </p:cNvPr>
          <p:cNvSpPr/>
          <p:nvPr/>
        </p:nvSpPr>
        <p:spPr>
          <a:xfrm>
            <a:off x="974006" y="2889136"/>
            <a:ext cx="5506740" cy="19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DB42D975-DE97-EE42-AACA-FC0A717F7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12469"/>
              </p:ext>
            </p:extLst>
          </p:nvPr>
        </p:nvGraphicFramePr>
        <p:xfrm>
          <a:off x="9613900" y="1231441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270E23C1-70AB-554F-B46B-81A0E7B192D1}"/>
              </a:ext>
            </a:extLst>
          </p:cNvPr>
          <p:cNvSpPr txBox="1"/>
          <p:nvPr/>
        </p:nvSpPr>
        <p:spPr>
          <a:xfrm>
            <a:off x="263882" y="1818207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5B30D5-3F12-5A47-A35F-290C30283A37}"/>
              </a:ext>
            </a:extLst>
          </p:cNvPr>
          <p:cNvSpPr txBox="1"/>
          <p:nvPr/>
        </p:nvSpPr>
        <p:spPr>
          <a:xfrm>
            <a:off x="6479966" y="3802506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C0C612D-3406-1E4F-B300-06448A34F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8063"/>
              </p:ext>
            </p:extLst>
          </p:nvPr>
        </p:nvGraphicFramePr>
        <p:xfrm>
          <a:off x="6496788" y="4172398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0:2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450C173B-DCE9-4B4E-B875-AEFAB5650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19324"/>
              </p:ext>
            </p:extLst>
          </p:nvPr>
        </p:nvGraphicFramePr>
        <p:xfrm>
          <a:off x="9602661" y="4170572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8" name="右箭头 57">
            <a:extLst>
              <a:ext uri="{FF2B5EF4-FFF2-40B4-BE49-F238E27FC236}">
                <a16:creationId xmlns:a16="http://schemas.microsoft.com/office/drawing/2014/main" id="{3E8FFD2C-1BA4-6F41-8427-EF858865F15D}"/>
              </a:ext>
            </a:extLst>
          </p:cNvPr>
          <p:cNvSpPr/>
          <p:nvPr/>
        </p:nvSpPr>
        <p:spPr>
          <a:xfrm>
            <a:off x="1422608" y="4104141"/>
            <a:ext cx="4999191" cy="220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0A3F3F6-C2FD-0A48-B8AD-604995520692}"/>
              </a:ext>
            </a:extLst>
          </p:cNvPr>
          <p:cNvSpPr txBox="1"/>
          <p:nvPr/>
        </p:nvSpPr>
        <p:spPr>
          <a:xfrm>
            <a:off x="1936041" y="3582247"/>
            <a:ext cx="293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choice 0:2</a:t>
            </a:r>
          </a:p>
          <a:p>
            <a:r>
              <a:rPr kumimoji="1" lang="en-US" altLang="zh-CN" dirty="0"/>
              <a:t>But Draw = 4 return </a:t>
            </a:r>
            <a:endParaRPr kumimoji="1" lang="zh-CN" altLang="en-US" dirty="0"/>
          </a:p>
        </p:txBody>
      </p:sp>
      <p:sp>
        <p:nvSpPr>
          <p:cNvPr id="62" name="十字形 61">
            <a:extLst>
              <a:ext uri="{FF2B5EF4-FFF2-40B4-BE49-F238E27FC236}">
                <a16:creationId xmlns:a16="http://schemas.microsoft.com/office/drawing/2014/main" id="{703AC463-95C9-EC49-9DAE-620409EBF041}"/>
              </a:ext>
            </a:extLst>
          </p:cNvPr>
          <p:cNvSpPr/>
          <p:nvPr/>
        </p:nvSpPr>
        <p:spPr>
          <a:xfrm rot="18924945">
            <a:off x="8901808" y="4847539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DF06D7-E5CD-A648-B9CB-839D26B865E6}"/>
              </a:ext>
            </a:extLst>
          </p:cNvPr>
          <p:cNvSpPr txBox="1"/>
          <p:nvPr/>
        </p:nvSpPr>
        <p:spPr>
          <a:xfrm>
            <a:off x="377180" y="4644182"/>
            <a:ext cx="12067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BF37DD8-DE98-024F-9358-6FD8E6BE5999}"/>
              </a:ext>
            </a:extLst>
          </p:cNvPr>
          <p:cNvCxnSpPr>
            <a:cxnSpLocks/>
          </p:cNvCxnSpPr>
          <p:nvPr/>
        </p:nvCxnSpPr>
        <p:spPr>
          <a:xfrm flipH="1" flipV="1">
            <a:off x="1171481" y="3629262"/>
            <a:ext cx="2454" cy="9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0B12F8-D5AD-BA4E-9C0D-98CE2B8D3450}"/>
              </a:ext>
            </a:extLst>
          </p:cNvPr>
          <p:cNvSpPr txBox="1"/>
          <p:nvPr/>
        </p:nvSpPr>
        <p:spPr>
          <a:xfrm>
            <a:off x="1997241" y="2277979"/>
            <a:ext cx="4387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 branch 2:0 pruned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en-US" altLang="zh-CN" dirty="0"/>
              <a:t>DFS(1,2) branch 2:1 return 0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Next</a:t>
            </a:r>
          </a:p>
          <a:p>
            <a:r>
              <a:rPr kumimoji="1" lang="en-US" altLang="zh-CN" dirty="0"/>
              <a:t>Branch 1:1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8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BBCC03-3A65-254F-A7BB-472FA2E575DC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A4DCCA4-7A65-8D4E-8E90-49B36212800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65485" y="1169097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C804113-80EA-2549-B5B3-B55F93477FE6}"/>
              </a:ext>
            </a:extLst>
          </p:cNvPr>
          <p:cNvSpPr txBox="1"/>
          <p:nvPr/>
        </p:nvSpPr>
        <p:spPr>
          <a:xfrm>
            <a:off x="2162426" y="3591652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E76BF95-F2AA-B845-B818-6782A062020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849476" y="1169097"/>
            <a:ext cx="40870" cy="242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6A45ED3-DB64-B545-9FC3-1093136FE818}"/>
              </a:ext>
            </a:extLst>
          </p:cNvPr>
          <p:cNvSpPr txBox="1"/>
          <p:nvPr/>
        </p:nvSpPr>
        <p:spPr>
          <a:xfrm>
            <a:off x="1494466" y="131074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9B422C-8B72-3B47-87BE-9E1ADF958DF4}"/>
              </a:ext>
            </a:extLst>
          </p:cNvPr>
          <p:cNvSpPr txBox="1"/>
          <p:nvPr/>
        </p:nvSpPr>
        <p:spPr>
          <a:xfrm>
            <a:off x="2621318" y="133993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8302A0A-0987-9B49-9E81-857D6B44940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90345" y="1158142"/>
            <a:ext cx="1049712" cy="6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F7E33CB-8282-2F4C-BFF2-0B9FB90A5FE6}"/>
              </a:ext>
            </a:extLst>
          </p:cNvPr>
          <p:cNvSpPr txBox="1"/>
          <p:nvPr/>
        </p:nvSpPr>
        <p:spPr>
          <a:xfrm>
            <a:off x="3253007" y="1807567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468D0D-FD91-AD4B-8232-D36FD0A287FD}"/>
              </a:ext>
            </a:extLst>
          </p:cNvPr>
          <p:cNvSpPr txBox="1"/>
          <p:nvPr/>
        </p:nvSpPr>
        <p:spPr>
          <a:xfrm>
            <a:off x="3327816" y="120054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D8587D8-1860-3A4A-BBA1-B6E4D1CB482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67356" y="1169097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9916DE2-E1AF-9349-AD02-5A58CA0A4E19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ECBF7CE3-D7F4-194E-A1A8-8385F0369F16}"/>
              </a:ext>
            </a:extLst>
          </p:cNvPr>
          <p:cNvSpPr/>
          <p:nvPr/>
        </p:nvSpPr>
        <p:spPr>
          <a:xfrm rot="19390972">
            <a:off x="545507" y="117409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1335A2-F1B4-E14E-94F7-DF9FBCB43608}"/>
              </a:ext>
            </a:extLst>
          </p:cNvPr>
          <p:cNvSpPr txBox="1"/>
          <p:nvPr/>
        </p:nvSpPr>
        <p:spPr>
          <a:xfrm>
            <a:off x="4678489" y="1809275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B4550F8-1530-D341-A291-D1CAE3B5522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2890346" y="1169097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D13D0-3193-7F4B-9F50-6ECEED038419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B3D939-02AE-934C-92D6-5EECA30EB212}"/>
              </a:ext>
            </a:extLst>
          </p:cNvPr>
          <p:cNvSpPr txBox="1"/>
          <p:nvPr/>
        </p:nvSpPr>
        <p:spPr>
          <a:xfrm>
            <a:off x="377301" y="1773002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ED1EC2-D007-E24E-B0E6-47A76B99BF6F}"/>
              </a:ext>
            </a:extLst>
          </p:cNvPr>
          <p:cNvSpPr txBox="1"/>
          <p:nvPr/>
        </p:nvSpPr>
        <p:spPr>
          <a:xfrm>
            <a:off x="6294006" y="2754578"/>
            <a:ext cx="321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1:1:</a:t>
            </a:r>
            <a:endParaRPr kumimoji="1" lang="zh-CN" altLang="en-US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21A7A3D8-D556-9E41-92EB-0E7156C1C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68180"/>
              </p:ext>
            </p:extLst>
          </p:nvPr>
        </p:nvGraphicFramePr>
        <p:xfrm>
          <a:off x="6404447" y="3178946"/>
          <a:ext cx="2989540" cy="270636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75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48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E215DE36-743E-1049-ADEC-4EC3BEC4D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79442"/>
              </p:ext>
            </p:extLst>
          </p:nvPr>
        </p:nvGraphicFramePr>
        <p:xfrm>
          <a:off x="9510320" y="3177121"/>
          <a:ext cx="2503245" cy="2677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77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39" name="右箭头 38">
            <a:extLst>
              <a:ext uri="{FF2B5EF4-FFF2-40B4-BE49-F238E27FC236}">
                <a16:creationId xmlns:a16="http://schemas.microsoft.com/office/drawing/2014/main" id="{44CC8D6D-2953-9B4F-8D24-67774598500E}"/>
              </a:ext>
            </a:extLst>
          </p:cNvPr>
          <p:cNvSpPr/>
          <p:nvPr/>
        </p:nvSpPr>
        <p:spPr>
          <a:xfrm>
            <a:off x="2976486" y="3075371"/>
            <a:ext cx="3311627" cy="29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61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A2AFD7-36BA-CD47-B21F-F8AF8E80B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38443"/>
              </p:ext>
            </p:extLst>
          </p:nvPr>
        </p:nvGraphicFramePr>
        <p:xfrm>
          <a:off x="6508027" y="1233267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AD90A34-2267-8547-BE1D-2A55DD06F791}"/>
              </a:ext>
            </a:extLst>
          </p:cNvPr>
          <p:cNvSpPr txBox="1"/>
          <p:nvPr/>
        </p:nvSpPr>
        <p:spPr>
          <a:xfrm>
            <a:off x="6508027" y="698804"/>
            <a:ext cx="30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1:1: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9E3D75-7FB3-034F-AC0D-4021BDBB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22500"/>
              </p:ext>
            </p:extLst>
          </p:nvPr>
        </p:nvGraphicFramePr>
        <p:xfrm>
          <a:off x="9613900" y="1231441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D42C7AB-4688-F048-A7D1-5032EF3C3045}"/>
              </a:ext>
            </a:extLst>
          </p:cNvPr>
          <p:cNvSpPr txBox="1"/>
          <p:nvPr/>
        </p:nvSpPr>
        <p:spPr>
          <a:xfrm>
            <a:off x="6479966" y="3802506"/>
            <a:ext cx="26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0:2:</a:t>
            </a:r>
            <a:endParaRPr kumimoji="1"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5D4ECB8-7D53-4E47-A69A-5E7490DC8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828"/>
              </p:ext>
            </p:extLst>
          </p:nvPr>
        </p:nvGraphicFramePr>
        <p:xfrm>
          <a:off x="6496788" y="4172398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79A5640-CC21-A04D-A53D-9568CD406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7703"/>
              </p:ext>
            </p:extLst>
          </p:nvPr>
        </p:nvGraphicFramePr>
        <p:xfrm>
          <a:off x="9602661" y="4170572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F3C7800-A0A5-234F-B5BB-4FB00417CAEC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DFS(1,2)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A147BBC-CDAD-0C4E-B491-8B9DCB8EB81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65485" y="1169097"/>
            <a:ext cx="2024861" cy="6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65DDA7-A6F9-5B48-BF8B-A920AE49CFEC}"/>
              </a:ext>
            </a:extLst>
          </p:cNvPr>
          <p:cNvSpPr txBox="1"/>
          <p:nvPr/>
        </p:nvSpPr>
        <p:spPr>
          <a:xfrm>
            <a:off x="1230997" y="1998861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4B73E96-2574-7C45-A785-5A28165538E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918047" y="1169097"/>
            <a:ext cx="972299" cy="8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F8030-D42B-A44D-8953-30D5650A7A8F}"/>
              </a:ext>
            </a:extLst>
          </p:cNvPr>
          <p:cNvSpPr txBox="1"/>
          <p:nvPr/>
        </p:nvSpPr>
        <p:spPr>
          <a:xfrm>
            <a:off x="1494466" y="1310747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1B89CE-61E0-874A-B301-3DB2F72A958A}"/>
              </a:ext>
            </a:extLst>
          </p:cNvPr>
          <p:cNvSpPr txBox="1"/>
          <p:nvPr/>
        </p:nvSpPr>
        <p:spPr>
          <a:xfrm>
            <a:off x="2380763" y="143566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6812465-FAD1-A248-8B49-7B4C5DBF8B4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890345" y="1158142"/>
            <a:ext cx="1049712" cy="6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3148630-EA3D-6349-8646-91CC9E52FB11}"/>
              </a:ext>
            </a:extLst>
          </p:cNvPr>
          <p:cNvSpPr txBox="1"/>
          <p:nvPr/>
        </p:nvSpPr>
        <p:spPr>
          <a:xfrm>
            <a:off x="3253007" y="1807567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3A4412-8FB0-9242-A74A-C13D403DD247}"/>
              </a:ext>
            </a:extLst>
          </p:cNvPr>
          <p:cNvSpPr txBox="1"/>
          <p:nvPr/>
        </p:nvSpPr>
        <p:spPr>
          <a:xfrm>
            <a:off x="3327816" y="120054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B847DB3-4B5C-9347-9BAB-159E3CE0185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67356" y="1169097"/>
            <a:ext cx="2522990" cy="3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7100F74-0817-334F-8B44-292AC27707CE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F0D8B460-B1AA-0D4C-AB46-EDB6DA2A171D}"/>
              </a:ext>
            </a:extLst>
          </p:cNvPr>
          <p:cNvSpPr/>
          <p:nvPr/>
        </p:nvSpPr>
        <p:spPr>
          <a:xfrm rot="19390972">
            <a:off x="545507" y="117409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26C5E-E720-0940-8851-FC3A37C628D9}"/>
              </a:ext>
            </a:extLst>
          </p:cNvPr>
          <p:cNvSpPr txBox="1"/>
          <p:nvPr/>
        </p:nvSpPr>
        <p:spPr>
          <a:xfrm>
            <a:off x="4678489" y="1809275"/>
            <a:ext cx="13740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DFS(1,3)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 err="1"/>
              <a:t>Curr</a:t>
            </a: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5486C04-FA9B-834D-A653-FAB3721747BA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890346" y="1169097"/>
            <a:ext cx="2475193" cy="6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CB3C36F-DE0F-6848-B14F-A48CDED5498D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3C27FC-011C-2241-9EC4-C366C7EAE8F8}"/>
              </a:ext>
            </a:extLst>
          </p:cNvPr>
          <p:cNvSpPr txBox="1"/>
          <p:nvPr/>
        </p:nvSpPr>
        <p:spPr>
          <a:xfrm>
            <a:off x="362013" y="1581672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5C39A830-E806-B747-A1DC-A57CF5953D53}"/>
              </a:ext>
            </a:extLst>
          </p:cNvPr>
          <p:cNvSpPr/>
          <p:nvPr/>
        </p:nvSpPr>
        <p:spPr>
          <a:xfrm>
            <a:off x="2976486" y="3075371"/>
            <a:ext cx="3311627" cy="29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270C26-22AC-9141-804C-3B657172F4F9}"/>
              </a:ext>
            </a:extLst>
          </p:cNvPr>
          <p:cNvSpPr txBox="1"/>
          <p:nvPr/>
        </p:nvSpPr>
        <p:spPr>
          <a:xfrm>
            <a:off x="420237" y="3289535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DFS(1,4)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506993-0F9A-0741-95DA-13C77F8B6B87}"/>
              </a:ext>
            </a:extLst>
          </p:cNvPr>
          <p:cNvSpPr txBox="1"/>
          <p:nvPr/>
        </p:nvSpPr>
        <p:spPr>
          <a:xfrm>
            <a:off x="1506773" y="271458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0E9DD3F-62A2-E14D-B480-2C2D9DBF1DD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107287" y="2368193"/>
            <a:ext cx="810760" cy="91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1822542-7515-8343-9AD4-61026F58D685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flipH="1">
            <a:off x="1096037" y="3658867"/>
            <a:ext cx="11250" cy="83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941C059-CE38-124B-B619-56068998CC4F}"/>
              </a:ext>
            </a:extLst>
          </p:cNvPr>
          <p:cNvSpPr txBox="1"/>
          <p:nvPr/>
        </p:nvSpPr>
        <p:spPr>
          <a:xfrm>
            <a:off x="1084786" y="4030386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B00A4E4-779A-EF49-82BC-EE0F104DA23D}"/>
              </a:ext>
            </a:extLst>
          </p:cNvPr>
          <p:cNvSpPr txBox="1"/>
          <p:nvPr/>
        </p:nvSpPr>
        <p:spPr>
          <a:xfrm>
            <a:off x="408987" y="4498066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DFS(1,5)</a:t>
            </a: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C3059DEC-069A-8946-A06C-5C38FD5C1244}"/>
              </a:ext>
            </a:extLst>
          </p:cNvPr>
          <p:cNvSpPr/>
          <p:nvPr/>
        </p:nvSpPr>
        <p:spPr>
          <a:xfrm>
            <a:off x="0" y="5547253"/>
            <a:ext cx="2143054" cy="4543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0C6F4B1-7021-4943-A5B7-5D2F99BFAF2A}"/>
              </a:ext>
            </a:extLst>
          </p:cNvPr>
          <p:cNvSpPr txBox="1"/>
          <p:nvPr/>
        </p:nvSpPr>
        <p:spPr>
          <a:xfrm>
            <a:off x="178435" y="560670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Curr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Obj</a:t>
            </a:r>
            <a:r>
              <a:rPr kumimoji="1" lang="en-US" altLang="zh-CN" sz="1400" dirty="0"/>
              <a:t>[1]?</a:t>
            </a:r>
            <a:endParaRPr kumimoji="1" lang="zh-CN" altLang="en-US" sz="14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21A22AC-9569-BD4C-8C77-6EBF7EA236E4}"/>
              </a:ext>
            </a:extLst>
          </p:cNvPr>
          <p:cNvCxnSpPr>
            <a:cxnSpLocks/>
          </p:cNvCxnSpPr>
          <p:nvPr/>
        </p:nvCxnSpPr>
        <p:spPr>
          <a:xfrm flipH="1">
            <a:off x="1071527" y="6000695"/>
            <a:ext cx="1" cy="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9857587-B536-3140-BB3D-D5A0559EED02}"/>
              </a:ext>
            </a:extLst>
          </p:cNvPr>
          <p:cNvSpPr txBox="1"/>
          <p:nvPr/>
        </p:nvSpPr>
        <p:spPr>
          <a:xfrm>
            <a:off x="1150091" y="6010268"/>
            <a:ext cx="76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79670AD-AADB-3A43-8257-CB93DE05478E}"/>
              </a:ext>
            </a:extLst>
          </p:cNvPr>
          <p:cNvSpPr txBox="1"/>
          <p:nvPr/>
        </p:nvSpPr>
        <p:spPr>
          <a:xfrm>
            <a:off x="416146" y="6401772"/>
            <a:ext cx="1374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A58AD07E-FD25-DF4F-BB62-4DD94A657F26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1071527" y="4867398"/>
            <a:ext cx="24510" cy="67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A8D92D4-5A59-AF42-8695-82FCEE31F68A}"/>
              </a:ext>
            </a:extLst>
          </p:cNvPr>
          <p:cNvSpPr txBox="1"/>
          <p:nvPr/>
        </p:nvSpPr>
        <p:spPr>
          <a:xfrm>
            <a:off x="2277796" y="5920423"/>
            <a:ext cx="4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solution?</a:t>
            </a:r>
            <a:r>
              <a:rPr kumimoji="1" lang="zh-CN" altLang="en-US" dirty="0"/>
              <a:t> </a:t>
            </a:r>
            <a:r>
              <a:rPr kumimoji="1" lang="en-US" altLang="zh-CN" dirty="0"/>
              <a:t>No.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36ED22-9766-5842-8049-30D9D70CFF6E}"/>
              </a:ext>
            </a:extLst>
          </p:cNvPr>
          <p:cNvSpPr txBox="1"/>
          <p:nvPr/>
        </p:nvSpPr>
        <p:spPr>
          <a:xfrm>
            <a:off x="2366810" y="6342902"/>
            <a:ext cx="29895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&lt;-&gt;DFS(2,3)</a:t>
            </a:r>
            <a:endParaRPr kumimoji="1"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D791D4F-DA7C-A14F-ADAC-23B8CF0B5508}"/>
              </a:ext>
            </a:extLst>
          </p:cNvPr>
          <p:cNvCxnSpPr>
            <a:cxnSpLocks/>
          </p:cNvCxnSpPr>
          <p:nvPr/>
        </p:nvCxnSpPr>
        <p:spPr>
          <a:xfrm>
            <a:off x="1931336" y="2345194"/>
            <a:ext cx="632565" cy="87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E230103-E8F8-2F42-A815-739883DC97FC}"/>
              </a:ext>
            </a:extLst>
          </p:cNvPr>
          <p:cNvSpPr txBox="1"/>
          <p:nvPr/>
        </p:nvSpPr>
        <p:spPr>
          <a:xfrm>
            <a:off x="2076826" y="282078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4EBEA495-5307-014F-94EF-9BA5AA718BA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18047" y="2368193"/>
            <a:ext cx="1246043" cy="4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3F3E56C-B4D4-9C4C-BCB8-BA43A3C42FC2}"/>
              </a:ext>
            </a:extLst>
          </p:cNvPr>
          <p:cNvSpPr txBox="1"/>
          <p:nvPr/>
        </p:nvSpPr>
        <p:spPr>
          <a:xfrm>
            <a:off x="2460769" y="239451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56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772A09-3415-3F49-B927-93B55C689BBD}"/>
              </a:ext>
            </a:extLst>
          </p:cNvPr>
          <p:cNvSpPr txBox="1"/>
          <p:nvPr/>
        </p:nvSpPr>
        <p:spPr>
          <a:xfrm>
            <a:off x="6508027" y="698804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84C04DC-06F7-1D4A-B3C2-5072E9F8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49253"/>
              </p:ext>
            </p:extLst>
          </p:nvPr>
        </p:nvGraphicFramePr>
        <p:xfrm>
          <a:off x="6496788" y="1220652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2:1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0634DA-55A0-3A47-9E64-FB3CBDB13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47759"/>
              </p:ext>
            </p:extLst>
          </p:nvPr>
        </p:nvGraphicFramePr>
        <p:xfrm>
          <a:off x="9602661" y="1218826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63AF4FE-8DA9-0F49-8607-8667EDFE6699}"/>
              </a:ext>
            </a:extLst>
          </p:cNvPr>
          <p:cNvSpPr txBox="1"/>
          <p:nvPr/>
        </p:nvSpPr>
        <p:spPr>
          <a:xfrm>
            <a:off x="6508027" y="3719852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084461-A86F-6943-B4DF-D1A8C663E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69706"/>
              </p:ext>
            </p:extLst>
          </p:nvPr>
        </p:nvGraphicFramePr>
        <p:xfrm>
          <a:off x="6492616" y="4228206"/>
          <a:ext cx="2989540" cy="236111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7908">
                  <a:extLst>
                    <a:ext uri="{9D8B030D-6E8A-4147-A177-3AD203B41FA5}">
                      <a16:colId xmlns:a16="http://schemas.microsoft.com/office/drawing/2014/main" val="153318832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587897316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2000954983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4063053530"/>
                    </a:ext>
                  </a:extLst>
                </a:gridCol>
                <a:gridCol w="597908">
                  <a:extLst>
                    <a:ext uri="{9D8B030D-6E8A-4147-A177-3AD203B41FA5}">
                      <a16:colId xmlns:a16="http://schemas.microsoft.com/office/drawing/2014/main" val="383892642"/>
                    </a:ext>
                  </a:extLst>
                </a:gridCol>
              </a:tblGrid>
              <a:tr h="67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43872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0:2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71639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20098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1196"/>
                  </a:ext>
                </a:extLst>
              </a:tr>
              <a:tr h="32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712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7C07BA5-AD59-2448-8439-2E92E038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62740"/>
              </p:ext>
            </p:extLst>
          </p:nvPr>
        </p:nvGraphicFramePr>
        <p:xfrm>
          <a:off x="9602661" y="4239874"/>
          <a:ext cx="2503245" cy="23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415">
                  <a:extLst>
                    <a:ext uri="{9D8B030D-6E8A-4147-A177-3AD203B41FA5}">
                      <a16:colId xmlns:a16="http://schemas.microsoft.com/office/drawing/2014/main" val="1483530960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1546696199"/>
                    </a:ext>
                  </a:extLst>
                </a:gridCol>
                <a:gridCol w="834415">
                  <a:extLst>
                    <a:ext uri="{9D8B030D-6E8A-4147-A177-3AD203B41FA5}">
                      <a16:colId xmlns:a16="http://schemas.microsoft.com/office/drawing/2014/main" val="327483581"/>
                    </a:ext>
                  </a:extLst>
                </a:gridCol>
              </a:tblGrid>
              <a:tr h="67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Obj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85962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74935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86569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73098"/>
                  </a:ext>
                </a:extLst>
              </a:tr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2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B1F893-B6AB-C644-9836-75A38677269C}"/>
              </a:ext>
            </a:extLst>
          </p:cNvPr>
          <p:cNvSpPr txBox="1"/>
          <p:nvPr/>
        </p:nvSpPr>
        <p:spPr>
          <a:xfrm>
            <a:off x="2310982" y="79976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DFS(2,3)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2E8CF35-B489-F942-B847-9580A2925303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189919" y="1169097"/>
            <a:ext cx="1700427" cy="21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8CAE3CB-1A63-9F48-8B7C-35B42F7FFC3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17967" y="1169097"/>
            <a:ext cx="172379" cy="107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1D7B1D-0AAD-3547-B31F-0AD674C2B086}"/>
              </a:ext>
            </a:extLst>
          </p:cNvPr>
          <p:cNvSpPr txBox="1"/>
          <p:nvPr/>
        </p:nvSpPr>
        <p:spPr>
          <a:xfrm>
            <a:off x="1803451" y="169374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2:1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B851D9A-81A7-1142-AF35-6C21717A11E4}"/>
              </a:ext>
            </a:extLst>
          </p:cNvPr>
          <p:cNvCxnSpPr>
            <a:cxnSpLocks/>
          </p:cNvCxnSpPr>
          <p:nvPr/>
        </p:nvCxnSpPr>
        <p:spPr>
          <a:xfrm>
            <a:off x="2890345" y="1158142"/>
            <a:ext cx="1012496" cy="106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1744CE8-323F-9F4F-9AD1-C53100D31650}"/>
              </a:ext>
            </a:extLst>
          </p:cNvPr>
          <p:cNvSpPr txBox="1"/>
          <p:nvPr/>
        </p:nvSpPr>
        <p:spPr>
          <a:xfrm>
            <a:off x="3364394" y="1472869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990DB1-7F4F-A042-AE4D-4BABE7059314}"/>
              </a:ext>
            </a:extLst>
          </p:cNvPr>
          <p:cNvSpPr txBox="1"/>
          <p:nvPr/>
        </p:nvSpPr>
        <p:spPr>
          <a:xfrm>
            <a:off x="980167" y="1072870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53680C-68E1-4949-8D60-DB2F3BA100DC}"/>
              </a:ext>
            </a:extLst>
          </p:cNvPr>
          <p:cNvSpPr txBox="1"/>
          <p:nvPr/>
        </p:nvSpPr>
        <p:spPr>
          <a:xfrm>
            <a:off x="4019174" y="1201708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0:2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4554996-CB03-1847-9895-A2FB9CD86A3C}"/>
              </a:ext>
            </a:extLst>
          </p:cNvPr>
          <p:cNvCxnSpPr>
            <a:cxnSpLocks/>
          </p:cNvCxnSpPr>
          <p:nvPr/>
        </p:nvCxnSpPr>
        <p:spPr>
          <a:xfrm>
            <a:off x="2929904" y="1168782"/>
            <a:ext cx="2435635" cy="64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F0B4828-B0ED-3440-9A0A-6EE287FD4FC2}"/>
              </a:ext>
            </a:extLst>
          </p:cNvPr>
          <p:cNvCxnSpPr>
            <a:cxnSpLocks/>
          </p:cNvCxnSpPr>
          <p:nvPr/>
        </p:nvCxnSpPr>
        <p:spPr>
          <a:xfrm>
            <a:off x="1266402" y="105350"/>
            <a:ext cx="1663502" cy="68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>
            <a:extLst>
              <a:ext uri="{FF2B5EF4-FFF2-40B4-BE49-F238E27FC236}">
                <a16:creationId xmlns:a16="http://schemas.microsoft.com/office/drawing/2014/main" id="{CD86768C-4A39-9A4B-B849-DE2229110FC5}"/>
              </a:ext>
            </a:extLst>
          </p:cNvPr>
          <p:cNvSpPr/>
          <p:nvPr/>
        </p:nvSpPr>
        <p:spPr>
          <a:xfrm rot="19390972">
            <a:off x="922495" y="1486916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781598-2A5C-0C4C-9243-B96A4ADB2D08}"/>
              </a:ext>
            </a:extLst>
          </p:cNvPr>
          <p:cNvSpPr txBox="1"/>
          <p:nvPr/>
        </p:nvSpPr>
        <p:spPr>
          <a:xfrm>
            <a:off x="2732946" y="1647845"/>
            <a:ext cx="7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80DFBEB-B0B0-A24B-8BD9-27A85AFD5C1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1466" y="1169097"/>
            <a:ext cx="2598880" cy="8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FF6AEC6-236F-5A4D-8AF1-EAF9C61E03D4}"/>
              </a:ext>
            </a:extLst>
          </p:cNvPr>
          <p:cNvSpPr txBox="1"/>
          <p:nvPr/>
        </p:nvSpPr>
        <p:spPr>
          <a:xfrm>
            <a:off x="610555" y="3329825"/>
            <a:ext cx="115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DFS(2,4)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EBC8102-31AC-2E4A-A66D-7B3F908B6386}"/>
              </a:ext>
            </a:extLst>
          </p:cNvPr>
          <p:cNvCxnSpPr>
            <a:cxnSpLocks/>
          </p:cNvCxnSpPr>
          <p:nvPr/>
        </p:nvCxnSpPr>
        <p:spPr>
          <a:xfrm>
            <a:off x="1079375" y="3711838"/>
            <a:ext cx="0" cy="64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>
            <a:extLst>
              <a:ext uri="{FF2B5EF4-FFF2-40B4-BE49-F238E27FC236}">
                <a16:creationId xmlns:a16="http://schemas.microsoft.com/office/drawing/2014/main" id="{A8F225FF-2311-C54A-BCFB-2BA52682F7D6}"/>
              </a:ext>
            </a:extLst>
          </p:cNvPr>
          <p:cNvSpPr/>
          <p:nvPr/>
        </p:nvSpPr>
        <p:spPr>
          <a:xfrm>
            <a:off x="2035450" y="2408037"/>
            <a:ext cx="3967447" cy="205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十字形 28">
            <a:extLst>
              <a:ext uri="{FF2B5EF4-FFF2-40B4-BE49-F238E27FC236}">
                <a16:creationId xmlns:a16="http://schemas.microsoft.com/office/drawing/2014/main" id="{1F2A941A-84E3-2B41-AEE4-52C95C7679C5}"/>
              </a:ext>
            </a:extLst>
          </p:cNvPr>
          <p:cNvSpPr/>
          <p:nvPr/>
        </p:nvSpPr>
        <p:spPr>
          <a:xfrm rot="19390972">
            <a:off x="770097" y="3821041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D7A556-87AA-0645-9121-2F1CE324A622}"/>
              </a:ext>
            </a:extLst>
          </p:cNvPr>
          <p:cNvSpPr txBox="1"/>
          <p:nvPr/>
        </p:nvSpPr>
        <p:spPr>
          <a:xfrm>
            <a:off x="1189496" y="3895076"/>
            <a:ext cx="1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CAE32519-5948-EA41-9C8D-D2950B150AD4}"/>
              </a:ext>
            </a:extLst>
          </p:cNvPr>
          <p:cNvSpPr/>
          <p:nvPr/>
        </p:nvSpPr>
        <p:spPr>
          <a:xfrm rot="19390972">
            <a:off x="8913981" y="5314478"/>
            <a:ext cx="525836" cy="51740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7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1468</TotalTime>
  <Words>2457</Words>
  <Application>Microsoft Macintosh PowerPoint</Application>
  <PresentationFormat>宽屏</PresentationFormat>
  <Paragraphs>1257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KaTeX_Main</vt:lpstr>
      <vt:lpstr>KaTeX_Math</vt:lpstr>
      <vt:lpstr>Arial</vt:lpstr>
      <vt:lpstr>Calibri Light</vt:lpstr>
      <vt:lpstr>Cambria Math</vt:lpstr>
      <vt:lpstr>Century Gothic</vt:lpstr>
      <vt:lpstr>Wingdings 3</vt:lpstr>
      <vt:lpstr>离子会议室</vt:lpstr>
      <vt:lpstr>Lab4 Q2 &amp; Lab5 Q1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Q2 &amp; Lab5 Q1</dc:title>
  <dc:creator>yezi</dc:creator>
  <cp:lastModifiedBy>yezi</cp:lastModifiedBy>
  <cp:revision>67</cp:revision>
  <dcterms:created xsi:type="dcterms:W3CDTF">2020-03-25T01:37:50Z</dcterms:created>
  <dcterms:modified xsi:type="dcterms:W3CDTF">2020-03-26T02:06:43Z</dcterms:modified>
</cp:coreProperties>
</file>